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2c7ae33ea4d0448c" Type="http://schemas.microsoft.com/office/2006/relationships/ui/extensibility" Target="NUL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5" r:id="rId4"/>
  </p:sldMasterIdLst>
  <p:notesMasterIdLst>
    <p:notesMasterId r:id="rId59"/>
  </p:notesMasterIdLst>
  <p:handoutMasterIdLst>
    <p:handoutMasterId r:id="rId60"/>
  </p:handoutMasterIdLst>
  <p:sldIdLst>
    <p:sldId id="880" r:id="rId5"/>
    <p:sldId id="932" r:id="rId6"/>
    <p:sldId id="892" r:id="rId7"/>
    <p:sldId id="904" r:id="rId8"/>
    <p:sldId id="894" r:id="rId9"/>
    <p:sldId id="905" r:id="rId10"/>
    <p:sldId id="906" r:id="rId11"/>
    <p:sldId id="896" r:id="rId12"/>
    <p:sldId id="935" r:id="rId13"/>
    <p:sldId id="895" r:id="rId14"/>
    <p:sldId id="907" r:id="rId15"/>
    <p:sldId id="908" r:id="rId16"/>
    <p:sldId id="909" r:id="rId17"/>
    <p:sldId id="953" r:id="rId18"/>
    <p:sldId id="931" r:id="rId19"/>
    <p:sldId id="899" r:id="rId20"/>
    <p:sldId id="911" r:id="rId21"/>
    <p:sldId id="912" r:id="rId22"/>
    <p:sldId id="933" r:id="rId23"/>
    <p:sldId id="934" r:id="rId24"/>
    <p:sldId id="937" r:id="rId25"/>
    <p:sldId id="936" r:id="rId26"/>
    <p:sldId id="920" r:id="rId27"/>
    <p:sldId id="926" r:id="rId28"/>
    <p:sldId id="928" r:id="rId29"/>
    <p:sldId id="929" r:id="rId30"/>
    <p:sldId id="930" r:id="rId31"/>
    <p:sldId id="923" r:id="rId32"/>
    <p:sldId id="898" r:id="rId33"/>
    <p:sldId id="954" r:id="rId34"/>
    <p:sldId id="918" r:id="rId35"/>
    <p:sldId id="951" r:id="rId36"/>
    <p:sldId id="919" r:id="rId37"/>
    <p:sldId id="952" r:id="rId38"/>
    <p:sldId id="955" r:id="rId39"/>
    <p:sldId id="958" r:id="rId40"/>
    <p:sldId id="959" r:id="rId41"/>
    <p:sldId id="921" r:id="rId42"/>
    <p:sldId id="941" r:id="rId43"/>
    <p:sldId id="966" r:id="rId44"/>
    <p:sldId id="965" r:id="rId45"/>
    <p:sldId id="960" r:id="rId46"/>
    <p:sldId id="922" r:id="rId47"/>
    <p:sldId id="946" r:id="rId48"/>
    <p:sldId id="962" r:id="rId49"/>
    <p:sldId id="963" r:id="rId50"/>
    <p:sldId id="964" r:id="rId51"/>
    <p:sldId id="961" r:id="rId52"/>
    <p:sldId id="967" r:id="rId53"/>
    <p:sldId id="949" r:id="rId54"/>
    <p:sldId id="950" r:id="rId55"/>
    <p:sldId id="914" r:id="rId56"/>
    <p:sldId id="893" r:id="rId57"/>
    <p:sldId id="882" r:id="rId58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m Elhoda" initials="ME" lastIdx="44" clrIdx="0"/>
  <p:cmAuthor id="2" name="Helen Dean" initials="HD" lastIdx="9" clrIdx="1">
    <p:extLst>
      <p:ext uri="{19B8F6BF-5375-455C-9EA6-DF929625EA0E}">
        <p15:presenceInfo xmlns:p15="http://schemas.microsoft.com/office/powerpoint/2012/main" userId="Helen Dean" providerId="None"/>
      </p:ext>
    </p:extLst>
  </p:cmAuthor>
  <p:cmAuthor id="3" name="Erika Azurin" initials="EA" lastIdx="4" clrIdx="2">
    <p:extLst>
      <p:ext uri="{19B8F6BF-5375-455C-9EA6-DF929625EA0E}">
        <p15:presenceInfo xmlns:p15="http://schemas.microsoft.com/office/powerpoint/2012/main" userId="S-1-5-21-49545237-2668630945-3668652805-3665" providerId="AD"/>
      </p:ext>
    </p:extLst>
  </p:cmAuthor>
  <p:cmAuthor id="4" name="Jonathan Neo" initials="JN" lastIdx="2" clrIdx="3">
    <p:extLst>
      <p:ext uri="{19B8F6BF-5375-455C-9EA6-DF929625EA0E}">
        <p15:presenceInfo xmlns:p15="http://schemas.microsoft.com/office/powerpoint/2012/main" userId="Jonathan N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F30"/>
    <a:srgbClr val="00AC00"/>
    <a:srgbClr val="ED1F4F"/>
    <a:srgbClr val="CCCCCC"/>
    <a:srgbClr val="F68FA7"/>
    <a:srgbClr val="0E39FB"/>
    <a:srgbClr val="D8F3D8"/>
    <a:srgbClr val="C5ECC5"/>
    <a:srgbClr val="FF2896"/>
    <a:srgbClr val="009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A3462-F3D4-4D49-B3B6-DEEA96AF3DC3}" v="580" dt="2020-07-23T13:42:34.676"/>
  </p1510:revLst>
</p1510:revInfo>
</file>

<file path=ppt/tableStyles.xml><?xml version="1.0" encoding="utf-8"?>
<a:tblStyleLst xmlns:a="http://schemas.openxmlformats.org/drawingml/2006/main" def="{95FA9646-C772-4898-8722-9C7C3AA66207}">
  <a:tblStyle styleId="{95FA9646-C772-4898-8722-9C7C3AA66207}" styleName="Purple Table Red">
    <a:wholeTbl>
      <a:tcTxStyle>
        <a:fontRef idx="minor"/>
        <a:srgbClr val="000000"/>
      </a:tcTxStyle>
      <a:tcStyle>
        <a:tcBdr>
          <a:left>
            <a:ln w="6350" cmpd="sng">
              <a:solidFill>
                <a:srgbClr val="FFFFFF"/>
              </a:solidFill>
            </a:ln>
          </a:left>
          <a:right>
            <a:ln w="6350" cmpd="sng">
              <a:solidFill>
                <a:srgbClr val="FFFFFF"/>
              </a:solidFill>
            </a:ln>
          </a:right>
          <a:top>
            <a:ln w="6350" cmpd="sng">
              <a:solidFill>
                <a:srgbClr val="FFFFFF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25400" cap="rnd" cmpd="sng">
              <a:solidFill>
                <a:srgbClr val="FFFFFF"/>
              </a:solidFill>
              <a:prstDash val="dot"/>
            </a:ln>
          </a:insideH>
          <a:insideV>
            <a:ln w="6350" cmpd="sng">
              <a:solidFill>
                <a:srgbClr val="FFFFFF"/>
              </a:solidFill>
            </a:ln>
          </a:insideV>
        </a:tcBdr>
      </a:tcStyle>
    </a:wholeTbl>
    <a:band1H>
      <a:tcStyle>
        <a:tcBdr/>
        <a:fill>
          <a:solidFill>
            <a:srgbClr val="EFEF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FEFEF"/>
          </a:solidFill>
        </a:fill>
      </a:tcStyle>
    </a:band1V>
    <a:band2V>
      <a:tcStyle>
        <a:tcBdr/>
      </a:tcStyle>
    </a:band2V>
    <a:lastCol>
      <a:tcTxStyle b="on">
        <a:fontRef idx="maj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ED1F4F"/>
          </a:solidFill>
        </a:fill>
      </a:tcStyle>
    </a:lastCol>
    <a:firstCol>
      <a:tcTxStyle b="on">
        <a:fontRef idx="maj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ED1F4F"/>
          </a:solidFill>
        </a:fill>
      </a:tcStyle>
    </a:firstCol>
    <a:lastRow>
      <a:tcTxStyle b="on">
        <a:fontRef idx="major"/>
        <a:srgbClr val="FFFFFF"/>
      </a:tcTxStyle>
      <a:tcStyle>
        <a:tcBdr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</a:tcBdr>
        <a:fill>
          <a:solidFill>
            <a:srgbClr val="ED1F4F"/>
          </a:solidFill>
        </a:fill>
      </a:tcStyle>
    </a:lastRow>
    <a:firstRow>
      <a:tcTxStyle b="on">
        <a:fontRef idx="major"/>
        <a:srgbClr val="FFFFFF"/>
      </a:tcTxStyle>
      <a:tcStyle>
        <a:tcBdr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</a:tcBdr>
        <a:fill>
          <a:solidFill>
            <a:srgbClr val="ED1F4F"/>
          </a:solidFill>
        </a:fill>
      </a:tcStyle>
    </a:firstRow>
  </a:tblStyle>
  <a:tblStyle styleId="{3DCF966B-0CDF-4B17-B95E-0E9DDE731A45}" styleName="Purple Table Blue">
    <a:wholeTbl>
      <a:tcTxStyle>
        <a:fontRef idx="minor"/>
        <a:srgbClr val="000000"/>
      </a:tcTxStyle>
      <a:tcStyle>
        <a:tcBdr>
          <a:left>
            <a:ln w="6350" cmpd="sng">
              <a:solidFill>
                <a:srgbClr val="FFFFFF"/>
              </a:solidFill>
            </a:ln>
          </a:left>
          <a:right>
            <a:ln w="6350" cmpd="sng">
              <a:solidFill>
                <a:srgbClr val="FFFFFF"/>
              </a:solidFill>
            </a:ln>
          </a:right>
          <a:top>
            <a:ln w="6350" cmpd="sng">
              <a:solidFill>
                <a:srgbClr val="FFFFFF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25400" cap="rnd" cmpd="sng">
              <a:solidFill>
                <a:srgbClr val="FFFFFF"/>
              </a:solidFill>
              <a:prstDash val="dot"/>
            </a:ln>
          </a:insideH>
          <a:insideV>
            <a:ln w="6350" cmpd="sng">
              <a:solidFill>
                <a:srgbClr val="FFFFFF"/>
              </a:solidFill>
            </a:ln>
          </a:insideV>
        </a:tcBdr>
      </a:tcStyle>
    </a:wholeTbl>
    <a:band1H>
      <a:tcStyle>
        <a:tcBdr/>
        <a:fill>
          <a:solidFill>
            <a:srgbClr val="EFEF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FEFEF"/>
          </a:solidFill>
        </a:fill>
      </a:tcStyle>
    </a:band1V>
    <a:band2V>
      <a:tcStyle>
        <a:tcBdr/>
      </a:tcStyle>
    </a:band2V>
    <a:lastCol>
      <a:tcTxStyle b="on">
        <a:fontRef idx="maj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E39FB"/>
          </a:solidFill>
        </a:fill>
      </a:tcStyle>
    </a:lastCol>
    <a:firstCol>
      <a:tcTxStyle b="on">
        <a:fontRef idx="major"/>
        <a:srgbClr val="FFFFFF"/>
      </a:tcTxStyle>
      <a:tcStyle>
        <a:tcBdr>
          <a:top>
            <a:lnRef idx="0">
              <a:scrgbClr r="0" g="0" b="0"/>
            </a:lnRef>
          </a:top>
          <a:bottom>
            <a:lnRef idx="0">
              <a:scrgbClr r="0" g="0" b="0"/>
            </a:lnRef>
          </a:bottom>
        </a:tcBdr>
        <a:fill>
          <a:solidFill>
            <a:srgbClr val="0E39FB"/>
          </a:solidFill>
        </a:fill>
      </a:tcStyle>
    </a:firstCol>
    <a:lastRow>
      <a:tcTxStyle b="on">
        <a:fontRef idx="major"/>
        <a:srgbClr val="FFFFFF"/>
      </a:tcTxStyle>
      <a:tcStyle>
        <a:tcBdr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</a:tcBdr>
        <a:fill>
          <a:solidFill>
            <a:srgbClr val="0E39FB"/>
          </a:solidFill>
        </a:fill>
      </a:tcStyle>
    </a:lastRow>
    <a:firstRow>
      <a:tcTxStyle b="on">
        <a:fontRef idx="major"/>
        <a:srgbClr val="FFFFFF"/>
      </a:tcTxStyle>
      <a:tcStyle>
        <a:tcBdr>
          <a:top>
            <a:ln w="6350" cmpd="sng">
              <a:solidFill>
                <a:srgbClr val="FFFFFF"/>
              </a:solidFill>
            </a:ln>
          </a:top>
          <a:bottom>
            <a:ln w="6350" cmpd="sng">
              <a:solidFill>
                <a:srgbClr val="FFFFFF"/>
              </a:solidFill>
            </a:ln>
          </a:bottom>
        </a:tcBdr>
        <a:fill>
          <a:solidFill>
            <a:srgbClr val="0E39FB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Neo" userId="7ec93efd-812d-40d8-901a-7d363e22a35d" providerId="ADAL" clId="{7D4D0A27-78F6-49FD-A334-C92CB25165E1}"/>
    <pc:docChg chg="modSld">
      <pc:chgData name="Jonathan Neo" userId="7ec93efd-812d-40d8-901a-7d363e22a35d" providerId="ADAL" clId="{7D4D0A27-78F6-49FD-A334-C92CB25165E1}" dt="2020-07-21T00:44:01.347" v="12" actId="20577"/>
      <pc:docMkLst>
        <pc:docMk/>
      </pc:docMkLst>
      <pc:sldChg chg="modSp mod">
        <pc:chgData name="Jonathan Neo" userId="7ec93efd-812d-40d8-901a-7d363e22a35d" providerId="ADAL" clId="{7D4D0A27-78F6-49FD-A334-C92CB25165E1}" dt="2020-07-21T00:44:01.347" v="12" actId="20577"/>
        <pc:sldMkLst>
          <pc:docMk/>
          <pc:sldMk cId="1562323065" sldId="894"/>
        </pc:sldMkLst>
        <pc:spChg chg="mod">
          <ac:chgData name="Jonathan Neo" userId="7ec93efd-812d-40d8-901a-7d363e22a35d" providerId="ADAL" clId="{7D4D0A27-78F6-49FD-A334-C92CB25165E1}" dt="2020-07-21T00:44:01.347" v="12" actId="20577"/>
          <ac:spMkLst>
            <pc:docMk/>
            <pc:sldMk cId="1562323065" sldId="894"/>
            <ac:spMk id="2" creationId="{4CA54266-611C-486E-B2F8-7030C027DDEB}"/>
          </ac:spMkLst>
        </pc:spChg>
      </pc:sldChg>
    </pc:docChg>
  </pc:docChgLst>
  <pc:docChgLst>
    <pc:chgData name="Jonathan Neo" userId="499c2d3d-ce76-4636-8e86-6622b1f40b7d" providerId="ADAL" clId="{3A459045-D48B-46DC-BD77-8CBE3CE2D30F}"/>
    <pc:docChg chg="modSld">
      <pc:chgData name="Jonathan Neo" userId="499c2d3d-ce76-4636-8e86-6622b1f40b7d" providerId="ADAL" clId="{3A459045-D48B-46DC-BD77-8CBE3CE2D30F}" dt="2020-05-22T06:11:34.138" v="6"/>
      <pc:docMkLst>
        <pc:docMk/>
      </pc:docMkLst>
      <pc:sldChg chg="delSp modSp mod modAnim">
        <pc:chgData name="Jonathan Neo" userId="499c2d3d-ce76-4636-8e86-6622b1f40b7d" providerId="ADAL" clId="{3A459045-D48B-46DC-BD77-8CBE3CE2D30F}" dt="2020-05-22T06:11:34.138" v="6"/>
        <pc:sldMkLst>
          <pc:docMk/>
          <pc:sldMk cId="4190731092" sldId="896"/>
        </pc:sldMkLst>
        <pc:spChg chg="mod topLvl">
          <ac:chgData name="Jonathan Neo" userId="499c2d3d-ce76-4636-8e86-6622b1f40b7d" providerId="ADAL" clId="{3A459045-D48B-46DC-BD77-8CBE3CE2D30F}" dt="2020-05-22T06:11:29.297" v="5" actId="1076"/>
          <ac:spMkLst>
            <pc:docMk/>
            <pc:sldMk cId="4190731092" sldId="896"/>
            <ac:spMk id="31" creationId="{12483277-BE6B-40D7-B7AC-FAD804D27C05}"/>
          </ac:spMkLst>
        </pc:spChg>
        <pc:grpChg chg="del">
          <ac:chgData name="Jonathan Neo" userId="499c2d3d-ce76-4636-8e86-6622b1f40b7d" providerId="ADAL" clId="{3A459045-D48B-46DC-BD77-8CBE3CE2D30F}" dt="2020-05-22T06:11:13.627" v="2" actId="165"/>
          <ac:grpSpMkLst>
            <pc:docMk/>
            <pc:sldMk cId="4190731092" sldId="896"/>
            <ac:grpSpMk id="29" creationId="{060B6B59-5436-4FD0-B678-832993C9166F}"/>
          </ac:grpSpMkLst>
        </pc:grpChg>
        <pc:cxnChg chg="mod topLvl">
          <ac:chgData name="Jonathan Neo" userId="499c2d3d-ce76-4636-8e86-6622b1f40b7d" providerId="ADAL" clId="{3A459045-D48B-46DC-BD77-8CBE3CE2D30F}" dt="2020-05-22T06:11:24.778" v="4"/>
          <ac:cxnSpMkLst>
            <pc:docMk/>
            <pc:sldMk cId="4190731092" sldId="896"/>
            <ac:cxnSpMk id="30" creationId="{73F44FA3-B55C-404D-A72D-7596402661C9}"/>
          </ac:cxnSpMkLst>
        </pc:cxnChg>
      </pc:sldChg>
    </pc:docChg>
  </pc:docChgLst>
  <pc:docChgLst>
    <pc:chgData name="Jonathan Neo" userId="499c2d3d-ce76-4636-8e86-6622b1f40b7d" providerId="ADAL" clId="{61F588B5-3371-4D11-B4A8-2670D27C83A8}"/>
    <pc:docChg chg="undo redo custSel addSld delSld modSld sldOrd">
      <pc:chgData name="Jonathan Neo" userId="499c2d3d-ce76-4636-8e86-6622b1f40b7d" providerId="ADAL" clId="{61F588B5-3371-4D11-B4A8-2670D27C83A8}" dt="2020-05-22T04:32:08.037" v="3712" actId="20577"/>
      <pc:docMkLst>
        <pc:docMk/>
      </pc:docMkLst>
      <pc:sldChg chg="modSp mod">
        <pc:chgData name="Jonathan Neo" userId="499c2d3d-ce76-4636-8e86-6622b1f40b7d" providerId="ADAL" clId="{61F588B5-3371-4D11-B4A8-2670D27C83A8}" dt="2020-05-22T04:32:08.037" v="3712" actId="20577"/>
        <pc:sldMkLst>
          <pc:docMk/>
          <pc:sldMk cId="2274277515" sldId="880"/>
        </pc:sldMkLst>
        <pc:spChg chg="mod">
          <ac:chgData name="Jonathan Neo" userId="499c2d3d-ce76-4636-8e86-6622b1f40b7d" providerId="ADAL" clId="{61F588B5-3371-4D11-B4A8-2670D27C83A8}" dt="2020-05-22T04:32:08.037" v="3712" actId="20577"/>
          <ac:spMkLst>
            <pc:docMk/>
            <pc:sldMk cId="2274277515" sldId="880"/>
            <ac:spMk id="2" creationId="{89B4DCD2-73CF-4AAE-B1C2-25476B32382D}"/>
          </ac:spMkLst>
        </pc:spChg>
        <pc:spChg chg="mod">
          <ac:chgData name="Jonathan Neo" userId="499c2d3d-ce76-4636-8e86-6622b1f40b7d" providerId="ADAL" clId="{61F588B5-3371-4D11-B4A8-2670D27C83A8}" dt="2020-05-21T09:18:27.061" v="9" actId="20577"/>
          <ac:spMkLst>
            <pc:docMk/>
            <pc:sldMk cId="2274277515" sldId="880"/>
            <ac:spMk id="4" creationId="{714907C9-4DB3-4FEA-B47F-5BE57F763E73}"/>
          </ac:spMkLst>
        </pc:spChg>
      </pc:sldChg>
      <pc:sldChg chg="modSp mod modAnim">
        <pc:chgData name="Jonathan Neo" userId="499c2d3d-ce76-4636-8e86-6622b1f40b7d" providerId="ADAL" clId="{61F588B5-3371-4D11-B4A8-2670D27C83A8}" dt="2020-05-22T02:51:04.236" v="3680" actId="20577"/>
        <pc:sldMkLst>
          <pc:docMk/>
          <pc:sldMk cId="2279152123" sldId="884"/>
        </pc:sldMkLst>
        <pc:spChg chg="mod">
          <ac:chgData name="Jonathan Neo" userId="499c2d3d-ce76-4636-8e86-6622b1f40b7d" providerId="ADAL" clId="{61F588B5-3371-4D11-B4A8-2670D27C83A8}" dt="2020-05-21T09:31:21.654" v="94" actId="20577"/>
          <ac:spMkLst>
            <pc:docMk/>
            <pc:sldMk cId="2279152123" sldId="884"/>
            <ac:spMk id="2" creationId="{4CA54266-611C-486E-B2F8-7030C027DDEB}"/>
          </ac:spMkLst>
        </pc:spChg>
        <pc:spChg chg="mod">
          <ac:chgData name="Jonathan Neo" userId="499c2d3d-ce76-4636-8e86-6622b1f40b7d" providerId="ADAL" clId="{61F588B5-3371-4D11-B4A8-2670D27C83A8}" dt="2020-05-22T02:51:04.236" v="3680" actId="20577"/>
          <ac:spMkLst>
            <pc:docMk/>
            <pc:sldMk cId="2279152123" sldId="884"/>
            <ac:spMk id="4" creationId="{15D9B6CF-8B71-4599-B04F-B8C69549C471}"/>
          </ac:spMkLst>
        </pc:spChg>
      </pc:sldChg>
      <pc:sldChg chg="del">
        <pc:chgData name="Jonathan Neo" userId="499c2d3d-ce76-4636-8e86-6622b1f40b7d" providerId="ADAL" clId="{61F588B5-3371-4D11-B4A8-2670D27C83A8}" dt="2020-05-21T09:18:57.942" v="41" actId="47"/>
        <pc:sldMkLst>
          <pc:docMk/>
          <pc:sldMk cId="3376772589" sldId="889"/>
        </pc:sldMkLst>
      </pc:sldChg>
      <pc:sldChg chg="del mod ord modShow">
        <pc:chgData name="Jonathan Neo" userId="499c2d3d-ce76-4636-8e86-6622b1f40b7d" providerId="ADAL" clId="{61F588B5-3371-4D11-B4A8-2670D27C83A8}" dt="2020-05-22T03:43:50.545" v="3681" actId="47"/>
        <pc:sldMkLst>
          <pc:docMk/>
          <pc:sldMk cId="2079602966" sldId="890"/>
        </pc:sldMkLst>
      </pc:sldChg>
      <pc:sldChg chg="modSp mod ord">
        <pc:chgData name="Jonathan Neo" userId="499c2d3d-ce76-4636-8e86-6622b1f40b7d" providerId="ADAL" clId="{61F588B5-3371-4D11-B4A8-2670D27C83A8}" dt="2020-05-22T02:50:56.383" v="3660"/>
        <pc:sldMkLst>
          <pc:docMk/>
          <pc:sldMk cId="3554616385" sldId="891"/>
        </pc:sldMkLst>
        <pc:spChg chg="mod">
          <ac:chgData name="Jonathan Neo" userId="499c2d3d-ce76-4636-8e86-6622b1f40b7d" providerId="ADAL" clId="{61F588B5-3371-4D11-B4A8-2670D27C83A8}" dt="2020-05-21T09:19:35.891" v="56" actId="1038"/>
          <ac:spMkLst>
            <pc:docMk/>
            <pc:sldMk cId="3554616385" sldId="891"/>
            <ac:spMk id="26" creationId="{E2D7264A-C021-4166-88FD-8A95C06997F8}"/>
          </ac:spMkLst>
        </pc:spChg>
        <pc:cxnChg chg="mod">
          <ac:chgData name="Jonathan Neo" userId="499c2d3d-ce76-4636-8e86-6622b1f40b7d" providerId="ADAL" clId="{61F588B5-3371-4D11-B4A8-2670D27C83A8}" dt="2020-05-21T09:19:35.891" v="56" actId="1038"/>
          <ac:cxnSpMkLst>
            <pc:docMk/>
            <pc:sldMk cId="3554616385" sldId="891"/>
            <ac:cxnSpMk id="22" creationId="{253D4243-31B6-4D39-9992-0683D8350287}"/>
          </ac:cxnSpMkLst>
        </pc:cxnChg>
      </pc:sldChg>
      <pc:sldChg chg="addSp delSp modSp add mod delAnim modNotesTx">
        <pc:chgData name="Jonathan Neo" userId="499c2d3d-ce76-4636-8e86-6622b1f40b7d" providerId="ADAL" clId="{61F588B5-3371-4D11-B4A8-2670D27C83A8}" dt="2020-05-22T00:43:42.427" v="2564" actId="20577"/>
        <pc:sldMkLst>
          <pc:docMk/>
          <pc:sldMk cId="3043773700" sldId="892"/>
        </pc:sldMkLst>
        <pc:spChg chg="mod">
          <ac:chgData name="Jonathan Neo" userId="499c2d3d-ce76-4636-8e86-6622b1f40b7d" providerId="ADAL" clId="{61F588B5-3371-4D11-B4A8-2670D27C83A8}" dt="2020-05-21T09:33:53.959" v="226" actId="20577"/>
          <ac:spMkLst>
            <pc:docMk/>
            <pc:sldMk cId="3043773700" sldId="892"/>
            <ac:spMk id="2" creationId="{4CA54266-611C-486E-B2F8-7030C027DDEB}"/>
          </ac:spMkLst>
        </pc:spChg>
        <pc:spChg chg="del">
          <ac:chgData name="Jonathan Neo" userId="499c2d3d-ce76-4636-8e86-6622b1f40b7d" providerId="ADAL" clId="{61F588B5-3371-4D11-B4A8-2670D27C83A8}" dt="2020-05-21T09:32:48.660" v="211" actId="478"/>
          <ac:spMkLst>
            <pc:docMk/>
            <pc:sldMk cId="3043773700" sldId="892"/>
            <ac:spMk id="4" creationId="{15D9B6CF-8B71-4599-B04F-B8C69549C471}"/>
          </ac:spMkLst>
        </pc:spChg>
        <pc:spChg chg="add del mod">
          <ac:chgData name="Jonathan Neo" userId="499c2d3d-ce76-4636-8e86-6622b1f40b7d" providerId="ADAL" clId="{61F588B5-3371-4D11-B4A8-2670D27C83A8}" dt="2020-05-21T09:32:49.732" v="212" actId="478"/>
          <ac:spMkLst>
            <pc:docMk/>
            <pc:sldMk cId="3043773700" sldId="892"/>
            <ac:spMk id="6" creationId="{DF3630D4-D3B4-469D-9CFB-D4785453347E}"/>
          </ac:spMkLst>
        </pc:spChg>
        <pc:graphicFrameChg chg="add del mod modGraphic">
          <ac:chgData name="Jonathan Neo" userId="499c2d3d-ce76-4636-8e86-6622b1f40b7d" providerId="ADAL" clId="{61F588B5-3371-4D11-B4A8-2670D27C83A8}" dt="2020-05-21T09:34:21.159" v="231" actId="478"/>
          <ac:graphicFrameMkLst>
            <pc:docMk/>
            <pc:sldMk cId="3043773700" sldId="892"/>
            <ac:graphicFrameMk id="7" creationId="{88506CAA-7A2C-47C9-9D69-0A66D483F0FE}"/>
          </ac:graphicFrameMkLst>
        </pc:graphicFrameChg>
        <pc:graphicFrameChg chg="add mod modGraphic">
          <ac:chgData name="Jonathan Neo" userId="499c2d3d-ce76-4636-8e86-6622b1f40b7d" providerId="ADAL" clId="{61F588B5-3371-4D11-B4A8-2670D27C83A8}" dt="2020-05-21T14:26:33.240" v="666" actId="1076"/>
          <ac:graphicFrameMkLst>
            <pc:docMk/>
            <pc:sldMk cId="3043773700" sldId="892"/>
            <ac:graphicFrameMk id="8" creationId="{45B4D594-04E6-4E2E-839A-38A63FA880BE}"/>
          </ac:graphicFrameMkLst>
        </pc:graphicFrameChg>
      </pc:sldChg>
      <pc:sldChg chg="addSp delSp modSp add mod modAnim addCm delCm modNotesTx">
        <pc:chgData name="Jonathan Neo" userId="499c2d3d-ce76-4636-8e86-6622b1f40b7d" providerId="ADAL" clId="{61F588B5-3371-4D11-B4A8-2670D27C83A8}" dt="2020-05-22T01:13:49.176" v="2752"/>
        <pc:sldMkLst>
          <pc:docMk/>
          <pc:sldMk cId="2953547692" sldId="893"/>
        </pc:sldMkLst>
        <pc:spChg chg="mod">
          <ac:chgData name="Jonathan Neo" userId="499c2d3d-ce76-4636-8e86-6622b1f40b7d" providerId="ADAL" clId="{61F588B5-3371-4D11-B4A8-2670D27C83A8}" dt="2020-05-22T01:08:49.875" v="2574" actId="20577"/>
          <ac:spMkLst>
            <pc:docMk/>
            <pc:sldMk cId="2953547692" sldId="893"/>
            <ac:spMk id="2" creationId="{4CA54266-611C-486E-B2F8-7030C027DDEB}"/>
          </ac:spMkLst>
        </pc:spChg>
        <pc:spChg chg="add mod">
          <ac:chgData name="Jonathan Neo" userId="499c2d3d-ce76-4636-8e86-6622b1f40b7d" providerId="ADAL" clId="{61F588B5-3371-4D11-B4A8-2670D27C83A8}" dt="2020-05-21T16:20:09.511" v="2428" actId="164"/>
          <ac:spMkLst>
            <pc:docMk/>
            <pc:sldMk cId="2953547692" sldId="893"/>
            <ac:spMk id="4" creationId="{1A17650E-0716-4E9A-B2CC-4BFBD08692FD}"/>
          </ac:spMkLst>
        </pc:spChg>
        <pc:spChg chg="add mod">
          <ac:chgData name="Jonathan Neo" userId="499c2d3d-ce76-4636-8e86-6622b1f40b7d" providerId="ADAL" clId="{61F588B5-3371-4D11-B4A8-2670D27C83A8}" dt="2020-05-21T16:20:09.511" v="2428" actId="164"/>
          <ac:spMkLst>
            <pc:docMk/>
            <pc:sldMk cId="2953547692" sldId="893"/>
            <ac:spMk id="6" creationId="{49C7335E-E300-4AD3-902D-424BEEC5C07B}"/>
          </ac:spMkLst>
        </pc:spChg>
        <pc:spChg chg="add mod">
          <ac:chgData name="Jonathan Neo" userId="499c2d3d-ce76-4636-8e86-6622b1f40b7d" providerId="ADAL" clId="{61F588B5-3371-4D11-B4A8-2670D27C83A8}" dt="2020-05-21T16:20:09.511" v="2428" actId="164"/>
          <ac:spMkLst>
            <pc:docMk/>
            <pc:sldMk cId="2953547692" sldId="893"/>
            <ac:spMk id="7" creationId="{980B0EAB-02B7-4AD4-9B00-C4344F0BF59B}"/>
          </ac:spMkLst>
        </pc:spChg>
        <pc:spChg chg="add mod topLvl">
          <ac:chgData name="Jonathan Neo" userId="499c2d3d-ce76-4636-8e86-6622b1f40b7d" providerId="ADAL" clId="{61F588B5-3371-4D11-B4A8-2670D27C83A8}" dt="2020-05-22T01:13:45.168" v="2751" actId="164"/>
          <ac:spMkLst>
            <pc:docMk/>
            <pc:sldMk cId="2953547692" sldId="893"/>
            <ac:spMk id="8" creationId="{A3B93842-5CBC-48C7-8EE8-D72D261FEA55}"/>
          </ac:spMkLst>
        </pc:spChg>
        <pc:spChg chg="add mod topLvl">
          <ac:chgData name="Jonathan Neo" userId="499c2d3d-ce76-4636-8e86-6622b1f40b7d" providerId="ADAL" clId="{61F588B5-3371-4D11-B4A8-2670D27C83A8}" dt="2020-05-22T01:13:45.168" v="2751" actId="164"/>
          <ac:spMkLst>
            <pc:docMk/>
            <pc:sldMk cId="2953547692" sldId="893"/>
            <ac:spMk id="9" creationId="{845E1581-9C3B-485B-A0AA-E4DFBFFB9B2F}"/>
          </ac:spMkLst>
        </pc:spChg>
        <pc:spChg chg="add mod topLvl">
          <ac:chgData name="Jonathan Neo" userId="499c2d3d-ce76-4636-8e86-6622b1f40b7d" providerId="ADAL" clId="{61F588B5-3371-4D11-B4A8-2670D27C83A8}" dt="2020-05-22T01:13:45.168" v="2751" actId="164"/>
          <ac:spMkLst>
            <pc:docMk/>
            <pc:sldMk cId="2953547692" sldId="893"/>
            <ac:spMk id="10" creationId="{A6EBE049-74D7-42A3-AA6D-29CFDB1F6933}"/>
          </ac:spMkLst>
        </pc:spChg>
        <pc:spChg chg="add mod">
          <ac:chgData name="Jonathan Neo" userId="499c2d3d-ce76-4636-8e86-6622b1f40b7d" providerId="ADAL" clId="{61F588B5-3371-4D11-B4A8-2670D27C83A8}" dt="2020-05-22T01:13:45.168" v="2751" actId="164"/>
          <ac:spMkLst>
            <pc:docMk/>
            <pc:sldMk cId="2953547692" sldId="893"/>
            <ac:spMk id="15" creationId="{3B1D8BF0-1725-479E-9FCC-48D145E89A88}"/>
          </ac:spMkLst>
        </pc:spChg>
        <pc:spChg chg="add mod">
          <ac:chgData name="Jonathan Neo" userId="499c2d3d-ce76-4636-8e86-6622b1f40b7d" providerId="ADAL" clId="{61F588B5-3371-4D11-B4A8-2670D27C83A8}" dt="2020-05-22T01:13:45.168" v="2751" actId="164"/>
          <ac:spMkLst>
            <pc:docMk/>
            <pc:sldMk cId="2953547692" sldId="893"/>
            <ac:spMk id="17" creationId="{32189E6D-DED2-4878-90F2-5A3D0476520D}"/>
          </ac:spMkLst>
        </pc:spChg>
        <pc:spChg chg="mod">
          <ac:chgData name="Jonathan Neo" userId="499c2d3d-ce76-4636-8e86-6622b1f40b7d" providerId="ADAL" clId="{61F588B5-3371-4D11-B4A8-2670D27C83A8}" dt="2020-05-22T01:11:51.185" v="2684" actId="571"/>
          <ac:spMkLst>
            <pc:docMk/>
            <pc:sldMk cId="2953547692" sldId="893"/>
            <ac:spMk id="19" creationId="{560A0BCA-8D07-4843-BAC8-FC79BE5828C8}"/>
          </ac:spMkLst>
        </pc:spChg>
        <pc:spChg chg="mod">
          <ac:chgData name="Jonathan Neo" userId="499c2d3d-ce76-4636-8e86-6622b1f40b7d" providerId="ADAL" clId="{61F588B5-3371-4D11-B4A8-2670D27C83A8}" dt="2020-05-22T01:11:51.185" v="2684" actId="571"/>
          <ac:spMkLst>
            <pc:docMk/>
            <pc:sldMk cId="2953547692" sldId="893"/>
            <ac:spMk id="20" creationId="{EF5B5AEA-6BC3-47E3-A7CE-A10208264B07}"/>
          </ac:spMkLst>
        </pc:spChg>
        <pc:spChg chg="mod">
          <ac:chgData name="Jonathan Neo" userId="499c2d3d-ce76-4636-8e86-6622b1f40b7d" providerId="ADAL" clId="{61F588B5-3371-4D11-B4A8-2670D27C83A8}" dt="2020-05-22T01:11:51.185" v="2684" actId="571"/>
          <ac:spMkLst>
            <pc:docMk/>
            <pc:sldMk cId="2953547692" sldId="893"/>
            <ac:spMk id="21" creationId="{2CF47C15-6B9B-4238-867C-55D98464DB85}"/>
          </ac:spMkLst>
        </pc:spChg>
        <pc:spChg chg="add del mod">
          <ac:chgData name="Jonathan Neo" userId="499c2d3d-ce76-4636-8e86-6622b1f40b7d" providerId="ADAL" clId="{61F588B5-3371-4D11-B4A8-2670D27C83A8}" dt="2020-05-22T01:13:45.168" v="2751" actId="164"/>
          <ac:spMkLst>
            <pc:docMk/>
            <pc:sldMk cId="2953547692" sldId="893"/>
            <ac:spMk id="22" creationId="{A86CBDB4-268B-46A6-9F41-3A5F9FB9E70D}"/>
          </ac:spMkLst>
        </pc:spChg>
        <pc:grpChg chg="add mod">
          <ac:chgData name="Jonathan Neo" userId="499c2d3d-ce76-4636-8e86-6622b1f40b7d" providerId="ADAL" clId="{61F588B5-3371-4D11-B4A8-2670D27C83A8}" dt="2020-05-21T16:20:09.511" v="2428" actId="164"/>
          <ac:grpSpMkLst>
            <pc:docMk/>
            <pc:sldMk cId="2953547692" sldId="893"/>
            <ac:grpSpMk id="11" creationId="{C37F9988-25AA-4DD2-9282-AC7E88F80127}"/>
          </ac:grpSpMkLst>
        </pc:grpChg>
        <pc:grpChg chg="add del mod">
          <ac:chgData name="Jonathan Neo" userId="499c2d3d-ce76-4636-8e86-6622b1f40b7d" providerId="ADAL" clId="{61F588B5-3371-4D11-B4A8-2670D27C83A8}" dt="2020-05-22T01:11:54.769" v="2685" actId="165"/>
          <ac:grpSpMkLst>
            <pc:docMk/>
            <pc:sldMk cId="2953547692" sldId="893"/>
            <ac:grpSpMk id="12" creationId="{DF55FAF1-22E6-4349-BBF6-E5FF66657548}"/>
          </ac:grpSpMkLst>
        </pc:grpChg>
        <pc:grpChg chg="add mod">
          <ac:chgData name="Jonathan Neo" userId="499c2d3d-ce76-4636-8e86-6622b1f40b7d" providerId="ADAL" clId="{61F588B5-3371-4D11-B4A8-2670D27C83A8}" dt="2020-05-22T01:11:51.185" v="2684" actId="571"/>
          <ac:grpSpMkLst>
            <pc:docMk/>
            <pc:sldMk cId="2953547692" sldId="893"/>
            <ac:grpSpMk id="18" creationId="{E9ABC7A6-1F6A-414E-AB09-A7DBA99913E1}"/>
          </ac:grpSpMkLst>
        </pc:grpChg>
        <pc:grpChg chg="add mod">
          <ac:chgData name="Jonathan Neo" userId="499c2d3d-ce76-4636-8e86-6622b1f40b7d" providerId="ADAL" clId="{61F588B5-3371-4D11-B4A8-2670D27C83A8}" dt="2020-05-22T01:13:45.168" v="2751" actId="164"/>
          <ac:grpSpMkLst>
            <pc:docMk/>
            <pc:sldMk cId="2953547692" sldId="893"/>
            <ac:grpSpMk id="23" creationId="{E6EC7F29-1376-4E1F-B192-73B6079D4200}"/>
          </ac:grpSpMkLst>
        </pc:grpChg>
        <pc:graphicFrameChg chg="add mod modGraphic">
          <ac:chgData name="Jonathan Neo" userId="499c2d3d-ce76-4636-8e86-6622b1f40b7d" providerId="ADAL" clId="{61F588B5-3371-4D11-B4A8-2670D27C83A8}" dt="2020-05-22T01:08:58.747" v="2588" actId="20577"/>
          <ac:graphicFrameMkLst>
            <pc:docMk/>
            <pc:sldMk cId="2953547692" sldId="893"/>
            <ac:graphicFrameMk id="3" creationId="{D3327321-D875-48E5-AB13-05701A28255C}"/>
          </ac:graphicFrameMkLst>
        </pc:graphicFrameChg>
        <pc:graphicFrameChg chg="add del mod">
          <ac:chgData name="Jonathan Neo" userId="499c2d3d-ce76-4636-8e86-6622b1f40b7d" providerId="ADAL" clId="{61F588B5-3371-4D11-B4A8-2670D27C83A8}" dt="2020-05-21T14:34:36.516" v="668"/>
          <ac:graphicFrameMkLst>
            <pc:docMk/>
            <pc:sldMk cId="2953547692" sldId="893"/>
            <ac:graphicFrameMk id="6" creationId="{2FAFE40A-2CD9-4984-AF1C-31E4C2D29F40}"/>
          </ac:graphicFrameMkLst>
        </pc:graphicFrameChg>
        <pc:graphicFrameChg chg="del">
          <ac:chgData name="Jonathan Neo" userId="499c2d3d-ce76-4636-8e86-6622b1f40b7d" providerId="ADAL" clId="{61F588B5-3371-4D11-B4A8-2670D27C83A8}" dt="2020-05-21T09:58:43.083" v="650" actId="478"/>
          <ac:graphicFrameMkLst>
            <pc:docMk/>
            <pc:sldMk cId="2953547692" sldId="893"/>
            <ac:graphicFrameMk id="8" creationId="{45B4D594-04E6-4E2E-839A-38A63FA880BE}"/>
          </ac:graphicFrameMkLst>
        </pc:graphicFrameChg>
        <pc:picChg chg="add mod">
          <ac:chgData name="Jonathan Neo" userId="499c2d3d-ce76-4636-8e86-6622b1f40b7d" providerId="ADAL" clId="{61F588B5-3371-4D11-B4A8-2670D27C83A8}" dt="2020-05-22T01:13:45.168" v="2751" actId="164"/>
          <ac:picMkLst>
            <pc:docMk/>
            <pc:sldMk cId="2953547692" sldId="893"/>
            <ac:picMk id="13" creationId="{37BF5609-D1A9-44A3-9D4B-B3CB6EDD3163}"/>
          </ac:picMkLst>
        </pc:picChg>
        <pc:picChg chg="add del mod">
          <ac:chgData name="Jonathan Neo" userId="499c2d3d-ce76-4636-8e86-6622b1f40b7d" providerId="ADAL" clId="{61F588B5-3371-4D11-B4A8-2670D27C83A8}" dt="2020-05-22T01:13:45.168" v="2751" actId="164"/>
          <ac:picMkLst>
            <pc:docMk/>
            <pc:sldMk cId="2953547692" sldId="893"/>
            <ac:picMk id="14" creationId="{00311239-162A-465A-8C16-B210B4742FBA}"/>
          </ac:picMkLst>
        </pc:picChg>
        <pc:picChg chg="add mod">
          <ac:chgData name="Jonathan Neo" userId="499c2d3d-ce76-4636-8e86-6622b1f40b7d" providerId="ADAL" clId="{61F588B5-3371-4D11-B4A8-2670D27C83A8}" dt="2020-05-22T01:13:45.168" v="2751" actId="164"/>
          <ac:picMkLst>
            <pc:docMk/>
            <pc:sldMk cId="2953547692" sldId="893"/>
            <ac:picMk id="16" creationId="{69527E56-7BDD-4D9D-BF24-CEE62C958FE1}"/>
          </ac:picMkLst>
        </pc:picChg>
      </pc:sldChg>
      <pc:sldChg chg="addSp delSp modSp add mod delAnim modAnim addCm delCm modNotesTx">
        <pc:chgData name="Jonathan Neo" userId="499c2d3d-ce76-4636-8e86-6622b1f40b7d" providerId="ADAL" clId="{61F588B5-3371-4D11-B4A8-2670D27C83A8}" dt="2020-05-22T04:30:14.179" v="3708" actId="20577"/>
        <pc:sldMkLst>
          <pc:docMk/>
          <pc:sldMk cId="3507503851" sldId="894"/>
        </pc:sldMkLst>
        <pc:spChg chg="add mod">
          <ac:chgData name="Jonathan Neo" userId="499c2d3d-ce76-4636-8e86-6622b1f40b7d" providerId="ADAL" clId="{61F588B5-3371-4D11-B4A8-2670D27C83A8}" dt="2020-05-21T15:26:18.151" v="1556" actId="14100"/>
          <ac:spMkLst>
            <pc:docMk/>
            <pc:sldMk cId="3507503851" sldId="894"/>
            <ac:spMk id="4" creationId="{C0D85B06-901C-45EA-AB62-E9D9C2F84D3C}"/>
          </ac:spMkLst>
        </pc:spChg>
        <pc:spChg chg="add mod">
          <ac:chgData name="Jonathan Neo" userId="499c2d3d-ce76-4636-8e86-6622b1f40b7d" providerId="ADAL" clId="{61F588B5-3371-4D11-B4A8-2670D27C83A8}" dt="2020-05-21T15:13:37.763" v="1396" actId="1076"/>
          <ac:spMkLst>
            <pc:docMk/>
            <pc:sldMk cId="3507503851" sldId="894"/>
            <ac:spMk id="13" creationId="{76463E33-9BE5-484C-8A3F-4414DB19C118}"/>
          </ac:spMkLst>
        </pc:spChg>
        <pc:spChg chg="add mod">
          <ac:chgData name="Jonathan Neo" userId="499c2d3d-ce76-4636-8e86-6622b1f40b7d" providerId="ADAL" clId="{61F588B5-3371-4D11-B4A8-2670D27C83A8}" dt="2020-05-21T14:47:26.234" v="878" actId="1076"/>
          <ac:spMkLst>
            <pc:docMk/>
            <pc:sldMk cId="3507503851" sldId="894"/>
            <ac:spMk id="14" creationId="{D257941E-0963-41FB-B89D-F5700A077592}"/>
          </ac:spMkLst>
        </pc:spChg>
        <pc:spChg chg="add mod">
          <ac:chgData name="Jonathan Neo" userId="499c2d3d-ce76-4636-8e86-6622b1f40b7d" providerId="ADAL" clId="{61F588B5-3371-4D11-B4A8-2670D27C83A8}" dt="2020-05-21T15:45:17.778" v="1875" actId="1076"/>
          <ac:spMkLst>
            <pc:docMk/>
            <pc:sldMk cId="3507503851" sldId="894"/>
            <ac:spMk id="23" creationId="{BDCC5D0E-B391-43E6-B0CD-E4A626FEDC36}"/>
          </ac:spMkLst>
        </pc:spChg>
        <pc:spChg chg="add mod">
          <ac:chgData name="Jonathan Neo" userId="499c2d3d-ce76-4636-8e86-6622b1f40b7d" providerId="ADAL" clId="{61F588B5-3371-4D11-B4A8-2670D27C83A8}" dt="2020-05-21T14:48:03.768" v="901" actId="554"/>
          <ac:spMkLst>
            <pc:docMk/>
            <pc:sldMk cId="3507503851" sldId="894"/>
            <ac:spMk id="24" creationId="{6FF77990-4C5F-4B2B-9618-57DFF9CC2EAC}"/>
          </ac:spMkLst>
        </pc:spChg>
        <pc:spChg chg="add mod">
          <ac:chgData name="Jonathan Neo" userId="499c2d3d-ce76-4636-8e86-6622b1f40b7d" providerId="ADAL" clId="{61F588B5-3371-4D11-B4A8-2670D27C83A8}" dt="2020-05-21T14:48:03.768" v="901" actId="554"/>
          <ac:spMkLst>
            <pc:docMk/>
            <pc:sldMk cId="3507503851" sldId="894"/>
            <ac:spMk id="25" creationId="{F58CFDD1-5F53-4ED7-9814-D971EFA282A7}"/>
          </ac:spMkLst>
        </pc:spChg>
        <pc:spChg chg="add mod">
          <ac:chgData name="Jonathan Neo" userId="499c2d3d-ce76-4636-8e86-6622b1f40b7d" providerId="ADAL" clId="{61F588B5-3371-4D11-B4A8-2670D27C83A8}" dt="2020-05-21T14:48:03.768" v="901" actId="554"/>
          <ac:spMkLst>
            <pc:docMk/>
            <pc:sldMk cId="3507503851" sldId="894"/>
            <ac:spMk id="26" creationId="{21DFB742-F4CB-4FD9-BBAF-5D1DACA09026}"/>
          </ac:spMkLst>
        </pc:spChg>
        <pc:spChg chg="add mod">
          <ac:chgData name="Jonathan Neo" userId="499c2d3d-ce76-4636-8e86-6622b1f40b7d" providerId="ADAL" clId="{61F588B5-3371-4D11-B4A8-2670D27C83A8}" dt="2020-05-21T14:48:03.768" v="901" actId="554"/>
          <ac:spMkLst>
            <pc:docMk/>
            <pc:sldMk cId="3507503851" sldId="894"/>
            <ac:spMk id="27" creationId="{CA672850-49ED-470F-A087-D500EE8A38F4}"/>
          </ac:spMkLst>
        </pc:spChg>
        <pc:spChg chg="add mod">
          <ac:chgData name="Jonathan Neo" userId="499c2d3d-ce76-4636-8e86-6622b1f40b7d" providerId="ADAL" clId="{61F588B5-3371-4D11-B4A8-2670D27C83A8}" dt="2020-05-21T15:46:40.763" v="1897" actId="1035"/>
          <ac:spMkLst>
            <pc:docMk/>
            <pc:sldMk cId="3507503851" sldId="894"/>
            <ac:spMk id="28" creationId="{1DBB0EF3-FC51-49AE-8B65-A5B28C976CC0}"/>
          </ac:spMkLst>
        </pc:spChg>
        <pc:spChg chg="add mod">
          <ac:chgData name="Jonathan Neo" userId="499c2d3d-ce76-4636-8e86-6622b1f40b7d" providerId="ADAL" clId="{61F588B5-3371-4D11-B4A8-2670D27C83A8}" dt="2020-05-21T15:46:40.763" v="1897" actId="1035"/>
          <ac:spMkLst>
            <pc:docMk/>
            <pc:sldMk cId="3507503851" sldId="894"/>
            <ac:spMk id="29" creationId="{FCEB8B82-016D-4AF0-8BED-0204F9A5A7EA}"/>
          </ac:spMkLst>
        </pc:spChg>
        <pc:spChg chg="add mod">
          <ac:chgData name="Jonathan Neo" userId="499c2d3d-ce76-4636-8e86-6622b1f40b7d" providerId="ADAL" clId="{61F588B5-3371-4D11-B4A8-2670D27C83A8}" dt="2020-05-21T15:46:29.184" v="1891" actId="1076"/>
          <ac:spMkLst>
            <pc:docMk/>
            <pc:sldMk cId="3507503851" sldId="894"/>
            <ac:spMk id="30" creationId="{E5D38D02-CA84-4211-ACDE-FE2DDA87F95A}"/>
          </ac:spMkLst>
        </pc:spChg>
        <pc:spChg chg="add mod">
          <ac:chgData name="Jonathan Neo" userId="499c2d3d-ce76-4636-8e86-6622b1f40b7d" providerId="ADAL" clId="{61F588B5-3371-4D11-B4A8-2670D27C83A8}" dt="2020-05-21T15:46:40.763" v="1897" actId="1035"/>
          <ac:spMkLst>
            <pc:docMk/>
            <pc:sldMk cId="3507503851" sldId="894"/>
            <ac:spMk id="31" creationId="{052C5DD9-5F31-45AB-BD2B-BD715D927239}"/>
          </ac:spMkLst>
        </pc:spChg>
        <pc:spChg chg="add mod topLvl">
          <ac:chgData name="Jonathan Neo" userId="499c2d3d-ce76-4636-8e86-6622b1f40b7d" providerId="ADAL" clId="{61F588B5-3371-4D11-B4A8-2670D27C83A8}" dt="2020-05-22T00:37:54.094" v="2444" actId="14100"/>
          <ac:spMkLst>
            <pc:docMk/>
            <pc:sldMk cId="3507503851" sldId="894"/>
            <ac:spMk id="32" creationId="{293520BF-B0A2-468E-9765-B62295B514D0}"/>
          </ac:spMkLst>
        </pc:spChg>
        <pc:spChg chg="add mod">
          <ac:chgData name="Jonathan Neo" userId="499c2d3d-ce76-4636-8e86-6622b1f40b7d" providerId="ADAL" clId="{61F588B5-3371-4D11-B4A8-2670D27C83A8}" dt="2020-05-22T04:30:14.179" v="3708" actId="20577"/>
          <ac:spMkLst>
            <pc:docMk/>
            <pc:sldMk cId="3507503851" sldId="894"/>
            <ac:spMk id="35" creationId="{E49CBD52-0852-468B-9523-03A1519F1F66}"/>
          </ac:spMkLst>
        </pc:spChg>
        <pc:spChg chg="add mod">
          <ac:chgData name="Jonathan Neo" userId="499c2d3d-ce76-4636-8e86-6622b1f40b7d" providerId="ADAL" clId="{61F588B5-3371-4D11-B4A8-2670D27C83A8}" dt="2020-05-21T15:29:44.830" v="1724" actId="14100"/>
          <ac:spMkLst>
            <pc:docMk/>
            <pc:sldMk cId="3507503851" sldId="894"/>
            <ac:spMk id="40" creationId="{19E6696A-ED73-4947-A20D-7A4C3D09E6DF}"/>
          </ac:spMkLst>
        </pc:spChg>
        <pc:spChg chg="add mod">
          <ac:chgData name="Jonathan Neo" userId="499c2d3d-ce76-4636-8e86-6622b1f40b7d" providerId="ADAL" clId="{61F588B5-3371-4D11-B4A8-2670D27C83A8}" dt="2020-05-21T15:46:40.763" v="1897" actId="1035"/>
          <ac:spMkLst>
            <pc:docMk/>
            <pc:sldMk cId="3507503851" sldId="894"/>
            <ac:spMk id="42" creationId="{6C28F11D-B363-4E2E-93D1-697687565632}"/>
          </ac:spMkLst>
        </pc:spChg>
        <pc:grpChg chg="add del mod">
          <ac:chgData name="Jonathan Neo" userId="499c2d3d-ce76-4636-8e86-6622b1f40b7d" providerId="ADAL" clId="{61F588B5-3371-4D11-B4A8-2670D27C83A8}" dt="2020-05-21T15:21:58.051" v="1526" actId="165"/>
          <ac:grpSpMkLst>
            <pc:docMk/>
            <pc:sldMk cId="3507503851" sldId="894"/>
            <ac:grpSpMk id="36" creationId="{B0CA3C78-72AC-4712-B674-FCB13762A71C}"/>
          </ac:grpSpMkLst>
        </pc:grpChg>
        <pc:grpChg chg="add mod">
          <ac:chgData name="Jonathan Neo" userId="499c2d3d-ce76-4636-8e86-6622b1f40b7d" providerId="ADAL" clId="{61F588B5-3371-4D11-B4A8-2670D27C83A8}" dt="2020-05-22T01:43:36.509" v="3658" actId="1076"/>
          <ac:grpSpMkLst>
            <pc:docMk/>
            <pc:sldMk cId="3507503851" sldId="894"/>
            <ac:grpSpMk id="37" creationId="{7EE5EF65-32A9-4ACD-ADA4-A1A10951C554}"/>
          </ac:grpSpMkLst>
        </pc:grpChg>
        <pc:grpChg chg="add del mod ord">
          <ac:chgData name="Jonathan Neo" userId="499c2d3d-ce76-4636-8e86-6622b1f40b7d" providerId="ADAL" clId="{61F588B5-3371-4D11-B4A8-2670D27C83A8}" dt="2020-05-21T15:53:51.216" v="1971" actId="21"/>
          <ac:grpSpMkLst>
            <pc:docMk/>
            <pc:sldMk cId="3507503851" sldId="894"/>
            <ac:grpSpMk id="41" creationId="{638CF2E2-55C6-4D01-BE81-6FF683A6F4C6}"/>
          </ac:grpSpMkLst>
        </pc:grpChg>
        <pc:graphicFrameChg chg="del">
          <ac:chgData name="Jonathan Neo" userId="499c2d3d-ce76-4636-8e86-6622b1f40b7d" providerId="ADAL" clId="{61F588B5-3371-4D11-B4A8-2670D27C83A8}" dt="2020-05-21T14:39:09.667" v="789" actId="478"/>
          <ac:graphicFrameMkLst>
            <pc:docMk/>
            <pc:sldMk cId="3507503851" sldId="894"/>
            <ac:graphicFrameMk id="3" creationId="{D3327321-D875-48E5-AB13-05701A28255C}"/>
          </ac:graphicFrameMkLst>
        </pc:graphicFrameChg>
        <pc:picChg chg="add mod topLvl">
          <ac:chgData name="Jonathan Neo" userId="499c2d3d-ce76-4636-8e86-6622b1f40b7d" providerId="ADAL" clId="{61F588B5-3371-4D11-B4A8-2670D27C83A8}" dt="2020-05-22T00:38:08.835" v="2448" actId="1076"/>
          <ac:picMkLst>
            <pc:docMk/>
            <pc:sldMk cId="3507503851" sldId="894"/>
            <ac:picMk id="33" creationId="{00C6C157-7FA5-4852-B0D3-018E79F6100E}"/>
          </ac:picMkLst>
        </pc:picChg>
        <pc:picChg chg="add mod">
          <ac:chgData name="Jonathan Neo" userId="499c2d3d-ce76-4636-8e86-6622b1f40b7d" providerId="ADAL" clId="{61F588B5-3371-4D11-B4A8-2670D27C83A8}" dt="2020-05-21T15:22:58.662" v="1545" actId="164"/>
          <ac:picMkLst>
            <pc:docMk/>
            <pc:sldMk cId="3507503851" sldId="894"/>
            <ac:picMk id="34" creationId="{A65310B0-81B9-4FC0-974E-2FD61E75A32E}"/>
          </ac:picMkLst>
        </pc:picChg>
        <pc:picChg chg="add mod">
          <ac:chgData name="Jonathan Neo" userId="499c2d3d-ce76-4636-8e86-6622b1f40b7d" providerId="ADAL" clId="{61F588B5-3371-4D11-B4A8-2670D27C83A8}" dt="2020-05-21T15:52:32.210" v="1959" actId="1076"/>
          <ac:picMkLst>
            <pc:docMk/>
            <pc:sldMk cId="3507503851" sldId="894"/>
            <ac:picMk id="43" creationId="{3C52BDBF-A895-46A2-82E3-5131B5DD4138}"/>
          </ac:picMkLst>
        </pc:picChg>
        <pc:cxnChg chg="add mod">
          <ac:chgData name="Jonathan Neo" userId="499c2d3d-ce76-4636-8e86-6622b1f40b7d" providerId="ADAL" clId="{61F588B5-3371-4D11-B4A8-2670D27C83A8}" dt="2020-05-21T14:46:24.943" v="857" actId="1076"/>
          <ac:cxnSpMkLst>
            <pc:docMk/>
            <pc:sldMk cId="3507503851" sldId="894"/>
            <ac:cxnSpMk id="7" creationId="{B3C0D459-AEFF-4419-8947-AD2D2F268C79}"/>
          </ac:cxnSpMkLst>
        </pc:cxnChg>
        <pc:cxnChg chg="add mod">
          <ac:chgData name="Jonathan Neo" userId="499c2d3d-ce76-4636-8e86-6622b1f40b7d" providerId="ADAL" clId="{61F588B5-3371-4D11-B4A8-2670D27C83A8}" dt="2020-05-21T14:45:56.646" v="848" actId="14100"/>
          <ac:cxnSpMkLst>
            <pc:docMk/>
            <pc:sldMk cId="3507503851" sldId="894"/>
            <ac:cxnSpMk id="9" creationId="{7782083E-68C2-4047-929D-1E4E43BE6503}"/>
          </ac:cxnSpMkLst>
        </pc:cxnChg>
        <pc:cxnChg chg="add del mod">
          <ac:chgData name="Jonathan Neo" userId="499c2d3d-ce76-4636-8e86-6622b1f40b7d" providerId="ADAL" clId="{61F588B5-3371-4D11-B4A8-2670D27C83A8}" dt="2020-05-21T14:45:51.139" v="846" actId="478"/>
          <ac:cxnSpMkLst>
            <pc:docMk/>
            <pc:sldMk cId="3507503851" sldId="894"/>
            <ac:cxnSpMk id="16" creationId="{431E4199-F193-411B-A909-B42C129B0F39}"/>
          </ac:cxnSpMkLst>
        </pc:cxnChg>
        <pc:cxnChg chg="add mod">
          <ac:chgData name="Jonathan Neo" userId="499c2d3d-ce76-4636-8e86-6622b1f40b7d" providerId="ADAL" clId="{61F588B5-3371-4D11-B4A8-2670D27C83A8}" dt="2020-05-21T14:46:38.874" v="862" actId="554"/>
          <ac:cxnSpMkLst>
            <pc:docMk/>
            <pc:sldMk cId="3507503851" sldId="894"/>
            <ac:cxnSpMk id="17" creationId="{45C5F71D-F717-43EC-8EA3-43D446166099}"/>
          </ac:cxnSpMkLst>
        </pc:cxnChg>
        <pc:cxnChg chg="add mod">
          <ac:chgData name="Jonathan Neo" userId="499c2d3d-ce76-4636-8e86-6622b1f40b7d" providerId="ADAL" clId="{61F588B5-3371-4D11-B4A8-2670D27C83A8}" dt="2020-05-21T14:46:38.874" v="862" actId="554"/>
          <ac:cxnSpMkLst>
            <pc:docMk/>
            <pc:sldMk cId="3507503851" sldId="894"/>
            <ac:cxnSpMk id="18" creationId="{BAD92844-F977-4818-8499-149E4A219A05}"/>
          </ac:cxnSpMkLst>
        </pc:cxnChg>
        <pc:cxnChg chg="add mod">
          <ac:chgData name="Jonathan Neo" userId="499c2d3d-ce76-4636-8e86-6622b1f40b7d" providerId="ADAL" clId="{61F588B5-3371-4D11-B4A8-2670D27C83A8}" dt="2020-05-21T14:46:38.874" v="862" actId="554"/>
          <ac:cxnSpMkLst>
            <pc:docMk/>
            <pc:sldMk cId="3507503851" sldId="894"/>
            <ac:cxnSpMk id="19" creationId="{29C686C7-E36D-486D-87BE-1A9B19F438C9}"/>
          </ac:cxnSpMkLst>
        </pc:cxnChg>
        <pc:cxnChg chg="add del mod">
          <ac:chgData name="Jonathan Neo" userId="499c2d3d-ce76-4636-8e86-6622b1f40b7d" providerId="ADAL" clId="{61F588B5-3371-4D11-B4A8-2670D27C83A8}" dt="2020-05-21T14:45:49.445" v="845" actId="478"/>
          <ac:cxnSpMkLst>
            <pc:docMk/>
            <pc:sldMk cId="3507503851" sldId="894"/>
            <ac:cxnSpMk id="20" creationId="{F820E267-CADA-4465-987A-FB28FA2259A3}"/>
          </ac:cxnSpMkLst>
        </pc:cxnChg>
        <pc:cxnChg chg="add mod">
          <ac:chgData name="Jonathan Neo" userId="499c2d3d-ce76-4636-8e86-6622b1f40b7d" providerId="ADAL" clId="{61F588B5-3371-4D11-B4A8-2670D27C83A8}" dt="2020-05-21T14:46:38.874" v="862" actId="554"/>
          <ac:cxnSpMkLst>
            <pc:docMk/>
            <pc:sldMk cId="3507503851" sldId="894"/>
            <ac:cxnSpMk id="22" creationId="{DEA6B8EF-15F8-4599-90AB-68EB4B0A3A73}"/>
          </ac:cxnSpMkLst>
        </pc:cxnChg>
        <pc:cxnChg chg="add mod">
          <ac:chgData name="Jonathan Neo" userId="499c2d3d-ce76-4636-8e86-6622b1f40b7d" providerId="ADAL" clId="{61F588B5-3371-4D11-B4A8-2670D27C83A8}" dt="2020-05-21T15:28:51.160" v="1699" actId="164"/>
          <ac:cxnSpMkLst>
            <pc:docMk/>
            <pc:sldMk cId="3507503851" sldId="894"/>
            <ac:cxnSpMk id="39" creationId="{9CA93694-BD05-4B73-ADFA-A253AADC3064}"/>
          </ac:cxnSpMkLst>
        </pc:cxnChg>
      </pc:sldChg>
      <pc:sldChg chg="delSp add del mod delAnim">
        <pc:chgData name="Jonathan Neo" userId="499c2d3d-ce76-4636-8e86-6622b1f40b7d" providerId="ADAL" clId="{61F588B5-3371-4D11-B4A8-2670D27C83A8}" dt="2020-05-21T15:41:54.291" v="1841" actId="47"/>
        <pc:sldMkLst>
          <pc:docMk/>
          <pc:sldMk cId="3290663685" sldId="895"/>
        </pc:sldMkLst>
        <pc:spChg chg="del">
          <ac:chgData name="Jonathan Neo" userId="499c2d3d-ce76-4636-8e86-6622b1f40b7d" providerId="ADAL" clId="{61F588B5-3371-4D11-B4A8-2670D27C83A8}" dt="2020-05-21T15:36:10.677" v="1730" actId="478"/>
          <ac:spMkLst>
            <pc:docMk/>
            <pc:sldMk cId="3290663685" sldId="895"/>
            <ac:spMk id="28" creationId="{1DBB0EF3-FC51-49AE-8B65-A5B28C976CC0}"/>
          </ac:spMkLst>
        </pc:spChg>
        <pc:spChg chg="del">
          <ac:chgData name="Jonathan Neo" userId="499c2d3d-ce76-4636-8e86-6622b1f40b7d" providerId="ADAL" clId="{61F588B5-3371-4D11-B4A8-2670D27C83A8}" dt="2020-05-21T15:36:12.912" v="1732" actId="478"/>
          <ac:spMkLst>
            <pc:docMk/>
            <pc:sldMk cId="3290663685" sldId="895"/>
            <ac:spMk id="30" creationId="{E5D38D02-CA84-4211-ACDE-FE2DDA87F95A}"/>
          </ac:spMkLst>
        </pc:spChg>
        <pc:spChg chg="del">
          <ac:chgData name="Jonathan Neo" userId="499c2d3d-ce76-4636-8e86-6622b1f40b7d" providerId="ADAL" clId="{61F588B5-3371-4D11-B4A8-2670D27C83A8}" dt="2020-05-21T15:36:11.960" v="1731" actId="478"/>
          <ac:spMkLst>
            <pc:docMk/>
            <pc:sldMk cId="3290663685" sldId="895"/>
            <ac:spMk id="31" creationId="{052C5DD9-5F31-45AB-BD2B-BD715D927239}"/>
          </ac:spMkLst>
        </pc:spChg>
        <pc:spChg chg="del topLvl">
          <ac:chgData name="Jonathan Neo" userId="499c2d3d-ce76-4636-8e86-6622b1f40b7d" providerId="ADAL" clId="{61F588B5-3371-4D11-B4A8-2670D27C83A8}" dt="2020-05-21T15:36:06.748" v="1728" actId="478"/>
          <ac:spMkLst>
            <pc:docMk/>
            <pc:sldMk cId="3290663685" sldId="895"/>
            <ac:spMk id="40" creationId="{19E6696A-ED73-4947-A20D-7A4C3D09E6DF}"/>
          </ac:spMkLst>
        </pc:spChg>
        <pc:grpChg chg="del">
          <ac:chgData name="Jonathan Neo" userId="499c2d3d-ce76-4636-8e86-6622b1f40b7d" providerId="ADAL" clId="{61F588B5-3371-4D11-B4A8-2670D27C83A8}" dt="2020-05-21T15:36:01.036" v="1726" actId="478"/>
          <ac:grpSpMkLst>
            <pc:docMk/>
            <pc:sldMk cId="3290663685" sldId="895"/>
            <ac:grpSpMk id="37" creationId="{7EE5EF65-32A9-4ACD-ADA4-A1A10951C554}"/>
          </ac:grpSpMkLst>
        </pc:grpChg>
        <pc:grpChg chg="del">
          <ac:chgData name="Jonathan Neo" userId="499c2d3d-ce76-4636-8e86-6622b1f40b7d" providerId="ADAL" clId="{61F588B5-3371-4D11-B4A8-2670D27C83A8}" dt="2020-05-21T15:36:06.748" v="1728" actId="478"/>
          <ac:grpSpMkLst>
            <pc:docMk/>
            <pc:sldMk cId="3290663685" sldId="895"/>
            <ac:grpSpMk id="41" creationId="{638CF2E2-55C6-4D01-BE81-6FF683A6F4C6}"/>
          </ac:grpSpMkLst>
        </pc:grpChg>
        <pc:picChg chg="del">
          <ac:chgData name="Jonathan Neo" userId="499c2d3d-ce76-4636-8e86-6622b1f40b7d" providerId="ADAL" clId="{61F588B5-3371-4D11-B4A8-2670D27C83A8}" dt="2020-05-21T15:36:02.931" v="1727" actId="478"/>
          <ac:picMkLst>
            <pc:docMk/>
            <pc:sldMk cId="3290663685" sldId="895"/>
            <ac:picMk id="33" creationId="{00C6C157-7FA5-4852-B0D3-018E79F6100E}"/>
          </ac:picMkLst>
        </pc:picChg>
        <pc:cxnChg chg="del topLvl">
          <ac:chgData name="Jonathan Neo" userId="499c2d3d-ce76-4636-8e86-6622b1f40b7d" providerId="ADAL" clId="{61F588B5-3371-4D11-B4A8-2670D27C83A8}" dt="2020-05-21T15:36:07.634" v="1729" actId="478"/>
          <ac:cxnSpMkLst>
            <pc:docMk/>
            <pc:sldMk cId="3290663685" sldId="895"/>
            <ac:cxnSpMk id="39" creationId="{9CA93694-BD05-4B73-ADFA-A253AADC3064}"/>
          </ac:cxnSpMkLst>
        </pc:cxnChg>
      </pc:sldChg>
      <pc:sldChg chg="addSp delSp modSp add mod delAnim modAnim modNotesTx">
        <pc:chgData name="Jonathan Neo" userId="499c2d3d-ce76-4636-8e86-6622b1f40b7d" providerId="ADAL" clId="{61F588B5-3371-4D11-B4A8-2670D27C83A8}" dt="2020-05-21T16:12:23.512" v="2313" actId="1035"/>
        <pc:sldMkLst>
          <pc:docMk/>
          <pc:sldMk cId="4190731092" sldId="896"/>
        </pc:sldMkLst>
        <pc:spChg chg="mod">
          <ac:chgData name="Jonathan Neo" userId="499c2d3d-ce76-4636-8e86-6622b1f40b7d" providerId="ADAL" clId="{61F588B5-3371-4D11-B4A8-2670D27C83A8}" dt="2020-05-21T15:53:53.631" v="1972"/>
          <ac:spMkLst>
            <pc:docMk/>
            <pc:sldMk cId="4190731092" sldId="896"/>
            <ac:spMk id="23" creationId="{4AB9CA2F-48F5-4BC7-8FB0-0B8D5E365139}"/>
          </ac:spMkLst>
        </pc:spChg>
        <pc:spChg chg="del">
          <ac:chgData name="Jonathan Neo" userId="499c2d3d-ce76-4636-8e86-6622b1f40b7d" providerId="ADAL" clId="{61F588B5-3371-4D11-B4A8-2670D27C83A8}" dt="2020-05-21T15:36:18.706" v="1735" actId="478"/>
          <ac:spMkLst>
            <pc:docMk/>
            <pc:sldMk cId="4190731092" sldId="896"/>
            <ac:spMk id="23" creationId="{BDCC5D0E-B391-43E6-B0CD-E4A626FEDC36}"/>
          </ac:spMkLst>
        </pc:spChg>
        <pc:spChg chg="add mod">
          <ac:chgData name="Jonathan Neo" userId="499c2d3d-ce76-4636-8e86-6622b1f40b7d" providerId="ADAL" clId="{61F588B5-3371-4D11-B4A8-2670D27C83A8}" dt="2020-05-21T15:43:14.802" v="1856" actId="1076"/>
          <ac:spMkLst>
            <pc:docMk/>
            <pc:sldMk cId="4190731092" sldId="896"/>
            <ac:spMk id="28" creationId="{297CAFE3-E4B8-4153-8781-5C4789DBBF40}"/>
          </ac:spMkLst>
        </pc:spChg>
        <pc:spChg chg="del">
          <ac:chgData name="Jonathan Neo" userId="499c2d3d-ce76-4636-8e86-6622b1f40b7d" providerId="ADAL" clId="{61F588B5-3371-4D11-B4A8-2670D27C83A8}" dt="2020-05-21T15:36:18.097" v="1734" actId="478"/>
          <ac:spMkLst>
            <pc:docMk/>
            <pc:sldMk cId="4190731092" sldId="896"/>
            <ac:spMk id="29" creationId="{FCEB8B82-016D-4AF0-8BED-0204F9A5A7EA}"/>
          </ac:spMkLst>
        </pc:spChg>
        <pc:spChg chg="add del mod">
          <ac:chgData name="Jonathan Neo" userId="499c2d3d-ce76-4636-8e86-6622b1f40b7d" providerId="ADAL" clId="{61F588B5-3371-4D11-B4A8-2670D27C83A8}" dt="2020-05-21T15:46:57.657" v="1901"/>
          <ac:spMkLst>
            <pc:docMk/>
            <pc:sldMk cId="4190731092" sldId="896"/>
            <ac:spMk id="30" creationId="{C3A11299-E366-4BCB-8886-390CC74E4AD5}"/>
          </ac:spMkLst>
        </pc:spChg>
        <pc:spChg chg="mod">
          <ac:chgData name="Jonathan Neo" userId="499c2d3d-ce76-4636-8e86-6622b1f40b7d" providerId="ADAL" clId="{61F588B5-3371-4D11-B4A8-2670D27C83A8}" dt="2020-05-21T16:12:23.512" v="2313" actId="1035"/>
          <ac:spMkLst>
            <pc:docMk/>
            <pc:sldMk cId="4190731092" sldId="896"/>
            <ac:spMk id="31" creationId="{12483277-BE6B-40D7-B7AC-FAD804D27C05}"/>
          </ac:spMkLst>
        </pc:spChg>
        <pc:spChg chg="add del mod">
          <ac:chgData name="Jonathan Neo" userId="499c2d3d-ce76-4636-8e86-6622b1f40b7d" providerId="ADAL" clId="{61F588B5-3371-4D11-B4A8-2670D27C83A8}" dt="2020-05-21T15:46:57.657" v="1901"/>
          <ac:spMkLst>
            <pc:docMk/>
            <pc:sldMk cId="4190731092" sldId="896"/>
            <ac:spMk id="31" creationId="{F07D529A-E8B8-486A-B1A9-5BF8651E78F5}"/>
          </ac:spMkLst>
        </pc:spChg>
        <pc:spChg chg="del">
          <ac:chgData name="Jonathan Neo" userId="499c2d3d-ce76-4636-8e86-6622b1f40b7d" providerId="ADAL" clId="{61F588B5-3371-4D11-B4A8-2670D27C83A8}" dt="2020-05-21T15:36:20.222" v="1736" actId="478"/>
          <ac:spMkLst>
            <pc:docMk/>
            <pc:sldMk cId="4190731092" sldId="896"/>
            <ac:spMk id="32" creationId="{293520BF-B0A2-468E-9765-B62295B514D0}"/>
          </ac:spMkLst>
        </pc:spChg>
        <pc:spChg chg="add del mod">
          <ac:chgData name="Jonathan Neo" userId="499c2d3d-ce76-4636-8e86-6622b1f40b7d" providerId="ADAL" clId="{61F588B5-3371-4D11-B4A8-2670D27C83A8}" dt="2020-05-21T15:46:57.657" v="1901"/>
          <ac:spMkLst>
            <pc:docMk/>
            <pc:sldMk cId="4190731092" sldId="896"/>
            <ac:spMk id="33" creationId="{F7E70E60-E5BB-44AB-AE21-B936B8E58FAE}"/>
          </ac:spMkLst>
        </pc:spChg>
        <pc:grpChg chg="add del mod">
          <ac:chgData name="Jonathan Neo" userId="499c2d3d-ce76-4636-8e86-6622b1f40b7d" providerId="ADAL" clId="{61F588B5-3371-4D11-B4A8-2670D27C83A8}" dt="2020-05-21T15:54:08.911" v="1973" actId="21"/>
          <ac:grpSpMkLst>
            <pc:docMk/>
            <pc:sldMk cId="4190731092" sldId="896"/>
            <ac:grpSpMk id="20" creationId="{C83EC9BD-1728-437D-8279-9A83D965D4B0}"/>
          </ac:grpSpMkLst>
        </pc:grpChg>
        <pc:grpChg chg="add mod">
          <ac:chgData name="Jonathan Neo" userId="499c2d3d-ce76-4636-8e86-6622b1f40b7d" providerId="ADAL" clId="{61F588B5-3371-4D11-B4A8-2670D27C83A8}" dt="2020-05-21T15:54:15.018" v="1975"/>
          <ac:grpSpMkLst>
            <pc:docMk/>
            <pc:sldMk cId="4190731092" sldId="896"/>
            <ac:grpSpMk id="29" creationId="{060B6B59-5436-4FD0-B678-832993C9166F}"/>
          </ac:grpSpMkLst>
        </pc:grpChg>
        <pc:graphicFrameChg chg="add mod modGraphic">
          <ac:chgData name="Jonathan Neo" userId="499c2d3d-ce76-4636-8e86-6622b1f40b7d" providerId="ADAL" clId="{61F588B5-3371-4D11-B4A8-2670D27C83A8}" dt="2020-05-21T15:46:12.274" v="1888" actId="2164"/>
          <ac:graphicFrameMkLst>
            <pc:docMk/>
            <pc:sldMk cId="4190731092" sldId="896"/>
            <ac:graphicFrameMk id="3" creationId="{8A6F2929-5E50-40E8-8891-1F171D92B5D4}"/>
          </ac:graphicFrameMkLst>
        </pc:graphicFrameChg>
        <pc:cxnChg chg="mod">
          <ac:chgData name="Jonathan Neo" userId="499c2d3d-ce76-4636-8e86-6622b1f40b7d" providerId="ADAL" clId="{61F588B5-3371-4D11-B4A8-2670D27C83A8}" dt="2020-05-21T15:53:53.631" v="1972"/>
          <ac:cxnSpMkLst>
            <pc:docMk/>
            <pc:sldMk cId="4190731092" sldId="896"/>
            <ac:cxnSpMk id="21" creationId="{CED5920C-9607-47F9-8FDD-01B5327FC35E}"/>
          </ac:cxnSpMkLst>
        </pc:cxnChg>
        <pc:cxnChg chg="mod">
          <ac:chgData name="Jonathan Neo" userId="499c2d3d-ce76-4636-8e86-6622b1f40b7d" providerId="ADAL" clId="{61F588B5-3371-4D11-B4A8-2670D27C83A8}" dt="2020-05-21T15:54:15.018" v="1975"/>
          <ac:cxnSpMkLst>
            <pc:docMk/>
            <pc:sldMk cId="4190731092" sldId="896"/>
            <ac:cxnSpMk id="30" creationId="{73F44FA3-B55C-404D-A72D-7596402661C9}"/>
          </ac:cxnSpMkLst>
        </pc:cxnChg>
      </pc:sldChg>
      <pc:sldChg chg="addSp modSp add mod modNotesTx">
        <pc:chgData name="Jonathan Neo" userId="499c2d3d-ce76-4636-8e86-6622b1f40b7d" providerId="ADAL" clId="{61F588B5-3371-4D11-B4A8-2670D27C83A8}" dt="2020-05-22T00:37:16.314" v="2432" actId="14100"/>
        <pc:sldMkLst>
          <pc:docMk/>
          <pc:sldMk cId="545870336" sldId="897"/>
        </pc:sldMkLst>
        <pc:spChg chg="add mod">
          <ac:chgData name="Jonathan Neo" userId="499c2d3d-ce76-4636-8e86-6622b1f40b7d" providerId="ADAL" clId="{61F588B5-3371-4D11-B4A8-2670D27C83A8}" dt="2020-05-21T15:49:20.833" v="1931" actId="164"/>
          <ac:spMkLst>
            <pc:docMk/>
            <pc:sldMk cId="545870336" sldId="897"/>
            <ac:spMk id="6" creationId="{D18E3F3F-3C5B-4A49-A785-7CCD5DDAF93B}"/>
          </ac:spMkLst>
        </pc:spChg>
        <pc:spChg chg="add mod">
          <ac:chgData name="Jonathan Neo" userId="499c2d3d-ce76-4636-8e86-6622b1f40b7d" providerId="ADAL" clId="{61F588B5-3371-4D11-B4A8-2670D27C83A8}" dt="2020-05-21T15:47:02.506" v="1903"/>
          <ac:spMkLst>
            <pc:docMk/>
            <pc:sldMk cId="545870336" sldId="897"/>
            <ac:spMk id="20" creationId="{8B841EA7-BC94-4856-BAAA-D96031C145F8}"/>
          </ac:spMkLst>
        </pc:spChg>
        <pc:spChg chg="add mod">
          <ac:chgData name="Jonathan Neo" userId="499c2d3d-ce76-4636-8e86-6622b1f40b7d" providerId="ADAL" clId="{61F588B5-3371-4D11-B4A8-2670D27C83A8}" dt="2020-05-22T00:37:16.314" v="2432" actId="14100"/>
          <ac:spMkLst>
            <pc:docMk/>
            <pc:sldMk cId="545870336" sldId="897"/>
            <ac:spMk id="21" creationId="{FF662DE6-5602-4B8D-9217-36FD221AB95E}"/>
          </ac:spMkLst>
        </pc:spChg>
        <pc:spChg chg="add mod">
          <ac:chgData name="Jonathan Neo" userId="499c2d3d-ce76-4636-8e86-6622b1f40b7d" providerId="ADAL" clId="{61F588B5-3371-4D11-B4A8-2670D27C83A8}" dt="2020-05-21T15:47:02.506" v="1903"/>
          <ac:spMkLst>
            <pc:docMk/>
            <pc:sldMk cId="545870336" sldId="897"/>
            <ac:spMk id="23" creationId="{10809A6B-EA68-4815-840D-F5B250CC6E3C}"/>
          </ac:spMkLst>
        </pc:spChg>
        <pc:grpChg chg="add mod">
          <ac:chgData name="Jonathan Neo" userId="499c2d3d-ce76-4636-8e86-6622b1f40b7d" providerId="ADAL" clId="{61F588B5-3371-4D11-B4A8-2670D27C83A8}" dt="2020-05-21T15:49:20.833" v="1931" actId="164"/>
          <ac:grpSpMkLst>
            <pc:docMk/>
            <pc:sldMk cId="545870336" sldId="897"/>
            <ac:grpSpMk id="8" creationId="{CE5C1AA2-CBD4-4C66-B826-B68015372EEC}"/>
          </ac:grpSpMkLst>
        </pc:grpChg>
        <pc:graphicFrameChg chg="modGraphic">
          <ac:chgData name="Jonathan Neo" userId="499c2d3d-ce76-4636-8e86-6622b1f40b7d" providerId="ADAL" clId="{61F588B5-3371-4D11-B4A8-2670D27C83A8}" dt="2020-05-21T15:57:34.596" v="2223" actId="400"/>
          <ac:graphicFrameMkLst>
            <pc:docMk/>
            <pc:sldMk cId="545870336" sldId="897"/>
            <ac:graphicFrameMk id="3" creationId="{8A6F2929-5E50-40E8-8891-1F171D92B5D4}"/>
          </ac:graphicFrameMkLst>
        </pc:graphicFrameChg>
        <pc:cxnChg chg="add mod">
          <ac:chgData name="Jonathan Neo" userId="499c2d3d-ce76-4636-8e86-6622b1f40b7d" providerId="ADAL" clId="{61F588B5-3371-4D11-B4A8-2670D27C83A8}" dt="2020-05-21T15:58:25.213" v="2241" actId="552"/>
          <ac:cxnSpMkLst>
            <pc:docMk/>
            <pc:sldMk cId="545870336" sldId="897"/>
            <ac:cxnSpMk id="11" creationId="{A3F8975A-2093-4AB5-B89D-CC8861261576}"/>
          </ac:cxnSpMkLst>
        </pc:cxnChg>
        <pc:cxnChg chg="add mod">
          <ac:chgData name="Jonathan Neo" userId="499c2d3d-ce76-4636-8e86-6622b1f40b7d" providerId="ADAL" clId="{61F588B5-3371-4D11-B4A8-2670D27C83A8}" dt="2020-05-21T15:49:20.833" v="1931" actId="164"/>
          <ac:cxnSpMkLst>
            <pc:docMk/>
            <pc:sldMk cId="545870336" sldId="897"/>
            <ac:cxnSpMk id="29" creationId="{5D5FCEF1-E1C3-4431-8BC3-0668F5362B45}"/>
          </ac:cxnSpMkLst>
        </pc:cxnChg>
        <pc:cxnChg chg="add mod">
          <ac:chgData name="Jonathan Neo" userId="499c2d3d-ce76-4636-8e86-6622b1f40b7d" providerId="ADAL" clId="{61F588B5-3371-4D11-B4A8-2670D27C83A8}" dt="2020-05-21T15:58:27.245" v="2242" actId="465"/>
          <ac:cxnSpMkLst>
            <pc:docMk/>
            <pc:sldMk cId="545870336" sldId="897"/>
            <ac:cxnSpMk id="30" creationId="{76630F2A-5568-42FA-9F0E-6B715FB602FB}"/>
          </ac:cxnSpMkLst>
        </pc:cxnChg>
        <pc:cxnChg chg="add mod">
          <ac:chgData name="Jonathan Neo" userId="499c2d3d-ce76-4636-8e86-6622b1f40b7d" providerId="ADAL" clId="{61F588B5-3371-4D11-B4A8-2670D27C83A8}" dt="2020-05-21T15:58:25.213" v="2241" actId="552"/>
          <ac:cxnSpMkLst>
            <pc:docMk/>
            <pc:sldMk cId="545870336" sldId="897"/>
            <ac:cxnSpMk id="31" creationId="{0A2B41B4-F82D-4743-9ED0-B7887C3DFC15}"/>
          </ac:cxnSpMkLst>
        </pc:cxnChg>
      </pc:sldChg>
      <pc:sldChg chg="addSp delSp modSp add mod modAnim modNotesTx">
        <pc:chgData name="Jonathan Neo" userId="499c2d3d-ce76-4636-8e86-6622b1f40b7d" providerId="ADAL" clId="{61F588B5-3371-4D11-B4A8-2670D27C83A8}" dt="2020-05-22T01:14:24.122" v="2754"/>
        <pc:sldMkLst>
          <pc:docMk/>
          <pc:sldMk cId="1956318389" sldId="898"/>
        </pc:sldMkLst>
        <pc:spChg chg="add del mod">
          <ac:chgData name="Jonathan Neo" userId="499c2d3d-ce76-4636-8e86-6622b1f40b7d" providerId="ADAL" clId="{61F588B5-3371-4D11-B4A8-2670D27C83A8}" dt="2020-05-22T00:37:26.416" v="2437" actId="14100"/>
          <ac:spMkLst>
            <pc:docMk/>
            <pc:sldMk cId="1956318389" sldId="898"/>
            <ac:spMk id="21" creationId="{FF662DE6-5602-4B8D-9217-36FD221AB95E}"/>
          </ac:spMkLst>
        </pc:spChg>
        <pc:spChg chg="add mod">
          <ac:chgData name="Jonathan Neo" userId="499c2d3d-ce76-4636-8e86-6622b1f40b7d" providerId="ADAL" clId="{61F588B5-3371-4D11-B4A8-2670D27C83A8}" dt="2020-05-21T15:47:38.272" v="1907"/>
          <ac:spMkLst>
            <pc:docMk/>
            <pc:sldMk cId="1956318389" sldId="898"/>
            <ac:spMk id="29" creationId="{847D35C4-97A9-417F-9143-08F3FC13883C}"/>
          </ac:spMkLst>
        </pc:spChg>
        <pc:spChg chg="mod">
          <ac:chgData name="Jonathan Neo" userId="499c2d3d-ce76-4636-8e86-6622b1f40b7d" providerId="ADAL" clId="{61F588B5-3371-4D11-B4A8-2670D27C83A8}" dt="2020-05-21T15:49:25.108" v="1932"/>
          <ac:spMkLst>
            <pc:docMk/>
            <pc:sldMk cId="1956318389" sldId="898"/>
            <ac:spMk id="32" creationId="{D44F86DD-92B3-4E10-ACF5-B3A667941C11}"/>
          </ac:spMkLst>
        </pc:spChg>
        <pc:spChg chg="add del mod">
          <ac:chgData name="Jonathan Neo" userId="499c2d3d-ce76-4636-8e86-6622b1f40b7d" providerId="ADAL" clId="{61F588B5-3371-4D11-B4A8-2670D27C83A8}" dt="2020-05-22T00:37:22.421" v="2435"/>
          <ac:spMkLst>
            <pc:docMk/>
            <pc:sldMk cId="1956318389" sldId="898"/>
            <ac:spMk id="36" creationId="{2030436F-EF09-48A8-B4E4-12E0F3E38F13}"/>
          </ac:spMkLst>
        </pc:spChg>
        <pc:grpChg chg="add mod">
          <ac:chgData name="Jonathan Neo" userId="499c2d3d-ce76-4636-8e86-6622b1f40b7d" providerId="ADAL" clId="{61F588B5-3371-4D11-B4A8-2670D27C83A8}" dt="2020-05-21T15:49:38.045" v="1939" actId="1037"/>
          <ac:grpSpMkLst>
            <pc:docMk/>
            <pc:sldMk cId="1956318389" sldId="898"/>
            <ac:grpSpMk id="30" creationId="{47AADAD6-75B3-4C22-BFA9-04439A670FF7}"/>
          </ac:grpSpMkLst>
        </pc:grpChg>
        <pc:graphicFrameChg chg="modGraphic">
          <ac:chgData name="Jonathan Neo" userId="499c2d3d-ce76-4636-8e86-6622b1f40b7d" providerId="ADAL" clId="{61F588B5-3371-4D11-B4A8-2670D27C83A8}" dt="2020-05-21T15:57:37.749" v="2225" actId="400"/>
          <ac:graphicFrameMkLst>
            <pc:docMk/>
            <pc:sldMk cId="1956318389" sldId="898"/>
            <ac:graphicFrameMk id="3" creationId="{8A6F2929-5E50-40E8-8891-1F171D92B5D4}"/>
          </ac:graphicFrameMkLst>
        </pc:graphicFrameChg>
        <pc:cxnChg chg="mod">
          <ac:chgData name="Jonathan Neo" userId="499c2d3d-ce76-4636-8e86-6622b1f40b7d" providerId="ADAL" clId="{61F588B5-3371-4D11-B4A8-2670D27C83A8}" dt="2020-05-21T15:49:25.108" v="1932"/>
          <ac:cxnSpMkLst>
            <pc:docMk/>
            <pc:sldMk cId="1956318389" sldId="898"/>
            <ac:cxnSpMk id="31" creationId="{DCA94D5D-A4DD-4876-AE5D-4E1A53C8AF68}"/>
          </ac:cxnSpMkLst>
        </pc:cxnChg>
        <pc:cxnChg chg="add mod">
          <ac:chgData name="Jonathan Neo" userId="499c2d3d-ce76-4636-8e86-6622b1f40b7d" providerId="ADAL" clId="{61F588B5-3371-4D11-B4A8-2670D27C83A8}" dt="2020-05-21T15:58:29.514" v="2243"/>
          <ac:cxnSpMkLst>
            <pc:docMk/>
            <pc:sldMk cId="1956318389" sldId="898"/>
            <ac:cxnSpMk id="33" creationId="{62FEF543-A8F3-445E-A3E5-AF24E25C1DDF}"/>
          </ac:cxnSpMkLst>
        </pc:cxnChg>
        <pc:cxnChg chg="add mod">
          <ac:chgData name="Jonathan Neo" userId="499c2d3d-ce76-4636-8e86-6622b1f40b7d" providerId="ADAL" clId="{61F588B5-3371-4D11-B4A8-2670D27C83A8}" dt="2020-05-21T15:58:29.514" v="2243"/>
          <ac:cxnSpMkLst>
            <pc:docMk/>
            <pc:sldMk cId="1956318389" sldId="898"/>
            <ac:cxnSpMk id="34" creationId="{DCACE20D-4395-47EF-97D4-F55358FF03AD}"/>
          </ac:cxnSpMkLst>
        </pc:cxnChg>
        <pc:cxnChg chg="add mod">
          <ac:chgData name="Jonathan Neo" userId="499c2d3d-ce76-4636-8e86-6622b1f40b7d" providerId="ADAL" clId="{61F588B5-3371-4D11-B4A8-2670D27C83A8}" dt="2020-05-21T15:58:37.570" v="2247" actId="1076"/>
          <ac:cxnSpMkLst>
            <pc:docMk/>
            <pc:sldMk cId="1956318389" sldId="898"/>
            <ac:cxnSpMk id="35" creationId="{4B22A7BA-1CE1-4AD2-8404-6AA5D462AE62}"/>
          </ac:cxnSpMkLst>
        </pc:cxnChg>
        <pc:cxnChg chg="add mod">
          <ac:chgData name="Jonathan Neo" userId="499c2d3d-ce76-4636-8e86-6622b1f40b7d" providerId="ADAL" clId="{61F588B5-3371-4D11-B4A8-2670D27C83A8}" dt="2020-05-21T15:58:32.975" v="2245" actId="571"/>
          <ac:cxnSpMkLst>
            <pc:docMk/>
            <pc:sldMk cId="1956318389" sldId="898"/>
            <ac:cxnSpMk id="36" creationId="{A9E08666-6551-46F3-AFB7-FF204E4AE2A4}"/>
          </ac:cxnSpMkLst>
        </pc:cxnChg>
        <pc:cxnChg chg="add mod">
          <ac:chgData name="Jonathan Neo" userId="499c2d3d-ce76-4636-8e86-6622b1f40b7d" providerId="ADAL" clId="{61F588B5-3371-4D11-B4A8-2670D27C83A8}" dt="2020-05-21T15:58:32.975" v="2245" actId="571"/>
          <ac:cxnSpMkLst>
            <pc:docMk/>
            <pc:sldMk cId="1956318389" sldId="898"/>
            <ac:cxnSpMk id="37" creationId="{3548D0B6-7C35-4039-B5E5-2E9F5CA294E1}"/>
          </ac:cxnSpMkLst>
        </pc:cxnChg>
        <pc:cxnChg chg="add mod">
          <ac:chgData name="Jonathan Neo" userId="499c2d3d-ce76-4636-8e86-6622b1f40b7d" providerId="ADAL" clId="{61F588B5-3371-4D11-B4A8-2670D27C83A8}" dt="2020-05-21T15:58:32.975" v="2245" actId="571"/>
          <ac:cxnSpMkLst>
            <pc:docMk/>
            <pc:sldMk cId="1956318389" sldId="898"/>
            <ac:cxnSpMk id="38" creationId="{386CE159-E701-4C28-A702-E79368CB3C0F}"/>
          </ac:cxnSpMkLst>
        </pc:cxnChg>
        <pc:cxnChg chg="add mod">
          <ac:chgData name="Jonathan Neo" userId="499c2d3d-ce76-4636-8e86-6622b1f40b7d" providerId="ADAL" clId="{61F588B5-3371-4D11-B4A8-2670D27C83A8}" dt="2020-05-21T15:58:40.721" v="2248" actId="571"/>
          <ac:cxnSpMkLst>
            <pc:docMk/>
            <pc:sldMk cId="1956318389" sldId="898"/>
            <ac:cxnSpMk id="39" creationId="{0F5BBCC6-1A83-4AAA-9F0C-7D75616F38E4}"/>
          </ac:cxnSpMkLst>
        </pc:cxnChg>
      </pc:sldChg>
      <pc:sldChg chg="addSp modSp add mod modAnim modNotesTx">
        <pc:chgData name="Jonathan Neo" userId="499c2d3d-ce76-4636-8e86-6622b1f40b7d" providerId="ADAL" clId="{61F588B5-3371-4D11-B4A8-2670D27C83A8}" dt="2020-05-22T01:14:41.510" v="2756"/>
        <pc:sldMkLst>
          <pc:docMk/>
          <pc:sldMk cId="998692083" sldId="899"/>
        </pc:sldMkLst>
        <pc:spChg chg="mod">
          <ac:chgData name="Jonathan Neo" userId="499c2d3d-ce76-4636-8e86-6622b1f40b7d" providerId="ADAL" clId="{61F588B5-3371-4D11-B4A8-2670D27C83A8}" dt="2020-05-22T00:37:33.772" v="2440" actId="14100"/>
          <ac:spMkLst>
            <pc:docMk/>
            <pc:sldMk cId="998692083" sldId="899"/>
            <ac:spMk id="21" creationId="{FF662DE6-5602-4B8D-9217-36FD221AB95E}"/>
          </ac:spMkLst>
        </pc:spChg>
        <pc:spChg chg="add mod">
          <ac:chgData name="Jonathan Neo" userId="499c2d3d-ce76-4636-8e86-6622b1f40b7d" providerId="ADAL" clId="{61F588B5-3371-4D11-B4A8-2670D27C83A8}" dt="2020-05-21T15:47:49.141" v="1910"/>
          <ac:spMkLst>
            <pc:docMk/>
            <pc:sldMk cId="998692083" sldId="899"/>
            <ac:spMk id="30" creationId="{0059844E-815E-4862-9C4B-7BABF097ED79}"/>
          </ac:spMkLst>
        </pc:spChg>
        <pc:spChg chg="mod">
          <ac:chgData name="Jonathan Neo" userId="499c2d3d-ce76-4636-8e86-6622b1f40b7d" providerId="ADAL" clId="{61F588B5-3371-4D11-B4A8-2670D27C83A8}" dt="2020-05-21T15:49:44.304" v="1940"/>
          <ac:spMkLst>
            <pc:docMk/>
            <pc:sldMk cId="998692083" sldId="899"/>
            <ac:spMk id="33" creationId="{25F508C6-0990-4EDE-8D27-B7FF0E073708}"/>
          </ac:spMkLst>
        </pc:spChg>
        <pc:grpChg chg="add mod">
          <ac:chgData name="Jonathan Neo" userId="499c2d3d-ce76-4636-8e86-6622b1f40b7d" providerId="ADAL" clId="{61F588B5-3371-4D11-B4A8-2670D27C83A8}" dt="2020-05-21T15:49:49.499" v="1941" actId="1076"/>
          <ac:grpSpMkLst>
            <pc:docMk/>
            <pc:sldMk cId="998692083" sldId="899"/>
            <ac:grpSpMk id="31" creationId="{86B0BBF1-9C06-400A-9514-717E5A238345}"/>
          </ac:grpSpMkLst>
        </pc:grpChg>
        <pc:graphicFrameChg chg="modGraphic">
          <ac:chgData name="Jonathan Neo" userId="499c2d3d-ce76-4636-8e86-6622b1f40b7d" providerId="ADAL" clId="{61F588B5-3371-4D11-B4A8-2670D27C83A8}" dt="2020-05-21T15:57:41.643" v="2227" actId="400"/>
          <ac:graphicFrameMkLst>
            <pc:docMk/>
            <pc:sldMk cId="998692083" sldId="899"/>
            <ac:graphicFrameMk id="3" creationId="{8A6F2929-5E50-40E8-8891-1F171D92B5D4}"/>
          </ac:graphicFrameMkLst>
        </pc:graphicFrameChg>
        <pc:cxnChg chg="mod">
          <ac:chgData name="Jonathan Neo" userId="499c2d3d-ce76-4636-8e86-6622b1f40b7d" providerId="ADAL" clId="{61F588B5-3371-4D11-B4A8-2670D27C83A8}" dt="2020-05-21T15:49:44.304" v="1940"/>
          <ac:cxnSpMkLst>
            <pc:docMk/>
            <pc:sldMk cId="998692083" sldId="899"/>
            <ac:cxnSpMk id="32" creationId="{A8131EF8-55B4-49BC-9165-816944604901}"/>
          </ac:cxnSpMkLst>
        </pc:cxnChg>
        <pc:cxnChg chg="add mod">
          <ac:chgData name="Jonathan Neo" userId="499c2d3d-ce76-4636-8e86-6622b1f40b7d" providerId="ADAL" clId="{61F588B5-3371-4D11-B4A8-2670D27C83A8}" dt="2020-05-21T15:58:45.899" v="2249"/>
          <ac:cxnSpMkLst>
            <pc:docMk/>
            <pc:sldMk cId="998692083" sldId="899"/>
            <ac:cxnSpMk id="34" creationId="{66B513FB-C62A-433F-9A3F-A028C3D2E547}"/>
          </ac:cxnSpMkLst>
        </pc:cxnChg>
        <pc:cxnChg chg="add mod">
          <ac:chgData name="Jonathan Neo" userId="499c2d3d-ce76-4636-8e86-6622b1f40b7d" providerId="ADAL" clId="{61F588B5-3371-4D11-B4A8-2670D27C83A8}" dt="2020-05-21T15:58:45.899" v="2249"/>
          <ac:cxnSpMkLst>
            <pc:docMk/>
            <pc:sldMk cId="998692083" sldId="899"/>
            <ac:cxnSpMk id="35" creationId="{11B5CC63-0C44-4D2C-81B9-4F4C29B58F79}"/>
          </ac:cxnSpMkLst>
        </pc:cxnChg>
        <pc:cxnChg chg="add mod">
          <ac:chgData name="Jonathan Neo" userId="499c2d3d-ce76-4636-8e86-6622b1f40b7d" providerId="ADAL" clId="{61F588B5-3371-4D11-B4A8-2670D27C83A8}" dt="2020-05-21T15:58:45.899" v="2249"/>
          <ac:cxnSpMkLst>
            <pc:docMk/>
            <pc:sldMk cId="998692083" sldId="899"/>
            <ac:cxnSpMk id="36" creationId="{BDCB0482-6DF8-4F0D-A55D-71BB0168A3C1}"/>
          </ac:cxnSpMkLst>
        </pc:cxnChg>
        <pc:cxnChg chg="add mod">
          <ac:chgData name="Jonathan Neo" userId="499c2d3d-ce76-4636-8e86-6622b1f40b7d" providerId="ADAL" clId="{61F588B5-3371-4D11-B4A8-2670D27C83A8}" dt="2020-05-21T15:58:45.899" v="2249"/>
          <ac:cxnSpMkLst>
            <pc:docMk/>
            <pc:sldMk cId="998692083" sldId="899"/>
            <ac:cxnSpMk id="37" creationId="{29FFD190-CEC1-427B-8C2C-D41C3EF76762}"/>
          </ac:cxnSpMkLst>
        </pc:cxnChg>
        <pc:cxnChg chg="add mod">
          <ac:chgData name="Jonathan Neo" userId="499c2d3d-ce76-4636-8e86-6622b1f40b7d" providerId="ADAL" clId="{61F588B5-3371-4D11-B4A8-2670D27C83A8}" dt="2020-05-21T15:58:52.651" v="2250" actId="571"/>
          <ac:cxnSpMkLst>
            <pc:docMk/>
            <pc:sldMk cId="998692083" sldId="899"/>
            <ac:cxnSpMk id="38" creationId="{57A877AD-F70D-4D39-A7D3-094ADE7D5ACD}"/>
          </ac:cxnSpMkLst>
        </pc:cxnChg>
      </pc:sldChg>
      <pc:sldChg chg="addSp modSp add mod modAnim modNotesTx">
        <pc:chgData name="Jonathan Neo" userId="499c2d3d-ce76-4636-8e86-6622b1f40b7d" providerId="ADAL" clId="{61F588B5-3371-4D11-B4A8-2670D27C83A8}" dt="2020-05-22T01:14:46.824" v="2758"/>
        <pc:sldMkLst>
          <pc:docMk/>
          <pc:sldMk cId="3145854879" sldId="900"/>
        </pc:sldMkLst>
        <pc:spChg chg="mod">
          <ac:chgData name="Jonathan Neo" userId="499c2d3d-ce76-4636-8e86-6622b1f40b7d" providerId="ADAL" clId="{61F588B5-3371-4D11-B4A8-2670D27C83A8}" dt="2020-05-22T00:37:41.311" v="2441" actId="14100"/>
          <ac:spMkLst>
            <pc:docMk/>
            <pc:sldMk cId="3145854879" sldId="900"/>
            <ac:spMk id="21" creationId="{FF662DE6-5602-4B8D-9217-36FD221AB95E}"/>
          </ac:spMkLst>
        </pc:spChg>
        <pc:spChg chg="add mod">
          <ac:chgData name="Jonathan Neo" userId="499c2d3d-ce76-4636-8e86-6622b1f40b7d" providerId="ADAL" clId="{61F588B5-3371-4D11-B4A8-2670D27C83A8}" dt="2020-05-21T15:48:11.580" v="1915"/>
          <ac:spMkLst>
            <pc:docMk/>
            <pc:sldMk cId="3145854879" sldId="900"/>
            <ac:spMk id="31" creationId="{99CF0E94-586E-42F4-90B0-5198EE1D6E5C}"/>
          </ac:spMkLst>
        </pc:spChg>
        <pc:spChg chg="mod">
          <ac:chgData name="Jonathan Neo" userId="499c2d3d-ce76-4636-8e86-6622b1f40b7d" providerId="ADAL" clId="{61F588B5-3371-4D11-B4A8-2670D27C83A8}" dt="2020-05-21T15:49:50.538" v="1942"/>
          <ac:spMkLst>
            <pc:docMk/>
            <pc:sldMk cId="3145854879" sldId="900"/>
            <ac:spMk id="34" creationId="{61A270CA-A750-475A-8688-1DFC0DF648FF}"/>
          </ac:spMkLst>
        </pc:spChg>
        <pc:grpChg chg="add mod">
          <ac:chgData name="Jonathan Neo" userId="499c2d3d-ce76-4636-8e86-6622b1f40b7d" providerId="ADAL" clId="{61F588B5-3371-4D11-B4A8-2670D27C83A8}" dt="2020-05-21T15:49:55.969" v="1943" actId="1076"/>
          <ac:grpSpMkLst>
            <pc:docMk/>
            <pc:sldMk cId="3145854879" sldId="900"/>
            <ac:grpSpMk id="32" creationId="{F5496FE0-8FF3-4450-9CDF-0A99D452EDE8}"/>
          </ac:grpSpMkLst>
        </pc:grpChg>
        <pc:graphicFrameChg chg="modGraphic">
          <ac:chgData name="Jonathan Neo" userId="499c2d3d-ce76-4636-8e86-6622b1f40b7d" providerId="ADAL" clId="{61F588B5-3371-4D11-B4A8-2670D27C83A8}" dt="2020-05-21T15:57:45.552" v="2229" actId="400"/>
          <ac:graphicFrameMkLst>
            <pc:docMk/>
            <pc:sldMk cId="3145854879" sldId="900"/>
            <ac:graphicFrameMk id="3" creationId="{8A6F2929-5E50-40E8-8891-1F171D92B5D4}"/>
          </ac:graphicFrameMkLst>
        </pc:graphicFrameChg>
        <pc:cxnChg chg="mod">
          <ac:chgData name="Jonathan Neo" userId="499c2d3d-ce76-4636-8e86-6622b1f40b7d" providerId="ADAL" clId="{61F588B5-3371-4D11-B4A8-2670D27C83A8}" dt="2020-05-21T15:49:50.538" v="1942"/>
          <ac:cxnSpMkLst>
            <pc:docMk/>
            <pc:sldMk cId="3145854879" sldId="900"/>
            <ac:cxnSpMk id="33" creationId="{2E1F43F9-F954-45AC-8C69-2FFE3B6ED7F3}"/>
          </ac:cxnSpMkLst>
        </pc:cxnChg>
        <pc:cxnChg chg="add mod">
          <ac:chgData name="Jonathan Neo" userId="499c2d3d-ce76-4636-8e86-6622b1f40b7d" providerId="ADAL" clId="{61F588B5-3371-4D11-B4A8-2670D27C83A8}" dt="2020-05-21T15:58:56.702" v="2251"/>
          <ac:cxnSpMkLst>
            <pc:docMk/>
            <pc:sldMk cId="3145854879" sldId="900"/>
            <ac:cxnSpMk id="35" creationId="{EBA37A22-6852-4895-99B3-49330D090B4D}"/>
          </ac:cxnSpMkLst>
        </pc:cxnChg>
        <pc:cxnChg chg="add mod">
          <ac:chgData name="Jonathan Neo" userId="499c2d3d-ce76-4636-8e86-6622b1f40b7d" providerId="ADAL" clId="{61F588B5-3371-4D11-B4A8-2670D27C83A8}" dt="2020-05-21T15:58:56.702" v="2251"/>
          <ac:cxnSpMkLst>
            <pc:docMk/>
            <pc:sldMk cId="3145854879" sldId="900"/>
            <ac:cxnSpMk id="36" creationId="{64E8B78C-EE0B-4B3F-9FB8-62402D1156A7}"/>
          </ac:cxnSpMkLst>
        </pc:cxnChg>
        <pc:cxnChg chg="add mod">
          <ac:chgData name="Jonathan Neo" userId="499c2d3d-ce76-4636-8e86-6622b1f40b7d" providerId="ADAL" clId="{61F588B5-3371-4D11-B4A8-2670D27C83A8}" dt="2020-05-21T15:58:56.702" v="2251"/>
          <ac:cxnSpMkLst>
            <pc:docMk/>
            <pc:sldMk cId="3145854879" sldId="900"/>
            <ac:cxnSpMk id="37" creationId="{9C53D4AA-49CF-4017-8BBB-A0B35E86CC9D}"/>
          </ac:cxnSpMkLst>
        </pc:cxnChg>
        <pc:cxnChg chg="add mod">
          <ac:chgData name="Jonathan Neo" userId="499c2d3d-ce76-4636-8e86-6622b1f40b7d" providerId="ADAL" clId="{61F588B5-3371-4D11-B4A8-2670D27C83A8}" dt="2020-05-21T15:58:56.702" v="2251"/>
          <ac:cxnSpMkLst>
            <pc:docMk/>
            <pc:sldMk cId="3145854879" sldId="900"/>
            <ac:cxnSpMk id="38" creationId="{BFD370C2-CE0B-4529-95EE-E57C9A45B44E}"/>
          </ac:cxnSpMkLst>
        </pc:cxnChg>
        <pc:cxnChg chg="add mod">
          <ac:chgData name="Jonathan Neo" userId="499c2d3d-ce76-4636-8e86-6622b1f40b7d" providerId="ADAL" clId="{61F588B5-3371-4D11-B4A8-2670D27C83A8}" dt="2020-05-21T15:58:56.702" v="2251"/>
          <ac:cxnSpMkLst>
            <pc:docMk/>
            <pc:sldMk cId="3145854879" sldId="900"/>
            <ac:cxnSpMk id="39" creationId="{53D7B393-6B34-4734-B741-5596F6114726}"/>
          </ac:cxnSpMkLst>
        </pc:cxnChg>
        <pc:cxnChg chg="add mod">
          <ac:chgData name="Jonathan Neo" userId="499c2d3d-ce76-4636-8e86-6622b1f40b7d" providerId="ADAL" clId="{61F588B5-3371-4D11-B4A8-2670D27C83A8}" dt="2020-05-21T15:58:59.899" v="2252" actId="571"/>
          <ac:cxnSpMkLst>
            <pc:docMk/>
            <pc:sldMk cId="3145854879" sldId="900"/>
            <ac:cxnSpMk id="40" creationId="{7DDE5E31-D54F-48C3-874E-DD988F9408E7}"/>
          </ac:cxnSpMkLst>
        </pc:cxnChg>
      </pc:sldChg>
      <pc:sldChg chg="addSp modSp add mod modAnim modNotesTx">
        <pc:chgData name="Jonathan Neo" userId="499c2d3d-ce76-4636-8e86-6622b1f40b7d" providerId="ADAL" clId="{61F588B5-3371-4D11-B4A8-2670D27C83A8}" dt="2020-05-22T01:14:53.265" v="2760"/>
        <pc:sldMkLst>
          <pc:docMk/>
          <pc:sldMk cId="2899801158" sldId="901"/>
        </pc:sldMkLst>
        <pc:spChg chg="mod">
          <ac:chgData name="Jonathan Neo" userId="499c2d3d-ce76-4636-8e86-6622b1f40b7d" providerId="ADAL" clId="{61F588B5-3371-4D11-B4A8-2670D27C83A8}" dt="2020-05-22T00:37:46.265" v="2442" actId="14100"/>
          <ac:spMkLst>
            <pc:docMk/>
            <pc:sldMk cId="2899801158" sldId="901"/>
            <ac:spMk id="21" creationId="{FF662DE6-5602-4B8D-9217-36FD221AB95E}"/>
          </ac:spMkLst>
        </pc:spChg>
        <pc:spChg chg="add mod">
          <ac:chgData name="Jonathan Neo" userId="499c2d3d-ce76-4636-8e86-6622b1f40b7d" providerId="ADAL" clId="{61F588B5-3371-4D11-B4A8-2670D27C83A8}" dt="2020-05-21T15:48:27.189" v="1918"/>
          <ac:spMkLst>
            <pc:docMk/>
            <pc:sldMk cId="2899801158" sldId="901"/>
            <ac:spMk id="32" creationId="{F0DC6941-B328-4471-97D7-B188DE8F5943}"/>
          </ac:spMkLst>
        </pc:spChg>
        <pc:spChg chg="mod">
          <ac:chgData name="Jonathan Neo" userId="499c2d3d-ce76-4636-8e86-6622b1f40b7d" providerId="ADAL" clId="{61F588B5-3371-4D11-B4A8-2670D27C83A8}" dt="2020-05-21T15:49:57.560" v="1944"/>
          <ac:spMkLst>
            <pc:docMk/>
            <pc:sldMk cId="2899801158" sldId="901"/>
            <ac:spMk id="35" creationId="{59AD57ED-69CA-4CB2-A89C-B19E7FCC1E43}"/>
          </ac:spMkLst>
        </pc:spChg>
        <pc:grpChg chg="add mod">
          <ac:chgData name="Jonathan Neo" userId="499c2d3d-ce76-4636-8e86-6622b1f40b7d" providerId="ADAL" clId="{61F588B5-3371-4D11-B4A8-2670D27C83A8}" dt="2020-05-21T15:50:01.214" v="1945" actId="1076"/>
          <ac:grpSpMkLst>
            <pc:docMk/>
            <pc:sldMk cId="2899801158" sldId="901"/>
            <ac:grpSpMk id="33" creationId="{6DEF4FB0-0AB3-4A7D-8C60-2DA55091D837}"/>
          </ac:grpSpMkLst>
        </pc:grpChg>
        <pc:graphicFrameChg chg="modGraphic">
          <ac:chgData name="Jonathan Neo" userId="499c2d3d-ce76-4636-8e86-6622b1f40b7d" providerId="ADAL" clId="{61F588B5-3371-4D11-B4A8-2670D27C83A8}" dt="2020-05-21T15:57:51.654" v="2232" actId="400"/>
          <ac:graphicFrameMkLst>
            <pc:docMk/>
            <pc:sldMk cId="2899801158" sldId="901"/>
            <ac:graphicFrameMk id="3" creationId="{8A6F2929-5E50-40E8-8891-1F171D92B5D4}"/>
          </ac:graphicFrameMkLst>
        </pc:graphicFrameChg>
        <pc:cxnChg chg="mod">
          <ac:chgData name="Jonathan Neo" userId="499c2d3d-ce76-4636-8e86-6622b1f40b7d" providerId="ADAL" clId="{61F588B5-3371-4D11-B4A8-2670D27C83A8}" dt="2020-05-21T15:49:57.560" v="1944"/>
          <ac:cxnSpMkLst>
            <pc:docMk/>
            <pc:sldMk cId="2899801158" sldId="901"/>
            <ac:cxnSpMk id="34" creationId="{65A14D5A-5405-45FA-97C8-4FAD5A8EDF60}"/>
          </ac:cxnSpMkLst>
        </pc:cxnChg>
        <pc:cxnChg chg="add mod">
          <ac:chgData name="Jonathan Neo" userId="499c2d3d-ce76-4636-8e86-6622b1f40b7d" providerId="ADAL" clId="{61F588B5-3371-4D11-B4A8-2670D27C83A8}" dt="2020-05-21T15:59:03.468" v="2253"/>
          <ac:cxnSpMkLst>
            <pc:docMk/>
            <pc:sldMk cId="2899801158" sldId="901"/>
            <ac:cxnSpMk id="36" creationId="{1D7F49CE-4F4A-40E7-B5A5-FC683B15C1B5}"/>
          </ac:cxnSpMkLst>
        </pc:cxnChg>
        <pc:cxnChg chg="add mod">
          <ac:chgData name="Jonathan Neo" userId="499c2d3d-ce76-4636-8e86-6622b1f40b7d" providerId="ADAL" clId="{61F588B5-3371-4D11-B4A8-2670D27C83A8}" dt="2020-05-21T15:59:03.468" v="2253"/>
          <ac:cxnSpMkLst>
            <pc:docMk/>
            <pc:sldMk cId="2899801158" sldId="901"/>
            <ac:cxnSpMk id="37" creationId="{ACBF6FDE-659F-46F7-8B02-913FBA698FFB}"/>
          </ac:cxnSpMkLst>
        </pc:cxnChg>
        <pc:cxnChg chg="add mod">
          <ac:chgData name="Jonathan Neo" userId="499c2d3d-ce76-4636-8e86-6622b1f40b7d" providerId="ADAL" clId="{61F588B5-3371-4D11-B4A8-2670D27C83A8}" dt="2020-05-21T15:59:03.468" v="2253"/>
          <ac:cxnSpMkLst>
            <pc:docMk/>
            <pc:sldMk cId="2899801158" sldId="901"/>
            <ac:cxnSpMk id="38" creationId="{90B53C53-A980-4AEE-8832-BAB522BA5AFC}"/>
          </ac:cxnSpMkLst>
        </pc:cxnChg>
        <pc:cxnChg chg="add mod">
          <ac:chgData name="Jonathan Neo" userId="499c2d3d-ce76-4636-8e86-6622b1f40b7d" providerId="ADAL" clId="{61F588B5-3371-4D11-B4A8-2670D27C83A8}" dt="2020-05-21T15:59:03.468" v="2253"/>
          <ac:cxnSpMkLst>
            <pc:docMk/>
            <pc:sldMk cId="2899801158" sldId="901"/>
            <ac:cxnSpMk id="39" creationId="{4C56AF9D-FC13-4FBD-9B3F-D6ACE866724A}"/>
          </ac:cxnSpMkLst>
        </pc:cxnChg>
        <pc:cxnChg chg="add mod">
          <ac:chgData name="Jonathan Neo" userId="499c2d3d-ce76-4636-8e86-6622b1f40b7d" providerId="ADAL" clId="{61F588B5-3371-4D11-B4A8-2670D27C83A8}" dt="2020-05-21T15:59:03.468" v="2253"/>
          <ac:cxnSpMkLst>
            <pc:docMk/>
            <pc:sldMk cId="2899801158" sldId="901"/>
            <ac:cxnSpMk id="40" creationId="{9C0B503F-AFCF-4763-85B9-727B59FCA543}"/>
          </ac:cxnSpMkLst>
        </pc:cxnChg>
        <pc:cxnChg chg="add mod">
          <ac:chgData name="Jonathan Neo" userId="499c2d3d-ce76-4636-8e86-6622b1f40b7d" providerId="ADAL" clId="{61F588B5-3371-4D11-B4A8-2670D27C83A8}" dt="2020-05-21T15:59:17.953" v="2257" actId="1076"/>
          <ac:cxnSpMkLst>
            <pc:docMk/>
            <pc:sldMk cId="2899801158" sldId="901"/>
            <ac:cxnSpMk id="41" creationId="{6EB34823-260B-49C6-86E5-CF0F6C08D5D3}"/>
          </ac:cxnSpMkLst>
        </pc:cxnChg>
        <pc:cxnChg chg="add mod">
          <ac:chgData name="Jonathan Neo" userId="499c2d3d-ce76-4636-8e86-6622b1f40b7d" providerId="ADAL" clId="{61F588B5-3371-4D11-B4A8-2670D27C83A8}" dt="2020-05-21T15:59:22.884" v="2263" actId="1035"/>
          <ac:cxnSpMkLst>
            <pc:docMk/>
            <pc:sldMk cId="2899801158" sldId="901"/>
            <ac:cxnSpMk id="42" creationId="{2B76C0B9-05C5-4526-9188-6912A60876BF}"/>
          </ac:cxnSpMkLst>
        </pc:cxnChg>
      </pc:sldChg>
      <pc:sldChg chg="delSp modSp add mod delAnim">
        <pc:chgData name="Jonathan Neo" userId="499c2d3d-ce76-4636-8e86-6622b1f40b7d" providerId="ADAL" clId="{61F588B5-3371-4D11-B4A8-2670D27C83A8}" dt="2020-05-22T01:39:26.700" v="3549" actId="20577"/>
        <pc:sldMkLst>
          <pc:docMk/>
          <pc:sldMk cId="2500779149" sldId="902"/>
        </pc:sldMkLst>
        <pc:spChg chg="mod">
          <ac:chgData name="Jonathan Neo" userId="499c2d3d-ce76-4636-8e86-6622b1f40b7d" providerId="ADAL" clId="{61F588B5-3371-4D11-B4A8-2670D27C83A8}" dt="2020-05-22T01:39:26.700" v="3549" actId="20577"/>
          <ac:spMkLst>
            <pc:docMk/>
            <pc:sldMk cId="2500779149" sldId="902"/>
            <ac:spMk id="2" creationId="{4CA54266-611C-486E-B2F8-7030C027DDEB}"/>
          </ac:spMkLst>
        </pc:spChg>
        <pc:spChg chg="mod">
          <ac:chgData name="Jonathan Neo" userId="499c2d3d-ce76-4636-8e86-6622b1f40b7d" providerId="ADAL" clId="{61F588B5-3371-4D11-B4A8-2670D27C83A8}" dt="2020-05-22T00:38:03.193" v="2446" actId="14100"/>
          <ac:spMkLst>
            <pc:docMk/>
            <pc:sldMk cId="2500779149" sldId="902"/>
            <ac:spMk id="32" creationId="{293520BF-B0A2-468E-9765-B62295B514D0}"/>
          </ac:spMkLst>
        </pc:spChg>
        <pc:grpChg chg="del">
          <ac:chgData name="Jonathan Neo" userId="499c2d3d-ce76-4636-8e86-6622b1f40b7d" providerId="ADAL" clId="{61F588B5-3371-4D11-B4A8-2670D27C83A8}" dt="2020-05-22T01:28:06.186" v="3176" actId="478"/>
          <ac:grpSpMkLst>
            <pc:docMk/>
            <pc:sldMk cId="2500779149" sldId="902"/>
            <ac:grpSpMk id="37" creationId="{7EE5EF65-32A9-4ACD-ADA4-A1A10951C554}"/>
          </ac:grpSpMkLst>
        </pc:grpChg>
        <pc:grpChg chg="del">
          <ac:chgData name="Jonathan Neo" userId="499c2d3d-ce76-4636-8e86-6622b1f40b7d" providerId="ADAL" clId="{61F588B5-3371-4D11-B4A8-2670D27C83A8}" dt="2020-05-21T15:59:49.373" v="2264" actId="478"/>
          <ac:grpSpMkLst>
            <pc:docMk/>
            <pc:sldMk cId="2500779149" sldId="902"/>
            <ac:grpSpMk id="41" creationId="{638CF2E2-55C6-4D01-BE81-6FF683A6F4C6}"/>
          </ac:grpSpMkLst>
        </pc:grpChg>
        <pc:picChg chg="del mod">
          <ac:chgData name="Jonathan Neo" userId="499c2d3d-ce76-4636-8e86-6622b1f40b7d" providerId="ADAL" clId="{61F588B5-3371-4D11-B4A8-2670D27C83A8}" dt="2020-05-22T01:28:08.099" v="3178" actId="478"/>
          <ac:picMkLst>
            <pc:docMk/>
            <pc:sldMk cId="2500779149" sldId="902"/>
            <ac:picMk id="33" creationId="{00C6C157-7FA5-4852-B0D3-018E79F6100E}"/>
          </ac:picMkLst>
        </pc:picChg>
        <pc:picChg chg="del">
          <ac:chgData name="Jonathan Neo" userId="499c2d3d-ce76-4636-8e86-6622b1f40b7d" providerId="ADAL" clId="{61F588B5-3371-4D11-B4A8-2670D27C83A8}" dt="2020-05-22T01:28:07.278" v="3177" actId="478"/>
          <ac:picMkLst>
            <pc:docMk/>
            <pc:sldMk cId="2500779149" sldId="902"/>
            <ac:picMk id="43" creationId="{3C52BDBF-A895-46A2-82E3-5131B5DD4138}"/>
          </ac:picMkLst>
        </pc:picChg>
      </pc:sldChg>
      <pc:sldChg chg="addSp delSp modSp add mod modAnim">
        <pc:chgData name="Jonathan Neo" userId="499c2d3d-ce76-4636-8e86-6622b1f40b7d" providerId="ADAL" clId="{61F588B5-3371-4D11-B4A8-2670D27C83A8}" dt="2020-05-22T01:38:37.464" v="3512"/>
        <pc:sldMkLst>
          <pc:docMk/>
          <pc:sldMk cId="1613337879" sldId="903"/>
        </pc:sldMkLst>
        <pc:spChg chg="mod">
          <ac:chgData name="Jonathan Neo" userId="499c2d3d-ce76-4636-8e86-6622b1f40b7d" providerId="ADAL" clId="{61F588B5-3371-4D11-B4A8-2670D27C83A8}" dt="2020-05-22T01:15:15.210" v="2783" actId="20577"/>
          <ac:spMkLst>
            <pc:docMk/>
            <pc:sldMk cId="1613337879" sldId="903"/>
            <ac:spMk id="2" creationId="{4CA54266-611C-486E-B2F8-7030C027DDEB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4" creationId="{C0D85B06-901C-45EA-AB62-E9D9C2F84D3C}"/>
          </ac:spMkLst>
        </pc:spChg>
        <pc:spChg chg="add mod topLvl">
          <ac:chgData name="Jonathan Neo" userId="499c2d3d-ce76-4636-8e86-6622b1f40b7d" providerId="ADAL" clId="{61F588B5-3371-4D11-B4A8-2670D27C83A8}" dt="2020-05-22T01:23:40.997" v="3028" actId="164"/>
          <ac:spMkLst>
            <pc:docMk/>
            <pc:sldMk cId="1613337879" sldId="903"/>
            <ac:spMk id="8" creationId="{ACEEBE39-F6FE-4CF4-8F2C-E727F43757EC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13" creationId="{76463E33-9BE5-484C-8A3F-4414DB19C118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14" creationId="{D257941E-0963-41FB-B89D-F5700A077592}"/>
          </ac:spMkLst>
        </pc:spChg>
        <pc:spChg chg="add mod topLvl">
          <ac:chgData name="Jonathan Neo" userId="499c2d3d-ce76-4636-8e86-6622b1f40b7d" providerId="ADAL" clId="{61F588B5-3371-4D11-B4A8-2670D27C83A8}" dt="2020-05-22T01:23:40.997" v="3028" actId="164"/>
          <ac:spMkLst>
            <pc:docMk/>
            <pc:sldMk cId="1613337879" sldId="903"/>
            <ac:spMk id="21" creationId="{FCFA2342-38A0-4912-A512-4A320ED2EE44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23" creationId="{BDCC5D0E-B391-43E6-B0CD-E4A626FEDC36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24" creationId="{6FF77990-4C5F-4B2B-9618-57DFF9CC2EAC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25" creationId="{F58CFDD1-5F53-4ED7-9814-D971EFA282A7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26" creationId="{21DFB742-F4CB-4FD9-BBAF-5D1DACA09026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27" creationId="{CA672850-49ED-470F-A087-D500EE8A38F4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28" creationId="{1DBB0EF3-FC51-49AE-8B65-A5B28C976CC0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29" creationId="{FCEB8B82-016D-4AF0-8BED-0204F9A5A7EA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30" creationId="{E5D38D02-CA84-4211-ACDE-FE2DDA87F95A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31" creationId="{052C5DD9-5F31-45AB-BD2B-BD715D927239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32" creationId="{293520BF-B0A2-468E-9765-B62295B514D0}"/>
          </ac:spMkLst>
        </pc:spChg>
        <pc:spChg chg="add del mod topLvl">
          <ac:chgData name="Jonathan Neo" userId="499c2d3d-ce76-4636-8e86-6622b1f40b7d" providerId="ADAL" clId="{61F588B5-3371-4D11-B4A8-2670D27C83A8}" dt="2020-05-22T01:23:40.997" v="3028" actId="164"/>
          <ac:spMkLst>
            <pc:docMk/>
            <pc:sldMk cId="1613337879" sldId="903"/>
            <ac:spMk id="38" creationId="{47EA4EEE-F913-470E-B95A-8A0F3B9591B0}"/>
          </ac:spMkLst>
        </pc:spChg>
        <pc:spChg chg="add mod topLvl">
          <ac:chgData name="Jonathan Neo" userId="499c2d3d-ce76-4636-8e86-6622b1f40b7d" providerId="ADAL" clId="{61F588B5-3371-4D11-B4A8-2670D27C83A8}" dt="2020-05-22T01:23:40.997" v="3028" actId="164"/>
          <ac:spMkLst>
            <pc:docMk/>
            <pc:sldMk cId="1613337879" sldId="903"/>
            <ac:spMk id="39" creationId="{B8FCB0C1-F2E1-4C25-BDBC-270FA81A0917}"/>
          </ac:spMkLst>
        </pc:spChg>
        <pc:spChg chg="add del mod">
          <ac:chgData name="Jonathan Neo" userId="499c2d3d-ce76-4636-8e86-6622b1f40b7d" providerId="ADAL" clId="{61F588B5-3371-4D11-B4A8-2670D27C83A8}" dt="2020-05-22T01:20:30.841" v="2829"/>
          <ac:spMkLst>
            <pc:docMk/>
            <pc:sldMk cId="1613337879" sldId="903"/>
            <ac:spMk id="40" creationId="{40B35AD9-FF9C-4550-BD6D-3D18EC2B5426}"/>
          </ac:spMkLst>
        </pc:spChg>
        <pc:spChg chg="del">
          <ac:chgData name="Jonathan Neo" userId="499c2d3d-ce76-4636-8e86-6622b1f40b7d" providerId="ADAL" clId="{61F588B5-3371-4D11-B4A8-2670D27C83A8}" dt="2020-05-22T01:15:21.582" v="2784" actId="478"/>
          <ac:spMkLst>
            <pc:docMk/>
            <pc:sldMk cId="1613337879" sldId="903"/>
            <ac:spMk id="42" creationId="{6C28F11D-B363-4E2E-93D1-697687565632}"/>
          </ac:spMkLst>
        </pc:spChg>
        <pc:spChg chg="add mod ord topLvl">
          <ac:chgData name="Jonathan Neo" userId="499c2d3d-ce76-4636-8e86-6622b1f40b7d" providerId="ADAL" clId="{61F588B5-3371-4D11-B4A8-2670D27C83A8}" dt="2020-05-22T01:23:40.997" v="3028" actId="164"/>
          <ac:spMkLst>
            <pc:docMk/>
            <pc:sldMk cId="1613337879" sldId="903"/>
            <ac:spMk id="47" creationId="{C2EBA494-151C-40EF-AF18-DD5CCA08834E}"/>
          </ac:spMkLst>
        </pc:spChg>
        <pc:spChg chg="mod topLvl">
          <ac:chgData name="Jonathan Neo" userId="499c2d3d-ce76-4636-8e86-6622b1f40b7d" providerId="ADAL" clId="{61F588B5-3371-4D11-B4A8-2670D27C83A8}" dt="2020-05-22T01:22:35.289" v="2887" actId="164"/>
          <ac:spMkLst>
            <pc:docMk/>
            <pc:sldMk cId="1613337879" sldId="903"/>
            <ac:spMk id="50" creationId="{60B6F561-EA46-446B-838F-A5B478183724}"/>
          </ac:spMkLst>
        </pc:spChg>
        <pc:spChg chg="mod topLvl">
          <ac:chgData name="Jonathan Neo" userId="499c2d3d-ce76-4636-8e86-6622b1f40b7d" providerId="ADAL" clId="{61F588B5-3371-4D11-B4A8-2670D27C83A8}" dt="2020-05-22T01:22:35.289" v="2887" actId="164"/>
          <ac:spMkLst>
            <pc:docMk/>
            <pc:sldMk cId="1613337879" sldId="903"/>
            <ac:spMk id="53" creationId="{8295DF3F-2196-4C5C-AB8E-356172549088}"/>
          </ac:spMkLst>
        </pc:spChg>
        <pc:spChg chg="del mod topLvl">
          <ac:chgData name="Jonathan Neo" userId="499c2d3d-ce76-4636-8e86-6622b1f40b7d" providerId="ADAL" clId="{61F588B5-3371-4D11-B4A8-2670D27C83A8}" dt="2020-05-22T01:22:24.192" v="2882" actId="478"/>
          <ac:spMkLst>
            <pc:docMk/>
            <pc:sldMk cId="1613337879" sldId="903"/>
            <ac:spMk id="54" creationId="{90DF8E66-61F5-4C61-8E30-6CAFF970A037}"/>
          </ac:spMkLst>
        </pc:spChg>
        <pc:spChg chg="del mod topLvl">
          <ac:chgData name="Jonathan Neo" userId="499c2d3d-ce76-4636-8e86-6622b1f40b7d" providerId="ADAL" clId="{61F588B5-3371-4D11-B4A8-2670D27C83A8}" dt="2020-05-22T01:22:26.920" v="2886" actId="478"/>
          <ac:spMkLst>
            <pc:docMk/>
            <pc:sldMk cId="1613337879" sldId="903"/>
            <ac:spMk id="55" creationId="{B98FCC81-F986-489E-8CAA-4025F0D5F91F}"/>
          </ac:spMkLst>
        </pc:spChg>
        <pc:spChg chg="mod topLvl">
          <ac:chgData name="Jonathan Neo" userId="499c2d3d-ce76-4636-8e86-6622b1f40b7d" providerId="ADAL" clId="{61F588B5-3371-4D11-B4A8-2670D27C83A8}" dt="2020-05-22T01:22:35.289" v="2887" actId="164"/>
          <ac:spMkLst>
            <pc:docMk/>
            <pc:sldMk cId="1613337879" sldId="903"/>
            <ac:spMk id="61" creationId="{3CCA0DC6-CE41-42E4-99CB-F1DBD243F1C8}"/>
          </ac:spMkLst>
        </pc:spChg>
        <pc:spChg chg="add mod">
          <ac:chgData name="Jonathan Neo" userId="499c2d3d-ce76-4636-8e86-6622b1f40b7d" providerId="ADAL" clId="{61F588B5-3371-4D11-B4A8-2670D27C83A8}" dt="2020-05-22T01:23:40.997" v="3028" actId="164"/>
          <ac:spMkLst>
            <pc:docMk/>
            <pc:sldMk cId="1613337879" sldId="903"/>
            <ac:spMk id="63" creationId="{52928013-4C39-4110-91BC-5F0E1D537ABC}"/>
          </ac:spMkLst>
        </pc:spChg>
        <pc:spChg chg="mod topLvl">
          <ac:chgData name="Jonathan Neo" userId="499c2d3d-ce76-4636-8e86-6622b1f40b7d" providerId="ADAL" clId="{61F588B5-3371-4D11-B4A8-2670D27C83A8}" dt="2020-05-22T01:24:21.204" v="3070" actId="164"/>
          <ac:spMkLst>
            <pc:docMk/>
            <pc:sldMk cId="1613337879" sldId="903"/>
            <ac:spMk id="66" creationId="{0014A4B0-9ED1-4C3B-8BF1-7089F49A97A7}"/>
          </ac:spMkLst>
        </pc:spChg>
        <pc:spChg chg="mod topLvl">
          <ac:chgData name="Jonathan Neo" userId="499c2d3d-ce76-4636-8e86-6622b1f40b7d" providerId="ADAL" clId="{61F588B5-3371-4D11-B4A8-2670D27C83A8}" dt="2020-05-22T01:24:21.204" v="3070" actId="164"/>
          <ac:spMkLst>
            <pc:docMk/>
            <pc:sldMk cId="1613337879" sldId="903"/>
            <ac:spMk id="69" creationId="{CB659476-66D5-4835-BA6B-AD965F595F0E}"/>
          </ac:spMkLst>
        </pc:spChg>
        <pc:spChg chg="del mod topLvl">
          <ac:chgData name="Jonathan Neo" userId="499c2d3d-ce76-4636-8e86-6622b1f40b7d" providerId="ADAL" clId="{61F588B5-3371-4D11-B4A8-2670D27C83A8}" dt="2020-05-22T01:24:03.670" v="3043" actId="478"/>
          <ac:spMkLst>
            <pc:docMk/>
            <pc:sldMk cId="1613337879" sldId="903"/>
            <ac:spMk id="70" creationId="{C55D94A3-AC09-43F5-AC91-F60C7CB9AB27}"/>
          </ac:spMkLst>
        </pc:spChg>
        <pc:spChg chg="del mod topLvl">
          <ac:chgData name="Jonathan Neo" userId="499c2d3d-ce76-4636-8e86-6622b1f40b7d" providerId="ADAL" clId="{61F588B5-3371-4D11-B4A8-2670D27C83A8}" dt="2020-05-22T01:24:09.423" v="3048" actId="478"/>
          <ac:spMkLst>
            <pc:docMk/>
            <pc:sldMk cId="1613337879" sldId="903"/>
            <ac:spMk id="71" creationId="{89BDE6B5-EB8B-4C22-BE87-B17308265FF1}"/>
          </ac:spMkLst>
        </pc:spChg>
        <pc:spChg chg="mod topLvl">
          <ac:chgData name="Jonathan Neo" userId="499c2d3d-ce76-4636-8e86-6622b1f40b7d" providerId="ADAL" clId="{61F588B5-3371-4D11-B4A8-2670D27C83A8}" dt="2020-05-22T01:24:21.204" v="3070" actId="164"/>
          <ac:spMkLst>
            <pc:docMk/>
            <pc:sldMk cId="1613337879" sldId="903"/>
            <ac:spMk id="77" creationId="{0304DC65-6DE4-487A-9B4A-BE8A43CD25B4}"/>
          </ac:spMkLst>
        </pc:spChg>
        <pc:spChg chg="mod topLvl">
          <ac:chgData name="Jonathan Neo" userId="499c2d3d-ce76-4636-8e86-6622b1f40b7d" providerId="ADAL" clId="{61F588B5-3371-4D11-B4A8-2670D27C83A8}" dt="2020-05-22T01:24:37.248" v="3072" actId="14100"/>
          <ac:spMkLst>
            <pc:docMk/>
            <pc:sldMk cId="1613337879" sldId="903"/>
            <ac:spMk id="78" creationId="{E5CC5BBA-1E0D-4587-905F-C7C6AF87CC1B}"/>
          </ac:spMkLst>
        </pc:spChg>
        <pc:spChg chg="mod topLvl">
          <ac:chgData name="Jonathan Neo" userId="499c2d3d-ce76-4636-8e86-6622b1f40b7d" providerId="ADAL" clId="{61F588B5-3371-4D11-B4A8-2670D27C83A8}" dt="2020-05-22T01:27:17.386" v="3171" actId="164"/>
          <ac:spMkLst>
            <pc:docMk/>
            <pc:sldMk cId="1613337879" sldId="903"/>
            <ac:spMk id="81" creationId="{C0B44CD2-E97D-421A-A383-274B1EBDAB9D}"/>
          </ac:spMkLst>
        </pc:spChg>
        <pc:spChg chg="del mod topLvl">
          <ac:chgData name="Jonathan Neo" userId="499c2d3d-ce76-4636-8e86-6622b1f40b7d" providerId="ADAL" clId="{61F588B5-3371-4D11-B4A8-2670D27C83A8}" dt="2020-05-22T01:26:22.769" v="3144" actId="478"/>
          <ac:spMkLst>
            <pc:docMk/>
            <pc:sldMk cId="1613337879" sldId="903"/>
            <ac:spMk id="84" creationId="{31B5F7A8-79FE-4032-BBAF-D64063AF6244}"/>
          </ac:spMkLst>
        </pc:spChg>
        <pc:spChg chg="mod topLvl">
          <ac:chgData name="Jonathan Neo" userId="499c2d3d-ce76-4636-8e86-6622b1f40b7d" providerId="ADAL" clId="{61F588B5-3371-4D11-B4A8-2670D27C83A8}" dt="2020-05-22T01:27:17.386" v="3171" actId="164"/>
          <ac:spMkLst>
            <pc:docMk/>
            <pc:sldMk cId="1613337879" sldId="903"/>
            <ac:spMk id="86" creationId="{91F3534F-17E4-4CB4-BB90-51769735F18D}"/>
          </ac:spMkLst>
        </pc:spChg>
        <pc:spChg chg="mod topLvl">
          <ac:chgData name="Jonathan Neo" userId="499c2d3d-ce76-4636-8e86-6622b1f40b7d" providerId="ADAL" clId="{61F588B5-3371-4D11-B4A8-2670D27C83A8}" dt="2020-05-22T01:38:17.701" v="3509" actId="113"/>
          <ac:spMkLst>
            <pc:docMk/>
            <pc:sldMk cId="1613337879" sldId="903"/>
            <ac:spMk id="87" creationId="{65A16A15-3C4D-4C68-85F0-78620382C385}"/>
          </ac:spMkLst>
        </pc:spChg>
        <pc:spChg chg="add del">
          <ac:chgData name="Jonathan Neo" userId="499c2d3d-ce76-4636-8e86-6622b1f40b7d" providerId="ADAL" clId="{61F588B5-3371-4D11-B4A8-2670D27C83A8}" dt="2020-05-22T01:34:24.167" v="3269" actId="478"/>
          <ac:spMkLst>
            <pc:docMk/>
            <pc:sldMk cId="1613337879" sldId="903"/>
            <ac:spMk id="96" creationId="{15B67BA8-E184-4928-9850-0BAD3659BCA7}"/>
          </ac:spMkLst>
        </pc:spChg>
        <pc:spChg chg="add del ord">
          <ac:chgData name="Jonathan Neo" userId="499c2d3d-ce76-4636-8e86-6622b1f40b7d" providerId="ADAL" clId="{61F588B5-3371-4D11-B4A8-2670D27C83A8}" dt="2020-05-22T01:36:07.664" v="3355" actId="478"/>
          <ac:spMkLst>
            <pc:docMk/>
            <pc:sldMk cId="1613337879" sldId="903"/>
            <ac:spMk id="97" creationId="{6437F5DC-488E-4E1D-963D-BF8E49AD0B7B}"/>
          </ac:spMkLst>
        </pc:spChg>
        <pc:spChg chg="add mod">
          <ac:chgData name="Jonathan Neo" userId="499c2d3d-ce76-4636-8e86-6622b1f40b7d" providerId="ADAL" clId="{61F588B5-3371-4D11-B4A8-2670D27C83A8}" dt="2020-05-22T01:37:41.626" v="3449" actId="164"/>
          <ac:spMkLst>
            <pc:docMk/>
            <pc:sldMk cId="1613337879" sldId="903"/>
            <ac:spMk id="98" creationId="{12C7B1F3-998F-4A5A-B4A7-5D7A3E64F027}"/>
          </ac:spMkLst>
        </pc:spChg>
        <pc:spChg chg="add mod">
          <ac:chgData name="Jonathan Neo" userId="499c2d3d-ce76-4636-8e86-6622b1f40b7d" providerId="ADAL" clId="{61F588B5-3371-4D11-B4A8-2670D27C83A8}" dt="2020-05-22T01:37:41.626" v="3449" actId="164"/>
          <ac:spMkLst>
            <pc:docMk/>
            <pc:sldMk cId="1613337879" sldId="903"/>
            <ac:spMk id="99" creationId="{0181E830-819F-48E1-9133-3A6789216D8F}"/>
          </ac:spMkLst>
        </pc:spChg>
        <pc:spChg chg="add mod">
          <ac:chgData name="Jonathan Neo" userId="499c2d3d-ce76-4636-8e86-6622b1f40b7d" providerId="ADAL" clId="{61F588B5-3371-4D11-B4A8-2670D27C83A8}" dt="2020-05-22T01:37:46.546" v="3450" actId="164"/>
          <ac:spMkLst>
            <pc:docMk/>
            <pc:sldMk cId="1613337879" sldId="903"/>
            <ac:spMk id="100" creationId="{78F49E07-AF90-4152-A103-C289DFFAFCE7}"/>
          </ac:spMkLst>
        </pc:spChg>
        <pc:spChg chg="add mod">
          <ac:chgData name="Jonathan Neo" userId="499c2d3d-ce76-4636-8e86-6622b1f40b7d" providerId="ADAL" clId="{61F588B5-3371-4D11-B4A8-2670D27C83A8}" dt="2020-05-22T01:37:46.546" v="3450" actId="164"/>
          <ac:spMkLst>
            <pc:docMk/>
            <pc:sldMk cId="1613337879" sldId="903"/>
            <ac:spMk id="101" creationId="{51702792-F737-4798-80C5-57E1E0E0B2E6}"/>
          </ac:spMkLst>
        </pc:spChg>
        <pc:spChg chg="add mod">
          <ac:chgData name="Jonathan Neo" userId="499c2d3d-ce76-4636-8e86-6622b1f40b7d" providerId="ADAL" clId="{61F588B5-3371-4D11-B4A8-2670D27C83A8}" dt="2020-05-22T01:37:51.612" v="3451" actId="164"/>
          <ac:spMkLst>
            <pc:docMk/>
            <pc:sldMk cId="1613337879" sldId="903"/>
            <ac:spMk id="102" creationId="{6A53FC08-DF45-417B-9C9B-238D7554139E}"/>
          </ac:spMkLst>
        </pc:spChg>
        <pc:spChg chg="add mod">
          <ac:chgData name="Jonathan Neo" userId="499c2d3d-ce76-4636-8e86-6622b1f40b7d" providerId="ADAL" clId="{61F588B5-3371-4D11-B4A8-2670D27C83A8}" dt="2020-05-22T01:37:51.612" v="3451" actId="164"/>
          <ac:spMkLst>
            <pc:docMk/>
            <pc:sldMk cId="1613337879" sldId="903"/>
            <ac:spMk id="103" creationId="{318AD6F1-A32C-4930-9531-02F344413235}"/>
          </ac:spMkLst>
        </pc:spChg>
        <pc:grpChg chg="del">
          <ac:chgData name="Jonathan Neo" userId="499c2d3d-ce76-4636-8e86-6622b1f40b7d" providerId="ADAL" clId="{61F588B5-3371-4D11-B4A8-2670D27C83A8}" dt="2020-05-22T01:15:21.582" v="2784" actId="478"/>
          <ac:grpSpMkLst>
            <pc:docMk/>
            <pc:sldMk cId="1613337879" sldId="903"/>
            <ac:grpSpMk id="37" creationId="{7EE5EF65-32A9-4ACD-ADA4-A1A10951C554}"/>
          </ac:grpSpMkLst>
        </pc:grpChg>
        <pc:grpChg chg="add del mod">
          <ac:chgData name="Jonathan Neo" userId="499c2d3d-ce76-4636-8e86-6622b1f40b7d" providerId="ADAL" clId="{61F588B5-3371-4D11-B4A8-2670D27C83A8}" dt="2020-05-22T01:22:45.123" v="2890" actId="165"/>
          <ac:grpSpMkLst>
            <pc:docMk/>
            <pc:sldMk cId="1613337879" sldId="903"/>
            <ac:grpSpMk id="48" creationId="{81C3B881-6D41-472F-ACA3-51AAE232F178}"/>
          </ac:grpSpMkLst>
        </pc:grpChg>
        <pc:grpChg chg="add del mod">
          <ac:chgData name="Jonathan Neo" userId="499c2d3d-ce76-4636-8e86-6622b1f40b7d" providerId="ADAL" clId="{61F588B5-3371-4D11-B4A8-2670D27C83A8}" dt="2020-05-22T01:22:21.676" v="2880" actId="165"/>
          <ac:grpSpMkLst>
            <pc:docMk/>
            <pc:sldMk cId="1613337879" sldId="903"/>
            <ac:grpSpMk id="49" creationId="{1375D030-AD89-48E7-9485-8EB33891FF1D}"/>
          </ac:grpSpMkLst>
        </pc:grpChg>
        <pc:grpChg chg="add del mod">
          <ac:chgData name="Jonathan Neo" userId="499c2d3d-ce76-4636-8e86-6622b1f40b7d" providerId="ADAL" clId="{61F588B5-3371-4D11-B4A8-2670D27C83A8}" dt="2020-05-22T01:22:41.226" v="2888" actId="478"/>
          <ac:grpSpMkLst>
            <pc:docMk/>
            <pc:sldMk cId="1613337879" sldId="903"/>
            <ac:grpSpMk id="62" creationId="{BEC69BAB-74A3-4C11-8004-AF4838EAC8E6}"/>
          </ac:grpSpMkLst>
        </pc:grpChg>
        <pc:grpChg chg="add mod">
          <ac:chgData name="Jonathan Neo" userId="499c2d3d-ce76-4636-8e86-6622b1f40b7d" providerId="ADAL" clId="{61F588B5-3371-4D11-B4A8-2670D27C83A8}" dt="2020-05-22T01:36:35.445" v="3360" actId="1076"/>
          <ac:grpSpMkLst>
            <pc:docMk/>
            <pc:sldMk cId="1613337879" sldId="903"/>
            <ac:grpSpMk id="64" creationId="{0E6883F9-0E2D-4A5F-8CBC-2991EC25C30F}"/>
          </ac:grpSpMkLst>
        </pc:grpChg>
        <pc:grpChg chg="add del mod">
          <ac:chgData name="Jonathan Neo" userId="499c2d3d-ce76-4636-8e86-6622b1f40b7d" providerId="ADAL" clId="{61F588B5-3371-4D11-B4A8-2670D27C83A8}" dt="2020-05-22T01:24:01.830" v="3042" actId="165"/>
          <ac:grpSpMkLst>
            <pc:docMk/>
            <pc:sldMk cId="1613337879" sldId="903"/>
            <ac:grpSpMk id="65" creationId="{41F0435D-BC8F-4569-B0C1-11847428895A}"/>
          </ac:grpSpMkLst>
        </pc:grpChg>
        <pc:grpChg chg="add mod">
          <ac:chgData name="Jonathan Neo" userId="499c2d3d-ce76-4636-8e86-6622b1f40b7d" providerId="ADAL" clId="{61F588B5-3371-4D11-B4A8-2670D27C83A8}" dt="2020-05-22T01:36:14.437" v="3357" actId="1076"/>
          <ac:grpSpMkLst>
            <pc:docMk/>
            <pc:sldMk cId="1613337879" sldId="903"/>
            <ac:grpSpMk id="79" creationId="{8678E1CD-9081-4800-B9A4-D13ABB4CEE0F}"/>
          </ac:grpSpMkLst>
        </pc:grpChg>
        <pc:grpChg chg="add del mod">
          <ac:chgData name="Jonathan Neo" userId="499c2d3d-ce76-4636-8e86-6622b1f40b7d" providerId="ADAL" clId="{61F588B5-3371-4D11-B4A8-2670D27C83A8}" dt="2020-05-22T01:26:07.986" v="3086" actId="165"/>
          <ac:grpSpMkLst>
            <pc:docMk/>
            <pc:sldMk cId="1613337879" sldId="903"/>
            <ac:grpSpMk id="80" creationId="{08505D8E-D9B6-4AC3-846A-86EA6BB1EDCB}"/>
          </ac:grpSpMkLst>
        </pc:grpChg>
        <pc:grpChg chg="add mod">
          <ac:chgData name="Jonathan Neo" userId="499c2d3d-ce76-4636-8e86-6622b1f40b7d" providerId="ADAL" clId="{61F588B5-3371-4D11-B4A8-2670D27C83A8}" dt="2020-05-22T01:36:36.984" v="3361" actId="1076"/>
          <ac:grpSpMkLst>
            <pc:docMk/>
            <pc:sldMk cId="1613337879" sldId="903"/>
            <ac:grpSpMk id="95" creationId="{C3750B4B-4312-457C-AA1A-78D1CBB639F4}"/>
          </ac:grpSpMkLst>
        </pc:grpChg>
        <pc:grpChg chg="add mod">
          <ac:chgData name="Jonathan Neo" userId="499c2d3d-ce76-4636-8e86-6622b1f40b7d" providerId="ADAL" clId="{61F588B5-3371-4D11-B4A8-2670D27C83A8}" dt="2020-05-22T01:38:14.469" v="3507" actId="554"/>
          <ac:grpSpMkLst>
            <pc:docMk/>
            <pc:sldMk cId="1613337879" sldId="903"/>
            <ac:grpSpMk id="104" creationId="{F0AFC516-67CC-4958-87C9-E6F182829D69}"/>
          </ac:grpSpMkLst>
        </pc:grpChg>
        <pc:grpChg chg="add mod">
          <ac:chgData name="Jonathan Neo" userId="499c2d3d-ce76-4636-8e86-6622b1f40b7d" providerId="ADAL" clId="{61F588B5-3371-4D11-B4A8-2670D27C83A8}" dt="2020-05-22T01:38:14.469" v="3507" actId="554"/>
          <ac:grpSpMkLst>
            <pc:docMk/>
            <pc:sldMk cId="1613337879" sldId="903"/>
            <ac:grpSpMk id="105" creationId="{A9FC0305-9024-4440-B39A-0B4B8138ACF1}"/>
          </ac:grpSpMkLst>
        </pc:grpChg>
        <pc:grpChg chg="add mod">
          <ac:chgData name="Jonathan Neo" userId="499c2d3d-ce76-4636-8e86-6622b1f40b7d" providerId="ADAL" clId="{61F588B5-3371-4D11-B4A8-2670D27C83A8}" dt="2020-05-22T01:38:14.469" v="3507" actId="554"/>
          <ac:grpSpMkLst>
            <pc:docMk/>
            <pc:sldMk cId="1613337879" sldId="903"/>
            <ac:grpSpMk id="106" creationId="{DBE0B080-111D-408E-8690-D47FC646599E}"/>
          </ac:grpSpMkLst>
        </pc:grpChg>
        <pc:picChg chg="add mod topLvl">
          <ac:chgData name="Jonathan Neo" userId="499c2d3d-ce76-4636-8e86-6622b1f40b7d" providerId="ADAL" clId="{61F588B5-3371-4D11-B4A8-2670D27C83A8}" dt="2020-05-22T01:23:40.997" v="3028" actId="164"/>
          <ac:picMkLst>
            <pc:docMk/>
            <pc:sldMk cId="1613337879" sldId="903"/>
            <ac:picMk id="6" creationId="{C705242F-A496-4F80-A34D-2D30233198B7}"/>
          </ac:picMkLst>
        </pc:picChg>
        <pc:picChg chg="del">
          <ac:chgData name="Jonathan Neo" userId="499c2d3d-ce76-4636-8e86-6622b1f40b7d" providerId="ADAL" clId="{61F588B5-3371-4D11-B4A8-2670D27C83A8}" dt="2020-05-22T01:15:21.582" v="2784" actId="478"/>
          <ac:picMkLst>
            <pc:docMk/>
            <pc:sldMk cId="1613337879" sldId="903"/>
            <ac:picMk id="33" creationId="{00C6C157-7FA5-4852-B0D3-018E79F6100E}"/>
          </ac:picMkLst>
        </pc:picChg>
        <pc:picChg chg="add mod topLvl">
          <ac:chgData name="Jonathan Neo" userId="499c2d3d-ce76-4636-8e86-6622b1f40b7d" providerId="ADAL" clId="{61F588B5-3371-4D11-B4A8-2670D27C83A8}" dt="2020-05-22T01:23:40.997" v="3028" actId="164"/>
          <ac:picMkLst>
            <pc:docMk/>
            <pc:sldMk cId="1613337879" sldId="903"/>
            <ac:picMk id="36" creationId="{2BF93427-F236-40A1-BA49-386A18FB1267}"/>
          </ac:picMkLst>
        </pc:picChg>
        <pc:picChg chg="add mod topLvl">
          <ac:chgData name="Jonathan Neo" userId="499c2d3d-ce76-4636-8e86-6622b1f40b7d" providerId="ADAL" clId="{61F588B5-3371-4D11-B4A8-2670D27C83A8}" dt="2020-05-22T01:23:40.997" v="3028" actId="164"/>
          <ac:picMkLst>
            <pc:docMk/>
            <pc:sldMk cId="1613337879" sldId="903"/>
            <ac:picMk id="41" creationId="{C5E81994-39C9-4FC6-BF98-C445A5F24BF2}"/>
          </ac:picMkLst>
        </pc:picChg>
        <pc:picChg chg="del">
          <ac:chgData name="Jonathan Neo" userId="499c2d3d-ce76-4636-8e86-6622b1f40b7d" providerId="ADAL" clId="{61F588B5-3371-4D11-B4A8-2670D27C83A8}" dt="2020-05-22T01:15:21.582" v="2784" actId="478"/>
          <ac:picMkLst>
            <pc:docMk/>
            <pc:sldMk cId="1613337879" sldId="903"/>
            <ac:picMk id="43" creationId="{3C52BDBF-A895-46A2-82E3-5131B5DD4138}"/>
          </ac:picMkLst>
        </pc:picChg>
        <pc:picChg chg="add mod topLvl">
          <ac:chgData name="Jonathan Neo" userId="499c2d3d-ce76-4636-8e86-6622b1f40b7d" providerId="ADAL" clId="{61F588B5-3371-4D11-B4A8-2670D27C83A8}" dt="2020-05-22T01:23:40.997" v="3028" actId="164"/>
          <ac:picMkLst>
            <pc:docMk/>
            <pc:sldMk cId="1613337879" sldId="903"/>
            <ac:picMk id="44" creationId="{88FC59AA-8073-462E-B1E0-561CF450D92B}"/>
          </ac:picMkLst>
        </pc:picChg>
        <pc:picChg chg="mod topLvl">
          <ac:chgData name="Jonathan Neo" userId="499c2d3d-ce76-4636-8e86-6622b1f40b7d" providerId="ADAL" clId="{61F588B5-3371-4D11-B4A8-2670D27C83A8}" dt="2020-05-22T01:22:35.289" v="2887" actId="164"/>
          <ac:picMkLst>
            <pc:docMk/>
            <pc:sldMk cId="1613337879" sldId="903"/>
            <ac:picMk id="51" creationId="{135F9B7E-B6C4-4DD7-8556-B45E5209EC2F}"/>
          </ac:picMkLst>
        </pc:picChg>
        <pc:picChg chg="mod topLvl">
          <ac:chgData name="Jonathan Neo" userId="499c2d3d-ce76-4636-8e86-6622b1f40b7d" providerId="ADAL" clId="{61F588B5-3371-4D11-B4A8-2670D27C83A8}" dt="2020-05-22T01:22:35.289" v="2887" actId="164"/>
          <ac:picMkLst>
            <pc:docMk/>
            <pc:sldMk cId="1613337879" sldId="903"/>
            <ac:picMk id="52" creationId="{868E27EE-8469-44AF-99A3-2005026C9F3E}"/>
          </ac:picMkLst>
        </pc:picChg>
        <pc:picChg chg="del mod topLvl">
          <ac:chgData name="Jonathan Neo" userId="499c2d3d-ce76-4636-8e86-6622b1f40b7d" providerId="ADAL" clId="{61F588B5-3371-4D11-B4A8-2670D27C83A8}" dt="2020-05-22T01:22:24.681" v="2883" actId="478"/>
          <ac:picMkLst>
            <pc:docMk/>
            <pc:sldMk cId="1613337879" sldId="903"/>
            <ac:picMk id="56" creationId="{A911D48C-FB21-45EC-AF40-470A67CA1889}"/>
          </ac:picMkLst>
        </pc:picChg>
        <pc:picChg chg="del mod topLvl">
          <ac:chgData name="Jonathan Neo" userId="499c2d3d-ce76-4636-8e86-6622b1f40b7d" providerId="ADAL" clId="{61F588B5-3371-4D11-B4A8-2670D27C83A8}" dt="2020-05-22T01:22:25.105" v="2884" actId="478"/>
          <ac:picMkLst>
            <pc:docMk/>
            <pc:sldMk cId="1613337879" sldId="903"/>
            <ac:picMk id="57" creationId="{3EC60659-AD91-4C92-A4A2-10627C7FEEAA}"/>
          </ac:picMkLst>
        </pc:picChg>
        <pc:picChg chg="mod topLvl">
          <ac:chgData name="Jonathan Neo" userId="499c2d3d-ce76-4636-8e86-6622b1f40b7d" providerId="ADAL" clId="{61F588B5-3371-4D11-B4A8-2670D27C83A8}" dt="2020-05-22T01:24:21.204" v="3070" actId="164"/>
          <ac:picMkLst>
            <pc:docMk/>
            <pc:sldMk cId="1613337879" sldId="903"/>
            <ac:picMk id="67" creationId="{7D333C59-0DF5-4752-815A-685D55D8FB55}"/>
          </ac:picMkLst>
        </pc:picChg>
        <pc:picChg chg="mod topLvl">
          <ac:chgData name="Jonathan Neo" userId="499c2d3d-ce76-4636-8e86-6622b1f40b7d" providerId="ADAL" clId="{61F588B5-3371-4D11-B4A8-2670D27C83A8}" dt="2020-05-22T01:24:21.204" v="3070" actId="164"/>
          <ac:picMkLst>
            <pc:docMk/>
            <pc:sldMk cId="1613337879" sldId="903"/>
            <ac:picMk id="68" creationId="{81C348A5-1DB3-43DF-84AD-09BD36F70C39}"/>
          </ac:picMkLst>
        </pc:picChg>
        <pc:picChg chg="del mod topLvl">
          <ac:chgData name="Jonathan Neo" userId="499c2d3d-ce76-4636-8e86-6622b1f40b7d" providerId="ADAL" clId="{61F588B5-3371-4D11-B4A8-2670D27C83A8}" dt="2020-05-22T01:24:04.812" v="3045" actId="478"/>
          <ac:picMkLst>
            <pc:docMk/>
            <pc:sldMk cId="1613337879" sldId="903"/>
            <ac:picMk id="72" creationId="{26EAE7B0-ED49-4743-90C2-5505A6A0D06F}"/>
          </ac:picMkLst>
        </pc:picChg>
        <pc:picChg chg="del mod topLvl">
          <ac:chgData name="Jonathan Neo" userId="499c2d3d-ce76-4636-8e86-6622b1f40b7d" providerId="ADAL" clId="{61F588B5-3371-4D11-B4A8-2670D27C83A8}" dt="2020-05-22T01:24:07.545" v="3047" actId="478"/>
          <ac:picMkLst>
            <pc:docMk/>
            <pc:sldMk cId="1613337879" sldId="903"/>
            <ac:picMk id="73" creationId="{4418D131-470F-4C00-87AD-11C8C56BECBC}"/>
          </ac:picMkLst>
        </pc:picChg>
        <pc:picChg chg="del mod topLvl">
          <ac:chgData name="Jonathan Neo" userId="499c2d3d-ce76-4636-8e86-6622b1f40b7d" providerId="ADAL" clId="{61F588B5-3371-4D11-B4A8-2670D27C83A8}" dt="2020-05-22T01:26:21.993" v="3143" actId="478"/>
          <ac:picMkLst>
            <pc:docMk/>
            <pc:sldMk cId="1613337879" sldId="903"/>
            <ac:picMk id="82" creationId="{EE204647-C92E-477F-99B2-CEF7E1F31EA8}"/>
          </ac:picMkLst>
        </pc:picChg>
        <pc:picChg chg="del mod topLvl">
          <ac:chgData name="Jonathan Neo" userId="499c2d3d-ce76-4636-8e86-6622b1f40b7d" providerId="ADAL" clId="{61F588B5-3371-4D11-B4A8-2670D27C83A8}" dt="2020-05-22T01:26:23.180" v="3145" actId="478"/>
          <ac:picMkLst>
            <pc:docMk/>
            <pc:sldMk cId="1613337879" sldId="903"/>
            <ac:picMk id="83" creationId="{6755C3AE-B3C0-4A65-8618-3B86786817D7}"/>
          </ac:picMkLst>
        </pc:picChg>
        <pc:picChg chg="add mod">
          <ac:chgData name="Jonathan Neo" userId="499c2d3d-ce76-4636-8e86-6622b1f40b7d" providerId="ADAL" clId="{61F588B5-3371-4D11-B4A8-2670D27C83A8}" dt="2020-05-22T01:27:17.386" v="3171" actId="164"/>
          <ac:picMkLst>
            <pc:docMk/>
            <pc:sldMk cId="1613337879" sldId="903"/>
            <ac:picMk id="89" creationId="{A0E75661-8A9F-43F6-9E3F-AF37F0B0478B}"/>
          </ac:picMkLst>
        </pc:picChg>
        <pc:picChg chg="add mod">
          <ac:chgData name="Jonathan Neo" userId="499c2d3d-ce76-4636-8e86-6622b1f40b7d" providerId="ADAL" clId="{61F588B5-3371-4D11-B4A8-2670D27C83A8}" dt="2020-05-22T01:27:17.386" v="3171" actId="164"/>
          <ac:picMkLst>
            <pc:docMk/>
            <pc:sldMk cId="1613337879" sldId="903"/>
            <ac:picMk id="90" creationId="{02FA642C-25DD-4D0C-AA2F-48155D019185}"/>
          </ac:picMkLst>
        </pc:picChg>
        <pc:picChg chg="add mod">
          <ac:chgData name="Jonathan Neo" userId="499c2d3d-ce76-4636-8e86-6622b1f40b7d" providerId="ADAL" clId="{61F588B5-3371-4D11-B4A8-2670D27C83A8}" dt="2020-05-22T01:27:17.386" v="3171" actId="164"/>
          <ac:picMkLst>
            <pc:docMk/>
            <pc:sldMk cId="1613337879" sldId="903"/>
            <ac:picMk id="91" creationId="{C6F340D8-90A8-499B-9EDE-65B6EBAB7748}"/>
          </ac:picMkLst>
        </pc:picChg>
        <pc:picChg chg="add mod">
          <ac:chgData name="Jonathan Neo" userId="499c2d3d-ce76-4636-8e86-6622b1f40b7d" providerId="ADAL" clId="{61F588B5-3371-4D11-B4A8-2670D27C83A8}" dt="2020-05-22T01:27:17.386" v="3171" actId="164"/>
          <ac:picMkLst>
            <pc:docMk/>
            <pc:sldMk cId="1613337879" sldId="903"/>
            <ac:picMk id="92" creationId="{9181C5E7-983E-4B9B-930C-70B0B9BD40E0}"/>
          </ac:picMkLst>
        </pc:picChg>
        <pc:cxnChg chg="del">
          <ac:chgData name="Jonathan Neo" userId="499c2d3d-ce76-4636-8e86-6622b1f40b7d" providerId="ADAL" clId="{61F588B5-3371-4D11-B4A8-2670D27C83A8}" dt="2020-05-22T01:15:21.582" v="2784" actId="478"/>
          <ac:cxnSpMkLst>
            <pc:docMk/>
            <pc:sldMk cId="1613337879" sldId="903"/>
            <ac:cxnSpMk id="7" creationId="{B3C0D459-AEFF-4419-8947-AD2D2F268C79}"/>
          </ac:cxnSpMkLst>
        </pc:cxnChg>
        <pc:cxnChg chg="del">
          <ac:chgData name="Jonathan Neo" userId="499c2d3d-ce76-4636-8e86-6622b1f40b7d" providerId="ADAL" clId="{61F588B5-3371-4D11-B4A8-2670D27C83A8}" dt="2020-05-22T01:15:21.582" v="2784" actId="478"/>
          <ac:cxnSpMkLst>
            <pc:docMk/>
            <pc:sldMk cId="1613337879" sldId="903"/>
            <ac:cxnSpMk id="9" creationId="{7782083E-68C2-4047-929D-1E4E43BE6503}"/>
          </ac:cxnSpMkLst>
        </pc:cxnChg>
        <pc:cxnChg chg="add mod topLvl">
          <ac:chgData name="Jonathan Neo" userId="499c2d3d-ce76-4636-8e86-6622b1f40b7d" providerId="ADAL" clId="{61F588B5-3371-4D11-B4A8-2670D27C83A8}" dt="2020-05-22T01:23:40.997" v="3028" actId="164"/>
          <ac:cxnSpMkLst>
            <pc:docMk/>
            <pc:sldMk cId="1613337879" sldId="903"/>
            <ac:cxnSpMk id="11" creationId="{25ED5E58-0820-4ED7-8D3D-10DAD6095F73}"/>
          </ac:cxnSpMkLst>
        </pc:cxnChg>
        <pc:cxnChg chg="del">
          <ac:chgData name="Jonathan Neo" userId="499c2d3d-ce76-4636-8e86-6622b1f40b7d" providerId="ADAL" clId="{61F588B5-3371-4D11-B4A8-2670D27C83A8}" dt="2020-05-22T01:15:21.582" v="2784" actId="478"/>
          <ac:cxnSpMkLst>
            <pc:docMk/>
            <pc:sldMk cId="1613337879" sldId="903"/>
            <ac:cxnSpMk id="17" creationId="{45C5F71D-F717-43EC-8EA3-43D446166099}"/>
          </ac:cxnSpMkLst>
        </pc:cxnChg>
        <pc:cxnChg chg="del">
          <ac:chgData name="Jonathan Neo" userId="499c2d3d-ce76-4636-8e86-6622b1f40b7d" providerId="ADAL" clId="{61F588B5-3371-4D11-B4A8-2670D27C83A8}" dt="2020-05-22T01:15:21.582" v="2784" actId="478"/>
          <ac:cxnSpMkLst>
            <pc:docMk/>
            <pc:sldMk cId="1613337879" sldId="903"/>
            <ac:cxnSpMk id="18" creationId="{BAD92844-F977-4818-8499-149E4A219A05}"/>
          </ac:cxnSpMkLst>
        </pc:cxnChg>
        <pc:cxnChg chg="del">
          <ac:chgData name="Jonathan Neo" userId="499c2d3d-ce76-4636-8e86-6622b1f40b7d" providerId="ADAL" clId="{61F588B5-3371-4D11-B4A8-2670D27C83A8}" dt="2020-05-22T01:15:21.582" v="2784" actId="478"/>
          <ac:cxnSpMkLst>
            <pc:docMk/>
            <pc:sldMk cId="1613337879" sldId="903"/>
            <ac:cxnSpMk id="19" creationId="{29C686C7-E36D-486D-87BE-1A9B19F438C9}"/>
          </ac:cxnSpMkLst>
        </pc:cxnChg>
        <pc:cxnChg chg="del">
          <ac:chgData name="Jonathan Neo" userId="499c2d3d-ce76-4636-8e86-6622b1f40b7d" providerId="ADAL" clId="{61F588B5-3371-4D11-B4A8-2670D27C83A8}" dt="2020-05-22T01:15:21.582" v="2784" actId="478"/>
          <ac:cxnSpMkLst>
            <pc:docMk/>
            <pc:sldMk cId="1613337879" sldId="903"/>
            <ac:cxnSpMk id="22" creationId="{DEA6B8EF-15F8-4599-90AB-68EB4B0A3A73}"/>
          </ac:cxnSpMkLst>
        </pc:cxnChg>
        <pc:cxnChg chg="add mod topLvl">
          <ac:chgData name="Jonathan Neo" userId="499c2d3d-ce76-4636-8e86-6622b1f40b7d" providerId="ADAL" clId="{61F588B5-3371-4D11-B4A8-2670D27C83A8}" dt="2020-05-22T01:23:40.997" v="3028" actId="164"/>
          <ac:cxnSpMkLst>
            <pc:docMk/>
            <pc:sldMk cId="1613337879" sldId="903"/>
            <ac:cxnSpMk id="45" creationId="{A46E510A-DF36-43ED-A4A0-2BBCCE848778}"/>
          </ac:cxnSpMkLst>
        </pc:cxnChg>
        <pc:cxnChg chg="add mod topLvl">
          <ac:chgData name="Jonathan Neo" userId="499c2d3d-ce76-4636-8e86-6622b1f40b7d" providerId="ADAL" clId="{61F588B5-3371-4D11-B4A8-2670D27C83A8}" dt="2020-05-22T01:23:40.997" v="3028" actId="164"/>
          <ac:cxnSpMkLst>
            <pc:docMk/>
            <pc:sldMk cId="1613337879" sldId="903"/>
            <ac:cxnSpMk id="46" creationId="{707A09A8-46E2-4871-8EC3-01DCD5CC7FEA}"/>
          </ac:cxnSpMkLst>
        </pc:cxnChg>
        <pc:cxnChg chg="mod topLvl">
          <ac:chgData name="Jonathan Neo" userId="499c2d3d-ce76-4636-8e86-6622b1f40b7d" providerId="ADAL" clId="{61F588B5-3371-4D11-B4A8-2670D27C83A8}" dt="2020-05-22T01:22:41.226" v="2888" actId="478"/>
          <ac:cxnSpMkLst>
            <pc:docMk/>
            <pc:sldMk cId="1613337879" sldId="903"/>
            <ac:cxnSpMk id="58" creationId="{C12FD8BD-BA9D-458B-8339-DB2DD24A9D92}"/>
          </ac:cxnSpMkLst>
        </pc:cxnChg>
        <pc:cxnChg chg="del mod topLvl">
          <ac:chgData name="Jonathan Neo" userId="499c2d3d-ce76-4636-8e86-6622b1f40b7d" providerId="ADAL" clId="{61F588B5-3371-4D11-B4A8-2670D27C83A8}" dt="2020-05-22T01:22:23.291" v="2881" actId="478"/>
          <ac:cxnSpMkLst>
            <pc:docMk/>
            <pc:sldMk cId="1613337879" sldId="903"/>
            <ac:cxnSpMk id="59" creationId="{D6779A51-27B4-4E2D-8503-16F3F5F95B09}"/>
          </ac:cxnSpMkLst>
        </pc:cxnChg>
        <pc:cxnChg chg="del mod topLvl">
          <ac:chgData name="Jonathan Neo" userId="499c2d3d-ce76-4636-8e86-6622b1f40b7d" providerId="ADAL" clId="{61F588B5-3371-4D11-B4A8-2670D27C83A8}" dt="2020-05-22T01:22:25.995" v="2885" actId="478"/>
          <ac:cxnSpMkLst>
            <pc:docMk/>
            <pc:sldMk cId="1613337879" sldId="903"/>
            <ac:cxnSpMk id="60" creationId="{E4CD803C-3D96-4DBD-A602-3C7753BB5332}"/>
          </ac:cxnSpMkLst>
        </pc:cxnChg>
        <pc:cxnChg chg="mod topLvl">
          <ac:chgData name="Jonathan Neo" userId="499c2d3d-ce76-4636-8e86-6622b1f40b7d" providerId="ADAL" clId="{61F588B5-3371-4D11-B4A8-2670D27C83A8}" dt="2020-05-22T01:24:21.204" v="3070" actId="164"/>
          <ac:cxnSpMkLst>
            <pc:docMk/>
            <pc:sldMk cId="1613337879" sldId="903"/>
            <ac:cxnSpMk id="74" creationId="{C1E04977-765B-4A7B-9C25-D087AC5E1025}"/>
          </ac:cxnSpMkLst>
        </pc:cxnChg>
        <pc:cxnChg chg="del mod topLvl">
          <ac:chgData name="Jonathan Neo" userId="499c2d3d-ce76-4636-8e86-6622b1f40b7d" providerId="ADAL" clId="{61F588B5-3371-4D11-B4A8-2670D27C83A8}" dt="2020-05-22T01:24:04.364" v="3044" actId="478"/>
          <ac:cxnSpMkLst>
            <pc:docMk/>
            <pc:sldMk cId="1613337879" sldId="903"/>
            <ac:cxnSpMk id="75" creationId="{D12E4D89-09D6-4B9F-BFE9-3D68859DAF98}"/>
          </ac:cxnSpMkLst>
        </pc:cxnChg>
        <pc:cxnChg chg="del mod topLvl">
          <ac:chgData name="Jonathan Neo" userId="499c2d3d-ce76-4636-8e86-6622b1f40b7d" providerId="ADAL" clId="{61F588B5-3371-4D11-B4A8-2670D27C83A8}" dt="2020-05-22T01:24:06.985" v="3046" actId="478"/>
          <ac:cxnSpMkLst>
            <pc:docMk/>
            <pc:sldMk cId="1613337879" sldId="903"/>
            <ac:cxnSpMk id="76" creationId="{DD203660-8A0E-43E3-B387-76F19CF69B09}"/>
          </ac:cxnSpMkLst>
        </pc:cxnChg>
        <pc:cxnChg chg="del mod topLvl">
          <ac:chgData name="Jonathan Neo" userId="499c2d3d-ce76-4636-8e86-6622b1f40b7d" providerId="ADAL" clId="{61F588B5-3371-4D11-B4A8-2670D27C83A8}" dt="2020-05-22T01:26:23.673" v="3146" actId="478"/>
          <ac:cxnSpMkLst>
            <pc:docMk/>
            <pc:sldMk cId="1613337879" sldId="903"/>
            <ac:cxnSpMk id="85" creationId="{7E101FD1-B057-430B-851F-1F49634DCB1A}"/>
          </ac:cxnSpMkLst>
        </pc:cxnChg>
        <pc:cxnChg chg="add mod">
          <ac:chgData name="Jonathan Neo" userId="499c2d3d-ce76-4636-8e86-6622b1f40b7d" providerId="ADAL" clId="{61F588B5-3371-4D11-B4A8-2670D27C83A8}" dt="2020-05-22T01:27:17.386" v="3171" actId="164"/>
          <ac:cxnSpMkLst>
            <pc:docMk/>
            <pc:sldMk cId="1613337879" sldId="903"/>
            <ac:cxnSpMk id="94" creationId="{58B67598-0B5D-4EF6-848E-71AA9EB3B7B5}"/>
          </ac:cxnSpMkLst>
        </pc:cxnChg>
      </pc:sldChg>
      <pc:sldChg chg="add del">
        <pc:chgData name="Jonathan Neo" userId="499c2d3d-ce76-4636-8e86-6622b1f40b7d" providerId="ADAL" clId="{61F588B5-3371-4D11-B4A8-2670D27C83A8}" dt="2020-05-22T01:08:28.456" v="2566" actId="47"/>
        <pc:sldMkLst>
          <pc:docMk/>
          <pc:sldMk cId="4208440186" sldId="903"/>
        </pc:sldMkLst>
      </pc:sldChg>
      <pc:sldChg chg="addSp modSp add mod">
        <pc:chgData name="Jonathan Neo" userId="499c2d3d-ce76-4636-8e86-6622b1f40b7d" providerId="ADAL" clId="{61F588B5-3371-4D11-B4A8-2670D27C83A8}" dt="2020-05-22T01:39:29.535" v="3553" actId="20577"/>
        <pc:sldMkLst>
          <pc:docMk/>
          <pc:sldMk cId="57159236" sldId="904"/>
        </pc:sldMkLst>
        <pc:spChg chg="mod">
          <ac:chgData name="Jonathan Neo" userId="499c2d3d-ce76-4636-8e86-6622b1f40b7d" providerId="ADAL" clId="{61F588B5-3371-4D11-B4A8-2670D27C83A8}" dt="2020-05-22T01:39:29.535" v="3553" actId="20577"/>
          <ac:spMkLst>
            <pc:docMk/>
            <pc:sldMk cId="57159236" sldId="904"/>
            <ac:spMk id="2" creationId="{4CA54266-611C-486E-B2F8-7030C027DDEB}"/>
          </ac:spMkLst>
        </pc:spChg>
        <pc:spChg chg="mod">
          <ac:chgData name="Jonathan Neo" userId="499c2d3d-ce76-4636-8e86-6622b1f40b7d" providerId="ADAL" clId="{61F588B5-3371-4D11-B4A8-2670D27C83A8}" dt="2020-05-22T01:29:44.258" v="3198" actId="14100"/>
          <ac:spMkLst>
            <pc:docMk/>
            <pc:sldMk cId="57159236" sldId="904"/>
            <ac:spMk id="4" creationId="{C0D85B06-901C-45EA-AB62-E9D9C2F84D3C}"/>
          </ac:spMkLst>
        </pc:spChg>
        <pc:spChg chg="mod">
          <ac:chgData name="Jonathan Neo" userId="499c2d3d-ce76-4636-8e86-6622b1f40b7d" providerId="ADAL" clId="{61F588B5-3371-4D11-B4A8-2670D27C83A8}" dt="2020-05-22T01:29:26.689" v="3192" actId="1076"/>
          <ac:spMkLst>
            <pc:docMk/>
            <pc:sldMk cId="57159236" sldId="904"/>
            <ac:spMk id="28" creationId="{1DBB0EF3-FC51-49AE-8B65-A5B28C976CC0}"/>
          </ac:spMkLst>
        </pc:spChg>
        <pc:spChg chg="mod">
          <ac:chgData name="Jonathan Neo" userId="499c2d3d-ce76-4636-8e86-6622b1f40b7d" providerId="ADAL" clId="{61F588B5-3371-4D11-B4A8-2670D27C83A8}" dt="2020-05-22T01:29:22.709" v="3191" actId="1076"/>
          <ac:spMkLst>
            <pc:docMk/>
            <pc:sldMk cId="57159236" sldId="904"/>
            <ac:spMk id="29" creationId="{FCEB8B82-016D-4AF0-8BED-0204F9A5A7EA}"/>
          </ac:spMkLst>
        </pc:spChg>
        <pc:spChg chg="mod">
          <ac:chgData name="Jonathan Neo" userId="499c2d3d-ce76-4636-8e86-6622b1f40b7d" providerId="ADAL" clId="{61F588B5-3371-4D11-B4A8-2670D27C83A8}" dt="2020-05-22T01:29:38.175" v="3197" actId="1038"/>
          <ac:spMkLst>
            <pc:docMk/>
            <pc:sldMk cId="57159236" sldId="904"/>
            <ac:spMk id="30" creationId="{E5D38D02-CA84-4211-ACDE-FE2DDA87F95A}"/>
          </ac:spMkLst>
        </pc:spChg>
        <pc:spChg chg="mod">
          <ac:chgData name="Jonathan Neo" userId="499c2d3d-ce76-4636-8e86-6622b1f40b7d" providerId="ADAL" clId="{61F588B5-3371-4D11-B4A8-2670D27C83A8}" dt="2020-05-22T01:29:36.071" v="3194" actId="1076"/>
          <ac:spMkLst>
            <pc:docMk/>
            <pc:sldMk cId="57159236" sldId="904"/>
            <ac:spMk id="31" creationId="{052C5DD9-5F31-45AB-BD2B-BD715D927239}"/>
          </ac:spMkLst>
        </pc:spChg>
        <pc:cxnChg chg="add mod">
          <ac:chgData name="Jonathan Neo" userId="499c2d3d-ce76-4636-8e86-6622b1f40b7d" providerId="ADAL" clId="{61F588B5-3371-4D11-B4A8-2670D27C83A8}" dt="2020-05-22T01:29:46.472" v="3199" actId="1076"/>
          <ac:cxnSpMkLst>
            <pc:docMk/>
            <pc:sldMk cId="57159236" sldId="904"/>
            <ac:cxnSpMk id="33" creationId="{0D4BDD3C-0271-46DA-9FDF-405E948AEDEC}"/>
          </ac:cxnSpMkLst>
        </pc:cxnChg>
      </pc:sldChg>
      <pc:sldChg chg="delSp add del mod">
        <pc:chgData name="Jonathan Neo" userId="499c2d3d-ce76-4636-8e86-6622b1f40b7d" providerId="ADAL" clId="{61F588B5-3371-4D11-B4A8-2670D27C83A8}" dt="2020-05-22T01:27:59.681" v="3175" actId="47"/>
        <pc:sldMkLst>
          <pc:docMk/>
          <pc:sldMk cId="3621390302" sldId="904"/>
        </pc:sldMkLst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4" creationId="{C0D85B06-901C-45EA-AB62-E9D9C2F84D3C}"/>
          </ac:spMkLst>
        </pc:spChg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13" creationId="{76463E33-9BE5-484C-8A3F-4414DB19C118}"/>
          </ac:spMkLst>
        </pc:spChg>
        <pc:spChg chg="del">
          <ac:chgData name="Jonathan Neo" userId="499c2d3d-ce76-4636-8e86-6622b1f40b7d" providerId="ADAL" clId="{61F588B5-3371-4D11-B4A8-2670D27C83A8}" dt="2020-05-22T01:27:51.287" v="3174" actId="478"/>
          <ac:spMkLst>
            <pc:docMk/>
            <pc:sldMk cId="3621390302" sldId="904"/>
            <ac:spMk id="14" creationId="{D257941E-0963-41FB-B89D-F5700A077592}"/>
          </ac:spMkLst>
        </pc:spChg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23" creationId="{BDCC5D0E-B391-43E6-B0CD-E4A626FEDC36}"/>
          </ac:spMkLst>
        </pc:spChg>
        <pc:spChg chg="del">
          <ac:chgData name="Jonathan Neo" userId="499c2d3d-ce76-4636-8e86-6622b1f40b7d" providerId="ADAL" clId="{61F588B5-3371-4D11-B4A8-2670D27C83A8}" dt="2020-05-22T01:27:51.287" v="3174" actId="478"/>
          <ac:spMkLst>
            <pc:docMk/>
            <pc:sldMk cId="3621390302" sldId="904"/>
            <ac:spMk id="24" creationId="{6FF77990-4C5F-4B2B-9618-57DFF9CC2EAC}"/>
          </ac:spMkLst>
        </pc:spChg>
        <pc:spChg chg="del">
          <ac:chgData name="Jonathan Neo" userId="499c2d3d-ce76-4636-8e86-6622b1f40b7d" providerId="ADAL" clId="{61F588B5-3371-4D11-B4A8-2670D27C83A8}" dt="2020-05-22T01:27:51.287" v="3174" actId="478"/>
          <ac:spMkLst>
            <pc:docMk/>
            <pc:sldMk cId="3621390302" sldId="904"/>
            <ac:spMk id="25" creationId="{F58CFDD1-5F53-4ED7-9814-D971EFA282A7}"/>
          </ac:spMkLst>
        </pc:spChg>
        <pc:spChg chg="del">
          <ac:chgData name="Jonathan Neo" userId="499c2d3d-ce76-4636-8e86-6622b1f40b7d" providerId="ADAL" clId="{61F588B5-3371-4D11-B4A8-2670D27C83A8}" dt="2020-05-22T01:27:51.287" v="3174" actId="478"/>
          <ac:spMkLst>
            <pc:docMk/>
            <pc:sldMk cId="3621390302" sldId="904"/>
            <ac:spMk id="26" creationId="{21DFB742-F4CB-4FD9-BBAF-5D1DACA09026}"/>
          </ac:spMkLst>
        </pc:spChg>
        <pc:spChg chg="del">
          <ac:chgData name="Jonathan Neo" userId="499c2d3d-ce76-4636-8e86-6622b1f40b7d" providerId="ADAL" clId="{61F588B5-3371-4D11-B4A8-2670D27C83A8}" dt="2020-05-22T01:27:51.287" v="3174" actId="478"/>
          <ac:spMkLst>
            <pc:docMk/>
            <pc:sldMk cId="3621390302" sldId="904"/>
            <ac:spMk id="27" creationId="{CA672850-49ED-470F-A087-D500EE8A38F4}"/>
          </ac:spMkLst>
        </pc:spChg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28" creationId="{1DBB0EF3-FC51-49AE-8B65-A5B28C976CC0}"/>
          </ac:spMkLst>
        </pc:spChg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29" creationId="{FCEB8B82-016D-4AF0-8BED-0204F9A5A7EA}"/>
          </ac:spMkLst>
        </pc:spChg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30" creationId="{E5D38D02-CA84-4211-ACDE-FE2DDA87F95A}"/>
          </ac:spMkLst>
        </pc:spChg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31" creationId="{052C5DD9-5F31-45AB-BD2B-BD715D927239}"/>
          </ac:spMkLst>
        </pc:spChg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32" creationId="{293520BF-B0A2-468E-9765-B62295B514D0}"/>
          </ac:spMkLst>
        </pc:spChg>
        <pc:spChg chg="del">
          <ac:chgData name="Jonathan Neo" userId="499c2d3d-ce76-4636-8e86-6622b1f40b7d" providerId="ADAL" clId="{61F588B5-3371-4D11-B4A8-2670D27C83A8}" dt="2020-05-22T01:27:50.108" v="3173" actId="478"/>
          <ac:spMkLst>
            <pc:docMk/>
            <pc:sldMk cId="3621390302" sldId="904"/>
            <ac:spMk id="42" creationId="{6C28F11D-B363-4E2E-93D1-697687565632}"/>
          </ac:spMkLst>
        </pc:spChg>
        <pc:grpChg chg="del">
          <ac:chgData name="Jonathan Neo" userId="499c2d3d-ce76-4636-8e86-6622b1f40b7d" providerId="ADAL" clId="{61F588B5-3371-4D11-B4A8-2670D27C83A8}" dt="2020-05-22T01:27:50.108" v="3173" actId="478"/>
          <ac:grpSpMkLst>
            <pc:docMk/>
            <pc:sldMk cId="3621390302" sldId="904"/>
            <ac:grpSpMk id="37" creationId="{7EE5EF65-32A9-4ACD-ADA4-A1A10951C554}"/>
          </ac:grpSpMkLst>
        </pc:grpChg>
        <pc:picChg chg="del">
          <ac:chgData name="Jonathan Neo" userId="499c2d3d-ce76-4636-8e86-6622b1f40b7d" providerId="ADAL" clId="{61F588B5-3371-4D11-B4A8-2670D27C83A8}" dt="2020-05-22T01:27:50.108" v="3173" actId="478"/>
          <ac:picMkLst>
            <pc:docMk/>
            <pc:sldMk cId="3621390302" sldId="904"/>
            <ac:picMk id="33" creationId="{00C6C157-7FA5-4852-B0D3-018E79F6100E}"/>
          </ac:picMkLst>
        </pc:picChg>
        <pc:picChg chg="del">
          <ac:chgData name="Jonathan Neo" userId="499c2d3d-ce76-4636-8e86-6622b1f40b7d" providerId="ADAL" clId="{61F588B5-3371-4D11-B4A8-2670D27C83A8}" dt="2020-05-22T01:27:50.108" v="3173" actId="478"/>
          <ac:picMkLst>
            <pc:docMk/>
            <pc:sldMk cId="3621390302" sldId="904"/>
            <ac:picMk id="43" creationId="{3C52BDBF-A895-46A2-82E3-5131B5DD4138}"/>
          </ac:picMkLst>
        </pc:picChg>
        <pc:cxnChg chg="del">
          <ac:chgData name="Jonathan Neo" userId="499c2d3d-ce76-4636-8e86-6622b1f40b7d" providerId="ADAL" clId="{61F588B5-3371-4D11-B4A8-2670D27C83A8}" dt="2020-05-22T01:27:50.108" v="3173" actId="478"/>
          <ac:cxnSpMkLst>
            <pc:docMk/>
            <pc:sldMk cId="3621390302" sldId="904"/>
            <ac:cxnSpMk id="7" creationId="{B3C0D459-AEFF-4419-8947-AD2D2F268C79}"/>
          </ac:cxnSpMkLst>
        </pc:cxnChg>
        <pc:cxnChg chg="del">
          <ac:chgData name="Jonathan Neo" userId="499c2d3d-ce76-4636-8e86-6622b1f40b7d" providerId="ADAL" clId="{61F588B5-3371-4D11-B4A8-2670D27C83A8}" dt="2020-05-22T01:27:50.108" v="3173" actId="478"/>
          <ac:cxnSpMkLst>
            <pc:docMk/>
            <pc:sldMk cId="3621390302" sldId="904"/>
            <ac:cxnSpMk id="9" creationId="{7782083E-68C2-4047-929D-1E4E43BE6503}"/>
          </ac:cxnSpMkLst>
        </pc:cxnChg>
        <pc:cxnChg chg="del">
          <ac:chgData name="Jonathan Neo" userId="499c2d3d-ce76-4636-8e86-6622b1f40b7d" providerId="ADAL" clId="{61F588B5-3371-4D11-B4A8-2670D27C83A8}" dt="2020-05-22T01:27:50.108" v="3173" actId="478"/>
          <ac:cxnSpMkLst>
            <pc:docMk/>
            <pc:sldMk cId="3621390302" sldId="904"/>
            <ac:cxnSpMk id="17" creationId="{45C5F71D-F717-43EC-8EA3-43D446166099}"/>
          </ac:cxnSpMkLst>
        </pc:cxnChg>
        <pc:cxnChg chg="del">
          <ac:chgData name="Jonathan Neo" userId="499c2d3d-ce76-4636-8e86-6622b1f40b7d" providerId="ADAL" clId="{61F588B5-3371-4D11-B4A8-2670D27C83A8}" dt="2020-05-22T01:27:50.108" v="3173" actId="478"/>
          <ac:cxnSpMkLst>
            <pc:docMk/>
            <pc:sldMk cId="3621390302" sldId="904"/>
            <ac:cxnSpMk id="18" creationId="{BAD92844-F977-4818-8499-149E4A219A05}"/>
          </ac:cxnSpMkLst>
        </pc:cxnChg>
        <pc:cxnChg chg="del">
          <ac:chgData name="Jonathan Neo" userId="499c2d3d-ce76-4636-8e86-6622b1f40b7d" providerId="ADAL" clId="{61F588B5-3371-4D11-B4A8-2670D27C83A8}" dt="2020-05-22T01:27:50.108" v="3173" actId="478"/>
          <ac:cxnSpMkLst>
            <pc:docMk/>
            <pc:sldMk cId="3621390302" sldId="904"/>
            <ac:cxnSpMk id="19" creationId="{29C686C7-E36D-486D-87BE-1A9B19F438C9}"/>
          </ac:cxnSpMkLst>
        </pc:cxnChg>
        <pc:cxnChg chg="del">
          <ac:chgData name="Jonathan Neo" userId="499c2d3d-ce76-4636-8e86-6622b1f40b7d" providerId="ADAL" clId="{61F588B5-3371-4D11-B4A8-2670D27C83A8}" dt="2020-05-22T01:27:50.108" v="3173" actId="478"/>
          <ac:cxnSpMkLst>
            <pc:docMk/>
            <pc:sldMk cId="3621390302" sldId="904"/>
            <ac:cxnSpMk id="22" creationId="{DEA6B8EF-15F8-4599-90AB-68EB4B0A3A73}"/>
          </ac:cxnSpMkLst>
        </pc:cxnChg>
      </pc:sldChg>
      <pc:sldChg chg="addSp delSp modSp add mod modNotesTx">
        <pc:chgData name="Jonathan Neo" userId="499c2d3d-ce76-4636-8e86-6622b1f40b7d" providerId="ADAL" clId="{61F588B5-3371-4D11-B4A8-2670D27C83A8}" dt="2020-05-22T03:54:18.331" v="3695" actId="20577"/>
        <pc:sldMkLst>
          <pc:docMk/>
          <pc:sldMk cId="2438368749" sldId="905"/>
        </pc:sldMkLst>
        <pc:spChg chg="mod">
          <ac:chgData name="Jonathan Neo" userId="499c2d3d-ce76-4636-8e86-6622b1f40b7d" providerId="ADAL" clId="{61F588B5-3371-4D11-B4A8-2670D27C83A8}" dt="2020-05-22T01:39:31.844" v="3557" actId="20577"/>
          <ac:spMkLst>
            <pc:docMk/>
            <pc:sldMk cId="2438368749" sldId="905"/>
            <ac:spMk id="2" creationId="{4CA54266-611C-486E-B2F8-7030C027DDEB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4" creationId="{C0D85B06-901C-45EA-AB62-E9D9C2F84D3C}"/>
          </ac:spMkLst>
        </pc:spChg>
        <pc:spChg chg="add del mod">
          <ac:chgData name="Jonathan Neo" userId="499c2d3d-ce76-4636-8e86-6622b1f40b7d" providerId="ADAL" clId="{61F588B5-3371-4D11-B4A8-2670D27C83A8}" dt="2020-05-22T01:32:28.408" v="3254" actId="478"/>
          <ac:spMkLst>
            <pc:docMk/>
            <pc:sldMk cId="2438368749" sldId="905"/>
            <ac:spMk id="11" creationId="{243E4200-33E4-47E8-9A0F-F7D43DFA0930}"/>
          </ac:spMkLst>
        </pc:spChg>
        <pc:spChg chg="add mod ord topLvl">
          <ac:chgData name="Jonathan Neo" userId="499c2d3d-ce76-4636-8e86-6622b1f40b7d" providerId="ADAL" clId="{61F588B5-3371-4D11-B4A8-2670D27C83A8}" dt="2020-05-22T01:41:08.968" v="3585" actId="164"/>
          <ac:spMkLst>
            <pc:docMk/>
            <pc:sldMk cId="2438368749" sldId="905"/>
            <ac:spMk id="12" creationId="{20BDC31D-5BEE-4C6C-866B-A93BCD69689B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13" creationId="{76463E33-9BE5-484C-8A3F-4414DB19C118}"/>
          </ac:spMkLst>
        </pc:spChg>
        <pc:spChg chg="del">
          <ac:chgData name="Jonathan Neo" userId="499c2d3d-ce76-4636-8e86-6622b1f40b7d" providerId="ADAL" clId="{61F588B5-3371-4D11-B4A8-2670D27C83A8}" dt="2020-05-22T01:30:18.733" v="3218" actId="478"/>
          <ac:spMkLst>
            <pc:docMk/>
            <pc:sldMk cId="2438368749" sldId="905"/>
            <ac:spMk id="14" creationId="{D257941E-0963-41FB-B89D-F5700A077592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23" creationId="{BDCC5D0E-B391-43E6-B0CD-E4A626FEDC36}"/>
          </ac:spMkLst>
        </pc:spChg>
        <pc:spChg chg="del">
          <ac:chgData name="Jonathan Neo" userId="499c2d3d-ce76-4636-8e86-6622b1f40b7d" providerId="ADAL" clId="{61F588B5-3371-4D11-B4A8-2670D27C83A8}" dt="2020-05-22T01:30:18.733" v="3218" actId="478"/>
          <ac:spMkLst>
            <pc:docMk/>
            <pc:sldMk cId="2438368749" sldId="905"/>
            <ac:spMk id="24" creationId="{6FF77990-4C5F-4B2B-9618-57DFF9CC2EAC}"/>
          </ac:spMkLst>
        </pc:spChg>
        <pc:spChg chg="del">
          <ac:chgData name="Jonathan Neo" userId="499c2d3d-ce76-4636-8e86-6622b1f40b7d" providerId="ADAL" clId="{61F588B5-3371-4D11-B4A8-2670D27C83A8}" dt="2020-05-22T01:30:18.733" v="3218" actId="478"/>
          <ac:spMkLst>
            <pc:docMk/>
            <pc:sldMk cId="2438368749" sldId="905"/>
            <ac:spMk id="25" creationId="{F58CFDD1-5F53-4ED7-9814-D971EFA282A7}"/>
          </ac:spMkLst>
        </pc:spChg>
        <pc:spChg chg="del">
          <ac:chgData name="Jonathan Neo" userId="499c2d3d-ce76-4636-8e86-6622b1f40b7d" providerId="ADAL" clId="{61F588B5-3371-4D11-B4A8-2670D27C83A8}" dt="2020-05-22T01:30:18.733" v="3218" actId="478"/>
          <ac:spMkLst>
            <pc:docMk/>
            <pc:sldMk cId="2438368749" sldId="905"/>
            <ac:spMk id="26" creationId="{21DFB742-F4CB-4FD9-BBAF-5D1DACA09026}"/>
          </ac:spMkLst>
        </pc:spChg>
        <pc:spChg chg="del">
          <ac:chgData name="Jonathan Neo" userId="499c2d3d-ce76-4636-8e86-6622b1f40b7d" providerId="ADAL" clId="{61F588B5-3371-4D11-B4A8-2670D27C83A8}" dt="2020-05-22T01:30:18.733" v="3218" actId="478"/>
          <ac:spMkLst>
            <pc:docMk/>
            <pc:sldMk cId="2438368749" sldId="905"/>
            <ac:spMk id="27" creationId="{CA672850-49ED-470F-A087-D500EE8A38F4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28" creationId="{1DBB0EF3-FC51-49AE-8B65-A5B28C976CC0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29" creationId="{FCEB8B82-016D-4AF0-8BED-0204F9A5A7EA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30" creationId="{E5D38D02-CA84-4211-ACDE-FE2DDA87F95A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31" creationId="{052C5DD9-5F31-45AB-BD2B-BD715D927239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32" creationId="{293520BF-B0A2-468E-9765-B62295B514D0}"/>
          </ac:spMkLst>
        </pc:spChg>
        <pc:spChg chg="add del mod ord topLvl">
          <ac:chgData name="Jonathan Neo" userId="499c2d3d-ce76-4636-8e86-6622b1f40b7d" providerId="ADAL" clId="{61F588B5-3371-4D11-B4A8-2670D27C83A8}" dt="2020-05-22T01:40:53.604" v="3569" actId="478"/>
          <ac:spMkLst>
            <pc:docMk/>
            <pc:sldMk cId="2438368749" sldId="905"/>
            <ac:spMk id="34" creationId="{8CF39C4E-EFC7-435A-AF6D-540A3330F85A}"/>
          </ac:spMkLst>
        </pc:spChg>
        <pc:spChg chg="add mod ord">
          <ac:chgData name="Jonathan Neo" userId="499c2d3d-ce76-4636-8e86-6622b1f40b7d" providerId="ADAL" clId="{61F588B5-3371-4D11-B4A8-2670D27C83A8}" dt="2020-05-22T01:41:05.668" v="3584" actId="164"/>
          <ac:spMkLst>
            <pc:docMk/>
            <pc:sldMk cId="2438368749" sldId="905"/>
            <ac:spMk id="35" creationId="{276B814C-AA0C-4E06-8CBF-0DA996564BAA}"/>
          </ac:spMkLst>
        </pc:spChg>
        <pc:spChg chg="add mod">
          <ac:chgData name="Jonathan Neo" userId="499c2d3d-ce76-4636-8e86-6622b1f40b7d" providerId="ADAL" clId="{61F588B5-3371-4D11-B4A8-2670D27C83A8}" dt="2020-05-22T01:42:08.862" v="3657" actId="1076"/>
          <ac:spMkLst>
            <pc:docMk/>
            <pc:sldMk cId="2438368749" sldId="905"/>
            <ac:spMk id="36" creationId="{B266AD96-D080-4170-8368-04C587A5E081}"/>
          </ac:spMkLst>
        </pc:spChg>
        <pc:spChg chg="del">
          <ac:chgData name="Jonathan Neo" userId="499c2d3d-ce76-4636-8e86-6622b1f40b7d" providerId="ADAL" clId="{61F588B5-3371-4D11-B4A8-2670D27C83A8}" dt="2020-05-22T01:30:17.041" v="3217" actId="478"/>
          <ac:spMkLst>
            <pc:docMk/>
            <pc:sldMk cId="2438368749" sldId="905"/>
            <ac:spMk id="42" creationId="{6C28F11D-B363-4E2E-93D1-697687565632}"/>
          </ac:spMkLst>
        </pc:spChg>
        <pc:grpChg chg="add del mod">
          <ac:chgData name="Jonathan Neo" userId="499c2d3d-ce76-4636-8e86-6622b1f40b7d" providerId="ADAL" clId="{61F588B5-3371-4D11-B4A8-2670D27C83A8}" dt="2020-05-22T01:40:21.812" v="3560" actId="165"/>
          <ac:grpSpMkLst>
            <pc:docMk/>
            <pc:sldMk cId="2438368749" sldId="905"/>
            <ac:grpSpMk id="15" creationId="{70679AE1-79DB-4290-812E-F3047FD8E9B6}"/>
          </ac:grpSpMkLst>
        </pc:grpChg>
        <pc:grpChg chg="add del mod">
          <ac:chgData name="Jonathan Neo" userId="499c2d3d-ce76-4636-8e86-6622b1f40b7d" providerId="ADAL" clId="{61F588B5-3371-4D11-B4A8-2670D27C83A8}" dt="2020-05-22T01:40:36.027" v="3562" actId="165"/>
          <ac:grpSpMkLst>
            <pc:docMk/>
            <pc:sldMk cId="2438368749" sldId="905"/>
            <ac:grpSpMk id="16" creationId="{61D22B4B-F5F0-46C6-9C89-50E18DAC7320}"/>
          </ac:grpSpMkLst>
        </pc:grpChg>
        <pc:grpChg chg="add mod">
          <ac:chgData name="Jonathan Neo" userId="499c2d3d-ce76-4636-8e86-6622b1f40b7d" providerId="ADAL" clId="{61F588B5-3371-4D11-B4A8-2670D27C83A8}" dt="2020-05-22T01:41:22.633" v="3589" actId="1076"/>
          <ac:grpSpMkLst>
            <pc:docMk/>
            <pc:sldMk cId="2438368749" sldId="905"/>
            <ac:grpSpMk id="20" creationId="{E03FB6D5-9668-46F2-9DAF-2E96FB845A52}"/>
          </ac:grpSpMkLst>
        </pc:grpChg>
        <pc:grpChg chg="add mod">
          <ac:chgData name="Jonathan Neo" userId="499c2d3d-ce76-4636-8e86-6622b1f40b7d" providerId="ADAL" clId="{61F588B5-3371-4D11-B4A8-2670D27C83A8}" dt="2020-05-22T01:41:20.045" v="3588" actId="1076"/>
          <ac:grpSpMkLst>
            <pc:docMk/>
            <pc:sldMk cId="2438368749" sldId="905"/>
            <ac:grpSpMk id="21" creationId="{A925292B-8C15-4DE0-A3D5-303B1AA4228C}"/>
          </ac:grpSpMkLst>
        </pc:grpChg>
        <pc:picChg chg="add mod topLvl">
          <ac:chgData name="Jonathan Neo" userId="499c2d3d-ce76-4636-8e86-6622b1f40b7d" providerId="ADAL" clId="{61F588B5-3371-4D11-B4A8-2670D27C83A8}" dt="2020-05-22T01:41:08.968" v="3585" actId="164"/>
          <ac:picMkLst>
            <pc:docMk/>
            <pc:sldMk cId="2438368749" sldId="905"/>
            <ac:picMk id="3" creationId="{2935A3AF-C0FB-4E90-A9A5-509D8C42E0DF}"/>
          </ac:picMkLst>
        </pc:picChg>
        <pc:picChg chg="add mod topLvl">
          <ac:chgData name="Jonathan Neo" userId="499c2d3d-ce76-4636-8e86-6622b1f40b7d" providerId="ADAL" clId="{61F588B5-3371-4D11-B4A8-2670D27C83A8}" dt="2020-05-22T01:41:05.668" v="3584" actId="164"/>
          <ac:picMkLst>
            <pc:docMk/>
            <pc:sldMk cId="2438368749" sldId="905"/>
            <ac:picMk id="6" creationId="{B632D95A-12A5-4F56-8111-E3818D849CC9}"/>
          </ac:picMkLst>
        </pc:picChg>
        <pc:picChg chg="add mod topLvl">
          <ac:chgData name="Jonathan Neo" userId="499c2d3d-ce76-4636-8e86-6622b1f40b7d" providerId="ADAL" clId="{61F588B5-3371-4D11-B4A8-2670D27C83A8}" dt="2020-05-22T01:41:08.968" v="3585" actId="164"/>
          <ac:picMkLst>
            <pc:docMk/>
            <pc:sldMk cId="2438368749" sldId="905"/>
            <ac:picMk id="8" creationId="{7901B8E3-F068-495E-A94E-349A6694AB52}"/>
          </ac:picMkLst>
        </pc:picChg>
        <pc:picChg chg="add mod topLvl modCrop">
          <ac:chgData name="Jonathan Neo" userId="499c2d3d-ce76-4636-8e86-6622b1f40b7d" providerId="ADAL" clId="{61F588B5-3371-4D11-B4A8-2670D27C83A8}" dt="2020-05-22T01:41:05.668" v="3584" actId="164"/>
          <ac:picMkLst>
            <pc:docMk/>
            <pc:sldMk cId="2438368749" sldId="905"/>
            <ac:picMk id="10" creationId="{1DDBE106-AA80-4865-8766-07B196167137}"/>
          </ac:picMkLst>
        </pc:picChg>
        <pc:picChg chg="add mod">
          <ac:chgData name="Jonathan Neo" userId="499c2d3d-ce76-4636-8e86-6622b1f40b7d" providerId="ADAL" clId="{61F588B5-3371-4D11-B4A8-2670D27C83A8}" dt="2020-05-22T03:54:08.735" v="3692" actId="554"/>
          <ac:picMkLst>
            <pc:docMk/>
            <pc:sldMk cId="2438368749" sldId="905"/>
            <ac:picMk id="13" creationId="{AB213C31-00A8-43A9-B591-DD4BFD5043A4}"/>
          </ac:picMkLst>
        </pc:picChg>
        <pc:picChg chg="add mod">
          <ac:chgData name="Jonathan Neo" userId="499c2d3d-ce76-4636-8e86-6622b1f40b7d" providerId="ADAL" clId="{61F588B5-3371-4D11-B4A8-2670D27C83A8}" dt="2020-05-22T03:54:08.735" v="3692" actId="554"/>
          <ac:picMkLst>
            <pc:docMk/>
            <pc:sldMk cId="2438368749" sldId="905"/>
            <ac:picMk id="14" creationId="{A4F5DBBC-725E-43AA-B2A6-A801F1BA6DB8}"/>
          </ac:picMkLst>
        </pc:picChg>
        <pc:cxnChg chg="del">
          <ac:chgData name="Jonathan Neo" userId="499c2d3d-ce76-4636-8e86-6622b1f40b7d" providerId="ADAL" clId="{61F588B5-3371-4D11-B4A8-2670D27C83A8}" dt="2020-05-22T01:30:17.041" v="3217" actId="478"/>
          <ac:cxnSpMkLst>
            <pc:docMk/>
            <pc:sldMk cId="2438368749" sldId="905"/>
            <ac:cxnSpMk id="7" creationId="{B3C0D459-AEFF-4419-8947-AD2D2F268C79}"/>
          </ac:cxnSpMkLst>
        </pc:cxnChg>
        <pc:cxnChg chg="del">
          <ac:chgData name="Jonathan Neo" userId="499c2d3d-ce76-4636-8e86-6622b1f40b7d" providerId="ADAL" clId="{61F588B5-3371-4D11-B4A8-2670D27C83A8}" dt="2020-05-22T01:30:17.041" v="3217" actId="478"/>
          <ac:cxnSpMkLst>
            <pc:docMk/>
            <pc:sldMk cId="2438368749" sldId="905"/>
            <ac:cxnSpMk id="9" creationId="{7782083E-68C2-4047-929D-1E4E43BE6503}"/>
          </ac:cxnSpMkLst>
        </pc:cxnChg>
        <pc:cxnChg chg="del">
          <ac:chgData name="Jonathan Neo" userId="499c2d3d-ce76-4636-8e86-6622b1f40b7d" providerId="ADAL" clId="{61F588B5-3371-4D11-B4A8-2670D27C83A8}" dt="2020-05-22T01:30:17.041" v="3217" actId="478"/>
          <ac:cxnSpMkLst>
            <pc:docMk/>
            <pc:sldMk cId="2438368749" sldId="905"/>
            <ac:cxnSpMk id="17" creationId="{45C5F71D-F717-43EC-8EA3-43D446166099}"/>
          </ac:cxnSpMkLst>
        </pc:cxnChg>
        <pc:cxnChg chg="del">
          <ac:chgData name="Jonathan Neo" userId="499c2d3d-ce76-4636-8e86-6622b1f40b7d" providerId="ADAL" clId="{61F588B5-3371-4D11-B4A8-2670D27C83A8}" dt="2020-05-22T01:30:17.041" v="3217" actId="478"/>
          <ac:cxnSpMkLst>
            <pc:docMk/>
            <pc:sldMk cId="2438368749" sldId="905"/>
            <ac:cxnSpMk id="18" creationId="{BAD92844-F977-4818-8499-149E4A219A05}"/>
          </ac:cxnSpMkLst>
        </pc:cxnChg>
        <pc:cxnChg chg="del">
          <ac:chgData name="Jonathan Neo" userId="499c2d3d-ce76-4636-8e86-6622b1f40b7d" providerId="ADAL" clId="{61F588B5-3371-4D11-B4A8-2670D27C83A8}" dt="2020-05-22T01:30:17.041" v="3217" actId="478"/>
          <ac:cxnSpMkLst>
            <pc:docMk/>
            <pc:sldMk cId="2438368749" sldId="905"/>
            <ac:cxnSpMk id="19" creationId="{29C686C7-E36D-486D-87BE-1A9B19F438C9}"/>
          </ac:cxnSpMkLst>
        </pc:cxnChg>
        <pc:cxnChg chg="del">
          <ac:chgData name="Jonathan Neo" userId="499c2d3d-ce76-4636-8e86-6622b1f40b7d" providerId="ADAL" clId="{61F588B5-3371-4D11-B4A8-2670D27C83A8}" dt="2020-05-22T01:30:17.041" v="3217" actId="478"/>
          <ac:cxnSpMkLst>
            <pc:docMk/>
            <pc:sldMk cId="2438368749" sldId="905"/>
            <ac:cxnSpMk id="22" creationId="{DEA6B8EF-15F8-4599-90AB-68EB4B0A3A73}"/>
          </ac:cxnSpMkLst>
        </pc:cxnChg>
        <pc:cxnChg chg="del">
          <ac:chgData name="Jonathan Neo" userId="499c2d3d-ce76-4636-8e86-6622b1f40b7d" providerId="ADAL" clId="{61F588B5-3371-4D11-B4A8-2670D27C83A8}" dt="2020-05-22T01:30:17.041" v="3217" actId="478"/>
          <ac:cxnSpMkLst>
            <pc:docMk/>
            <pc:sldMk cId="2438368749" sldId="905"/>
            <ac:cxnSpMk id="33" creationId="{0D4BDD3C-0271-46DA-9FDF-405E948AEDEC}"/>
          </ac:cxnSpMkLst>
        </pc:cxnChg>
      </pc:sldChg>
    </pc:docChg>
  </pc:docChgLst>
  <pc:docChgLst>
    <pc:chgData name="Jonathan Neo" userId="7ec93efd-812d-40d8-901a-7d363e22a35d" providerId="ADAL" clId="{3F7A3462-F3D4-4D49-B3B6-DEEA96AF3DC3}"/>
    <pc:docChg chg="undo redo custSel addSld delSld modSld sldOrd">
      <pc:chgData name="Jonathan Neo" userId="7ec93efd-812d-40d8-901a-7d363e22a35d" providerId="ADAL" clId="{3F7A3462-F3D4-4D49-B3B6-DEEA96AF3DC3}" dt="2020-07-23T13:42:51.108" v="12892" actId="20577"/>
      <pc:docMkLst>
        <pc:docMk/>
      </pc:docMkLst>
      <pc:sldChg chg="modSp mod">
        <pc:chgData name="Jonathan Neo" userId="7ec93efd-812d-40d8-901a-7d363e22a35d" providerId="ADAL" clId="{3F7A3462-F3D4-4D49-B3B6-DEEA96AF3DC3}" dt="2020-07-22T11:41:29.759" v="7297" actId="255"/>
        <pc:sldMkLst>
          <pc:docMk/>
          <pc:sldMk cId="2274277515" sldId="880"/>
        </pc:sldMkLst>
        <pc:spChg chg="mod">
          <ac:chgData name="Jonathan Neo" userId="7ec93efd-812d-40d8-901a-7d363e22a35d" providerId="ADAL" clId="{3F7A3462-F3D4-4D49-B3B6-DEEA96AF3DC3}" dt="2020-07-22T11:41:29.759" v="7297" actId="255"/>
          <ac:spMkLst>
            <pc:docMk/>
            <pc:sldMk cId="2274277515" sldId="880"/>
            <ac:spMk id="4" creationId="{714907C9-4DB3-4FEA-B47F-5BE57F763E73}"/>
          </ac:spMkLst>
        </pc:spChg>
      </pc:sldChg>
      <pc:sldChg chg="addSp modSp mod modAnim">
        <pc:chgData name="Jonathan Neo" userId="7ec93efd-812d-40d8-901a-7d363e22a35d" providerId="ADAL" clId="{3F7A3462-F3D4-4D49-B3B6-DEEA96AF3DC3}" dt="2020-07-22T08:17:49.347" v="5541" actId="255"/>
        <pc:sldMkLst>
          <pc:docMk/>
          <pc:sldMk cId="3043773700" sldId="892"/>
        </pc:sldMkLst>
        <pc:spChg chg="mod">
          <ac:chgData name="Jonathan Neo" userId="7ec93efd-812d-40d8-901a-7d363e22a35d" providerId="ADAL" clId="{3F7A3462-F3D4-4D49-B3B6-DEEA96AF3DC3}" dt="2020-07-22T08:17:49.347" v="5541" actId="255"/>
          <ac:spMkLst>
            <pc:docMk/>
            <pc:sldMk cId="3043773700" sldId="892"/>
            <ac:spMk id="2" creationId="{4CA54266-611C-486E-B2F8-7030C027DDEB}"/>
          </ac:spMkLst>
        </pc:spChg>
        <pc:spChg chg="mod">
          <ac:chgData name="Jonathan Neo" userId="7ec93efd-812d-40d8-901a-7d363e22a35d" providerId="ADAL" clId="{3F7A3462-F3D4-4D49-B3B6-DEEA96AF3DC3}" dt="2020-07-21T01:10:19.332" v="246" actId="20577"/>
          <ac:spMkLst>
            <pc:docMk/>
            <pc:sldMk cId="3043773700" sldId="892"/>
            <ac:spMk id="29" creationId="{5DDE1620-288D-4606-B6FC-C3B528385B8F}"/>
          </ac:spMkLst>
        </pc:spChg>
        <pc:spChg chg="mod">
          <ac:chgData name="Jonathan Neo" userId="7ec93efd-812d-40d8-901a-7d363e22a35d" providerId="ADAL" clId="{3F7A3462-F3D4-4D49-B3B6-DEEA96AF3DC3}" dt="2020-07-21T01:10:30.383" v="264" actId="20577"/>
          <ac:spMkLst>
            <pc:docMk/>
            <pc:sldMk cId="3043773700" sldId="892"/>
            <ac:spMk id="30" creationId="{C4AA93CA-9C13-4AF0-8527-2E3418597BE7}"/>
          </ac:spMkLst>
        </pc:spChg>
        <pc:spChg chg="mod">
          <ac:chgData name="Jonathan Neo" userId="7ec93efd-812d-40d8-901a-7d363e22a35d" providerId="ADAL" clId="{3F7A3462-F3D4-4D49-B3B6-DEEA96AF3DC3}" dt="2020-07-21T01:10:35.493" v="278" actId="20577"/>
          <ac:spMkLst>
            <pc:docMk/>
            <pc:sldMk cId="3043773700" sldId="892"/>
            <ac:spMk id="31" creationId="{B45460EF-8670-4759-904A-BB38A61452F4}"/>
          </ac:spMkLst>
        </pc:spChg>
        <pc:spChg chg="mod">
          <ac:chgData name="Jonathan Neo" userId="7ec93efd-812d-40d8-901a-7d363e22a35d" providerId="ADAL" clId="{3F7A3462-F3D4-4D49-B3B6-DEEA96AF3DC3}" dt="2020-07-21T01:10:05.939" v="194" actId="20577"/>
          <ac:spMkLst>
            <pc:docMk/>
            <pc:sldMk cId="3043773700" sldId="892"/>
            <ac:spMk id="39" creationId="{B2AFAA6C-D983-4047-8B13-827A5AEFFFA3}"/>
          </ac:spMkLst>
        </pc:spChg>
        <pc:spChg chg="mod">
          <ac:chgData name="Jonathan Neo" userId="7ec93efd-812d-40d8-901a-7d363e22a35d" providerId="ADAL" clId="{3F7A3462-F3D4-4D49-B3B6-DEEA96AF3DC3}" dt="2020-07-21T01:10:10.766" v="211" actId="20577"/>
          <ac:spMkLst>
            <pc:docMk/>
            <pc:sldMk cId="3043773700" sldId="892"/>
            <ac:spMk id="44" creationId="{784E0D6C-9582-4F43-8A01-623AE6E999CA}"/>
          </ac:spMkLst>
        </pc:spChg>
        <pc:picChg chg="add mod">
          <ac:chgData name="Jonathan Neo" userId="7ec93efd-812d-40d8-901a-7d363e22a35d" providerId="ADAL" clId="{3F7A3462-F3D4-4D49-B3B6-DEEA96AF3DC3}" dt="2020-07-21T01:12:25.882" v="296" actId="1076"/>
          <ac:picMkLst>
            <pc:docMk/>
            <pc:sldMk cId="3043773700" sldId="892"/>
            <ac:picMk id="36" creationId="{3AA7411F-B3C2-4C11-89F6-7A2C1DDE959D}"/>
          </ac:picMkLst>
        </pc:picChg>
      </pc:sldChg>
      <pc:sldChg chg="modSp mod ord">
        <pc:chgData name="Jonathan Neo" userId="7ec93efd-812d-40d8-901a-7d363e22a35d" providerId="ADAL" clId="{3F7A3462-F3D4-4D49-B3B6-DEEA96AF3DC3}" dt="2020-07-23T01:39:18.955" v="12245"/>
        <pc:sldMkLst>
          <pc:docMk/>
          <pc:sldMk cId="1457917644" sldId="893"/>
        </pc:sldMkLst>
        <pc:graphicFrameChg chg="mod modGraphic">
          <ac:chgData name="Jonathan Neo" userId="7ec93efd-812d-40d8-901a-7d363e22a35d" providerId="ADAL" clId="{3F7A3462-F3D4-4D49-B3B6-DEEA96AF3DC3}" dt="2020-07-23T00:49:26.947" v="11261"/>
          <ac:graphicFrameMkLst>
            <pc:docMk/>
            <pc:sldMk cId="1457917644" sldId="893"/>
            <ac:graphicFrameMk id="9" creationId="{7AA633FE-9B95-47B0-8AB1-0F7D1A421852}"/>
          </ac:graphicFrameMkLst>
        </pc:graphicFrameChg>
      </pc:sldChg>
      <pc:sldChg chg="modSp mod">
        <pc:chgData name="Jonathan Neo" userId="7ec93efd-812d-40d8-901a-7d363e22a35d" providerId="ADAL" clId="{3F7A3462-F3D4-4D49-B3B6-DEEA96AF3DC3}" dt="2020-07-22T08:18:10.468" v="5591" actId="1076"/>
        <pc:sldMkLst>
          <pc:docMk/>
          <pc:sldMk cId="1562323065" sldId="894"/>
        </pc:sldMkLst>
        <pc:spChg chg="mod">
          <ac:chgData name="Jonathan Neo" userId="7ec93efd-812d-40d8-901a-7d363e22a35d" providerId="ADAL" clId="{3F7A3462-F3D4-4D49-B3B6-DEEA96AF3DC3}" dt="2020-07-22T08:18:05.089" v="5590" actId="20577"/>
          <ac:spMkLst>
            <pc:docMk/>
            <pc:sldMk cId="1562323065" sldId="894"/>
            <ac:spMk id="2" creationId="{4CA54266-611C-486E-B2F8-7030C027DDEB}"/>
          </ac:spMkLst>
        </pc:spChg>
        <pc:spChg chg="mod">
          <ac:chgData name="Jonathan Neo" userId="7ec93efd-812d-40d8-901a-7d363e22a35d" providerId="ADAL" clId="{3F7A3462-F3D4-4D49-B3B6-DEEA96AF3DC3}" dt="2020-07-22T08:18:10.468" v="5591" actId="1076"/>
          <ac:spMkLst>
            <pc:docMk/>
            <pc:sldMk cId="1562323065" sldId="894"/>
            <ac:spMk id="6" creationId="{470E3390-D675-4D65-BA29-CC441D5DD40D}"/>
          </ac:spMkLst>
        </pc:spChg>
        <pc:spChg chg="mod">
          <ac:chgData name="Jonathan Neo" userId="7ec93efd-812d-40d8-901a-7d363e22a35d" providerId="ADAL" clId="{3F7A3462-F3D4-4D49-B3B6-DEEA96AF3DC3}" dt="2020-07-21T01:10:46.766" v="280"/>
          <ac:spMkLst>
            <pc:docMk/>
            <pc:sldMk cId="1562323065" sldId="894"/>
            <ac:spMk id="30" creationId="{C4AA93CA-9C13-4AF0-8527-2E3418597BE7}"/>
          </ac:spMkLst>
        </pc:spChg>
        <pc:spChg chg="mod">
          <ac:chgData name="Jonathan Neo" userId="7ec93efd-812d-40d8-901a-7d363e22a35d" providerId="ADAL" clId="{3F7A3462-F3D4-4D49-B3B6-DEEA96AF3DC3}" dt="2020-07-21T01:10:50.530" v="281"/>
          <ac:spMkLst>
            <pc:docMk/>
            <pc:sldMk cId="1562323065" sldId="894"/>
            <ac:spMk id="31" creationId="{B45460EF-8670-4759-904A-BB38A61452F4}"/>
          </ac:spMkLst>
        </pc:spChg>
        <pc:spChg chg="mod">
          <ac:chgData name="Jonathan Neo" userId="7ec93efd-812d-40d8-901a-7d363e22a35d" providerId="ADAL" clId="{3F7A3462-F3D4-4D49-B3B6-DEEA96AF3DC3}" dt="2020-07-21T01:10:42.500" v="279"/>
          <ac:spMkLst>
            <pc:docMk/>
            <pc:sldMk cId="1562323065" sldId="894"/>
            <ac:spMk id="39" creationId="{B2AFAA6C-D983-4047-8B13-827A5AEFFFA3}"/>
          </ac:spMkLst>
        </pc:spChg>
        <pc:spChg chg="mod">
          <ac:chgData name="Jonathan Neo" userId="7ec93efd-812d-40d8-901a-7d363e22a35d" providerId="ADAL" clId="{3F7A3462-F3D4-4D49-B3B6-DEEA96AF3DC3}" dt="2020-07-22T08:18:10.468" v="5591" actId="1076"/>
          <ac:spMkLst>
            <pc:docMk/>
            <pc:sldMk cId="1562323065" sldId="894"/>
            <ac:spMk id="46" creationId="{5E1D3892-706D-4E48-B17B-5F5512891196}"/>
          </ac:spMkLst>
        </pc:spChg>
      </pc:sldChg>
      <pc:sldChg chg="addSp delSp modSp mod delAnim modAnim">
        <pc:chgData name="Jonathan Neo" userId="7ec93efd-812d-40d8-901a-7d363e22a35d" providerId="ADAL" clId="{3F7A3462-F3D4-4D49-B3B6-DEEA96AF3DC3}" dt="2020-07-22T11:29:19.023" v="7048" actId="20577"/>
        <pc:sldMkLst>
          <pc:docMk/>
          <pc:sldMk cId="1957568160" sldId="895"/>
        </pc:sldMkLst>
        <pc:spChg chg="mod">
          <ac:chgData name="Jonathan Neo" userId="7ec93efd-812d-40d8-901a-7d363e22a35d" providerId="ADAL" clId="{3F7A3462-F3D4-4D49-B3B6-DEEA96AF3DC3}" dt="2020-07-22T11:29:19.023" v="7048" actId="20577"/>
          <ac:spMkLst>
            <pc:docMk/>
            <pc:sldMk cId="1957568160" sldId="895"/>
            <ac:spMk id="2" creationId="{4CA54266-611C-486E-B2F8-7030C027DDEB}"/>
          </ac:spMkLst>
        </pc:spChg>
        <pc:spChg chg="mod ord">
          <ac:chgData name="Jonathan Neo" userId="7ec93efd-812d-40d8-901a-7d363e22a35d" providerId="ADAL" clId="{3F7A3462-F3D4-4D49-B3B6-DEEA96AF3DC3}" dt="2020-07-21T01:45:07.013" v="1009" actId="167"/>
          <ac:spMkLst>
            <pc:docMk/>
            <pc:sldMk cId="1957568160" sldId="895"/>
            <ac:spMk id="3" creationId="{471DAFD6-0A1D-4A4A-B089-2ADD4883D217}"/>
          </ac:spMkLst>
        </pc:spChg>
        <pc:spChg chg="del mod">
          <ac:chgData name="Jonathan Neo" userId="7ec93efd-812d-40d8-901a-7d363e22a35d" providerId="ADAL" clId="{3F7A3462-F3D4-4D49-B3B6-DEEA96AF3DC3}" dt="2020-07-21T01:36:08.945" v="758" actId="478"/>
          <ac:spMkLst>
            <pc:docMk/>
            <pc:sldMk cId="1957568160" sldId="895"/>
            <ac:spMk id="6" creationId="{4A8C1B04-C2DB-477B-AC86-0412F9DFCB46}"/>
          </ac:spMkLst>
        </pc:spChg>
        <pc:spChg chg="del mod">
          <ac:chgData name="Jonathan Neo" userId="7ec93efd-812d-40d8-901a-7d363e22a35d" providerId="ADAL" clId="{3F7A3462-F3D4-4D49-B3B6-DEEA96AF3DC3}" dt="2020-07-21T01:40:23.812" v="882" actId="478"/>
          <ac:spMkLst>
            <pc:docMk/>
            <pc:sldMk cId="1957568160" sldId="895"/>
            <ac:spMk id="8" creationId="{65981E83-343B-4659-8A23-50360CB50A16}"/>
          </ac:spMkLst>
        </pc:spChg>
        <pc:spChg chg="add mod">
          <ac:chgData name="Jonathan Neo" userId="7ec93efd-812d-40d8-901a-7d363e22a35d" providerId="ADAL" clId="{3F7A3462-F3D4-4D49-B3B6-DEEA96AF3DC3}" dt="2020-07-21T01:48:47.723" v="1242" actId="20577"/>
          <ac:spMkLst>
            <pc:docMk/>
            <pc:sldMk cId="1957568160" sldId="895"/>
            <ac:spMk id="19" creationId="{9C3CE839-E29A-403E-A226-EEFC177BAD8D}"/>
          </ac:spMkLst>
        </pc:spChg>
        <pc:spChg chg="mod">
          <ac:chgData name="Jonathan Neo" userId="7ec93efd-812d-40d8-901a-7d363e22a35d" providerId="ADAL" clId="{3F7A3462-F3D4-4D49-B3B6-DEEA96AF3DC3}" dt="2020-07-21T01:41:13.400" v="884" actId="1076"/>
          <ac:spMkLst>
            <pc:docMk/>
            <pc:sldMk cId="1957568160" sldId="895"/>
            <ac:spMk id="28" creationId="{5D75C845-E550-4EC9-991B-B7EC4E20529A}"/>
          </ac:spMkLst>
        </pc:spChg>
        <pc:spChg chg="del">
          <ac:chgData name="Jonathan Neo" userId="7ec93efd-812d-40d8-901a-7d363e22a35d" providerId="ADAL" clId="{3F7A3462-F3D4-4D49-B3B6-DEEA96AF3DC3}" dt="2020-07-21T01:11:27.188" v="284" actId="478"/>
          <ac:spMkLst>
            <pc:docMk/>
            <pc:sldMk cId="1957568160" sldId="895"/>
            <ac:spMk id="29" creationId="{5DDE1620-288D-4606-B6FC-C3B528385B8F}"/>
          </ac:spMkLst>
        </pc:spChg>
        <pc:spChg chg="del">
          <ac:chgData name="Jonathan Neo" userId="7ec93efd-812d-40d8-901a-7d363e22a35d" providerId="ADAL" clId="{3F7A3462-F3D4-4D49-B3B6-DEEA96AF3DC3}" dt="2020-07-21T01:11:27.188" v="284" actId="478"/>
          <ac:spMkLst>
            <pc:docMk/>
            <pc:sldMk cId="1957568160" sldId="895"/>
            <ac:spMk id="30" creationId="{C4AA93CA-9C13-4AF0-8527-2E3418597BE7}"/>
          </ac:spMkLst>
        </pc:spChg>
        <pc:spChg chg="del">
          <ac:chgData name="Jonathan Neo" userId="7ec93efd-812d-40d8-901a-7d363e22a35d" providerId="ADAL" clId="{3F7A3462-F3D4-4D49-B3B6-DEEA96AF3DC3}" dt="2020-07-21T01:11:27.188" v="284" actId="478"/>
          <ac:spMkLst>
            <pc:docMk/>
            <pc:sldMk cId="1957568160" sldId="895"/>
            <ac:spMk id="31" creationId="{B45460EF-8670-4759-904A-BB38A61452F4}"/>
          </ac:spMkLst>
        </pc:spChg>
        <pc:spChg chg="mod">
          <ac:chgData name="Jonathan Neo" userId="7ec93efd-812d-40d8-901a-7d363e22a35d" providerId="ADAL" clId="{3F7A3462-F3D4-4D49-B3B6-DEEA96AF3DC3}" dt="2020-07-21T01:41:13.400" v="884" actId="1076"/>
          <ac:spMkLst>
            <pc:docMk/>
            <pc:sldMk cId="1957568160" sldId="895"/>
            <ac:spMk id="32" creationId="{3EE85F22-A11A-42B7-876D-A4F8DCA2FCE4}"/>
          </ac:spMkLst>
        </pc:spChg>
        <pc:spChg chg="del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36" creationId="{6E0EC593-B9A1-4819-9579-68E6DF87A19F}"/>
          </ac:spMkLst>
        </pc:spChg>
        <pc:spChg chg="del">
          <ac:chgData name="Jonathan Neo" userId="7ec93efd-812d-40d8-901a-7d363e22a35d" providerId="ADAL" clId="{3F7A3462-F3D4-4D49-B3B6-DEEA96AF3DC3}" dt="2020-07-21T01:11:27.188" v="284" actId="478"/>
          <ac:spMkLst>
            <pc:docMk/>
            <pc:sldMk cId="1957568160" sldId="895"/>
            <ac:spMk id="39" creationId="{B2AFAA6C-D983-4047-8B13-827A5AEFFFA3}"/>
          </ac:spMkLst>
        </pc:spChg>
        <pc:spChg chg="del">
          <ac:chgData name="Jonathan Neo" userId="7ec93efd-812d-40d8-901a-7d363e22a35d" providerId="ADAL" clId="{3F7A3462-F3D4-4D49-B3B6-DEEA96AF3DC3}" dt="2020-07-21T01:11:27.188" v="284" actId="478"/>
          <ac:spMkLst>
            <pc:docMk/>
            <pc:sldMk cId="1957568160" sldId="895"/>
            <ac:spMk id="44" creationId="{784E0D6C-9582-4F43-8A01-623AE6E999CA}"/>
          </ac:spMkLst>
        </pc:spChg>
        <pc:spChg chg="del">
          <ac:chgData name="Jonathan Neo" userId="7ec93efd-812d-40d8-901a-7d363e22a35d" providerId="ADAL" clId="{3F7A3462-F3D4-4D49-B3B6-DEEA96AF3DC3}" dt="2020-07-21T01:11:36.187" v="286" actId="478"/>
          <ac:spMkLst>
            <pc:docMk/>
            <pc:sldMk cId="1957568160" sldId="895"/>
            <ac:spMk id="53" creationId="{2F35ACBF-F6F3-4FC2-8106-41A7AF31923D}"/>
          </ac:spMkLst>
        </pc:spChg>
        <pc:spChg chg="del">
          <ac:chgData name="Jonathan Neo" userId="7ec93efd-812d-40d8-901a-7d363e22a35d" providerId="ADAL" clId="{3F7A3462-F3D4-4D49-B3B6-DEEA96AF3DC3}" dt="2020-07-21T01:11:36.187" v="286" actId="478"/>
          <ac:spMkLst>
            <pc:docMk/>
            <pc:sldMk cId="1957568160" sldId="895"/>
            <ac:spMk id="54" creationId="{A6C3E7D0-ABF2-4206-A4E8-52658BB33864}"/>
          </ac:spMkLst>
        </pc:spChg>
        <pc:spChg chg="del">
          <ac:chgData name="Jonathan Neo" userId="7ec93efd-812d-40d8-901a-7d363e22a35d" providerId="ADAL" clId="{3F7A3462-F3D4-4D49-B3B6-DEEA96AF3DC3}" dt="2020-07-21T01:11:36.187" v="286" actId="478"/>
          <ac:spMkLst>
            <pc:docMk/>
            <pc:sldMk cId="1957568160" sldId="895"/>
            <ac:spMk id="56" creationId="{65D77AEF-96B7-4D87-9BBC-05497DA0C952}"/>
          </ac:spMkLst>
        </pc:spChg>
        <pc:spChg chg="add mod">
          <ac:chgData name="Jonathan Neo" userId="7ec93efd-812d-40d8-901a-7d363e22a35d" providerId="ADAL" clId="{3F7A3462-F3D4-4D49-B3B6-DEEA96AF3DC3}" dt="2020-07-21T01:53:30.774" v="1526" actId="1076"/>
          <ac:spMkLst>
            <pc:docMk/>
            <pc:sldMk cId="1957568160" sldId="895"/>
            <ac:spMk id="58" creationId="{7A098A5C-0822-4088-A0F9-F03CE8227CCF}"/>
          </ac:spMkLst>
        </pc:spChg>
        <pc:spChg chg="del">
          <ac:chgData name="Jonathan Neo" userId="7ec93efd-812d-40d8-901a-7d363e22a35d" providerId="ADAL" clId="{3F7A3462-F3D4-4D49-B3B6-DEEA96AF3DC3}" dt="2020-07-21T01:11:36.187" v="286" actId="478"/>
          <ac:spMkLst>
            <pc:docMk/>
            <pc:sldMk cId="1957568160" sldId="895"/>
            <ac:spMk id="64" creationId="{F9074F29-823E-4638-81BB-78E3E85F345C}"/>
          </ac:spMkLst>
        </pc:spChg>
        <pc:spChg chg="del">
          <ac:chgData name="Jonathan Neo" userId="7ec93efd-812d-40d8-901a-7d363e22a35d" providerId="ADAL" clId="{3F7A3462-F3D4-4D49-B3B6-DEEA96AF3DC3}" dt="2020-07-21T01:11:36.187" v="286" actId="478"/>
          <ac:spMkLst>
            <pc:docMk/>
            <pc:sldMk cId="1957568160" sldId="895"/>
            <ac:spMk id="68" creationId="{AEEBA3D5-3B5C-4068-909D-5DE554A07204}"/>
          </ac:spMkLst>
        </pc:spChg>
        <pc:spChg chg="del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74" creationId="{1754AD12-A9A9-4A45-8A73-39DB3E8606BC}"/>
          </ac:spMkLst>
        </pc:spChg>
        <pc:spChg chg="del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75" creationId="{E01A0BBD-EEBE-4EB1-922F-2957CFBA8210}"/>
          </ac:spMkLst>
        </pc:spChg>
        <pc:spChg chg="del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76" creationId="{BA2ED72F-D53F-4209-BF46-216E5D34541F}"/>
          </ac:spMkLst>
        </pc:spChg>
        <pc:spChg chg="del mod">
          <ac:chgData name="Jonathan Neo" userId="7ec93efd-812d-40d8-901a-7d363e22a35d" providerId="ADAL" clId="{3F7A3462-F3D4-4D49-B3B6-DEEA96AF3DC3}" dt="2020-07-21T01:40:24.736" v="883" actId="478"/>
          <ac:spMkLst>
            <pc:docMk/>
            <pc:sldMk cId="1957568160" sldId="895"/>
            <ac:spMk id="77" creationId="{C5F1F7B0-6273-47E6-B951-3D971C6F2117}"/>
          </ac:spMkLst>
        </pc:spChg>
        <pc:spChg chg="del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78" creationId="{11B27AC1-1217-45EE-B720-E4DB22574E6E}"/>
          </ac:spMkLst>
        </pc:spChg>
        <pc:spChg chg="add mod">
          <ac:chgData name="Jonathan Neo" userId="7ec93efd-812d-40d8-901a-7d363e22a35d" providerId="ADAL" clId="{3F7A3462-F3D4-4D49-B3B6-DEEA96AF3DC3}" dt="2020-07-21T01:41:13.400" v="884" actId="1076"/>
          <ac:spMkLst>
            <pc:docMk/>
            <pc:sldMk cId="1957568160" sldId="895"/>
            <ac:spMk id="79" creationId="{E4692181-A2B9-4793-95AA-55C3FE2413DC}"/>
          </ac:spMkLst>
        </pc:spChg>
        <pc:spChg chg="add mod">
          <ac:chgData name="Jonathan Neo" userId="7ec93efd-812d-40d8-901a-7d363e22a35d" providerId="ADAL" clId="{3F7A3462-F3D4-4D49-B3B6-DEEA96AF3DC3}" dt="2020-07-21T01:41:13.400" v="884" actId="1076"/>
          <ac:spMkLst>
            <pc:docMk/>
            <pc:sldMk cId="1957568160" sldId="895"/>
            <ac:spMk id="80" creationId="{D06EA434-6B7E-4750-A1AE-FB639CA8C181}"/>
          </ac:spMkLst>
        </pc:spChg>
        <pc:spChg chg="add mod">
          <ac:chgData name="Jonathan Neo" userId="7ec93efd-812d-40d8-901a-7d363e22a35d" providerId="ADAL" clId="{3F7A3462-F3D4-4D49-B3B6-DEEA96AF3DC3}" dt="2020-07-21T01:41:13.400" v="884" actId="1076"/>
          <ac:spMkLst>
            <pc:docMk/>
            <pc:sldMk cId="1957568160" sldId="895"/>
            <ac:spMk id="81" creationId="{C056160E-A383-466E-AF4B-4C98493C3F33}"/>
          </ac:spMkLst>
        </pc:spChg>
        <pc:spChg chg="add mod">
          <ac:chgData name="Jonathan Neo" userId="7ec93efd-812d-40d8-901a-7d363e22a35d" providerId="ADAL" clId="{3F7A3462-F3D4-4D49-B3B6-DEEA96AF3DC3}" dt="2020-07-21T01:41:13.400" v="884" actId="1076"/>
          <ac:spMkLst>
            <pc:docMk/>
            <pc:sldMk cId="1957568160" sldId="895"/>
            <ac:spMk id="82" creationId="{27294BC3-34FB-425C-95E9-FD84C09226E9}"/>
          </ac:spMkLst>
        </pc:spChg>
        <pc:spChg chg="add mod">
          <ac:chgData name="Jonathan Neo" userId="7ec93efd-812d-40d8-901a-7d363e22a35d" providerId="ADAL" clId="{3F7A3462-F3D4-4D49-B3B6-DEEA96AF3DC3}" dt="2020-07-21T01:41:13.400" v="884" actId="1076"/>
          <ac:spMkLst>
            <pc:docMk/>
            <pc:sldMk cId="1957568160" sldId="895"/>
            <ac:spMk id="83" creationId="{99F282E9-5856-4685-A959-E33DC8A3EA17}"/>
          </ac:spMkLst>
        </pc:spChg>
        <pc:spChg chg="add del mod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84" creationId="{F9A36E74-0ADB-49B3-950A-18CBF994679B}"/>
          </ac:spMkLst>
        </pc:spChg>
        <pc:spChg chg="add del mod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85" creationId="{6413A757-1688-4193-B02B-E777389D2C5D}"/>
          </ac:spMkLst>
        </pc:spChg>
        <pc:spChg chg="add del mod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86" creationId="{2F62C722-6BFE-471D-98BA-371E54DB8634}"/>
          </ac:spMkLst>
        </pc:spChg>
        <pc:spChg chg="add del mod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87" creationId="{115BC319-5DDF-444B-A654-9BCCA84AA4C4}"/>
          </ac:spMkLst>
        </pc:spChg>
        <pc:spChg chg="add del mod">
          <ac:chgData name="Jonathan Neo" userId="7ec93efd-812d-40d8-901a-7d363e22a35d" providerId="ADAL" clId="{3F7A3462-F3D4-4D49-B3B6-DEEA96AF3DC3}" dt="2020-07-21T01:35:30.646" v="706" actId="478"/>
          <ac:spMkLst>
            <pc:docMk/>
            <pc:sldMk cId="1957568160" sldId="895"/>
            <ac:spMk id="88" creationId="{43443BB0-9129-4815-A534-EB2D943666A0}"/>
          </ac:spMkLst>
        </pc:spChg>
        <pc:spChg chg="add mod">
          <ac:chgData name="Jonathan Neo" userId="7ec93efd-812d-40d8-901a-7d363e22a35d" providerId="ADAL" clId="{3F7A3462-F3D4-4D49-B3B6-DEEA96AF3DC3}" dt="2020-07-21T15:10:20.727" v="2861" actId="1036"/>
          <ac:spMkLst>
            <pc:docMk/>
            <pc:sldMk cId="1957568160" sldId="895"/>
            <ac:spMk id="98" creationId="{D3B3B61B-52AF-477D-B858-18803CB8CA46}"/>
          </ac:spMkLst>
        </pc:spChg>
        <pc:spChg chg="add mod ord">
          <ac:chgData name="Jonathan Neo" userId="7ec93efd-812d-40d8-901a-7d363e22a35d" providerId="ADAL" clId="{3F7A3462-F3D4-4D49-B3B6-DEEA96AF3DC3}" dt="2020-07-21T15:11:18.009" v="2871" actId="166"/>
          <ac:spMkLst>
            <pc:docMk/>
            <pc:sldMk cId="1957568160" sldId="895"/>
            <ac:spMk id="106" creationId="{55350C54-8EE6-476C-A2CD-373D378881DB}"/>
          </ac:spMkLst>
        </pc:spChg>
        <pc:spChg chg="add mod">
          <ac:chgData name="Jonathan Neo" userId="7ec93efd-812d-40d8-901a-7d363e22a35d" providerId="ADAL" clId="{3F7A3462-F3D4-4D49-B3B6-DEEA96AF3DC3}" dt="2020-07-21T01:54:17.947" v="1554" actId="20577"/>
          <ac:spMkLst>
            <pc:docMk/>
            <pc:sldMk cId="1957568160" sldId="895"/>
            <ac:spMk id="120" creationId="{36FB2D9B-F520-4F75-9F22-D923B977CEC8}"/>
          </ac:spMkLst>
        </pc:spChg>
        <pc:spChg chg="add mod">
          <ac:chgData name="Jonathan Neo" userId="7ec93efd-812d-40d8-901a-7d363e22a35d" providerId="ADAL" clId="{3F7A3462-F3D4-4D49-B3B6-DEEA96AF3DC3}" dt="2020-07-21T15:10:11.215" v="2842" actId="1076"/>
          <ac:spMkLst>
            <pc:docMk/>
            <pc:sldMk cId="1957568160" sldId="895"/>
            <ac:spMk id="127" creationId="{F6C1BAF4-DB5D-485B-AC55-102E5A300A1C}"/>
          </ac:spMkLst>
        </pc:spChg>
        <pc:grpChg chg="mod">
          <ac:chgData name="Jonathan Neo" userId="7ec93efd-812d-40d8-901a-7d363e22a35d" providerId="ADAL" clId="{3F7A3462-F3D4-4D49-B3B6-DEEA96AF3DC3}" dt="2020-07-21T01:41:13.400" v="884" actId="1076"/>
          <ac:grpSpMkLst>
            <pc:docMk/>
            <pc:sldMk cId="1957568160" sldId="895"/>
            <ac:grpSpMk id="37" creationId="{99176A1B-2BFF-4737-97FD-7E81F8D4BDE4}"/>
          </ac:grpSpMkLst>
        </pc:grpChg>
        <pc:grpChg chg="mod">
          <ac:chgData name="Jonathan Neo" userId="7ec93efd-812d-40d8-901a-7d363e22a35d" providerId="ADAL" clId="{3F7A3462-F3D4-4D49-B3B6-DEEA96AF3DC3}" dt="2020-07-21T01:41:13.400" v="884" actId="1076"/>
          <ac:grpSpMkLst>
            <pc:docMk/>
            <pc:sldMk cId="1957568160" sldId="895"/>
            <ac:grpSpMk id="43" creationId="{1C053735-4F75-45A1-A857-B04000D863E6}"/>
          </ac:grpSpMkLst>
        </pc:grpChg>
        <pc:grpChg chg="del">
          <ac:chgData name="Jonathan Neo" userId="7ec93efd-812d-40d8-901a-7d363e22a35d" providerId="ADAL" clId="{3F7A3462-F3D4-4D49-B3B6-DEEA96AF3DC3}" dt="2020-07-21T01:35:30.646" v="706" actId="478"/>
          <ac:grpSpMkLst>
            <pc:docMk/>
            <pc:sldMk cId="1957568160" sldId="895"/>
            <ac:grpSpMk id="57" creationId="{61C9FE94-6BCA-471A-859E-2C70BCA95C86}"/>
          </ac:grpSpMkLst>
        </pc:grpChg>
        <pc:grpChg chg="del">
          <ac:chgData name="Jonathan Neo" userId="7ec93efd-812d-40d8-901a-7d363e22a35d" providerId="ADAL" clId="{3F7A3462-F3D4-4D49-B3B6-DEEA96AF3DC3}" dt="2020-07-21T01:35:30.646" v="706" actId="478"/>
          <ac:grpSpMkLst>
            <pc:docMk/>
            <pc:sldMk cId="1957568160" sldId="895"/>
            <ac:grpSpMk id="65" creationId="{237CCEDB-F106-4D02-B954-84B7B830AFB2}"/>
          </ac:grpSpMkLst>
        </pc:grpChg>
        <pc:picChg chg="mod">
          <ac:chgData name="Jonathan Neo" userId="7ec93efd-812d-40d8-901a-7d363e22a35d" providerId="ADAL" clId="{3F7A3462-F3D4-4D49-B3B6-DEEA96AF3DC3}" dt="2020-07-21T01:41:13.400" v="884" actId="1076"/>
          <ac:picMkLst>
            <pc:docMk/>
            <pc:sldMk cId="1957568160" sldId="895"/>
            <ac:picMk id="4" creationId="{D311BC13-411A-49B8-BD86-FDFBDD9ED249}"/>
          </ac:picMkLst>
        </pc:picChg>
        <pc:picChg chg="mod">
          <ac:chgData name="Jonathan Neo" userId="7ec93efd-812d-40d8-901a-7d363e22a35d" providerId="ADAL" clId="{3F7A3462-F3D4-4D49-B3B6-DEEA96AF3DC3}" dt="2020-07-21T01:41:13.400" v="884" actId="1076"/>
          <ac:picMkLst>
            <pc:docMk/>
            <pc:sldMk cId="1957568160" sldId="895"/>
            <ac:picMk id="7" creationId="{01B7BBD0-15F4-4A09-A03A-422DF32E095B}"/>
          </ac:picMkLst>
        </pc:picChg>
        <pc:picChg chg="mod">
          <ac:chgData name="Jonathan Neo" userId="7ec93efd-812d-40d8-901a-7d363e22a35d" providerId="ADAL" clId="{3F7A3462-F3D4-4D49-B3B6-DEEA96AF3DC3}" dt="2020-07-21T01:41:13.400" v="884" actId="1076"/>
          <ac:picMkLst>
            <pc:docMk/>
            <pc:sldMk cId="1957568160" sldId="895"/>
            <ac:picMk id="12" creationId="{3CD4835D-89A0-4900-A6EB-1A07AF101488}"/>
          </ac:picMkLst>
        </pc:picChg>
        <pc:picChg chg="mod">
          <ac:chgData name="Jonathan Neo" userId="7ec93efd-812d-40d8-901a-7d363e22a35d" providerId="ADAL" clId="{3F7A3462-F3D4-4D49-B3B6-DEEA96AF3DC3}" dt="2020-07-21T01:41:13.400" v="884" actId="1076"/>
          <ac:picMkLst>
            <pc:docMk/>
            <pc:sldMk cId="1957568160" sldId="895"/>
            <ac:picMk id="14" creationId="{4FA6D3E2-5930-4D0F-A4B8-7A62B74399C5}"/>
          </ac:picMkLst>
        </pc:picChg>
        <pc:picChg chg="mod">
          <ac:chgData name="Jonathan Neo" userId="7ec93efd-812d-40d8-901a-7d363e22a35d" providerId="ADAL" clId="{3F7A3462-F3D4-4D49-B3B6-DEEA96AF3DC3}" dt="2020-07-21T01:41:13.400" v="884" actId="1076"/>
          <ac:picMkLst>
            <pc:docMk/>
            <pc:sldMk cId="1957568160" sldId="895"/>
            <ac:picMk id="16" creationId="{38F50E77-85CA-4803-8A4C-2066DDE37978}"/>
          </ac:picMkLst>
        </pc:picChg>
        <pc:picChg chg="add mod">
          <ac:chgData name="Jonathan Neo" userId="7ec93efd-812d-40d8-901a-7d363e22a35d" providerId="ADAL" clId="{3F7A3462-F3D4-4D49-B3B6-DEEA96AF3DC3}" dt="2020-07-21T01:46:42.684" v="1033" actId="1038"/>
          <ac:picMkLst>
            <pc:docMk/>
            <pc:sldMk cId="1957568160" sldId="895"/>
            <ac:picMk id="24" creationId="{FD1B6056-D689-4A00-A639-AA8AFA6509E3}"/>
          </ac:picMkLst>
        </pc:picChg>
        <pc:picChg chg="add mod">
          <ac:chgData name="Jonathan Neo" userId="7ec93efd-812d-40d8-901a-7d363e22a35d" providerId="ADAL" clId="{3F7A3462-F3D4-4D49-B3B6-DEEA96AF3DC3}" dt="2020-07-21T01:53:30.774" v="1526" actId="1076"/>
          <ac:picMkLst>
            <pc:docMk/>
            <pc:sldMk cId="1957568160" sldId="895"/>
            <ac:picMk id="27" creationId="{55B11E2B-6B5E-4579-9BB4-36EDC92728A6}"/>
          </ac:picMkLst>
        </pc:picChg>
        <pc:picChg chg="del">
          <ac:chgData name="Jonathan Neo" userId="7ec93efd-812d-40d8-901a-7d363e22a35d" providerId="ADAL" clId="{3F7A3462-F3D4-4D49-B3B6-DEEA96AF3DC3}" dt="2020-07-21T01:35:30.646" v="706" actId="478"/>
          <ac:picMkLst>
            <pc:docMk/>
            <pc:sldMk cId="1957568160" sldId="895"/>
            <ac:picMk id="38" creationId="{47A51FED-D73A-40FD-8BFF-ABCF5720A939}"/>
          </ac:picMkLst>
        </pc:picChg>
        <pc:picChg chg="del">
          <ac:chgData name="Jonathan Neo" userId="7ec93efd-812d-40d8-901a-7d363e22a35d" providerId="ADAL" clId="{3F7A3462-F3D4-4D49-B3B6-DEEA96AF3DC3}" dt="2020-07-21T01:35:30.646" v="706" actId="478"/>
          <ac:picMkLst>
            <pc:docMk/>
            <pc:sldMk cId="1957568160" sldId="895"/>
            <ac:picMk id="41" creationId="{91146B28-BBEA-461B-AC94-2889374C1262}"/>
          </ac:picMkLst>
        </pc:picChg>
        <pc:picChg chg="del">
          <ac:chgData name="Jonathan Neo" userId="7ec93efd-812d-40d8-901a-7d363e22a35d" providerId="ADAL" clId="{3F7A3462-F3D4-4D49-B3B6-DEEA96AF3DC3}" dt="2020-07-21T01:35:30.646" v="706" actId="478"/>
          <ac:picMkLst>
            <pc:docMk/>
            <pc:sldMk cId="1957568160" sldId="895"/>
            <ac:picMk id="46" creationId="{256C2D49-7426-4B53-84F0-137E0E18BD07}"/>
          </ac:picMkLst>
        </pc:picChg>
        <pc:picChg chg="del">
          <ac:chgData name="Jonathan Neo" userId="7ec93efd-812d-40d8-901a-7d363e22a35d" providerId="ADAL" clId="{3F7A3462-F3D4-4D49-B3B6-DEEA96AF3DC3}" dt="2020-07-21T01:35:30.646" v="706" actId="478"/>
          <ac:picMkLst>
            <pc:docMk/>
            <pc:sldMk cId="1957568160" sldId="895"/>
            <ac:picMk id="47" creationId="{904F1175-FB46-40D5-BFD2-9378C18FA075}"/>
          </ac:picMkLst>
        </pc:picChg>
        <pc:picChg chg="del">
          <ac:chgData name="Jonathan Neo" userId="7ec93efd-812d-40d8-901a-7d363e22a35d" providerId="ADAL" clId="{3F7A3462-F3D4-4D49-B3B6-DEEA96AF3DC3}" dt="2020-07-21T01:35:30.646" v="706" actId="478"/>
          <ac:picMkLst>
            <pc:docMk/>
            <pc:sldMk cId="1957568160" sldId="895"/>
            <ac:picMk id="50" creationId="{40DE18E9-B791-4477-BC53-FABEAD971A3B}"/>
          </ac:picMkLst>
        </pc:picChg>
        <pc:picChg chg="add mod">
          <ac:chgData name="Jonathan Neo" userId="7ec93efd-812d-40d8-901a-7d363e22a35d" providerId="ADAL" clId="{3F7A3462-F3D4-4D49-B3B6-DEEA96AF3DC3}" dt="2020-07-21T15:10:20.727" v="2861" actId="1036"/>
          <ac:picMkLst>
            <pc:docMk/>
            <pc:sldMk cId="1957568160" sldId="895"/>
            <ac:picMk id="60" creationId="{A03518B4-488C-4175-94EB-647EADE75698}"/>
          </ac:picMkLst>
        </pc:picChg>
        <pc:picChg chg="add mod">
          <ac:chgData name="Jonathan Neo" userId="7ec93efd-812d-40d8-901a-7d363e22a35d" providerId="ADAL" clId="{3F7A3462-F3D4-4D49-B3B6-DEEA96AF3DC3}" dt="2020-07-21T01:41:13.400" v="884" actId="1076"/>
          <ac:picMkLst>
            <pc:docMk/>
            <pc:sldMk cId="1957568160" sldId="895"/>
            <ac:picMk id="89" creationId="{2A2403E8-329A-427C-8872-FE21AA4A0569}"/>
          </ac:picMkLst>
        </pc:picChg>
        <pc:picChg chg="add del mod">
          <ac:chgData name="Jonathan Neo" userId="7ec93efd-812d-40d8-901a-7d363e22a35d" providerId="ADAL" clId="{3F7A3462-F3D4-4D49-B3B6-DEEA96AF3DC3}" dt="2020-07-21T01:35:30.646" v="706" actId="478"/>
          <ac:picMkLst>
            <pc:docMk/>
            <pc:sldMk cId="1957568160" sldId="895"/>
            <ac:picMk id="90" creationId="{DF6BD872-D992-479E-8893-38978A82FD43}"/>
          </ac:picMkLst>
        </pc:picChg>
        <pc:picChg chg="add mod">
          <ac:chgData name="Jonathan Neo" userId="7ec93efd-812d-40d8-901a-7d363e22a35d" providerId="ADAL" clId="{3F7A3462-F3D4-4D49-B3B6-DEEA96AF3DC3}" dt="2020-07-21T01:46:42.684" v="1033" actId="1038"/>
          <ac:picMkLst>
            <pc:docMk/>
            <pc:sldMk cId="1957568160" sldId="895"/>
            <ac:picMk id="91" creationId="{17EEECE6-C8FA-438C-A0EF-62BC5E246B3E}"/>
          </ac:picMkLst>
        </pc:picChg>
        <pc:picChg chg="add mod">
          <ac:chgData name="Jonathan Neo" userId="7ec93efd-812d-40d8-901a-7d363e22a35d" providerId="ADAL" clId="{3F7A3462-F3D4-4D49-B3B6-DEEA96AF3DC3}" dt="2020-07-21T01:50:07.017" v="1406" actId="1038"/>
          <ac:picMkLst>
            <pc:docMk/>
            <pc:sldMk cId="1957568160" sldId="895"/>
            <ac:picMk id="104" creationId="{EED3F9DD-CCBF-421C-BFA4-34E2620AD9D5}"/>
          </ac:picMkLst>
        </pc:picChg>
        <pc:picChg chg="add del mod">
          <ac:chgData name="Jonathan Neo" userId="7ec93efd-812d-40d8-901a-7d363e22a35d" providerId="ADAL" clId="{3F7A3462-F3D4-4D49-B3B6-DEEA96AF3DC3}" dt="2020-07-21T01:49:14.831" v="1258" actId="478"/>
          <ac:picMkLst>
            <pc:docMk/>
            <pc:sldMk cId="1957568160" sldId="895"/>
            <ac:picMk id="108" creationId="{4F584404-6A0E-4FF3-ABA1-959731F7980D}"/>
          </ac:picMkLst>
        </pc:picChg>
        <pc:picChg chg="add mod">
          <ac:chgData name="Jonathan Neo" userId="7ec93efd-812d-40d8-901a-7d363e22a35d" providerId="ADAL" clId="{3F7A3462-F3D4-4D49-B3B6-DEEA96AF3DC3}" dt="2020-07-21T01:54:07.312" v="1538" actId="1076"/>
          <ac:picMkLst>
            <pc:docMk/>
            <pc:sldMk cId="1957568160" sldId="895"/>
            <ac:picMk id="118" creationId="{21CB79F9-EF11-4ADC-9709-992D02BB1CE4}"/>
          </ac:picMkLst>
        </pc:picChg>
        <pc:picChg chg="add mod">
          <ac:chgData name="Jonathan Neo" userId="7ec93efd-812d-40d8-901a-7d363e22a35d" providerId="ADAL" clId="{3F7A3462-F3D4-4D49-B3B6-DEEA96AF3DC3}" dt="2020-07-21T15:10:11.215" v="2842" actId="1076"/>
          <ac:picMkLst>
            <pc:docMk/>
            <pc:sldMk cId="1957568160" sldId="895"/>
            <ac:picMk id="125" creationId="{B2C83320-5FE3-4C72-8112-86510B186D5A}"/>
          </ac:picMkLst>
        </pc:picChg>
        <pc:picChg chg="add mod">
          <ac:chgData name="Jonathan Neo" userId="7ec93efd-812d-40d8-901a-7d363e22a35d" providerId="ADAL" clId="{3F7A3462-F3D4-4D49-B3B6-DEEA96AF3DC3}" dt="2020-07-21T15:10:11.215" v="2842" actId="1076"/>
          <ac:picMkLst>
            <pc:docMk/>
            <pc:sldMk cId="1957568160" sldId="895"/>
            <ac:picMk id="129" creationId="{E627667B-5A28-4A73-AD5B-0691710BC515}"/>
          </ac:picMkLst>
        </pc:picChg>
        <pc:cxnChg chg="add del mod">
          <ac:chgData name="Jonathan Neo" userId="7ec93efd-812d-40d8-901a-7d363e22a35d" providerId="ADAL" clId="{3F7A3462-F3D4-4D49-B3B6-DEEA96AF3DC3}" dt="2020-07-21T15:09:59.204" v="2840" actId="1038"/>
          <ac:cxnSpMkLst>
            <pc:docMk/>
            <pc:sldMk cId="1957568160" sldId="895"/>
            <ac:cxnSpMk id="10" creationId="{5046C051-5A97-4FB6-A1B9-BA8424221EA7}"/>
          </ac:cxnSpMkLst>
        </pc:cxnChg>
        <pc:cxnChg chg="add mod ord">
          <ac:chgData name="Jonathan Neo" userId="7ec93efd-812d-40d8-901a-7d363e22a35d" providerId="ADAL" clId="{3F7A3462-F3D4-4D49-B3B6-DEEA96AF3DC3}" dt="2020-07-21T01:53:33.796" v="1527" actId="14100"/>
          <ac:cxnSpMkLst>
            <pc:docMk/>
            <pc:sldMk cId="1957568160" sldId="895"/>
            <ac:cxnSpMk id="20" creationId="{991850AF-B753-4BF1-B1AD-86F30D642E05}"/>
          </ac:cxnSpMkLst>
        </pc:cxnChg>
        <pc:cxnChg chg="mod">
          <ac:chgData name="Jonathan Neo" userId="7ec93efd-812d-40d8-901a-7d363e22a35d" providerId="ADAL" clId="{3F7A3462-F3D4-4D49-B3B6-DEEA96AF3DC3}" dt="2020-07-21T01:41:13.400" v="884" actId="1076"/>
          <ac:cxnSpMkLst>
            <pc:docMk/>
            <pc:sldMk cId="1957568160" sldId="895"/>
            <ac:cxnSpMk id="25" creationId="{1F7B5F59-DD43-450C-8FD5-B158BCDDF97F}"/>
          </ac:cxnSpMkLst>
        </pc:cxnChg>
        <pc:cxnChg chg="mod">
          <ac:chgData name="Jonathan Neo" userId="7ec93efd-812d-40d8-901a-7d363e22a35d" providerId="ADAL" clId="{3F7A3462-F3D4-4D49-B3B6-DEEA96AF3DC3}" dt="2020-07-21T01:41:13.400" v="884" actId="1076"/>
          <ac:cxnSpMkLst>
            <pc:docMk/>
            <pc:sldMk cId="1957568160" sldId="895"/>
            <ac:cxnSpMk id="45" creationId="{FA0335A9-3755-418E-8859-F0D5A9E4B43A}"/>
          </ac:cxnSpMkLst>
        </pc:cxnChg>
        <pc:cxnChg chg="mod">
          <ac:chgData name="Jonathan Neo" userId="7ec93efd-812d-40d8-901a-7d363e22a35d" providerId="ADAL" clId="{3F7A3462-F3D4-4D49-B3B6-DEEA96AF3DC3}" dt="2020-07-21T01:41:13.400" v="884" actId="1076"/>
          <ac:cxnSpMkLst>
            <pc:docMk/>
            <pc:sldMk cId="1957568160" sldId="895"/>
            <ac:cxnSpMk id="48" creationId="{0DB537F0-C0A3-4E58-AEA9-3B034CAC420D}"/>
          </ac:cxnSpMkLst>
        </pc:cxnChg>
        <pc:cxnChg chg="mod">
          <ac:chgData name="Jonathan Neo" userId="7ec93efd-812d-40d8-901a-7d363e22a35d" providerId="ADAL" clId="{3F7A3462-F3D4-4D49-B3B6-DEEA96AF3DC3}" dt="2020-07-21T01:41:13.400" v="884" actId="1076"/>
          <ac:cxnSpMkLst>
            <pc:docMk/>
            <pc:sldMk cId="1957568160" sldId="895"/>
            <ac:cxnSpMk id="49" creationId="{9D16C0CD-444B-4461-B93A-EAF209693D4C}"/>
          </ac:cxnSpMkLst>
        </pc:cxnChg>
        <pc:cxnChg chg="del mod">
          <ac:chgData name="Jonathan Neo" userId="7ec93efd-812d-40d8-901a-7d363e22a35d" providerId="ADAL" clId="{3F7A3462-F3D4-4D49-B3B6-DEEA96AF3DC3}" dt="2020-07-21T01:35:30.646" v="706" actId="478"/>
          <ac:cxnSpMkLst>
            <pc:docMk/>
            <pc:sldMk cId="1957568160" sldId="895"/>
            <ac:cxnSpMk id="51" creationId="{1DFAF992-24F5-4685-BD24-1626485D6343}"/>
          </ac:cxnSpMkLst>
        </pc:cxnChg>
        <pc:cxnChg chg="mod">
          <ac:chgData name="Jonathan Neo" userId="7ec93efd-812d-40d8-901a-7d363e22a35d" providerId="ADAL" clId="{3F7A3462-F3D4-4D49-B3B6-DEEA96AF3DC3}" dt="2020-07-21T01:41:13.400" v="884" actId="1076"/>
          <ac:cxnSpMkLst>
            <pc:docMk/>
            <pc:sldMk cId="1957568160" sldId="895"/>
            <ac:cxnSpMk id="52" creationId="{B7CCA693-835E-4446-AC5A-DBAFB8139D8C}"/>
          </ac:cxnSpMkLst>
        </pc:cxnChg>
        <pc:cxnChg chg="mod">
          <ac:chgData name="Jonathan Neo" userId="7ec93efd-812d-40d8-901a-7d363e22a35d" providerId="ADAL" clId="{3F7A3462-F3D4-4D49-B3B6-DEEA96AF3DC3}" dt="2020-07-21T01:41:13.400" v="884" actId="1076"/>
          <ac:cxnSpMkLst>
            <pc:docMk/>
            <pc:sldMk cId="1957568160" sldId="895"/>
            <ac:cxnSpMk id="55" creationId="{F0516977-4666-4582-BA8A-0977731D1DA2}"/>
          </ac:cxnSpMkLst>
        </pc:cxnChg>
        <pc:cxnChg chg="add del mod">
          <ac:chgData name="Jonathan Neo" userId="7ec93efd-812d-40d8-901a-7d363e22a35d" providerId="ADAL" clId="{3F7A3462-F3D4-4D49-B3B6-DEEA96AF3DC3}" dt="2020-07-21T01:48:03.592" v="1141" actId="478"/>
          <ac:cxnSpMkLst>
            <pc:docMk/>
            <pc:sldMk cId="1957568160" sldId="895"/>
            <ac:cxnSpMk id="59" creationId="{9EFAAFA4-D27F-4170-ADAA-DCBB382483F3}"/>
          </ac:cxnSpMkLst>
        </pc:cxnChg>
        <pc:cxnChg chg="del mod">
          <ac:chgData name="Jonathan Neo" userId="7ec93efd-812d-40d8-901a-7d363e22a35d" providerId="ADAL" clId="{3F7A3462-F3D4-4D49-B3B6-DEEA96AF3DC3}" dt="2020-07-21T01:35:30.646" v="706" actId="478"/>
          <ac:cxnSpMkLst>
            <pc:docMk/>
            <pc:sldMk cId="1957568160" sldId="895"/>
            <ac:cxnSpMk id="69" creationId="{FBDF640B-D617-4A74-BAF1-0FF3008D0C7A}"/>
          </ac:cxnSpMkLst>
        </pc:cxnChg>
        <pc:cxnChg chg="del">
          <ac:chgData name="Jonathan Neo" userId="7ec93efd-812d-40d8-901a-7d363e22a35d" providerId="ADAL" clId="{3F7A3462-F3D4-4D49-B3B6-DEEA96AF3DC3}" dt="2020-07-21T01:35:30.646" v="706" actId="478"/>
          <ac:cxnSpMkLst>
            <pc:docMk/>
            <pc:sldMk cId="1957568160" sldId="895"/>
            <ac:cxnSpMk id="70" creationId="{861B9367-5111-4582-B86E-D04E9BC6D0D8}"/>
          </ac:cxnSpMkLst>
        </pc:cxnChg>
        <pc:cxnChg chg="del mod">
          <ac:chgData name="Jonathan Neo" userId="7ec93efd-812d-40d8-901a-7d363e22a35d" providerId="ADAL" clId="{3F7A3462-F3D4-4D49-B3B6-DEEA96AF3DC3}" dt="2020-07-21T01:35:30.646" v="706" actId="478"/>
          <ac:cxnSpMkLst>
            <pc:docMk/>
            <pc:sldMk cId="1957568160" sldId="895"/>
            <ac:cxnSpMk id="71" creationId="{056BE3FD-4B81-4DC6-98F8-D453483F8467}"/>
          </ac:cxnSpMkLst>
        </pc:cxnChg>
        <pc:cxnChg chg="del mod">
          <ac:chgData name="Jonathan Neo" userId="7ec93efd-812d-40d8-901a-7d363e22a35d" providerId="ADAL" clId="{3F7A3462-F3D4-4D49-B3B6-DEEA96AF3DC3}" dt="2020-07-21T01:35:30.646" v="706" actId="478"/>
          <ac:cxnSpMkLst>
            <pc:docMk/>
            <pc:sldMk cId="1957568160" sldId="895"/>
            <ac:cxnSpMk id="72" creationId="{B9DE4BBE-909B-4F24-9230-CA7810113FD7}"/>
          </ac:cxnSpMkLst>
        </pc:cxnChg>
        <pc:cxnChg chg="del mod">
          <ac:chgData name="Jonathan Neo" userId="7ec93efd-812d-40d8-901a-7d363e22a35d" providerId="ADAL" clId="{3F7A3462-F3D4-4D49-B3B6-DEEA96AF3DC3}" dt="2020-07-21T01:35:30.646" v="706" actId="478"/>
          <ac:cxnSpMkLst>
            <pc:docMk/>
            <pc:sldMk cId="1957568160" sldId="895"/>
            <ac:cxnSpMk id="73" creationId="{A142B3FF-505D-49B6-AF1C-188D9A4C3DF1}"/>
          </ac:cxnSpMkLst>
        </pc:cxnChg>
        <pc:cxnChg chg="add mod">
          <ac:chgData name="Jonathan Neo" userId="7ec93efd-812d-40d8-901a-7d363e22a35d" providerId="ADAL" clId="{3F7A3462-F3D4-4D49-B3B6-DEEA96AF3DC3}" dt="2020-07-21T15:10:26.209" v="2862" actId="14100"/>
          <ac:cxnSpMkLst>
            <pc:docMk/>
            <pc:sldMk cId="1957568160" sldId="895"/>
            <ac:cxnSpMk id="100" creationId="{54E578D5-97DC-4387-8EC0-DCE2DAEBD666}"/>
          </ac:cxnSpMkLst>
        </pc:cxnChg>
        <pc:cxnChg chg="add mod">
          <ac:chgData name="Jonathan Neo" userId="7ec93efd-812d-40d8-901a-7d363e22a35d" providerId="ADAL" clId="{3F7A3462-F3D4-4D49-B3B6-DEEA96AF3DC3}" dt="2020-07-21T01:49:13.599" v="1257" actId="1076"/>
          <ac:cxnSpMkLst>
            <pc:docMk/>
            <pc:sldMk cId="1957568160" sldId="895"/>
            <ac:cxnSpMk id="102" creationId="{3B42D119-D5AD-4387-A24A-5B10C33AD7CF}"/>
          </ac:cxnSpMkLst>
        </pc:cxnChg>
        <pc:cxnChg chg="add mod">
          <ac:chgData name="Jonathan Neo" userId="7ec93efd-812d-40d8-901a-7d363e22a35d" providerId="ADAL" clId="{3F7A3462-F3D4-4D49-B3B6-DEEA96AF3DC3}" dt="2020-07-21T01:54:12.497" v="1546" actId="14100"/>
          <ac:cxnSpMkLst>
            <pc:docMk/>
            <pc:sldMk cId="1957568160" sldId="895"/>
            <ac:cxnSpMk id="113" creationId="{21F9CCAC-4B01-41B3-9B71-714BE1D27533}"/>
          </ac:cxnSpMkLst>
        </pc:cxnChg>
        <pc:cxnChg chg="add mod">
          <ac:chgData name="Jonathan Neo" userId="7ec93efd-812d-40d8-901a-7d363e22a35d" providerId="ADAL" clId="{3F7A3462-F3D4-4D49-B3B6-DEEA96AF3DC3}" dt="2020-07-21T15:10:11.215" v="2842" actId="1076"/>
          <ac:cxnSpMkLst>
            <pc:docMk/>
            <pc:sldMk cId="1957568160" sldId="895"/>
            <ac:cxnSpMk id="123" creationId="{3CBBCF53-1E22-4244-974C-14D5A8764E4F}"/>
          </ac:cxnSpMkLst>
        </pc:cxnChg>
      </pc:sldChg>
      <pc:sldChg chg="addSp delSp modSp mod delAnim modAnim">
        <pc:chgData name="Jonathan Neo" userId="7ec93efd-812d-40d8-901a-7d363e22a35d" providerId="ADAL" clId="{3F7A3462-F3D4-4D49-B3B6-DEEA96AF3DC3}" dt="2020-07-21T13:40:03.378" v="1589"/>
        <pc:sldMkLst>
          <pc:docMk/>
          <pc:sldMk cId="1192369419" sldId="896"/>
        </pc:sldMkLst>
        <pc:spChg chg="mod">
          <ac:chgData name="Jonathan Neo" userId="7ec93efd-812d-40d8-901a-7d363e22a35d" providerId="ADAL" clId="{3F7A3462-F3D4-4D49-B3B6-DEEA96AF3DC3}" dt="2020-07-21T13:40:03.378" v="1589"/>
          <ac:spMkLst>
            <pc:docMk/>
            <pc:sldMk cId="1192369419" sldId="896"/>
            <ac:spMk id="2" creationId="{4CA54266-611C-486E-B2F8-7030C027DDEB}"/>
          </ac:spMkLst>
        </pc:spChg>
        <pc:spChg chg="mod">
          <ac:chgData name="Jonathan Neo" userId="7ec93efd-812d-40d8-901a-7d363e22a35d" providerId="ADAL" clId="{3F7A3462-F3D4-4D49-B3B6-DEEA96AF3DC3}" dt="2020-07-21T01:08:59.083" v="170" actId="1036"/>
          <ac:spMkLst>
            <pc:docMk/>
            <pc:sldMk cId="1192369419" sldId="896"/>
            <ac:spMk id="3" creationId="{F092935C-29FF-4D07-9779-E91E3F7D9C7E}"/>
          </ac:spMkLst>
        </pc:spChg>
        <pc:spChg chg="mod">
          <ac:chgData name="Jonathan Neo" userId="7ec93efd-812d-40d8-901a-7d363e22a35d" providerId="ADAL" clId="{3F7A3462-F3D4-4D49-B3B6-DEEA96AF3DC3}" dt="2020-07-21T01:09:03.612" v="173" actId="1036"/>
          <ac:spMkLst>
            <pc:docMk/>
            <pc:sldMk cId="1192369419" sldId="896"/>
            <ac:spMk id="6" creationId="{7B785F0B-1C99-4C9F-80AA-000CFD6C554F}"/>
          </ac:spMkLst>
        </pc:spChg>
        <pc:grpChg chg="add del mod">
          <ac:chgData name="Jonathan Neo" userId="7ec93efd-812d-40d8-901a-7d363e22a35d" providerId="ADAL" clId="{3F7A3462-F3D4-4D49-B3B6-DEEA96AF3DC3}" dt="2020-07-21T01:08:52.129" v="156" actId="478"/>
          <ac:grpSpMkLst>
            <pc:docMk/>
            <pc:sldMk cId="1192369419" sldId="896"/>
            <ac:grpSpMk id="13" creationId="{8C7609CA-5C0F-40DB-B885-8264D68F03C9}"/>
          </ac:grpSpMkLst>
        </pc:grpChg>
        <pc:grpChg chg="add del mod">
          <ac:chgData name="Jonathan Neo" userId="7ec93efd-812d-40d8-901a-7d363e22a35d" providerId="ADAL" clId="{3F7A3462-F3D4-4D49-B3B6-DEEA96AF3DC3}" dt="2020-07-21T01:08:52.129" v="156" actId="478"/>
          <ac:grpSpMkLst>
            <pc:docMk/>
            <pc:sldMk cId="1192369419" sldId="896"/>
            <ac:grpSpMk id="17" creationId="{23577E97-595F-4E31-AB07-B82564ACFD75}"/>
          </ac:grpSpMkLst>
        </pc:grpChg>
        <pc:picChg chg="add del mod">
          <ac:chgData name="Jonathan Neo" userId="7ec93efd-812d-40d8-901a-7d363e22a35d" providerId="ADAL" clId="{3F7A3462-F3D4-4D49-B3B6-DEEA96AF3DC3}" dt="2020-07-21T01:12:36.452" v="299" actId="478"/>
          <ac:picMkLst>
            <pc:docMk/>
            <pc:sldMk cId="1192369419" sldId="896"/>
            <ac:picMk id="9" creationId="{3D749B51-42E2-46AC-8924-A99CCFE3CC29}"/>
          </ac:picMkLst>
        </pc:picChg>
        <pc:picChg chg="add del mod">
          <ac:chgData name="Jonathan Neo" userId="7ec93efd-812d-40d8-901a-7d363e22a35d" providerId="ADAL" clId="{3F7A3462-F3D4-4D49-B3B6-DEEA96AF3DC3}" dt="2020-07-21T01:08:52.129" v="156" actId="478"/>
          <ac:picMkLst>
            <pc:docMk/>
            <pc:sldMk cId="1192369419" sldId="896"/>
            <ac:picMk id="10" creationId="{B2149E3D-8248-4F54-B45A-3694B71CDBE5}"/>
          </ac:picMkLst>
        </pc:picChg>
        <pc:picChg chg="add del mod">
          <ac:chgData name="Jonathan Neo" userId="7ec93efd-812d-40d8-901a-7d363e22a35d" providerId="ADAL" clId="{3F7A3462-F3D4-4D49-B3B6-DEEA96AF3DC3}" dt="2020-07-21T01:08:52.129" v="156" actId="478"/>
          <ac:picMkLst>
            <pc:docMk/>
            <pc:sldMk cId="1192369419" sldId="896"/>
            <ac:picMk id="11" creationId="{A9E59CB3-C78E-4597-B8C4-3B7834478650}"/>
          </ac:picMkLst>
        </pc:picChg>
        <pc:picChg chg="add del mod">
          <ac:chgData name="Jonathan Neo" userId="7ec93efd-812d-40d8-901a-7d363e22a35d" providerId="ADAL" clId="{3F7A3462-F3D4-4D49-B3B6-DEEA96AF3DC3}" dt="2020-07-21T01:08:52.129" v="156" actId="478"/>
          <ac:picMkLst>
            <pc:docMk/>
            <pc:sldMk cId="1192369419" sldId="896"/>
            <ac:picMk id="12" creationId="{BA3CEA5C-0776-4813-9328-7C6D508FD82C}"/>
          </ac:picMkLst>
        </pc:picChg>
        <pc:picChg chg="mod">
          <ac:chgData name="Jonathan Neo" userId="7ec93efd-812d-40d8-901a-7d363e22a35d" providerId="ADAL" clId="{3F7A3462-F3D4-4D49-B3B6-DEEA96AF3DC3}" dt="2020-07-21T01:08:20.231" v="146"/>
          <ac:picMkLst>
            <pc:docMk/>
            <pc:sldMk cId="1192369419" sldId="896"/>
            <ac:picMk id="14" creationId="{FEDFCC31-F0C5-44E3-854A-A0782807F14C}"/>
          </ac:picMkLst>
        </pc:picChg>
        <pc:picChg chg="mod">
          <ac:chgData name="Jonathan Neo" userId="7ec93efd-812d-40d8-901a-7d363e22a35d" providerId="ADAL" clId="{3F7A3462-F3D4-4D49-B3B6-DEEA96AF3DC3}" dt="2020-07-21T01:08:20.231" v="146"/>
          <ac:picMkLst>
            <pc:docMk/>
            <pc:sldMk cId="1192369419" sldId="896"/>
            <ac:picMk id="15" creationId="{7F56A6EF-F843-4BE6-826F-7E129C809521}"/>
          </ac:picMkLst>
        </pc:picChg>
        <pc:picChg chg="mod">
          <ac:chgData name="Jonathan Neo" userId="7ec93efd-812d-40d8-901a-7d363e22a35d" providerId="ADAL" clId="{3F7A3462-F3D4-4D49-B3B6-DEEA96AF3DC3}" dt="2020-07-21T01:08:20.231" v="146"/>
          <ac:picMkLst>
            <pc:docMk/>
            <pc:sldMk cId="1192369419" sldId="896"/>
            <ac:picMk id="16" creationId="{02C7FC6D-3B7C-4DED-BA4D-7DCD07D6857B}"/>
          </ac:picMkLst>
        </pc:picChg>
        <pc:picChg chg="mod">
          <ac:chgData name="Jonathan Neo" userId="7ec93efd-812d-40d8-901a-7d363e22a35d" providerId="ADAL" clId="{3F7A3462-F3D4-4D49-B3B6-DEEA96AF3DC3}" dt="2020-07-21T01:08:20.231" v="146"/>
          <ac:picMkLst>
            <pc:docMk/>
            <pc:sldMk cId="1192369419" sldId="896"/>
            <ac:picMk id="18" creationId="{7043BDAA-107F-49DA-B886-BA940EE8A71F}"/>
          </ac:picMkLst>
        </pc:picChg>
        <pc:picChg chg="mod">
          <ac:chgData name="Jonathan Neo" userId="7ec93efd-812d-40d8-901a-7d363e22a35d" providerId="ADAL" clId="{3F7A3462-F3D4-4D49-B3B6-DEEA96AF3DC3}" dt="2020-07-21T01:08:20.231" v="146"/>
          <ac:picMkLst>
            <pc:docMk/>
            <pc:sldMk cId="1192369419" sldId="896"/>
            <ac:picMk id="19" creationId="{0A61D740-4CAC-4F9D-8344-999ADCD7C1DB}"/>
          </ac:picMkLst>
        </pc:picChg>
        <pc:picChg chg="add mod">
          <ac:chgData name="Jonathan Neo" userId="7ec93efd-812d-40d8-901a-7d363e22a35d" providerId="ADAL" clId="{3F7A3462-F3D4-4D49-B3B6-DEEA96AF3DC3}" dt="2020-07-21T01:12:55.855" v="309" actId="1036"/>
          <ac:picMkLst>
            <pc:docMk/>
            <pc:sldMk cId="1192369419" sldId="896"/>
            <ac:picMk id="25" creationId="{005F4682-96E7-4CE1-BD62-47E0E88040EF}"/>
          </ac:picMkLst>
        </pc:picChg>
        <pc:picChg chg="add del mod">
          <ac:chgData name="Jonathan Neo" userId="7ec93efd-812d-40d8-901a-7d363e22a35d" providerId="ADAL" clId="{3F7A3462-F3D4-4D49-B3B6-DEEA96AF3DC3}" dt="2020-07-21T01:12:35.139" v="298" actId="478"/>
          <ac:picMkLst>
            <pc:docMk/>
            <pc:sldMk cId="1192369419" sldId="896"/>
            <ac:picMk id="26" creationId="{98CC1567-2A9D-4404-B960-570F886F2618}"/>
          </ac:picMkLst>
        </pc:picChg>
        <pc:cxnChg chg="add del mod">
          <ac:chgData name="Jonathan Neo" userId="7ec93efd-812d-40d8-901a-7d363e22a35d" providerId="ADAL" clId="{3F7A3462-F3D4-4D49-B3B6-DEEA96AF3DC3}" dt="2020-07-21T01:08:31.664" v="150" actId="478"/>
          <ac:cxnSpMkLst>
            <pc:docMk/>
            <pc:sldMk cId="1192369419" sldId="896"/>
            <ac:cxnSpMk id="20" creationId="{9AE4F74C-2B7D-4193-AE18-B39CF88F20B6}"/>
          </ac:cxnSpMkLst>
        </pc:cxnChg>
        <pc:cxnChg chg="add del mod">
          <ac:chgData name="Jonathan Neo" userId="7ec93efd-812d-40d8-901a-7d363e22a35d" providerId="ADAL" clId="{3F7A3462-F3D4-4D49-B3B6-DEEA96AF3DC3}" dt="2020-07-21T01:08:31.664" v="150" actId="478"/>
          <ac:cxnSpMkLst>
            <pc:docMk/>
            <pc:sldMk cId="1192369419" sldId="896"/>
            <ac:cxnSpMk id="21" creationId="{0325B8D7-53E5-4E16-9C66-AF58FF422BC9}"/>
          </ac:cxnSpMkLst>
        </pc:cxnChg>
        <pc:cxnChg chg="add del mod">
          <ac:chgData name="Jonathan Neo" userId="7ec93efd-812d-40d8-901a-7d363e22a35d" providerId="ADAL" clId="{3F7A3462-F3D4-4D49-B3B6-DEEA96AF3DC3}" dt="2020-07-21T01:08:31.664" v="150" actId="478"/>
          <ac:cxnSpMkLst>
            <pc:docMk/>
            <pc:sldMk cId="1192369419" sldId="896"/>
            <ac:cxnSpMk id="22" creationId="{AB8AA2E8-99B8-4F97-8D2D-A7094CC6C2B4}"/>
          </ac:cxnSpMkLst>
        </pc:cxnChg>
        <pc:cxnChg chg="add del mod">
          <ac:chgData name="Jonathan Neo" userId="7ec93efd-812d-40d8-901a-7d363e22a35d" providerId="ADAL" clId="{3F7A3462-F3D4-4D49-B3B6-DEEA96AF3DC3}" dt="2020-07-21T01:08:31.664" v="150" actId="478"/>
          <ac:cxnSpMkLst>
            <pc:docMk/>
            <pc:sldMk cId="1192369419" sldId="896"/>
            <ac:cxnSpMk id="23" creationId="{8C81D32C-B9F0-4AC5-A377-A327DB04ECCD}"/>
          </ac:cxnSpMkLst>
        </pc:cxnChg>
      </pc:sldChg>
      <pc:sldChg chg="del">
        <pc:chgData name="Jonathan Neo" userId="7ec93efd-812d-40d8-901a-7d363e22a35d" providerId="ADAL" clId="{3F7A3462-F3D4-4D49-B3B6-DEEA96AF3DC3}" dt="2020-07-21T01:39:22.087" v="806" actId="47"/>
        <pc:sldMkLst>
          <pc:docMk/>
          <pc:sldMk cId="1029613096" sldId="897"/>
        </pc:sldMkLst>
      </pc:sldChg>
      <pc:sldChg chg="addSp delSp modSp mod delAnim">
        <pc:chgData name="Jonathan Neo" userId="7ec93efd-812d-40d8-901a-7d363e22a35d" providerId="ADAL" clId="{3F7A3462-F3D4-4D49-B3B6-DEEA96AF3DC3}" dt="2020-07-23T13:27:12.955" v="12305" actId="20577"/>
        <pc:sldMkLst>
          <pc:docMk/>
          <pc:sldMk cId="2829767771" sldId="898"/>
        </pc:sldMkLst>
        <pc:spChg chg="mod">
          <ac:chgData name="Jonathan Neo" userId="7ec93efd-812d-40d8-901a-7d363e22a35d" providerId="ADAL" clId="{3F7A3462-F3D4-4D49-B3B6-DEEA96AF3DC3}" dt="2020-07-22T08:24:00.354" v="5708" actId="20577"/>
          <ac:spMkLst>
            <pc:docMk/>
            <pc:sldMk cId="2829767771" sldId="898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2T06:41:45.578" v="2986" actId="1036"/>
          <ac:spMkLst>
            <pc:docMk/>
            <pc:sldMk cId="2829767771" sldId="898"/>
            <ac:spMk id="3" creationId="{7B0CC44F-1B91-441F-9049-66419E6C8DBA}"/>
          </ac:spMkLst>
        </pc:spChg>
        <pc:spChg chg="add mod">
          <ac:chgData name="Jonathan Neo" userId="7ec93efd-812d-40d8-901a-7d363e22a35d" providerId="ADAL" clId="{3F7A3462-F3D4-4D49-B3B6-DEEA96AF3DC3}" dt="2020-07-22T06:41:45.578" v="2986" actId="1036"/>
          <ac:spMkLst>
            <pc:docMk/>
            <pc:sldMk cId="2829767771" sldId="898"/>
            <ac:spMk id="7" creationId="{26EA6EF6-A590-4E51-99DE-8D37A72CA251}"/>
          </ac:spMkLst>
        </pc:spChg>
        <pc:spChg chg="del">
          <ac:chgData name="Jonathan Neo" userId="7ec93efd-812d-40d8-901a-7d363e22a35d" providerId="ADAL" clId="{3F7A3462-F3D4-4D49-B3B6-DEEA96AF3DC3}" dt="2020-07-21T14:59:18.683" v="2746" actId="478"/>
          <ac:spMkLst>
            <pc:docMk/>
            <pc:sldMk cId="2829767771" sldId="898"/>
            <ac:spMk id="9" creationId="{0AB9DD2A-1762-48BB-B33C-E4973954FD18}"/>
          </ac:spMkLst>
        </pc:spChg>
        <pc:spChg chg="add mod">
          <ac:chgData name="Jonathan Neo" userId="7ec93efd-812d-40d8-901a-7d363e22a35d" providerId="ADAL" clId="{3F7A3462-F3D4-4D49-B3B6-DEEA96AF3DC3}" dt="2020-07-22T06:41:45.578" v="2986" actId="1036"/>
          <ac:spMkLst>
            <pc:docMk/>
            <pc:sldMk cId="2829767771" sldId="898"/>
            <ac:spMk id="9" creationId="{F90FD4B3-009C-4538-8747-375B29022EB1}"/>
          </ac:spMkLst>
        </pc:spChg>
        <pc:spChg chg="add mod">
          <ac:chgData name="Jonathan Neo" userId="7ec93efd-812d-40d8-901a-7d363e22a35d" providerId="ADAL" clId="{3F7A3462-F3D4-4D49-B3B6-DEEA96AF3DC3}" dt="2020-07-22T06:41:45.578" v="2986" actId="1036"/>
          <ac:spMkLst>
            <pc:docMk/>
            <pc:sldMk cId="2829767771" sldId="898"/>
            <ac:spMk id="11" creationId="{1EC170F0-66CB-4F63-8C4D-EB125184D7FA}"/>
          </ac:spMkLst>
        </pc:spChg>
        <pc:spChg chg="add del mod">
          <ac:chgData name="Jonathan Neo" userId="7ec93efd-812d-40d8-901a-7d363e22a35d" providerId="ADAL" clId="{3F7A3462-F3D4-4D49-B3B6-DEEA96AF3DC3}" dt="2020-07-22T06:38:22.803" v="2905" actId="478"/>
          <ac:spMkLst>
            <pc:docMk/>
            <pc:sldMk cId="2829767771" sldId="898"/>
            <ac:spMk id="13" creationId="{C91954FC-16EB-413D-8506-C7453FD1E9C4}"/>
          </ac:spMkLst>
        </pc:spChg>
        <pc:spChg chg="add mod">
          <ac:chgData name="Jonathan Neo" userId="7ec93efd-812d-40d8-901a-7d363e22a35d" providerId="ADAL" clId="{3F7A3462-F3D4-4D49-B3B6-DEEA96AF3DC3}" dt="2020-07-22T06:41:45.578" v="2986" actId="1036"/>
          <ac:spMkLst>
            <pc:docMk/>
            <pc:sldMk cId="2829767771" sldId="898"/>
            <ac:spMk id="15" creationId="{8C2875C0-9081-470A-BC19-6E6458947D8F}"/>
          </ac:spMkLst>
        </pc:spChg>
        <pc:spChg chg="add mod">
          <ac:chgData name="Jonathan Neo" userId="7ec93efd-812d-40d8-901a-7d363e22a35d" providerId="ADAL" clId="{3F7A3462-F3D4-4D49-B3B6-DEEA96AF3DC3}" dt="2020-07-22T06:41:45.578" v="2986" actId="1036"/>
          <ac:spMkLst>
            <pc:docMk/>
            <pc:sldMk cId="2829767771" sldId="898"/>
            <ac:spMk id="17" creationId="{53CADC47-4BBA-45DB-A055-6136341437F9}"/>
          </ac:spMkLst>
        </pc:spChg>
        <pc:spChg chg="add mod">
          <ac:chgData name="Jonathan Neo" userId="7ec93efd-812d-40d8-901a-7d363e22a35d" providerId="ADAL" clId="{3F7A3462-F3D4-4D49-B3B6-DEEA96AF3DC3}" dt="2020-07-22T06:41:45.578" v="2986" actId="1036"/>
          <ac:spMkLst>
            <pc:docMk/>
            <pc:sldMk cId="2829767771" sldId="898"/>
            <ac:spMk id="18" creationId="{25295283-1A12-4704-B2F6-8D754C3E5C3C}"/>
          </ac:spMkLst>
        </pc:spChg>
        <pc:spChg chg="add mod">
          <ac:chgData name="Jonathan Neo" userId="7ec93efd-812d-40d8-901a-7d363e22a35d" providerId="ADAL" clId="{3F7A3462-F3D4-4D49-B3B6-DEEA96AF3DC3}" dt="2020-07-22T06:41:27.536" v="2969" actId="113"/>
          <ac:spMkLst>
            <pc:docMk/>
            <pc:sldMk cId="2829767771" sldId="898"/>
            <ac:spMk id="19" creationId="{98EE1236-8F12-4A12-B51F-5B5980B6AA5E}"/>
          </ac:spMkLst>
        </pc:spChg>
        <pc:spChg chg="add mod">
          <ac:chgData name="Jonathan Neo" userId="7ec93efd-812d-40d8-901a-7d363e22a35d" providerId="ADAL" clId="{3F7A3462-F3D4-4D49-B3B6-DEEA96AF3DC3}" dt="2020-07-22T06:41:28.578" v="2970" actId="113"/>
          <ac:spMkLst>
            <pc:docMk/>
            <pc:sldMk cId="2829767771" sldId="898"/>
            <ac:spMk id="21" creationId="{D50AEA65-C3A2-4D78-9B0A-AEBC5D838506}"/>
          </ac:spMkLst>
        </pc:spChg>
        <pc:spChg chg="add mod">
          <ac:chgData name="Jonathan Neo" userId="7ec93efd-812d-40d8-901a-7d363e22a35d" providerId="ADAL" clId="{3F7A3462-F3D4-4D49-B3B6-DEEA96AF3DC3}" dt="2020-07-22T06:41:45.578" v="2986" actId="1036"/>
          <ac:spMkLst>
            <pc:docMk/>
            <pc:sldMk cId="2829767771" sldId="898"/>
            <ac:spMk id="23" creationId="{7A10039F-B8E3-4389-8ACF-5F36F266E9DF}"/>
          </ac:spMkLst>
        </pc:spChg>
        <pc:spChg chg="add mod">
          <ac:chgData name="Jonathan Neo" userId="7ec93efd-812d-40d8-901a-7d363e22a35d" providerId="ADAL" clId="{3F7A3462-F3D4-4D49-B3B6-DEEA96AF3DC3}" dt="2020-07-23T13:27:09.702" v="12297" actId="20577"/>
          <ac:spMkLst>
            <pc:docMk/>
            <pc:sldMk cId="2829767771" sldId="898"/>
            <ac:spMk id="25" creationId="{C4DDE947-2D63-4C4A-B72A-241CF2894412}"/>
          </ac:spMkLst>
        </pc:spChg>
        <pc:spChg chg="add mod">
          <ac:chgData name="Jonathan Neo" userId="7ec93efd-812d-40d8-901a-7d363e22a35d" providerId="ADAL" clId="{3F7A3462-F3D4-4D49-B3B6-DEEA96AF3DC3}" dt="2020-07-22T06:42:02.976" v="3007" actId="20577"/>
          <ac:spMkLst>
            <pc:docMk/>
            <pc:sldMk cId="2829767771" sldId="898"/>
            <ac:spMk id="27" creationId="{EC6E1ADA-B415-415B-9617-B947CE9E6A45}"/>
          </ac:spMkLst>
        </pc:spChg>
        <pc:spChg chg="add mod">
          <ac:chgData name="Jonathan Neo" userId="7ec93efd-812d-40d8-901a-7d363e22a35d" providerId="ADAL" clId="{3F7A3462-F3D4-4D49-B3B6-DEEA96AF3DC3}" dt="2020-07-22T06:42:50.688" v="3057" actId="1076"/>
          <ac:spMkLst>
            <pc:docMk/>
            <pc:sldMk cId="2829767771" sldId="898"/>
            <ac:spMk id="29" creationId="{D1031805-CE6D-492F-B1FD-B68505A5431A}"/>
          </ac:spMkLst>
        </pc:spChg>
        <pc:spChg chg="add mod">
          <ac:chgData name="Jonathan Neo" userId="7ec93efd-812d-40d8-901a-7d363e22a35d" providerId="ADAL" clId="{3F7A3462-F3D4-4D49-B3B6-DEEA96AF3DC3}" dt="2020-07-23T13:27:12.955" v="12305" actId="20577"/>
          <ac:spMkLst>
            <pc:docMk/>
            <pc:sldMk cId="2829767771" sldId="898"/>
            <ac:spMk id="31" creationId="{D2A523D9-EED3-43CE-B8A0-9610C97F609D}"/>
          </ac:spMkLst>
        </pc:spChg>
        <pc:spChg chg="add mod">
          <ac:chgData name="Jonathan Neo" userId="7ec93efd-812d-40d8-901a-7d363e22a35d" providerId="ADAL" clId="{3F7A3462-F3D4-4D49-B3B6-DEEA96AF3DC3}" dt="2020-07-22T06:43:01.528" v="3076" actId="1035"/>
          <ac:spMkLst>
            <pc:docMk/>
            <pc:sldMk cId="2829767771" sldId="898"/>
            <ac:spMk id="33" creationId="{0F6C40D8-7E0E-4807-9E22-F00C77F0C4D5}"/>
          </ac:spMkLst>
        </pc:spChg>
        <pc:spChg chg="del">
          <ac:chgData name="Jonathan Neo" userId="7ec93efd-812d-40d8-901a-7d363e22a35d" providerId="ADAL" clId="{3F7A3462-F3D4-4D49-B3B6-DEEA96AF3DC3}" dt="2020-07-21T14:59:18.683" v="2746" actId="478"/>
          <ac:spMkLst>
            <pc:docMk/>
            <pc:sldMk cId="2829767771" sldId="898"/>
            <ac:spMk id="75" creationId="{CF48C951-11EC-40FD-AA9B-751C70874221}"/>
          </ac:spMkLst>
        </pc:spChg>
        <pc:spChg chg="del">
          <ac:chgData name="Jonathan Neo" userId="7ec93efd-812d-40d8-901a-7d363e22a35d" providerId="ADAL" clId="{3F7A3462-F3D4-4D49-B3B6-DEEA96AF3DC3}" dt="2020-07-21T14:59:18.683" v="2746" actId="478"/>
          <ac:spMkLst>
            <pc:docMk/>
            <pc:sldMk cId="2829767771" sldId="898"/>
            <ac:spMk id="76" creationId="{2FE7A781-0B50-4087-A8B5-79B3510FAB8A}"/>
          </ac:spMkLst>
        </pc:spChg>
        <pc:spChg chg="del">
          <ac:chgData name="Jonathan Neo" userId="7ec93efd-812d-40d8-901a-7d363e22a35d" providerId="ADAL" clId="{3F7A3462-F3D4-4D49-B3B6-DEEA96AF3DC3}" dt="2020-07-21T14:59:18.683" v="2746" actId="478"/>
          <ac:spMkLst>
            <pc:docMk/>
            <pc:sldMk cId="2829767771" sldId="898"/>
            <ac:spMk id="77" creationId="{87FFFA85-7552-46A5-9A39-46739FF30343}"/>
          </ac:spMkLst>
        </pc:spChg>
        <pc:picChg chg="del">
          <ac:chgData name="Jonathan Neo" userId="7ec93efd-812d-40d8-901a-7d363e22a35d" providerId="ADAL" clId="{3F7A3462-F3D4-4D49-B3B6-DEEA96AF3DC3}" dt="2020-07-21T14:59:18.683" v="2746" actId="478"/>
          <ac:picMkLst>
            <pc:docMk/>
            <pc:sldMk cId="2829767771" sldId="898"/>
            <ac:picMk id="8" creationId="{8B657A10-C14E-48CE-9EA0-D3C65DAE5C84}"/>
          </ac:picMkLst>
        </pc:picChg>
        <pc:picChg chg="del">
          <ac:chgData name="Jonathan Neo" userId="7ec93efd-812d-40d8-901a-7d363e22a35d" providerId="ADAL" clId="{3F7A3462-F3D4-4D49-B3B6-DEEA96AF3DC3}" dt="2020-07-21T14:59:18.683" v="2746" actId="478"/>
          <ac:picMkLst>
            <pc:docMk/>
            <pc:sldMk cId="2829767771" sldId="898"/>
            <ac:picMk id="10" creationId="{11ACCBF3-6C21-4282-B05F-AE946955FBEC}"/>
          </ac:picMkLst>
        </pc:picChg>
      </pc:sldChg>
      <pc:sldChg chg="addSp delSp modSp mod delAnim">
        <pc:chgData name="Jonathan Neo" userId="7ec93efd-812d-40d8-901a-7d363e22a35d" providerId="ADAL" clId="{3F7A3462-F3D4-4D49-B3B6-DEEA96AF3DC3}" dt="2020-07-21T14:30:37.550" v="2381" actId="14100"/>
        <pc:sldMkLst>
          <pc:docMk/>
          <pc:sldMk cId="333509227" sldId="899"/>
        </pc:sldMkLst>
        <pc:spChg chg="mod">
          <ac:chgData name="Jonathan Neo" userId="7ec93efd-812d-40d8-901a-7d363e22a35d" providerId="ADAL" clId="{3F7A3462-F3D4-4D49-B3B6-DEEA96AF3DC3}" dt="2020-07-21T13:43:30.977" v="1644" actId="20577"/>
          <ac:spMkLst>
            <pc:docMk/>
            <pc:sldMk cId="333509227" sldId="899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1T14:07:41.997" v="2143" actId="1036"/>
          <ac:spMkLst>
            <pc:docMk/>
            <pc:sldMk cId="333509227" sldId="899"/>
            <ac:spMk id="3" creationId="{A4CA86A6-6381-4D06-93A6-974E0E1F2D5E}"/>
          </ac:spMkLst>
        </pc:spChg>
        <pc:spChg chg="add mod">
          <ac:chgData name="Jonathan Neo" userId="7ec93efd-812d-40d8-901a-7d363e22a35d" providerId="ADAL" clId="{3F7A3462-F3D4-4D49-B3B6-DEEA96AF3DC3}" dt="2020-07-21T14:07:41.997" v="2143" actId="1036"/>
          <ac:spMkLst>
            <pc:docMk/>
            <pc:sldMk cId="333509227" sldId="899"/>
            <ac:spMk id="4" creationId="{606A3168-94AD-4A40-9BF3-607ABB7C71FA}"/>
          </ac:spMkLst>
        </pc:spChg>
        <pc:spChg chg="add mod">
          <ac:chgData name="Jonathan Neo" userId="7ec93efd-812d-40d8-901a-7d363e22a35d" providerId="ADAL" clId="{3F7A3462-F3D4-4D49-B3B6-DEEA96AF3DC3}" dt="2020-07-21T14:07:41.997" v="2143" actId="1036"/>
          <ac:spMkLst>
            <pc:docMk/>
            <pc:sldMk cId="333509227" sldId="899"/>
            <ac:spMk id="6" creationId="{C3866D91-B032-4FCC-92A6-113C3DDA2202}"/>
          </ac:spMkLst>
        </pc:spChg>
        <pc:spChg chg="add mod">
          <ac:chgData name="Jonathan Neo" userId="7ec93efd-812d-40d8-901a-7d363e22a35d" providerId="ADAL" clId="{3F7A3462-F3D4-4D49-B3B6-DEEA96AF3DC3}" dt="2020-07-21T14:24:55.174" v="2378" actId="14100"/>
          <ac:spMkLst>
            <pc:docMk/>
            <pc:sldMk cId="333509227" sldId="899"/>
            <ac:spMk id="7" creationId="{D6ADB4A8-1ABB-4249-A0D5-099BB7D40E96}"/>
          </ac:spMkLst>
        </pc:spChg>
        <pc:spChg chg="del">
          <ac:chgData name="Jonathan Neo" userId="7ec93efd-812d-40d8-901a-7d363e22a35d" providerId="ADAL" clId="{3F7A3462-F3D4-4D49-B3B6-DEEA96AF3DC3}" dt="2020-07-21T13:42:51.712" v="1623" actId="478"/>
          <ac:spMkLst>
            <pc:docMk/>
            <pc:sldMk cId="333509227" sldId="899"/>
            <ac:spMk id="8" creationId="{75FCF19D-36FB-455F-8416-65CEDF79FBF5}"/>
          </ac:spMkLst>
        </pc:spChg>
        <pc:spChg chg="del">
          <ac:chgData name="Jonathan Neo" userId="7ec93efd-812d-40d8-901a-7d363e22a35d" providerId="ADAL" clId="{3F7A3462-F3D4-4D49-B3B6-DEEA96AF3DC3}" dt="2020-07-21T13:42:51.712" v="1623" actId="478"/>
          <ac:spMkLst>
            <pc:docMk/>
            <pc:sldMk cId="333509227" sldId="899"/>
            <ac:spMk id="9" creationId="{893C968A-EC6F-4995-B42B-C94F51B487BD}"/>
          </ac:spMkLst>
        </pc:spChg>
        <pc:spChg chg="add mod">
          <ac:chgData name="Jonathan Neo" userId="7ec93efd-812d-40d8-901a-7d363e22a35d" providerId="ADAL" clId="{3F7A3462-F3D4-4D49-B3B6-DEEA96AF3DC3}" dt="2020-07-21T14:24:45.250" v="2366" actId="14100"/>
          <ac:spMkLst>
            <pc:docMk/>
            <pc:sldMk cId="333509227" sldId="899"/>
            <ac:spMk id="10" creationId="{5B05F212-68EC-4E97-86CC-B44D9972F411}"/>
          </ac:spMkLst>
        </pc:spChg>
        <pc:spChg chg="add mod">
          <ac:chgData name="Jonathan Neo" userId="7ec93efd-812d-40d8-901a-7d363e22a35d" providerId="ADAL" clId="{3F7A3462-F3D4-4D49-B3B6-DEEA96AF3DC3}" dt="2020-07-21T14:07:41.997" v="2143" actId="1036"/>
          <ac:spMkLst>
            <pc:docMk/>
            <pc:sldMk cId="333509227" sldId="899"/>
            <ac:spMk id="11" creationId="{335E0BDB-59A9-42BB-88B7-B40048F2D55F}"/>
          </ac:spMkLst>
        </pc:spChg>
        <pc:spChg chg="add mod">
          <ac:chgData name="Jonathan Neo" userId="7ec93efd-812d-40d8-901a-7d363e22a35d" providerId="ADAL" clId="{3F7A3462-F3D4-4D49-B3B6-DEEA96AF3DC3}" dt="2020-07-21T14:10:13.101" v="2258" actId="14100"/>
          <ac:spMkLst>
            <pc:docMk/>
            <pc:sldMk cId="333509227" sldId="899"/>
            <ac:spMk id="13" creationId="{E0E41134-7893-4A1A-AD95-EE4CB725D987}"/>
          </ac:spMkLst>
        </pc:spChg>
        <pc:spChg chg="add mod">
          <ac:chgData name="Jonathan Neo" userId="7ec93efd-812d-40d8-901a-7d363e22a35d" providerId="ADAL" clId="{3F7A3462-F3D4-4D49-B3B6-DEEA96AF3DC3}" dt="2020-07-21T14:07:41.997" v="2143" actId="1036"/>
          <ac:spMkLst>
            <pc:docMk/>
            <pc:sldMk cId="333509227" sldId="899"/>
            <ac:spMk id="14" creationId="{02E9D76F-BBDA-4BEF-B5E8-497BE3F7EB1B}"/>
          </ac:spMkLst>
        </pc:spChg>
        <pc:spChg chg="add mod">
          <ac:chgData name="Jonathan Neo" userId="7ec93efd-812d-40d8-901a-7d363e22a35d" providerId="ADAL" clId="{3F7A3462-F3D4-4D49-B3B6-DEEA96AF3DC3}" dt="2020-07-21T14:10:08.813" v="2257" actId="14100"/>
          <ac:spMkLst>
            <pc:docMk/>
            <pc:sldMk cId="333509227" sldId="899"/>
            <ac:spMk id="16" creationId="{A92061DA-460A-4A4E-8AF1-1721A21EF7BF}"/>
          </ac:spMkLst>
        </pc:spChg>
        <pc:spChg chg="add del mod">
          <ac:chgData name="Jonathan Neo" userId="7ec93efd-812d-40d8-901a-7d363e22a35d" providerId="ADAL" clId="{3F7A3462-F3D4-4D49-B3B6-DEEA96AF3DC3}" dt="2020-07-21T13:48:20.103" v="1764" actId="478"/>
          <ac:spMkLst>
            <pc:docMk/>
            <pc:sldMk cId="333509227" sldId="899"/>
            <ac:spMk id="18" creationId="{4A313C01-FA5C-450A-9F79-EDE543BD6922}"/>
          </ac:spMkLst>
        </pc:spChg>
        <pc:spChg chg="add del mod">
          <ac:chgData name="Jonathan Neo" userId="7ec93efd-812d-40d8-901a-7d363e22a35d" providerId="ADAL" clId="{3F7A3462-F3D4-4D49-B3B6-DEEA96AF3DC3}" dt="2020-07-21T13:48:19.393" v="1763" actId="478"/>
          <ac:spMkLst>
            <pc:docMk/>
            <pc:sldMk cId="333509227" sldId="899"/>
            <ac:spMk id="20" creationId="{DF7AE355-A7D0-413E-8ED4-BE0BCD403B10}"/>
          </ac:spMkLst>
        </pc:spChg>
        <pc:spChg chg="add mod">
          <ac:chgData name="Jonathan Neo" userId="7ec93efd-812d-40d8-901a-7d363e22a35d" providerId="ADAL" clId="{3F7A3462-F3D4-4D49-B3B6-DEEA96AF3DC3}" dt="2020-07-21T13:54:50.024" v="1841" actId="164"/>
          <ac:spMkLst>
            <pc:docMk/>
            <pc:sldMk cId="333509227" sldId="899"/>
            <ac:spMk id="22" creationId="{A006DD4D-7C85-4627-973A-492B3A2F578F}"/>
          </ac:spMkLst>
        </pc:spChg>
        <pc:spChg chg="add del mod">
          <ac:chgData name="Jonathan Neo" userId="7ec93efd-812d-40d8-901a-7d363e22a35d" providerId="ADAL" clId="{3F7A3462-F3D4-4D49-B3B6-DEEA96AF3DC3}" dt="2020-07-21T13:54:41.641" v="1839" actId="478"/>
          <ac:spMkLst>
            <pc:docMk/>
            <pc:sldMk cId="333509227" sldId="899"/>
            <ac:spMk id="24" creationId="{C08C4C0F-7F7D-4CC8-B7EC-5A3F85A4FF85}"/>
          </ac:spMkLst>
        </pc:spChg>
        <pc:spChg chg="add del mod">
          <ac:chgData name="Jonathan Neo" userId="7ec93efd-812d-40d8-901a-7d363e22a35d" providerId="ADAL" clId="{3F7A3462-F3D4-4D49-B3B6-DEEA96AF3DC3}" dt="2020-07-21T13:54:41.641" v="1839" actId="478"/>
          <ac:spMkLst>
            <pc:docMk/>
            <pc:sldMk cId="333509227" sldId="899"/>
            <ac:spMk id="26" creationId="{0B477F1B-62E2-4698-AC9A-2FEA95F7ADAD}"/>
          </ac:spMkLst>
        </pc:spChg>
        <pc:spChg chg="add mod">
          <ac:chgData name="Jonathan Neo" userId="7ec93efd-812d-40d8-901a-7d363e22a35d" providerId="ADAL" clId="{3F7A3462-F3D4-4D49-B3B6-DEEA96AF3DC3}" dt="2020-07-21T13:54:46.827" v="1840" actId="164"/>
          <ac:spMkLst>
            <pc:docMk/>
            <pc:sldMk cId="333509227" sldId="899"/>
            <ac:spMk id="28" creationId="{87036711-60B1-42D2-83A6-AD77B4169835}"/>
          </ac:spMkLst>
        </pc:spChg>
        <pc:spChg chg="add del mod">
          <ac:chgData name="Jonathan Neo" userId="7ec93efd-812d-40d8-901a-7d363e22a35d" providerId="ADAL" clId="{3F7A3462-F3D4-4D49-B3B6-DEEA96AF3DC3}" dt="2020-07-21T13:54:41.641" v="1839" actId="478"/>
          <ac:spMkLst>
            <pc:docMk/>
            <pc:sldMk cId="333509227" sldId="899"/>
            <ac:spMk id="30" creationId="{97F7C5BD-51AE-4122-ADD7-BFE2A5A61557}"/>
          </ac:spMkLst>
        </pc:spChg>
        <pc:spChg chg="add del mod">
          <ac:chgData name="Jonathan Neo" userId="7ec93efd-812d-40d8-901a-7d363e22a35d" providerId="ADAL" clId="{3F7A3462-F3D4-4D49-B3B6-DEEA96AF3DC3}" dt="2020-07-21T13:54:41.641" v="1839" actId="478"/>
          <ac:spMkLst>
            <pc:docMk/>
            <pc:sldMk cId="333509227" sldId="899"/>
            <ac:spMk id="32" creationId="{1E868174-A8B8-4B1A-98C0-A4CA4419EC16}"/>
          </ac:spMkLst>
        </pc:spChg>
        <pc:spChg chg="del">
          <ac:chgData name="Jonathan Neo" userId="7ec93efd-812d-40d8-901a-7d363e22a35d" providerId="ADAL" clId="{3F7A3462-F3D4-4D49-B3B6-DEEA96AF3DC3}" dt="2020-07-21T13:42:51.712" v="1623" actId="478"/>
          <ac:spMkLst>
            <pc:docMk/>
            <pc:sldMk cId="333509227" sldId="899"/>
            <ac:spMk id="77" creationId="{18251AA9-1785-46D0-959C-40ABB0FD40E1}"/>
          </ac:spMkLst>
        </pc:spChg>
        <pc:spChg chg="del">
          <ac:chgData name="Jonathan Neo" userId="7ec93efd-812d-40d8-901a-7d363e22a35d" providerId="ADAL" clId="{3F7A3462-F3D4-4D49-B3B6-DEEA96AF3DC3}" dt="2020-07-21T13:42:51.712" v="1623" actId="478"/>
          <ac:spMkLst>
            <pc:docMk/>
            <pc:sldMk cId="333509227" sldId="899"/>
            <ac:spMk id="78" creationId="{C5A0FD44-560E-40BC-96A3-10A16E6561C5}"/>
          </ac:spMkLst>
        </pc:spChg>
        <pc:spChg chg="del">
          <ac:chgData name="Jonathan Neo" userId="7ec93efd-812d-40d8-901a-7d363e22a35d" providerId="ADAL" clId="{3F7A3462-F3D4-4D49-B3B6-DEEA96AF3DC3}" dt="2020-07-21T13:42:51.712" v="1623" actId="478"/>
          <ac:spMkLst>
            <pc:docMk/>
            <pc:sldMk cId="333509227" sldId="899"/>
            <ac:spMk id="79" creationId="{00FDB6AB-B476-49F5-B234-B52754331C14}"/>
          </ac:spMkLst>
        </pc:spChg>
        <pc:spChg chg="del">
          <ac:chgData name="Jonathan Neo" userId="7ec93efd-812d-40d8-901a-7d363e22a35d" providerId="ADAL" clId="{3F7A3462-F3D4-4D49-B3B6-DEEA96AF3DC3}" dt="2020-07-21T13:42:51.712" v="1623" actId="478"/>
          <ac:spMkLst>
            <pc:docMk/>
            <pc:sldMk cId="333509227" sldId="899"/>
            <ac:spMk id="81" creationId="{DE3AC5AC-E917-45B6-909B-37A5089B7D36}"/>
          </ac:spMkLst>
        </pc:spChg>
        <pc:spChg chg="mod">
          <ac:chgData name="Jonathan Neo" userId="7ec93efd-812d-40d8-901a-7d363e22a35d" providerId="ADAL" clId="{3F7A3462-F3D4-4D49-B3B6-DEEA96AF3DC3}" dt="2020-07-21T13:54:52.373" v="1842"/>
          <ac:spMkLst>
            <pc:docMk/>
            <pc:sldMk cId="333509227" sldId="899"/>
            <ac:spMk id="94" creationId="{0BCFC987-CDCA-4107-A4CE-A34B2752FE16}"/>
          </ac:spMkLst>
        </pc:spChg>
        <pc:spChg chg="mod">
          <ac:chgData name="Jonathan Neo" userId="7ec93efd-812d-40d8-901a-7d363e22a35d" providerId="ADAL" clId="{3F7A3462-F3D4-4D49-B3B6-DEEA96AF3DC3}" dt="2020-07-21T13:54:54.558" v="1844"/>
          <ac:spMkLst>
            <pc:docMk/>
            <pc:sldMk cId="333509227" sldId="899"/>
            <ac:spMk id="97" creationId="{76006121-FFE2-453A-A55A-2082075B9DFB}"/>
          </ac:spMkLst>
        </pc:spChg>
        <pc:spChg chg="mod">
          <ac:chgData name="Jonathan Neo" userId="7ec93efd-812d-40d8-901a-7d363e22a35d" providerId="ADAL" clId="{3F7A3462-F3D4-4D49-B3B6-DEEA96AF3DC3}" dt="2020-07-21T13:54:57.511" v="1846"/>
          <ac:spMkLst>
            <pc:docMk/>
            <pc:sldMk cId="333509227" sldId="899"/>
            <ac:spMk id="100" creationId="{F7CF9D35-0464-4C35-BADD-92089AEA4D0F}"/>
          </ac:spMkLst>
        </pc:spChg>
        <pc:spChg chg="mod">
          <ac:chgData name="Jonathan Neo" userId="7ec93efd-812d-40d8-901a-7d363e22a35d" providerId="ADAL" clId="{3F7A3462-F3D4-4D49-B3B6-DEEA96AF3DC3}" dt="2020-07-21T13:55:14.601" v="1852"/>
          <ac:spMkLst>
            <pc:docMk/>
            <pc:sldMk cId="333509227" sldId="899"/>
            <ac:spMk id="103" creationId="{62A509E2-4F37-45A4-890D-128C178B8BE7}"/>
          </ac:spMkLst>
        </pc:spChg>
        <pc:spChg chg="mod">
          <ac:chgData name="Jonathan Neo" userId="7ec93efd-812d-40d8-901a-7d363e22a35d" providerId="ADAL" clId="{3F7A3462-F3D4-4D49-B3B6-DEEA96AF3DC3}" dt="2020-07-21T13:55:16.219" v="1854"/>
          <ac:spMkLst>
            <pc:docMk/>
            <pc:sldMk cId="333509227" sldId="899"/>
            <ac:spMk id="106" creationId="{B8B05C1A-E8A7-45E9-82A0-C51E5C0748CC}"/>
          </ac:spMkLst>
        </pc:spChg>
        <pc:spChg chg="mod">
          <ac:chgData name="Jonathan Neo" userId="7ec93efd-812d-40d8-901a-7d363e22a35d" providerId="ADAL" clId="{3F7A3462-F3D4-4D49-B3B6-DEEA96AF3DC3}" dt="2020-07-21T13:55:17.783" v="1856"/>
          <ac:spMkLst>
            <pc:docMk/>
            <pc:sldMk cId="333509227" sldId="899"/>
            <ac:spMk id="109" creationId="{50FFF239-F920-4E26-B03D-3342343D0667}"/>
          </ac:spMkLst>
        </pc:spChg>
        <pc:spChg chg="add mod">
          <ac:chgData name="Jonathan Neo" userId="7ec93efd-812d-40d8-901a-7d363e22a35d" providerId="ADAL" clId="{3F7A3462-F3D4-4D49-B3B6-DEEA96AF3DC3}" dt="2020-07-21T14:08:08.185" v="2166" actId="122"/>
          <ac:spMkLst>
            <pc:docMk/>
            <pc:sldMk cId="333509227" sldId="899"/>
            <ac:spMk id="377" creationId="{AA585FF8-FC56-47CD-8195-E9E5EDC48915}"/>
          </ac:spMkLst>
        </pc:spChg>
        <pc:spChg chg="add mod">
          <ac:chgData name="Jonathan Neo" userId="7ec93efd-812d-40d8-901a-7d363e22a35d" providerId="ADAL" clId="{3F7A3462-F3D4-4D49-B3B6-DEEA96AF3DC3}" dt="2020-07-21T14:08:29.496" v="2204" actId="20577"/>
          <ac:spMkLst>
            <pc:docMk/>
            <pc:sldMk cId="333509227" sldId="899"/>
            <ac:spMk id="379" creationId="{E4088F70-188F-4A64-AD72-E8CB6B738F51}"/>
          </ac:spMkLst>
        </pc:spChg>
        <pc:spChg chg="add mod">
          <ac:chgData name="Jonathan Neo" userId="7ec93efd-812d-40d8-901a-7d363e22a35d" providerId="ADAL" clId="{3F7A3462-F3D4-4D49-B3B6-DEEA96AF3DC3}" dt="2020-07-21T14:08:36.815" v="2217" actId="20577"/>
          <ac:spMkLst>
            <pc:docMk/>
            <pc:sldMk cId="333509227" sldId="899"/>
            <ac:spMk id="381" creationId="{BAC228B7-829E-441F-B63C-9B50218BB500}"/>
          </ac:spMkLst>
        </pc:spChg>
        <pc:spChg chg="add mod">
          <ac:chgData name="Jonathan Neo" userId="7ec93efd-812d-40d8-901a-7d363e22a35d" providerId="ADAL" clId="{3F7A3462-F3D4-4D49-B3B6-DEEA96AF3DC3}" dt="2020-07-21T14:09:01.950" v="2253" actId="20577"/>
          <ac:spMkLst>
            <pc:docMk/>
            <pc:sldMk cId="333509227" sldId="899"/>
            <ac:spMk id="383" creationId="{2334B45B-66B3-4D88-838B-FF0121F9196E}"/>
          </ac:spMkLst>
        </pc:spChg>
        <pc:spChg chg="mod">
          <ac:chgData name="Jonathan Neo" userId="7ec93efd-812d-40d8-901a-7d363e22a35d" providerId="ADAL" clId="{3F7A3462-F3D4-4D49-B3B6-DEEA96AF3DC3}" dt="2020-07-21T14:08:55.467" v="2252" actId="571"/>
          <ac:spMkLst>
            <pc:docMk/>
            <pc:sldMk cId="333509227" sldId="899"/>
            <ac:spMk id="385" creationId="{16730AEA-786C-48E5-9031-7B886936FCF5}"/>
          </ac:spMkLst>
        </pc:spChg>
        <pc:spChg chg="add del mod">
          <ac:chgData name="Jonathan Neo" userId="7ec93efd-812d-40d8-901a-7d363e22a35d" providerId="ADAL" clId="{3F7A3462-F3D4-4D49-B3B6-DEEA96AF3DC3}" dt="2020-07-21T14:24:41.805" v="2365" actId="478"/>
          <ac:spMkLst>
            <pc:docMk/>
            <pc:sldMk cId="333509227" sldId="899"/>
            <ac:spMk id="407" creationId="{0B657760-9126-4922-BFA0-669E0F426E4A}"/>
          </ac:spMkLst>
        </pc:spChg>
        <pc:grpChg chg="add del mod">
          <ac:chgData name="Jonathan Neo" userId="7ec93efd-812d-40d8-901a-7d363e22a35d" providerId="ADAL" clId="{3F7A3462-F3D4-4D49-B3B6-DEEA96AF3DC3}" dt="2020-07-21T13:58:41.607" v="1943" actId="478"/>
          <ac:grpSpMkLst>
            <pc:docMk/>
            <pc:sldMk cId="333509227" sldId="899"/>
            <ac:grpSpMk id="60" creationId="{57E8E7CF-0ECE-4F7A-BE0D-770B02CDF538}"/>
          </ac:grpSpMkLst>
        </pc:grpChg>
        <pc:grpChg chg="add mod">
          <ac:chgData name="Jonathan Neo" userId="7ec93efd-812d-40d8-901a-7d363e22a35d" providerId="ADAL" clId="{3F7A3462-F3D4-4D49-B3B6-DEEA96AF3DC3}" dt="2020-07-21T14:07:41.997" v="2143" actId="1036"/>
          <ac:grpSpMkLst>
            <pc:docMk/>
            <pc:sldMk cId="333509227" sldId="899"/>
            <ac:grpSpMk id="62" creationId="{0D6828C6-5611-4577-8EE6-D018CC2BDF1D}"/>
          </ac:grpSpMkLst>
        </pc:grpChg>
        <pc:grpChg chg="add mod">
          <ac:chgData name="Jonathan Neo" userId="7ec93efd-812d-40d8-901a-7d363e22a35d" providerId="ADAL" clId="{3F7A3462-F3D4-4D49-B3B6-DEEA96AF3DC3}" dt="2020-07-21T14:07:41.997" v="2143" actId="1036"/>
          <ac:grpSpMkLst>
            <pc:docMk/>
            <pc:sldMk cId="333509227" sldId="899"/>
            <ac:grpSpMk id="64" creationId="{921377DE-BF7F-4592-A51B-E62B994EA007}"/>
          </ac:grpSpMkLst>
        </pc:grpChg>
        <pc:grpChg chg="add del mod">
          <ac:chgData name="Jonathan Neo" userId="7ec93efd-812d-40d8-901a-7d363e22a35d" providerId="ADAL" clId="{3F7A3462-F3D4-4D49-B3B6-DEEA96AF3DC3}" dt="2020-07-21T13:58:41.607" v="1943" actId="478"/>
          <ac:grpSpMkLst>
            <pc:docMk/>
            <pc:sldMk cId="333509227" sldId="899"/>
            <ac:grpSpMk id="72" creationId="{103346E9-0B9A-4178-98DE-56822346C272}"/>
          </ac:grpSpMkLst>
        </pc:grpChg>
        <pc:grpChg chg="add del mod">
          <ac:chgData name="Jonathan Neo" userId="7ec93efd-812d-40d8-901a-7d363e22a35d" providerId="ADAL" clId="{3F7A3462-F3D4-4D49-B3B6-DEEA96AF3DC3}" dt="2020-07-21T13:58:41.607" v="1943" actId="478"/>
          <ac:grpSpMkLst>
            <pc:docMk/>
            <pc:sldMk cId="333509227" sldId="899"/>
            <ac:grpSpMk id="80" creationId="{6ECFC766-4FF4-4C38-9A79-D082496EFD43}"/>
          </ac:grpSpMkLst>
        </pc:grpChg>
        <pc:grpChg chg="add del mod">
          <ac:chgData name="Jonathan Neo" userId="7ec93efd-812d-40d8-901a-7d363e22a35d" providerId="ADAL" clId="{3F7A3462-F3D4-4D49-B3B6-DEEA96AF3DC3}" dt="2020-07-21T13:58:41.607" v="1943" actId="478"/>
          <ac:grpSpMkLst>
            <pc:docMk/>
            <pc:sldMk cId="333509227" sldId="899"/>
            <ac:grpSpMk id="84" creationId="{DEA13443-7422-4AAD-BEF5-6D9D20FDBF71}"/>
          </ac:grpSpMkLst>
        </pc:grpChg>
        <pc:grpChg chg="add del mod">
          <ac:chgData name="Jonathan Neo" userId="7ec93efd-812d-40d8-901a-7d363e22a35d" providerId="ADAL" clId="{3F7A3462-F3D4-4D49-B3B6-DEEA96AF3DC3}" dt="2020-07-21T13:58:41.607" v="1943" actId="478"/>
          <ac:grpSpMkLst>
            <pc:docMk/>
            <pc:sldMk cId="333509227" sldId="899"/>
            <ac:grpSpMk id="87" creationId="{C69F4309-C4B1-41EA-8AF1-17874E993AF0}"/>
          </ac:grpSpMkLst>
        </pc:grpChg>
        <pc:grpChg chg="add del mod">
          <ac:chgData name="Jonathan Neo" userId="7ec93efd-812d-40d8-901a-7d363e22a35d" providerId="ADAL" clId="{3F7A3462-F3D4-4D49-B3B6-DEEA96AF3DC3}" dt="2020-07-21T13:58:41.607" v="1943" actId="478"/>
          <ac:grpSpMkLst>
            <pc:docMk/>
            <pc:sldMk cId="333509227" sldId="899"/>
            <ac:grpSpMk id="90" creationId="{C84A460A-0F0E-4995-9D9F-58A68150C37D}"/>
          </ac:grpSpMkLst>
        </pc:grpChg>
        <pc:grpChg chg="add mod">
          <ac:chgData name="Jonathan Neo" userId="7ec93efd-812d-40d8-901a-7d363e22a35d" providerId="ADAL" clId="{3F7A3462-F3D4-4D49-B3B6-DEEA96AF3DC3}" dt="2020-07-21T14:07:41.997" v="2143" actId="1036"/>
          <ac:grpSpMkLst>
            <pc:docMk/>
            <pc:sldMk cId="333509227" sldId="899"/>
            <ac:grpSpMk id="93" creationId="{BA7D983B-D539-4347-8EC2-5C6D8A553E42}"/>
          </ac:grpSpMkLst>
        </pc:grpChg>
        <pc:grpChg chg="add mod">
          <ac:chgData name="Jonathan Neo" userId="7ec93efd-812d-40d8-901a-7d363e22a35d" providerId="ADAL" clId="{3F7A3462-F3D4-4D49-B3B6-DEEA96AF3DC3}" dt="2020-07-21T14:07:41.997" v="2143" actId="1036"/>
          <ac:grpSpMkLst>
            <pc:docMk/>
            <pc:sldMk cId="333509227" sldId="899"/>
            <ac:grpSpMk id="96" creationId="{DCE32CD7-5AB2-47D8-9E14-E764C90C4BCA}"/>
          </ac:grpSpMkLst>
        </pc:grpChg>
        <pc:grpChg chg="add mod">
          <ac:chgData name="Jonathan Neo" userId="7ec93efd-812d-40d8-901a-7d363e22a35d" providerId="ADAL" clId="{3F7A3462-F3D4-4D49-B3B6-DEEA96AF3DC3}" dt="2020-07-21T14:07:41.997" v="2143" actId="1036"/>
          <ac:grpSpMkLst>
            <pc:docMk/>
            <pc:sldMk cId="333509227" sldId="899"/>
            <ac:grpSpMk id="99" creationId="{96DAB694-E7ED-490A-84DF-2B545C4D9419}"/>
          </ac:grpSpMkLst>
        </pc:grpChg>
        <pc:grpChg chg="add mod">
          <ac:chgData name="Jonathan Neo" userId="7ec93efd-812d-40d8-901a-7d363e22a35d" providerId="ADAL" clId="{3F7A3462-F3D4-4D49-B3B6-DEEA96AF3DC3}" dt="2020-07-21T14:07:41.997" v="2143" actId="1036"/>
          <ac:grpSpMkLst>
            <pc:docMk/>
            <pc:sldMk cId="333509227" sldId="899"/>
            <ac:grpSpMk id="102" creationId="{E277BDA4-20F7-4A01-B9F9-4063A8575FFA}"/>
          </ac:grpSpMkLst>
        </pc:grpChg>
        <pc:grpChg chg="add mod">
          <ac:chgData name="Jonathan Neo" userId="7ec93efd-812d-40d8-901a-7d363e22a35d" providerId="ADAL" clId="{3F7A3462-F3D4-4D49-B3B6-DEEA96AF3DC3}" dt="2020-07-21T14:07:41.997" v="2143" actId="1036"/>
          <ac:grpSpMkLst>
            <pc:docMk/>
            <pc:sldMk cId="333509227" sldId="899"/>
            <ac:grpSpMk id="105" creationId="{877B0096-F0BC-4D60-872B-87D29F593173}"/>
          </ac:grpSpMkLst>
        </pc:grpChg>
        <pc:grpChg chg="add mod">
          <ac:chgData name="Jonathan Neo" userId="7ec93efd-812d-40d8-901a-7d363e22a35d" providerId="ADAL" clId="{3F7A3462-F3D4-4D49-B3B6-DEEA96AF3DC3}" dt="2020-07-21T14:07:41.997" v="2143" actId="1036"/>
          <ac:grpSpMkLst>
            <pc:docMk/>
            <pc:sldMk cId="333509227" sldId="899"/>
            <ac:grpSpMk id="108" creationId="{32155B03-8A79-4296-A88F-19FF9199A4C8}"/>
          </ac:grpSpMkLst>
        </pc:grpChg>
        <pc:grpChg chg="add del mod">
          <ac:chgData name="Jonathan Neo" userId="7ec93efd-812d-40d8-901a-7d363e22a35d" providerId="ADAL" clId="{3F7A3462-F3D4-4D49-B3B6-DEEA96AF3DC3}" dt="2020-07-21T13:55:45.456" v="1863"/>
          <ac:grpSpMkLst>
            <pc:docMk/>
            <pc:sldMk cId="333509227" sldId="899"/>
            <ac:grpSpMk id="111" creationId="{EFA79646-B1A7-47A6-B4A2-B95E351B25FE}"/>
          </ac:grpSpMkLst>
        </pc:grpChg>
        <pc:grpChg chg="add del mod">
          <ac:chgData name="Jonathan Neo" userId="7ec93efd-812d-40d8-901a-7d363e22a35d" providerId="ADAL" clId="{3F7A3462-F3D4-4D49-B3B6-DEEA96AF3DC3}" dt="2020-07-21T13:57:20.278" v="1916" actId="478"/>
          <ac:grpSpMkLst>
            <pc:docMk/>
            <pc:sldMk cId="333509227" sldId="899"/>
            <ac:grpSpMk id="134" creationId="{7FD75335-5542-4752-AFC5-FDFE50443036}"/>
          </ac:grpSpMkLst>
        </pc:grpChg>
        <pc:grpChg chg="add mod">
          <ac:chgData name="Jonathan Neo" userId="7ec93efd-812d-40d8-901a-7d363e22a35d" providerId="ADAL" clId="{3F7A3462-F3D4-4D49-B3B6-DEEA96AF3DC3}" dt="2020-07-21T14:08:55.467" v="2252" actId="571"/>
          <ac:grpSpMkLst>
            <pc:docMk/>
            <pc:sldMk cId="333509227" sldId="899"/>
            <ac:grpSpMk id="384" creationId="{DBC4A816-B3C8-49C2-A124-FCFAB3DBC585}"/>
          </ac:grpSpMkLst>
        </pc:grpChg>
        <pc:picChg chg="add mod">
          <ac:chgData name="Jonathan Neo" userId="7ec93efd-812d-40d8-901a-7d363e22a35d" providerId="ADAL" clId="{3F7A3462-F3D4-4D49-B3B6-DEEA96AF3DC3}" dt="2020-07-21T13:54:46.827" v="1840" actId="164"/>
          <ac:picMkLst>
            <pc:docMk/>
            <pc:sldMk cId="333509227" sldId="899"/>
            <ac:picMk id="34" creationId="{6BC38C49-EA99-4B25-A4F9-F0C21DF38775}"/>
          </ac:picMkLst>
        </pc:picChg>
        <pc:picChg chg="add del mod">
          <ac:chgData name="Jonathan Neo" userId="7ec93efd-812d-40d8-901a-7d363e22a35d" providerId="ADAL" clId="{3F7A3462-F3D4-4D49-B3B6-DEEA96AF3DC3}" dt="2020-07-21T13:54:41.641" v="1839" actId="478"/>
          <ac:picMkLst>
            <pc:docMk/>
            <pc:sldMk cId="333509227" sldId="899"/>
            <ac:picMk id="36" creationId="{F6CA908D-4030-462A-9DB2-A12195899874}"/>
          </ac:picMkLst>
        </pc:picChg>
        <pc:picChg chg="add del mod">
          <ac:chgData name="Jonathan Neo" userId="7ec93efd-812d-40d8-901a-7d363e22a35d" providerId="ADAL" clId="{3F7A3462-F3D4-4D49-B3B6-DEEA96AF3DC3}" dt="2020-07-21T13:54:41.641" v="1839" actId="478"/>
          <ac:picMkLst>
            <pc:docMk/>
            <pc:sldMk cId="333509227" sldId="899"/>
            <ac:picMk id="38" creationId="{F2922A0A-2743-4B3E-B766-049BC38FEF28}"/>
          </ac:picMkLst>
        </pc:picChg>
        <pc:picChg chg="add mod">
          <ac:chgData name="Jonathan Neo" userId="7ec93efd-812d-40d8-901a-7d363e22a35d" providerId="ADAL" clId="{3F7A3462-F3D4-4D49-B3B6-DEEA96AF3DC3}" dt="2020-07-21T13:54:50.024" v="1841" actId="164"/>
          <ac:picMkLst>
            <pc:docMk/>
            <pc:sldMk cId="333509227" sldId="899"/>
            <ac:picMk id="40" creationId="{5CB739E4-8523-4ECA-BD6F-F91C198B9B55}"/>
          </ac:picMkLst>
        </pc:picChg>
        <pc:picChg chg="add del mod">
          <ac:chgData name="Jonathan Neo" userId="7ec93efd-812d-40d8-901a-7d363e22a35d" providerId="ADAL" clId="{3F7A3462-F3D4-4D49-B3B6-DEEA96AF3DC3}" dt="2020-07-21T13:54:41.641" v="1839" actId="478"/>
          <ac:picMkLst>
            <pc:docMk/>
            <pc:sldMk cId="333509227" sldId="899"/>
            <ac:picMk id="42" creationId="{AA589475-850F-49E9-BB01-71E39447F07E}"/>
          </ac:picMkLst>
        </pc:picChg>
        <pc:picChg chg="add del mod">
          <ac:chgData name="Jonathan Neo" userId="7ec93efd-812d-40d8-901a-7d363e22a35d" providerId="ADAL" clId="{3F7A3462-F3D4-4D49-B3B6-DEEA96AF3DC3}" dt="2020-07-21T13:54:41.641" v="1839" actId="478"/>
          <ac:picMkLst>
            <pc:docMk/>
            <pc:sldMk cId="333509227" sldId="899"/>
            <ac:picMk id="44" creationId="{BC6B2131-16D2-4F23-8F31-7206664B8A89}"/>
          </ac:picMkLst>
        </pc:picChg>
        <pc:picChg chg="add mod">
          <ac:chgData name="Jonathan Neo" userId="7ec93efd-812d-40d8-901a-7d363e22a35d" providerId="ADAL" clId="{3F7A3462-F3D4-4D49-B3B6-DEEA96AF3DC3}" dt="2020-07-21T13:52:53.993" v="1822" actId="164"/>
          <ac:picMkLst>
            <pc:docMk/>
            <pc:sldMk cId="333509227" sldId="899"/>
            <ac:picMk id="46" creationId="{4705A865-6724-4DDC-AAAA-5EFE662A52F5}"/>
          </ac:picMkLst>
        </pc:picChg>
        <pc:picChg chg="add mod">
          <ac:chgData name="Jonathan Neo" userId="7ec93efd-812d-40d8-901a-7d363e22a35d" providerId="ADAL" clId="{3F7A3462-F3D4-4D49-B3B6-DEEA96AF3DC3}" dt="2020-07-21T13:52:53.993" v="1822" actId="164"/>
          <ac:picMkLst>
            <pc:docMk/>
            <pc:sldMk cId="333509227" sldId="899"/>
            <ac:picMk id="48" creationId="{BE63C2E3-C23F-4888-BFE3-0D75CE065EB3}"/>
          </ac:picMkLst>
        </pc:picChg>
        <pc:picChg chg="add del mod">
          <ac:chgData name="Jonathan Neo" userId="7ec93efd-812d-40d8-901a-7d363e22a35d" providerId="ADAL" clId="{3F7A3462-F3D4-4D49-B3B6-DEEA96AF3DC3}" dt="2020-07-21T13:52:55.023" v="1823" actId="478"/>
          <ac:picMkLst>
            <pc:docMk/>
            <pc:sldMk cId="333509227" sldId="899"/>
            <ac:picMk id="50" creationId="{A7C0B886-2F23-4444-B7F4-809AA4F89854}"/>
          </ac:picMkLst>
        </pc:picChg>
        <pc:picChg chg="add del mod">
          <ac:chgData name="Jonathan Neo" userId="7ec93efd-812d-40d8-901a-7d363e22a35d" providerId="ADAL" clId="{3F7A3462-F3D4-4D49-B3B6-DEEA96AF3DC3}" dt="2020-07-21T13:52:55.621" v="1824" actId="478"/>
          <ac:picMkLst>
            <pc:docMk/>
            <pc:sldMk cId="333509227" sldId="899"/>
            <ac:picMk id="52" creationId="{6E78A7E1-4267-4461-AA92-3C045962B25E}"/>
          </ac:picMkLst>
        </pc:picChg>
        <pc:picChg chg="add del mod">
          <ac:chgData name="Jonathan Neo" userId="7ec93efd-812d-40d8-901a-7d363e22a35d" providerId="ADAL" clId="{3F7A3462-F3D4-4D49-B3B6-DEEA96AF3DC3}" dt="2020-07-21T13:52:21.787" v="1807" actId="478"/>
          <ac:picMkLst>
            <pc:docMk/>
            <pc:sldMk cId="333509227" sldId="899"/>
            <ac:picMk id="54" creationId="{1AF4F693-0056-483C-90BD-C1462BDFC3B1}"/>
          </ac:picMkLst>
        </pc:picChg>
        <pc:picChg chg="add del mod">
          <ac:chgData name="Jonathan Neo" userId="7ec93efd-812d-40d8-901a-7d363e22a35d" providerId="ADAL" clId="{3F7A3462-F3D4-4D49-B3B6-DEEA96AF3DC3}" dt="2020-07-21T13:52:22.119" v="1808" actId="478"/>
          <ac:picMkLst>
            <pc:docMk/>
            <pc:sldMk cId="333509227" sldId="899"/>
            <ac:picMk id="56" creationId="{324352DB-50AE-49B0-BC10-A5CFED122A99}"/>
          </ac:picMkLst>
        </pc:picChg>
        <pc:picChg chg="add del mod">
          <ac:chgData name="Jonathan Neo" userId="7ec93efd-812d-40d8-901a-7d363e22a35d" providerId="ADAL" clId="{3F7A3462-F3D4-4D49-B3B6-DEEA96AF3DC3}" dt="2020-07-21T13:52:22.856" v="1809" actId="478"/>
          <ac:picMkLst>
            <pc:docMk/>
            <pc:sldMk cId="333509227" sldId="899"/>
            <ac:picMk id="58" creationId="{EEDF959E-BAC3-44AA-94EC-9A0186C1D0BD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68" creationId="{93E2D4B7-EC55-4FC0-B249-CA7A729910F6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70" creationId="{CA626A0F-19D8-429D-8971-13182C3D1594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71" creationId="{2C466B8A-8102-40E0-9366-96F74CC8847F}"/>
          </ac:picMkLst>
        </pc:picChg>
        <pc:picChg chg="mod">
          <ac:chgData name="Jonathan Neo" userId="7ec93efd-812d-40d8-901a-7d363e22a35d" providerId="ADAL" clId="{3F7A3462-F3D4-4D49-B3B6-DEEA96AF3DC3}" dt="2020-07-21T13:52:57.159" v="1825"/>
          <ac:picMkLst>
            <pc:docMk/>
            <pc:sldMk cId="333509227" sldId="899"/>
            <ac:picMk id="73" creationId="{AF332B68-F5FB-4476-AA7F-57152056F84C}"/>
          </ac:picMkLst>
        </pc:picChg>
        <pc:picChg chg="mod">
          <ac:chgData name="Jonathan Neo" userId="7ec93efd-812d-40d8-901a-7d363e22a35d" providerId="ADAL" clId="{3F7A3462-F3D4-4D49-B3B6-DEEA96AF3DC3}" dt="2020-07-21T13:52:57.159" v="1825"/>
          <ac:picMkLst>
            <pc:docMk/>
            <pc:sldMk cId="333509227" sldId="899"/>
            <ac:picMk id="74" creationId="{6A0B89BD-C224-4A00-9447-71B272EC42D1}"/>
          </ac:picMkLst>
        </pc:picChg>
        <pc:picChg chg="del">
          <ac:chgData name="Jonathan Neo" userId="7ec93efd-812d-40d8-901a-7d363e22a35d" providerId="ADAL" clId="{3F7A3462-F3D4-4D49-B3B6-DEEA96AF3DC3}" dt="2020-07-21T13:42:51.712" v="1623" actId="478"/>
          <ac:picMkLst>
            <pc:docMk/>
            <pc:sldMk cId="333509227" sldId="899"/>
            <ac:picMk id="75" creationId="{0DD277DD-04E3-4274-8674-B0561975C87E}"/>
          </ac:picMkLst>
        </pc:picChg>
        <pc:picChg chg="del">
          <ac:chgData name="Jonathan Neo" userId="7ec93efd-812d-40d8-901a-7d363e22a35d" providerId="ADAL" clId="{3F7A3462-F3D4-4D49-B3B6-DEEA96AF3DC3}" dt="2020-07-21T13:42:51.712" v="1623" actId="478"/>
          <ac:picMkLst>
            <pc:docMk/>
            <pc:sldMk cId="333509227" sldId="899"/>
            <ac:picMk id="76" creationId="{A7FE86F2-CC76-436A-BD77-8F865ACB3796}"/>
          </ac:picMkLst>
        </pc:picChg>
        <pc:picChg chg="mod">
          <ac:chgData name="Jonathan Neo" userId="7ec93efd-812d-40d8-901a-7d363e22a35d" providerId="ADAL" clId="{3F7A3462-F3D4-4D49-B3B6-DEEA96AF3DC3}" dt="2020-07-21T13:52:59.955" v="1827"/>
          <ac:picMkLst>
            <pc:docMk/>
            <pc:sldMk cId="333509227" sldId="899"/>
            <ac:picMk id="82" creationId="{ADB4339C-723C-4DA0-97C8-D985D02CB1B0}"/>
          </ac:picMkLst>
        </pc:picChg>
        <pc:picChg chg="mod">
          <ac:chgData name="Jonathan Neo" userId="7ec93efd-812d-40d8-901a-7d363e22a35d" providerId="ADAL" clId="{3F7A3462-F3D4-4D49-B3B6-DEEA96AF3DC3}" dt="2020-07-21T13:52:59.955" v="1827"/>
          <ac:picMkLst>
            <pc:docMk/>
            <pc:sldMk cId="333509227" sldId="899"/>
            <ac:picMk id="83" creationId="{90A381F7-31A3-44FD-A614-B522F4F71E0F}"/>
          </ac:picMkLst>
        </pc:picChg>
        <pc:picChg chg="mod">
          <ac:chgData name="Jonathan Neo" userId="7ec93efd-812d-40d8-901a-7d363e22a35d" providerId="ADAL" clId="{3F7A3462-F3D4-4D49-B3B6-DEEA96AF3DC3}" dt="2020-07-21T13:53:12.175" v="1833"/>
          <ac:picMkLst>
            <pc:docMk/>
            <pc:sldMk cId="333509227" sldId="899"/>
            <ac:picMk id="85" creationId="{646603C9-5824-4ED3-BF45-5D67B2EA3599}"/>
          </ac:picMkLst>
        </pc:picChg>
        <pc:picChg chg="mod">
          <ac:chgData name="Jonathan Neo" userId="7ec93efd-812d-40d8-901a-7d363e22a35d" providerId="ADAL" clId="{3F7A3462-F3D4-4D49-B3B6-DEEA96AF3DC3}" dt="2020-07-21T13:53:12.175" v="1833"/>
          <ac:picMkLst>
            <pc:docMk/>
            <pc:sldMk cId="333509227" sldId="899"/>
            <ac:picMk id="86" creationId="{15DFF34E-A309-4666-87B8-51265BCEDDFE}"/>
          </ac:picMkLst>
        </pc:picChg>
        <pc:picChg chg="mod">
          <ac:chgData name="Jonathan Neo" userId="7ec93efd-812d-40d8-901a-7d363e22a35d" providerId="ADAL" clId="{3F7A3462-F3D4-4D49-B3B6-DEEA96AF3DC3}" dt="2020-07-21T13:53:12.175" v="1833"/>
          <ac:picMkLst>
            <pc:docMk/>
            <pc:sldMk cId="333509227" sldId="899"/>
            <ac:picMk id="88" creationId="{CFC239F8-28E3-4B7A-B35E-8569D8ACF099}"/>
          </ac:picMkLst>
        </pc:picChg>
        <pc:picChg chg="mod">
          <ac:chgData name="Jonathan Neo" userId="7ec93efd-812d-40d8-901a-7d363e22a35d" providerId="ADAL" clId="{3F7A3462-F3D4-4D49-B3B6-DEEA96AF3DC3}" dt="2020-07-21T13:53:12.175" v="1833"/>
          <ac:picMkLst>
            <pc:docMk/>
            <pc:sldMk cId="333509227" sldId="899"/>
            <ac:picMk id="89" creationId="{25C745EC-19BA-4DC3-8762-9BED006A6784}"/>
          </ac:picMkLst>
        </pc:picChg>
        <pc:picChg chg="mod">
          <ac:chgData name="Jonathan Neo" userId="7ec93efd-812d-40d8-901a-7d363e22a35d" providerId="ADAL" clId="{3F7A3462-F3D4-4D49-B3B6-DEEA96AF3DC3}" dt="2020-07-21T13:53:12.175" v="1833"/>
          <ac:picMkLst>
            <pc:docMk/>
            <pc:sldMk cId="333509227" sldId="899"/>
            <ac:picMk id="91" creationId="{41C33F14-E410-4BE3-A203-FAFFF34792B7}"/>
          </ac:picMkLst>
        </pc:picChg>
        <pc:picChg chg="mod">
          <ac:chgData name="Jonathan Neo" userId="7ec93efd-812d-40d8-901a-7d363e22a35d" providerId="ADAL" clId="{3F7A3462-F3D4-4D49-B3B6-DEEA96AF3DC3}" dt="2020-07-21T13:53:12.175" v="1833"/>
          <ac:picMkLst>
            <pc:docMk/>
            <pc:sldMk cId="333509227" sldId="899"/>
            <ac:picMk id="92" creationId="{955A1357-C6CD-4816-A903-94EAEEF0F0E9}"/>
          </ac:picMkLst>
        </pc:picChg>
        <pc:picChg chg="mod">
          <ac:chgData name="Jonathan Neo" userId="7ec93efd-812d-40d8-901a-7d363e22a35d" providerId="ADAL" clId="{3F7A3462-F3D4-4D49-B3B6-DEEA96AF3DC3}" dt="2020-07-21T13:54:52.373" v="1842"/>
          <ac:picMkLst>
            <pc:docMk/>
            <pc:sldMk cId="333509227" sldId="899"/>
            <ac:picMk id="95" creationId="{2626FC75-E1CA-4E05-83B1-0C6F7BCFBA8F}"/>
          </ac:picMkLst>
        </pc:picChg>
        <pc:picChg chg="mod">
          <ac:chgData name="Jonathan Neo" userId="7ec93efd-812d-40d8-901a-7d363e22a35d" providerId="ADAL" clId="{3F7A3462-F3D4-4D49-B3B6-DEEA96AF3DC3}" dt="2020-07-21T13:54:54.558" v="1844"/>
          <ac:picMkLst>
            <pc:docMk/>
            <pc:sldMk cId="333509227" sldId="899"/>
            <ac:picMk id="98" creationId="{4E360DB2-4A51-419C-9E12-EF2FCCC54D56}"/>
          </ac:picMkLst>
        </pc:picChg>
        <pc:picChg chg="mod">
          <ac:chgData name="Jonathan Neo" userId="7ec93efd-812d-40d8-901a-7d363e22a35d" providerId="ADAL" clId="{3F7A3462-F3D4-4D49-B3B6-DEEA96AF3DC3}" dt="2020-07-21T13:54:57.511" v="1846"/>
          <ac:picMkLst>
            <pc:docMk/>
            <pc:sldMk cId="333509227" sldId="899"/>
            <ac:picMk id="101" creationId="{81A67E21-6D6F-4412-9B9A-D380E3F06E2D}"/>
          </ac:picMkLst>
        </pc:picChg>
        <pc:picChg chg="mod">
          <ac:chgData name="Jonathan Neo" userId="7ec93efd-812d-40d8-901a-7d363e22a35d" providerId="ADAL" clId="{3F7A3462-F3D4-4D49-B3B6-DEEA96AF3DC3}" dt="2020-07-21T13:55:14.601" v="1852"/>
          <ac:picMkLst>
            <pc:docMk/>
            <pc:sldMk cId="333509227" sldId="899"/>
            <ac:picMk id="104" creationId="{BD73E13C-E21C-4173-AF4B-0222FAE216E8}"/>
          </ac:picMkLst>
        </pc:picChg>
        <pc:picChg chg="mod">
          <ac:chgData name="Jonathan Neo" userId="7ec93efd-812d-40d8-901a-7d363e22a35d" providerId="ADAL" clId="{3F7A3462-F3D4-4D49-B3B6-DEEA96AF3DC3}" dt="2020-07-21T13:55:16.219" v="1854"/>
          <ac:picMkLst>
            <pc:docMk/>
            <pc:sldMk cId="333509227" sldId="899"/>
            <ac:picMk id="107" creationId="{69676F9D-512C-44EB-86E9-EDCE68CF6866}"/>
          </ac:picMkLst>
        </pc:picChg>
        <pc:picChg chg="mod">
          <ac:chgData name="Jonathan Neo" userId="7ec93efd-812d-40d8-901a-7d363e22a35d" providerId="ADAL" clId="{3F7A3462-F3D4-4D49-B3B6-DEEA96AF3DC3}" dt="2020-07-21T13:55:17.783" v="1856"/>
          <ac:picMkLst>
            <pc:docMk/>
            <pc:sldMk cId="333509227" sldId="899"/>
            <ac:picMk id="110" creationId="{63A854EB-FFBB-48F7-9884-19D9C9A787B5}"/>
          </ac:picMkLst>
        </pc:picChg>
        <pc:picChg chg="mod">
          <ac:chgData name="Jonathan Neo" userId="7ec93efd-812d-40d8-901a-7d363e22a35d" providerId="ADAL" clId="{3F7A3462-F3D4-4D49-B3B6-DEEA96AF3DC3}" dt="2020-07-21T13:55:40.463" v="1860"/>
          <ac:picMkLst>
            <pc:docMk/>
            <pc:sldMk cId="333509227" sldId="899"/>
            <ac:picMk id="112" creationId="{3FF82858-5589-477F-B695-0A2B63A748DA}"/>
          </ac:picMkLst>
        </pc:picChg>
        <pc:picChg chg="mod">
          <ac:chgData name="Jonathan Neo" userId="7ec93efd-812d-40d8-901a-7d363e22a35d" providerId="ADAL" clId="{3F7A3462-F3D4-4D49-B3B6-DEEA96AF3DC3}" dt="2020-07-21T13:55:40.463" v="1860"/>
          <ac:picMkLst>
            <pc:docMk/>
            <pc:sldMk cId="333509227" sldId="899"/>
            <ac:picMk id="113" creationId="{0564E52F-17D1-46C7-A146-346BC00794FC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17" creationId="{7020684B-09EB-4847-BA9F-3C0ADE1216E2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19" creationId="{DE420D00-83C7-40C2-8DB7-9379050F438E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21" creationId="{07F5BC9C-963D-4911-8641-0EC20287FF56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23" creationId="{3803C208-F2F4-46F3-84D0-B22CDB1569D0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25" creationId="{FEE7C238-514D-4B00-8D91-AEFA8499EF99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27" creationId="{2C59C750-29AE-4F33-BE53-073AD8ACE337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29" creationId="{0B100713-588D-4497-8A43-DA410F863833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31" creationId="{2F06DA45-8BDF-4851-B1B0-867775C7745E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33" creationId="{3B96183B-6722-4037-BBDF-7C990A47430E}"/>
          </ac:picMkLst>
        </pc:picChg>
        <pc:picChg chg="mod">
          <ac:chgData name="Jonathan Neo" userId="7ec93efd-812d-40d8-901a-7d363e22a35d" providerId="ADAL" clId="{3F7A3462-F3D4-4D49-B3B6-DEEA96AF3DC3}" dt="2020-07-21T13:57:07.172" v="1910"/>
          <ac:picMkLst>
            <pc:docMk/>
            <pc:sldMk cId="333509227" sldId="899"/>
            <ac:picMk id="135" creationId="{C8BBAC4C-5A26-4C59-A3F0-519FA899BB12}"/>
          </ac:picMkLst>
        </pc:picChg>
        <pc:picChg chg="mod">
          <ac:chgData name="Jonathan Neo" userId="7ec93efd-812d-40d8-901a-7d363e22a35d" providerId="ADAL" clId="{3F7A3462-F3D4-4D49-B3B6-DEEA96AF3DC3}" dt="2020-07-21T13:57:07.172" v="1910"/>
          <ac:picMkLst>
            <pc:docMk/>
            <pc:sldMk cId="333509227" sldId="899"/>
            <ac:picMk id="136" creationId="{BF086AD3-3297-4D21-9086-5C5A6FB4200E}"/>
          </ac:picMkLst>
        </pc:picChg>
        <pc:picChg chg="mod">
          <ac:chgData name="Jonathan Neo" userId="7ec93efd-812d-40d8-901a-7d363e22a35d" providerId="ADAL" clId="{3F7A3462-F3D4-4D49-B3B6-DEEA96AF3DC3}" dt="2020-07-21T13:57:07.172" v="1910"/>
          <ac:picMkLst>
            <pc:docMk/>
            <pc:sldMk cId="333509227" sldId="899"/>
            <ac:picMk id="137" creationId="{12E5BFDC-DB9E-4890-AB3C-001F6B387A66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39" creationId="{321ADAB8-C177-4132-B72F-AE4DEDF2E742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41" creationId="{EE33CF71-4F01-4B9E-B8FA-BE6918F05548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43" creationId="{B4A85BAA-DC72-407F-B2F1-70F55AEABD50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45" creationId="{E74E7134-F229-49C1-9450-92BA9F0E57DA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47" creationId="{D4267603-EAD7-4F8D-A9A1-8871B2933069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49" creationId="{3DE0460D-7C2B-4D10-98C1-14927493D3B7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51" creationId="{567DA5FE-AEBE-4797-B30B-B64B46CCD24F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53" creationId="{A92AB165-8648-4446-8A2B-AEA490B0DC76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55" creationId="{1DCBE4CF-9CBA-4FAD-89DF-B40EA23936B3}"/>
          </ac:picMkLst>
        </pc:picChg>
        <pc:picChg chg="add del mod">
          <ac:chgData name="Jonathan Neo" userId="7ec93efd-812d-40d8-901a-7d363e22a35d" providerId="ADAL" clId="{3F7A3462-F3D4-4D49-B3B6-DEEA96AF3DC3}" dt="2020-07-21T13:58:41.607" v="1943" actId="478"/>
          <ac:picMkLst>
            <pc:docMk/>
            <pc:sldMk cId="333509227" sldId="899"/>
            <ac:picMk id="157" creationId="{A43232B0-6489-49F1-AB6A-EE5801C485EE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59" creationId="{8EEBABE9-443D-45A8-9C81-4C3203B47B66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61" creationId="{7C3806BB-BC4C-4DB2-818A-32AD718F2BBD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63" creationId="{63FC0704-0575-4971-BA96-74A50B9FEC99}"/>
          </ac:picMkLst>
        </pc:picChg>
        <pc:picChg chg="add del">
          <ac:chgData name="Jonathan Neo" userId="7ec93efd-812d-40d8-901a-7d363e22a35d" providerId="ADAL" clId="{3F7A3462-F3D4-4D49-B3B6-DEEA96AF3DC3}" dt="2020-07-21T14:00:19.799" v="1960" actId="478"/>
          <ac:picMkLst>
            <pc:docMk/>
            <pc:sldMk cId="333509227" sldId="899"/>
            <ac:picMk id="165" creationId="{9E99D086-8EF4-4C9F-9042-ED6C22707DBC}"/>
          </ac:picMkLst>
        </pc:picChg>
        <pc:picChg chg="add del mod">
          <ac:chgData name="Jonathan Neo" userId="7ec93efd-812d-40d8-901a-7d363e22a35d" providerId="ADAL" clId="{3F7A3462-F3D4-4D49-B3B6-DEEA96AF3DC3}" dt="2020-07-21T14:10:00.972" v="2255" actId="478"/>
          <ac:picMkLst>
            <pc:docMk/>
            <pc:sldMk cId="333509227" sldId="899"/>
            <ac:picMk id="167" creationId="{D0EE6C6A-3421-431E-8286-C279FDB3FA67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69" creationId="{2279C4FB-EE92-4699-AD15-D5449F5D8377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71" creationId="{ED1D0F01-5BDA-4298-BE0D-1E198C15EAB7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73" creationId="{C16B88AC-F253-46ED-9B9C-5BFA2657B134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75" creationId="{2AC4A5BF-A4C6-4716-A8B7-DFDCB052B21D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77" creationId="{1D6E953D-40E7-4965-AE48-7FE6A4225B98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79" creationId="{CFE38246-5477-48BA-B75E-4B6F830242C6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81" creationId="{81E12E2C-A669-40ED-B753-A5971CEBFACC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83" creationId="{65DE8BCB-7093-4F12-B6F8-53C6AEA16316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85" creationId="{474C5631-4283-4779-B537-B5633C156A9F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87" creationId="{E5009C28-A6A9-4A92-AEE2-A1CA66444D73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89" creationId="{6BC0BE11-D969-4D9C-B8F5-251DA564BAF2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91" creationId="{D541D150-C4BE-4218-B4AC-47FA16E5F4AD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93" creationId="{99BE7B4A-3AF2-4AC6-8BEF-3C9BF3AD7208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95" creationId="{FF40DCE5-D9BB-44B1-9E45-9603AB9F78D9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97" creationId="{849FDAF3-9560-4213-8643-6CC6DB3162F1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199" creationId="{C35911D2-8D50-4EE5-80DA-675F8975A8A3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01" creationId="{8A53A25C-96FE-4174-9E62-650C7C90D1DB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03" creationId="{64DED217-5DB8-41B1-8485-28E90FDDD3F3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05" creationId="{90B8AFE7-9B9B-420B-B0E6-668FE8781D9F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07" creationId="{9855E103-C528-4019-8988-FDDDA60ABECE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09" creationId="{D093BE24-4E96-42F7-B8F5-94E4E08BF7DA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11" creationId="{5756C1E0-1F04-439C-A67F-474402633AB8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13" creationId="{E9B5FECF-AF2E-48A4-9CD6-DD4F26BD57D7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15" creationId="{ADF9E286-585A-4023-94A0-65987D063906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17" creationId="{A583AFF7-146A-463C-9CBC-765191F519A4}"/>
          </ac:picMkLst>
        </pc:picChg>
        <pc:picChg chg="add mod">
          <ac:chgData name="Jonathan Neo" userId="7ec93efd-812d-40d8-901a-7d363e22a35d" providerId="ADAL" clId="{3F7A3462-F3D4-4D49-B3B6-DEEA96AF3DC3}" dt="2020-07-21T14:07:41.997" v="2143" actId="1036"/>
          <ac:picMkLst>
            <pc:docMk/>
            <pc:sldMk cId="333509227" sldId="899"/>
            <ac:picMk id="219" creationId="{A19E0C4D-74EB-42F6-BB2D-32CADFC172FC}"/>
          </ac:picMkLst>
        </pc:picChg>
        <pc:picChg chg="mod">
          <ac:chgData name="Jonathan Neo" userId="7ec93efd-812d-40d8-901a-7d363e22a35d" providerId="ADAL" clId="{3F7A3462-F3D4-4D49-B3B6-DEEA96AF3DC3}" dt="2020-07-21T14:08:55.467" v="2252" actId="571"/>
          <ac:picMkLst>
            <pc:docMk/>
            <pc:sldMk cId="333509227" sldId="899"/>
            <ac:picMk id="386" creationId="{02DD2B03-E74F-49CB-A5D1-0D314CFD5F02}"/>
          </ac:picMkLst>
        </pc:picChg>
        <pc:picChg chg="add mod">
          <ac:chgData name="Jonathan Neo" userId="7ec93efd-812d-40d8-901a-7d363e22a35d" providerId="ADAL" clId="{3F7A3462-F3D4-4D49-B3B6-DEEA96AF3DC3}" dt="2020-07-21T14:10:25.349" v="2260" actId="1076"/>
          <ac:picMkLst>
            <pc:docMk/>
            <pc:sldMk cId="333509227" sldId="899"/>
            <ac:picMk id="388" creationId="{F6489BE2-B886-4AE3-99E2-9D3CCEFB4BAB}"/>
          </ac:picMkLst>
        </pc:picChg>
        <pc:picChg chg="add mod">
          <ac:chgData name="Jonathan Neo" userId="7ec93efd-812d-40d8-901a-7d363e22a35d" providerId="ADAL" clId="{3F7A3462-F3D4-4D49-B3B6-DEEA96AF3DC3}" dt="2020-07-21T14:24:51.694" v="2377" actId="1035"/>
          <ac:picMkLst>
            <pc:docMk/>
            <pc:sldMk cId="333509227" sldId="899"/>
            <ac:picMk id="399" creationId="{97382E5E-13FD-4894-ABA4-C00B21E62FB3}"/>
          </ac:picMkLst>
        </pc:picChg>
        <pc:picChg chg="add mod">
          <ac:chgData name="Jonathan Neo" userId="7ec93efd-812d-40d8-901a-7d363e22a35d" providerId="ADAL" clId="{3F7A3462-F3D4-4D49-B3B6-DEEA96AF3DC3}" dt="2020-07-21T14:24:51.694" v="2377" actId="1035"/>
          <ac:picMkLst>
            <pc:docMk/>
            <pc:sldMk cId="333509227" sldId="899"/>
            <ac:picMk id="401" creationId="{73973FC1-C7F3-4927-97E4-13E0C48BB0C3}"/>
          </ac:picMkLst>
        </pc:picChg>
        <pc:picChg chg="add mod">
          <ac:chgData name="Jonathan Neo" userId="7ec93efd-812d-40d8-901a-7d363e22a35d" providerId="ADAL" clId="{3F7A3462-F3D4-4D49-B3B6-DEEA96AF3DC3}" dt="2020-07-21T14:24:51.694" v="2377" actId="1035"/>
          <ac:picMkLst>
            <pc:docMk/>
            <pc:sldMk cId="333509227" sldId="899"/>
            <ac:picMk id="403" creationId="{D95F05BE-4DB6-4767-8196-096D4B29C01A}"/>
          </ac:picMkLst>
        </pc:picChg>
        <pc:picChg chg="add mod">
          <ac:chgData name="Jonathan Neo" userId="7ec93efd-812d-40d8-901a-7d363e22a35d" providerId="ADAL" clId="{3F7A3462-F3D4-4D49-B3B6-DEEA96AF3DC3}" dt="2020-07-21T14:24:51.694" v="2377" actId="1035"/>
          <ac:picMkLst>
            <pc:docMk/>
            <pc:sldMk cId="333509227" sldId="899"/>
            <ac:picMk id="405" creationId="{4F26E61D-EC85-46BB-A7D4-451E09627A7A}"/>
          </ac:picMkLst>
        </pc:picChg>
        <pc:cxnChg chg="add del mod">
          <ac:chgData name="Jonathan Neo" userId="7ec93efd-812d-40d8-901a-7d363e22a35d" providerId="ADAL" clId="{3F7A3462-F3D4-4D49-B3B6-DEEA96AF3DC3}" dt="2020-07-21T14:03:50.679" v="2042" actId="478"/>
          <ac:cxnSpMkLst>
            <pc:docMk/>
            <pc:sldMk cId="333509227" sldId="899"/>
            <ac:cxnSpMk id="221" creationId="{0DB48142-EE37-4778-9A2B-312FD36DF8EF}"/>
          </ac:cxnSpMkLst>
        </pc:cxnChg>
        <pc:cxnChg chg="add del mod">
          <ac:chgData name="Jonathan Neo" userId="7ec93efd-812d-40d8-901a-7d363e22a35d" providerId="ADAL" clId="{3F7A3462-F3D4-4D49-B3B6-DEEA96AF3DC3}" dt="2020-07-21T14:02:08.300" v="2015" actId="22"/>
          <ac:cxnSpMkLst>
            <pc:docMk/>
            <pc:sldMk cId="333509227" sldId="899"/>
            <ac:cxnSpMk id="224" creationId="{6C713D4C-92FC-4B5E-A3F3-0EFD330307A6}"/>
          </ac:cxnSpMkLst>
        </pc:cxnChg>
        <pc:cxnChg chg="add del mod">
          <ac:chgData name="Jonathan Neo" userId="7ec93efd-812d-40d8-901a-7d363e22a35d" providerId="ADAL" clId="{3F7A3462-F3D4-4D49-B3B6-DEEA96AF3DC3}" dt="2020-07-21T14:02:07.570" v="2014" actId="22"/>
          <ac:cxnSpMkLst>
            <pc:docMk/>
            <pc:sldMk cId="333509227" sldId="899"/>
            <ac:cxnSpMk id="226" creationId="{7189B8E0-3260-4A69-B4B7-74F4FCED6173}"/>
          </ac:cxnSpMkLst>
        </pc:cxnChg>
        <pc:cxnChg chg="add del mod">
          <ac:chgData name="Jonathan Neo" userId="7ec93efd-812d-40d8-901a-7d363e22a35d" providerId="ADAL" clId="{3F7A3462-F3D4-4D49-B3B6-DEEA96AF3DC3}" dt="2020-07-21T14:02:07.299" v="2013" actId="22"/>
          <ac:cxnSpMkLst>
            <pc:docMk/>
            <pc:sldMk cId="333509227" sldId="899"/>
            <ac:cxnSpMk id="228" creationId="{0C194272-D36C-42F0-A7C0-6F8B1A767F78}"/>
          </ac:cxnSpMkLst>
        </pc:cxnChg>
        <pc:cxnChg chg="add del mod">
          <ac:chgData name="Jonathan Neo" userId="7ec93efd-812d-40d8-901a-7d363e22a35d" providerId="ADAL" clId="{3F7A3462-F3D4-4D49-B3B6-DEEA96AF3DC3}" dt="2020-07-21T14:02:07.101" v="2012" actId="22"/>
          <ac:cxnSpMkLst>
            <pc:docMk/>
            <pc:sldMk cId="333509227" sldId="899"/>
            <ac:cxnSpMk id="230" creationId="{B6ED64B0-1BD7-4DBF-80F3-DE6546EC264F}"/>
          </ac:cxnSpMkLst>
        </pc:cxnChg>
        <pc:cxnChg chg="add del mod">
          <ac:chgData name="Jonathan Neo" userId="7ec93efd-812d-40d8-901a-7d363e22a35d" providerId="ADAL" clId="{3F7A3462-F3D4-4D49-B3B6-DEEA96AF3DC3}" dt="2020-07-21T14:02:06.944" v="2011" actId="22"/>
          <ac:cxnSpMkLst>
            <pc:docMk/>
            <pc:sldMk cId="333509227" sldId="899"/>
            <ac:cxnSpMk id="232" creationId="{2AE612A4-9B2B-4ABF-A0E4-EC1996A40BAF}"/>
          </ac:cxnSpMkLst>
        </pc:cxnChg>
        <pc:cxnChg chg="add del mod">
          <ac:chgData name="Jonathan Neo" userId="7ec93efd-812d-40d8-901a-7d363e22a35d" providerId="ADAL" clId="{3F7A3462-F3D4-4D49-B3B6-DEEA96AF3DC3}" dt="2020-07-21T14:02:06.822" v="2010" actId="22"/>
          <ac:cxnSpMkLst>
            <pc:docMk/>
            <pc:sldMk cId="333509227" sldId="899"/>
            <ac:cxnSpMk id="234" creationId="{8D94DE89-F8BC-4B52-8747-6045396BB284}"/>
          </ac:cxnSpMkLst>
        </pc:cxnChg>
        <pc:cxnChg chg="add del mod">
          <ac:chgData name="Jonathan Neo" userId="7ec93efd-812d-40d8-901a-7d363e22a35d" providerId="ADAL" clId="{3F7A3462-F3D4-4D49-B3B6-DEEA96AF3DC3}" dt="2020-07-21T14:02:06.684" v="2009" actId="22"/>
          <ac:cxnSpMkLst>
            <pc:docMk/>
            <pc:sldMk cId="333509227" sldId="899"/>
            <ac:cxnSpMk id="236" creationId="{B787D331-6554-417A-B6FF-9B9E47689EEC}"/>
          </ac:cxnSpMkLst>
        </pc:cxnChg>
        <pc:cxnChg chg="add del mod">
          <ac:chgData name="Jonathan Neo" userId="7ec93efd-812d-40d8-901a-7d363e22a35d" providerId="ADAL" clId="{3F7A3462-F3D4-4D49-B3B6-DEEA96AF3DC3}" dt="2020-07-21T14:02:06.552" v="2008" actId="22"/>
          <ac:cxnSpMkLst>
            <pc:docMk/>
            <pc:sldMk cId="333509227" sldId="899"/>
            <ac:cxnSpMk id="238" creationId="{D3B8E33C-1362-42B2-83B9-B56927311489}"/>
          </ac:cxnSpMkLst>
        </pc:cxnChg>
        <pc:cxnChg chg="add del mod">
          <ac:chgData name="Jonathan Neo" userId="7ec93efd-812d-40d8-901a-7d363e22a35d" providerId="ADAL" clId="{3F7A3462-F3D4-4D49-B3B6-DEEA96AF3DC3}" dt="2020-07-21T14:02:06.433" v="2007" actId="22"/>
          <ac:cxnSpMkLst>
            <pc:docMk/>
            <pc:sldMk cId="333509227" sldId="899"/>
            <ac:cxnSpMk id="240" creationId="{9C7A3533-3C99-4585-9E4A-6B5D6C5D2167}"/>
          </ac:cxnSpMkLst>
        </pc:cxnChg>
        <pc:cxnChg chg="add del mod">
          <ac:chgData name="Jonathan Neo" userId="7ec93efd-812d-40d8-901a-7d363e22a35d" providerId="ADAL" clId="{3F7A3462-F3D4-4D49-B3B6-DEEA96AF3DC3}" dt="2020-07-21T14:02:06.303" v="2006" actId="22"/>
          <ac:cxnSpMkLst>
            <pc:docMk/>
            <pc:sldMk cId="333509227" sldId="899"/>
            <ac:cxnSpMk id="242" creationId="{F76EE619-F445-4B74-9EE3-04DEAA5586BE}"/>
          </ac:cxnSpMkLst>
        </pc:cxnChg>
        <pc:cxnChg chg="add del mod">
          <ac:chgData name="Jonathan Neo" userId="7ec93efd-812d-40d8-901a-7d363e22a35d" providerId="ADAL" clId="{3F7A3462-F3D4-4D49-B3B6-DEEA96AF3DC3}" dt="2020-07-21T14:02:06.124" v="2005" actId="22"/>
          <ac:cxnSpMkLst>
            <pc:docMk/>
            <pc:sldMk cId="333509227" sldId="899"/>
            <ac:cxnSpMk id="244" creationId="{8DDF1465-34E8-4488-9DCB-F5E8FB059861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46" creationId="{BED56C3F-6651-4392-B6D1-454985C748F6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48" creationId="{5FB3C4E8-9729-4E14-B07A-C01EC4F57365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50" creationId="{D3D022A6-CD8B-42C4-A923-9E252ECD28D8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52" creationId="{704776C0-8318-4951-8C9D-3E40D9D6FDAD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54" creationId="{C0CD5131-F4AF-49FB-94A7-49C56FF10A8B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56" creationId="{B4010AAE-8A07-439D-A0AF-923323B27FD0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58" creationId="{2160DB7B-72EB-4B30-ACA9-093075D3D573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60" creationId="{011251F3-07F9-4B8E-A922-EB9E544DE0B2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62" creationId="{121264BE-6CE7-457F-9A30-60403FEEE475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64" creationId="{FD5FD8F1-58B2-4F8A-BD14-59A24FBAA747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66" creationId="{0BAD1367-3850-4AF5-9EEE-9C12B170C4EB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71" creationId="{6179158F-8A56-41DE-8841-EF9D9CF697E0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73" creationId="{3C6F7C9F-80B1-4F21-9280-532119E1B301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77" creationId="{8796E9FF-B02D-4278-8252-A8BAD9645A41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81" creationId="{80BAE6F5-EC7E-49AC-A94B-E0619A0DD901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85" creationId="{0AEA27FD-3244-44CC-AD76-BF5F5C521927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89" creationId="{4BED56F3-6341-48F4-ABC9-4C981BA4605D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293" creationId="{3BE6F4DE-DB57-4C66-AA77-C1AA05535194}"/>
          </ac:cxnSpMkLst>
        </pc:cxnChg>
        <pc:cxnChg chg="add del mod">
          <ac:chgData name="Jonathan Neo" userId="7ec93efd-812d-40d8-901a-7d363e22a35d" providerId="ADAL" clId="{3F7A3462-F3D4-4D49-B3B6-DEEA96AF3DC3}" dt="2020-07-21T14:09:59.712" v="2254" actId="478"/>
          <ac:cxnSpMkLst>
            <pc:docMk/>
            <pc:sldMk cId="333509227" sldId="899"/>
            <ac:cxnSpMk id="297" creationId="{9620CDCC-5BA4-4F97-B8F6-181A2D46E59F}"/>
          </ac:cxnSpMkLst>
        </pc:cxnChg>
        <pc:cxnChg chg="add del mod">
          <ac:chgData name="Jonathan Neo" userId="7ec93efd-812d-40d8-901a-7d363e22a35d" providerId="ADAL" clId="{3F7A3462-F3D4-4D49-B3B6-DEEA96AF3DC3}" dt="2020-07-21T14:09:59.712" v="2254" actId="478"/>
          <ac:cxnSpMkLst>
            <pc:docMk/>
            <pc:sldMk cId="333509227" sldId="899"/>
            <ac:cxnSpMk id="301" creationId="{239A563D-04B1-446A-84D4-0278A7248480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06" creationId="{1A27AC3F-A4A3-4D21-A6CE-9D37E4F834CE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10" creationId="{1FACB1B0-9B6B-4EAE-AF70-B7105EDA3295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14" creationId="{39FE5223-9589-45F4-98DA-5BD1832A811C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18" creationId="{25C7788F-3132-4704-8648-5C96A5CD141B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22" creationId="{2250C155-3435-490D-8B56-CE2C0B51660F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26" creationId="{2A1D66D7-DA74-4819-93C3-EAD7D51614DA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30" creationId="{1E4D25E5-9505-40F6-8245-FE3C1C613561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34" creationId="{E2E31DC4-7688-4DC8-9CC4-2CF08A69F62E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38" creationId="{8C585670-962A-4D85-8220-42B410147C91}"/>
          </ac:cxnSpMkLst>
        </pc:cxnChg>
        <pc:cxnChg chg="add del mod">
          <ac:chgData name="Jonathan Neo" userId="7ec93efd-812d-40d8-901a-7d363e22a35d" providerId="ADAL" clId="{3F7A3462-F3D4-4D49-B3B6-DEEA96AF3DC3}" dt="2020-07-21T14:06:42.987" v="2106" actId="478"/>
          <ac:cxnSpMkLst>
            <pc:docMk/>
            <pc:sldMk cId="333509227" sldId="899"/>
            <ac:cxnSpMk id="342" creationId="{02D56330-1EED-42E2-97A0-D0B33751DCAD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45" creationId="{6E13F069-2871-4BE1-89F2-C11D5A1D36F4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49" creationId="{0FF4726E-1AB8-45D5-8AA2-FB76E21E60A2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53" creationId="{0D3D0402-F929-4A39-975F-CE83AB90947C}"/>
          </ac:cxnSpMkLst>
        </pc:cxnChg>
        <pc:cxnChg chg="add mod">
          <ac:chgData name="Jonathan Neo" userId="7ec93efd-812d-40d8-901a-7d363e22a35d" providerId="ADAL" clId="{3F7A3462-F3D4-4D49-B3B6-DEEA96AF3DC3}" dt="2020-07-21T14:10:42.488" v="2267" actId="14100"/>
          <ac:cxnSpMkLst>
            <pc:docMk/>
            <pc:sldMk cId="333509227" sldId="899"/>
            <ac:cxnSpMk id="357" creationId="{3408D9FD-DF32-4774-9D52-8C650471515E}"/>
          </ac:cxnSpMkLst>
        </pc:cxnChg>
        <pc:cxnChg chg="add del mod">
          <ac:chgData name="Jonathan Neo" userId="7ec93efd-812d-40d8-901a-7d363e22a35d" providerId="ADAL" clId="{3F7A3462-F3D4-4D49-B3B6-DEEA96AF3DC3}" dt="2020-07-21T14:10:01.740" v="2256" actId="478"/>
          <ac:cxnSpMkLst>
            <pc:docMk/>
            <pc:sldMk cId="333509227" sldId="899"/>
            <ac:cxnSpMk id="361" creationId="{27EA71C7-D294-45A7-9497-7C0BB30227FE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65" creationId="{40E820CF-0631-4869-8D28-6A60F2ED107A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69" creationId="{CBB8AE05-1206-4DF7-B1C8-F9E53F0DDA9F}"/>
          </ac:cxnSpMkLst>
        </pc:cxnChg>
        <pc:cxnChg chg="add mod">
          <ac:chgData name="Jonathan Neo" userId="7ec93efd-812d-40d8-901a-7d363e22a35d" providerId="ADAL" clId="{3F7A3462-F3D4-4D49-B3B6-DEEA96AF3DC3}" dt="2020-07-21T14:07:41.997" v="2143" actId="1036"/>
          <ac:cxnSpMkLst>
            <pc:docMk/>
            <pc:sldMk cId="333509227" sldId="899"/>
            <ac:cxnSpMk id="373" creationId="{65353A25-C7FE-46E2-A8A1-AC546FB728D0}"/>
          </ac:cxnSpMkLst>
        </pc:cxnChg>
        <pc:cxnChg chg="add mod">
          <ac:chgData name="Jonathan Neo" userId="7ec93efd-812d-40d8-901a-7d363e22a35d" providerId="ADAL" clId="{3F7A3462-F3D4-4D49-B3B6-DEEA96AF3DC3}" dt="2020-07-21T14:10:31.912" v="2263" actId="14100"/>
          <ac:cxnSpMkLst>
            <pc:docMk/>
            <pc:sldMk cId="333509227" sldId="899"/>
            <ac:cxnSpMk id="390" creationId="{9E19BB35-3AE4-4D3D-BE8C-CAE1520845F1}"/>
          </ac:cxnSpMkLst>
        </pc:cxnChg>
        <pc:cxnChg chg="add mod">
          <ac:chgData name="Jonathan Neo" userId="7ec93efd-812d-40d8-901a-7d363e22a35d" providerId="ADAL" clId="{3F7A3462-F3D4-4D49-B3B6-DEEA96AF3DC3}" dt="2020-07-21T14:10:36.757" v="2266" actId="14100"/>
          <ac:cxnSpMkLst>
            <pc:docMk/>
            <pc:sldMk cId="333509227" sldId="899"/>
            <ac:cxnSpMk id="394" creationId="{64B79133-B7EF-4C2C-8777-5983D59F586C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09" creationId="{084537D1-AF63-4D64-B83A-05E43BEBADA8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13" creationId="{D9B93753-F348-4812-B803-BBACB4DA0F34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17" creationId="{D737E6C2-D60A-4D2D-BD6F-EE3FE41E1F04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21" creationId="{328994CE-9279-49C9-BD79-38E9F8FC3DBE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26" creationId="{D7DE56A9-9B36-4594-8E73-28E95A83DB51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30" creationId="{5ADCCE75-AF5C-4DDD-97F4-EB118027AB0E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34" creationId="{7FC2E5CE-CECD-4141-A616-5CE6596FDC80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38" creationId="{96A16063-D799-458C-90B2-6F1CDD1FD440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42" creationId="{9A6D212F-831C-4F6B-B516-5EDA2A1AF7D4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46" creationId="{F01A5A28-F39C-405A-A32B-1171D86B2D16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50" creationId="{7D5D6809-A702-4042-BA75-4794D727F2D2}"/>
          </ac:cxnSpMkLst>
        </pc:cxnChg>
        <pc:cxnChg chg="add mod">
          <ac:chgData name="Jonathan Neo" userId="7ec93efd-812d-40d8-901a-7d363e22a35d" providerId="ADAL" clId="{3F7A3462-F3D4-4D49-B3B6-DEEA96AF3DC3}" dt="2020-07-21T14:24:51.694" v="2377" actId="1035"/>
          <ac:cxnSpMkLst>
            <pc:docMk/>
            <pc:sldMk cId="333509227" sldId="899"/>
            <ac:cxnSpMk id="454" creationId="{C429EE02-AD5D-4788-B406-1F7368ABB208}"/>
          </ac:cxnSpMkLst>
        </pc:cxnChg>
        <pc:cxnChg chg="add mod">
          <ac:chgData name="Jonathan Neo" userId="7ec93efd-812d-40d8-901a-7d363e22a35d" providerId="ADAL" clId="{3F7A3462-F3D4-4D49-B3B6-DEEA96AF3DC3}" dt="2020-07-21T14:30:37.550" v="2381" actId="14100"/>
          <ac:cxnSpMkLst>
            <pc:docMk/>
            <pc:sldMk cId="333509227" sldId="899"/>
            <ac:cxnSpMk id="458" creationId="{D2EF490E-D5D8-4741-8FC0-FA65A2D2CD1C}"/>
          </ac:cxnSpMkLst>
        </pc:cxnChg>
      </pc:sldChg>
      <pc:sldChg chg="delSp del mod delAnim">
        <pc:chgData name="Jonathan Neo" userId="7ec93efd-812d-40d8-901a-7d363e22a35d" providerId="ADAL" clId="{3F7A3462-F3D4-4D49-B3B6-DEEA96AF3DC3}" dt="2020-07-21T14:59:26.426" v="2748" actId="47"/>
        <pc:sldMkLst>
          <pc:docMk/>
          <pc:sldMk cId="128670626" sldId="900"/>
        </pc:sldMkLst>
        <pc:spChg chg="del">
          <ac:chgData name="Jonathan Neo" userId="7ec93efd-812d-40d8-901a-7d363e22a35d" providerId="ADAL" clId="{3F7A3462-F3D4-4D49-B3B6-DEEA96AF3DC3}" dt="2020-07-21T14:59:22.745" v="2747" actId="478"/>
          <ac:spMkLst>
            <pc:docMk/>
            <pc:sldMk cId="128670626" sldId="900"/>
            <ac:spMk id="9" creationId="{0AB9DD2A-1762-48BB-B33C-E4973954FD18}"/>
          </ac:spMkLst>
        </pc:spChg>
        <pc:spChg chg="del">
          <ac:chgData name="Jonathan Neo" userId="7ec93efd-812d-40d8-901a-7d363e22a35d" providerId="ADAL" clId="{3F7A3462-F3D4-4D49-B3B6-DEEA96AF3DC3}" dt="2020-07-21T14:59:22.745" v="2747" actId="478"/>
          <ac:spMkLst>
            <pc:docMk/>
            <pc:sldMk cId="128670626" sldId="900"/>
            <ac:spMk id="12" creationId="{ABDD56E7-AEA6-4670-B306-437E470AAC45}"/>
          </ac:spMkLst>
        </pc:spChg>
        <pc:spChg chg="del">
          <ac:chgData name="Jonathan Neo" userId="7ec93efd-812d-40d8-901a-7d363e22a35d" providerId="ADAL" clId="{3F7A3462-F3D4-4D49-B3B6-DEEA96AF3DC3}" dt="2020-07-21T14:59:22.745" v="2747" actId="478"/>
          <ac:spMkLst>
            <pc:docMk/>
            <pc:sldMk cId="128670626" sldId="900"/>
            <ac:spMk id="75" creationId="{CF48C951-11EC-40FD-AA9B-751C70874221}"/>
          </ac:spMkLst>
        </pc:spChg>
        <pc:spChg chg="del">
          <ac:chgData name="Jonathan Neo" userId="7ec93efd-812d-40d8-901a-7d363e22a35d" providerId="ADAL" clId="{3F7A3462-F3D4-4D49-B3B6-DEEA96AF3DC3}" dt="2020-07-21T14:59:22.745" v="2747" actId="478"/>
          <ac:spMkLst>
            <pc:docMk/>
            <pc:sldMk cId="128670626" sldId="900"/>
            <ac:spMk id="76" creationId="{2FE7A781-0B50-4087-A8B5-79B3510FAB8A}"/>
          </ac:spMkLst>
        </pc:spChg>
        <pc:spChg chg="del">
          <ac:chgData name="Jonathan Neo" userId="7ec93efd-812d-40d8-901a-7d363e22a35d" providerId="ADAL" clId="{3F7A3462-F3D4-4D49-B3B6-DEEA96AF3DC3}" dt="2020-07-21T14:59:22.745" v="2747" actId="478"/>
          <ac:spMkLst>
            <pc:docMk/>
            <pc:sldMk cId="128670626" sldId="900"/>
            <ac:spMk id="77" creationId="{87FFFA85-7552-46A5-9A39-46739FF30343}"/>
          </ac:spMkLst>
        </pc:spChg>
        <pc:picChg chg="del">
          <ac:chgData name="Jonathan Neo" userId="7ec93efd-812d-40d8-901a-7d363e22a35d" providerId="ADAL" clId="{3F7A3462-F3D4-4D49-B3B6-DEEA96AF3DC3}" dt="2020-07-21T14:59:22.745" v="2747" actId="478"/>
          <ac:picMkLst>
            <pc:docMk/>
            <pc:sldMk cId="128670626" sldId="900"/>
            <ac:picMk id="3" creationId="{D39F728A-D28E-4955-8D9C-726676995C4C}"/>
          </ac:picMkLst>
        </pc:picChg>
        <pc:picChg chg="del">
          <ac:chgData name="Jonathan Neo" userId="7ec93efd-812d-40d8-901a-7d363e22a35d" providerId="ADAL" clId="{3F7A3462-F3D4-4D49-B3B6-DEEA96AF3DC3}" dt="2020-07-21T14:59:22.745" v="2747" actId="478"/>
          <ac:picMkLst>
            <pc:docMk/>
            <pc:sldMk cId="128670626" sldId="900"/>
            <ac:picMk id="4" creationId="{47E7587D-9AE9-4145-BF4A-45B60D6F9E73}"/>
          </ac:picMkLst>
        </pc:picChg>
      </pc:sldChg>
      <pc:sldChg chg="del">
        <pc:chgData name="Jonathan Neo" userId="7ec93efd-812d-40d8-901a-7d363e22a35d" providerId="ADAL" clId="{3F7A3462-F3D4-4D49-B3B6-DEEA96AF3DC3}" dt="2020-07-21T05:23:55.693" v="1566" actId="47"/>
        <pc:sldMkLst>
          <pc:docMk/>
          <pc:sldMk cId="159221625" sldId="901"/>
        </pc:sldMkLst>
      </pc:sldChg>
      <pc:sldChg chg="del">
        <pc:chgData name="Jonathan Neo" userId="7ec93efd-812d-40d8-901a-7d363e22a35d" providerId="ADAL" clId="{3F7A3462-F3D4-4D49-B3B6-DEEA96AF3DC3}" dt="2020-07-21T05:23:55.693" v="1566" actId="47"/>
        <pc:sldMkLst>
          <pc:docMk/>
          <pc:sldMk cId="652262389" sldId="902"/>
        </pc:sldMkLst>
      </pc:sldChg>
      <pc:sldChg chg="del">
        <pc:chgData name="Jonathan Neo" userId="7ec93efd-812d-40d8-901a-7d363e22a35d" providerId="ADAL" clId="{3F7A3462-F3D4-4D49-B3B6-DEEA96AF3DC3}" dt="2020-07-21T05:23:55.693" v="1566" actId="47"/>
        <pc:sldMkLst>
          <pc:docMk/>
          <pc:sldMk cId="4291770831" sldId="903"/>
        </pc:sldMkLst>
      </pc:sldChg>
      <pc:sldChg chg="addSp delSp modSp add mod delAnim">
        <pc:chgData name="Jonathan Neo" userId="7ec93efd-812d-40d8-901a-7d363e22a35d" providerId="ADAL" clId="{3F7A3462-F3D4-4D49-B3B6-DEEA96AF3DC3}" dt="2020-07-21T01:31:41.995" v="507" actId="20577"/>
        <pc:sldMkLst>
          <pc:docMk/>
          <pc:sldMk cId="3232619559" sldId="904"/>
        </pc:sldMkLst>
        <pc:spChg chg="mod">
          <ac:chgData name="Jonathan Neo" userId="7ec93efd-812d-40d8-901a-7d363e22a35d" providerId="ADAL" clId="{3F7A3462-F3D4-4D49-B3B6-DEEA96AF3DC3}" dt="2020-07-21T01:04:12.438" v="71" actId="255"/>
          <ac:spMkLst>
            <pc:docMk/>
            <pc:sldMk cId="3232619559" sldId="904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1T01:30:10.791" v="369" actId="20577"/>
          <ac:spMkLst>
            <pc:docMk/>
            <pc:sldMk cId="3232619559" sldId="904"/>
            <ac:spMk id="10" creationId="{F1911BC9-90C0-4468-9EBF-3E3ECD479AD7}"/>
          </ac:spMkLst>
        </pc:spChg>
        <pc:spChg chg="add mod">
          <ac:chgData name="Jonathan Neo" userId="7ec93efd-812d-40d8-901a-7d363e22a35d" providerId="ADAL" clId="{3F7A3462-F3D4-4D49-B3B6-DEEA96AF3DC3}" dt="2020-07-21T01:31:41.995" v="507" actId="20577"/>
          <ac:spMkLst>
            <pc:docMk/>
            <pc:sldMk cId="3232619559" sldId="904"/>
            <ac:spMk id="11" creationId="{11AE2909-35E8-40D7-957A-72CCF28FD6B6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28" creationId="{5D75C845-E550-4EC9-991B-B7EC4E20529A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29" creationId="{5DDE1620-288D-4606-B6FC-C3B528385B8F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30" creationId="{C4AA93CA-9C13-4AF0-8527-2E3418597BE7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31" creationId="{B45460EF-8670-4759-904A-BB38A61452F4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32" creationId="{3EE85F22-A11A-42B7-876D-A4F8DCA2FCE4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39" creationId="{B2AFAA6C-D983-4047-8B13-827A5AEFFFA3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44" creationId="{784E0D6C-9582-4F43-8A01-623AE6E999CA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58" creationId="{4FCD8E97-73CB-4714-9E4B-288C5FBCA6D8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59" creationId="{B452B943-578A-4B63-825C-F25F5FAA61B2}"/>
          </ac:spMkLst>
        </pc:spChg>
        <pc:spChg chg="del">
          <ac:chgData name="Jonathan Neo" userId="7ec93efd-812d-40d8-901a-7d363e22a35d" providerId="ADAL" clId="{3F7A3462-F3D4-4D49-B3B6-DEEA96AF3DC3}" dt="2020-07-21T01:04:20.505" v="72" actId="478"/>
          <ac:spMkLst>
            <pc:docMk/>
            <pc:sldMk cId="3232619559" sldId="904"/>
            <ac:spMk id="60" creationId="{6B2D926C-9CE2-4FF2-80A3-758120EAC29C}"/>
          </ac:spMkLst>
        </pc:spChg>
        <pc:grpChg chg="del">
          <ac:chgData name="Jonathan Neo" userId="7ec93efd-812d-40d8-901a-7d363e22a35d" providerId="ADAL" clId="{3F7A3462-F3D4-4D49-B3B6-DEEA96AF3DC3}" dt="2020-07-21T01:04:20.505" v="72" actId="478"/>
          <ac:grpSpMkLst>
            <pc:docMk/>
            <pc:sldMk cId="3232619559" sldId="904"/>
            <ac:grpSpMk id="37" creationId="{99176A1B-2BFF-4737-97FD-7E81F8D4BDE4}"/>
          </ac:grpSpMkLst>
        </pc:grpChg>
        <pc:grpChg chg="del">
          <ac:chgData name="Jonathan Neo" userId="7ec93efd-812d-40d8-901a-7d363e22a35d" providerId="ADAL" clId="{3F7A3462-F3D4-4D49-B3B6-DEEA96AF3DC3}" dt="2020-07-21T01:04:20.505" v="72" actId="478"/>
          <ac:grpSpMkLst>
            <pc:docMk/>
            <pc:sldMk cId="3232619559" sldId="904"/>
            <ac:grpSpMk id="43" creationId="{1C053735-4F75-45A1-A857-B04000D863E6}"/>
          </ac:grpSpMkLst>
        </pc:grpChg>
        <pc:picChg chg="del">
          <ac:chgData name="Jonathan Neo" userId="7ec93efd-812d-40d8-901a-7d363e22a35d" providerId="ADAL" clId="{3F7A3462-F3D4-4D49-B3B6-DEEA96AF3DC3}" dt="2020-07-21T01:04:20.505" v="72" actId="478"/>
          <ac:picMkLst>
            <pc:docMk/>
            <pc:sldMk cId="3232619559" sldId="904"/>
            <ac:picMk id="4" creationId="{D311BC13-411A-49B8-BD86-FDFBDD9ED249}"/>
          </ac:picMkLst>
        </pc:picChg>
        <pc:picChg chg="add mod">
          <ac:chgData name="Jonathan Neo" userId="7ec93efd-812d-40d8-901a-7d363e22a35d" providerId="ADAL" clId="{3F7A3462-F3D4-4D49-B3B6-DEEA96AF3DC3}" dt="2020-07-21T01:29:55.245" v="330" actId="1076"/>
          <ac:picMkLst>
            <pc:docMk/>
            <pc:sldMk cId="3232619559" sldId="904"/>
            <ac:picMk id="6" creationId="{FA097A51-E531-4A26-B911-3F488FC78E18}"/>
          </ac:picMkLst>
        </pc:picChg>
        <pc:picChg chg="del">
          <ac:chgData name="Jonathan Neo" userId="7ec93efd-812d-40d8-901a-7d363e22a35d" providerId="ADAL" clId="{3F7A3462-F3D4-4D49-B3B6-DEEA96AF3DC3}" dt="2020-07-21T01:04:20.505" v="72" actId="478"/>
          <ac:picMkLst>
            <pc:docMk/>
            <pc:sldMk cId="3232619559" sldId="904"/>
            <ac:picMk id="7" creationId="{01B7BBD0-15F4-4A09-A03A-422DF32E095B}"/>
          </ac:picMkLst>
        </pc:picChg>
        <pc:picChg chg="add mod">
          <ac:chgData name="Jonathan Neo" userId="7ec93efd-812d-40d8-901a-7d363e22a35d" providerId="ADAL" clId="{3F7A3462-F3D4-4D49-B3B6-DEEA96AF3DC3}" dt="2020-07-21T01:29:55.245" v="330" actId="1076"/>
          <ac:picMkLst>
            <pc:docMk/>
            <pc:sldMk cId="3232619559" sldId="904"/>
            <ac:picMk id="9" creationId="{CF13D867-FD1B-430E-990B-0A92B6686AE3}"/>
          </ac:picMkLst>
        </pc:picChg>
        <pc:picChg chg="del">
          <ac:chgData name="Jonathan Neo" userId="7ec93efd-812d-40d8-901a-7d363e22a35d" providerId="ADAL" clId="{3F7A3462-F3D4-4D49-B3B6-DEEA96AF3DC3}" dt="2020-07-21T01:04:20.505" v="72" actId="478"/>
          <ac:picMkLst>
            <pc:docMk/>
            <pc:sldMk cId="3232619559" sldId="904"/>
            <ac:picMk id="12" creationId="{3CD4835D-89A0-4900-A6EB-1A07AF101488}"/>
          </ac:picMkLst>
        </pc:picChg>
        <pc:picChg chg="del">
          <ac:chgData name="Jonathan Neo" userId="7ec93efd-812d-40d8-901a-7d363e22a35d" providerId="ADAL" clId="{3F7A3462-F3D4-4D49-B3B6-DEEA96AF3DC3}" dt="2020-07-21T01:04:20.505" v="72" actId="478"/>
          <ac:picMkLst>
            <pc:docMk/>
            <pc:sldMk cId="3232619559" sldId="904"/>
            <ac:picMk id="14" creationId="{4FA6D3E2-5930-4D0F-A4B8-7A62B74399C5}"/>
          </ac:picMkLst>
        </pc:picChg>
        <pc:picChg chg="del">
          <ac:chgData name="Jonathan Neo" userId="7ec93efd-812d-40d8-901a-7d363e22a35d" providerId="ADAL" clId="{3F7A3462-F3D4-4D49-B3B6-DEEA96AF3DC3}" dt="2020-07-21T01:04:20.505" v="72" actId="478"/>
          <ac:picMkLst>
            <pc:docMk/>
            <pc:sldMk cId="3232619559" sldId="904"/>
            <ac:picMk id="16" creationId="{38F50E77-85CA-4803-8A4C-2066DDE37978}"/>
          </ac:picMkLst>
        </pc:picChg>
        <pc:cxnChg chg="del mod">
          <ac:chgData name="Jonathan Neo" userId="7ec93efd-812d-40d8-901a-7d363e22a35d" providerId="ADAL" clId="{3F7A3462-F3D4-4D49-B3B6-DEEA96AF3DC3}" dt="2020-07-21T01:04:20.505" v="72" actId="478"/>
          <ac:cxnSpMkLst>
            <pc:docMk/>
            <pc:sldMk cId="3232619559" sldId="904"/>
            <ac:cxnSpMk id="25" creationId="{1F7B5F59-DD43-450C-8FD5-B158BCDDF97F}"/>
          </ac:cxnSpMkLst>
        </pc:cxnChg>
        <pc:cxnChg chg="del mod">
          <ac:chgData name="Jonathan Neo" userId="7ec93efd-812d-40d8-901a-7d363e22a35d" providerId="ADAL" clId="{3F7A3462-F3D4-4D49-B3B6-DEEA96AF3DC3}" dt="2020-07-21T01:04:20.505" v="72" actId="478"/>
          <ac:cxnSpMkLst>
            <pc:docMk/>
            <pc:sldMk cId="3232619559" sldId="904"/>
            <ac:cxnSpMk id="45" creationId="{FA0335A9-3755-418E-8859-F0D5A9E4B43A}"/>
          </ac:cxnSpMkLst>
        </pc:cxnChg>
        <pc:cxnChg chg="del">
          <ac:chgData name="Jonathan Neo" userId="7ec93efd-812d-40d8-901a-7d363e22a35d" providerId="ADAL" clId="{3F7A3462-F3D4-4D49-B3B6-DEEA96AF3DC3}" dt="2020-07-21T01:04:20.505" v="72" actId="478"/>
          <ac:cxnSpMkLst>
            <pc:docMk/>
            <pc:sldMk cId="3232619559" sldId="904"/>
            <ac:cxnSpMk id="48" creationId="{0DB537F0-C0A3-4E58-AEA9-3B034CAC420D}"/>
          </ac:cxnSpMkLst>
        </pc:cxnChg>
        <pc:cxnChg chg="del mod">
          <ac:chgData name="Jonathan Neo" userId="7ec93efd-812d-40d8-901a-7d363e22a35d" providerId="ADAL" clId="{3F7A3462-F3D4-4D49-B3B6-DEEA96AF3DC3}" dt="2020-07-21T01:04:20.505" v="72" actId="478"/>
          <ac:cxnSpMkLst>
            <pc:docMk/>
            <pc:sldMk cId="3232619559" sldId="904"/>
            <ac:cxnSpMk id="49" creationId="{9D16C0CD-444B-4461-B93A-EAF209693D4C}"/>
          </ac:cxnSpMkLst>
        </pc:cxnChg>
        <pc:cxnChg chg="del mod">
          <ac:chgData name="Jonathan Neo" userId="7ec93efd-812d-40d8-901a-7d363e22a35d" providerId="ADAL" clId="{3F7A3462-F3D4-4D49-B3B6-DEEA96AF3DC3}" dt="2020-07-21T01:04:20.505" v="72" actId="478"/>
          <ac:cxnSpMkLst>
            <pc:docMk/>
            <pc:sldMk cId="3232619559" sldId="904"/>
            <ac:cxnSpMk id="52" creationId="{B7CCA693-835E-4446-AC5A-DBAFB8139D8C}"/>
          </ac:cxnSpMkLst>
        </pc:cxnChg>
        <pc:cxnChg chg="del mod">
          <ac:chgData name="Jonathan Neo" userId="7ec93efd-812d-40d8-901a-7d363e22a35d" providerId="ADAL" clId="{3F7A3462-F3D4-4D49-B3B6-DEEA96AF3DC3}" dt="2020-07-21T01:04:20.505" v="72" actId="478"/>
          <ac:cxnSpMkLst>
            <pc:docMk/>
            <pc:sldMk cId="3232619559" sldId="904"/>
            <ac:cxnSpMk id="55" creationId="{F0516977-4666-4582-BA8A-0977731D1DA2}"/>
          </ac:cxnSpMkLst>
        </pc:cxnChg>
      </pc:sldChg>
      <pc:sldChg chg="addSp delSp modSp add mod delAnim">
        <pc:chgData name="Jonathan Neo" userId="7ec93efd-812d-40d8-901a-7d363e22a35d" providerId="ADAL" clId="{3F7A3462-F3D4-4D49-B3B6-DEEA96AF3DC3}" dt="2020-07-21T01:33:41.580" v="698" actId="255"/>
        <pc:sldMkLst>
          <pc:docMk/>
          <pc:sldMk cId="1243625302" sldId="905"/>
        </pc:sldMkLst>
        <pc:spChg chg="mod">
          <ac:chgData name="Jonathan Neo" userId="7ec93efd-812d-40d8-901a-7d363e22a35d" providerId="ADAL" clId="{3F7A3462-F3D4-4D49-B3B6-DEEA96AF3DC3}" dt="2020-07-21T01:04:50.816" v="114" actId="255"/>
          <ac:spMkLst>
            <pc:docMk/>
            <pc:sldMk cId="1243625302" sldId="905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1T01:04:37.272" v="74" actId="478"/>
          <ac:spMkLst>
            <pc:docMk/>
            <pc:sldMk cId="1243625302" sldId="905"/>
            <ac:spMk id="6" creationId="{470E3390-D675-4D65-BA29-CC441D5DD40D}"/>
          </ac:spMkLst>
        </pc:spChg>
        <pc:spChg chg="add mod">
          <ac:chgData name="Jonathan Neo" userId="7ec93efd-812d-40d8-901a-7d363e22a35d" providerId="ADAL" clId="{3F7A3462-F3D4-4D49-B3B6-DEEA96AF3DC3}" dt="2020-07-21T01:31:45.908" v="515" actId="20577"/>
          <ac:spMkLst>
            <pc:docMk/>
            <pc:sldMk cId="1243625302" sldId="905"/>
            <ac:spMk id="8" creationId="{B5D4580A-ACF6-4A2A-9F94-5A679F308500}"/>
          </ac:spMkLst>
        </pc:spChg>
        <pc:spChg chg="add mod">
          <ac:chgData name="Jonathan Neo" userId="7ec93efd-812d-40d8-901a-7d363e22a35d" providerId="ADAL" clId="{3F7A3462-F3D4-4D49-B3B6-DEEA96AF3DC3}" dt="2020-07-21T01:33:41.580" v="698" actId="255"/>
          <ac:spMkLst>
            <pc:docMk/>
            <pc:sldMk cId="1243625302" sldId="905"/>
            <ac:spMk id="9" creationId="{CC52872C-6284-43D3-8242-7AB0D825E92B}"/>
          </ac:spMkLst>
        </pc:spChg>
        <pc:spChg chg="add mod">
          <ac:chgData name="Jonathan Neo" userId="7ec93efd-812d-40d8-901a-7d363e22a35d" providerId="ADAL" clId="{3F7A3462-F3D4-4D49-B3B6-DEEA96AF3DC3}" dt="2020-07-21T01:32:57.404" v="611" actId="1035"/>
          <ac:spMkLst>
            <pc:docMk/>
            <pc:sldMk cId="1243625302" sldId="905"/>
            <ac:spMk id="11" creationId="{24E5EF48-382F-45A4-906F-EA0DA0404BD0}"/>
          </ac:spMkLst>
        </pc:spChg>
        <pc:spChg chg="add mod">
          <ac:chgData name="Jonathan Neo" userId="7ec93efd-812d-40d8-901a-7d363e22a35d" providerId="ADAL" clId="{3F7A3462-F3D4-4D49-B3B6-DEEA96AF3DC3}" dt="2020-07-21T01:32:55.810" v="607" actId="1035"/>
          <ac:spMkLst>
            <pc:docMk/>
            <pc:sldMk cId="1243625302" sldId="905"/>
            <ac:spMk id="15" creationId="{C143352C-0AC4-4819-8C09-D0788850A5CD}"/>
          </ac:spMkLst>
        </pc:spChg>
        <pc:spChg chg="add mod">
          <ac:chgData name="Jonathan Neo" userId="7ec93efd-812d-40d8-901a-7d363e22a35d" providerId="ADAL" clId="{3F7A3462-F3D4-4D49-B3B6-DEEA96AF3DC3}" dt="2020-07-21T01:32:32.169" v="603" actId="20577"/>
          <ac:spMkLst>
            <pc:docMk/>
            <pc:sldMk cId="1243625302" sldId="905"/>
            <ac:spMk id="17" creationId="{5D61F432-F9E1-4985-88F4-1CAADA13F868}"/>
          </ac:spMkLst>
        </pc:spChg>
        <pc:spChg chg="del">
          <ac:chgData name="Jonathan Neo" userId="7ec93efd-812d-40d8-901a-7d363e22a35d" providerId="ADAL" clId="{3F7A3462-F3D4-4D49-B3B6-DEEA96AF3DC3}" dt="2020-07-21T01:04:37.272" v="74" actId="478"/>
          <ac:spMkLst>
            <pc:docMk/>
            <pc:sldMk cId="1243625302" sldId="905"/>
            <ac:spMk id="30" creationId="{C4AA93CA-9C13-4AF0-8527-2E3418597BE7}"/>
          </ac:spMkLst>
        </pc:spChg>
        <pc:spChg chg="del">
          <ac:chgData name="Jonathan Neo" userId="7ec93efd-812d-40d8-901a-7d363e22a35d" providerId="ADAL" clId="{3F7A3462-F3D4-4D49-B3B6-DEEA96AF3DC3}" dt="2020-07-21T01:04:37.272" v="74" actId="478"/>
          <ac:spMkLst>
            <pc:docMk/>
            <pc:sldMk cId="1243625302" sldId="905"/>
            <ac:spMk id="31" creationId="{B45460EF-8670-4759-904A-BB38A61452F4}"/>
          </ac:spMkLst>
        </pc:spChg>
        <pc:spChg chg="del">
          <ac:chgData name="Jonathan Neo" userId="7ec93efd-812d-40d8-901a-7d363e22a35d" providerId="ADAL" clId="{3F7A3462-F3D4-4D49-B3B6-DEEA96AF3DC3}" dt="2020-07-21T01:04:37.272" v="74" actId="478"/>
          <ac:spMkLst>
            <pc:docMk/>
            <pc:sldMk cId="1243625302" sldId="905"/>
            <ac:spMk id="32" creationId="{3EE85F22-A11A-42B7-876D-A4F8DCA2FCE4}"/>
          </ac:spMkLst>
        </pc:spChg>
        <pc:spChg chg="del">
          <ac:chgData name="Jonathan Neo" userId="7ec93efd-812d-40d8-901a-7d363e22a35d" providerId="ADAL" clId="{3F7A3462-F3D4-4D49-B3B6-DEEA96AF3DC3}" dt="2020-07-21T01:04:37.272" v="74" actId="478"/>
          <ac:spMkLst>
            <pc:docMk/>
            <pc:sldMk cId="1243625302" sldId="905"/>
            <ac:spMk id="36" creationId="{F8A050F1-AAE8-49EA-9F86-A4FC9E0278ED}"/>
          </ac:spMkLst>
        </pc:spChg>
        <pc:spChg chg="del mod">
          <ac:chgData name="Jonathan Neo" userId="7ec93efd-812d-40d8-901a-7d363e22a35d" providerId="ADAL" clId="{3F7A3462-F3D4-4D49-B3B6-DEEA96AF3DC3}" dt="2020-07-21T01:04:38.712" v="76" actId="478"/>
          <ac:spMkLst>
            <pc:docMk/>
            <pc:sldMk cId="1243625302" sldId="905"/>
            <ac:spMk id="38" creationId="{E0BFC8FD-D22D-4285-893B-7765D1747A66}"/>
          </ac:spMkLst>
        </pc:spChg>
        <pc:spChg chg="del">
          <ac:chgData name="Jonathan Neo" userId="7ec93efd-812d-40d8-901a-7d363e22a35d" providerId="ADAL" clId="{3F7A3462-F3D4-4D49-B3B6-DEEA96AF3DC3}" dt="2020-07-21T01:04:37.272" v="74" actId="478"/>
          <ac:spMkLst>
            <pc:docMk/>
            <pc:sldMk cId="1243625302" sldId="905"/>
            <ac:spMk id="39" creationId="{B2AFAA6C-D983-4047-8B13-827A5AEFFFA3}"/>
          </ac:spMkLst>
        </pc:spChg>
        <pc:spChg chg="del">
          <ac:chgData name="Jonathan Neo" userId="7ec93efd-812d-40d8-901a-7d363e22a35d" providerId="ADAL" clId="{3F7A3462-F3D4-4D49-B3B6-DEEA96AF3DC3}" dt="2020-07-21T01:04:37.272" v="74" actId="478"/>
          <ac:spMkLst>
            <pc:docMk/>
            <pc:sldMk cId="1243625302" sldId="905"/>
            <ac:spMk id="41" creationId="{0B30B658-246A-4F58-A314-E2740A903B45}"/>
          </ac:spMkLst>
        </pc:spChg>
        <pc:spChg chg="del">
          <ac:chgData name="Jonathan Neo" userId="7ec93efd-812d-40d8-901a-7d363e22a35d" providerId="ADAL" clId="{3F7A3462-F3D4-4D49-B3B6-DEEA96AF3DC3}" dt="2020-07-21T01:04:37.272" v="74" actId="478"/>
          <ac:spMkLst>
            <pc:docMk/>
            <pc:sldMk cId="1243625302" sldId="905"/>
            <ac:spMk id="46" creationId="{5E1D3892-706D-4E48-B17B-5F5512891196}"/>
          </ac:spMkLst>
        </pc:spChg>
        <pc:grpChg chg="del">
          <ac:chgData name="Jonathan Neo" userId="7ec93efd-812d-40d8-901a-7d363e22a35d" providerId="ADAL" clId="{3F7A3462-F3D4-4D49-B3B6-DEEA96AF3DC3}" dt="2020-07-21T01:04:37.272" v="74" actId="478"/>
          <ac:grpSpMkLst>
            <pc:docMk/>
            <pc:sldMk cId="1243625302" sldId="905"/>
            <ac:grpSpMk id="37" creationId="{99176A1B-2BFF-4737-97FD-7E81F8D4BDE4}"/>
          </ac:grpSpMkLst>
        </pc:grpChg>
        <pc:picChg chg="add">
          <ac:chgData name="Jonathan Neo" userId="7ec93efd-812d-40d8-901a-7d363e22a35d" providerId="ADAL" clId="{3F7A3462-F3D4-4D49-B3B6-DEEA96AF3DC3}" dt="2020-07-21T01:30:56.304" v="425" actId="22"/>
          <ac:picMkLst>
            <pc:docMk/>
            <pc:sldMk cId="1243625302" sldId="905"/>
            <ac:picMk id="3" creationId="{A1AB18B8-79AA-435D-AC6C-B93F55DCEDED}"/>
          </ac:picMkLst>
        </pc:picChg>
        <pc:picChg chg="add mod">
          <ac:chgData name="Jonathan Neo" userId="7ec93efd-812d-40d8-901a-7d363e22a35d" providerId="ADAL" clId="{3F7A3462-F3D4-4D49-B3B6-DEEA96AF3DC3}" dt="2020-07-21T01:32:39.500" v="604" actId="552"/>
          <ac:picMkLst>
            <pc:docMk/>
            <pc:sldMk cId="1243625302" sldId="905"/>
            <ac:picMk id="4" creationId="{C29631F5-50D7-4DAA-8C41-FCDBC7269758}"/>
          </ac:picMkLst>
        </pc:picChg>
        <pc:picChg chg="del">
          <ac:chgData name="Jonathan Neo" userId="7ec93efd-812d-40d8-901a-7d363e22a35d" providerId="ADAL" clId="{3F7A3462-F3D4-4D49-B3B6-DEEA96AF3DC3}" dt="2020-07-21T01:04:37.272" v="74" actId="478"/>
          <ac:picMkLst>
            <pc:docMk/>
            <pc:sldMk cId="1243625302" sldId="905"/>
            <ac:picMk id="7" creationId="{01B7BBD0-15F4-4A09-A03A-422DF32E095B}"/>
          </ac:picMkLst>
        </pc:picChg>
        <pc:picChg chg="add mod">
          <ac:chgData name="Jonathan Neo" userId="7ec93efd-812d-40d8-901a-7d363e22a35d" providerId="ADAL" clId="{3F7A3462-F3D4-4D49-B3B6-DEEA96AF3DC3}" dt="2020-07-21T01:32:53.759" v="605" actId="465"/>
          <ac:picMkLst>
            <pc:docMk/>
            <pc:sldMk cId="1243625302" sldId="905"/>
            <ac:picMk id="10" creationId="{03D98883-EC4A-489D-8BAF-0BADC562D05B}"/>
          </ac:picMkLst>
        </pc:picChg>
        <pc:picChg chg="del">
          <ac:chgData name="Jonathan Neo" userId="7ec93efd-812d-40d8-901a-7d363e22a35d" providerId="ADAL" clId="{3F7A3462-F3D4-4D49-B3B6-DEEA96AF3DC3}" dt="2020-07-21T01:04:37.272" v="74" actId="478"/>
          <ac:picMkLst>
            <pc:docMk/>
            <pc:sldMk cId="1243625302" sldId="905"/>
            <ac:picMk id="12" creationId="{3CD4835D-89A0-4900-A6EB-1A07AF101488}"/>
          </ac:picMkLst>
        </pc:picChg>
        <pc:picChg chg="add mod">
          <ac:chgData name="Jonathan Neo" userId="7ec93efd-812d-40d8-901a-7d363e22a35d" providerId="ADAL" clId="{3F7A3462-F3D4-4D49-B3B6-DEEA96AF3DC3}" dt="2020-07-21T01:32:53.759" v="605" actId="465"/>
          <ac:picMkLst>
            <pc:docMk/>
            <pc:sldMk cId="1243625302" sldId="905"/>
            <ac:picMk id="13" creationId="{444EA199-1C02-49FE-848C-BB666A3A1AD5}"/>
          </ac:picMkLst>
        </pc:picChg>
        <pc:picChg chg="del">
          <ac:chgData name="Jonathan Neo" userId="7ec93efd-812d-40d8-901a-7d363e22a35d" providerId="ADAL" clId="{3F7A3462-F3D4-4D49-B3B6-DEEA96AF3DC3}" dt="2020-07-21T01:04:37.272" v="74" actId="478"/>
          <ac:picMkLst>
            <pc:docMk/>
            <pc:sldMk cId="1243625302" sldId="905"/>
            <ac:picMk id="14" creationId="{4FA6D3E2-5930-4D0F-A4B8-7A62B74399C5}"/>
          </ac:picMkLst>
        </pc:picChg>
        <pc:picChg chg="add mod">
          <ac:chgData name="Jonathan Neo" userId="7ec93efd-812d-40d8-901a-7d363e22a35d" providerId="ADAL" clId="{3F7A3462-F3D4-4D49-B3B6-DEEA96AF3DC3}" dt="2020-07-21T01:32:39.500" v="604" actId="552"/>
          <ac:picMkLst>
            <pc:docMk/>
            <pc:sldMk cId="1243625302" sldId="905"/>
            <ac:picMk id="16" creationId="{657E71F6-A0CF-4DCE-98FF-62C12010838D}"/>
          </ac:picMkLst>
        </pc:picChg>
        <pc:cxnChg chg="del mod">
          <ac:chgData name="Jonathan Neo" userId="7ec93efd-812d-40d8-901a-7d363e22a35d" providerId="ADAL" clId="{3F7A3462-F3D4-4D49-B3B6-DEEA96AF3DC3}" dt="2020-07-21T01:04:37.272" v="74" actId="478"/>
          <ac:cxnSpMkLst>
            <pc:docMk/>
            <pc:sldMk cId="1243625302" sldId="905"/>
            <ac:cxnSpMk id="25" creationId="{1F7B5F59-DD43-450C-8FD5-B158BCDDF97F}"/>
          </ac:cxnSpMkLst>
        </pc:cxnChg>
        <pc:cxnChg chg="del mod">
          <ac:chgData name="Jonathan Neo" userId="7ec93efd-812d-40d8-901a-7d363e22a35d" providerId="ADAL" clId="{3F7A3462-F3D4-4D49-B3B6-DEEA96AF3DC3}" dt="2020-07-21T01:04:37.272" v="74" actId="478"/>
          <ac:cxnSpMkLst>
            <pc:docMk/>
            <pc:sldMk cId="1243625302" sldId="905"/>
            <ac:cxnSpMk id="48" creationId="{0DB537F0-C0A3-4E58-AEA9-3B034CAC420D}"/>
          </ac:cxnSpMkLst>
        </pc:cxnChg>
        <pc:cxnChg chg="del mod">
          <ac:chgData name="Jonathan Neo" userId="7ec93efd-812d-40d8-901a-7d363e22a35d" providerId="ADAL" clId="{3F7A3462-F3D4-4D49-B3B6-DEEA96AF3DC3}" dt="2020-07-21T01:04:37.272" v="74" actId="478"/>
          <ac:cxnSpMkLst>
            <pc:docMk/>
            <pc:sldMk cId="1243625302" sldId="905"/>
            <ac:cxnSpMk id="55" creationId="{F0516977-4666-4582-BA8A-0977731D1DA2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1T13:42:11.607" v="1606" actId="478"/>
        <pc:sldMkLst>
          <pc:docMk/>
          <pc:sldMk cId="482563170" sldId="906"/>
        </pc:sldMkLst>
        <pc:spChg chg="mod">
          <ac:chgData name="Jonathan Neo" userId="7ec93efd-812d-40d8-901a-7d363e22a35d" providerId="ADAL" clId="{3F7A3462-F3D4-4D49-B3B6-DEEA96AF3DC3}" dt="2020-07-21T13:40:09.255" v="1590"/>
          <ac:spMkLst>
            <pc:docMk/>
            <pc:sldMk cId="482563170" sldId="906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1T01:06:54.655" v="130" actId="478"/>
          <ac:spMkLst>
            <pc:docMk/>
            <pc:sldMk cId="482563170" sldId="906"/>
            <ac:spMk id="3" creationId="{F092935C-29FF-4D07-9779-E91E3F7D9C7E}"/>
          </ac:spMkLst>
        </pc:spChg>
        <pc:spChg chg="del">
          <ac:chgData name="Jonathan Neo" userId="7ec93efd-812d-40d8-901a-7d363e22a35d" providerId="ADAL" clId="{3F7A3462-F3D4-4D49-B3B6-DEEA96AF3DC3}" dt="2020-07-21T01:06:54.655" v="130" actId="478"/>
          <ac:spMkLst>
            <pc:docMk/>
            <pc:sldMk cId="482563170" sldId="906"/>
            <ac:spMk id="6" creationId="{7B785F0B-1C99-4C9F-80AA-000CFD6C554F}"/>
          </ac:spMkLst>
        </pc:spChg>
        <pc:spChg chg="add mod">
          <ac:chgData name="Jonathan Neo" userId="7ec93efd-812d-40d8-901a-7d363e22a35d" providerId="ADAL" clId="{3F7A3462-F3D4-4D49-B3B6-DEEA96AF3DC3}" dt="2020-07-21T01:07:13.164" v="136" actId="1076"/>
          <ac:spMkLst>
            <pc:docMk/>
            <pc:sldMk cId="482563170" sldId="906"/>
            <ac:spMk id="9" creationId="{76A3498A-2D0D-4E13-A59C-6EEABE8FB0B8}"/>
          </ac:spMkLst>
        </pc:spChg>
        <pc:spChg chg="add mod">
          <ac:chgData name="Jonathan Neo" userId="7ec93efd-812d-40d8-901a-7d363e22a35d" providerId="ADAL" clId="{3F7A3462-F3D4-4D49-B3B6-DEEA96AF3DC3}" dt="2020-07-21T01:07:40.667" v="142" actId="207"/>
          <ac:spMkLst>
            <pc:docMk/>
            <pc:sldMk cId="482563170" sldId="906"/>
            <ac:spMk id="11" creationId="{CC963087-0352-4C78-892B-ECB91182F744}"/>
          </ac:spMkLst>
        </pc:spChg>
        <pc:spChg chg="add mod">
          <ac:chgData name="Jonathan Neo" userId="7ec93efd-812d-40d8-901a-7d363e22a35d" providerId="ADAL" clId="{3F7A3462-F3D4-4D49-B3B6-DEEA96AF3DC3}" dt="2020-07-21T01:34:28.998" v="704" actId="14100"/>
          <ac:spMkLst>
            <pc:docMk/>
            <pc:sldMk cId="482563170" sldId="906"/>
            <ac:spMk id="13" creationId="{9A3CFBC8-80A7-4051-AD69-6DE61FD23D4E}"/>
          </ac:spMkLst>
        </pc:spChg>
        <pc:spChg chg="add mod">
          <ac:chgData name="Jonathan Neo" userId="7ec93efd-812d-40d8-901a-7d363e22a35d" providerId="ADAL" clId="{3F7A3462-F3D4-4D49-B3B6-DEEA96AF3DC3}" dt="2020-07-21T01:07:15.692" v="137" actId="113"/>
          <ac:spMkLst>
            <pc:docMk/>
            <pc:sldMk cId="482563170" sldId="906"/>
            <ac:spMk id="15" creationId="{F32F71D5-2786-46B8-8ECD-41816F34D3F9}"/>
          </ac:spMkLst>
        </pc:spChg>
        <pc:spChg chg="add mod">
          <ac:chgData name="Jonathan Neo" userId="7ec93efd-812d-40d8-901a-7d363e22a35d" providerId="ADAL" clId="{3F7A3462-F3D4-4D49-B3B6-DEEA96AF3DC3}" dt="2020-07-21T01:07:56.669" v="145" actId="20577"/>
          <ac:spMkLst>
            <pc:docMk/>
            <pc:sldMk cId="482563170" sldId="906"/>
            <ac:spMk id="17" creationId="{ECCB8210-5505-4315-9999-BA1234C57519}"/>
          </ac:spMkLst>
        </pc:spChg>
        <pc:spChg chg="add mod">
          <ac:chgData name="Jonathan Neo" userId="7ec93efd-812d-40d8-901a-7d363e22a35d" providerId="ADAL" clId="{3F7A3462-F3D4-4D49-B3B6-DEEA96AF3DC3}" dt="2020-07-21T01:07:16.786" v="138" actId="113"/>
          <ac:spMkLst>
            <pc:docMk/>
            <pc:sldMk cId="482563170" sldId="906"/>
            <ac:spMk id="19" creationId="{1DD0CCE8-1D9F-495A-B24D-F994B16C9C16}"/>
          </ac:spMkLst>
        </pc:spChg>
        <pc:spChg chg="add del mod">
          <ac:chgData name="Jonathan Neo" userId="7ec93efd-812d-40d8-901a-7d363e22a35d" providerId="ADAL" clId="{3F7A3462-F3D4-4D49-B3B6-DEEA96AF3DC3}" dt="2020-07-21T13:42:11.607" v="1606" actId="478"/>
          <ac:spMkLst>
            <pc:docMk/>
            <pc:sldMk cId="482563170" sldId="906"/>
            <ac:spMk id="23" creationId="{FA2AF851-FDC0-4085-ACE4-6268CC5D461E}"/>
          </ac:spMkLst>
        </pc:spChg>
        <pc:spChg chg="add del mod">
          <ac:chgData name="Jonathan Neo" userId="7ec93efd-812d-40d8-901a-7d363e22a35d" providerId="ADAL" clId="{3F7A3462-F3D4-4D49-B3B6-DEEA96AF3DC3}" dt="2020-07-21T13:42:09.719" v="1605" actId="478"/>
          <ac:spMkLst>
            <pc:docMk/>
            <pc:sldMk cId="482563170" sldId="906"/>
            <ac:spMk id="27" creationId="{44F0F99D-9BCE-4098-A60A-4D1260BF8AA5}"/>
          </ac:spMkLst>
        </pc:spChg>
        <pc:spChg chg="del">
          <ac:chgData name="Jonathan Neo" userId="7ec93efd-812d-40d8-901a-7d363e22a35d" providerId="ADAL" clId="{3F7A3462-F3D4-4D49-B3B6-DEEA96AF3DC3}" dt="2020-07-21T01:06:54.655" v="130" actId="478"/>
          <ac:spMkLst>
            <pc:docMk/>
            <pc:sldMk cId="482563170" sldId="906"/>
            <ac:spMk id="28" creationId="{5D75C845-E550-4EC9-991B-B7EC4E20529A}"/>
          </ac:spMkLst>
        </pc:spChg>
        <pc:spChg chg="del">
          <ac:chgData name="Jonathan Neo" userId="7ec93efd-812d-40d8-901a-7d363e22a35d" providerId="ADAL" clId="{3F7A3462-F3D4-4D49-B3B6-DEEA96AF3DC3}" dt="2020-07-21T01:06:54.655" v="130" actId="478"/>
          <ac:spMkLst>
            <pc:docMk/>
            <pc:sldMk cId="482563170" sldId="906"/>
            <ac:spMk id="32" creationId="{3EE85F22-A11A-42B7-876D-A4F8DCA2FCE4}"/>
          </ac:spMkLst>
        </pc:spChg>
        <pc:picChg chg="del">
          <ac:chgData name="Jonathan Neo" userId="7ec93efd-812d-40d8-901a-7d363e22a35d" providerId="ADAL" clId="{3F7A3462-F3D4-4D49-B3B6-DEEA96AF3DC3}" dt="2020-07-21T01:06:54.655" v="130" actId="478"/>
          <ac:picMkLst>
            <pc:docMk/>
            <pc:sldMk cId="482563170" sldId="906"/>
            <ac:picMk id="4" creationId="{D311BC13-411A-49B8-BD86-FDFBDD9ED249}"/>
          </ac:picMkLst>
        </pc:picChg>
        <pc:picChg chg="del">
          <ac:chgData name="Jonathan Neo" userId="7ec93efd-812d-40d8-901a-7d363e22a35d" providerId="ADAL" clId="{3F7A3462-F3D4-4D49-B3B6-DEEA96AF3DC3}" dt="2020-07-21T01:06:54.655" v="130" actId="478"/>
          <ac:picMkLst>
            <pc:docMk/>
            <pc:sldMk cId="482563170" sldId="906"/>
            <ac:picMk id="7" creationId="{01B7BBD0-15F4-4A09-A03A-422DF32E095B}"/>
          </ac:picMkLst>
        </pc:picChg>
        <pc:picChg chg="add del mod">
          <ac:chgData name="Jonathan Neo" userId="7ec93efd-812d-40d8-901a-7d363e22a35d" providerId="ADAL" clId="{3F7A3462-F3D4-4D49-B3B6-DEEA96AF3DC3}" dt="2020-07-21T01:07:09.673" v="135" actId="478"/>
          <ac:picMkLst>
            <pc:docMk/>
            <pc:sldMk cId="482563170" sldId="906"/>
            <ac:picMk id="8" creationId="{0E0B5549-E92D-4F27-A68D-6B1B6E2FD38F}"/>
          </ac:picMkLst>
        </pc:picChg>
        <pc:picChg chg="add del mod">
          <ac:chgData name="Jonathan Neo" userId="7ec93efd-812d-40d8-901a-7d363e22a35d" providerId="ADAL" clId="{3F7A3462-F3D4-4D49-B3B6-DEEA96AF3DC3}" dt="2020-07-21T13:42:11.607" v="1606" actId="478"/>
          <ac:picMkLst>
            <pc:docMk/>
            <pc:sldMk cId="482563170" sldId="906"/>
            <ac:picMk id="21" creationId="{7BA11345-119E-402F-B7D7-B7534F9321E0}"/>
          </ac:picMkLst>
        </pc:picChg>
        <pc:picChg chg="add del mod">
          <ac:chgData name="Jonathan Neo" userId="7ec93efd-812d-40d8-901a-7d363e22a35d" providerId="ADAL" clId="{3F7A3462-F3D4-4D49-B3B6-DEEA96AF3DC3}" dt="2020-07-21T13:42:09.719" v="1605" actId="478"/>
          <ac:picMkLst>
            <pc:docMk/>
            <pc:sldMk cId="482563170" sldId="906"/>
            <ac:picMk id="25" creationId="{7A94E744-E716-4B5B-B11B-81C7D74081AA}"/>
          </ac:picMkLst>
        </pc:picChg>
      </pc:sldChg>
      <pc:sldChg chg="addSp delSp modSp add mod modAnim">
        <pc:chgData name="Jonathan Neo" userId="7ec93efd-812d-40d8-901a-7d363e22a35d" providerId="ADAL" clId="{3F7A3462-F3D4-4D49-B3B6-DEEA96AF3DC3}" dt="2020-07-21T15:10:47.535" v="2866" actId="166"/>
        <pc:sldMkLst>
          <pc:docMk/>
          <pc:sldMk cId="1811899145" sldId="907"/>
        </pc:sldMkLst>
        <pc:spChg chg="mod">
          <ac:chgData name="Jonathan Neo" userId="7ec93efd-812d-40d8-901a-7d363e22a35d" providerId="ADAL" clId="{3F7A3462-F3D4-4D49-B3B6-DEEA96AF3DC3}" dt="2020-07-21T13:39:55.749" v="1587"/>
          <ac:spMkLst>
            <pc:docMk/>
            <pc:sldMk cId="1811899145" sldId="907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3" creationId="{471DAFD6-0A1D-4A4A-B089-2ADD4883D217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6" creationId="{4A8C1B04-C2DB-477B-AC86-0412F9DFCB46}"/>
          </ac:spMkLst>
        </pc:spChg>
        <pc:spChg chg="del">
          <ac:chgData name="Jonathan Neo" userId="7ec93efd-812d-40d8-901a-7d363e22a35d" providerId="ADAL" clId="{3F7A3462-F3D4-4D49-B3B6-DEEA96AF3DC3}" dt="2020-07-21T01:36:53.337" v="781" actId="478"/>
          <ac:spMkLst>
            <pc:docMk/>
            <pc:sldMk cId="1811899145" sldId="907"/>
            <ac:spMk id="8" creationId="{65981E83-343B-4659-8A23-50360CB50A16}"/>
          </ac:spMkLst>
        </pc:spChg>
        <pc:spChg chg="add">
          <ac:chgData name="Jonathan Neo" userId="7ec93efd-812d-40d8-901a-7d363e22a35d" providerId="ADAL" clId="{3F7A3462-F3D4-4D49-B3B6-DEEA96AF3DC3}" dt="2020-07-21T01:54:39.713" v="1556" actId="22"/>
          <ac:spMkLst>
            <pc:docMk/>
            <pc:sldMk cId="1811899145" sldId="907"/>
            <ac:spMk id="13" creationId="{48677518-C5CD-4FD3-A464-EDA86D8B2E5A}"/>
          </ac:spMkLst>
        </pc:spChg>
        <pc:spChg chg="add del">
          <ac:chgData name="Jonathan Neo" userId="7ec93efd-812d-40d8-901a-7d363e22a35d" providerId="ADAL" clId="{3F7A3462-F3D4-4D49-B3B6-DEEA96AF3DC3}" dt="2020-07-21T01:54:42.607" v="1557" actId="478"/>
          <ac:spMkLst>
            <pc:docMk/>
            <pc:sldMk cId="1811899145" sldId="907"/>
            <ac:spMk id="18" creationId="{BE442E8E-7D87-40E8-BAA6-D121A1E068F5}"/>
          </ac:spMkLst>
        </pc:spChg>
        <pc:spChg chg="add del">
          <ac:chgData name="Jonathan Neo" userId="7ec93efd-812d-40d8-901a-7d363e22a35d" providerId="ADAL" clId="{3F7A3462-F3D4-4D49-B3B6-DEEA96AF3DC3}" dt="2020-07-21T15:10:41.191" v="2863" actId="478"/>
          <ac:spMkLst>
            <pc:docMk/>
            <pc:sldMk cId="1811899145" sldId="907"/>
            <ac:spMk id="20" creationId="{097BCA92-DD0F-442B-9B2B-E8ECA7D622C2}"/>
          </ac:spMkLst>
        </pc:spChg>
        <pc:spChg chg="add">
          <ac:chgData name="Jonathan Neo" userId="7ec93efd-812d-40d8-901a-7d363e22a35d" providerId="ADAL" clId="{3F7A3462-F3D4-4D49-B3B6-DEEA96AF3DC3}" dt="2020-07-21T01:54:39.713" v="1556" actId="22"/>
          <ac:spMkLst>
            <pc:docMk/>
            <pc:sldMk cId="1811899145" sldId="907"/>
            <ac:spMk id="24" creationId="{8B6CDAAD-ED73-4AD1-A063-760A9A8558C3}"/>
          </ac:spMkLst>
        </pc:spChg>
        <pc:spChg chg="add">
          <ac:chgData name="Jonathan Neo" userId="7ec93efd-812d-40d8-901a-7d363e22a35d" providerId="ADAL" clId="{3F7A3462-F3D4-4D49-B3B6-DEEA96AF3DC3}" dt="2020-07-21T15:10:42.725" v="2865" actId="22"/>
          <ac:spMkLst>
            <pc:docMk/>
            <pc:sldMk cId="1811899145" sldId="907"/>
            <ac:spMk id="27" creationId="{5C925C71-EAB2-4A02-AE40-D768F3468811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28" creationId="{5D75C845-E550-4EC9-991B-B7EC4E20529A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32" creationId="{3EE85F22-A11A-42B7-876D-A4F8DCA2FCE4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36" creationId="{6E0EC593-B9A1-4819-9579-68E6DF87A19F}"/>
          </ac:spMkLst>
        </pc:spChg>
        <pc:spChg chg="add">
          <ac:chgData name="Jonathan Neo" userId="7ec93efd-812d-40d8-901a-7d363e22a35d" providerId="ADAL" clId="{3F7A3462-F3D4-4D49-B3B6-DEEA96AF3DC3}" dt="2020-07-21T15:10:42.725" v="2865" actId="22"/>
          <ac:spMkLst>
            <pc:docMk/>
            <pc:sldMk cId="1811899145" sldId="907"/>
            <ac:spMk id="39" creationId="{246A690B-A6EB-40D5-9C8D-D78DB2481854}"/>
          </ac:spMkLst>
        </pc:spChg>
        <pc:spChg chg="add del mod">
          <ac:chgData name="Jonathan Neo" userId="7ec93efd-812d-40d8-901a-7d363e22a35d" providerId="ADAL" clId="{3F7A3462-F3D4-4D49-B3B6-DEEA96AF3DC3}" dt="2020-07-21T01:50:37.333" v="1407" actId="478"/>
          <ac:spMkLst>
            <pc:docMk/>
            <pc:sldMk cId="1811899145" sldId="907"/>
            <ac:spMk id="64" creationId="{59268C20-0DEE-40EC-BE7E-CF799993424A}"/>
          </ac:spMkLst>
        </pc:spChg>
        <pc:spChg chg="del mod">
          <ac:chgData name="Jonathan Neo" userId="7ec93efd-812d-40d8-901a-7d363e22a35d" providerId="ADAL" clId="{3F7A3462-F3D4-4D49-B3B6-DEEA96AF3DC3}" dt="2020-07-21T01:38:03.552" v="793" actId="478"/>
          <ac:spMkLst>
            <pc:docMk/>
            <pc:sldMk cId="1811899145" sldId="907"/>
            <ac:spMk id="74" creationId="{1754AD12-A9A9-4A45-8A73-39DB3E8606BC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75" creationId="{E01A0BBD-EEBE-4EB1-922F-2957CFBA8210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76" creationId="{BA2ED72F-D53F-4209-BF46-216E5D34541F}"/>
          </ac:spMkLst>
        </pc:spChg>
        <pc:spChg chg="del mod">
          <ac:chgData name="Jonathan Neo" userId="7ec93efd-812d-40d8-901a-7d363e22a35d" providerId="ADAL" clId="{3F7A3462-F3D4-4D49-B3B6-DEEA96AF3DC3}" dt="2020-07-21T01:36:54.250" v="783" actId="478"/>
          <ac:spMkLst>
            <pc:docMk/>
            <pc:sldMk cId="1811899145" sldId="907"/>
            <ac:spMk id="77" creationId="{C5F1F7B0-6273-47E6-B951-3D971C6F2117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78" creationId="{11B27AC1-1217-45EE-B720-E4DB22574E6E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79" creationId="{E4692181-A2B9-4793-95AA-55C3FE2413DC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80" creationId="{D06EA434-6B7E-4750-A1AE-FB639CA8C181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81" creationId="{C056160E-A383-466E-AF4B-4C98493C3F33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82" creationId="{27294BC3-34FB-425C-95E9-FD84C09226E9}"/>
          </ac:spMkLst>
        </pc:spChg>
        <pc:spChg chg="del">
          <ac:chgData name="Jonathan Neo" userId="7ec93efd-812d-40d8-901a-7d363e22a35d" providerId="ADAL" clId="{3F7A3462-F3D4-4D49-B3B6-DEEA96AF3DC3}" dt="2020-07-21T01:36:52.590" v="780" actId="478"/>
          <ac:spMkLst>
            <pc:docMk/>
            <pc:sldMk cId="1811899145" sldId="907"/>
            <ac:spMk id="83" creationId="{99F282E9-5856-4685-A959-E33DC8A3EA17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84" creationId="{F9A36E74-0ADB-49B3-950A-18CBF994679B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85" creationId="{6413A757-1688-4193-B02B-E777389D2C5D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86" creationId="{2F62C722-6BFE-471D-98BA-371E54DB8634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87" creationId="{115BC319-5DDF-444B-A654-9BCCA84AA4C4}"/>
          </ac:spMkLst>
        </pc:spChg>
        <pc:spChg chg="del mod">
          <ac:chgData name="Jonathan Neo" userId="7ec93efd-812d-40d8-901a-7d363e22a35d" providerId="ADAL" clId="{3F7A3462-F3D4-4D49-B3B6-DEEA96AF3DC3}" dt="2020-07-21T01:38:22.524" v="794" actId="478"/>
          <ac:spMkLst>
            <pc:docMk/>
            <pc:sldMk cId="1811899145" sldId="907"/>
            <ac:spMk id="88" creationId="{43443BB0-9129-4815-A534-EB2D943666A0}"/>
          </ac:spMkLst>
        </pc:spChg>
        <pc:spChg chg="add del mod">
          <ac:chgData name="Jonathan Neo" userId="7ec93efd-812d-40d8-901a-7d363e22a35d" providerId="ADAL" clId="{3F7A3462-F3D4-4D49-B3B6-DEEA96AF3DC3}" dt="2020-07-21T01:50:37.333" v="1407" actId="478"/>
          <ac:spMkLst>
            <pc:docMk/>
            <pc:sldMk cId="1811899145" sldId="907"/>
            <ac:spMk id="96" creationId="{B3DE9E3E-C597-4F49-A6BA-3A938CAA9528}"/>
          </ac:spMkLst>
        </pc:spChg>
        <pc:spChg chg="add del mod">
          <ac:chgData name="Jonathan Neo" userId="7ec93efd-812d-40d8-901a-7d363e22a35d" providerId="ADAL" clId="{3F7A3462-F3D4-4D49-B3B6-DEEA96AF3DC3}" dt="2020-07-21T01:50:37.333" v="1407" actId="478"/>
          <ac:spMkLst>
            <pc:docMk/>
            <pc:sldMk cId="1811899145" sldId="907"/>
            <ac:spMk id="97" creationId="{B28C21D6-E035-47F0-93D7-F17220C23288}"/>
          </ac:spMkLst>
        </pc:spChg>
        <pc:spChg chg="add del mod">
          <ac:chgData name="Jonathan Neo" userId="7ec93efd-812d-40d8-901a-7d363e22a35d" providerId="ADAL" clId="{3F7A3462-F3D4-4D49-B3B6-DEEA96AF3DC3}" dt="2020-07-21T01:50:37.333" v="1407" actId="478"/>
          <ac:spMkLst>
            <pc:docMk/>
            <pc:sldMk cId="1811899145" sldId="907"/>
            <ac:spMk id="110" creationId="{F65ED3F6-19C0-4FA3-AC6E-39A4685422AB}"/>
          </ac:spMkLst>
        </pc:spChg>
        <pc:spChg chg="add del mod">
          <ac:chgData name="Jonathan Neo" userId="7ec93efd-812d-40d8-901a-7d363e22a35d" providerId="ADAL" clId="{3F7A3462-F3D4-4D49-B3B6-DEEA96AF3DC3}" dt="2020-07-21T01:50:37.333" v="1407" actId="478"/>
          <ac:spMkLst>
            <pc:docMk/>
            <pc:sldMk cId="1811899145" sldId="907"/>
            <ac:spMk id="111" creationId="{98FAC780-6B39-4385-9E07-4FE7DF9AE732}"/>
          </ac:spMkLst>
        </pc:spChg>
        <pc:spChg chg="add del mod">
          <ac:chgData name="Jonathan Neo" userId="7ec93efd-812d-40d8-901a-7d363e22a35d" providerId="ADAL" clId="{3F7A3462-F3D4-4D49-B3B6-DEEA96AF3DC3}" dt="2020-07-21T01:50:37.333" v="1407" actId="478"/>
          <ac:spMkLst>
            <pc:docMk/>
            <pc:sldMk cId="1811899145" sldId="907"/>
            <ac:spMk id="112" creationId="{2F9880D7-A065-4E9C-9C1F-3DC08D77E426}"/>
          </ac:spMkLst>
        </pc:spChg>
        <pc:spChg chg="add del mod">
          <ac:chgData name="Jonathan Neo" userId="7ec93efd-812d-40d8-901a-7d363e22a35d" providerId="ADAL" clId="{3F7A3462-F3D4-4D49-B3B6-DEEA96AF3DC3}" dt="2020-07-21T01:50:37.333" v="1407" actId="478"/>
          <ac:spMkLst>
            <pc:docMk/>
            <pc:sldMk cId="1811899145" sldId="907"/>
            <ac:spMk id="113" creationId="{D9D22A5A-2128-4C18-8AE7-5C8F2D67D954}"/>
          </ac:spMkLst>
        </pc:spChg>
        <pc:spChg chg="add del mod">
          <ac:chgData name="Jonathan Neo" userId="7ec93efd-812d-40d8-901a-7d363e22a35d" providerId="ADAL" clId="{3F7A3462-F3D4-4D49-B3B6-DEEA96AF3DC3}" dt="2020-07-21T01:50:37.333" v="1407" actId="478"/>
          <ac:spMkLst>
            <pc:docMk/>
            <pc:sldMk cId="1811899145" sldId="907"/>
            <ac:spMk id="114" creationId="{3FB301D0-B8D8-4AC4-9470-39BD8C3D8576}"/>
          </ac:spMkLst>
        </pc:spChg>
        <pc:spChg chg="add mod">
          <ac:chgData name="Jonathan Neo" userId="7ec93efd-812d-40d8-901a-7d363e22a35d" providerId="ADAL" clId="{3F7A3462-F3D4-4D49-B3B6-DEEA96AF3DC3}" dt="2020-07-21T01:50:37.622" v="1408"/>
          <ac:spMkLst>
            <pc:docMk/>
            <pc:sldMk cId="1811899145" sldId="907"/>
            <ac:spMk id="116" creationId="{239DC8FF-FD8E-4525-B03C-DBB568F5CCE1}"/>
          </ac:spMkLst>
        </pc:spChg>
        <pc:spChg chg="add mod">
          <ac:chgData name="Jonathan Neo" userId="7ec93efd-812d-40d8-901a-7d363e22a35d" providerId="ADAL" clId="{3F7A3462-F3D4-4D49-B3B6-DEEA96AF3DC3}" dt="2020-07-21T01:50:37.622" v="1408"/>
          <ac:spMkLst>
            <pc:docMk/>
            <pc:sldMk cId="1811899145" sldId="907"/>
            <ac:spMk id="124" creationId="{DAA49A41-F5A1-47F3-BD6F-3469CA8380B8}"/>
          </ac:spMkLst>
        </pc:spChg>
        <pc:spChg chg="add mod">
          <ac:chgData name="Jonathan Neo" userId="7ec93efd-812d-40d8-901a-7d363e22a35d" providerId="ADAL" clId="{3F7A3462-F3D4-4D49-B3B6-DEEA96AF3DC3}" dt="2020-07-21T01:50:37.622" v="1408"/>
          <ac:spMkLst>
            <pc:docMk/>
            <pc:sldMk cId="1811899145" sldId="907"/>
            <ac:spMk id="125" creationId="{94C44AB8-BBD3-4043-81D5-75EE2E4578DC}"/>
          </ac:spMkLst>
        </pc:spChg>
        <pc:spChg chg="add mod">
          <ac:chgData name="Jonathan Neo" userId="7ec93efd-812d-40d8-901a-7d363e22a35d" providerId="ADAL" clId="{3F7A3462-F3D4-4D49-B3B6-DEEA96AF3DC3}" dt="2020-07-21T01:50:37.622" v="1408"/>
          <ac:spMkLst>
            <pc:docMk/>
            <pc:sldMk cId="1811899145" sldId="907"/>
            <ac:spMk id="138" creationId="{9BE1A56D-C954-4ABA-B4BE-4785AEB54FB4}"/>
          </ac:spMkLst>
        </pc:spChg>
        <pc:spChg chg="add mod">
          <ac:chgData name="Jonathan Neo" userId="7ec93efd-812d-40d8-901a-7d363e22a35d" providerId="ADAL" clId="{3F7A3462-F3D4-4D49-B3B6-DEEA96AF3DC3}" dt="2020-07-21T01:50:37.622" v="1408"/>
          <ac:spMkLst>
            <pc:docMk/>
            <pc:sldMk cId="1811899145" sldId="907"/>
            <ac:spMk id="139" creationId="{C116F732-92D4-48AB-A0B8-41B41409285D}"/>
          </ac:spMkLst>
        </pc:spChg>
        <pc:spChg chg="add mod">
          <ac:chgData name="Jonathan Neo" userId="7ec93efd-812d-40d8-901a-7d363e22a35d" providerId="ADAL" clId="{3F7A3462-F3D4-4D49-B3B6-DEEA96AF3DC3}" dt="2020-07-21T01:50:37.622" v="1408"/>
          <ac:spMkLst>
            <pc:docMk/>
            <pc:sldMk cId="1811899145" sldId="907"/>
            <ac:spMk id="140" creationId="{35CD56A1-3F80-42E9-A599-9B3AFBB314B4}"/>
          </ac:spMkLst>
        </pc:spChg>
        <pc:spChg chg="add mod">
          <ac:chgData name="Jonathan Neo" userId="7ec93efd-812d-40d8-901a-7d363e22a35d" providerId="ADAL" clId="{3F7A3462-F3D4-4D49-B3B6-DEEA96AF3DC3}" dt="2020-07-21T01:50:37.622" v="1408"/>
          <ac:spMkLst>
            <pc:docMk/>
            <pc:sldMk cId="1811899145" sldId="907"/>
            <ac:spMk id="141" creationId="{3CA213DB-F10D-48D9-BF43-7ED705FC3387}"/>
          </ac:spMkLst>
        </pc:spChg>
        <pc:spChg chg="add mod">
          <ac:chgData name="Jonathan Neo" userId="7ec93efd-812d-40d8-901a-7d363e22a35d" providerId="ADAL" clId="{3F7A3462-F3D4-4D49-B3B6-DEEA96AF3DC3}" dt="2020-07-21T01:50:37.622" v="1408"/>
          <ac:spMkLst>
            <pc:docMk/>
            <pc:sldMk cId="1811899145" sldId="907"/>
            <ac:spMk id="142" creationId="{CCF9D46C-9F36-4E4B-894D-FAFE0DCB2CD1}"/>
          </ac:spMkLst>
        </pc:spChg>
        <pc:spChg chg="add del mod">
          <ac:chgData name="Jonathan Neo" userId="7ec93efd-812d-40d8-901a-7d363e22a35d" providerId="ADAL" clId="{3F7A3462-F3D4-4D49-B3B6-DEEA96AF3DC3}" dt="2020-07-21T01:54:39.230" v="1555" actId="478"/>
          <ac:spMkLst>
            <pc:docMk/>
            <pc:sldMk cId="1811899145" sldId="907"/>
            <ac:spMk id="146" creationId="{0DA20B96-2932-40A4-BE0F-4D9DFA35C52C}"/>
          </ac:spMkLst>
        </pc:spChg>
        <pc:spChg chg="add del mod">
          <ac:chgData name="Jonathan Neo" userId="7ec93efd-812d-40d8-901a-7d363e22a35d" providerId="ADAL" clId="{3F7A3462-F3D4-4D49-B3B6-DEEA96AF3DC3}" dt="2020-07-21T01:50:55.207" v="1411" actId="478"/>
          <ac:spMkLst>
            <pc:docMk/>
            <pc:sldMk cId="1811899145" sldId="907"/>
            <ac:spMk id="149" creationId="{A9D41359-A8E2-47A8-BB97-D51779DEDD0F}"/>
          </ac:spMkLst>
        </pc:spChg>
        <pc:spChg chg="add del mod">
          <ac:chgData name="Jonathan Neo" userId="7ec93efd-812d-40d8-901a-7d363e22a35d" providerId="ADAL" clId="{3F7A3462-F3D4-4D49-B3B6-DEEA96AF3DC3}" dt="2020-07-21T01:54:39.230" v="1555" actId="478"/>
          <ac:spMkLst>
            <pc:docMk/>
            <pc:sldMk cId="1811899145" sldId="907"/>
            <ac:spMk id="151" creationId="{AAABFD01-DB81-4306-878B-A113A21C0589}"/>
          </ac:spMkLst>
        </pc:spChg>
        <pc:spChg chg="add mod ord">
          <ac:chgData name="Jonathan Neo" userId="7ec93efd-812d-40d8-901a-7d363e22a35d" providerId="ADAL" clId="{3F7A3462-F3D4-4D49-B3B6-DEEA96AF3DC3}" dt="2020-07-21T15:10:47.535" v="2866" actId="166"/>
          <ac:spMkLst>
            <pc:docMk/>
            <pc:sldMk cId="1811899145" sldId="907"/>
            <ac:spMk id="155" creationId="{A7DF127A-EDE0-4AB2-A623-452CDCD46446}"/>
          </ac:spMkLst>
        </pc:spChg>
        <pc:grpChg chg="del">
          <ac:chgData name="Jonathan Neo" userId="7ec93efd-812d-40d8-901a-7d363e22a35d" providerId="ADAL" clId="{3F7A3462-F3D4-4D49-B3B6-DEEA96AF3DC3}" dt="2020-07-21T01:36:52.590" v="780" actId="478"/>
          <ac:grpSpMkLst>
            <pc:docMk/>
            <pc:sldMk cId="1811899145" sldId="907"/>
            <ac:grpSpMk id="37" creationId="{99176A1B-2BFF-4737-97FD-7E81F8D4BDE4}"/>
          </ac:grpSpMkLst>
        </pc:grpChg>
        <pc:grpChg chg="del">
          <ac:chgData name="Jonathan Neo" userId="7ec93efd-812d-40d8-901a-7d363e22a35d" providerId="ADAL" clId="{3F7A3462-F3D4-4D49-B3B6-DEEA96AF3DC3}" dt="2020-07-21T01:36:52.590" v="780" actId="478"/>
          <ac:grpSpMkLst>
            <pc:docMk/>
            <pc:sldMk cId="1811899145" sldId="907"/>
            <ac:grpSpMk id="43" creationId="{1C053735-4F75-45A1-A857-B04000D863E6}"/>
          </ac:grpSpMkLst>
        </pc:grpChg>
        <pc:grpChg chg="del mod">
          <ac:chgData name="Jonathan Neo" userId="7ec93efd-812d-40d8-901a-7d363e22a35d" providerId="ADAL" clId="{3F7A3462-F3D4-4D49-B3B6-DEEA96AF3DC3}" dt="2020-07-21T01:38:22.524" v="794" actId="478"/>
          <ac:grpSpMkLst>
            <pc:docMk/>
            <pc:sldMk cId="1811899145" sldId="907"/>
            <ac:grpSpMk id="57" creationId="{61C9FE94-6BCA-471A-859E-2C70BCA95C86}"/>
          </ac:grpSpMkLst>
        </pc:grpChg>
        <pc:grpChg chg="del mod">
          <ac:chgData name="Jonathan Neo" userId="7ec93efd-812d-40d8-901a-7d363e22a35d" providerId="ADAL" clId="{3F7A3462-F3D4-4D49-B3B6-DEEA96AF3DC3}" dt="2020-07-21T01:38:22.524" v="794" actId="478"/>
          <ac:grpSpMkLst>
            <pc:docMk/>
            <pc:sldMk cId="1811899145" sldId="907"/>
            <ac:grpSpMk id="65" creationId="{237CCEDB-F106-4D02-B954-84B7B830AFB2}"/>
          </ac:grpSpMkLst>
        </pc:grpChg>
        <pc:grpChg chg="add del mod">
          <ac:chgData name="Jonathan Neo" userId="7ec93efd-812d-40d8-901a-7d363e22a35d" providerId="ADAL" clId="{3F7A3462-F3D4-4D49-B3B6-DEEA96AF3DC3}" dt="2020-07-21T01:50:37.333" v="1407" actId="478"/>
          <ac:grpSpMkLst>
            <pc:docMk/>
            <pc:sldMk cId="1811899145" sldId="907"/>
            <ac:grpSpMk id="98" creationId="{1E13D4AF-1FD8-470C-96B8-D40008F843CA}"/>
          </ac:grpSpMkLst>
        </pc:grpChg>
        <pc:grpChg chg="add del mod">
          <ac:chgData name="Jonathan Neo" userId="7ec93efd-812d-40d8-901a-7d363e22a35d" providerId="ADAL" clId="{3F7A3462-F3D4-4D49-B3B6-DEEA96AF3DC3}" dt="2020-07-21T01:50:37.333" v="1407" actId="478"/>
          <ac:grpSpMkLst>
            <pc:docMk/>
            <pc:sldMk cId="1811899145" sldId="907"/>
            <ac:grpSpMk id="102" creationId="{DBAE0097-403B-4888-9EFB-7394D88446B7}"/>
          </ac:grpSpMkLst>
        </pc:grpChg>
        <pc:grpChg chg="add mod">
          <ac:chgData name="Jonathan Neo" userId="7ec93efd-812d-40d8-901a-7d363e22a35d" providerId="ADAL" clId="{3F7A3462-F3D4-4D49-B3B6-DEEA96AF3DC3}" dt="2020-07-21T01:50:37.622" v="1408"/>
          <ac:grpSpMkLst>
            <pc:docMk/>
            <pc:sldMk cId="1811899145" sldId="907"/>
            <ac:grpSpMk id="126" creationId="{7BDC6E4E-144A-4BD0-B670-51594CFCDD3C}"/>
          </ac:grpSpMkLst>
        </pc:grpChg>
        <pc:grpChg chg="add mod">
          <ac:chgData name="Jonathan Neo" userId="7ec93efd-812d-40d8-901a-7d363e22a35d" providerId="ADAL" clId="{3F7A3462-F3D4-4D49-B3B6-DEEA96AF3DC3}" dt="2020-07-21T01:50:37.622" v="1408"/>
          <ac:grpSpMkLst>
            <pc:docMk/>
            <pc:sldMk cId="1811899145" sldId="907"/>
            <ac:grpSpMk id="130" creationId="{90E71780-5165-4DC8-BA77-94627FD5D077}"/>
          </ac:grpSpMkLst>
        </pc:grpChg>
        <pc:picChg chg="del">
          <ac:chgData name="Jonathan Neo" userId="7ec93efd-812d-40d8-901a-7d363e22a35d" providerId="ADAL" clId="{3F7A3462-F3D4-4D49-B3B6-DEEA96AF3DC3}" dt="2020-07-21T01:36:52.590" v="780" actId="478"/>
          <ac:picMkLst>
            <pc:docMk/>
            <pc:sldMk cId="1811899145" sldId="907"/>
            <ac:picMk id="4" creationId="{D311BC13-411A-49B8-BD86-FDFBDD9ED249}"/>
          </ac:picMkLst>
        </pc:picChg>
        <pc:picChg chg="del">
          <ac:chgData name="Jonathan Neo" userId="7ec93efd-812d-40d8-901a-7d363e22a35d" providerId="ADAL" clId="{3F7A3462-F3D4-4D49-B3B6-DEEA96AF3DC3}" dt="2020-07-21T01:36:52.590" v="780" actId="478"/>
          <ac:picMkLst>
            <pc:docMk/>
            <pc:sldMk cId="1811899145" sldId="907"/>
            <ac:picMk id="7" creationId="{01B7BBD0-15F4-4A09-A03A-422DF32E095B}"/>
          </ac:picMkLst>
        </pc:picChg>
        <pc:picChg chg="add">
          <ac:chgData name="Jonathan Neo" userId="7ec93efd-812d-40d8-901a-7d363e22a35d" providerId="ADAL" clId="{3F7A3462-F3D4-4D49-B3B6-DEEA96AF3DC3}" dt="2020-07-21T01:54:39.713" v="1556" actId="22"/>
          <ac:picMkLst>
            <pc:docMk/>
            <pc:sldMk cId="1811899145" sldId="907"/>
            <ac:picMk id="11" creationId="{E3BD63A8-7E7B-45D5-B946-F870089222C2}"/>
          </ac:picMkLst>
        </pc:picChg>
        <pc:picChg chg="del">
          <ac:chgData name="Jonathan Neo" userId="7ec93efd-812d-40d8-901a-7d363e22a35d" providerId="ADAL" clId="{3F7A3462-F3D4-4D49-B3B6-DEEA96AF3DC3}" dt="2020-07-21T01:36:52.590" v="780" actId="478"/>
          <ac:picMkLst>
            <pc:docMk/>
            <pc:sldMk cId="1811899145" sldId="907"/>
            <ac:picMk id="12" creationId="{3CD4835D-89A0-4900-A6EB-1A07AF101488}"/>
          </ac:picMkLst>
        </pc:picChg>
        <pc:picChg chg="del">
          <ac:chgData name="Jonathan Neo" userId="7ec93efd-812d-40d8-901a-7d363e22a35d" providerId="ADAL" clId="{3F7A3462-F3D4-4D49-B3B6-DEEA96AF3DC3}" dt="2020-07-21T01:36:52.590" v="780" actId="478"/>
          <ac:picMkLst>
            <pc:docMk/>
            <pc:sldMk cId="1811899145" sldId="907"/>
            <ac:picMk id="14" creationId="{4FA6D3E2-5930-4D0F-A4B8-7A62B74399C5}"/>
          </ac:picMkLst>
        </pc:picChg>
        <pc:picChg chg="add">
          <ac:chgData name="Jonathan Neo" userId="7ec93efd-812d-40d8-901a-7d363e22a35d" providerId="ADAL" clId="{3F7A3462-F3D4-4D49-B3B6-DEEA96AF3DC3}" dt="2020-07-21T01:54:39.713" v="1556" actId="22"/>
          <ac:picMkLst>
            <pc:docMk/>
            <pc:sldMk cId="1811899145" sldId="907"/>
            <ac:picMk id="15" creationId="{5DB0806A-D83E-4FA1-8DCC-ADAAF610E2E5}"/>
          </ac:picMkLst>
        </pc:picChg>
        <pc:picChg chg="del">
          <ac:chgData name="Jonathan Neo" userId="7ec93efd-812d-40d8-901a-7d363e22a35d" providerId="ADAL" clId="{3F7A3462-F3D4-4D49-B3B6-DEEA96AF3DC3}" dt="2020-07-21T01:36:52.590" v="780" actId="478"/>
          <ac:picMkLst>
            <pc:docMk/>
            <pc:sldMk cId="1811899145" sldId="907"/>
            <ac:picMk id="16" creationId="{38F50E77-85CA-4803-8A4C-2066DDE37978}"/>
          </ac:picMkLst>
        </pc:picChg>
        <pc:picChg chg="add del">
          <ac:chgData name="Jonathan Neo" userId="7ec93efd-812d-40d8-901a-7d363e22a35d" providerId="ADAL" clId="{3F7A3462-F3D4-4D49-B3B6-DEEA96AF3DC3}" dt="2020-07-21T01:54:43.038" v="1558" actId="478"/>
          <ac:picMkLst>
            <pc:docMk/>
            <pc:sldMk cId="1811899145" sldId="907"/>
            <ac:picMk id="17" creationId="{9ED6993F-AFBE-40D7-8261-ECE9ADC984BE}"/>
          </ac:picMkLst>
        </pc:picChg>
        <pc:picChg chg="add del">
          <ac:chgData name="Jonathan Neo" userId="7ec93efd-812d-40d8-901a-7d363e22a35d" providerId="ADAL" clId="{3F7A3462-F3D4-4D49-B3B6-DEEA96AF3DC3}" dt="2020-07-21T15:10:41.191" v="2863" actId="478"/>
          <ac:picMkLst>
            <pc:docMk/>
            <pc:sldMk cId="1811899145" sldId="907"/>
            <ac:picMk id="19" creationId="{44375BEB-029A-4CBB-9BF2-D75C92B6C932}"/>
          </ac:picMkLst>
        </pc:picChg>
        <pc:picChg chg="add">
          <ac:chgData name="Jonathan Neo" userId="7ec93efd-812d-40d8-901a-7d363e22a35d" providerId="ADAL" clId="{3F7A3462-F3D4-4D49-B3B6-DEEA96AF3DC3}" dt="2020-07-21T01:54:39.713" v="1556" actId="22"/>
          <ac:picMkLst>
            <pc:docMk/>
            <pc:sldMk cId="1811899145" sldId="907"/>
            <ac:picMk id="23" creationId="{C5F9BB89-A2A8-4CAA-93D5-744B5061C8B1}"/>
          </ac:picMkLst>
        </pc:picChg>
        <pc:picChg chg="add">
          <ac:chgData name="Jonathan Neo" userId="7ec93efd-812d-40d8-901a-7d363e22a35d" providerId="ADAL" clId="{3F7A3462-F3D4-4D49-B3B6-DEEA96AF3DC3}" dt="2020-07-21T15:10:42.725" v="2865" actId="22"/>
          <ac:picMkLst>
            <pc:docMk/>
            <pc:sldMk cId="1811899145" sldId="907"/>
            <ac:picMk id="26" creationId="{7D5F7F22-7417-4326-BD5B-AFA2E9854836}"/>
          </ac:picMkLst>
        </pc:picChg>
        <pc:picChg chg="add">
          <ac:chgData name="Jonathan Neo" userId="7ec93efd-812d-40d8-901a-7d363e22a35d" providerId="ADAL" clId="{3F7A3462-F3D4-4D49-B3B6-DEEA96AF3DC3}" dt="2020-07-21T15:10:42.725" v="2865" actId="22"/>
          <ac:picMkLst>
            <pc:docMk/>
            <pc:sldMk cId="1811899145" sldId="907"/>
            <ac:picMk id="31" creationId="{6BD3C6FE-8A39-46B6-8A83-B0EF35F94CCC}"/>
          </ac:picMkLst>
        </pc:picChg>
        <pc:picChg chg="del mod">
          <ac:chgData name="Jonathan Neo" userId="7ec93efd-812d-40d8-901a-7d363e22a35d" providerId="ADAL" clId="{3F7A3462-F3D4-4D49-B3B6-DEEA96AF3DC3}" dt="2020-07-21T01:38:22.524" v="794" actId="478"/>
          <ac:picMkLst>
            <pc:docMk/>
            <pc:sldMk cId="1811899145" sldId="907"/>
            <ac:picMk id="38" creationId="{47A51FED-D73A-40FD-8BFF-ABCF5720A939}"/>
          </ac:picMkLst>
        </pc:picChg>
        <pc:picChg chg="del mod">
          <ac:chgData name="Jonathan Neo" userId="7ec93efd-812d-40d8-901a-7d363e22a35d" providerId="ADAL" clId="{3F7A3462-F3D4-4D49-B3B6-DEEA96AF3DC3}" dt="2020-07-21T01:38:22.524" v="794" actId="478"/>
          <ac:picMkLst>
            <pc:docMk/>
            <pc:sldMk cId="1811899145" sldId="907"/>
            <ac:picMk id="41" creationId="{91146B28-BBEA-461B-AC94-2889374C1262}"/>
          </ac:picMkLst>
        </pc:picChg>
        <pc:picChg chg="add">
          <ac:chgData name="Jonathan Neo" userId="7ec93efd-812d-40d8-901a-7d363e22a35d" providerId="ADAL" clId="{3F7A3462-F3D4-4D49-B3B6-DEEA96AF3DC3}" dt="2020-07-21T15:10:42.725" v="2865" actId="22"/>
          <ac:picMkLst>
            <pc:docMk/>
            <pc:sldMk cId="1811899145" sldId="907"/>
            <ac:picMk id="44" creationId="{97800A11-D35B-4690-9F1C-66AAE25A7D41}"/>
          </ac:picMkLst>
        </pc:picChg>
        <pc:picChg chg="del mod">
          <ac:chgData name="Jonathan Neo" userId="7ec93efd-812d-40d8-901a-7d363e22a35d" providerId="ADAL" clId="{3F7A3462-F3D4-4D49-B3B6-DEEA96AF3DC3}" dt="2020-07-21T01:38:22.524" v="794" actId="478"/>
          <ac:picMkLst>
            <pc:docMk/>
            <pc:sldMk cId="1811899145" sldId="907"/>
            <ac:picMk id="46" creationId="{256C2D49-7426-4B53-84F0-137E0E18BD07}"/>
          </ac:picMkLst>
        </pc:picChg>
        <pc:picChg chg="del mod">
          <ac:chgData name="Jonathan Neo" userId="7ec93efd-812d-40d8-901a-7d363e22a35d" providerId="ADAL" clId="{3F7A3462-F3D4-4D49-B3B6-DEEA96AF3DC3}" dt="2020-07-21T01:38:22.524" v="794" actId="478"/>
          <ac:picMkLst>
            <pc:docMk/>
            <pc:sldMk cId="1811899145" sldId="907"/>
            <ac:picMk id="47" creationId="{904F1175-FB46-40D5-BFD2-9378C18FA075}"/>
          </ac:picMkLst>
        </pc:picChg>
        <pc:picChg chg="del mod">
          <ac:chgData name="Jonathan Neo" userId="7ec93efd-812d-40d8-901a-7d363e22a35d" providerId="ADAL" clId="{3F7A3462-F3D4-4D49-B3B6-DEEA96AF3DC3}" dt="2020-07-21T01:38:22.524" v="794" actId="478"/>
          <ac:picMkLst>
            <pc:docMk/>
            <pc:sldMk cId="1811899145" sldId="907"/>
            <ac:picMk id="50" creationId="{40DE18E9-B791-4477-BC53-FABEAD971A3B}"/>
          </ac:picMkLst>
        </pc:picChg>
        <pc:picChg chg="add del mod">
          <ac:chgData name="Jonathan Neo" userId="7ec93efd-812d-40d8-901a-7d363e22a35d" providerId="ADAL" clId="{3F7A3462-F3D4-4D49-B3B6-DEEA96AF3DC3}" dt="2020-07-21T01:50:37.333" v="1407" actId="478"/>
          <ac:picMkLst>
            <pc:docMk/>
            <pc:sldMk cId="1811899145" sldId="907"/>
            <ac:picMk id="68" creationId="{C865FBAB-2ED4-4CB3-8476-73CC2C866CE8}"/>
          </ac:picMkLst>
        </pc:picChg>
        <pc:picChg chg="del">
          <ac:chgData name="Jonathan Neo" userId="7ec93efd-812d-40d8-901a-7d363e22a35d" providerId="ADAL" clId="{3F7A3462-F3D4-4D49-B3B6-DEEA96AF3DC3}" dt="2020-07-21T01:36:52.590" v="780" actId="478"/>
          <ac:picMkLst>
            <pc:docMk/>
            <pc:sldMk cId="1811899145" sldId="907"/>
            <ac:picMk id="89" creationId="{2A2403E8-329A-427C-8872-FE21AA4A0569}"/>
          </ac:picMkLst>
        </pc:picChg>
        <pc:picChg chg="del mod">
          <ac:chgData name="Jonathan Neo" userId="7ec93efd-812d-40d8-901a-7d363e22a35d" providerId="ADAL" clId="{3F7A3462-F3D4-4D49-B3B6-DEEA96AF3DC3}" dt="2020-07-21T01:38:22.524" v="794" actId="478"/>
          <ac:picMkLst>
            <pc:docMk/>
            <pc:sldMk cId="1811899145" sldId="907"/>
            <ac:picMk id="90" creationId="{DF6BD872-D992-479E-8893-38978A82FD43}"/>
          </ac:picMkLst>
        </pc:picChg>
        <pc:picChg chg="add del mod">
          <ac:chgData name="Jonathan Neo" userId="7ec93efd-812d-40d8-901a-7d363e22a35d" providerId="ADAL" clId="{3F7A3462-F3D4-4D49-B3B6-DEEA96AF3DC3}" dt="2020-07-21T01:50:37.333" v="1407" actId="478"/>
          <ac:picMkLst>
            <pc:docMk/>
            <pc:sldMk cId="1811899145" sldId="907"/>
            <ac:picMk id="91" creationId="{0A250FED-3094-46A7-A113-7E1D6E8592D7}"/>
          </ac:picMkLst>
        </pc:picChg>
        <pc:picChg chg="add del mod">
          <ac:chgData name="Jonathan Neo" userId="7ec93efd-812d-40d8-901a-7d363e22a35d" providerId="ADAL" clId="{3F7A3462-F3D4-4D49-B3B6-DEEA96AF3DC3}" dt="2020-07-21T01:50:37.333" v="1407" actId="478"/>
          <ac:picMkLst>
            <pc:docMk/>
            <pc:sldMk cId="1811899145" sldId="907"/>
            <ac:picMk id="92" creationId="{62CBF6BF-ABB4-4BE2-9AA9-3869C95FBA77}"/>
          </ac:picMkLst>
        </pc:picChg>
        <pc:picChg chg="add del mod">
          <ac:chgData name="Jonathan Neo" userId="7ec93efd-812d-40d8-901a-7d363e22a35d" providerId="ADAL" clId="{3F7A3462-F3D4-4D49-B3B6-DEEA96AF3DC3}" dt="2020-07-21T01:50:37.333" v="1407" actId="478"/>
          <ac:picMkLst>
            <pc:docMk/>
            <pc:sldMk cId="1811899145" sldId="907"/>
            <ac:picMk id="93" creationId="{D1EC8B03-B1F9-440E-91A9-4BA722E2F436}"/>
          </ac:picMkLst>
        </pc:picChg>
        <pc:picChg chg="add del mod">
          <ac:chgData name="Jonathan Neo" userId="7ec93efd-812d-40d8-901a-7d363e22a35d" providerId="ADAL" clId="{3F7A3462-F3D4-4D49-B3B6-DEEA96AF3DC3}" dt="2020-07-21T01:50:37.333" v="1407" actId="478"/>
          <ac:picMkLst>
            <pc:docMk/>
            <pc:sldMk cId="1811899145" sldId="907"/>
            <ac:picMk id="94" creationId="{5D907D61-68BC-41FB-B5B2-C2ED5BC38188}"/>
          </ac:picMkLst>
        </pc:picChg>
        <pc:picChg chg="mod">
          <ac:chgData name="Jonathan Neo" userId="7ec93efd-812d-40d8-901a-7d363e22a35d" providerId="ADAL" clId="{3F7A3462-F3D4-4D49-B3B6-DEEA96AF3DC3}" dt="2020-07-21T01:38:22.871" v="795"/>
          <ac:picMkLst>
            <pc:docMk/>
            <pc:sldMk cId="1811899145" sldId="907"/>
            <ac:picMk id="99" creationId="{80FEF5CB-98B1-4D4C-ABB1-A9F74DD35DC4}"/>
          </ac:picMkLst>
        </pc:picChg>
        <pc:picChg chg="mod">
          <ac:chgData name="Jonathan Neo" userId="7ec93efd-812d-40d8-901a-7d363e22a35d" providerId="ADAL" clId="{3F7A3462-F3D4-4D49-B3B6-DEEA96AF3DC3}" dt="2020-07-21T01:38:22.871" v="795"/>
          <ac:picMkLst>
            <pc:docMk/>
            <pc:sldMk cId="1811899145" sldId="907"/>
            <ac:picMk id="100" creationId="{303E8947-13E3-40CC-84B6-BAA9A854AB62}"/>
          </ac:picMkLst>
        </pc:picChg>
        <pc:picChg chg="mod">
          <ac:chgData name="Jonathan Neo" userId="7ec93efd-812d-40d8-901a-7d363e22a35d" providerId="ADAL" clId="{3F7A3462-F3D4-4D49-B3B6-DEEA96AF3DC3}" dt="2020-07-21T01:38:22.871" v="795"/>
          <ac:picMkLst>
            <pc:docMk/>
            <pc:sldMk cId="1811899145" sldId="907"/>
            <ac:picMk id="101" creationId="{D855D4FF-7AB2-4C9E-996B-3D6C6B273B7C}"/>
          </ac:picMkLst>
        </pc:picChg>
        <pc:picChg chg="mod">
          <ac:chgData name="Jonathan Neo" userId="7ec93efd-812d-40d8-901a-7d363e22a35d" providerId="ADAL" clId="{3F7A3462-F3D4-4D49-B3B6-DEEA96AF3DC3}" dt="2020-07-21T01:38:22.871" v="795"/>
          <ac:picMkLst>
            <pc:docMk/>
            <pc:sldMk cId="1811899145" sldId="907"/>
            <ac:picMk id="103" creationId="{1D7E4CBC-DC8F-462F-9466-BEACAA95F9AF}"/>
          </ac:picMkLst>
        </pc:picChg>
        <pc:picChg chg="mod">
          <ac:chgData name="Jonathan Neo" userId="7ec93efd-812d-40d8-901a-7d363e22a35d" providerId="ADAL" clId="{3F7A3462-F3D4-4D49-B3B6-DEEA96AF3DC3}" dt="2020-07-21T01:38:22.871" v="795"/>
          <ac:picMkLst>
            <pc:docMk/>
            <pc:sldMk cId="1811899145" sldId="907"/>
            <ac:picMk id="104" creationId="{346DADC2-2F80-4A5D-8620-6AA3C934A70D}"/>
          </ac:picMkLst>
        </pc:picChg>
        <pc:picChg chg="add del mod">
          <ac:chgData name="Jonathan Neo" userId="7ec93efd-812d-40d8-901a-7d363e22a35d" providerId="ADAL" clId="{3F7A3462-F3D4-4D49-B3B6-DEEA96AF3DC3}" dt="2020-07-21T01:50:37.333" v="1407" actId="478"/>
          <ac:picMkLst>
            <pc:docMk/>
            <pc:sldMk cId="1811899145" sldId="907"/>
            <ac:picMk id="115" creationId="{6108A2FC-FC70-4D3E-B412-25CBBF28C9D6}"/>
          </ac:picMkLst>
        </pc:picChg>
        <pc:picChg chg="add 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18" creationId="{4A82391F-FB61-4BA3-ADB9-2587C20F5F15}"/>
          </ac:picMkLst>
        </pc:picChg>
        <pc:picChg chg="add 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19" creationId="{7FB531F9-2F67-494A-A500-6DEA921FF53F}"/>
          </ac:picMkLst>
        </pc:picChg>
        <pc:picChg chg="add 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20" creationId="{A3BFD52D-9DD7-4D16-A5E9-7187601C5990}"/>
          </ac:picMkLst>
        </pc:picChg>
        <pc:picChg chg="add 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21" creationId="{AA28A76C-6733-4103-8C76-86941F86E8FF}"/>
          </ac:picMkLst>
        </pc:picChg>
        <pc:picChg chg="add 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22" creationId="{EC8559E9-F7D4-4BB6-8C8C-29103F1C1149}"/>
          </ac:picMkLst>
        </pc:picChg>
        <pc:picChg chg="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27" creationId="{1926F221-747A-46E1-BC73-1C7C7011F9AE}"/>
          </ac:picMkLst>
        </pc:picChg>
        <pc:picChg chg="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28" creationId="{B721EB65-F162-43A2-94DB-DF5376E3AAC7}"/>
          </ac:picMkLst>
        </pc:picChg>
        <pc:picChg chg="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29" creationId="{90272ED4-903D-48CD-B109-4021581E4B47}"/>
          </ac:picMkLst>
        </pc:picChg>
        <pc:picChg chg="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31" creationId="{C98AE987-302A-4E24-9FA2-7841EB5CF808}"/>
          </ac:picMkLst>
        </pc:picChg>
        <pc:picChg chg="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32" creationId="{7E834A71-1DAC-4D52-8E44-CF4FBBE599E1}"/>
          </ac:picMkLst>
        </pc:picChg>
        <pc:picChg chg="add 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43" creationId="{786E372B-208C-4CF5-9BE7-A824CDB92FAA}"/>
          </ac:picMkLst>
        </pc:picChg>
        <pc:picChg chg="add del mod">
          <ac:chgData name="Jonathan Neo" userId="7ec93efd-812d-40d8-901a-7d363e22a35d" providerId="ADAL" clId="{3F7A3462-F3D4-4D49-B3B6-DEEA96AF3DC3}" dt="2020-07-21T01:54:39.230" v="1555" actId="478"/>
          <ac:picMkLst>
            <pc:docMk/>
            <pc:sldMk cId="1811899145" sldId="907"/>
            <ac:picMk id="145" creationId="{573BF08F-A62B-4B2D-9EF6-FF442A46304B}"/>
          </ac:picMkLst>
        </pc:picChg>
        <pc:picChg chg="add del mod">
          <ac:chgData name="Jonathan Neo" userId="7ec93efd-812d-40d8-901a-7d363e22a35d" providerId="ADAL" clId="{3F7A3462-F3D4-4D49-B3B6-DEEA96AF3DC3}" dt="2020-07-21T01:54:39.230" v="1555" actId="478"/>
          <ac:picMkLst>
            <pc:docMk/>
            <pc:sldMk cId="1811899145" sldId="907"/>
            <ac:picMk id="147" creationId="{9C53C56B-D312-461C-8EFC-B803C882C875}"/>
          </ac:picMkLst>
        </pc:picChg>
        <pc:picChg chg="add del mod">
          <ac:chgData name="Jonathan Neo" userId="7ec93efd-812d-40d8-901a-7d363e22a35d" providerId="ADAL" clId="{3F7A3462-F3D4-4D49-B3B6-DEEA96AF3DC3}" dt="2020-07-21T01:50:55.207" v="1411" actId="478"/>
          <ac:picMkLst>
            <pc:docMk/>
            <pc:sldMk cId="1811899145" sldId="907"/>
            <ac:picMk id="148" creationId="{9B47C7BB-E245-427F-8CD7-E5DFFA3F4201}"/>
          </ac:picMkLst>
        </pc:picChg>
        <pc:picChg chg="add del mod">
          <ac:chgData name="Jonathan Neo" userId="7ec93efd-812d-40d8-901a-7d363e22a35d" providerId="ADAL" clId="{3F7A3462-F3D4-4D49-B3B6-DEEA96AF3DC3}" dt="2020-07-21T01:54:39.230" v="1555" actId="478"/>
          <ac:picMkLst>
            <pc:docMk/>
            <pc:sldMk cId="1811899145" sldId="907"/>
            <ac:picMk id="150" creationId="{9B7C93C1-7950-43AB-9D5B-ABD5958EC265}"/>
          </ac:picMkLst>
        </pc:picChg>
        <pc:picChg chg="add mod">
          <ac:chgData name="Jonathan Neo" userId="7ec93efd-812d-40d8-901a-7d363e22a35d" providerId="ADAL" clId="{3F7A3462-F3D4-4D49-B3B6-DEEA96AF3DC3}" dt="2020-07-21T01:50:37.622" v="1408"/>
          <ac:picMkLst>
            <pc:docMk/>
            <pc:sldMk cId="1811899145" sldId="907"/>
            <ac:picMk id="154" creationId="{827B0133-4C76-421A-80C8-66208A67724C}"/>
          </ac:picMkLst>
        </pc:picChg>
        <pc:cxnChg chg="add del mod">
          <ac:chgData name="Jonathan Neo" userId="7ec93efd-812d-40d8-901a-7d363e22a35d" providerId="ADAL" clId="{3F7A3462-F3D4-4D49-B3B6-DEEA96AF3DC3}" dt="2020-07-21T01:54:43.478" v="1559" actId="478"/>
          <ac:cxnSpMkLst>
            <pc:docMk/>
            <pc:sldMk cId="1811899145" sldId="907"/>
            <ac:cxnSpMk id="9" creationId="{D46294B4-5155-4000-918F-B9A3DA26EC16}"/>
          </ac:cxnSpMkLst>
        </pc:cxnChg>
        <pc:cxnChg chg="add mod">
          <ac:chgData name="Jonathan Neo" userId="7ec93efd-812d-40d8-901a-7d363e22a35d" providerId="ADAL" clId="{3F7A3462-F3D4-4D49-B3B6-DEEA96AF3DC3}" dt="2020-07-21T01:54:39.713" v="1556" actId="22"/>
          <ac:cxnSpMkLst>
            <pc:docMk/>
            <pc:sldMk cId="1811899145" sldId="907"/>
            <ac:cxnSpMk id="10" creationId="{83C27341-C0A1-40AA-A51A-27559A77DF0D}"/>
          </ac:cxnSpMkLst>
        </pc:cxnChg>
        <pc:cxnChg chg="add del mod">
          <ac:chgData name="Jonathan Neo" userId="7ec93efd-812d-40d8-901a-7d363e22a35d" providerId="ADAL" clId="{3F7A3462-F3D4-4D49-B3B6-DEEA96AF3DC3}" dt="2020-07-21T15:10:41.836" v="2864" actId="478"/>
          <ac:cxnSpMkLst>
            <pc:docMk/>
            <pc:sldMk cId="1811899145" sldId="907"/>
            <ac:cxnSpMk id="21" creationId="{C694986B-B486-4DB1-9280-D70375540509}"/>
          </ac:cxnSpMkLst>
        </pc:cxnChg>
        <pc:cxnChg chg="add mod">
          <ac:chgData name="Jonathan Neo" userId="7ec93efd-812d-40d8-901a-7d363e22a35d" providerId="ADAL" clId="{3F7A3462-F3D4-4D49-B3B6-DEEA96AF3DC3}" dt="2020-07-21T01:54:39.713" v="1556" actId="22"/>
          <ac:cxnSpMkLst>
            <pc:docMk/>
            <pc:sldMk cId="1811899145" sldId="907"/>
            <ac:cxnSpMk id="22" creationId="{7987DA20-C4E8-44C7-832D-B8854C96B592}"/>
          </ac:cxnSpMkLst>
        </pc:cxnChg>
        <pc:cxnChg chg="del mod">
          <ac:chgData name="Jonathan Neo" userId="7ec93efd-812d-40d8-901a-7d363e22a35d" providerId="ADAL" clId="{3F7A3462-F3D4-4D49-B3B6-DEEA96AF3DC3}" dt="2020-07-21T01:36:52.590" v="780" actId="478"/>
          <ac:cxnSpMkLst>
            <pc:docMk/>
            <pc:sldMk cId="1811899145" sldId="907"/>
            <ac:cxnSpMk id="25" creationId="{1F7B5F59-DD43-450C-8FD5-B158BCDDF97F}"/>
          </ac:cxnSpMkLst>
        </pc:cxnChg>
        <pc:cxnChg chg="add mod">
          <ac:chgData name="Jonathan Neo" userId="7ec93efd-812d-40d8-901a-7d363e22a35d" providerId="ADAL" clId="{3F7A3462-F3D4-4D49-B3B6-DEEA96AF3DC3}" dt="2020-07-21T15:10:42.725" v="2865" actId="22"/>
          <ac:cxnSpMkLst>
            <pc:docMk/>
            <pc:sldMk cId="1811899145" sldId="907"/>
            <ac:cxnSpMk id="29" creationId="{A7BDB6D6-FFE0-4FB1-85FD-7B67D83355A3}"/>
          </ac:cxnSpMkLst>
        </pc:cxnChg>
        <pc:cxnChg chg="add mod">
          <ac:chgData name="Jonathan Neo" userId="7ec93efd-812d-40d8-901a-7d363e22a35d" providerId="ADAL" clId="{3F7A3462-F3D4-4D49-B3B6-DEEA96AF3DC3}" dt="2020-07-21T15:10:42.725" v="2865" actId="22"/>
          <ac:cxnSpMkLst>
            <pc:docMk/>
            <pc:sldMk cId="1811899145" sldId="907"/>
            <ac:cxnSpMk id="30" creationId="{217BDE10-B32B-48AC-B631-041FFDB615A1}"/>
          </ac:cxnSpMkLst>
        </pc:cxnChg>
        <pc:cxnChg chg="del mod">
          <ac:chgData name="Jonathan Neo" userId="7ec93efd-812d-40d8-901a-7d363e22a35d" providerId="ADAL" clId="{3F7A3462-F3D4-4D49-B3B6-DEEA96AF3DC3}" dt="2020-07-21T01:36:52.590" v="780" actId="478"/>
          <ac:cxnSpMkLst>
            <pc:docMk/>
            <pc:sldMk cId="1811899145" sldId="907"/>
            <ac:cxnSpMk id="45" creationId="{FA0335A9-3755-418E-8859-F0D5A9E4B43A}"/>
          </ac:cxnSpMkLst>
        </pc:cxnChg>
        <pc:cxnChg chg="del">
          <ac:chgData name="Jonathan Neo" userId="7ec93efd-812d-40d8-901a-7d363e22a35d" providerId="ADAL" clId="{3F7A3462-F3D4-4D49-B3B6-DEEA96AF3DC3}" dt="2020-07-21T01:36:52.590" v="780" actId="478"/>
          <ac:cxnSpMkLst>
            <pc:docMk/>
            <pc:sldMk cId="1811899145" sldId="907"/>
            <ac:cxnSpMk id="48" creationId="{0DB537F0-C0A3-4E58-AEA9-3B034CAC420D}"/>
          </ac:cxnSpMkLst>
        </pc:cxnChg>
        <pc:cxnChg chg="del mod">
          <ac:chgData name="Jonathan Neo" userId="7ec93efd-812d-40d8-901a-7d363e22a35d" providerId="ADAL" clId="{3F7A3462-F3D4-4D49-B3B6-DEEA96AF3DC3}" dt="2020-07-21T01:36:52.590" v="780" actId="478"/>
          <ac:cxnSpMkLst>
            <pc:docMk/>
            <pc:sldMk cId="1811899145" sldId="907"/>
            <ac:cxnSpMk id="49" creationId="{9D16C0CD-444B-4461-B93A-EAF209693D4C}"/>
          </ac:cxnSpMkLst>
        </pc:cxnChg>
        <pc:cxnChg chg="del mod">
          <ac:chgData name="Jonathan Neo" userId="7ec93efd-812d-40d8-901a-7d363e22a35d" providerId="ADAL" clId="{3F7A3462-F3D4-4D49-B3B6-DEEA96AF3DC3}" dt="2020-07-21T01:38:22.524" v="794" actId="478"/>
          <ac:cxnSpMkLst>
            <pc:docMk/>
            <pc:sldMk cId="1811899145" sldId="907"/>
            <ac:cxnSpMk id="51" creationId="{1DFAF992-24F5-4685-BD24-1626485D6343}"/>
          </ac:cxnSpMkLst>
        </pc:cxnChg>
        <pc:cxnChg chg="del mod">
          <ac:chgData name="Jonathan Neo" userId="7ec93efd-812d-40d8-901a-7d363e22a35d" providerId="ADAL" clId="{3F7A3462-F3D4-4D49-B3B6-DEEA96AF3DC3}" dt="2020-07-21T01:36:52.590" v="780" actId="478"/>
          <ac:cxnSpMkLst>
            <pc:docMk/>
            <pc:sldMk cId="1811899145" sldId="907"/>
            <ac:cxnSpMk id="52" creationId="{B7CCA693-835E-4446-AC5A-DBAFB8139D8C}"/>
          </ac:cxnSpMkLst>
        </pc:cxnChg>
        <pc:cxnChg chg="del mod">
          <ac:chgData name="Jonathan Neo" userId="7ec93efd-812d-40d8-901a-7d363e22a35d" providerId="ADAL" clId="{3F7A3462-F3D4-4D49-B3B6-DEEA96AF3DC3}" dt="2020-07-21T01:36:52.590" v="780" actId="478"/>
          <ac:cxnSpMkLst>
            <pc:docMk/>
            <pc:sldMk cId="1811899145" sldId="907"/>
            <ac:cxnSpMk id="55" creationId="{F0516977-4666-4582-BA8A-0977731D1DA2}"/>
          </ac:cxnSpMkLst>
        </pc:cxnChg>
        <pc:cxnChg chg="del mod">
          <ac:chgData name="Jonathan Neo" userId="7ec93efd-812d-40d8-901a-7d363e22a35d" providerId="ADAL" clId="{3F7A3462-F3D4-4D49-B3B6-DEEA96AF3DC3}" dt="2020-07-21T01:38:22.524" v="794" actId="478"/>
          <ac:cxnSpMkLst>
            <pc:docMk/>
            <pc:sldMk cId="1811899145" sldId="907"/>
            <ac:cxnSpMk id="69" creationId="{FBDF640B-D617-4A74-BAF1-0FF3008D0C7A}"/>
          </ac:cxnSpMkLst>
        </pc:cxnChg>
        <pc:cxnChg chg="del mod">
          <ac:chgData name="Jonathan Neo" userId="7ec93efd-812d-40d8-901a-7d363e22a35d" providerId="ADAL" clId="{3F7A3462-F3D4-4D49-B3B6-DEEA96AF3DC3}" dt="2020-07-21T01:38:22.524" v="794" actId="478"/>
          <ac:cxnSpMkLst>
            <pc:docMk/>
            <pc:sldMk cId="1811899145" sldId="907"/>
            <ac:cxnSpMk id="70" creationId="{861B9367-5111-4582-B86E-D04E9BC6D0D8}"/>
          </ac:cxnSpMkLst>
        </pc:cxnChg>
        <pc:cxnChg chg="del mod">
          <ac:chgData name="Jonathan Neo" userId="7ec93efd-812d-40d8-901a-7d363e22a35d" providerId="ADAL" clId="{3F7A3462-F3D4-4D49-B3B6-DEEA96AF3DC3}" dt="2020-07-21T01:38:22.524" v="794" actId="478"/>
          <ac:cxnSpMkLst>
            <pc:docMk/>
            <pc:sldMk cId="1811899145" sldId="907"/>
            <ac:cxnSpMk id="71" creationId="{056BE3FD-4B81-4DC6-98F8-D453483F8467}"/>
          </ac:cxnSpMkLst>
        </pc:cxnChg>
        <pc:cxnChg chg="del mod">
          <ac:chgData name="Jonathan Neo" userId="7ec93efd-812d-40d8-901a-7d363e22a35d" providerId="ADAL" clId="{3F7A3462-F3D4-4D49-B3B6-DEEA96AF3DC3}" dt="2020-07-21T01:38:22.524" v="794" actId="478"/>
          <ac:cxnSpMkLst>
            <pc:docMk/>
            <pc:sldMk cId="1811899145" sldId="907"/>
            <ac:cxnSpMk id="72" creationId="{B9DE4BBE-909B-4F24-9230-CA7810113FD7}"/>
          </ac:cxnSpMkLst>
        </pc:cxnChg>
        <pc:cxnChg chg="del mod">
          <ac:chgData name="Jonathan Neo" userId="7ec93efd-812d-40d8-901a-7d363e22a35d" providerId="ADAL" clId="{3F7A3462-F3D4-4D49-B3B6-DEEA96AF3DC3}" dt="2020-07-21T01:38:22.524" v="794" actId="478"/>
          <ac:cxnSpMkLst>
            <pc:docMk/>
            <pc:sldMk cId="1811899145" sldId="907"/>
            <ac:cxnSpMk id="73" creationId="{A142B3FF-505D-49B6-AF1C-188D9A4C3DF1}"/>
          </ac:cxnSpMkLst>
        </pc:cxnChg>
        <pc:cxnChg chg="add del mod">
          <ac:chgData name="Jonathan Neo" userId="7ec93efd-812d-40d8-901a-7d363e22a35d" providerId="ADAL" clId="{3F7A3462-F3D4-4D49-B3B6-DEEA96AF3DC3}" dt="2020-07-21T01:50:37.333" v="1407" actId="478"/>
          <ac:cxnSpMkLst>
            <pc:docMk/>
            <pc:sldMk cId="1811899145" sldId="907"/>
            <ac:cxnSpMk id="95" creationId="{064103F2-341C-4D4B-B064-BD73B77AA67C}"/>
          </ac:cxnSpMkLst>
        </pc:cxnChg>
        <pc:cxnChg chg="add del mod">
          <ac:chgData name="Jonathan Neo" userId="7ec93efd-812d-40d8-901a-7d363e22a35d" providerId="ADAL" clId="{3F7A3462-F3D4-4D49-B3B6-DEEA96AF3DC3}" dt="2020-07-21T01:50:37.333" v="1407" actId="478"/>
          <ac:cxnSpMkLst>
            <pc:docMk/>
            <pc:sldMk cId="1811899145" sldId="907"/>
            <ac:cxnSpMk id="105" creationId="{701140B5-2B31-48CA-A310-D6A9D00EDB5F}"/>
          </ac:cxnSpMkLst>
        </pc:cxnChg>
        <pc:cxnChg chg="add del mod">
          <ac:chgData name="Jonathan Neo" userId="7ec93efd-812d-40d8-901a-7d363e22a35d" providerId="ADAL" clId="{3F7A3462-F3D4-4D49-B3B6-DEEA96AF3DC3}" dt="2020-07-21T01:50:37.333" v="1407" actId="478"/>
          <ac:cxnSpMkLst>
            <pc:docMk/>
            <pc:sldMk cId="1811899145" sldId="907"/>
            <ac:cxnSpMk id="106" creationId="{0798EEDF-394C-4F3D-B623-8A7947FFF4B7}"/>
          </ac:cxnSpMkLst>
        </pc:cxnChg>
        <pc:cxnChg chg="add del mod">
          <ac:chgData name="Jonathan Neo" userId="7ec93efd-812d-40d8-901a-7d363e22a35d" providerId="ADAL" clId="{3F7A3462-F3D4-4D49-B3B6-DEEA96AF3DC3}" dt="2020-07-21T01:50:37.333" v="1407" actId="478"/>
          <ac:cxnSpMkLst>
            <pc:docMk/>
            <pc:sldMk cId="1811899145" sldId="907"/>
            <ac:cxnSpMk id="107" creationId="{ADF77600-F4C3-4A14-9E13-3952865CE09D}"/>
          </ac:cxnSpMkLst>
        </pc:cxnChg>
        <pc:cxnChg chg="add del mod">
          <ac:chgData name="Jonathan Neo" userId="7ec93efd-812d-40d8-901a-7d363e22a35d" providerId="ADAL" clId="{3F7A3462-F3D4-4D49-B3B6-DEEA96AF3DC3}" dt="2020-07-21T01:50:37.333" v="1407" actId="478"/>
          <ac:cxnSpMkLst>
            <pc:docMk/>
            <pc:sldMk cId="1811899145" sldId="907"/>
            <ac:cxnSpMk id="108" creationId="{7475D59C-109A-4734-9229-4A65F029204F}"/>
          </ac:cxnSpMkLst>
        </pc:cxnChg>
        <pc:cxnChg chg="add del mod">
          <ac:chgData name="Jonathan Neo" userId="7ec93efd-812d-40d8-901a-7d363e22a35d" providerId="ADAL" clId="{3F7A3462-F3D4-4D49-B3B6-DEEA96AF3DC3}" dt="2020-07-21T01:50:37.333" v="1407" actId="478"/>
          <ac:cxnSpMkLst>
            <pc:docMk/>
            <pc:sldMk cId="1811899145" sldId="907"/>
            <ac:cxnSpMk id="109" creationId="{3D4C9737-FDC5-4E9F-90AE-7DC72CBC8975}"/>
          </ac:cxnSpMkLst>
        </pc:cxnChg>
        <pc:cxnChg chg="add del mod">
          <ac:chgData name="Jonathan Neo" userId="7ec93efd-812d-40d8-901a-7d363e22a35d" providerId="ADAL" clId="{3F7A3462-F3D4-4D49-B3B6-DEEA96AF3DC3}" dt="2020-07-21T01:50:55.207" v="1411" actId="478"/>
          <ac:cxnSpMkLst>
            <pc:docMk/>
            <pc:sldMk cId="1811899145" sldId="907"/>
            <ac:cxnSpMk id="117" creationId="{27725AD0-C097-46C2-B18D-3DE0A5A4C1BE}"/>
          </ac:cxnSpMkLst>
        </pc:cxnChg>
        <pc:cxnChg chg="add mod">
          <ac:chgData name="Jonathan Neo" userId="7ec93efd-812d-40d8-901a-7d363e22a35d" providerId="ADAL" clId="{3F7A3462-F3D4-4D49-B3B6-DEEA96AF3DC3}" dt="2020-07-21T01:50:49.716" v="1410"/>
          <ac:cxnSpMkLst>
            <pc:docMk/>
            <pc:sldMk cId="1811899145" sldId="907"/>
            <ac:cxnSpMk id="123" creationId="{075C8CD1-CEC2-4329-AC1D-ABAC0BAD90A6}"/>
          </ac:cxnSpMkLst>
        </pc:cxnChg>
        <pc:cxnChg chg="add mod">
          <ac:chgData name="Jonathan Neo" userId="7ec93efd-812d-40d8-901a-7d363e22a35d" providerId="ADAL" clId="{3F7A3462-F3D4-4D49-B3B6-DEEA96AF3DC3}" dt="2020-07-21T01:50:37.622" v="1408"/>
          <ac:cxnSpMkLst>
            <pc:docMk/>
            <pc:sldMk cId="1811899145" sldId="907"/>
            <ac:cxnSpMk id="133" creationId="{CBCDB417-E179-4F98-8816-B046FCD774D2}"/>
          </ac:cxnSpMkLst>
        </pc:cxnChg>
        <pc:cxnChg chg="add mod">
          <ac:chgData name="Jonathan Neo" userId="7ec93efd-812d-40d8-901a-7d363e22a35d" providerId="ADAL" clId="{3F7A3462-F3D4-4D49-B3B6-DEEA96AF3DC3}" dt="2020-07-21T01:50:37.622" v="1408"/>
          <ac:cxnSpMkLst>
            <pc:docMk/>
            <pc:sldMk cId="1811899145" sldId="907"/>
            <ac:cxnSpMk id="134" creationId="{A1E38258-32CC-4414-9AE1-F9A90EC41527}"/>
          </ac:cxnSpMkLst>
        </pc:cxnChg>
        <pc:cxnChg chg="add mod">
          <ac:chgData name="Jonathan Neo" userId="7ec93efd-812d-40d8-901a-7d363e22a35d" providerId="ADAL" clId="{3F7A3462-F3D4-4D49-B3B6-DEEA96AF3DC3}" dt="2020-07-21T01:50:37.622" v="1408"/>
          <ac:cxnSpMkLst>
            <pc:docMk/>
            <pc:sldMk cId="1811899145" sldId="907"/>
            <ac:cxnSpMk id="135" creationId="{BB482141-8F6B-4105-8256-61407009B2D7}"/>
          </ac:cxnSpMkLst>
        </pc:cxnChg>
        <pc:cxnChg chg="add mod">
          <ac:chgData name="Jonathan Neo" userId="7ec93efd-812d-40d8-901a-7d363e22a35d" providerId="ADAL" clId="{3F7A3462-F3D4-4D49-B3B6-DEEA96AF3DC3}" dt="2020-07-21T01:50:37.622" v="1408"/>
          <ac:cxnSpMkLst>
            <pc:docMk/>
            <pc:sldMk cId="1811899145" sldId="907"/>
            <ac:cxnSpMk id="136" creationId="{484FA4D2-23B9-4DA7-8B88-3DC32F37E676}"/>
          </ac:cxnSpMkLst>
        </pc:cxnChg>
        <pc:cxnChg chg="add mod">
          <ac:chgData name="Jonathan Neo" userId="7ec93efd-812d-40d8-901a-7d363e22a35d" providerId="ADAL" clId="{3F7A3462-F3D4-4D49-B3B6-DEEA96AF3DC3}" dt="2020-07-21T01:50:49.716" v="1410"/>
          <ac:cxnSpMkLst>
            <pc:docMk/>
            <pc:sldMk cId="1811899145" sldId="907"/>
            <ac:cxnSpMk id="137" creationId="{3277FBC2-9450-4BEE-A1BD-8A56B466F7BC}"/>
          </ac:cxnSpMkLst>
        </pc:cxnChg>
        <pc:cxnChg chg="add del mod">
          <ac:chgData name="Jonathan Neo" userId="7ec93efd-812d-40d8-901a-7d363e22a35d" providerId="ADAL" clId="{3F7A3462-F3D4-4D49-B3B6-DEEA96AF3DC3}" dt="2020-07-21T01:54:39.230" v="1555" actId="478"/>
          <ac:cxnSpMkLst>
            <pc:docMk/>
            <pc:sldMk cId="1811899145" sldId="907"/>
            <ac:cxnSpMk id="144" creationId="{C0605ACF-2FD3-43EE-8D0E-C8EF57CC03D6}"/>
          </ac:cxnSpMkLst>
        </pc:cxnChg>
        <pc:cxnChg chg="add del mod">
          <ac:chgData name="Jonathan Neo" userId="7ec93efd-812d-40d8-901a-7d363e22a35d" providerId="ADAL" clId="{3F7A3462-F3D4-4D49-B3B6-DEEA96AF3DC3}" dt="2020-07-21T01:54:39.230" v="1555" actId="478"/>
          <ac:cxnSpMkLst>
            <pc:docMk/>
            <pc:sldMk cId="1811899145" sldId="907"/>
            <ac:cxnSpMk id="152" creationId="{57309D61-8A9B-4F19-930D-9D5CFDA91B2B}"/>
          </ac:cxnSpMkLst>
        </pc:cxnChg>
        <pc:cxnChg chg="add mod">
          <ac:chgData name="Jonathan Neo" userId="7ec93efd-812d-40d8-901a-7d363e22a35d" providerId="ADAL" clId="{3F7A3462-F3D4-4D49-B3B6-DEEA96AF3DC3}" dt="2020-07-21T01:50:37.622" v="1408"/>
          <ac:cxnSpMkLst>
            <pc:docMk/>
            <pc:sldMk cId="1811899145" sldId="907"/>
            <ac:cxnSpMk id="153" creationId="{9E83A2F1-D11B-424A-9DB6-7468014094A5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1T15:10:55.952" v="2870" actId="166"/>
        <pc:sldMkLst>
          <pc:docMk/>
          <pc:sldMk cId="1111608147" sldId="908"/>
        </pc:sldMkLst>
        <pc:spChg chg="mod">
          <ac:chgData name="Jonathan Neo" userId="7ec93efd-812d-40d8-901a-7d363e22a35d" providerId="ADAL" clId="{3F7A3462-F3D4-4D49-B3B6-DEEA96AF3DC3}" dt="2020-07-21T13:39:52.153" v="1586" actId="20577"/>
          <ac:spMkLst>
            <pc:docMk/>
            <pc:sldMk cId="1111608147" sldId="908"/>
            <ac:spMk id="2" creationId="{4CA54266-611C-486E-B2F8-7030C027DDEB}"/>
          </ac:spMkLst>
        </pc:spChg>
        <pc:spChg chg="add del">
          <ac:chgData name="Jonathan Neo" userId="7ec93efd-812d-40d8-901a-7d363e22a35d" providerId="ADAL" clId="{3F7A3462-F3D4-4D49-B3B6-DEEA96AF3DC3}" dt="2020-07-21T15:10:51.042" v="2867" actId="478"/>
          <ac:spMkLst>
            <pc:docMk/>
            <pc:sldMk cId="1111608147" sldId="908"/>
            <ac:spMk id="3" creationId="{802B5627-4EEE-4B42-A6FB-A5FA928A1934}"/>
          </ac:spMkLst>
        </pc:spChg>
        <pc:spChg chg="add">
          <ac:chgData name="Jonathan Neo" userId="7ec93efd-812d-40d8-901a-7d363e22a35d" providerId="ADAL" clId="{3F7A3462-F3D4-4D49-B3B6-DEEA96AF3DC3}" dt="2020-07-21T15:10:52.427" v="2869" actId="22"/>
          <ac:spMkLst>
            <pc:docMk/>
            <pc:sldMk cId="1111608147" sldId="908"/>
            <ac:spMk id="8" creationId="{B8BC6096-6BF8-4033-8A3B-1328E1E45A7A}"/>
          </ac:spMkLst>
        </pc:spChg>
        <pc:spChg chg="add">
          <ac:chgData name="Jonathan Neo" userId="7ec93efd-812d-40d8-901a-7d363e22a35d" providerId="ADAL" clId="{3F7A3462-F3D4-4D49-B3B6-DEEA96AF3DC3}" dt="2020-07-21T15:10:52.427" v="2869" actId="22"/>
          <ac:spMkLst>
            <pc:docMk/>
            <pc:sldMk cId="1111608147" sldId="908"/>
            <ac:spMk id="12" creationId="{8BA438C0-5D62-4B7C-BA45-0019B9E2AEE8}"/>
          </ac:spMkLst>
        </pc:spChg>
        <pc:spChg chg="add mod ord">
          <ac:chgData name="Jonathan Neo" userId="7ec93efd-812d-40d8-901a-7d363e22a35d" providerId="ADAL" clId="{3F7A3462-F3D4-4D49-B3B6-DEEA96AF3DC3}" dt="2020-07-21T01:55:07.321" v="1564" actId="167"/>
          <ac:spMkLst>
            <pc:docMk/>
            <pc:sldMk cId="1111608147" sldId="908"/>
            <ac:spMk id="31" creationId="{CA9B430D-CA0F-48C3-B850-3C7E229FB433}"/>
          </ac:spMkLst>
        </pc:spChg>
        <pc:spChg chg="add mod">
          <ac:chgData name="Jonathan Neo" userId="7ec93efd-812d-40d8-901a-7d363e22a35d" providerId="ADAL" clId="{3F7A3462-F3D4-4D49-B3B6-DEEA96AF3DC3}" dt="2020-07-21T01:51:11.253" v="1413"/>
          <ac:spMkLst>
            <pc:docMk/>
            <pc:sldMk cId="1111608147" sldId="908"/>
            <ac:spMk id="38" creationId="{131C289E-863E-4268-96C2-3A3B0D23B9F4}"/>
          </ac:spMkLst>
        </pc:spChg>
        <pc:spChg chg="add mod">
          <ac:chgData name="Jonathan Neo" userId="7ec93efd-812d-40d8-901a-7d363e22a35d" providerId="ADAL" clId="{3F7A3462-F3D4-4D49-B3B6-DEEA96AF3DC3}" dt="2020-07-21T01:51:11.253" v="1413"/>
          <ac:spMkLst>
            <pc:docMk/>
            <pc:sldMk cId="1111608147" sldId="908"/>
            <ac:spMk id="39" creationId="{45DB7766-0C14-4786-A0EF-B2C1A035225F}"/>
          </ac:spMkLst>
        </pc:spChg>
        <pc:spChg chg="add mod">
          <ac:chgData name="Jonathan Neo" userId="7ec93efd-812d-40d8-901a-7d363e22a35d" providerId="ADAL" clId="{3F7A3462-F3D4-4D49-B3B6-DEEA96AF3DC3}" dt="2020-07-21T01:51:11.253" v="1413"/>
          <ac:spMkLst>
            <pc:docMk/>
            <pc:sldMk cId="1111608147" sldId="908"/>
            <ac:spMk id="52" creationId="{113CF456-628D-46BC-AA9E-964CD1C797C8}"/>
          </ac:spMkLst>
        </pc:spChg>
        <pc:spChg chg="add mod">
          <ac:chgData name="Jonathan Neo" userId="7ec93efd-812d-40d8-901a-7d363e22a35d" providerId="ADAL" clId="{3F7A3462-F3D4-4D49-B3B6-DEEA96AF3DC3}" dt="2020-07-21T01:51:11.253" v="1413"/>
          <ac:spMkLst>
            <pc:docMk/>
            <pc:sldMk cId="1111608147" sldId="908"/>
            <ac:spMk id="53" creationId="{0432FBC5-A9AD-4C9E-8F8A-51CB168164CA}"/>
          </ac:spMkLst>
        </pc:spChg>
        <pc:spChg chg="add mod">
          <ac:chgData name="Jonathan Neo" userId="7ec93efd-812d-40d8-901a-7d363e22a35d" providerId="ADAL" clId="{3F7A3462-F3D4-4D49-B3B6-DEEA96AF3DC3}" dt="2020-07-21T01:51:11.253" v="1413"/>
          <ac:spMkLst>
            <pc:docMk/>
            <pc:sldMk cId="1111608147" sldId="908"/>
            <ac:spMk id="54" creationId="{45B72122-9224-4976-9FD8-B01E757D0A05}"/>
          </ac:spMkLst>
        </pc:spChg>
        <pc:spChg chg="add mod">
          <ac:chgData name="Jonathan Neo" userId="7ec93efd-812d-40d8-901a-7d363e22a35d" providerId="ADAL" clId="{3F7A3462-F3D4-4D49-B3B6-DEEA96AF3DC3}" dt="2020-07-21T01:51:11.253" v="1413"/>
          <ac:spMkLst>
            <pc:docMk/>
            <pc:sldMk cId="1111608147" sldId="908"/>
            <ac:spMk id="55" creationId="{98682E3D-D8E1-4C20-9317-89598110D724}"/>
          </ac:spMkLst>
        </pc:spChg>
        <pc:spChg chg="add mod">
          <ac:chgData name="Jonathan Neo" userId="7ec93efd-812d-40d8-901a-7d363e22a35d" providerId="ADAL" clId="{3F7A3462-F3D4-4D49-B3B6-DEEA96AF3DC3}" dt="2020-07-21T01:51:11.253" v="1413"/>
          <ac:spMkLst>
            <pc:docMk/>
            <pc:sldMk cId="1111608147" sldId="908"/>
            <ac:spMk id="56" creationId="{70136E75-CA06-44ED-9076-49F751F5C749}"/>
          </ac:spMkLst>
        </pc:spChg>
        <pc:spChg chg="add del mod">
          <ac:chgData name="Jonathan Neo" userId="7ec93efd-812d-40d8-901a-7d363e22a35d" providerId="ADAL" clId="{3F7A3462-F3D4-4D49-B3B6-DEEA96AF3DC3}" dt="2020-07-21T01:51:15.466" v="1414" actId="478"/>
          <ac:spMkLst>
            <pc:docMk/>
            <pc:sldMk cId="1111608147" sldId="908"/>
            <ac:spMk id="60" creationId="{617B0C66-0B67-4C7F-AA7B-75D87203C8F6}"/>
          </ac:spMkLst>
        </pc:spChg>
        <pc:spChg chg="add del mod">
          <ac:chgData name="Jonathan Neo" userId="7ec93efd-812d-40d8-901a-7d363e22a35d" providerId="ADAL" clId="{3F7A3462-F3D4-4D49-B3B6-DEEA96AF3DC3}" dt="2020-07-21T01:54:58.873" v="1560" actId="478"/>
          <ac:spMkLst>
            <pc:docMk/>
            <pc:sldMk cId="1111608147" sldId="908"/>
            <ac:spMk id="63" creationId="{627CF060-E5BC-4683-9EE1-BA4D2D09D2A9}"/>
          </ac:spMkLst>
        </pc:spChg>
        <pc:spChg chg="del">
          <ac:chgData name="Jonathan Neo" userId="7ec93efd-812d-40d8-901a-7d363e22a35d" providerId="ADAL" clId="{3F7A3462-F3D4-4D49-B3B6-DEEA96AF3DC3}" dt="2020-07-21T01:51:10.340" v="1412" actId="478"/>
          <ac:spMkLst>
            <pc:docMk/>
            <pc:sldMk cId="1111608147" sldId="908"/>
            <ac:spMk id="64" creationId="{59268C20-0DEE-40EC-BE7E-CF799993424A}"/>
          </ac:spMkLst>
        </pc:spChg>
        <pc:spChg chg="add mod ord">
          <ac:chgData name="Jonathan Neo" userId="7ec93efd-812d-40d8-901a-7d363e22a35d" providerId="ADAL" clId="{3F7A3462-F3D4-4D49-B3B6-DEEA96AF3DC3}" dt="2020-07-21T15:10:55.952" v="2870" actId="166"/>
          <ac:spMkLst>
            <pc:docMk/>
            <pc:sldMk cId="1111608147" sldId="908"/>
            <ac:spMk id="69" creationId="{96BF79CB-E1CD-4606-A45E-4884E2D7DDFF}"/>
          </ac:spMkLst>
        </pc:spChg>
        <pc:spChg chg="del">
          <ac:chgData name="Jonathan Neo" userId="7ec93efd-812d-40d8-901a-7d363e22a35d" providerId="ADAL" clId="{3F7A3462-F3D4-4D49-B3B6-DEEA96AF3DC3}" dt="2020-07-21T01:51:10.340" v="1412" actId="478"/>
          <ac:spMkLst>
            <pc:docMk/>
            <pc:sldMk cId="1111608147" sldId="908"/>
            <ac:spMk id="96" creationId="{B3DE9E3E-C597-4F49-A6BA-3A938CAA9528}"/>
          </ac:spMkLst>
        </pc:spChg>
        <pc:spChg chg="del">
          <ac:chgData name="Jonathan Neo" userId="7ec93efd-812d-40d8-901a-7d363e22a35d" providerId="ADAL" clId="{3F7A3462-F3D4-4D49-B3B6-DEEA96AF3DC3}" dt="2020-07-21T01:51:10.340" v="1412" actId="478"/>
          <ac:spMkLst>
            <pc:docMk/>
            <pc:sldMk cId="1111608147" sldId="908"/>
            <ac:spMk id="97" creationId="{B28C21D6-E035-47F0-93D7-F17220C23288}"/>
          </ac:spMkLst>
        </pc:spChg>
        <pc:spChg chg="del">
          <ac:chgData name="Jonathan Neo" userId="7ec93efd-812d-40d8-901a-7d363e22a35d" providerId="ADAL" clId="{3F7A3462-F3D4-4D49-B3B6-DEEA96AF3DC3}" dt="2020-07-21T01:51:10.340" v="1412" actId="478"/>
          <ac:spMkLst>
            <pc:docMk/>
            <pc:sldMk cId="1111608147" sldId="908"/>
            <ac:spMk id="110" creationId="{F65ED3F6-19C0-4FA3-AC6E-39A4685422AB}"/>
          </ac:spMkLst>
        </pc:spChg>
        <pc:spChg chg="del">
          <ac:chgData name="Jonathan Neo" userId="7ec93efd-812d-40d8-901a-7d363e22a35d" providerId="ADAL" clId="{3F7A3462-F3D4-4D49-B3B6-DEEA96AF3DC3}" dt="2020-07-21T01:51:10.340" v="1412" actId="478"/>
          <ac:spMkLst>
            <pc:docMk/>
            <pc:sldMk cId="1111608147" sldId="908"/>
            <ac:spMk id="111" creationId="{98FAC780-6B39-4385-9E07-4FE7DF9AE732}"/>
          </ac:spMkLst>
        </pc:spChg>
        <pc:spChg chg="del">
          <ac:chgData name="Jonathan Neo" userId="7ec93efd-812d-40d8-901a-7d363e22a35d" providerId="ADAL" clId="{3F7A3462-F3D4-4D49-B3B6-DEEA96AF3DC3}" dt="2020-07-21T01:51:10.340" v="1412" actId="478"/>
          <ac:spMkLst>
            <pc:docMk/>
            <pc:sldMk cId="1111608147" sldId="908"/>
            <ac:spMk id="112" creationId="{2F9880D7-A065-4E9C-9C1F-3DC08D77E426}"/>
          </ac:spMkLst>
        </pc:spChg>
        <pc:spChg chg="del">
          <ac:chgData name="Jonathan Neo" userId="7ec93efd-812d-40d8-901a-7d363e22a35d" providerId="ADAL" clId="{3F7A3462-F3D4-4D49-B3B6-DEEA96AF3DC3}" dt="2020-07-21T01:51:10.340" v="1412" actId="478"/>
          <ac:spMkLst>
            <pc:docMk/>
            <pc:sldMk cId="1111608147" sldId="908"/>
            <ac:spMk id="113" creationId="{D9D22A5A-2128-4C18-8AE7-5C8F2D67D954}"/>
          </ac:spMkLst>
        </pc:spChg>
        <pc:spChg chg="del">
          <ac:chgData name="Jonathan Neo" userId="7ec93efd-812d-40d8-901a-7d363e22a35d" providerId="ADAL" clId="{3F7A3462-F3D4-4D49-B3B6-DEEA96AF3DC3}" dt="2020-07-21T01:51:10.340" v="1412" actId="478"/>
          <ac:spMkLst>
            <pc:docMk/>
            <pc:sldMk cId="1111608147" sldId="908"/>
            <ac:spMk id="114" creationId="{3FB301D0-B8D8-4AC4-9470-39BD8C3D8576}"/>
          </ac:spMkLst>
        </pc:spChg>
        <pc:grpChg chg="add mod">
          <ac:chgData name="Jonathan Neo" userId="7ec93efd-812d-40d8-901a-7d363e22a35d" providerId="ADAL" clId="{3F7A3462-F3D4-4D49-B3B6-DEEA96AF3DC3}" dt="2020-07-21T01:51:11.253" v="1413"/>
          <ac:grpSpMkLst>
            <pc:docMk/>
            <pc:sldMk cId="1111608147" sldId="908"/>
            <ac:grpSpMk id="40" creationId="{CDC6D57D-4A73-4205-B0F6-AF51FAE18118}"/>
          </ac:grpSpMkLst>
        </pc:grpChg>
        <pc:grpChg chg="add mod">
          <ac:chgData name="Jonathan Neo" userId="7ec93efd-812d-40d8-901a-7d363e22a35d" providerId="ADAL" clId="{3F7A3462-F3D4-4D49-B3B6-DEEA96AF3DC3}" dt="2020-07-21T01:51:11.253" v="1413"/>
          <ac:grpSpMkLst>
            <pc:docMk/>
            <pc:sldMk cId="1111608147" sldId="908"/>
            <ac:grpSpMk id="44" creationId="{FDCDC05F-D238-4405-9558-C2D3BFB4EC0D}"/>
          </ac:grpSpMkLst>
        </pc:grpChg>
        <pc:grpChg chg="del">
          <ac:chgData name="Jonathan Neo" userId="7ec93efd-812d-40d8-901a-7d363e22a35d" providerId="ADAL" clId="{3F7A3462-F3D4-4D49-B3B6-DEEA96AF3DC3}" dt="2020-07-21T01:51:10.340" v="1412" actId="478"/>
          <ac:grpSpMkLst>
            <pc:docMk/>
            <pc:sldMk cId="1111608147" sldId="908"/>
            <ac:grpSpMk id="98" creationId="{1E13D4AF-1FD8-470C-96B8-D40008F843CA}"/>
          </ac:grpSpMkLst>
        </pc:grpChg>
        <pc:grpChg chg="del">
          <ac:chgData name="Jonathan Neo" userId="7ec93efd-812d-40d8-901a-7d363e22a35d" providerId="ADAL" clId="{3F7A3462-F3D4-4D49-B3B6-DEEA96AF3DC3}" dt="2020-07-21T01:51:10.340" v="1412" actId="478"/>
          <ac:grpSpMkLst>
            <pc:docMk/>
            <pc:sldMk cId="1111608147" sldId="908"/>
            <ac:grpSpMk id="102" creationId="{DBAE0097-403B-4888-9EFB-7394D88446B7}"/>
          </ac:grpSpMkLst>
        </pc:grpChg>
        <pc:picChg chg="add del">
          <ac:chgData name="Jonathan Neo" userId="7ec93efd-812d-40d8-901a-7d363e22a35d" providerId="ADAL" clId="{3F7A3462-F3D4-4D49-B3B6-DEEA96AF3DC3}" dt="2020-07-21T15:10:51.042" v="2867" actId="478"/>
          <ac:picMkLst>
            <pc:docMk/>
            <pc:sldMk cId="1111608147" sldId="908"/>
            <ac:picMk id="6" creationId="{A31290C5-03A0-47CE-AC96-2643901202F8}"/>
          </ac:picMkLst>
        </pc:picChg>
        <pc:picChg chg="add">
          <ac:chgData name="Jonathan Neo" userId="7ec93efd-812d-40d8-901a-7d363e22a35d" providerId="ADAL" clId="{3F7A3462-F3D4-4D49-B3B6-DEEA96AF3DC3}" dt="2020-07-21T15:10:52.427" v="2869" actId="22"/>
          <ac:picMkLst>
            <pc:docMk/>
            <pc:sldMk cId="1111608147" sldId="908"/>
            <ac:picMk id="7" creationId="{8C5BD91F-7AE7-4C6C-A365-37D288B40612}"/>
          </ac:picMkLst>
        </pc:picChg>
        <pc:picChg chg="add">
          <ac:chgData name="Jonathan Neo" userId="7ec93efd-812d-40d8-901a-7d363e22a35d" providerId="ADAL" clId="{3F7A3462-F3D4-4D49-B3B6-DEEA96AF3DC3}" dt="2020-07-21T15:10:52.427" v="2869" actId="22"/>
          <ac:picMkLst>
            <pc:docMk/>
            <pc:sldMk cId="1111608147" sldId="908"/>
            <ac:picMk id="11" creationId="{F08438D5-AF36-4CDA-8CA0-B1A28BED6502}"/>
          </ac:picMkLst>
        </pc:picChg>
        <pc:picChg chg="add">
          <ac:chgData name="Jonathan Neo" userId="7ec93efd-812d-40d8-901a-7d363e22a35d" providerId="ADAL" clId="{3F7A3462-F3D4-4D49-B3B6-DEEA96AF3DC3}" dt="2020-07-21T15:10:52.427" v="2869" actId="22"/>
          <ac:picMkLst>
            <pc:docMk/>
            <pc:sldMk cId="1111608147" sldId="908"/>
            <ac:picMk id="13" creationId="{AFA1D22C-E1D2-4D62-8C44-0294FD331F1A}"/>
          </ac:picMkLst>
        </pc:picChg>
        <pc:picChg chg="add 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32" creationId="{B0A00DCB-0A23-4CC8-B7F7-2E2F1BA6C21E}"/>
          </ac:picMkLst>
        </pc:picChg>
        <pc:picChg chg="add 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33" creationId="{A4E3FAC1-2E22-4DFC-8FF6-7178EFAEF1C1}"/>
          </ac:picMkLst>
        </pc:picChg>
        <pc:picChg chg="add 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34" creationId="{8A2310B9-2F0B-4EE7-BF0E-6762F355DE67}"/>
          </ac:picMkLst>
        </pc:picChg>
        <pc:picChg chg="add 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35" creationId="{5DB40204-3BDD-427F-AEC0-1FC655B754F2}"/>
          </ac:picMkLst>
        </pc:picChg>
        <pc:picChg chg="add 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36" creationId="{43D130D6-DC63-4376-802C-6B527FC09080}"/>
          </ac:picMkLst>
        </pc:picChg>
        <pc:picChg chg="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41" creationId="{CD1A28C0-162E-47F0-8381-43723CE3645F}"/>
          </ac:picMkLst>
        </pc:picChg>
        <pc:picChg chg="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42" creationId="{EC92404D-BA12-4719-AD11-B80B3C9DAAA9}"/>
          </ac:picMkLst>
        </pc:picChg>
        <pc:picChg chg="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43" creationId="{B6FBF82C-3D0B-44BB-95C4-7A4A1FC1FC98}"/>
          </ac:picMkLst>
        </pc:picChg>
        <pc:picChg chg="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45" creationId="{5AC7056C-9A86-4DED-BCE8-8DA9DF137B55}"/>
          </ac:picMkLst>
        </pc:picChg>
        <pc:picChg chg="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46" creationId="{28CAB182-FA11-4EED-BF12-62384598CB83}"/>
          </ac:picMkLst>
        </pc:picChg>
        <pc:picChg chg="add 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57" creationId="{A6842DB8-2D44-4D0E-8DB4-0DC6C9F77507}"/>
          </ac:picMkLst>
        </pc:picChg>
        <pc:picChg chg="add del mod">
          <ac:chgData name="Jonathan Neo" userId="7ec93efd-812d-40d8-901a-7d363e22a35d" providerId="ADAL" clId="{3F7A3462-F3D4-4D49-B3B6-DEEA96AF3DC3}" dt="2020-07-21T01:51:15.466" v="1414" actId="478"/>
          <ac:picMkLst>
            <pc:docMk/>
            <pc:sldMk cId="1111608147" sldId="908"/>
            <ac:picMk id="59" creationId="{84EA7394-26F0-40ED-A940-AA46FDB82E52}"/>
          </ac:picMkLst>
        </pc:picChg>
        <pc:picChg chg="add del mod">
          <ac:chgData name="Jonathan Neo" userId="7ec93efd-812d-40d8-901a-7d363e22a35d" providerId="ADAL" clId="{3F7A3462-F3D4-4D49-B3B6-DEEA96AF3DC3}" dt="2020-07-21T01:51:15.466" v="1414" actId="478"/>
          <ac:picMkLst>
            <pc:docMk/>
            <pc:sldMk cId="1111608147" sldId="908"/>
            <ac:picMk id="61" creationId="{8196BFD7-2E8A-4869-8C89-C7A9A267CFD3}"/>
          </ac:picMkLst>
        </pc:picChg>
        <pc:picChg chg="add del mod">
          <ac:chgData name="Jonathan Neo" userId="7ec93efd-812d-40d8-901a-7d363e22a35d" providerId="ADAL" clId="{3F7A3462-F3D4-4D49-B3B6-DEEA96AF3DC3}" dt="2020-07-21T01:55:00.406" v="1562" actId="478"/>
          <ac:picMkLst>
            <pc:docMk/>
            <pc:sldMk cId="1111608147" sldId="908"/>
            <ac:picMk id="62" creationId="{0D1F1359-FDD0-4FB8-87C2-6CDF889EC95D}"/>
          </ac:picMkLst>
        </pc:picChg>
        <pc:picChg chg="add mod">
          <ac:chgData name="Jonathan Neo" userId="7ec93efd-812d-40d8-901a-7d363e22a35d" providerId="ADAL" clId="{3F7A3462-F3D4-4D49-B3B6-DEEA96AF3DC3}" dt="2020-07-21T01:51:11.253" v="1413"/>
          <ac:picMkLst>
            <pc:docMk/>
            <pc:sldMk cId="1111608147" sldId="908"/>
            <ac:picMk id="67" creationId="{C62DE995-A081-4525-A16C-E8405467F813}"/>
          </ac:picMkLst>
        </pc:picChg>
        <pc:picChg chg="del">
          <ac:chgData name="Jonathan Neo" userId="7ec93efd-812d-40d8-901a-7d363e22a35d" providerId="ADAL" clId="{3F7A3462-F3D4-4D49-B3B6-DEEA96AF3DC3}" dt="2020-07-21T01:51:10.340" v="1412" actId="478"/>
          <ac:picMkLst>
            <pc:docMk/>
            <pc:sldMk cId="1111608147" sldId="908"/>
            <ac:picMk id="68" creationId="{C865FBAB-2ED4-4CB3-8476-73CC2C866CE8}"/>
          </ac:picMkLst>
        </pc:picChg>
        <pc:picChg chg="del">
          <ac:chgData name="Jonathan Neo" userId="7ec93efd-812d-40d8-901a-7d363e22a35d" providerId="ADAL" clId="{3F7A3462-F3D4-4D49-B3B6-DEEA96AF3DC3}" dt="2020-07-21T01:51:10.340" v="1412" actId="478"/>
          <ac:picMkLst>
            <pc:docMk/>
            <pc:sldMk cId="1111608147" sldId="908"/>
            <ac:picMk id="91" creationId="{0A250FED-3094-46A7-A113-7E1D6E8592D7}"/>
          </ac:picMkLst>
        </pc:picChg>
        <pc:picChg chg="del">
          <ac:chgData name="Jonathan Neo" userId="7ec93efd-812d-40d8-901a-7d363e22a35d" providerId="ADAL" clId="{3F7A3462-F3D4-4D49-B3B6-DEEA96AF3DC3}" dt="2020-07-21T01:51:10.340" v="1412" actId="478"/>
          <ac:picMkLst>
            <pc:docMk/>
            <pc:sldMk cId="1111608147" sldId="908"/>
            <ac:picMk id="92" creationId="{62CBF6BF-ABB4-4BE2-9AA9-3869C95FBA77}"/>
          </ac:picMkLst>
        </pc:picChg>
        <pc:picChg chg="del">
          <ac:chgData name="Jonathan Neo" userId="7ec93efd-812d-40d8-901a-7d363e22a35d" providerId="ADAL" clId="{3F7A3462-F3D4-4D49-B3B6-DEEA96AF3DC3}" dt="2020-07-21T01:51:10.340" v="1412" actId="478"/>
          <ac:picMkLst>
            <pc:docMk/>
            <pc:sldMk cId="1111608147" sldId="908"/>
            <ac:picMk id="93" creationId="{D1EC8B03-B1F9-440E-91A9-4BA722E2F436}"/>
          </ac:picMkLst>
        </pc:picChg>
        <pc:picChg chg="del">
          <ac:chgData name="Jonathan Neo" userId="7ec93efd-812d-40d8-901a-7d363e22a35d" providerId="ADAL" clId="{3F7A3462-F3D4-4D49-B3B6-DEEA96AF3DC3}" dt="2020-07-21T01:51:10.340" v="1412" actId="478"/>
          <ac:picMkLst>
            <pc:docMk/>
            <pc:sldMk cId="1111608147" sldId="908"/>
            <ac:picMk id="94" creationId="{5D907D61-68BC-41FB-B5B2-C2ED5BC38188}"/>
          </ac:picMkLst>
        </pc:picChg>
        <pc:picChg chg="del">
          <ac:chgData name="Jonathan Neo" userId="7ec93efd-812d-40d8-901a-7d363e22a35d" providerId="ADAL" clId="{3F7A3462-F3D4-4D49-B3B6-DEEA96AF3DC3}" dt="2020-07-21T01:51:10.340" v="1412" actId="478"/>
          <ac:picMkLst>
            <pc:docMk/>
            <pc:sldMk cId="1111608147" sldId="908"/>
            <ac:picMk id="115" creationId="{6108A2FC-FC70-4D3E-B412-25CBBF28C9D6}"/>
          </ac:picMkLst>
        </pc:picChg>
        <pc:cxnChg chg="add del mod ord">
          <ac:chgData name="Jonathan Neo" userId="7ec93efd-812d-40d8-901a-7d363e22a35d" providerId="ADAL" clId="{3F7A3462-F3D4-4D49-B3B6-DEEA96AF3DC3}" dt="2020-07-21T15:10:51.532" v="2868" actId="478"/>
          <ac:cxnSpMkLst>
            <pc:docMk/>
            <pc:sldMk cId="1111608147" sldId="908"/>
            <ac:cxnSpMk id="4" creationId="{61F60BA9-F0C3-42CD-915D-A3303977394A}"/>
          </ac:cxnSpMkLst>
        </pc:cxnChg>
        <pc:cxnChg chg="add mod">
          <ac:chgData name="Jonathan Neo" userId="7ec93efd-812d-40d8-901a-7d363e22a35d" providerId="ADAL" clId="{3F7A3462-F3D4-4D49-B3B6-DEEA96AF3DC3}" dt="2020-07-21T15:10:52.427" v="2869" actId="22"/>
          <ac:cxnSpMkLst>
            <pc:docMk/>
            <pc:sldMk cId="1111608147" sldId="908"/>
            <ac:cxnSpMk id="9" creationId="{FFD061CD-82A3-4EF5-80AD-51066180658C}"/>
          </ac:cxnSpMkLst>
        </pc:cxnChg>
        <pc:cxnChg chg="add mod">
          <ac:chgData name="Jonathan Neo" userId="7ec93efd-812d-40d8-901a-7d363e22a35d" providerId="ADAL" clId="{3F7A3462-F3D4-4D49-B3B6-DEEA96AF3DC3}" dt="2020-07-21T15:10:52.427" v="2869" actId="22"/>
          <ac:cxnSpMkLst>
            <pc:docMk/>
            <pc:sldMk cId="1111608147" sldId="908"/>
            <ac:cxnSpMk id="10" creationId="{C70CEA8C-CDED-426C-A534-DC6C40C88332}"/>
          </ac:cxnSpMkLst>
        </pc:cxnChg>
        <pc:cxnChg chg="add mod">
          <ac:chgData name="Jonathan Neo" userId="7ec93efd-812d-40d8-901a-7d363e22a35d" providerId="ADAL" clId="{3F7A3462-F3D4-4D49-B3B6-DEEA96AF3DC3}" dt="2020-07-21T01:51:11.253" v="1413"/>
          <ac:cxnSpMkLst>
            <pc:docMk/>
            <pc:sldMk cId="1111608147" sldId="908"/>
            <ac:cxnSpMk id="37" creationId="{3505F947-A947-494F-A5E7-D392066F9CFD}"/>
          </ac:cxnSpMkLst>
        </pc:cxnChg>
        <pc:cxnChg chg="add mod">
          <ac:chgData name="Jonathan Neo" userId="7ec93efd-812d-40d8-901a-7d363e22a35d" providerId="ADAL" clId="{3F7A3462-F3D4-4D49-B3B6-DEEA96AF3DC3}" dt="2020-07-21T01:51:11.253" v="1413"/>
          <ac:cxnSpMkLst>
            <pc:docMk/>
            <pc:sldMk cId="1111608147" sldId="908"/>
            <ac:cxnSpMk id="47" creationId="{9EFAAA5D-4D84-45A7-9D5B-2AF1FDDAA783}"/>
          </ac:cxnSpMkLst>
        </pc:cxnChg>
        <pc:cxnChg chg="add mod">
          <ac:chgData name="Jonathan Neo" userId="7ec93efd-812d-40d8-901a-7d363e22a35d" providerId="ADAL" clId="{3F7A3462-F3D4-4D49-B3B6-DEEA96AF3DC3}" dt="2020-07-21T01:51:11.253" v="1413"/>
          <ac:cxnSpMkLst>
            <pc:docMk/>
            <pc:sldMk cId="1111608147" sldId="908"/>
            <ac:cxnSpMk id="48" creationId="{912E5286-0414-48C1-9369-EBA6988C3F39}"/>
          </ac:cxnSpMkLst>
        </pc:cxnChg>
        <pc:cxnChg chg="add mod">
          <ac:chgData name="Jonathan Neo" userId="7ec93efd-812d-40d8-901a-7d363e22a35d" providerId="ADAL" clId="{3F7A3462-F3D4-4D49-B3B6-DEEA96AF3DC3}" dt="2020-07-21T01:51:11.253" v="1413"/>
          <ac:cxnSpMkLst>
            <pc:docMk/>
            <pc:sldMk cId="1111608147" sldId="908"/>
            <ac:cxnSpMk id="49" creationId="{5E915D38-C06B-40C6-9734-AAB379A32A8B}"/>
          </ac:cxnSpMkLst>
        </pc:cxnChg>
        <pc:cxnChg chg="add mod">
          <ac:chgData name="Jonathan Neo" userId="7ec93efd-812d-40d8-901a-7d363e22a35d" providerId="ADAL" clId="{3F7A3462-F3D4-4D49-B3B6-DEEA96AF3DC3}" dt="2020-07-21T01:51:21.097" v="1416"/>
          <ac:cxnSpMkLst>
            <pc:docMk/>
            <pc:sldMk cId="1111608147" sldId="908"/>
            <ac:cxnSpMk id="50" creationId="{0F943BA7-B89A-4FCC-8EA5-A753FCF3BC8C}"/>
          </ac:cxnSpMkLst>
        </pc:cxnChg>
        <pc:cxnChg chg="add mod">
          <ac:chgData name="Jonathan Neo" userId="7ec93efd-812d-40d8-901a-7d363e22a35d" providerId="ADAL" clId="{3F7A3462-F3D4-4D49-B3B6-DEEA96AF3DC3}" dt="2020-07-21T01:51:11.253" v="1413"/>
          <ac:cxnSpMkLst>
            <pc:docMk/>
            <pc:sldMk cId="1111608147" sldId="908"/>
            <ac:cxnSpMk id="51" creationId="{6B26E0BE-2A21-4FA0-BDF4-89D272B09329}"/>
          </ac:cxnSpMkLst>
        </pc:cxnChg>
        <pc:cxnChg chg="add del mod">
          <ac:chgData name="Jonathan Neo" userId="7ec93efd-812d-40d8-901a-7d363e22a35d" providerId="ADAL" clId="{3F7A3462-F3D4-4D49-B3B6-DEEA96AF3DC3}" dt="2020-07-21T01:51:15.466" v="1414" actId="478"/>
          <ac:cxnSpMkLst>
            <pc:docMk/>
            <pc:sldMk cId="1111608147" sldId="908"/>
            <ac:cxnSpMk id="58" creationId="{B28F54D6-2E93-4E1D-B1DC-34743F982A3E}"/>
          </ac:cxnSpMkLst>
        </pc:cxnChg>
        <pc:cxnChg chg="add del mod">
          <ac:chgData name="Jonathan Neo" userId="7ec93efd-812d-40d8-901a-7d363e22a35d" providerId="ADAL" clId="{3F7A3462-F3D4-4D49-B3B6-DEEA96AF3DC3}" dt="2020-07-21T01:54:58.873" v="1560" actId="478"/>
          <ac:cxnSpMkLst>
            <pc:docMk/>
            <pc:sldMk cId="1111608147" sldId="908"/>
            <ac:cxnSpMk id="65" creationId="{3B028D4E-DE1F-4631-B53F-D24F89E5D0F3}"/>
          </ac:cxnSpMkLst>
        </pc:cxnChg>
        <pc:cxnChg chg="add mod">
          <ac:chgData name="Jonathan Neo" userId="7ec93efd-812d-40d8-901a-7d363e22a35d" providerId="ADAL" clId="{3F7A3462-F3D4-4D49-B3B6-DEEA96AF3DC3}" dt="2020-07-21T01:51:11.253" v="1413"/>
          <ac:cxnSpMkLst>
            <pc:docMk/>
            <pc:sldMk cId="1111608147" sldId="908"/>
            <ac:cxnSpMk id="66" creationId="{963532F4-8308-4186-B322-6E81CE9ACC6A}"/>
          </ac:cxnSpMkLst>
        </pc:cxnChg>
        <pc:cxnChg chg="del mod">
          <ac:chgData name="Jonathan Neo" userId="7ec93efd-812d-40d8-901a-7d363e22a35d" providerId="ADAL" clId="{3F7A3462-F3D4-4D49-B3B6-DEEA96AF3DC3}" dt="2020-07-21T01:51:10.340" v="1412" actId="478"/>
          <ac:cxnSpMkLst>
            <pc:docMk/>
            <pc:sldMk cId="1111608147" sldId="908"/>
            <ac:cxnSpMk id="95" creationId="{064103F2-341C-4D4B-B064-BD73B77AA67C}"/>
          </ac:cxnSpMkLst>
        </pc:cxnChg>
        <pc:cxnChg chg="del mod">
          <ac:chgData name="Jonathan Neo" userId="7ec93efd-812d-40d8-901a-7d363e22a35d" providerId="ADAL" clId="{3F7A3462-F3D4-4D49-B3B6-DEEA96AF3DC3}" dt="2020-07-21T01:51:10.340" v="1412" actId="478"/>
          <ac:cxnSpMkLst>
            <pc:docMk/>
            <pc:sldMk cId="1111608147" sldId="908"/>
            <ac:cxnSpMk id="105" creationId="{701140B5-2B31-48CA-A310-D6A9D00EDB5F}"/>
          </ac:cxnSpMkLst>
        </pc:cxnChg>
        <pc:cxnChg chg="del">
          <ac:chgData name="Jonathan Neo" userId="7ec93efd-812d-40d8-901a-7d363e22a35d" providerId="ADAL" clId="{3F7A3462-F3D4-4D49-B3B6-DEEA96AF3DC3}" dt="2020-07-21T01:51:10.340" v="1412" actId="478"/>
          <ac:cxnSpMkLst>
            <pc:docMk/>
            <pc:sldMk cId="1111608147" sldId="908"/>
            <ac:cxnSpMk id="106" creationId="{0798EEDF-394C-4F3D-B623-8A7947FFF4B7}"/>
          </ac:cxnSpMkLst>
        </pc:cxnChg>
        <pc:cxnChg chg="del mod">
          <ac:chgData name="Jonathan Neo" userId="7ec93efd-812d-40d8-901a-7d363e22a35d" providerId="ADAL" clId="{3F7A3462-F3D4-4D49-B3B6-DEEA96AF3DC3}" dt="2020-07-21T01:51:10.340" v="1412" actId="478"/>
          <ac:cxnSpMkLst>
            <pc:docMk/>
            <pc:sldMk cId="1111608147" sldId="908"/>
            <ac:cxnSpMk id="107" creationId="{ADF77600-F4C3-4A14-9E13-3952865CE09D}"/>
          </ac:cxnSpMkLst>
        </pc:cxnChg>
        <pc:cxnChg chg="del mod">
          <ac:chgData name="Jonathan Neo" userId="7ec93efd-812d-40d8-901a-7d363e22a35d" providerId="ADAL" clId="{3F7A3462-F3D4-4D49-B3B6-DEEA96AF3DC3}" dt="2020-07-21T01:51:10.340" v="1412" actId="478"/>
          <ac:cxnSpMkLst>
            <pc:docMk/>
            <pc:sldMk cId="1111608147" sldId="908"/>
            <ac:cxnSpMk id="108" creationId="{7475D59C-109A-4734-9229-4A65F029204F}"/>
          </ac:cxnSpMkLst>
        </pc:cxnChg>
        <pc:cxnChg chg="del mod">
          <ac:chgData name="Jonathan Neo" userId="7ec93efd-812d-40d8-901a-7d363e22a35d" providerId="ADAL" clId="{3F7A3462-F3D4-4D49-B3B6-DEEA96AF3DC3}" dt="2020-07-21T01:51:10.340" v="1412" actId="478"/>
          <ac:cxnSpMkLst>
            <pc:docMk/>
            <pc:sldMk cId="1111608147" sldId="908"/>
            <ac:cxnSpMk id="109" creationId="{3D4C9737-FDC5-4E9F-90AE-7DC72CBC8975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1T14:22:25.181" v="2269" actId="1076"/>
        <pc:sldMkLst>
          <pc:docMk/>
          <pc:sldMk cId="1103129342" sldId="909"/>
        </pc:sldMkLst>
        <pc:spChg chg="mod">
          <ac:chgData name="Jonathan Neo" userId="7ec93efd-812d-40d8-901a-7d363e22a35d" providerId="ADAL" clId="{3F7A3462-F3D4-4D49-B3B6-DEEA96AF3DC3}" dt="2020-07-21T13:39:47.333" v="1584" actId="20577"/>
          <ac:spMkLst>
            <pc:docMk/>
            <pc:sldMk cId="1103129342" sldId="909"/>
            <ac:spMk id="2" creationId="{4CA54266-611C-486E-B2F8-7030C027DDEB}"/>
          </ac:spMkLst>
        </pc:spChg>
        <pc:spChg chg="add ord">
          <ac:chgData name="Jonathan Neo" userId="7ec93efd-812d-40d8-901a-7d363e22a35d" providerId="ADAL" clId="{3F7A3462-F3D4-4D49-B3B6-DEEA96AF3DC3}" dt="2020-07-21T01:52:42.179" v="1509" actId="167"/>
          <ac:spMkLst>
            <pc:docMk/>
            <pc:sldMk cId="1103129342" sldId="909"/>
            <ac:spMk id="6" creationId="{988BA78D-0D1A-4563-9DF5-0660C96E6863}"/>
          </ac:spMkLst>
        </pc:spChg>
        <pc:spChg chg="add mod">
          <ac:chgData name="Jonathan Neo" userId="7ec93efd-812d-40d8-901a-7d363e22a35d" providerId="ADAL" clId="{3F7A3462-F3D4-4D49-B3B6-DEEA96AF3DC3}" dt="2020-07-21T01:51:29.295" v="1418"/>
          <ac:spMkLst>
            <pc:docMk/>
            <pc:sldMk cId="1103129342" sldId="909"/>
            <ac:spMk id="37" creationId="{113D9935-4436-45A8-8750-E39258E32FE9}"/>
          </ac:spMkLst>
        </pc:spChg>
        <pc:spChg chg="add mod">
          <ac:chgData name="Jonathan Neo" userId="7ec93efd-812d-40d8-901a-7d363e22a35d" providerId="ADAL" clId="{3F7A3462-F3D4-4D49-B3B6-DEEA96AF3DC3}" dt="2020-07-21T01:51:29.295" v="1418"/>
          <ac:spMkLst>
            <pc:docMk/>
            <pc:sldMk cId="1103129342" sldId="909"/>
            <ac:spMk id="38" creationId="{24A16B70-9F44-4F0C-97C7-B955ACE35F37}"/>
          </ac:spMkLst>
        </pc:spChg>
        <pc:spChg chg="add mod">
          <ac:chgData name="Jonathan Neo" userId="7ec93efd-812d-40d8-901a-7d363e22a35d" providerId="ADAL" clId="{3F7A3462-F3D4-4D49-B3B6-DEEA96AF3DC3}" dt="2020-07-21T01:51:29.295" v="1418"/>
          <ac:spMkLst>
            <pc:docMk/>
            <pc:sldMk cId="1103129342" sldId="909"/>
            <ac:spMk id="51" creationId="{E170C730-7FC7-4CC0-BDB1-B16ECCB02AEB}"/>
          </ac:spMkLst>
        </pc:spChg>
        <pc:spChg chg="add mod">
          <ac:chgData name="Jonathan Neo" userId="7ec93efd-812d-40d8-901a-7d363e22a35d" providerId="ADAL" clId="{3F7A3462-F3D4-4D49-B3B6-DEEA96AF3DC3}" dt="2020-07-21T01:51:29.295" v="1418"/>
          <ac:spMkLst>
            <pc:docMk/>
            <pc:sldMk cId="1103129342" sldId="909"/>
            <ac:spMk id="52" creationId="{A3C0CB3B-679E-4423-8915-6B4EA8273655}"/>
          </ac:spMkLst>
        </pc:spChg>
        <pc:spChg chg="add mod">
          <ac:chgData name="Jonathan Neo" userId="7ec93efd-812d-40d8-901a-7d363e22a35d" providerId="ADAL" clId="{3F7A3462-F3D4-4D49-B3B6-DEEA96AF3DC3}" dt="2020-07-21T01:51:29.295" v="1418"/>
          <ac:spMkLst>
            <pc:docMk/>
            <pc:sldMk cId="1103129342" sldId="909"/>
            <ac:spMk id="53" creationId="{366A39AB-3A01-4B3C-AF36-493C2FCC378F}"/>
          </ac:spMkLst>
        </pc:spChg>
        <pc:spChg chg="add mod">
          <ac:chgData name="Jonathan Neo" userId="7ec93efd-812d-40d8-901a-7d363e22a35d" providerId="ADAL" clId="{3F7A3462-F3D4-4D49-B3B6-DEEA96AF3DC3}" dt="2020-07-21T01:51:29.295" v="1418"/>
          <ac:spMkLst>
            <pc:docMk/>
            <pc:sldMk cId="1103129342" sldId="909"/>
            <ac:spMk id="54" creationId="{C3C2E216-63B7-42F2-A357-0741BF1B581E}"/>
          </ac:spMkLst>
        </pc:spChg>
        <pc:spChg chg="add mod">
          <ac:chgData name="Jonathan Neo" userId="7ec93efd-812d-40d8-901a-7d363e22a35d" providerId="ADAL" clId="{3F7A3462-F3D4-4D49-B3B6-DEEA96AF3DC3}" dt="2020-07-21T01:51:29.295" v="1418"/>
          <ac:spMkLst>
            <pc:docMk/>
            <pc:sldMk cId="1103129342" sldId="909"/>
            <ac:spMk id="55" creationId="{526D64DD-8811-4246-9A87-06BDCF8AA3A2}"/>
          </ac:spMkLst>
        </pc:spChg>
        <pc:spChg chg="add mod">
          <ac:chgData name="Jonathan Neo" userId="7ec93efd-812d-40d8-901a-7d363e22a35d" providerId="ADAL" clId="{3F7A3462-F3D4-4D49-B3B6-DEEA96AF3DC3}" dt="2020-07-21T01:51:46.887" v="1496" actId="20577"/>
          <ac:spMkLst>
            <pc:docMk/>
            <pc:sldMk cId="1103129342" sldId="909"/>
            <ac:spMk id="58" creationId="{048C2DA6-BBC1-41F2-B919-940F13C91594}"/>
          </ac:spMkLst>
        </pc:spChg>
        <pc:spChg chg="add mod">
          <ac:chgData name="Jonathan Neo" userId="7ec93efd-812d-40d8-901a-7d363e22a35d" providerId="ADAL" clId="{3F7A3462-F3D4-4D49-B3B6-DEEA96AF3DC3}" dt="2020-07-21T01:51:29.295" v="1418"/>
          <ac:spMkLst>
            <pc:docMk/>
            <pc:sldMk cId="1103129342" sldId="909"/>
            <ac:spMk id="62" creationId="{F75D8EB1-8EE0-4C44-8405-104004F93DEA}"/>
          </ac:spMkLst>
        </pc:spChg>
        <pc:spChg chg="del">
          <ac:chgData name="Jonathan Neo" userId="7ec93efd-812d-40d8-901a-7d363e22a35d" providerId="ADAL" clId="{3F7A3462-F3D4-4D49-B3B6-DEEA96AF3DC3}" dt="2020-07-21T01:51:25.676" v="1417" actId="478"/>
          <ac:spMkLst>
            <pc:docMk/>
            <pc:sldMk cId="1103129342" sldId="909"/>
            <ac:spMk id="64" creationId="{59268C20-0DEE-40EC-BE7E-CF799993424A}"/>
          </ac:spMkLst>
        </pc:spChg>
        <pc:spChg chg="del">
          <ac:chgData name="Jonathan Neo" userId="7ec93efd-812d-40d8-901a-7d363e22a35d" providerId="ADAL" clId="{3F7A3462-F3D4-4D49-B3B6-DEEA96AF3DC3}" dt="2020-07-21T01:51:25.676" v="1417" actId="478"/>
          <ac:spMkLst>
            <pc:docMk/>
            <pc:sldMk cId="1103129342" sldId="909"/>
            <ac:spMk id="96" creationId="{B3DE9E3E-C597-4F49-A6BA-3A938CAA9528}"/>
          </ac:spMkLst>
        </pc:spChg>
        <pc:spChg chg="del">
          <ac:chgData name="Jonathan Neo" userId="7ec93efd-812d-40d8-901a-7d363e22a35d" providerId="ADAL" clId="{3F7A3462-F3D4-4D49-B3B6-DEEA96AF3DC3}" dt="2020-07-21T01:51:25.676" v="1417" actId="478"/>
          <ac:spMkLst>
            <pc:docMk/>
            <pc:sldMk cId="1103129342" sldId="909"/>
            <ac:spMk id="97" creationId="{B28C21D6-E035-47F0-93D7-F17220C23288}"/>
          </ac:spMkLst>
        </pc:spChg>
        <pc:spChg chg="del">
          <ac:chgData name="Jonathan Neo" userId="7ec93efd-812d-40d8-901a-7d363e22a35d" providerId="ADAL" clId="{3F7A3462-F3D4-4D49-B3B6-DEEA96AF3DC3}" dt="2020-07-21T01:51:25.676" v="1417" actId="478"/>
          <ac:spMkLst>
            <pc:docMk/>
            <pc:sldMk cId="1103129342" sldId="909"/>
            <ac:spMk id="110" creationId="{F65ED3F6-19C0-4FA3-AC6E-39A4685422AB}"/>
          </ac:spMkLst>
        </pc:spChg>
        <pc:spChg chg="del">
          <ac:chgData name="Jonathan Neo" userId="7ec93efd-812d-40d8-901a-7d363e22a35d" providerId="ADAL" clId="{3F7A3462-F3D4-4D49-B3B6-DEEA96AF3DC3}" dt="2020-07-21T01:51:25.676" v="1417" actId="478"/>
          <ac:spMkLst>
            <pc:docMk/>
            <pc:sldMk cId="1103129342" sldId="909"/>
            <ac:spMk id="111" creationId="{98FAC780-6B39-4385-9E07-4FE7DF9AE732}"/>
          </ac:spMkLst>
        </pc:spChg>
        <pc:spChg chg="del">
          <ac:chgData name="Jonathan Neo" userId="7ec93efd-812d-40d8-901a-7d363e22a35d" providerId="ADAL" clId="{3F7A3462-F3D4-4D49-B3B6-DEEA96AF3DC3}" dt="2020-07-21T01:51:25.676" v="1417" actId="478"/>
          <ac:spMkLst>
            <pc:docMk/>
            <pc:sldMk cId="1103129342" sldId="909"/>
            <ac:spMk id="112" creationId="{2F9880D7-A065-4E9C-9C1F-3DC08D77E426}"/>
          </ac:spMkLst>
        </pc:spChg>
        <pc:spChg chg="del">
          <ac:chgData name="Jonathan Neo" userId="7ec93efd-812d-40d8-901a-7d363e22a35d" providerId="ADAL" clId="{3F7A3462-F3D4-4D49-B3B6-DEEA96AF3DC3}" dt="2020-07-21T01:51:25.676" v="1417" actId="478"/>
          <ac:spMkLst>
            <pc:docMk/>
            <pc:sldMk cId="1103129342" sldId="909"/>
            <ac:spMk id="113" creationId="{D9D22A5A-2128-4C18-8AE7-5C8F2D67D954}"/>
          </ac:spMkLst>
        </pc:spChg>
        <pc:spChg chg="del">
          <ac:chgData name="Jonathan Neo" userId="7ec93efd-812d-40d8-901a-7d363e22a35d" providerId="ADAL" clId="{3F7A3462-F3D4-4D49-B3B6-DEEA96AF3DC3}" dt="2020-07-21T01:51:25.676" v="1417" actId="478"/>
          <ac:spMkLst>
            <pc:docMk/>
            <pc:sldMk cId="1103129342" sldId="909"/>
            <ac:spMk id="114" creationId="{3FB301D0-B8D8-4AC4-9470-39BD8C3D8576}"/>
          </ac:spMkLst>
        </pc:spChg>
        <pc:grpChg chg="add mod">
          <ac:chgData name="Jonathan Neo" userId="7ec93efd-812d-40d8-901a-7d363e22a35d" providerId="ADAL" clId="{3F7A3462-F3D4-4D49-B3B6-DEEA96AF3DC3}" dt="2020-07-21T01:51:29.295" v="1418"/>
          <ac:grpSpMkLst>
            <pc:docMk/>
            <pc:sldMk cId="1103129342" sldId="909"/>
            <ac:grpSpMk id="39" creationId="{6015A830-2889-49D4-9E0B-E5F49D28573C}"/>
          </ac:grpSpMkLst>
        </pc:grpChg>
        <pc:grpChg chg="add mod">
          <ac:chgData name="Jonathan Neo" userId="7ec93efd-812d-40d8-901a-7d363e22a35d" providerId="ADAL" clId="{3F7A3462-F3D4-4D49-B3B6-DEEA96AF3DC3}" dt="2020-07-21T01:51:29.295" v="1418"/>
          <ac:grpSpMkLst>
            <pc:docMk/>
            <pc:sldMk cId="1103129342" sldId="909"/>
            <ac:grpSpMk id="43" creationId="{76662770-BA9E-411F-8A7A-C01912E89024}"/>
          </ac:grpSpMkLst>
        </pc:grpChg>
        <pc:grpChg chg="del">
          <ac:chgData name="Jonathan Neo" userId="7ec93efd-812d-40d8-901a-7d363e22a35d" providerId="ADAL" clId="{3F7A3462-F3D4-4D49-B3B6-DEEA96AF3DC3}" dt="2020-07-21T01:51:25.676" v="1417" actId="478"/>
          <ac:grpSpMkLst>
            <pc:docMk/>
            <pc:sldMk cId="1103129342" sldId="909"/>
            <ac:grpSpMk id="98" creationId="{1E13D4AF-1FD8-470C-96B8-D40008F843CA}"/>
          </ac:grpSpMkLst>
        </pc:grpChg>
        <pc:grpChg chg="del">
          <ac:chgData name="Jonathan Neo" userId="7ec93efd-812d-40d8-901a-7d363e22a35d" providerId="ADAL" clId="{3F7A3462-F3D4-4D49-B3B6-DEEA96AF3DC3}" dt="2020-07-21T01:51:25.676" v="1417" actId="478"/>
          <ac:grpSpMkLst>
            <pc:docMk/>
            <pc:sldMk cId="1103129342" sldId="909"/>
            <ac:grpSpMk id="102" creationId="{DBAE0097-403B-4888-9EFB-7394D88446B7}"/>
          </ac:grpSpMkLst>
        </pc:grpChg>
        <pc:picChg chg="add mod">
          <ac:chgData name="Jonathan Neo" userId="7ec93efd-812d-40d8-901a-7d363e22a35d" providerId="ADAL" clId="{3F7A3462-F3D4-4D49-B3B6-DEEA96AF3DC3}" dt="2020-07-21T01:52:24.824" v="1507" actId="1038"/>
          <ac:picMkLst>
            <pc:docMk/>
            <pc:sldMk cId="1103129342" sldId="909"/>
            <ac:picMk id="4" creationId="{2CD3F94B-A13A-48C4-8A4F-B2A3B3CA9208}"/>
          </ac:picMkLst>
        </pc:picChg>
        <pc:picChg chg="add 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31" creationId="{0E952EDC-6E6D-46DB-B261-765AD7F9CF10}"/>
          </ac:picMkLst>
        </pc:picChg>
        <pc:picChg chg="add 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32" creationId="{1C0BF6A0-22FC-4F69-B0B1-EB1620B7E6DF}"/>
          </ac:picMkLst>
        </pc:picChg>
        <pc:picChg chg="add 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33" creationId="{9A7EFF83-BDFB-4AE7-B103-6C4ADF24341B}"/>
          </ac:picMkLst>
        </pc:picChg>
        <pc:picChg chg="add 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34" creationId="{AF9A4FC6-D788-48E7-9DC8-1F63E1399757}"/>
          </ac:picMkLst>
        </pc:picChg>
        <pc:picChg chg="add mod">
          <ac:chgData name="Jonathan Neo" userId="7ec93efd-812d-40d8-901a-7d363e22a35d" providerId="ADAL" clId="{3F7A3462-F3D4-4D49-B3B6-DEEA96AF3DC3}" dt="2020-07-21T14:22:25.181" v="2269" actId="1076"/>
          <ac:picMkLst>
            <pc:docMk/>
            <pc:sldMk cId="1103129342" sldId="909"/>
            <ac:picMk id="35" creationId="{9AC7AD5C-14EE-4CA9-B7FC-0614FBD0B4E8}"/>
          </ac:picMkLst>
        </pc:picChg>
        <pc:picChg chg="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40" creationId="{A2486897-0D1D-48B3-BBE1-1B7A860192D3}"/>
          </ac:picMkLst>
        </pc:picChg>
        <pc:picChg chg="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41" creationId="{27DC69AD-791B-4BDF-9040-FA7EDA0DD500}"/>
          </ac:picMkLst>
        </pc:picChg>
        <pc:picChg chg="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42" creationId="{3BE2C420-3C1C-4C98-BE4E-C1DC670FCC34}"/>
          </ac:picMkLst>
        </pc:picChg>
        <pc:picChg chg="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44" creationId="{5CDB6580-594C-4587-B474-4C4688705722}"/>
          </ac:picMkLst>
        </pc:picChg>
        <pc:picChg chg="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45" creationId="{A916D7BB-C2F9-4923-851C-AB97AB3A15B5}"/>
          </ac:picMkLst>
        </pc:picChg>
        <pc:picChg chg="add 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56" creationId="{D93C8A43-12AF-4DA5-AA2E-4633D29A3926}"/>
          </ac:picMkLst>
        </pc:picChg>
        <pc:picChg chg="add del mod">
          <ac:chgData name="Jonathan Neo" userId="7ec93efd-812d-40d8-901a-7d363e22a35d" providerId="ADAL" clId="{3F7A3462-F3D4-4D49-B3B6-DEEA96AF3DC3}" dt="2020-07-21T01:52:00.349" v="1500" actId="478"/>
          <ac:picMkLst>
            <pc:docMk/>
            <pc:sldMk cId="1103129342" sldId="909"/>
            <ac:picMk id="57" creationId="{021FE61E-28A2-43FB-BE14-08ACF9627B10}"/>
          </ac:picMkLst>
        </pc:picChg>
        <pc:picChg chg="add mod">
          <ac:chgData name="Jonathan Neo" userId="7ec93efd-812d-40d8-901a-7d363e22a35d" providerId="ADAL" clId="{3F7A3462-F3D4-4D49-B3B6-DEEA96AF3DC3}" dt="2020-07-21T01:51:29.295" v="1418"/>
          <ac:picMkLst>
            <pc:docMk/>
            <pc:sldMk cId="1103129342" sldId="909"/>
            <ac:picMk id="61" creationId="{A5F6EBAE-5B56-4B65-8688-CFE2048C2C44}"/>
          </ac:picMkLst>
        </pc:picChg>
        <pc:picChg chg="del">
          <ac:chgData name="Jonathan Neo" userId="7ec93efd-812d-40d8-901a-7d363e22a35d" providerId="ADAL" clId="{3F7A3462-F3D4-4D49-B3B6-DEEA96AF3DC3}" dt="2020-07-21T01:51:25.676" v="1417" actId="478"/>
          <ac:picMkLst>
            <pc:docMk/>
            <pc:sldMk cId="1103129342" sldId="909"/>
            <ac:picMk id="68" creationId="{C865FBAB-2ED4-4CB3-8476-73CC2C866CE8}"/>
          </ac:picMkLst>
        </pc:picChg>
        <pc:picChg chg="del">
          <ac:chgData name="Jonathan Neo" userId="7ec93efd-812d-40d8-901a-7d363e22a35d" providerId="ADAL" clId="{3F7A3462-F3D4-4D49-B3B6-DEEA96AF3DC3}" dt="2020-07-21T01:51:25.676" v="1417" actId="478"/>
          <ac:picMkLst>
            <pc:docMk/>
            <pc:sldMk cId="1103129342" sldId="909"/>
            <ac:picMk id="91" creationId="{0A250FED-3094-46A7-A113-7E1D6E8592D7}"/>
          </ac:picMkLst>
        </pc:picChg>
        <pc:picChg chg="del">
          <ac:chgData name="Jonathan Neo" userId="7ec93efd-812d-40d8-901a-7d363e22a35d" providerId="ADAL" clId="{3F7A3462-F3D4-4D49-B3B6-DEEA96AF3DC3}" dt="2020-07-21T01:51:25.676" v="1417" actId="478"/>
          <ac:picMkLst>
            <pc:docMk/>
            <pc:sldMk cId="1103129342" sldId="909"/>
            <ac:picMk id="92" creationId="{62CBF6BF-ABB4-4BE2-9AA9-3869C95FBA77}"/>
          </ac:picMkLst>
        </pc:picChg>
        <pc:picChg chg="del">
          <ac:chgData name="Jonathan Neo" userId="7ec93efd-812d-40d8-901a-7d363e22a35d" providerId="ADAL" clId="{3F7A3462-F3D4-4D49-B3B6-DEEA96AF3DC3}" dt="2020-07-21T01:51:25.676" v="1417" actId="478"/>
          <ac:picMkLst>
            <pc:docMk/>
            <pc:sldMk cId="1103129342" sldId="909"/>
            <ac:picMk id="93" creationId="{D1EC8B03-B1F9-440E-91A9-4BA722E2F436}"/>
          </ac:picMkLst>
        </pc:picChg>
        <pc:picChg chg="del">
          <ac:chgData name="Jonathan Neo" userId="7ec93efd-812d-40d8-901a-7d363e22a35d" providerId="ADAL" clId="{3F7A3462-F3D4-4D49-B3B6-DEEA96AF3DC3}" dt="2020-07-21T01:51:25.676" v="1417" actId="478"/>
          <ac:picMkLst>
            <pc:docMk/>
            <pc:sldMk cId="1103129342" sldId="909"/>
            <ac:picMk id="94" creationId="{5D907D61-68BC-41FB-B5B2-C2ED5BC38188}"/>
          </ac:picMkLst>
        </pc:picChg>
        <pc:picChg chg="del">
          <ac:chgData name="Jonathan Neo" userId="7ec93efd-812d-40d8-901a-7d363e22a35d" providerId="ADAL" clId="{3F7A3462-F3D4-4D49-B3B6-DEEA96AF3DC3}" dt="2020-07-21T01:51:25.676" v="1417" actId="478"/>
          <ac:picMkLst>
            <pc:docMk/>
            <pc:sldMk cId="1103129342" sldId="909"/>
            <ac:picMk id="115" creationId="{6108A2FC-FC70-4D3E-B412-25CBBF28C9D6}"/>
          </ac:picMkLst>
        </pc:picChg>
        <pc:cxnChg chg="add mod">
          <ac:chgData name="Jonathan Neo" userId="7ec93efd-812d-40d8-901a-7d363e22a35d" providerId="ADAL" clId="{3F7A3462-F3D4-4D49-B3B6-DEEA96AF3DC3}" dt="2020-07-21T01:51:29.295" v="1418"/>
          <ac:cxnSpMkLst>
            <pc:docMk/>
            <pc:sldMk cId="1103129342" sldId="909"/>
            <ac:cxnSpMk id="36" creationId="{6069C872-B4DD-4CA4-9FBC-C8717D2EA8F3}"/>
          </ac:cxnSpMkLst>
        </pc:cxnChg>
        <pc:cxnChg chg="add mod">
          <ac:chgData name="Jonathan Neo" userId="7ec93efd-812d-40d8-901a-7d363e22a35d" providerId="ADAL" clId="{3F7A3462-F3D4-4D49-B3B6-DEEA96AF3DC3}" dt="2020-07-21T01:51:29.295" v="1418"/>
          <ac:cxnSpMkLst>
            <pc:docMk/>
            <pc:sldMk cId="1103129342" sldId="909"/>
            <ac:cxnSpMk id="46" creationId="{41712664-E8B5-49D8-AA61-05C4CE8B5694}"/>
          </ac:cxnSpMkLst>
        </pc:cxnChg>
        <pc:cxnChg chg="add mod">
          <ac:chgData name="Jonathan Neo" userId="7ec93efd-812d-40d8-901a-7d363e22a35d" providerId="ADAL" clId="{3F7A3462-F3D4-4D49-B3B6-DEEA96AF3DC3}" dt="2020-07-21T01:51:29.295" v="1418"/>
          <ac:cxnSpMkLst>
            <pc:docMk/>
            <pc:sldMk cId="1103129342" sldId="909"/>
            <ac:cxnSpMk id="47" creationId="{F66BD232-AFB9-4D7B-91B1-C6DA24016136}"/>
          </ac:cxnSpMkLst>
        </pc:cxnChg>
        <pc:cxnChg chg="add mod">
          <ac:chgData name="Jonathan Neo" userId="7ec93efd-812d-40d8-901a-7d363e22a35d" providerId="ADAL" clId="{3F7A3462-F3D4-4D49-B3B6-DEEA96AF3DC3}" dt="2020-07-21T14:22:25.181" v="2269" actId="1076"/>
          <ac:cxnSpMkLst>
            <pc:docMk/>
            <pc:sldMk cId="1103129342" sldId="909"/>
            <ac:cxnSpMk id="48" creationId="{31E4EE9B-E717-4EB5-8BE4-BAA8CA8B5F84}"/>
          </ac:cxnSpMkLst>
        </pc:cxnChg>
        <pc:cxnChg chg="add mod">
          <ac:chgData name="Jonathan Neo" userId="7ec93efd-812d-40d8-901a-7d363e22a35d" providerId="ADAL" clId="{3F7A3462-F3D4-4D49-B3B6-DEEA96AF3DC3}" dt="2020-07-21T14:22:25.181" v="2269" actId="1076"/>
          <ac:cxnSpMkLst>
            <pc:docMk/>
            <pc:sldMk cId="1103129342" sldId="909"/>
            <ac:cxnSpMk id="49" creationId="{6D36C594-443D-4E8F-A68B-03962C6E63F3}"/>
          </ac:cxnSpMkLst>
        </pc:cxnChg>
        <pc:cxnChg chg="add mod">
          <ac:chgData name="Jonathan Neo" userId="7ec93efd-812d-40d8-901a-7d363e22a35d" providerId="ADAL" clId="{3F7A3462-F3D4-4D49-B3B6-DEEA96AF3DC3}" dt="2020-07-21T01:51:29.295" v="1418"/>
          <ac:cxnSpMkLst>
            <pc:docMk/>
            <pc:sldMk cId="1103129342" sldId="909"/>
            <ac:cxnSpMk id="50" creationId="{4DF526B2-314D-4D3C-8072-F7D038B5EC10}"/>
          </ac:cxnSpMkLst>
        </pc:cxnChg>
        <pc:cxnChg chg="add mod">
          <ac:chgData name="Jonathan Neo" userId="7ec93efd-812d-40d8-901a-7d363e22a35d" providerId="ADAL" clId="{3F7A3462-F3D4-4D49-B3B6-DEEA96AF3DC3}" dt="2020-07-21T01:51:57.894" v="1499" actId="208"/>
          <ac:cxnSpMkLst>
            <pc:docMk/>
            <pc:sldMk cId="1103129342" sldId="909"/>
            <ac:cxnSpMk id="59" creationId="{3C650FD4-2CBC-40A0-B3CB-2D18712097CB}"/>
          </ac:cxnSpMkLst>
        </pc:cxnChg>
        <pc:cxnChg chg="add mod">
          <ac:chgData name="Jonathan Neo" userId="7ec93efd-812d-40d8-901a-7d363e22a35d" providerId="ADAL" clId="{3F7A3462-F3D4-4D49-B3B6-DEEA96AF3DC3}" dt="2020-07-21T01:51:29.295" v="1418"/>
          <ac:cxnSpMkLst>
            <pc:docMk/>
            <pc:sldMk cId="1103129342" sldId="909"/>
            <ac:cxnSpMk id="60" creationId="{B5A084F2-6ABD-4361-98C1-2CBBD0FE726B}"/>
          </ac:cxnSpMkLst>
        </pc:cxnChg>
        <pc:cxnChg chg="del mod">
          <ac:chgData name="Jonathan Neo" userId="7ec93efd-812d-40d8-901a-7d363e22a35d" providerId="ADAL" clId="{3F7A3462-F3D4-4D49-B3B6-DEEA96AF3DC3}" dt="2020-07-21T01:51:25.676" v="1417" actId="478"/>
          <ac:cxnSpMkLst>
            <pc:docMk/>
            <pc:sldMk cId="1103129342" sldId="909"/>
            <ac:cxnSpMk id="95" creationId="{064103F2-341C-4D4B-B064-BD73B77AA67C}"/>
          </ac:cxnSpMkLst>
        </pc:cxnChg>
        <pc:cxnChg chg="del mod">
          <ac:chgData name="Jonathan Neo" userId="7ec93efd-812d-40d8-901a-7d363e22a35d" providerId="ADAL" clId="{3F7A3462-F3D4-4D49-B3B6-DEEA96AF3DC3}" dt="2020-07-21T01:51:25.676" v="1417" actId="478"/>
          <ac:cxnSpMkLst>
            <pc:docMk/>
            <pc:sldMk cId="1103129342" sldId="909"/>
            <ac:cxnSpMk id="105" creationId="{701140B5-2B31-48CA-A310-D6A9D00EDB5F}"/>
          </ac:cxnSpMkLst>
        </pc:cxnChg>
        <pc:cxnChg chg="del">
          <ac:chgData name="Jonathan Neo" userId="7ec93efd-812d-40d8-901a-7d363e22a35d" providerId="ADAL" clId="{3F7A3462-F3D4-4D49-B3B6-DEEA96AF3DC3}" dt="2020-07-21T01:51:25.676" v="1417" actId="478"/>
          <ac:cxnSpMkLst>
            <pc:docMk/>
            <pc:sldMk cId="1103129342" sldId="909"/>
            <ac:cxnSpMk id="106" creationId="{0798EEDF-394C-4F3D-B623-8A7947FFF4B7}"/>
          </ac:cxnSpMkLst>
        </pc:cxnChg>
        <pc:cxnChg chg="del mod">
          <ac:chgData name="Jonathan Neo" userId="7ec93efd-812d-40d8-901a-7d363e22a35d" providerId="ADAL" clId="{3F7A3462-F3D4-4D49-B3B6-DEEA96AF3DC3}" dt="2020-07-21T01:51:25.676" v="1417" actId="478"/>
          <ac:cxnSpMkLst>
            <pc:docMk/>
            <pc:sldMk cId="1103129342" sldId="909"/>
            <ac:cxnSpMk id="107" creationId="{ADF77600-F4C3-4A14-9E13-3952865CE09D}"/>
          </ac:cxnSpMkLst>
        </pc:cxnChg>
        <pc:cxnChg chg="del mod">
          <ac:chgData name="Jonathan Neo" userId="7ec93efd-812d-40d8-901a-7d363e22a35d" providerId="ADAL" clId="{3F7A3462-F3D4-4D49-B3B6-DEEA96AF3DC3}" dt="2020-07-21T01:51:25.676" v="1417" actId="478"/>
          <ac:cxnSpMkLst>
            <pc:docMk/>
            <pc:sldMk cId="1103129342" sldId="909"/>
            <ac:cxnSpMk id="108" creationId="{7475D59C-109A-4734-9229-4A65F029204F}"/>
          </ac:cxnSpMkLst>
        </pc:cxnChg>
        <pc:cxnChg chg="del mod">
          <ac:chgData name="Jonathan Neo" userId="7ec93efd-812d-40d8-901a-7d363e22a35d" providerId="ADAL" clId="{3F7A3462-F3D4-4D49-B3B6-DEEA96AF3DC3}" dt="2020-07-21T01:51:25.676" v="1417" actId="478"/>
          <ac:cxnSpMkLst>
            <pc:docMk/>
            <pc:sldMk cId="1103129342" sldId="909"/>
            <ac:cxnSpMk id="109" creationId="{3D4C9737-FDC5-4E9F-90AE-7DC72CBC8975}"/>
          </ac:cxnSpMkLst>
        </pc:cxnChg>
      </pc:sldChg>
      <pc:sldChg chg="addSp delSp modSp add del mod">
        <pc:chgData name="Jonathan Neo" userId="7ec93efd-812d-40d8-901a-7d363e22a35d" providerId="ADAL" clId="{3F7A3462-F3D4-4D49-B3B6-DEEA96AF3DC3}" dt="2020-07-21T14:56:59.005" v="2668" actId="47"/>
        <pc:sldMkLst>
          <pc:docMk/>
          <pc:sldMk cId="2918904313" sldId="910"/>
        </pc:sldMkLst>
        <pc:spChg chg="mod">
          <ac:chgData name="Jonathan Neo" userId="7ec93efd-812d-40d8-901a-7d363e22a35d" providerId="ADAL" clId="{3F7A3462-F3D4-4D49-B3B6-DEEA96AF3DC3}" dt="2020-07-21T14:43:26.471" v="2428" actId="20577"/>
          <ac:spMkLst>
            <pc:docMk/>
            <pc:sldMk cId="2918904313" sldId="910"/>
            <ac:spMk id="2" creationId="{4CA54266-611C-486E-B2F8-7030C027DDEB}"/>
          </ac:spMkLst>
        </pc:spChg>
        <pc:spChg chg="add mod ord">
          <ac:chgData name="Jonathan Neo" userId="7ec93efd-812d-40d8-901a-7d363e22a35d" providerId="ADAL" clId="{3F7A3462-F3D4-4D49-B3B6-DEEA96AF3DC3}" dt="2020-07-21T14:44:07.359" v="2432" actId="167"/>
          <ac:spMkLst>
            <pc:docMk/>
            <pc:sldMk cId="2918904313" sldId="910"/>
            <ac:spMk id="8" creationId="{04AB1720-5584-4A12-96EB-B681C83ACBAB}"/>
          </ac:spMkLst>
        </pc:spChg>
        <pc:spChg chg="mod">
          <ac:chgData name="Jonathan Neo" userId="7ec93efd-812d-40d8-901a-7d363e22a35d" providerId="ADAL" clId="{3F7A3462-F3D4-4D49-B3B6-DEEA96AF3DC3}" dt="2020-07-21T14:43:59.718" v="2429" actId="14100"/>
          <ac:spMkLst>
            <pc:docMk/>
            <pc:sldMk cId="2918904313" sldId="910"/>
            <ac:spMk id="16" creationId="{A92061DA-460A-4A4E-8AF1-1721A21EF7BF}"/>
          </ac:spMkLst>
        </pc:spChg>
        <pc:spChg chg="del">
          <ac:chgData name="Jonathan Neo" userId="7ec93efd-812d-40d8-901a-7d363e22a35d" providerId="ADAL" clId="{3F7A3462-F3D4-4D49-B3B6-DEEA96AF3DC3}" dt="2020-07-21T14:44:25.972" v="2434" actId="478"/>
          <ac:spMkLst>
            <pc:docMk/>
            <pc:sldMk cId="2918904313" sldId="910"/>
            <ac:spMk id="377" creationId="{AA585FF8-FC56-47CD-8195-E9E5EDC48915}"/>
          </ac:spMkLst>
        </pc:spChg>
        <pc:spChg chg="del">
          <ac:chgData name="Jonathan Neo" userId="7ec93efd-812d-40d8-901a-7d363e22a35d" providerId="ADAL" clId="{3F7A3462-F3D4-4D49-B3B6-DEEA96AF3DC3}" dt="2020-07-21T14:44:25.972" v="2434" actId="478"/>
          <ac:spMkLst>
            <pc:docMk/>
            <pc:sldMk cId="2918904313" sldId="910"/>
            <ac:spMk id="379" creationId="{E4088F70-188F-4A64-AD72-E8CB6B738F51}"/>
          </ac:spMkLst>
        </pc:spChg>
        <pc:spChg chg="del">
          <ac:chgData name="Jonathan Neo" userId="7ec93efd-812d-40d8-901a-7d363e22a35d" providerId="ADAL" clId="{3F7A3462-F3D4-4D49-B3B6-DEEA96AF3DC3}" dt="2020-07-21T14:44:25.972" v="2434" actId="478"/>
          <ac:spMkLst>
            <pc:docMk/>
            <pc:sldMk cId="2918904313" sldId="910"/>
            <ac:spMk id="381" creationId="{BAC228B7-829E-441F-B63C-9B50218BB500}"/>
          </ac:spMkLst>
        </pc:spChg>
        <pc:spChg chg="del">
          <ac:chgData name="Jonathan Neo" userId="7ec93efd-812d-40d8-901a-7d363e22a35d" providerId="ADAL" clId="{3F7A3462-F3D4-4D49-B3B6-DEEA96AF3DC3}" dt="2020-07-21T14:44:25.972" v="2434" actId="478"/>
          <ac:spMkLst>
            <pc:docMk/>
            <pc:sldMk cId="2918904313" sldId="910"/>
            <ac:spMk id="383" creationId="{2334B45B-66B3-4D88-838B-FF0121F9196E}"/>
          </ac:spMkLst>
        </pc:spChg>
        <pc:picChg chg="add mod">
          <ac:chgData name="Jonathan Neo" userId="7ec93efd-812d-40d8-901a-7d363e22a35d" providerId="ADAL" clId="{3F7A3462-F3D4-4D49-B3B6-DEEA96AF3DC3}" dt="2020-07-21T14:45:58.512" v="2453" actId="12789"/>
          <ac:picMkLst>
            <pc:docMk/>
            <pc:sldMk cId="2918904313" sldId="910"/>
            <ac:picMk id="17" creationId="{730E356F-4508-4AAE-95ED-385B52CB7DDD}"/>
          </ac:picMkLst>
        </pc:picChg>
        <pc:picChg chg="add mod">
          <ac:chgData name="Jonathan Neo" userId="7ec93efd-812d-40d8-901a-7d363e22a35d" providerId="ADAL" clId="{3F7A3462-F3D4-4D49-B3B6-DEEA96AF3DC3}" dt="2020-07-21T14:45:58.512" v="2453" actId="12789"/>
          <ac:picMkLst>
            <pc:docMk/>
            <pc:sldMk cId="2918904313" sldId="910"/>
            <ac:picMk id="18" creationId="{95A6D4EC-64FC-4B96-91BB-5792EECA9E82}"/>
          </ac:picMkLst>
        </pc:picChg>
        <pc:picChg chg="add mod">
          <ac:chgData name="Jonathan Neo" userId="7ec93efd-812d-40d8-901a-7d363e22a35d" providerId="ADAL" clId="{3F7A3462-F3D4-4D49-B3B6-DEEA96AF3DC3}" dt="2020-07-21T14:45:58.512" v="2453" actId="12789"/>
          <ac:picMkLst>
            <pc:docMk/>
            <pc:sldMk cId="2918904313" sldId="910"/>
            <ac:picMk id="19" creationId="{81D06330-1484-45EB-9941-56C8C998D110}"/>
          </ac:picMkLst>
        </pc:picChg>
        <pc:picChg chg="add mod">
          <ac:chgData name="Jonathan Neo" userId="7ec93efd-812d-40d8-901a-7d363e22a35d" providerId="ADAL" clId="{3F7A3462-F3D4-4D49-B3B6-DEEA96AF3DC3}" dt="2020-07-21T14:45:58.512" v="2453" actId="12789"/>
          <ac:picMkLst>
            <pc:docMk/>
            <pc:sldMk cId="2918904313" sldId="910"/>
            <ac:picMk id="20" creationId="{9EC766BA-DDFB-43D2-A343-A37269740CAF}"/>
          </ac:picMkLst>
        </pc:picChg>
        <pc:picChg chg="mod">
          <ac:chgData name="Jonathan Neo" userId="7ec93efd-812d-40d8-901a-7d363e22a35d" providerId="ADAL" clId="{3F7A3462-F3D4-4D49-B3B6-DEEA96AF3DC3}" dt="2020-07-21T14:44:12.287" v="2433" actId="1076"/>
          <ac:picMkLst>
            <pc:docMk/>
            <pc:sldMk cId="2918904313" sldId="910"/>
            <ac:picMk id="171" creationId="{ED1D0F01-5BDA-4298-BE0D-1E198C15EAB7}"/>
          </ac:picMkLst>
        </pc:picChg>
        <pc:cxnChg chg="mod">
          <ac:chgData name="Jonathan Neo" userId="7ec93efd-812d-40d8-901a-7d363e22a35d" providerId="ADAL" clId="{3F7A3462-F3D4-4D49-B3B6-DEEA96AF3DC3}" dt="2020-07-21T14:44:12.287" v="2433" actId="1076"/>
          <ac:cxnSpMkLst>
            <pc:docMk/>
            <pc:sldMk cId="2918904313" sldId="910"/>
            <ac:cxnSpMk id="314" creationId="{39FE5223-9589-45F4-98DA-5BD1832A811C}"/>
          </ac:cxnSpMkLst>
        </pc:cxnChg>
        <pc:cxnChg chg="mod">
          <ac:chgData name="Jonathan Neo" userId="7ec93efd-812d-40d8-901a-7d363e22a35d" providerId="ADAL" clId="{3F7A3462-F3D4-4D49-B3B6-DEEA96AF3DC3}" dt="2020-07-21T14:44:12.287" v="2433" actId="1076"/>
          <ac:cxnSpMkLst>
            <pc:docMk/>
            <pc:sldMk cId="2918904313" sldId="910"/>
            <ac:cxnSpMk id="318" creationId="{25C7788F-3132-4704-8648-5C96A5CD141B}"/>
          </ac:cxnSpMkLst>
        </pc:cxnChg>
        <pc:cxnChg chg="mod">
          <ac:chgData name="Jonathan Neo" userId="7ec93efd-812d-40d8-901a-7d363e22a35d" providerId="ADAL" clId="{3F7A3462-F3D4-4D49-B3B6-DEEA96AF3DC3}" dt="2020-07-21T14:44:12.287" v="2433" actId="1076"/>
          <ac:cxnSpMkLst>
            <pc:docMk/>
            <pc:sldMk cId="2918904313" sldId="910"/>
            <ac:cxnSpMk id="369" creationId="{CBB8AE05-1206-4DF7-B1C8-F9E53F0DDA9F}"/>
          </ac:cxnSpMkLst>
        </pc:cxnChg>
      </pc:sldChg>
      <pc:sldChg chg="addSp modSp add mod">
        <pc:chgData name="Jonathan Neo" userId="7ec93efd-812d-40d8-901a-7d363e22a35d" providerId="ADAL" clId="{3F7A3462-F3D4-4D49-B3B6-DEEA96AF3DC3}" dt="2020-07-21T15:09:13.763" v="2837" actId="113"/>
        <pc:sldMkLst>
          <pc:docMk/>
          <pc:sldMk cId="3610066" sldId="911"/>
        </pc:sldMkLst>
        <pc:spChg chg="mod">
          <ac:chgData name="Jonathan Neo" userId="7ec93efd-812d-40d8-901a-7d363e22a35d" providerId="ADAL" clId="{3F7A3462-F3D4-4D49-B3B6-DEEA96AF3DC3}" dt="2020-07-21T15:09:13.763" v="2837" actId="113"/>
          <ac:spMkLst>
            <pc:docMk/>
            <pc:sldMk cId="3610066" sldId="911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1T14:50:24.683" v="2515" actId="554"/>
          <ac:spMkLst>
            <pc:docMk/>
            <pc:sldMk cId="3610066" sldId="911"/>
            <ac:spMk id="8" creationId="{E96AA483-C5B4-43A3-BC5D-4C67638ADF24}"/>
          </ac:spMkLst>
        </pc:spChg>
        <pc:spChg chg="add mod">
          <ac:chgData name="Jonathan Neo" userId="7ec93efd-812d-40d8-901a-7d363e22a35d" providerId="ADAL" clId="{3F7A3462-F3D4-4D49-B3B6-DEEA96AF3DC3}" dt="2020-07-21T14:50:24.683" v="2515" actId="554"/>
          <ac:spMkLst>
            <pc:docMk/>
            <pc:sldMk cId="3610066" sldId="911"/>
            <ac:spMk id="9" creationId="{8EFD8BF4-D2F5-40A3-A514-0361279601A6}"/>
          </ac:spMkLst>
        </pc:spChg>
        <pc:spChg chg="add mod">
          <ac:chgData name="Jonathan Neo" userId="7ec93efd-812d-40d8-901a-7d363e22a35d" providerId="ADAL" clId="{3F7A3462-F3D4-4D49-B3B6-DEEA96AF3DC3}" dt="2020-07-21T14:50:24.683" v="2515" actId="554"/>
          <ac:spMkLst>
            <pc:docMk/>
            <pc:sldMk cId="3610066" sldId="911"/>
            <ac:spMk id="12" creationId="{36A50739-CB85-4C66-8A8F-31D07CF11E6D}"/>
          </ac:spMkLst>
        </pc:spChg>
        <pc:spChg chg="add mod">
          <ac:chgData name="Jonathan Neo" userId="7ec93efd-812d-40d8-901a-7d363e22a35d" providerId="ADAL" clId="{3F7A3462-F3D4-4D49-B3B6-DEEA96AF3DC3}" dt="2020-07-21T14:50:24.683" v="2515" actId="554"/>
          <ac:spMkLst>
            <pc:docMk/>
            <pc:sldMk cId="3610066" sldId="911"/>
            <ac:spMk id="15" creationId="{BEE996A8-F3EB-414E-8F68-6D2AB0B0D3FD}"/>
          </ac:spMkLst>
        </pc:spChg>
        <pc:spChg chg="add mod">
          <ac:chgData name="Jonathan Neo" userId="7ec93efd-812d-40d8-901a-7d363e22a35d" providerId="ADAL" clId="{3F7A3462-F3D4-4D49-B3B6-DEEA96AF3DC3}" dt="2020-07-21T14:51:05.473" v="2533" actId="554"/>
          <ac:spMkLst>
            <pc:docMk/>
            <pc:sldMk cId="3610066" sldId="911"/>
            <ac:spMk id="17" creationId="{48C3F8E0-C2B5-4E27-BFBE-C619AC102F33}"/>
          </ac:spMkLst>
        </pc:spChg>
        <pc:spChg chg="add mod">
          <ac:chgData name="Jonathan Neo" userId="7ec93efd-812d-40d8-901a-7d363e22a35d" providerId="ADAL" clId="{3F7A3462-F3D4-4D49-B3B6-DEEA96AF3DC3}" dt="2020-07-21T14:51:05.473" v="2533" actId="554"/>
          <ac:spMkLst>
            <pc:docMk/>
            <pc:sldMk cId="3610066" sldId="911"/>
            <ac:spMk id="18" creationId="{99375606-C976-4D11-A3FA-0DD52B316DBB}"/>
          </ac:spMkLst>
        </pc:spChg>
        <pc:spChg chg="add mod">
          <ac:chgData name="Jonathan Neo" userId="7ec93efd-812d-40d8-901a-7d363e22a35d" providerId="ADAL" clId="{3F7A3462-F3D4-4D49-B3B6-DEEA96AF3DC3}" dt="2020-07-21T14:51:05.473" v="2533" actId="554"/>
          <ac:spMkLst>
            <pc:docMk/>
            <pc:sldMk cId="3610066" sldId="911"/>
            <ac:spMk id="19" creationId="{1EFA061C-ED24-42D7-8F60-777D48E43CB0}"/>
          </ac:spMkLst>
        </pc:spChg>
        <pc:spChg chg="add mod">
          <ac:chgData name="Jonathan Neo" userId="7ec93efd-812d-40d8-901a-7d363e22a35d" providerId="ADAL" clId="{3F7A3462-F3D4-4D49-B3B6-DEEA96AF3DC3}" dt="2020-07-21T14:51:05.473" v="2533" actId="554"/>
          <ac:spMkLst>
            <pc:docMk/>
            <pc:sldMk cId="3610066" sldId="911"/>
            <ac:spMk id="20" creationId="{BC203700-0FBF-4A64-8000-9C598C7FAF9B}"/>
          </ac:spMkLst>
        </pc:spChg>
        <pc:spChg chg="add mod">
          <ac:chgData name="Jonathan Neo" userId="7ec93efd-812d-40d8-901a-7d363e22a35d" providerId="ADAL" clId="{3F7A3462-F3D4-4D49-B3B6-DEEA96AF3DC3}" dt="2020-07-21T14:51:32.534" v="2543" actId="122"/>
          <ac:spMkLst>
            <pc:docMk/>
            <pc:sldMk cId="3610066" sldId="911"/>
            <ac:spMk id="21" creationId="{BC9A9B95-C713-4688-AB0F-FD96588A71C3}"/>
          </ac:spMkLst>
        </pc:spChg>
        <pc:spChg chg="add mod">
          <ac:chgData name="Jonathan Neo" userId="7ec93efd-812d-40d8-901a-7d363e22a35d" providerId="ADAL" clId="{3F7A3462-F3D4-4D49-B3B6-DEEA96AF3DC3}" dt="2020-07-21T14:51:50.242" v="2560" actId="14100"/>
          <ac:spMkLst>
            <pc:docMk/>
            <pc:sldMk cId="3610066" sldId="911"/>
            <ac:spMk id="23" creationId="{9E98F80E-831F-400B-9FCE-EB257B96D592}"/>
          </ac:spMkLst>
        </pc:spChg>
        <pc:spChg chg="add mod">
          <ac:chgData name="Jonathan Neo" userId="7ec93efd-812d-40d8-901a-7d363e22a35d" providerId="ADAL" clId="{3F7A3462-F3D4-4D49-B3B6-DEEA96AF3DC3}" dt="2020-07-21T14:52:11.207" v="2580" actId="20577"/>
          <ac:spMkLst>
            <pc:docMk/>
            <pc:sldMk cId="3610066" sldId="911"/>
            <ac:spMk id="24" creationId="{4E0F2F68-EA71-4512-BA6B-2D61FF4B7F11}"/>
          </ac:spMkLst>
        </pc:spChg>
        <pc:spChg chg="add mod">
          <ac:chgData name="Jonathan Neo" userId="7ec93efd-812d-40d8-901a-7d363e22a35d" providerId="ADAL" clId="{3F7A3462-F3D4-4D49-B3B6-DEEA96AF3DC3}" dt="2020-07-21T14:52:44.037" v="2607" actId="1035"/>
          <ac:spMkLst>
            <pc:docMk/>
            <pc:sldMk cId="3610066" sldId="911"/>
            <ac:spMk id="25" creationId="{731055ED-B292-4F9E-824C-81196E03AB4B}"/>
          </ac:spMkLst>
        </pc:spChg>
        <pc:cxnChg chg="ord">
          <ac:chgData name="Jonathan Neo" userId="7ec93efd-812d-40d8-901a-7d363e22a35d" providerId="ADAL" clId="{3F7A3462-F3D4-4D49-B3B6-DEEA96AF3DC3}" dt="2020-07-21T14:50:43.359" v="2526" actId="166"/>
          <ac:cxnSpMkLst>
            <pc:docMk/>
            <pc:sldMk cId="3610066" sldId="911"/>
            <ac:cxnSpMk id="330" creationId="{1E4D25E5-9505-40F6-8245-FE3C1C613561}"/>
          </ac:cxnSpMkLst>
        </pc:cxnChg>
        <pc:cxnChg chg="ord">
          <ac:chgData name="Jonathan Neo" userId="7ec93efd-812d-40d8-901a-7d363e22a35d" providerId="ADAL" clId="{3F7A3462-F3D4-4D49-B3B6-DEEA96AF3DC3}" dt="2020-07-21T14:51:11.143" v="2534" actId="166"/>
          <ac:cxnSpMkLst>
            <pc:docMk/>
            <pc:sldMk cId="3610066" sldId="911"/>
            <ac:cxnSpMk id="345" creationId="{6E13F069-2871-4BE1-89F2-C11D5A1D36F4}"/>
          </ac:cxnSpMkLst>
        </pc:cxnChg>
        <pc:cxnChg chg="ord">
          <ac:chgData name="Jonathan Neo" userId="7ec93efd-812d-40d8-901a-7d363e22a35d" providerId="ADAL" clId="{3F7A3462-F3D4-4D49-B3B6-DEEA96AF3DC3}" dt="2020-07-21T14:51:11.143" v="2534" actId="166"/>
          <ac:cxnSpMkLst>
            <pc:docMk/>
            <pc:sldMk cId="3610066" sldId="911"/>
            <ac:cxnSpMk id="349" creationId="{0FF4726E-1AB8-45D5-8AA2-FB76E21E60A2}"/>
          </ac:cxnSpMkLst>
        </pc:cxnChg>
        <pc:cxnChg chg="ord">
          <ac:chgData name="Jonathan Neo" userId="7ec93efd-812d-40d8-901a-7d363e22a35d" providerId="ADAL" clId="{3F7A3462-F3D4-4D49-B3B6-DEEA96AF3DC3}" dt="2020-07-21T14:55:43.273" v="2649" actId="166"/>
          <ac:cxnSpMkLst>
            <pc:docMk/>
            <pc:sldMk cId="3610066" sldId="911"/>
            <ac:cxnSpMk id="353" creationId="{0D3D0402-F929-4A39-975F-CE83AB90947C}"/>
          </ac:cxnSpMkLst>
        </pc:cxnChg>
        <pc:cxnChg chg="ord">
          <ac:chgData name="Jonathan Neo" userId="7ec93efd-812d-40d8-901a-7d363e22a35d" providerId="ADAL" clId="{3F7A3462-F3D4-4D49-B3B6-DEEA96AF3DC3}" dt="2020-07-21T14:55:43.273" v="2649" actId="166"/>
          <ac:cxnSpMkLst>
            <pc:docMk/>
            <pc:sldMk cId="3610066" sldId="911"/>
            <ac:cxnSpMk id="357" creationId="{3408D9FD-DF32-4774-9D52-8C650471515E}"/>
          </ac:cxnSpMkLst>
        </pc:cxnChg>
        <pc:cxnChg chg="ord">
          <ac:chgData name="Jonathan Neo" userId="7ec93efd-812d-40d8-901a-7d363e22a35d" providerId="ADAL" clId="{3F7A3462-F3D4-4D49-B3B6-DEEA96AF3DC3}" dt="2020-07-21T14:55:43.273" v="2649" actId="166"/>
          <ac:cxnSpMkLst>
            <pc:docMk/>
            <pc:sldMk cId="3610066" sldId="911"/>
            <ac:cxnSpMk id="365" creationId="{40E820CF-0631-4869-8D28-6A60F2ED107A}"/>
          </ac:cxnSpMkLst>
        </pc:cxnChg>
        <pc:cxnChg chg="ord">
          <ac:chgData name="Jonathan Neo" userId="7ec93efd-812d-40d8-901a-7d363e22a35d" providerId="ADAL" clId="{3F7A3462-F3D4-4D49-B3B6-DEEA96AF3DC3}" dt="2020-07-21T14:55:43.273" v="2649" actId="166"/>
          <ac:cxnSpMkLst>
            <pc:docMk/>
            <pc:sldMk cId="3610066" sldId="911"/>
            <ac:cxnSpMk id="369" creationId="{CBB8AE05-1206-4DF7-B1C8-F9E53F0DDA9F}"/>
          </ac:cxnSpMkLst>
        </pc:cxnChg>
        <pc:cxnChg chg="ord">
          <ac:chgData name="Jonathan Neo" userId="7ec93efd-812d-40d8-901a-7d363e22a35d" providerId="ADAL" clId="{3F7A3462-F3D4-4D49-B3B6-DEEA96AF3DC3}" dt="2020-07-21T14:51:11.143" v="2534" actId="166"/>
          <ac:cxnSpMkLst>
            <pc:docMk/>
            <pc:sldMk cId="3610066" sldId="911"/>
            <ac:cxnSpMk id="373" creationId="{65353A25-C7FE-46E2-A8A1-AC546FB728D0}"/>
          </ac:cxnSpMkLst>
        </pc:cxnChg>
        <pc:cxnChg chg="ord">
          <ac:chgData name="Jonathan Neo" userId="7ec93efd-812d-40d8-901a-7d363e22a35d" providerId="ADAL" clId="{3F7A3462-F3D4-4D49-B3B6-DEEA96AF3DC3}" dt="2020-07-21T14:55:43.273" v="2649" actId="166"/>
          <ac:cxnSpMkLst>
            <pc:docMk/>
            <pc:sldMk cId="3610066" sldId="911"/>
            <ac:cxnSpMk id="458" creationId="{D2EF490E-D5D8-4741-8FC0-FA65A2D2CD1C}"/>
          </ac:cxnSpMkLst>
        </pc:cxnChg>
      </pc:sldChg>
      <pc:sldChg chg="addSp delSp modSp add mod ord">
        <pc:chgData name="Jonathan Neo" userId="7ec93efd-812d-40d8-901a-7d363e22a35d" providerId="ADAL" clId="{3F7A3462-F3D4-4D49-B3B6-DEEA96AF3DC3}" dt="2020-07-21T15:36:22.361" v="2879" actId="207"/>
        <pc:sldMkLst>
          <pc:docMk/>
          <pc:sldMk cId="2388255328" sldId="912"/>
        </pc:sldMkLst>
        <pc:spChg chg="mod">
          <ac:chgData name="Jonathan Neo" userId="7ec93efd-812d-40d8-901a-7d363e22a35d" providerId="ADAL" clId="{3F7A3462-F3D4-4D49-B3B6-DEEA96AF3DC3}" dt="2020-07-21T15:08:36.110" v="2789" actId="113"/>
          <ac:spMkLst>
            <pc:docMk/>
            <pc:sldMk cId="2388255328" sldId="912"/>
            <ac:spMk id="2" creationId="{4CA54266-611C-486E-B2F8-7030C027DDEB}"/>
          </ac:spMkLst>
        </pc:spChg>
        <pc:spChg chg="mod">
          <ac:chgData name="Jonathan Neo" userId="7ec93efd-812d-40d8-901a-7d363e22a35d" providerId="ADAL" clId="{3F7A3462-F3D4-4D49-B3B6-DEEA96AF3DC3}" dt="2020-07-21T14:53:48.037" v="2617" actId="14100"/>
          <ac:spMkLst>
            <pc:docMk/>
            <pc:sldMk cId="2388255328" sldId="912"/>
            <ac:spMk id="16" creationId="{A92061DA-460A-4A4E-8AF1-1721A21EF7BF}"/>
          </ac:spMkLst>
        </pc:spChg>
        <pc:spChg chg="add del">
          <ac:chgData name="Jonathan Neo" userId="7ec93efd-812d-40d8-901a-7d363e22a35d" providerId="ADAL" clId="{3F7A3462-F3D4-4D49-B3B6-DEEA96AF3DC3}" dt="2020-07-21T14:53:35.201" v="2611" actId="22"/>
          <ac:spMkLst>
            <pc:docMk/>
            <pc:sldMk cId="2388255328" sldId="912"/>
            <ac:spMk id="26" creationId="{FF30B31F-4144-4D25-9C1E-43E23A6E47D7}"/>
          </ac:spMkLst>
        </pc:spChg>
        <pc:spChg chg="add del mod">
          <ac:chgData name="Jonathan Neo" userId="7ec93efd-812d-40d8-901a-7d363e22a35d" providerId="ADAL" clId="{3F7A3462-F3D4-4D49-B3B6-DEEA96AF3DC3}" dt="2020-07-21T14:53:44.314" v="2615" actId="478"/>
          <ac:spMkLst>
            <pc:docMk/>
            <pc:sldMk cId="2388255328" sldId="912"/>
            <ac:spMk id="27" creationId="{63A9B82B-D3C2-40BB-A4E8-53316AA84064}"/>
          </ac:spMkLst>
        </pc:spChg>
        <pc:spChg chg="add mod ord">
          <ac:chgData name="Jonathan Neo" userId="7ec93efd-812d-40d8-901a-7d363e22a35d" providerId="ADAL" clId="{3F7A3462-F3D4-4D49-B3B6-DEEA96AF3DC3}" dt="2020-07-21T14:53:56.259" v="2620" actId="167"/>
          <ac:spMkLst>
            <pc:docMk/>
            <pc:sldMk cId="2388255328" sldId="912"/>
            <ac:spMk id="29" creationId="{0F8D4E45-A25C-4CBB-B9D1-58C7EFA37E0A}"/>
          </ac:spMkLst>
        </pc:spChg>
        <pc:spChg chg="add mod">
          <ac:chgData name="Jonathan Neo" userId="7ec93efd-812d-40d8-901a-7d363e22a35d" providerId="ADAL" clId="{3F7A3462-F3D4-4D49-B3B6-DEEA96AF3DC3}" dt="2020-07-21T14:54:04.944" v="2624" actId="1036"/>
          <ac:spMkLst>
            <pc:docMk/>
            <pc:sldMk cId="2388255328" sldId="912"/>
            <ac:spMk id="30" creationId="{7F25FA0A-B9A9-4485-A2D3-7265C1581D73}"/>
          </ac:spMkLst>
        </pc:spChg>
        <pc:spChg chg="add mod">
          <ac:chgData name="Jonathan Neo" userId="7ec93efd-812d-40d8-901a-7d363e22a35d" providerId="ADAL" clId="{3F7A3462-F3D4-4D49-B3B6-DEEA96AF3DC3}" dt="2020-07-21T14:55:02.751" v="2643" actId="1076"/>
          <ac:spMkLst>
            <pc:docMk/>
            <pc:sldMk cId="2388255328" sldId="912"/>
            <ac:spMk id="31" creationId="{54283160-9ABE-4B8C-9D0C-64FD2D5FCC62}"/>
          </ac:spMkLst>
        </pc:spChg>
        <pc:spChg chg="add mod">
          <ac:chgData name="Jonathan Neo" userId="7ec93efd-812d-40d8-901a-7d363e22a35d" providerId="ADAL" clId="{3F7A3462-F3D4-4D49-B3B6-DEEA96AF3DC3}" dt="2020-07-21T14:55:13.768" v="2644" actId="1076"/>
          <ac:spMkLst>
            <pc:docMk/>
            <pc:sldMk cId="2388255328" sldId="912"/>
            <ac:spMk id="32" creationId="{90395ED0-B4C4-49E9-85C6-7FDFE5D34BE5}"/>
          </ac:spMkLst>
        </pc:spChg>
        <pc:spChg chg="add mod">
          <ac:chgData name="Jonathan Neo" userId="7ec93efd-812d-40d8-901a-7d363e22a35d" providerId="ADAL" clId="{3F7A3462-F3D4-4D49-B3B6-DEEA96AF3DC3}" dt="2020-07-21T14:56:02.801" v="2651" actId="1076"/>
          <ac:spMkLst>
            <pc:docMk/>
            <pc:sldMk cId="2388255328" sldId="912"/>
            <ac:spMk id="33" creationId="{6F5564DC-FB4F-4C7D-A29C-52070D5D30E4}"/>
          </ac:spMkLst>
        </pc:spChg>
        <pc:spChg chg="add mod">
          <ac:chgData name="Jonathan Neo" userId="7ec93efd-812d-40d8-901a-7d363e22a35d" providerId="ADAL" clId="{3F7A3462-F3D4-4D49-B3B6-DEEA96AF3DC3}" dt="2020-07-21T14:56:06.634" v="2653" actId="1076"/>
          <ac:spMkLst>
            <pc:docMk/>
            <pc:sldMk cId="2388255328" sldId="912"/>
            <ac:spMk id="35" creationId="{0D8AD384-4493-4323-BF1B-7ED6BF2EF41D}"/>
          </ac:spMkLst>
        </pc:spChg>
        <pc:spChg chg="add mod">
          <ac:chgData name="Jonathan Neo" userId="7ec93efd-812d-40d8-901a-7d363e22a35d" providerId="ADAL" clId="{3F7A3462-F3D4-4D49-B3B6-DEEA96AF3DC3}" dt="2020-07-21T14:56:13.498" v="2655" actId="1076"/>
          <ac:spMkLst>
            <pc:docMk/>
            <pc:sldMk cId="2388255328" sldId="912"/>
            <ac:spMk id="36" creationId="{D0FB606A-99AA-41BC-A9A0-CE0D439A7FEE}"/>
          </ac:spMkLst>
        </pc:spChg>
        <pc:spChg chg="add mod">
          <ac:chgData name="Jonathan Neo" userId="7ec93efd-812d-40d8-901a-7d363e22a35d" providerId="ADAL" clId="{3F7A3462-F3D4-4D49-B3B6-DEEA96AF3DC3}" dt="2020-07-21T14:56:17.592" v="2657" actId="1076"/>
          <ac:spMkLst>
            <pc:docMk/>
            <pc:sldMk cId="2388255328" sldId="912"/>
            <ac:spMk id="37" creationId="{33380DF9-6B68-41AB-BE39-D09120580D52}"/>
          </ac:spMkLst>
        </pc:spChg>
        <pc:spChg chg="add mod">
          <ac:chgData name="Jonathan Neo" userId="7ec93efd-812d-40d8-901a-7d363e22a35d" providerId="ADAL" clId="{3F7A3462-F3D4-4D49-B3B6-DEEA96AF3DC3}" dt="2020-07-21T14:56:21.672" v="2659" actId="1076"/>
          <ac:spMkLst>
            <pc:docMk/>
            <pc:sldMk cId="2388255328" sldId="912"/>
            <ac:spMk id="38" creationId="{676A8E2A-2686-4B56-9D3A-5CBC57B779E5}"/>
          </ac:spMkLst>
        </pc:spChg>
        <pc:spChg chg="add mod">
          <ac:chgData name="Jonathan Neo" userId="7ec93efd-812d-40d8-901a-7d363e22a35d" providerId="ADAL" clId="{3F7A3462-F3D4-4D49-B3B6-DEEA96AF3DC3}" dt="2020-07-21T14:56:24.820" v="2661" actId="1076"/>
          <ac:spMkLst>
            <pc:docMk/>
            <pc:sldMk cId="2388255328" sldId="912"/>
            <ac:spMk id="39" creationId="{9F26840A-E559-4FA2-97CB-1413C83ECA70}"/>
          </ac:spMkLst>
        </pc:spChg>
        <pc:spChg chg="add mod">
          <ac:chgData name="Jonathan Neo" userId="7ec93efd-812d-40d8-901a-7d363e22a35d" providerId="ADAL" clId="{3F7A3462-F3D4-4D49-B3B6-DEEA96AF3DC3}" dt="2020-07-21T14:56:32.915" v="2663" actId="1076"/>
          <ac:spMkLst>
            <pc:docMk/>
            <pc:sldMk cId="2388255328" sldId="912"/>
            <ac:spMk id="41" creationId="{E4BF68BC-E1A3-4F17-B15C-9C73E176F54A}"/>
          </ac:spMkLst>
        </pc:spChg>
        <pc:spChg chg="add mod">
          <ac:chgData name="Jonathan Neo" userId="7ec93efd-812d-40d8-901a-7d363e22a35d" providerId="ADAL" clId="{3F7A3462-F3D4-4D49-B3B6-DEEA96AF3DC3}" dt="2020-07-21T14:56:37.396" v="2665" actId="1076"/>
          <ac:spMkLst>
            <pc:docMk/>
            <pc:sldMk cId="2388255328" sldId="912"/>
            <ac:spMk id="42" creationId="{E71077A5-4564-4927-B24E-5B73D064652A}"/>
          </ac:spMkLst>
        </pc:spChg>
        <pc:spChg chg="add mod ord">
          <ac:chgData name="Jonathan Neo" userId="7ec93efd-812d-40d8-901a-7d363e22a35d" providerId="ADAL" clId="{3F7A3462-F3D4-4D49-B3B6-DEEA96AF3DC3}" dt="2020-07-21T15:36:22.361" v="2879" actId="207"/>
          <ac:spMkLst>
            <pc:docMk/>
            <pc:sldMk cId="2388255328" sldId="912"/>
            <ac:spMk id="47" creationId="{419F7234-A813-4E54-9E9E-C5620AB785D9}"/>
          </ac:spMkLst>
        </pc:spChg>
        <pc:spChg chg="add mod ord">
          <ac:chgData name="Jonathan Neo" userId="7ec93efd-812d-40d8-901a-7d363e22a35d" providerId="ADAL" clId="{3F7A3462-F3D4-4D49-B3B6-DEEA96AF3DC3}" dt="2020-07-21T15:36:22.361" v="2879" actId="207"/>
          <ac:spMkLst>
            <pc:docMk/>
            <pc:sldMk cId="2388255328" sldId="912"/>
            <ac:spMk id="48" creationId="{1F6E2377-1BEA-4DB0-844D-F867F01D1CC9}"/>
          </ac:spMkLst>
        </pc:spChg>
        <pc:spChg chg="add mod ord">
          <ac:chgData name="Jonathan Neo" userId="7ec93efd-812d-40d8-901a-7d363e22a35d" providerId="ADAL" clId="{3F7A3462-F3D4-4D49-B3B6-DEEA96AF3DC3}" dt="2020-07-21T15:36:22.361" v="2879" actId="207"/>
          <ac:spMkLst>
            <pc:docMk/>
            <pc:sldMk cId="2388255328" sldId="912"/>
            <ac:spMk id="49" creationId="{CD9D381D-3C65-4A15-8029-F75D7E483935}"/>
          </ac:spMkLst>
        </pc:spChg>
        <pc:spChg chg="add mod ord">
          <ac:chgData name="Jonathan Neo" userId="7ec93efd-812d-40d8-901a-7d363e22a35d" providerId="ADAL" clId="{3F7A3462-F3D4-4D49-B3B6-DEEA96AF3DC3}" dt="2020-07-21T15:36:22.361" v="2879" actId="207"/>
          <ac:spMkLst>
            <pc:docMk/>
            <pc:sldMk cId="2388255328" sldId="912"/>
            <ac:spMk id="50" creationId="{13768062-8ADF-4DDA-AC7A-CF1B7E6EFC3E}"/>
          </ac:spMkLst>
        </pc:spChg>
        <pc:spChg chg="del">
          <ac:chgData name="Jonathan Neo" userId="7ec93efd-812d-40d8-901a-7d363e22a35d" providerId="ADAL" clId="{3F7A3462-F3D4-4D49-B3B6-DEEA96AF3DC3}" dt="2020-07-21T14:56:46.050" v="2666" actId="478"/>
          <ac:spMkLst>
            <pc:docMk/>
            <pc:sldMk cId="2388255328" sldId="912"/>
            <ac:spMk id="377" creationId="{AA585FF8-FC56-47CD-8195-E9E5EDC48915}"/>
          </ac:spMkLst>
        </pc:spChg>
        <pc:spChg chg="del">
          <ac:chgData name="Jonathan Neo" userId="7ec93efd-812d-40d8-901a-7d363e22a35d" providerId="ADAL" clId="{3F7A3462-F3D4-4D49-B3B6-DEEA96AF3DC3}" dt="2020-07-21T14:56:46.050" v="2666" actId="478"/>
          <ac:spMkLst>
            <pc:docMk/>
            <pc:sldMk cId="2388255328" sldId="912"/>
            <ac:spMk id="379" creationId="{E4088F70-188F-4A64-AD72-E8CB6B738F51}"/>
          </ac:spMkLst>
        </pc:spChg>
        <pc:spChg chg="del">
          <ac:chgData name="Jonathan Neo" userId="7ec93efd-812d-40d8-901a-7d363e22a35d" providerId="ADAL" clId="{3F7A3462-F3D4-4D49-B3B6-DEEA96AF3DC3}" dt="2020-07-21T14:56:46.050" v="2666" actId="478"/>
          <ac:spMkLst>
            <pc:docMk/>
            <pc:sldMk cId="2388255328" sldId="912"/>
            <ac:spMk id="381" creationId="{BAC228B7-829E-441F-B63C-9B50218BB500}"/>
          </ac:spMkLst>
        </pc:spChg>
        <pc:spChg chg="del">
          <ac:chgData name="Jonathan Neo" userId="7ec93efd-812d-40d8-901a-7d363e22a35d" providerId="ADAL" clId="{3F7A3462-F3D4-4D49-B3B6-DEEA96AF3DC3}" dt="2020-07-21T14:56:46.050" v="2666" actId="478"/>
          <ac:spMkLst>
            <pc:docMk/>
            <pc:sldMk cId="2388255328" sldId="912"/>
            <ac:spMk id="383" creationId="{2334B45B-66B3-4D88-838B-FF0121F9196E}"/>
          </ac:spMkLst>
        </pc:spChg>
        <pc:picChg chg="add">
          <ac:chgData name="Jonathan Neo" userId="7ec93efd-812d-40d8-901a-7d363e22a35d" providerId="ADAL" clId="{3F7A3462-F3D4-4D49-B3B6-DEEA96AF3DC3}" dt="2020-07-21T14:56:54.888" v="2667" actId="22"/>
          <ac:picMkLst>
            <pc:docMk/>
            <pc:sldMk cId="2388255328" sldId="912"/>
            <ac:picMk id="43" creationId="{F82B9F5C-F5DE-4010-8EE3-0A8BB4791336}"/>
          </ac:picMkLst>
        </pc:picChg>
        <pc:picChg chg="add">
          <ac:chgData name="Jonathan Neo" userId="7ec93efd-812d-40d8-901a-7d363e22a35d" providerId="ADAL" clId="{3F7A3462-F3D4-4D49-B3B6-DEEA96AF3DC3}" dt="2020-07-21T14:56:54.888" v="2667" actId="22"/>
          <ac:picMkLst>
            <pc:docMk/>
            <pc:sldMk cId="2388255328" sldId="912"/>
            <ac:picMk id="44" creationId="{00497F98-FEC2-43F0-8334-557D92B22281}"/>
          </ac:picMkLst>
        </pc:picChg>
        <pc:picChg chg="add">
          <ac:chgData name="Jonathan Neo" userId="7ec93efd-812d-40d8-901a-7d363e22a35d" providerId="ADAL" clId="{3F7A3462-F3D4-4D49-B3B6-DEEA96AF3DC3}" dt="2020-07-21T14:56:54.888" v="2667" actId="22"/>
          <ac:picMkLst>
            <pc:docMk/>
            <pc:sldMk cId="2388255328" sldId="912"/>
            <ac:picMk id="45" creationId="{A91866C8-DA68-4B3B-8659-127B58166A17}"/>
          </ac:picMkLst>
        </pc:picChg>
        <pc:picChg chg="add">
          <ac:chgData name="Jonathan Neo" userId="7ec93efd-812d-40d8-901a-7d363e22a35d" providerId="ADAL" clId="{3F7A3462-F3D4-4D49-B3B6-DEEA96AF3DC3}" dt="2020-07-21T14:56:54.888" v="2667" actId="22"/>
          <ac:picMkLst>
            <pc:docMk/>
            <pc:sldMk cId="2388255328" sldId="912"/>
            <ac:picMk id="46" creationId="{16D6A384-EE81-4449-A313-93D4C298013B}"/>
          </ac:picMkLst>
        </pc:picChg>
        <pc:cxnChg chg="ord">
          <ac:chgData name="Jonathan Neo" userId="7ec93efd-812d-40d8-901a-7d363e22a35d" providerId="ADAL" clId="{3F7A3462-F3D4-4D49-B3B6-DEEA96AF3DC3}" dt="2020-07-21T14:55:21.940" v="2646" actId="166"/>
          <ac:cxnSpMkLst>
            <pc:docMk/>
            <pc:sldMk cId="2388255328" sldId="912"/>
            <ac:cxnSpMk id="306" creationId="{1A27AC3F-A4A3-4D21-A6CE-9D37E4F834CE}"/>
          </ac:cxnSpMkLst>
        </pc:cxnChg>
        <pc:cxnChg chg="ord">
          <ac:chgData name="Jonathan Neo" userId="7ec93efd-812d-40d8-901a-7d363e22a35d" providerId="ADAL" clId="{3F7A3462-F3D4-4D49-B3B6-DEEA96AF3DC3}" dt="2020-07-21T14:55:21.940" v="2646" actId="166"/>
          <ac:cxnSpMkLst>
            <pc:docMk/>
            <pc:sldMk cId="2388255328" sldId="912"/>
            <ac:cxnSpMk id="310" creationId="{1FACB1B0-9B6B-4EAE-AF70-B7105EDA3295}"/>
          </ac:cxnSpMkLst>
        </pc:cxnChg>
        <pc:cxnChg chg="ord">
          <ac:chgData name="Jonathan Neo" userId="7ec93efd-812d-40d8-901a-7d363e22a35d" providerId="ADAL" clId="{3F7A3462-F3D4-4D49-B3B6-DEEA96AF3DC3}" dt="2020-07-21T14:55:18.101" v="2645" actId="166"/>
          <ac:cxnSpMkLst>
            <pc:docMk/>
            <pc:sldMk cId="2388255328" sldId="912"/>
            <ac:cxnSpMk id="314" creationId="{39FE5223-9589-45F4-98DA-5BD1832A811C}"/>
          </ac:cxnSpMkLst>
        </pc:cxnChg>
        <pc:cxnChg chg="ord">
          <ac:chgData name="Jonathan Neo" userId="7ec93efd-812d-40d8-901a-7d363e22a35d" providerId="ADAL" clId="{3F7A3462-F3D4-4D49-B3B6-DEEA96AF3DC3}" dt="2020-07-21T14:55:18.101" v="2645" actId="166"/>
          <ac:cxnSpMkLst>
            <pc:docMk/>
            <pc:sldMk cId="2388255328" sldId="912"/>
            <ac:cxnSpMk id="318" creationId="{25C7788F-3132-4704-8648-5C96A5CD141B}"/>
          </ac:cxnSpMkLst>
        </pc:cxnChg>
        <pc:cxnChg chg="ord">
          <ac:chgData name="Jonathan Neo" userId="7ec93efd-812d-40d8-901a-7d363e22a35d" providerId="ADAL" clId="{3F7A3462-F3D4-4D49-B3B6-DEEA96AF3DC3}" dt="2020-07-21T14:55:32.689" v="2648" actId="166"/>
          <ac:cxnSpMkLst>
            <pc:docMk/>
            <pc:sldMk cId="2388255328" sldId="912"/>
            <ac:cxnSpMk id="353" creationId="{0D3D0402-F929-4A39-975F-CE83AB90947C}"/>
          </ac:cxnSpMkLst>
        </pc:cxnChg>
        <pc:cxnChg chg="ord">
          <ac:chgData name="Jonathan Neo" userId="7ec93efd-812d-40d8-901a-7d363e22a35d" providerId="ADAL" clId="{3F7A3462-F3D4-4D49-B3B6-DEEA96AF3DC3}" dt="2020-07-21T14:55:32.689" v="2648" actId="166"/>
          <ac:cxnSpMkLst>
            <pc:docMk/>
            <pc:sldMk cId="2388255328" sldId="912"/>
            <ac:cxnSpMk id="357" creationId="{3408D9FD-DF32-4774-9D52-8C650471515E}"/>
          </ac:cxnSpMkLst>
        </pc:cxnChg>
        <pc:cxnChg chg="ord">
          <ac:chgData name="Jonathan Neo" userId="7ec93efd-812d-40d8-901a-7d363e22a35d" providerId="ADAL" clId="{3F7A3462-F3D4-4D49-B3B6-DEEA96AF3DC3}" dt="2020-07-21T14:55:27.632" v="2647" actId="166"/>
          <ac:cxnSpMkLst>
            <pc:docMk/>
            <pc:sldMk cId="2388255328" sldId="912"/>
            <ac:cxnSpMk id="365" creationId="{40E820CF-0631-4869-8D28-6A60F2ED107A}"/>
          </ac:cxnSpMkLst>
        </pc:cxnChg>
        <pc:cxnChg chg="ord">
          <ac:chgData name="Jonathan Neo" userId="7ec93efd-812d-40d8-901a-7d363e22a35d" providerId="ADAL" clId="{3F7A3462-F3D4-4D49-B3B6-DEEA96AF3DC3}" dt="2020-07-21T14:55:27.632" v="2647" actId="166"/>
          <ac:cxnSpMkLst>
            <pc:docMk/>
            <pc:sldMk cId="2388255328" sldId="912"/>
            <ac:cxnSpMk id="369" creationId="{CBB8AE05-1206-4DF7-B1C8-F9E53F0DDA9F}"/>
          </ac:cxnSpMkLst>
        </pc:cxnChg>
        <pc:cxnChg chg="ord">
          <ac:chgData name="Jonathan Neo" userId="7ec93efd-812d-40d8-901a-7d363e22a35d" providerId="ADAL" clId="{3F7A3462-F3D4-4D49-B3B6-DEEA96AF3DC3}" dt="2020-07-21T14:55:32.689" v="2648" actId="166"/>
          <ac:cxnSpMkLst>
            <pc:docMk/>
            <pc:sldMk cId="2388255328" sldId="912"/>
            <ac:cxnSpMk id="458" creationId="{D2EF490E-D5D8-4741-8FC0-FA65A2D2CD1C}"/>
          </ac:cxnSpMkLst>
        </pc:cxnChg>
      </pc:sldChg>
      <pc:sldChg chg="addSp delSp modSp add mod ord">
        <pc:chgData name="Jonathan Neo" userId="7ec93efd-812d-40d8-901a-7d363e22a35d" providerId="ADAL" clId="{3F7A3462-F3D4-4D49-B3B6-DEEA96AF3DC3}" dt="2020-07-22T08:24:33.335" v="5748" actId="20577"/>
        <pc:sldMkLst>
          <pc:docMk/>
          <pc:sldMk cId="1750444072" sldId="913"/>
        </pc:sldMkLst>
        <pc:spChg chg="mod">
          <ac:chgData name="Jonathan Neo" userId="7ec93efd-812d-40d8-901a-7d363e22a35d" providerId="ADAL" clId="{3F7A3462-F3D4-4D49-B3B6-DEEA96AF3DC3}" dt="2020-07-22T06:46:15.430" v="3273" actId="20577"/>
          <ac:spMkLst>
            <pc:docMk/>
            <pc:sldMk cId="1750444072" sldId="913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3" creationId="{7B0CC44F-1B91-441F-9049-66419E6C8DBA}"/>
          </ac:spMkLst>
        </pc:spChg>
        <pc:spChg chg="add">
          <ac:chgData name="Jonathan Neo" userId="7ec93efd-812d-40d8-901a-7d363e22a35d" providerId="ADAL" clId="{3F7A3462-F3D4-4D49-B3B6-DEEA96AF3DC3}" dt="2020-07-22T06:47:54.177" v="3309" actId="22"/>
          <ac:spMkLst>
            <pc:docMk/>
            <pc:sldMk cId="1750444072" sldId="913"/>
            <ac:spMk id="4" creationId="{AFCB51ED-D68E-42FF-8131-AC18A86D2FA6}"/>
          </ac:spMkLst>
        </pc:spChg>
        <pc:spChg chg="add mod">
          <ac:chgData name="Jonathan Neo" userId="7ec93efd-812d-40d8-901a-7d363e22a35d" providerId="ADAL" clId="{3F7A3462-F3D4-4D49-B3B6-DEEA96AF3DC3}" dt="2020-07-22T08:24:33.335" v="5748" actId="20577"/>
          <ac:spMkLst>
            <pc:docMk/>
            <pc:sldMk cId="1750444072" sldId="913"/>
            <ac:spMk id="6" creationId="{A20AF5EC-D21A-4A76-B0EA-C745913C54E6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7" creationId="{26EA6EF6-A590-4E51-99DE-8D37A72CA251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9" creationId="{F90FD4B3-009C-4538-8747-375B29022EB1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11" creationId="{1EC170F0-66CB-4F63-8C4D-EB125184D7FA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15" creationId="{8C2875C0-9081-470A-BC19-6E6458947D8F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17" creationId="{53CADC47-4BBA-45DB-A055-6136341437F9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18" creationId="{25295283-1A12-4704-B2F6-8D754C3E5C3C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19" creationId="{98EE1236-8F12-4A12-B51F-5B5980B6AA5E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21" creationId="{D50AEA65-C3A2-4D78-9B0A-AEBC5D838506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23" creationId="{7A10039F-B8E3-4389-8ACF-5F36F266E9DF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25" creationId="{C4DDE947-2D63-4C4A-B72A-241CF2894412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27" creationId="{EC6E1ADA-B415-415B-9617-B947CE9E6A45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29" creationId="{D1031805-CE6D-492F-B1FD-B68505A5431A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31" creationId="{D2A523D9-EED3-43CE-B8A0-9610C97F609D}"/>
          </ac:spMkLst>
        </pc:spChg>
        <pc:spChg chg="del">
          <ac:chgData name="Jonathan Neo" userId="7ec93efd-812d-40d8-901a-7d363e22a35d" providerId="ADAL" clId="{3F7A3462-F3D4-4D49-B3B6-DEEA96AF3DC3}" dt="2020-07-22T06:46:09.971" v="3249" actId="478"/>
          <ac:spMkLst>
            <pc:docMk/>
            <pc:sldMk cId="1750444072" sldId="913"/>
            <ac:spMk id="33" creationId="{0F6C40D8-7E0E-4807-9E22-F00C77F0C4D5}"/>
          </ac:spMkLst>
        </pc:spChg>
        <pc:picChg chg="add mod">
          <ac:chgData name="Jonathan Neo" userId="7ec93efd-812d-40d8-901a-7d363e22a35d" providerId="ADAL" clId="{3F7A3462-F3D4-4D49-B3B6-DEEA96AF3DC3}" dt="2020-07-22T06:46:37.946" v="3285"/>
          <ac:picMkLst>
            <pc:docMk/>
            <pc:sldMk cId="1750444072" sldId="913"/>
            <ac:picMk id="1026" creationId="{560DF1D0-E314-4414-A9FC-75D006C40457}"/>
          </ac:picMkLst>
        </pc:picChg>
      </pc:sldChg>
      <pc:sldChg chg="modSp new mod">
        <pc:chgData name="Jonathan Neo" userId="7ec93efd-812d-40d8-901a-7d363e22a35d" providerId="ADAL" clId="{3F7A3462-F3D4-4D49-B3B6-DEEA96AF3DC3}" dt="2020-07-22T06:46:25.975" v="3284" actId="20577"/>
        <pc:sldMkLst>
          <pc:docMk/>
          <pc:sldMk cId="4226816869" sldId="914"/>
        </pc:sldMkLst>
        <pc:spChg chg="mod">
          <ac:chgData name="Jonathan Neo" userId="7ec93efd-812d-40d8-901a-7d363e22a35d" providerId="ADAL" clId="{3F7A3462-F3D4-4D49-B3B6-DEEA96AF3DC3}" dt="2020-07-22T06:46:25.975" v="3284" actId="20577"/>
          <ac:spMkLst>
            <pc:docMk/>
            <pc:sldMk cId="4226816869" sldId="914"/>
            <ac:spMk id="4" creationId="{A6D2266C-C90C-458A-9B9A-623EBF4DE977}"/>
          </ac:spMkLst>
        </pc:spChg>
      </pc:sldChg>
      <pc:sldChg chg="addSp delSp modSp add mod">
        <pc:chgData name="Jonathan Neo" userId="7ec93efd-812d-40d8-901a-7d363e22a35d" providerId="ADAL" clId="{3F7A3462-F3D4-4D49-B3B6-DEEA96AF3DC3}" dt="2020-07-22T08:24:36.013" v="5749" actId="22"/>
        <pc:sldMkLst>
          <pc:docMk/>
          <pc:sldMk cId="4228491120" sldId="915"/>
        </pc:sldMkLst>
        <pc:spChg chg="add">
          <ac:chgData name="Jonathan Neo" userId="7ec93efd-812d-40d8-901a-7d363e22a35d" providerId="ADAL" clId="{3F7A3462-F3D4-4D49-B3B6-DEEA96AF3DC3}" dt="2020-07-22T06:47:53.223" v="3308" actId="22"/>
          <ac:spMkLst>
            <pc:docMk/>
            <pc:sldMk cId="4228491120" sldId="915"/>
            <ac:spMk id="3" creationId="{439CEE79-972A-4D2A-A1B5-1551CB23ED94}"/>
          </ac:spMkLst>
        </pc:spChg>
        <pc:spChg chg="add">
          <ac:chgData name="Jonathan Neo" userId="7ec93efd-812d-40d8-901a-7d363e22a35d" providerId="ADAL" clId="{3F7A3462-F3D4-4D49-B3B6-DEEA96AF3DC3}" dt="2020-07-22T08:24:36.013" v="5749" actId="22"/>
          <ac:spMkLst>
            <pc:docMk/>
            <pc:sldMk cId="4228491120" sldId="915"/>
            <ac:spMk id="4" creationId="{8D6C0640-3E8F-48D4-B690-26E3DA04C42C}"/>
          </ac:spMkLst>
        </pc:spChg>
        <pc:picChg chg="del">
          <ac:chgData name="Jonathan Neo" userId="7ec93efd-812d-40d8-901a-7d363e22a35d" providerId="ADAL" clId="{3F7A3462-F3D4-4D49-B3B6-DEEA96AF3DC3}" dt="2020-07-22T06:46:44.471" v="3287" actId="478"/>
          <ac:picMkLst>
            <pc:docMk/>
            <pc:sldMk cId="4228491120" sldId="915"/>
            <ac:picMk id="1026" creationId="{560DF1D0-E314-4414-A9FC-75D006C40457}"/>
          </ac:picMkLst>
        </pc:picChg>
        <pc:picChg chg="add mod">
          <ac:chgData name="Jonathan Neo" userId="7ec93efd-812d-40d8-901a-7d363e22a35d" providerId="ADAL" clId="{3F7A3462-F3D4-4D49-B3B6-DEEA96AF3DC3}" dt="2020-07-22T06:46:47.756" v="3288"/>
          <ac:picMkLst>
            <pc:docMk/>
            <pc:sldMk cId="4228491120" sldId="915"/>
            <ac:picMk id="2050" creationId="{1D9B3252-9AB9-455B-B10E-71A6BB4960B8}"/>
          </ac:picMkLst>
        </pc:picChg>
      </pc:sldChg>
      <pc:sldChg chg="addSp delSp modSp add mod">
        <pc:chgData name="Jonathan Neo" userId="7ec93efd-812d-40d8-901a-7d363e22a35d" providerId="ADAL" clId="{3F7A3462-F3D4-4D49-B3B6-DEEA96AF3DC3}" dt="2020-07-22T08:24:36.735" v="5750" actId="22"/>
        <pc:sldMkLst>
          <pc:docMk/>
          <pc:sldMk cId="3109975049" sldId="916"/>
        </pc:sldMkLst>
        <pc:spChg chg="add">
          <ac:chgData name="Jonathan Neo" userId="7ec93efd-812d-40d8-901a-7d363e22a35d" providerId="ADAL" clId="{3F7A3462-F3D4-4D49-B3B6-DEEA96AF3DC3}" dt="2020-07-22T06:47:52.117" v="3307" actId="22"/>
          <ac:spMkLst>
            <pc:docMk/>
            <pc:sldMk cId="3109975049" sldId="916"/>
            <ac:spMk id="3" creationId="{6693840E-0AE4-46D4-9557-0D6E1BC575FE}"/>
          </ac:spMkLst>
        </pc:spChg>
        <pc:spChg chg="add">
          <ac:chgData name="Jonathan Neo" userId="7ec93efd-812d-40d8-901a-7d363e22a35d" providerId="ADAL" clId="{3F7A3462-F3D4-4D49-B3B6-DEEA96AF3DC3}" dt="2020-07-22T08:24:36.735" v="5750" actId="22"/>
          <ac:spMkLst>
            <pc:docMk/>
            <pc:sldMk cId="3109975049" sldId="916"/>
            <ac:spMk id="4" creationId="{8E4BE206-176C-4D42-A59E-32B6A9612511}"/>
          </ac:spMkLst>
        </pc:spChg>
        <pc:picChg chg="del">
          <ac:chgData name="Jonathan Neo" userId="7ec93efd-812d-40d8-901a-7d363e22a35d" providerId="ADAL" clId="{3F7A3462-F3D4-4D49-B3B6-DEEA96AF3DC3}" dt="2020-07-22T06:46:53.287" v="3290" actId="478"/>
          <ac:picMkLst>
            <pc:docMk/>
            <pc:sldMk cId="3109975049" sldId="916"/>
            <ac:picMk id="2050" creationId="{1D9B3252-9AB9-455B-B10E-71A6BB4960B8}"/>
          </ac:picMkLst>
        </pc:picChg>
        <pc:picChg chg="add mod">
          <ac:chgData name="Jonathan Neo" userId="7ec93efd-812d-40d8-901a-7d363e22a35d" providerId="ADAL" clId="{3F7A3462-F3D4-4D49-B3B6-DEEA96AF3DC3}" dt="2020-07-22T06:46:55.020" v="3291"/>
          <ac:picMkLst>
            <pc:docMk/>
            <pc:sldMk cId="3109975049" sldId="916"/>
            <ac:picMk id="3074" creationId="{ED419D64-2EEC-4D96-B602-9480D58F53C7}"/>
          </ac:picMkLst>
        </pc:picChg>
      </pc:sldChg>
      <pc:sldChg chg="addSp delSp modSp add mod">
        <pc:chgData name="Jonathan Neo" userId="7ec93efd-812d-40d8-901a-7d363e22a35d" providerId="ADAL" clId="{3F7A3462-F3D4-4D49-B3B6-DEEA96AF3DC3}" dt="2020-07-22T08:24:37.495" v="5751" actId="22"/>
        <pc:sldMkLst>
          <pc:docMk/>
          <pc:sldMk cId="1207661241" sldId="917"/>
        </pc:sldMkLst>
        <pc:spChg chg="add">
          <ac:chgData name="Jonathan Neo" userId="7ec93efd-812d-40d8-901a-7d363e22a35d" providerId="ADAL" clId="{3F7A3462-F3D4-4D49-B3B6-DEEA96AF3DC3}" dt="2020-07-22T08:24:37.495" v="5751" actId="22"/>
          <ac:spMkLst>
            <pc:docMk/>
            <pc:sldMk cId="1207661241" sldId="917"/>
            <ac:spMk id="4" creationId="{E0E7A469-D609-4954-8462-6260AA0C9065}"/>
          </ac:spMkLst>
        </pc:spChg>
        <pc:spChg chg="add mod">
          <ac:chgData name="Jonathan Neo" userId="7ec93efd-812d-40d8-901a-7d363e22a35d" providerId="ADAL" clId="{3F7A3462-F3D4-4D49-B3B6-DEEA96AF3DC3}" dt="2020-07-22T06:47:50.659" v="3306" actId="1076"/>
          <ac:spMkLst>
            <pc:docMk/>
            <pc:sldMk cId="1207661241" sldId="917"/>
            <ac:spMk id="7" creationId="{C9AD38B7-E0E9-4705-83C3-FD100853D444}"/>
          </ac:spMkLst>
        </pc:spChg>
        <pc:picChg chg="del">
          <ac:chgData name="Jonathan Neo" userId="7ec93efd-812d-40d8-901a-7d363e22a35d" providerId="ADAL" clId="{3F7A3462-F3D4-4D49-B3B6-DEEA96AF3DC3}" dt="2020-07-22T06:47:01.307" v="3293" actId="478"/>
          <ac:picMkLst>
            <pc:docMk/>
            <pc:sldMk cId="1207661241" sldId="917"/>
            <ac:picMk id="3074" creationId="{ED419D64-2EEC-4D96-B602-9480D58F53C7}"/>
          </ac:picMkLst>
        </pc:picChg>
        <pc:picChg chg="add mod">
          <ac:chgData name="Jonathan Neo" userId="7ec93efd-812d-40d8-901a-7d363e22a35d" providerId="ADAL" clId="{3F7A3462-F3D4-4D49-B3B6-DEEA96AF3DC3}" dt="2020-07-22T06:47:08.668" v="3297" actId="1076"/>
          <ac:picMkLst>
            <pc:docMk/>
            <pc:sldMk cId="1207661241" sldId="917"/>
            <ac:picMk id="4098" creationId="{8E2D741C-BDB6-4EF6-9BDE-4FA6089317F1}"/>
          </ac:picMkLst>
        </pc:picChg>
      </pc:sldChg>
      <pc:sldChg chg="addSp delSp modSp add mod ord">
        <pc:chgData name="Jonathan Neo" userId="7ec93efd-812d-40d8-901a-7d363e22a35d" providerId="ADAL" clId="{3F7A3462-F3D4-4D49-B3B6-DEEA96AF3DC3}" dt="2020-07-23T13:34:12.165" v="12586"/>
        <pc:sldMkLst>
          <pc:docMk/>
          <pc:sldMk cId="2585446817" sldId="918"/>
        </pc:sldMkLst>
        <pc:spChg chg="mod">
          <ac:chgData name="Jonathan Neo" userId="7ec93efd-812d-40d8-901a-7d363e22a35d" providerId="ADAL" clId="{3F7A3462-F3D4-4D49-B3B6-DEEA96AF3DC3}" dt="2020-07-22T08:21:25.824" v="5625" actId="20577"/>
          <ac:spMkLst>
            <pc:docMk/>
            <pc:sldMk cId="2585446817" sldId="918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3" creationId="{7B0CC44F-1B91-441F-9049-66419E6C8DBA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7" creationId="{26EA6EF6-A590-4E51-99DE-8D37A72CA251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9" creationId="{F90FD4B3-009C-4538-8747-375B29022EB1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11" creationId="{1EC170F0-66CB-4F63-8C4D-EB125184D7FA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15" creationId="{8C2875C0-9081-470A-BC19-6E6458947D8F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17" creationId="{53CADC47-4BBA-45DB-A055-6136341437F9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18" creationId="{25295283-1A12-4704-B2F6-8D754C3E5C3C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19" creationId="{98EE1236-8F12-4A12-B51F-5B5980B6AA5E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21" creationId="{D50AEA65-C3A2-4D78-9B0A-AEBC5D838506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23" creationId="{7A10039F-B8E3-4389-8ACF-5F36F266E9DF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25" creationId="{C4DDE947-2D63-4C4A-B72A-241CF2894412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27" creationId="{EC6E1ADA-B415-415B-9617-B947CE9E6A45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29" creationId="{D1031805-CE6D-492F-B1FD-B68505A5431A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31" creationId="{D2A523D9-EED3-43CE-B8A0-9610C97F609D}"/>
          </ac:spMkLst>
        </pc:spChg>
        <pc:spChg chg="del">
          <ac:chgData name="Jonathan Neo" userId="7ec93efd-812d-40d8-901a-7d363e22a35d" providerId="ADAL" clId="{3F7A3462-F3D4-4D49-B3B6-DEEA96AF3DC3}" dt="2020-07-22T06:48:17.032" v="3311" actId="478"/>
          <ac:spMkLst>
            <pc:docMk/>
            <pc:sldMk cId="2585446817" sldId="918"/>
            <ac:spMk id="33" creationId="{0F6C40D8-7E0E-4807-9E22-F00C77F0C4D5}"/>
          </ac:spMkLst>
        </pc:spChg>
        <pc:graphicFrameChg chg="add del">
          <ac:chgData name="Jonathan Neo" userId="7ec93efd-812d-40d8-901a-7d363e22a35d" providerId="ADAL" clId="{3F7A3462-F3D4-4D49-B3B6-DEEA96AF3DC3}" dt="2020-07-22T06:53:46.530" v="3329" actId="3680"/>
          <ac:graphicFrameMkLst>
            <pc:docMk/>
            <pc:sldMk cId="2585446817" sldId="918"/>
            <ac:graphicFrameMk id="4" creationId="{D68AB8B0-7983-409C-9937-5E7CAF2A974B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3T13:34:12.165" v="12586"/>
          <ac:graphicFrameMkLst>
            <pc:docMk/>
            <pc:sldMk cId="2585446817" sldId="918"/>
            <ac:graphicFrameMk id="6" creationId="{5A742978-4957-4CC6-93B0-110107E9C100}"/>
          </ac:graphicFrameMkLst>
        </pc:graphicFrameChg>
      </pc:sldChg>
      <pc:sldChg chg="addSp delSp modSp add mod">
        <pc:chgData name="Jonathan Neo" userId="7ec93efd-812d-40d8-901a-7d363e22a35d" providerId="ADAL" clId="{3F7A3462-F3D4-4D49-B3B6-DEEA96AF3DC3}" dt="2020-07-23T13:38:32.940" v="12785" actId="20577"/>
        <pc:sldMkLst>
          <pc:docMk/>
          <pc:sldMk cId="904462746" sldId="919"/>
        </pc:sldMkLst>
        <pc:spChg chg="mod">
          <ac:chgData name="Jonathan Neo" userId="7ec93efd-812d-40d8-901a-7d363e22a35d" providerId="ADAL" clId="{3F7A3462-F3D4-4D49-B3B6-DEEA96AF3DC3}" dt="2020-07-22T07:02:05.343" v="3747" actId="20577"/>
          <ac:spMkLst>
            <pc:docMk/>
            <pc:sldMk cId="904462746" sldId="919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2T07:02:08.237" v="3748" actId="478"/>
          <ac:spMkLst>
            <pc:docMk/>
            <pc:sldMk cId="904462746" sldId="919"/>
            <ac:spMk id="3" creationId="{7B0CC44F-1B91-441F-9049-66419E6C8DBA}"/>
          </ac:spMkLst>
        </pc:spChg>
        <pc:spChg chg="mod">
          <ac:chgData name="Jonathan Neo" userId="7ec93efd-812d-40d8-901a-7d363e22a35d" providerId="ADAL" clId="{3F7A3462-F3D4-4D49-B3B6-DEEA96AF3DC3}" dt="2020-07-22T07:10:11.008" v="4219" actId="1038"/>
          <ac:spMkLst>
            <pc:docMk/>
            <pc:sldMk cId="904462746" sldId="919"/>
            <ac:spMk id="7" creationId="{26EA6EF6-A590-4E51-99DE-8D37A72CA251}"/>
          </ac:spMkLst>
        </pc:spChg>
        <pc:spChg chg="del">
          <ac:chgData name="Jonathan Neo" userId="7ec93efd-812d-40d8-901a-7d363e22a35d" providerId="ADAL" clId="{3F7A3462-F3D4-4D49-B3B6-DEEA96AF3DC3}" dt="2020-07-22T07:02:08.237" v="3748" actId="478"/>
          <ac:spMkLst>
            <pc:docMk/>
            <pc:sldMk cId="904462746" sldId="919"/>
            <ac:spMk id="9" creationId="{F90FD4B3-009C-4538-8747-375B29022EB1}"/>
          </ac:spMkLst>
        </pc:spChg>
        <pc:spChg chg="del">
          <ac:chgData name="Jonathan Neo" userId="7ec93efd-812d-40d8-901a-7d363e22a35d" providerId="ADAL" clId="{3F7A3462-F3D4-4D49-B3B6-DEEA96AF3DC3}" dt="2020-07-22T07:02:08.237" v="3748" actId="478"/>
          <ac:spMkLst>
            <pc:docMk/>
            <pc:sldMk cId="904462746" sldId="919"/>
            <ac:spMk id="11" creationId="{1EC170F0-66CB-4F63-8C4D-EB125184D7FA}"/>
          </ac:spMkLst>
        </pc:spChg>
        <pc:spChg chg="mod">
          <ac:chgData name="Jonathan Neo" userId="7ec93efd-812d-40d8-901a-7d363e22a35d" providerId="ADAL" clId="{3F7A3462-F3D4-4D49-B3B6-DEEA96AF3DC3}" dt="2020-07-22T07:10:11.008" v="4219" actId="1038"/>
          <ac:spMkLst>
            <pc:docMk/>
            <pc:sldMk cId="904462746" sldId="919"/>
            <ac:spMk id="15" creationId="{8C2875C0-9081-470A-BC19-6E6458947D8F}"/>
          </ac:spMkLst>
        </pc:spChg>
        <pc:spChg chg="mod">
          <ac:chgData name="Jonathan Neo" userId="7ec93efd-812d-40d8-901a-7d363e22a35d" providerId="ADAL" clId="{3F7A3462-F3D4-4D49-B3B6-DEEA96AF3DC3}" dt="2020-07-22T07:10:11.008" v="4219" actId="1038"/>
          <ac:spMkLst>
            <pc:docMk/>
            <pc:sldMk cId="904462746" sldId="919"/>
            <ac:spMk id="17" creationId="{53CADC47-4BBA-45DB-A055-6136341437F9}"/>
          </ac:spMkLst>
        </pc:spChg>
        <pc:spChg chg="del">
          <ac:chgData name="Jonathan Neo" userId="7ec93efd-812d-40d8-901a-7d363e22a35d" providerId="ADAL" clId="{3F7A3462-F3D4-4D49-B3B6-DEEA96AF3DC3}" dt="2020-07-22T07:02:08.237" v="3748" actId="478"/>
          <ac:spMkLst>
            <pc:docMk/>
            <pc:sldMk cId="904462746" sldId="919"/>
            <ac:spMk id="18" creationId="{25295283-1A12-4704-B2F6-8D754C3E5C3C}"/>
          </ac:spMkLst>
        </pc:spChg>
        <pc:spChg chg="del">
          <ac:chgData name="Jonathan Neo" userId="7ec93efd-812d-40d8-901a-7d363e22a35d" providerId="ADAL" clId="{3F7A3462-F3D4-4D49-B3B6-DEEA96AF3DC3}" dt="2020-07-22T07:02:08.237" v="3748" actId="478"/>
          <ac:spMkLst>
            <pc:docMk/>
            <pc:sldMk cId="904462746" sldId="919"/>
            <ac:spMk id="19" creationId="{98EE1236-8F12-4A12-B51F-5B5980B6AA5E}"/>
          </ac:spMkLst>
        </pc:spChg>
        <pc:spChg chg="mod">
          <ac:chgData name="Jonathan Neo" userId="7ec93efd-812d-40d8-901a-7d363e22a35d" providerId="ADAL" clId="{3F7A3462-F3D4-4D49-B3B6-DEEA96AF3DC3}" dt="2020-07-22T07:10:11.008" v="4219" actId="1038"/>
          <ac:spMkLst>
            <pc:docMk/>
            <pc:sldMk cId="904462746" sldId="919"/>
            <ac:spMk id="21" creationId="{D50AEA65-C3A2-4D78-9B0A-AEBC5D838506}"/>
          </ac:spMkLst>
        </pc:spChg>
        <pc:spChg chg="add mod">
          <ac:chgData name="Jonathan Neo" userId="7ec93efd-812d-40d8-901a-7d363e22a35d" providerId="ADAL" clId="{3F7A3462-F3D4-4D49-B3B6-DEEA96AF3DC3}" dt="2020-07-23T13:26:29.046" v="12283" actId="1076"/>
          <ac:spMkLst>
            <pc:docMk/>
            <pc:sldMk cId="904462746" sldId="919"/>
            <ac:spMk id="22" creationId="{60392796-6352-4A62-866F-8CC63A1F6667}"/>
          </ac:spMkLst>
        </pc:spChg>
        <pc:spChg chg="del">
          <ac:chgData name="Jonathan Neo" userId="7ec93efd-812d-40d8-901a-7d363e22a35d" providerId="ADAL" clId="{3F7A3462-F3D4-4D49-B3B6-DEEA96AF3DC3}" dt="2020-07-22T07:02:08.237" v="3748" actId="478"/>
          <ac:spMkLst>
            <pc:docMk/>
            <pc:sldMk cId="904462746" sldId="919"/>
            <ac:spMk id="23" creationId="{7A10039F-B8E3-4389-8ACF-5F36F266E9DF}"/>
          </ac:spMkLst>
        </pc:spChg>
        <pc:spChg chg="del">
          <ac:chgData name="Jonathan Neo" userId="7ec93efd-812d-40d8-901a-7d363e22a35d" providerId="ADAL" clId="{3F7A3462-F3D4-4D49-B3B6-DEEA96AF3DC3}" dt="2020-07-22T07:02:08.237" v="3748" actId="478"/>
          <ac:spMkLst>
            <pc:docMk/>
            <pc:sldMk cId="904462746" sldId="919"/>
            <ac:spMk id="25" creationId="{C4DDE947-2D63-4C4A-B72A-241CF2894412}"/>
          </ac:spMkLst>
        </pc:spChg>
        <pc:spChg chg="del">
          <ac:chgData name="Jonathan Neo" userId="7ec93efd-812d-40d8-901a-7d363e22a35d" providerId="ADAL" clId="{3F7A3462-F3D4-4D49-B3B6-DEEA96AF3DC3}" dt="2020-07-22T07:02:08.237" v="3748" actId="478"/>
          <ac:spMkLst>
            <pc:docMk/>
            <pc:sldMk cId="904462746" sldId="919"/>
            <ac:spMk id="27" creationId="{EC6E1ADA-B415-415B-9617-B947CE9E6A45}"/>
          </ac:spMkLst>
        </pc:spChg>
        <pc:spChg chg="mod">
          <ac:chgData name="Jonathan Neo" userId="7ec93efd-812d-40d8-901a-7d363e22a35d" providerId="ADAL" clId="{3F7A3462-F3D4-4D49-B3B6-DEEA96AF3DC3}" dt="2020-07-22T07:10:11.008" v="4219" actId="1038"/>
          <ac:spMkLst>
            <pc:docMk/>
            <pc:sldMk cId="904462746" sldId="919"/>
            <ac:spMk id="29" creationId="{D1031805-CE6D-492F-B1FD-B68505A5431A}"/>
          </ac:spMkLst>
        </pc:spChg>
        <pc:spChg chg="mod">
          <ac:chgData name="Jonathan Neo" userId="7ec93efd-812d-40d8-901a-7d363e22a35d" providerId="ADAL" clId="{3F7A3462-F3D4-4D49-B3B6-DEEA96AF3DC3}" dt="2020-07-23T13:29:07.401" v="12383" actId="20577"/>
          <ac:spMkLst>
            <pc:docMk/>
            <pc:sldMk cId="904462746" sldId="919"/>
            <ac:spMk id="31" creationId="{D2A523D9-EED3-43CE-B8A0-9610C97F609D}"/>
          </ac:spMkLst>
        </pc:spChg>
        <pc:spChg chg="mod">
          <ac:chgData name="Jonathan Neo" userId="7ec93efd-812d-40d8-901a-7d363e22a35d" providerId="ADAL" clId="{3F7A3462-F3D4-4D49-B3B6-DEEA96AF3DC3}" dt="2020-07-22T07:10:11.008" v="4219" actId="1038"/>
          <ac:spMkLst>
            <pc:docMk/>
            <pc:sldMk cId="904462746" sldId="919"/>
            <ac:spMk id="33" creationId="{0F6C40D8-7E0E-4807-9E22-F00C77F0C4D5}"/>
          </ac:spMkLst>
        </pc:spChg>
        <pc:graphicFrameChg chg="add mod modGraphic">
          <ac:chgData name="Jonathan Neo" userId="7ec93efd-812d-40d8-901a-7d363e22a35d" providerId="ADAL" clId="{3F7A3462-F3D4-4D49-B3B6-DEEA96AF3DC3}" dt="2020-07-23T13:38:32.940" v="12785" actId="20577"/>
          <ac:graphicFrameMkLst>
            <pc:docMk/>
            <pc:sldMk cId="904462746" sldId="919"/>
            <ac:graphicFrameMk id="4" creationId="{338965CD-7AFF-4E87-8D6D-B71561358BB8}"/>
          </ac:graphicFrameMkLst>
        </pc:graphicFrameChg>
      </pc:sldChg>
      <pc:sldChg chg="modSp add mod">
        <pc:chgData name="Jonathan Neo" userId="7ec93efd-812d-40d8-901a-7d363e22a35d" providerId="ADAL" clId="{3F7A3462-F3D4-4D49-B3B6-DEEA96AF3DC3}" dt="2020-07-22T11:58:19.820" v="7709" actId="20577"/>
        <pc:sldMkLst>
          <pc:docMk/>
          <pc:sldMk cId="2134912664" sldId="920"/>
        </pc:sldMkLst>
        <pc:spChg chg="mod">
          <ac:chgData name="Jonathan Neo" userId="7ec93efd-812d-40d8-901a-7d363e22a35d" providerId="ADAL" clId="{3F7A3462-F3D4-4D49-B3B6-DEEA96AF3DC3}" dt="2020-07-22T11:58:19.820" v="7709" actId="20577"/>
          <ac:spMkLst>
            <pc:docMk/>
            <pc:sldMk cId="2134912664" sldId="920"/>
            <ac:spMk id="4" creationId="{A6D2266C-C90C-458A-9B9A-623EBF4DE977}"/>
          </ac:spMkLst>
        </pc:spChg>
      </pc:sldChg>
      <pc:sldChg chg="modSp add mod">
        <pc:chgData name="Jonathan Neo" userId="7ec93efd-812d-40d8-901a-7d363e22a35d" providerId="ADAL" clId="{3F7A3462-F3D4-4D49-B3B6-DEEA96AF3DC3}" dt="2020-07-22T07:21:29.854" v="4352" actId="20577"/>
        <pc:sldMkLst>
          <pc:docMk/>
          <pc:sldMk cId="2850098303" sldId="921"/>
        </pc:sldMkLst>
        <pc:spChg chg="mod">
          <ac:chgData name="Jonathan Neo" userId="7ec93efd-812d-40d8-901a-7d363e22a35d" providerId="ADAL" clId="{3F7A3462-F3D4-4D49-B3B6-DEEA96AF3DC3}" dt="2020-07-22T07:21:29.854" v="4352" actId="20577"/>
          <ac:spMkLst>
            <pc:docMk/>
            <pc:sldMk cId="2850098303" sldId="921"/>
            <ac:spMk id="4" creationId="{A6D2266C-C90C-458A-9B9A-623EBF4DE977}"/>
          </ac:spMkLst>
        </pc:spChg>
      </pc:sldChg>
      <pc:sldChg chg="modSp add mod">
        <pc:chgData name="Jonathan Neo" userId="7ec93efd-812d-40d8-901a-7d363e22a35d" providerId="ADAL" clId="{3F7A3462-F3D4-4D49-B3B6-DEEA96AF3DC3}" dt="2020-07-23T00:32:10.409" v="10589" actId="20577"/>
        <pc:sldMkLst>
          <pc:docMk/>
          <pc:sldMk cId="4142666790" sldId="922"/>
        </pc:sldMkLst>
        <pc:spChg chg="mod">
          <ac:chgData name="Jonathan Neo" userId="7ec93efd-812d-40d8-901a-7d363e22a35d" providerId="ADAL" clId="{3F7A3462-F3D4-4D49-B3B6-DEEA96AF3DC3}" dt="2020-07-23T00:32:10.409" v="10589" actId="20577"/>
          <ac:spMkLst>
            <pc:docMk/>
            <pc:sldMk cId="4142666790" sldId="922"/>
            <ac:spMk id="4" creationId="{A6D2266C-C90C-458A-9B9A-623EBF4DE977}"/>
          </ac:spMkLst>
        </pc:spChg>
      </pc:sldChg>
      <pc:sldChg chg="addSp delSp modSp add mod ord">
        <pc:chgData name="Jonathan Neo" userId="7ec93efd-812d-40d8-901a-7d363e22a35d" providerId="ADAL" clId="{3F7A3462-F3D4-4D49-B3B6-DEEA96AF3DC3}" dt="2020-07-22T14:31:45.095" v="9745" actId="478"/>
        <pc:sldMkLst>
          <pc:docMk/>
          <pc:sldMk cId="968570700" sldId="923"/>
        </pc:sldMkLst>
        <pc:spChg chg="mod">
          <ac:chgData name="Jonathan Neo" userId="7ec93efd-812d-40d8-901a-7d363e22a35d" providerId="ADAL" clId="{3F7A3462-F3D4-4D49-B3B6-DEEA96AF3DC3}" dt="2020-07-22T07:36:31.922" v="4623" actId="20577"/>
          <ac:spMkLst>
            <pc:docMk/>
            <pc:sldMk cId="968570700" sldId="923"/>
            <ac:spMk id="2" creationId="{4CA54266-611C-486E-B2F8-7030C027DDEB}"/>
          </ac:spMkLst>
        </pc:spChg>
        <pc:spChg chg="add del mod">
          <ac:chgData name="Jonathan Neo" userId="7ec93efd-812d-40d8-901a-7d363e22a35d" providerId="ADAL" clId="{3F7A3462-F3D4-4D49-B3B6-DEEA96AF3DC3}" dt="2020-07-22T07:54:51.941" v="4661" actId="21"/>
          <ac:spMkLst>
            <pc:docMk/>
            <pc:sldMk cId="968570700" sldId="923"/>
            <ac:spMk id="3" creationId="{A1C9AACE-D9A2-4A1A-8328-3E117F1E2C65}"/>
          </ac:spMkLst>
        </pc:spChg>
        <pc:spChg chg="del">
          <ac:chgData name="Jonathan Neo" userId="7ec93efd-812d-40d8-901a-7d363e22a35d" providerId="ADAL" clId="{3F7A3462-F3D4-4D49-B3B6-DEEA96AF3DC3}" dt="2020-07-22T07:36:34.520" v="4624" actId="478"/>
          <ac:spMkLst>
            <pc:docMk/>
            <pc:sldMk cId="968570700" sldId="923"/>
            <ac:spMk id="7" creationId="{26EA6EF6-A590-4E51-99DE-8D37A72CA251}"/>
          </ac:spMkLst>
        </pc:spChg>
        <pc:spChg chg="del">
          <ac:chgData name="Jonathan Neo" userId="7ec93efd-812d-40d8-901a-7d363e22a35d" providerId="ADAL" clId="{3F7A3462-F3D4-4D49-B3B6-DEEA96AF3DC3}" dt="2020-07-22T07:36:34.520" v="4624" actId="478"/>
          <ac:spMkLst>
            <pc:docMk/>
            <pc:sldMk cId="968570700" sldId="923"/>
            <ac:spMk id="15" creationId="{8C2875C0-9081-470A-BC19-6E6458947D8F}"/>
          </ac:spMkLst>
        </pc:spChg>
        <pc:spChg chg="del">
          <ac:chgData name="Jonathan Neo" userId="7ec93efd-812d-40d8-901a-7d363e22a35d" providerId="ADAL" clId="{3F7A3462-F3D4-4D49-B3B6-DEEA96AF3DC3}" dt="2020-07-22T07:36:34.520" v="4624" actId="478"/>
          <ac:spMkLst>
            <pc:docMk/>
            <pc:sldMk cId="968570700" sldId="923"/>
            <ac:spMk id="17" creationId="{53CADC47-4BBA-45DB-A055-6136341437F9}"/>
          </ac:spMkLst>
        </pc:spChg>
        <pc:spChg chg="del">
          <ac:chgData name="Jonathan Neo" userId="7ec93efd-812d-40d8-901a-7d363e22a35d" providerId="ADAL" clId="{3F7A3462-F3D4-4D49-B3B6-DEEA96AF3DC3}" dt="2020-07-22T07:36:34.520" v="4624" actId="478"/>
          <ac:spMkLst>
            <pc:docMk/>
            <pc:sldMk cId="968570700" sldId="923"/>
            <ac:spMk id="21" creationId="{D50AEA65-C3A2-4D78-9B0A-AEBC5D838506}"/>
          </ac:spMkLst>
        </pc:spChg>
        <pc:spChg chg="del">
          <ac:chgData name="Jonathan Neo" userId="7ec93efd-812d-40d8-901a-7d363e22a35d" providerId="ADAL" clId="{3F7A3462-F3D4-4D49-B3B6-DEEA96AF3DC3}" dt="2020-07-22T07:36:35.647" v="4625" actId="478"/>
          <ac:spMkLst>
            <pc:docMk/>
            <pc:sldMk cId="968570700" sldId="923"/>
            <ac:spMk id="22" creationId="{60392796-6352-4A62-866F-8CC63A1F6667}"/>
          </ac:spMkLst>
        </pc:spChg>
        <pc:spChg chg="del">
          <ac:chgData name="Jonathan Neo" userId="7ec93efd-812d-40d8-901a-7d363e22a35d" providerId="ADAL" clId="{3F7A3462-F3D4-4D49-B3B6-DEEA96AF3DC3}" dt="2020-07-22T07:36:34.520" v="4624" actId="478"/>
          <ac:spMkLst>
            <pc:docMk/>
            <pc:sldMk cId="968570700" sldId="923"/>
            <ac:spMk id="29" creationId="{D1031805-CE6D-492F-B1FD-B68505A5431A}"/>
          </ac:spMkLst>
        </pc:spChg>
        <pc:spChg chg="del">
          <ac:chgData name="Jonathan Neo" userId="7ec93efd-812d-40d8-901a-7d363e22a35d" providerId="ADAL" clId="{3F7A3462-F3D4-4D49-B3B6-DEEA96AF3DC3}" dt="2020-07-22T07:36:34.520" v="4624" actId="478"/>
          <ac:spMkLst>
            <pc:docMk/>
            <pc:sldMk cId="968570700" sldId="923"/>
            <ac:spMk id="31" creationId="{D2A523D9-EED3-43CE-B8A0-9610C97F609D}"/>
          </ac:spMkLst>
        </pc:spChg>
        <pc:spChg chg="del">
          <ac:chgData name="Jonathan Neo" userId="7ec93efd-812d-40d8-901a-7d363e22a35d" providerId="ADAL" clId="{3F7A3462-F3D4-4D49-B3B6-DEEA96AF3DC3}" dt="2020-07-22T07:36:34.520" v="4624" actId="478"/>
          <ac:spMkLst>
            <pc:docMk/>
            <pc:sldMk cId="968570700" sldId="923"/>
            <ac:spMk id="33" creationId="{0F6C40D8-7E0E-4807-9E22-F00C77F0C4D5}"/>
          </ac:spMkLst>
        </pc:spChg>
        <pc:spChg chg="add del mod ord">
          <ac:chgData name="Jonathan Neo" userId="7ec93efd-812d-40d8-901a-7d363e22a35d" providerId="ADAL" clId="{3F7A3462-F3D4-4D49-B3B6-DEEA96AF3DC3}" dt="2020-07-22T08:35:56.771" v="5858" actId="478"/>
          <ac:spMkLst>
            <pc:docMk/>
            <pc:sldMk cId="968570700" sldId="923"/>
            <ac:spMk id="45" creationId="{AF6843CD-819E-42A3-98B9-C852019CFB05}"/>
          </ac:spMkLst>
        </pc:spChg>
        <pc:spChg chg="add mod ord">
          <ac:chgData name="Jonathan Neo" userId="7ec93efd-812d-40d8-901a-7d363e22a35d" providerId="ADAL" clId="{3F7A3462-F3D4-4D49-B3B6-DEEA96AF3DC3}" dt="2020-07-22T08:38:00.568" v="5904" actId="167"/>
          <ac:spMkLst>
            <pc:docMk/>
            <pc:sldMk cId="968570700" sldId="923"/>
            <ac:spMk id="47" creationId="{0C6774B1-19DA-4DA7-A6D0-8F86AFD09D6E}"/>
          </ac:spMkLst>
        </pc:spChg>
        <pc:spChg chg="add del">
          <ac:chgData name="Jonathan Neo" userId="7ec93efd-812d-40d8-901a-7d363e22a35d" providerId="ADAL" clId="{3F7A3462-F3D4-4D49-B3B6-DEEA96AF3DC3}" dt="2020-07-22T08:35:31.254" v="5844" actId="22"/>
          <ac:spMkLst>
            <pc:docMk/>
            <pc:sldMk cId="968570700" sldId="923"/>
            <ac:spMk id="49" creationId="{50B33453-8911-421E-8150-5205CD35C8CE}"/>
          </ac:spMkLst>
        </pc:spChg>
        <pc:spChg chg="add del mod">
          <ac:chgData name="Jonathan Neo" userId="7ec93efd-812d-40d8-901a-7d363e22a35d" providerId="ADAL" clId="{3F7A3462-F3D4-4D49-B3B6-DEEA96AF3DC3}" dt="2020-07-22T08:35:55.390" v="5856" actId="478"/>
          <ac:spMkLst>
            <pc:docMk/>
            <pc:sldMk cId="968570700" sldId="923"/>
            <ac:spMk id="51" creationId="{344CA98C-2AA3-49E0-BCDE-00CE3749A928}"/>
          </ac:spMkLst>
        </pc:spChg>
        <pc:spChg chg="add del mod">
          <ac:chgData name="Jonathan Neo" userId="7ec93efd-812d-40d8-901a-7d363e22a35d" providerId="ADAL" clId="{3F7A3462-F3D4-4D49-B3B6-DEEA96AF3DC3}" dt="2020-07-22T08:35:55.971" v="5857" actId="478"/>
          <ac:spMkLst>
            <pc:docMk/>
            <pc:sldMk cId="968570700" sldId="923"/>
            <ac:spMk id="53" creationId="{49476E76-4B35-4F48-8CB3-353E799F9973}"/>
          </ac:spMkLst>
        </pc:spChg>
        <pc:spChg chg="add del mod">
          <ac:chgData name="Jonathan Neo" userId="7ec93efd-812d-40d8-901a-7d363e22a35d" providerId="ADAL" clId="{3F7A3462-F3D4-4D49-B3B6-DEEA96AF3DC3}" dt="2020-07-22T08:35:39.797" v="5852" actId="478"/>
          <ac:spMkLst>
            <pc:docMk/>
            <pc:sldMk cId="968570700" sldId="923"/>
            <ac:spMk id="55" creationId="{2C3CC6D0-94CB-4299-840B-B96FE78AF5A8}"/>
          </ac:spMkLst>
        </pc:spChg>
        <pc:spChg chg="add del mod">
          <ac:chgData name="Jonathan Neo" userId="7ec93efd-812d-40d8-901a-7d363e22a35d" providerId="ADAL" clId="{3F7A3462-F3D4-4D49-B3B6-DEEA96AF3DC3}" dt="2020-07-22T08:36:23.481" v="5876" actId="22"/>
          <ac:spMkLst>
            <pc:docMk/>
            <pc:sldMk cId="968570700" sldId="923"/>
            <ac:spMk id="57" creationId="{5F6C2931-1E25-4EFE-874F-000CA283738F}"/>
          </ac:spMkLst>
        </pc:spChg>
        <pc:spChg chg="add del mod">
          <ac:chgData name="Jonathan Neo" userId="7ec93efd-812d-40d8-901a-7d363e22a35d" providerId="ADAL" clId="{3F7A3462-F3D4-4D49-B3B6-DEEA96AF3DC3}" dt="2020-07-22T08:36:23.122" v="5875" actId="22"/>
          <ac:spMkLst>
            <pc:docMk/>
            <pc:sldMk cId="968570700" sldId="923"/>
            <ac:spMk id="59" creationId="{535A320C-2C23-4F5A-9780-EB6C94EF1D75}"/>
          </ac:spMkLst>
        </pc:spChg>
        <pc:spChg chg="add del mod">
          <ac:chgData name="Jonathan Neo" userId="7ec93efd-812d-40d8-901a-7d363e22a35d" providerId="ADAL" clId="{3F7A3462-F3D4-4D49-B3B6-DEEA96AF3DC3}" dt="2020-07-22T08:36:22.819" v="5874" actId="22"/>
          <ac:spMkLst>
            <pc:docMk/>
            <pc:sldMk cId="968570700" sldId="923"/>
            <ac:spMk id="61" creationId="{F2F9A0DE-E44D-4C90-8458-1E76605DE9B3}"/>
          </ac:spMkLst>
        </pc:spChg>
        <pc:spChg chg="add del mod">
          <ac:chgData name="Jonathan Neo" userId="7ec93efd-812d-40d8-901a-7d363e22a35d" providerId="ADAL" clId="{3F7A3462-F3D4-4D49-B3B6-DEEA96AF3DC3}" dt="2020-07-22T08:36:22.548" v="5873" actId="22"/>
          <ac:spMkLst>
            <pc:docMk/>
            <pc:sldMk cId="968570700" sldId="923"/>
            <ac:spMk id="63" creationId="{DF0B55D7-AC9E-4588-9C63-7C11D1B38208}"/>
          </ac:spMkLst>
        </pc:spChg>
        <pc:spChg chg="add del mod">
          <ac:chgData name="Jonathan Neo" userId="7ec93efd-812d-40d8-901a-7d363e22a35d" providerId="ADAL" clId="{3F7A3462-F3D4-4D49-B3B6-DEEA96AF3DC3}" dt="2020-07-22T08:36:22.048" v="5872" actId="22"/>
          <ac:spMkLst>
            <pc:docMk/>
            <pc:sldMk cId="968570700" sldId="923"/>
            <ac:spMk id="65" creationId="{BD6ECE56-9BDD-4149-B60C-0340F6536A10}"/>
          </ac:spMkLst>
        </pc:spChg>
        <pc:spChg chg="add mod ord">
          <ac:chgData name="Jonathan Neo" userId="7ec93efd-812d-40d8-901a-7d363e22a35d" providerId="ADAL" clId="{3F7A3462-F3D4-4D49-B3B6-DEEA96AF3DC3}" dt="2020-07-22T11:07:52.928" v="5988" actId="1076"/>
          <ac:spMkLst>
            <pc:docMk/>
            <pc:sldMk cId="968570700" sldId="923"/>
            <ac:spMk id="67" creationId="{A66DC839-F933-46AE-AF56-D92215A41B94}"/>
          </ac:spMkLst>
        </pc:spChg>
        <pc:spChg chg="add mod ord">
          <ac:chgData name="Jonathan Neo" userId="7ec93efd-812d-40d8-901a-7d363e22a35d" providerId="ADAL" clId="{3F7A3462-F3D4-4D49-B3B6-DEEA96AF3DC3}" dt="2020-07-22T08:38:00.568" v="5904" actId="167"/>
          <ac:spMkLst>
            <pc:docMk/>
            <pc:sldMk cId="968570700" sldId="923"/>
            <ac:spMk id="69" creationId="{E818F0C3-51F1-4807-ADDC-B66CD18540A3}"/>
          </ac:spMkLst>
        </pc:spChg>
        <pc:spChg chg="add mod ord">
          <ac:chgData name="Jonathan Neo" userId="7ec93efd-812d-40d8-901a-7d363e22a35d" providerId="ADAL" clId="{3F7A3462-F3D4-4D49-B3B6-DEEA96AF3DC3}" dt="2020-07-22T08:38:00.568" v="5904" actId="167"/>
          <ac:spMkLst>
            <pc:docMk/>
            <pc:sldMk cId="968570700" sldId="923"/>
            <ac:spMk id="71" creationId="{06BB09DC-F279-45CF-8CF8-751EF4454501}"/>
          </ac:spMkLst>
        </pc:spChg>
        <pc:spChg chg="add mod ord">
          <ac:chgData name="Jonathan Neo" userId="7ec93efd-812d-40d8-901a-7d363e22a35d" providerId="ADAL" clId="{3F7A3462-F3D4-4D49-B3B6-DEEA96AF3DC3}" dt="2020-07-22T08:38:00.568" v="5904" actId="167"/>
          <ac:spMkLst>
            <pc:docMk/>
            <pc:sldMk cId="968570700" sldId="923"/>
            <ac:spMk id="73" creationId="{007AA7E2-6C8B-4A86-B66B-030FF3AB6EA0}"/>
          </ac:spMkLst>
        </pc:spChg>
        <pc:spChg chg="add del mod">
          <ac:chgData name="Jonathan Neo" userId="7ec93efd-812d-40d8-901a-7d363e22a35d" providerId="ADAL" clId="{3F7A3462-F3D4-4D49-B3B6-DEEA96AF3DC3}" dt="2020-07-22T08:37:42.401" v="5899" actId="478"/>
          <ac:spMkLst>
            <pc:docMk/>
            <pc:sldMk cId="968570700" sldId="923"/>
            <ac:spMk id="75" creationId="{07C38C71-574F-4206-8621-915EC23571D9}"/>
          </ac:spMkLst>
        </pc:spChg>
        <pc:spChg chg="add mod">
          <ac:chgData name="Jonathan Neo" userId="7ec93efd-812d-40d8-901a-7d363e22a35d" providerId="ADAL" clId="{3F7A3462-F3D4-4D49-B3B6-DEEA96AF3DC3}" dt="2020-07-22T11:21:45.365" v="6774" actId="1035"/>
          <ac:spMkLst>
            <pc:docMk/>
            <pc:sldMk cId="968570700" sldId="923"/>
            <ac:spMk id="81" creationId="{72EBE36A-CB09-4E83-9834-74DD3C331DA9}"/>
          </ac:spMkLst>
        </pc:spChg>
        <pc:spChg chg="add mod">
          <ac:chgData name="Jonathan Neo" userId="7ec93efd-812d-40d8-901a-7d363e22a35d" providerId="ADAL" clId="{3F7A3462-F3D4-4D49-B3B6-DEEA96AF3DC3}" dt="2020-07-22T11:21:45.365" v="6774" actId="1035"/>
          <ac:spMkLst>
            <pc:docMk/>
            <pc:sldMk cId="968570700" sldId="923"/>
            <ac:spMk id="83" creationId="{55C07F57-D79A-4E9F-9AB3-2F1D922E1966}"/>
          </ac:spMkLst>
        </pc:spChg>
        <pc:spChg chg="add mod">
          <ac:chgData name="Jonathan Neo" userId="7ec93efd-812d-40d8-901a-7d363e22a35d" providerId="ADAL" clId="{3F7A3462-F3D4-4D49-B3B6-DEEA96AF3DC3}" dt="2020-07-22T11:21:45.365" v="6774" actId="1035"/>
          <ac:spMkLst>
            <pc:docMk/>
            <pc:sldMk cId="968570700" sldId="923"/>
            <ac:spMk id="85" creationId="{618859DF-2678-436A-8726-30925A779098}"/>
          </ac:spMkLst>
        </pc:spChg>
        <pc:spChg chg="add mod">
          <ac:chgData name="Jonathan Neo" userId="7ec93efd-812d-40d8-901a-7d363e22a35d" providerId="ADAL" clId="{3F7A3462-F3D4-4D49-B3B6-DEEA96AF3DC3}" dt="2020-07-22T11:21:45.365" v="6774" actId="1035"/>
          <ac:spMkLst>
            <pc:docMk/>
            <pc:sldMk cId="968570700" sldId="923"/>
            <ac:spMk id="87" creationId="{594803BF-F3E3-4437-BF57-3034056AB800}"/>
          </ac:spMkLst>
        </pc:spChg>
        <pc:spChg chg="add mod">
          <ac:chgData name="Jonathan Neo" userId="7ec93efd-812d-40d8-901a-7d363e22a35d" providerId="ADAL" clId="{3F7A3462-F3D4-4D49-B3B6-DEEA96AF3DC3}" dt="2020-07-22T13:18:13.730" v="9524" actId="20577"/>
          <ac:spMkLst>
            <pc:docMk/>
            <pc:sldMk cId="968570700" sldId="923"/>
            <ac:spMk id="89" creationId="{24E94946-A697-43FA-9759-8CC8EC11C82E}"/>
          </ac:spMkLst>
        </pc:spChg>
        <pc:spChg chg="add del mod">
          <ac:chgData name="Jonathan Neo" userId="7ec93efd-812d-40d8-901a-7d363e22a35d" providerId="ADAL" clId="{3F7A3462-F3D4-4D49-B3B6-DEEA96AF3DC3}" dt="2020-07-22T11:10:09.653" v="6062" actId="478"/>
          <ac:spMkLst>
            <pc:docMk/>
            <pc:sldMk cId="968570700" sldId="923"/>
            <ac:spMk id="91" creationId="{E41830EF-9872-4283-BCB0-F9B4186FFB5A}"/>
          </ac:spMkLst>
        </pc:spChg>
        <pc:spChg chg="add mod">
          <ac:chgData name="Jonathan Neo" userId="7ec93efd-812d-40d8-901a-7d363e22a35d" providerId="ADAL" clId="{3F7A3462-F3D4-4D49-B3B6-DEEA96AF3DC3}" dt="2020-07-22T13:10:26.177" v="9398" actId="1076"/>
          <ac:spMkLst>
            <pc:docMk/>
            <pc:sldMk cId="968570700" sldId="923"/>
            <ac:spMk id="104" creationId="{B4FE3BD2-6721-4C99-9ED9-097873BF3683}"/>
          </ac:spMkLst>
        </pc:spChg>
        <pc:spChg chg="add mod">
          <ac:chgData name="Jonathan Neo" userId="7ec93efd-812d-40d8-901a-7d363e22a35d" providerId="ADAL" clId="{3F7A3462-F3D4-4D49-B3B6-DEEA96AF3DC3}" dt="2020-07-22T13:10:26.177" v="9398" actId="1076"/>
          <ac:spMkLst>
            <pc:docMk/>
            <pc:sldMk cId="968570700" sldId="923"/>
            <ac:spMk id="106" creationId="{62C4DC3F-1CDC-45C4-B9D4-4C9EAA6FFEFD}"/>
          </ac:spMkLst>
        </pc:spChg>
        <pc:grpChg chg="add mod">
          <ac:chgData name="Jonathan Neo" userId="7ec93efd-812d-40d8-901a-7d363e22a35d" providerId="ADAL" clId="{3F7A3462-F3D4-4D49-B3B6-DEEA96AF3DC3}" dt="2020-07-22T11:21:45.365" v="6774" actId="1035"/>
          <ac:grpSpMkLst>
            <pc:docMk/>
            <pc:sldMk cId="968570700" sldId="923"/>
            <ac:grpSpMk id="30" creationId="{EF8C7053-8FBD-4CFC-8465-69F079D2B23F}"/>
          </ac:grpSpMkLst>
        </pc:grpChg>
        <pc:grpChg chg="add del mod">
          <ac:chgData name="Jonathan Neo" userId="7ec93efd-812d-40d8-901a-7d363e22a35d" providerId="ADAL" clId="{3F7A3462-F3D4-4D49-B3B6-DEEA96AF3DC3}" dt="2020-07-22T08:29:49.767" v="5801" actId="165"/>
          <ac:grpSpMkLst>
            <pc:docMk/>
            <pc:sldMk cId="968570700" sldId="923"/>
            <ac:grpSpMk id="34" creationId="{7D779DBA-FFAA-49A8-BF2E-7AE26F7C6444}"/>
          </ac:grpSpMkLst>
        </pc:grpChg>
        <pc:grpChg chg="add del mod">
          <ac:chgData name="Jonathan Neo" userId="7ec93efd-812d-40d8-901a-7d363e22a35d" providerId="ADAL" clId="{3F7A3462-F3D4-4D49-B3B6-DEEA96AF3DC3}" dt="2020-07-22T08:29:46.743" v="5800" actId="165"/>
          <ac:grpSpMkLst>
            <pc:docMk/>
            <pc:sldMk cId="968570700" sldId="923"/>
            <ac:grpSpMk id="35" creationId="{536769F0-996A-42E2-8DAB-4DD494A8F9A0}"/>
          </ac:grpSpMkLst>
        </pc:grpChg>
        <pc:grpChg chg="add mod">
          <ac:chgData name="Jonathan Neo" userId="7ec93efd-812d-40d8-901a-7d363e22a35d" providerId="ADAL" clId="{3F7A3462-F3D4-4D49-B3B6-DEEA96AF3DC3}" dt="2020-07-22T11:21:45.365" v="6774" actId="1035"/>
          <ac:grpSpMkLst>
            <pc:docMk/>
            <pc:sldMk cId="968570700" sldId="923"/>
            <ac:grpSpMk id="36" creationId="{66A40230-BF40-499D-8D41-8C05B414C530}"/>
          </ac:grpSpMkLst>
        </pc:grpChg>
        <pc:grpChg chg="add mod">
          <ac:chgData name="Jonathan Neo" userId="7ec93efd-812d-40d8-901a-7d363e22a35d" providerId="ADAL" clId="{3F7A3462-F3D4-4D49-B3B6-DEEA96AF3DC3}" dt="2020-07-22T11:21:45.365" v="6774" actId="1035"/>
          <ac:grpSpMkLst>
            <pc:docMk/>
            <pc:sldMk cId="968570700" sldId="923"/>
            <ac:grpSpMk id="37" creationId="{73FC48F2-C5AC-419F-B147-54DDB2F3E016}"/>
          </ac:grpSpMkLst>
        </pc:grpChg>
        <pc:grpChg chg="add mod">
          <ac:chgData name="Jonathan Neo" userId="7ec93efd-812d-40d8-901a-7d363e22a35d" providerId="ADAL" clId="{3F7A3462-F3D4-4D49-B3B6-DEEA96AF3DC3}" dt="2020-07-22T11:21:45.365" v="6774" actId="1035"/>
          <ac:grpSpMkLst>
            <pc:docMk/>
            <pc:sldMk cId="968570700" sldId="923"/>
            <ac:grpSpMk id="42" creationId="{68F67F12-A444-4375-9331-AB5610B9E3CE}"/>
          </ac:grpSpMkLst>
        </pc:grpChg>
        <pc:grpChg chg="add mod">
          <ac:chgData name="Jonathan Neo" userId="7ec93efd-812d-40d8-901a-7d363e22a35d" providerId="ADAL" clId="{3F7A3462-F3D4-4D49-B3B6-DEEA96AF3DC3}" dt="2020-07-22T11:21:45.365" v="6774" actId="1035"/>
          <ac:grpSpMkLst>
            <pc:docMk/>
            <pc:sldMk cId="968570700" sldId="923"/>
            <ac:grpSpMk id="43" creationId="{C89BC474-0ED4-4C50-B0E3-3ED0F09D877F}"/>
          </ac:grpSpMkLst>
        </pc:grpChg>
        <pc:graphicFrameChg chg="del">
          <ac:chgData name="Jonathan Neo" userId="7ec93efd-812d-40d8-901a-7d363e22a35d" providerId="ADAL" clId="{3F7A3462-F3D4-4D49-B3B6-DEEA96AF3DC3}" dt="2020-07-22T07:36:34.520" v="4624" actId="478"/>
          <ac:graphicFrameMkLst>
            <pc:docMk/>
            <pc:sldMk cId="968570700" sldId="923"/>
            <ac:graphicFrameMk id="4" creationId="{338965CD-7AFF-4E87-8D6D-B71561358BB8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2T11:22:14.045" v="6825" actId="20577"/>
          <ac:graphicFrameMkLst>
            <pc:docMk/>
            <pc:sldMk cId="968570700" sldId="923"/>
            <ac:graphicFrameMk id="92" creationId="{B756C962-8B8E-4386-9DAD-00BBAAD1F776}"/>
          </ac:graphicFrameMkLst>
        </pc:graphicFrameChg>
        <pc:graphicFrameChg chg="add del mod modGraphic">
          <ac:chgData name="Jonathan Neo" userId="7ec93efd-812d-40d8-901a-7d363e22a35d" providerId="ADAL" clId="{3F7A3462-F3D4-4D49-B3B6-DEEA96AF3DC3}" dt="2020-07-22T11:15:51.479" v="6370" actId="478"/>
          <ac:graphicFrameMkLst>
            <pc:docMk/>
            <pc:sldMk cId="968570700" sldId="923"/>
            <ac:graphicFrameMk id="94" creationId="{33051375-3C7F-4BFA-85D0-44DFF34B14F7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2T11:22:11.694" v="6819" actId="20577"/>
          <ac:graphicFrameMkLst>
            <pc:docMk/>
            <pc:sldMk cId="968570700" sldId="923"/>
            <ac:graphicFrameMk id="96" creationId="{B48569C7-81E8-4009-AAB5-1353B399D732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2T13:02:39.404" v="9355" actId="20577"/>
          <ac:graphicFrameMkLst>
            <pc:docMk/>
            <pc:sldMk cId="968570700" sldId="923"/>
            <ac:graphicFrameMk id="98" creationId="{45B6C888-3F49-4607-9843-D9FB26BBB39F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2T13:59:34.518" v="9614" actId="20577"/>
          <ac:graphicFrameMkLst>
            <pc:docMk/>
            <pc:sldMk cId="968570700" sldId="923"/>
            <ac:graphicFrameMk id="100" creationId="{46374E6A-C87F-4891-AA95-60E376C7C3F0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2T13:02:35.912" v="9345" actId="20577"/>
          <ac:graphicFrameMkLst>
            <pc:docMk/>
            <pc:sldMk cId="968570700" sldId="923"/>
            <ac:graphicFrameMk id="102" creationId="{CB9B86DA-608E-46FA-AF64-EB64B1BB7653}"/>
          </ac:graphicFrameMkLst>
        </pc:graphicFrameChg>
        <pc:picChg chg="add del mod">
          <ac:chgData name="Jonathan Neo" userId="7ec93efd-812d-40d8-901a-7d363e22a35d" providerId="ADAL" clId="{3F7A3462-F3D4-4D49-B3B6-DEEA96AF3DC3}" dt="2020-07-22T14:31:45.095" v="9745" actId="478"/>
          <ac:picMkLst>
            <pc:docMk/>
            <pc:sldMk cId="968570700" sldId="923"/>
            <ac:picMk id="3" creationId="{7DA87F97-943A-43CD-89BA-AAD90E08FB29}"/>
          </ac:picMkLst>
        </pc:picChg>
        <pc:picChg chg="add mod topLvl">
          <ac:chgData name="Jonathan Neo" userId="7ec93efd-812d-40d8-901a-7d363e22a35d" providerId="ADAL" clId="{3F7A3462-F3D4-4D49-B3B6-DEEA96AF3DC3}" dt="2020-07-22T08:34:30.980" v="5819" actId="164"/>
          <ac:picMkLst>
            <pc:docMk/>
            <pc:sldMk cId="968570700" sldId="923"/>
            <ac:picMk id="6" creationId="{CBEB3C04-6CAD-45AA-9B9C-9656DF324A77}"/>
          </ac:picMkLst>
        </pc:picChg>
        <pc:picChg chg="add mod topLvl">
          <ac:chgData name="Jonathan Neo" userId="7ec93efd-812d-40d8-901a-7d363e22a35d" providerId="ADAL" clId="{3F7A3462-F3D4-4D49-B3B6-DEEA96AF3DC3}" dt="2020-07-22T08:34:30.980" v="5819" actId="164"/>
          <ac:picMkLst>
            <pc:docMk/>
            <pc:sldMk cId="968570700" sldId="923"/>
            <ac:picMk id="9" creationId="{E96EC6AC-F162-4A71-8FEB-25AA568DF11A}"/>
          </ac:picMkLst>
        </pc:picChg>
        <pc:picChg chg="add del mod topLvl">
          <ac:chgData name="Jonathan Neo" userId="7ec93efd-812d-40d8-901a-7d363e22a35d" providerId="ADAL" clId="{3F7A3462-F3D4-4D49-B3B6-DEEA96AF3DC3}" dt="2020-07-22T08:29:52.780" v="5803" actId="478"/>
          <ac:picMkLst>
            <pc:docMk/>
            <pc:sldMk cId="968570700" sldId="923"/>
            <ac:picMk id="11" creationId="{B81B7649-8A49-4B29-8616-B6676A35E193}"/>
          </ac:picMkLst>
        </pc:picChg>
        <pc:picChg chg="add mod topLvl">
          <ac:chgData name="Jonathan Neo" userId="7ec93efd-812d-40d8-901a-7d363e22a35d" providerId="ADAL" clId="{3F7A3462-F3D4-4D49-B3B6-DEEA96AF3DC3}" dt="2020-07-22T08:34:28.008" v="5818" actId="164"/>
          <ac:picMkLst>
            <pc:docMk/>
            <pc:sldMk cId="968570700" sldId="923"/>
            <ac:picMk id="12" creationId="{C3764779-ECBA-4CAC-A7EA-B4788DCAAD36}"/>
          </ac:picMkLst>
        </pc:picChg>
        <pc:picChg chg="add del mod">
          <ac:chgData name="Jonathan Neo" userId="7ec93efd-812d-40d8-901a-7d363e22a35d" providerId="ADAL" clId="{3F7A3462-F3D4-4D49-B3B6-DEEA96AF3DC3}" dt="2020-07-22T08:26:38.735" v="5770" actId="478"/>
          <ac:picMkLst>
            <pc:docMk/>
            <pc:sldMk cId="968570700" sldId="923"/>
            <ac:picMk id="14" creationId="{32D5F22C-6BA4-47C9-A84A-43494B377617}"/>
          </ac:picMkLst>
        </pc:picChg>
        <pc:picChg chg="add mod">
          <ac:chgData name="Jonathan Neo" userId="7ec93efd-812d-40d8-901a-7d363e22a35d" providerId="ADAL" clId="{3F7A3462-F3D4-4D49-B3B6-DEEA96AF3DC3}" dt="2020-07-22T08:29:19.881" v="5799" actId="164"/>
          <ac:picMkLst>
            <pc:docMk/>
            <pc:sldMk cId="968570700" sldId="923"/>
            <ac:picMk id="19" creationId="{8B771260-DE1C-473A-8A4A-01CB6509BFD4}"/>
          </ac:picMkLst>
        </pc:picChg>
        <pc:picChg chg="add mod">
          <ac:chgData name="Jonathan Neo" userId="7ec93efd-812d-40d8-901a-7d363e22a35d" providerId="ADAL" clId="{3F7A3462-F3D4-4D49-B3B6-DEEA96AF3DC3}" dt="2020-07-22T08:29:19.881" v="5799" actId="164"/>
          <ac:picMkLst>
            <pc:docMk/>
            <pc:sldMk cId="968570700" sldId="923"/>
            <ac:picMk id="20" creationId="{E8BF8348-213D-4F23-91FD-5C0D225D3469}"/>
          </ac:picMkLst>
        </pc:picChg>
        <pc:picChg chg="add mod">
          <ac:chgData name="Jonathan Neo" userId="7ec93efd-812d-40d8-901a-7d363e22a35d" providerId="ADAL" clId="{3F7A3462-F3D4-4D49-B3B6-DEEA96AF3DC3}" dt="2020-07-22T08:29:09.533" v="5796" actId="164"/>
          <ac:picMkLst>
            <pc:docMk/>
            <pc:sldMk cId="968570700" sldId="923"/>
            <ac:picMk id="26" creationId="{581038C9-DFDE-48DF-AD0D-488938AE2F55}"/>
          </ac:picMkLst>
        </pc:picChg>
        <pc:picChg chg="add mod">
          <ac:chgData name="Jonathan Neo" userId="7ec93efd-812d-40d8-901a-7d363e22a35d" providerId="ADAL" clId="{3F7A3462-F3D4-4D49-B3B6-DEEA96AF3DC3}" dt="2020-07-22T08:29:09.533" v="5796" actId="164"/>
          <ac:picMkLst>
            <pc:docMk/>
            <pc:sldMk cId="968570700" sldId="923"/>
            <ac:picMk id="28" creationId="{BA63A753-7BF2-433E-8727-9173CB69C565}"/>
          </ac:picMkLst>
        </pc:picChg>
        <pc:picChg chg="mod">
          <ac:chgData name="Jonathan Neo" userId="7ec93efd-812d-40d8-901a-7d363e22a35d" providerId="ADAL" clId="{3F7A3462-F3D4-4D49-B3B6-DEEA96AF3DC3}" dt="2020-07-22T08:30:01.862" v="5805"/>
          <ac:picMkLst>
            <pc:docMk/>
            <pc:sldMk cId="968570700" sldId="923"/>
            <ac:picMk id="38" creationId="{F1C0F72B-8478-4518-A272-B414E2FDD0EB}"/>
          </ac:picMkLst>
        </pc:picChg>
        <pc:picChg chg="mod">
          <ac:chgData name="Jonathan Neo" userId="7ec93efd-812d-40d8-901a-7d363e22a35d" providerId="ADAL" clId="{3F7A3462-F3D4-4D49-B3B6-DEEA96AF3DC3}" dt="2020-07-22T08:30:01.862" v="5805"/>
          <ac:picMkLst>
            <pc:docMk/>
            <pc:sldMk cId="968570700" sldId="923"/>
            <ac:picMk id="39" creationId="{00C56BED-3B76-426A-A0C5-C2B2749D26D1}"/>
          </ac:picMkLst>
        </pc:picChg>
        <pc:picChg chg="add mod">
          <ac:chgData name="Jonathan Neo" userId="7ec93efd-812d-40d8-901a-7d363e22a35d" providerId="ADAL" clId="{3F7A3462-F3D4-4D49-B3B6-DEEA96AF3DC3}" dt="2020-07-22T08:34:28.008" v="5818" actId="164"/>
          <ac:picMkLst>
            <pc:docMk/>
            <pc:sldMk cId="968570700" sldId="923"/>
            <ac:picMk id="41" creationId="{4EFF67BB-2F68-4C9E-8E4B-4C7461D99BBC}"/>
          </ac:picMkLst>
        </pc:picChg>
        <pc:picChg chg="add del mod">
          <ac:chgData name="Jonathan Neo" userId="7ec93efd-812d-40d8-901a-7d363e22a35d" providerId="ADAL" clId="{3F7A3462-F3D4-4D49-B3B6-DEEA96AF3DC3}" dt="2020-07-22T08:42:21.457" v="5933" actId="478"/>
          <ac:picMkLst>
            <pc:docMk/>
            <pc:sldMk cId="968570700" sldId="923"/>
            <ac:picMk id="77" creationId="{94529144-6830-46C8-8264-6BA1ECBF843F}"/>
          </ac:picMkLst>
        </pc:picChg>
        <pc:picChg chg="add mod">
          <ac:chgData name="Jonathan Neo" userId="7ec93efd-812d-40d8-901a-7d363e22a35d" providerId="ADAL" clId="{3F7A3462-F3D4-4D49-B3B6-DEEA96AF3DC3}" dt="2020-07-22T11:21:45.365" v="6774" actId="1035"/>
          <ac:picMkLst>
            <pc:docMk/>
            <pc:sldMk cId="968570700" sldId="923"/>
            <ac:picMk id="79" creationId="{350C7D75-6DA5-444B-8495-54C3BB58D671}"/>
          </ac:picMkLst>
        </pc:picChg>
        <pc:picChg chg="add mod">
          <ac:chgData name="Jonathan Neo" userId="7ec93efd-812d-40d8-901a-7d363e22a35d" providerId="ADAL" clId="{3F7A3462-F3D4-4D49-B3B6-DEEA96AF3DC3}" dt="2020-07-22T13:10:26.177" v="9398" actId="1076"/>
          <ac:picMkLst>
            <pc:docMk/>
            <pc:sldMk cId="968570700" sldId="923"/>
            <ac:picMk id="108" creationId="{4A799B3F-108A-4854-947D-8F80E75B3348}"/>
          </ac:picMkLst>
        </pc:picChg>
      </pc:sldChg>
      <pc:sldChg chg="addSp delSp modSp add del mod">
        <pc:chgData name="Jonathan Neo" userId="7ec93efd-812d-40d8-901a-7d363e22a35d" providerId="ADAL" clId="{3F7A3462-F3D4-4D49-B3B6-DEEA96AF3DC3}" dt="2020-07-22T08:01:18.862" v="4958" actId="47"/>
        <pc:sldMkLst>
          <pc:docMk/>
          <pc:sldMk cId="2226322956" sldId="924"/>
        </pc:sldMkLst>
        <pc:spChg chg="mod">
          <ac:chgData name="Jonathan Neo" userId="7ec93efd-812d-40d8-901a-7d363e22a35d" providerId="ADAL" clId="{3F7A3462-F3D4-4D49-B3B6-DEEA96AF3DC3}" dt="2020-07-22T07:36:51.198" v="4653" actId="20577"/>
          <ac:spMkLst>
            <pc:docMk/>
            <pc:sldMk cId="2226322956" sldId="924"/>
            <ac:spMk id="2" creationId="{4CA54266-611C-486E-B2F8-7030C027DDEB}"/>
          </ac:spMkLst>
        </pc:spChg>
        <pc:spChg chg="add del mod">
          <ac:chgData name="Jonathan Neo" userId="7ec93efd-812d-40d8-901a-7d363e22a35d" providerId="ADAL" clId="{3F7A3462-F3D4-4D49-B3B6-DEEA96AF3DC3}" dt="2020-07-22T08:01:15.242" v="4956" actId="21"/>
          <ac:spMkLst>
            <pc:docMk/>
            <pc:sldMk cId="2226322956" sldId="924"/>
            <ac:spMk id="9" creationId="{D6CCD235-92E8-40C3-BE94-C043538D52F3}"/>
          </ac:spMkLst>
        </pc:spChg>
        <pc:spChg chg="add del mod">
          <ac:chgData name="Jonathan Neo" userId="7ec93efd-812d-40d8-901a-7d363e22a35d" providerId="ADAL" clId="{3F7A3462-F3D4-4D49-B3B6-DEEA96AF3DC3}" dt="2020-07-22T08:01:15.242" v="4956" actId="21"/>
          <ac:spMkLst>
            <pc:docMk/>
            <pc:sldMk cId="2226322956" sldId="924"/>
            <ac:spMk id="11" creationId="{FE022B81-AF76-4B33-9C09-E2953DB3D91B}"/>
          </ac:spMkLst>
        </pc:spChg>
        <pc:spChg chg="add mod">
          <ac:chgData name="Jonathan Neo" userId="7ec93efd-812d-40d8-901a-7d363e22a35d" providerId="ADAL" clId="{3F7A3462-F3D4-4D49-B3B6-DEEA96AF3DC3}" dt="2020-07-22T07:56:36.186" v="4719" actId="14100"/>
          <ac:spMkLst>
            <pc:docMk/>
            <pc:sldMk cId="2226322956" sldId="924"/>
            <ac:spMk id="13" creationId="{3D5BD0DB-FCC2-4124-8AEE-C34D55C1EE20}"/>
          </ac:spMkLst>
        </pc:spChg>
        <pc:spChg chg="add mod">
          <ac:chgData name="Jonathan Neo" userId="7ec93efd-812d-40d8-901a-7d363e22a35d" providerId="ADAL" clId="{3F7A3462-F3D4-4D49-B3B6-DEEA96AF3DC3}" dt="2020-07-22T07:56:10.648" v="4705" actId="1076"/>
          <ac:spMkLst>
            <pc:docMk/>
            <pc:sldMk cId="2226322956" sldId="924"/>
            <ac:spMk id="15" creationId="{1899D231-A16A-4ED0-A3E7-7D8CFDD22357}"/>
          </ac:spMkLst>
        </pc:spChg>
        <pc:spChg chg="add mod">
          <ac:chgData name="Jonathan Neo" userId="7ec93efd-812d-40d8-901a-7d363e22a35d" providerId="ADAL" clId="{3F7A3462-F3D4-4D49-B3B6-DEEA96AF3DC3}" dt="2020-07-22T07:56:10.648" v="4705" actId="1076"/>
          <ac:spMkLst>
            <pc:docMk/>
            <pc:sldMk cId="2226322956" sldId="924"/>
            <ac:spMk id="17" creationId="{D9B5258E-D8AC-49BA-92D8-58BCABE90797}"/>
          </ac:spMkLst>
        </pc:spChg>
        <pc:spChg chg="add mod">
          <ac:chgData name="Jonathan Neo" userId="7ec93efd-812d-40d8-901a-7d363e22a35d" providerId="ADAL" clId="{3F7A3462-F3D4-4D49-B3B6-DEEA96AF3DC3}" dt="2020-07-22T07:56:10.648" v="4705" actId="1076"/>
          <ac:spMkLst>
            <pc:docMk/>
            <pc:sldMk cId="2226322956" sldId="924"/>
            <ac:spMk id="19" creationId="{875EF7BE-C697-4B6A-B236-18284FC4F917}"/>
          </ac:spMkLst>
        </pc:spChg>
        <pc:spChg chg="add mod">
          <ac:chgData name="Jonathan Neo" userId="7ec93efd-812d-40d8-901a-7d363e22a35d" providerId="ADAL" clId="{3F7A3462-F3D4-4D49-B3B6-DEEA96AF3DC3}" dt="2020-07-22T07:56:04.556" v="4702" actId="20577"/>
          <ac:spMkLst>
            <pc:docMk/>
            <pc:sldMk cId="2226322956" sldId="924"/>
            <ac:spMk id="21" creationId="{76A5C49F-068A-40CD-AB5D-2BE1F6E4137E}"/>
          </ac:spMkLst>
        </pc:spChg>
        <pc:spChg chg="add mod">
          <ac:chgData name="Jonathan Neo" userId="7ec93efd-812d-40d8-901a-7d363e22a35d" providerId="ADAL" clId="{3F7A3462-F3D4-4D49-B3B6-DEEA96AF3DC3}" dt="2020-07-22T07:56:06.605" v="4703"/>
          <ac:spMkLst>
            <pc:docMk/>
            <pc:sldMk cId="2226322956" sldId="924"/>
            <ac:spMk id="23" creationId="{7E7E95A4-E53C-4824-ADC8-B8DAAB7A3773}"/>
          </ac:spMkLst>
        </pc:spChg>
        <pc:spChg chg="add mod">
          <ac:chgData name="Jonathan Neo" userId="7ec93efd-812d-40d8-901a-7d363e22a35d" providerId="ADAL" clId="{3F7A3462-F3D4-4D49-B3B6-DEEA96AF3DC3}" dt="2020-07-22T07:56:07.373" v="4704"/>
          <ac:spMkLst>
            <pc:docMk/>
            <pc:sldMk cId="2226322956" sldId="924"/>
            <ac:spMk id="25" creationId="{1851A2C6-8EEF-4C9C-90CE-4B84AC1376A2}"/>
          </ac:spMkLst>
        </pc:spChg>
        <pc:spChg chg="add mod">
          <ac:chgData name="Jonathan Neo" userId="7ec93efd-812d-40d8-901a-7d363e22a35d" providerId="ADAL" clId="{3F7A3462-F3D4-4D49-B3B6-DEEA96AF3DC3}" dt="2020-07-22T07:56:21.281" v="4714" actId="20577"/>
          <ac:spMkLst>
            <pc:docMk/>
            <pc:sldMk cId="2226322956" sldId="924"/>
            <ac:spMk id="27" creationId="{CDD0B7F6-F134-4CD1-810C-66C6CB10096F}"/>
          </ac:spMkLst>
        </pc:spChg>
        <pc:spChg chg="add mod">
          <ac:chgData name="Jonathan Neo" userId="7ec93efd-812d-40d8-901a-7d363e22a35d" providerId="ADAL" clId="{3F7A3462-F3D4-4D49-B3B6-DEEA96AF3DC3}" dt="2020-07-22T07:56:22.937" v="4715"/>
          <ac:spMkLst>
            <pc:docMk/>
            <pc:sldMk cId="2226322956" sldId="924"/>
            <ac:spMk id="29" creationId="{026B2572-199D-4F39-998F-E7FA65CC735C}"/>
          </ac:spMkLst>
        </pc:spChg>
        <pc:spChg chg="add mod">
          <ac:chgData name="Jonathan Neo" userId="7ec93efd-812d-40d8-901a-7d363e22a35d" providerId="ADAL" clId="{3F7A3462-F3D4-4D49-B3B6-DEEA96AF3DC3}" dt="2020-07-22T07:56:23.724" v="4716"/>
          <ac:spMkLst>
            <pc:docMk/>
            <pc:sldMk cId="2226322956" sldId="924"/>
            <ac:spMk id="31" creationId="{3E0E3E1A-767E-4026-A53F-9B7865A52B7F}"/>
          </ac:spMkLst>
        </pc:spChg>
        <pc:spChg chg="add mod">
          <ac:chgData name="Jonathan Neo" userId="7ec93efd-812d-40d8-901a-7d363e22a35d" providerId="ADAL" clId="{3F7A3462-F3D4-4D49-B3B6-DEEA96AF3DC3}" dt="2020-07-22T07:56:38.757" v="4727" actId="20577"/>
          <ac:spMkLst>
            <pc:docMk/>
            <pc:sldMk cId="2226322956" sldId="924"/>
            <ac:spMk id="33" creationId="{53BA9798-E16E-43E3-A06F-D71626DCB038}"/>
          </ac:spMkLst>
        </pc:spChg>
        <pc:spChg chg="add mod">
          <ac:chgData name="Jonathan Neo" userId="7ec93efd-812d-40d8-901a-7d363e22a35d" providerId="ADAL" clId="{3F7A3462-F3D4-4D49-B3B6-DEEA96AF3DC3}" dt="2020-07-22T07:56:41.264" v="4728"/>
          <ac:spMkLst>
            <pc:docMk/>
            <pc:sldMk cId="2226322956" sldId="924"/>
            <ac:spMk id="35" creationId="{8D6A00E2-254A-4D31-ADCA-A56AC6611430}"/>
          </ac:spMkLst>
        </pc:spChg>
        <pc:spChg chg="add mod">
          <ac:chgData name="Jonathan Neo" userId="7ec93efd-812d-40d8-901a-7d363e22a35d" providerId="ADAL" clId="{3F7A3462-F3D4-4D49-B3B6-DEEA96AF3DC3}" dt="2020-07-22T07:56:42.378" v="4729"/>
          <ac:spMkLst>
            <pc:docMk/>
            <pc:sldMk cId="2226322956" sldId="924"/>
            <ac:spMk id="37" creationId="{0A144B40-AF0E-46C1-90DC-08E52ADFF462}"/>
          </ac:spMkLst>
        </pc:spChg>
        <pc:spChg chg="add mod">
          <ac:chgData name="Jonathan Neo" userId="7ec93efd-812d-40d8-901a-7d363e22a35d" providerId="ADAL" clId="{3F7A3462-F3D4-4D49-B3B6-DEEA96AF3DC3}" dt="2020-07-22T07:56:54.847" v="4753" actId="20577"/>
          <ac:spMkLst>
            <pc:docMk/>
            <pc:sldMk cId="2226322956" sldId="924"/>
            <ac:spMk id="39" creationId="{327FC290-E997-47BC-8971-AD44A2CA9702}"/>
          </ac:spMkLst>
        </pc:spChg>
        <pc:spChg chg="add del mod">
          <ac:chgData name="Jonathan Neo" userId="7ec93efd-812d-40d8-901a-7d363e22a35d" providerId="ADAL" clId="{3F7A3462-F3D4-4D49-B3B6-DEEA96AF3DC3}" dt="2020-07-22T07:57:42.267" v="4766" actId="478"/>
          <ac:spMkLst>
            <pc:docMk/>
            <pc:sldMk cId="2226322956" sldId="924"/>
            <ac:spMk id="41" creationId="{6DC369B8-1072-40DF-932D-DED001F4C246}"/>
          </ac:spMkLst>
        </pc:spChg>
        <pc:picChg chg="add del mod">
          <ac:chgData name="Jonathan Neo" userId="7ec93efd-812d-40d8-901a-7d363e22a35d" providerId="ADAL" clId="{3F7A3462-F3D4-4D49-B3B6-DEEA96AF3DC3}" dt="2020-07-22T08:01:15.242" v="4956" actId="21"/>
          <ac:picMkLst>
            <pc:docMk/>
            <pc:sldMk cId="2226322956" sldId="924"/>
            <ac:picMk id="3" creationId="{3504305B-7B48-4E83-BE45-2C4ED2BE6FA0}"/>
          </ac:picMkLst>
        </pc:picChg>
        <pc:picChg chg="add del mod">
          <ac:chgData name="Jonathan Neo" userId="7ec93efd-812d-40d8-901a-7d363e22a35d" providerId="ADAL" clId="{3F7A3462-F3D4-4D49-B3B6-DEEA96AF3DC3}" dt="2020-07-22T08:01:15.242" v="4956" actId="21"/>
          <ac:picMkLst>
            <pc:docMk/>
            <pc:sldMk cId="2226322956" sldId="924"/>
            <ac:picMk id="7" creationId="{78D4A5D9-4CE6-4F5B-9550-52B197FD44A2}"/>
          </ac:picMkLst>
        </pc:picChg>
      </pc:sldChg>
      <pc:sldChg chg="delSp modSp add del mod ord">
        <pc:chgData name="Jonathan Neo" userId="7ec93efd-812d-40d8-901a-7d363e22a35d" providerId="ADAL" clId="{3F7A3462-F3D4-4D49-B3B6-DEEA96AF3DC3}" dt="2020-07-22T08:01:12.683" v="4955" actId="47"/>
        <pc:sldMkLst>
          <pc:docMk/>
          <pc:sldMk cId="62023532" sldId="925"/>
        </pc:sldMkLst>
        <pc:spChg chg="mod">
          <ac:chgData name="Jonathan Neo" userId="7ec93efd-812d-40d8-901a-7d363e22a35d" providerId="ADAL" clId="{3F7A3462-F3D4-4D49-B3B6-DEEA96AF3DC3}" dt="2020-07-22T07:59:58.769" v="4885" actId="113"/>
          <ac:spMkLst>
            <pc:docMk/>
            <pc:sldMk cId="62023532" sldId="925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2T07:59:34.668" v="4846" actId="478"/>
          <ac:spMkLst>
            <pc:docMk/>
            <pc:sldMk cId="62023532" sldId="925"/>
            <ac:spMk id="9" creationId="{D6CCD235-92E8-40C3-BE94-C043538D52F3}"/>
          </ac:spMkLst>
        </pc:spChg>
        <pc:spChg chg="del">
          <ac:chgData name="Jonathan Neo" userId="7ec93efd-812d-40d8-901a-7d363e22a35d" providerId="ADAL" clId="{3F7A3462-F3D4-4D49-B3B6-DEEA96AF3DC3}" dt="2020-07-22T07:59:34.668" v="4846" actId="478"/>
          <ac:spMkLst>
            <pc:docMk/>
            <pc:sldMk cId="62023532" sldId="925"/>
            <ac:spMk id="11" creationId="{FE022B81-AF76-4B33-9C09-E2953DB3D91B}"/>
          </ac:spMkLst>
        </pc:spChg>
        <pc:picChg chg="del">
          <ac:chgData name="Jonathan Neo" userId="7ec93efd-812d-40d8-901a-7d363e22a35d" providerId="ADAL" clId="{3F7A3462-F3D4-4D49-B3B6-DEEA96AF3DC3}" dt="2020-07-22T07:59:34.668" v="4846" actId="478"/>
          <ac:picMkLst>
            <pc:docMk/>
            <pc:sldMk cId="62023532" sldId="925"/>
            <ac:picMk id="3" creationId="{3504305B-7B48-4E83-BE45-2C4ED2BE6FA0}"/>
          </ac:picMkLst>
        </pc:picChg>
        <pc:picChg chg="del">
          <ac:chgData name="Jonathan Neo" userId="7ec93efd-812d-40d8-901a-7d363e22a35d" providerId="ADAL" clId="{3F7A3462-F3D4-4D49-B3B6-DEEA96AF3DC3}" dt="2020-07-22T07:59:34.668" v="4846" actId="478"/>
          <ac:picMkLst>
            <pc:docMk/>
            <pc:sldMk cId="62023532" sldId="925"/>
            <ac:picMk id="7" creationId="{78D4A5D9-4CE6-4F5B-9550-52B197FD44A2}"/>
          </ac:picMkLst>
        </pc:picChg>
      </pc:sldChg>
      <pc:sldChg chg="addSp delSp modSp add mod">
        <pc:chgData name="Jonathan Neo" userId="7ec93efd-812d-40d8-901a-7d363e22a35d" providerId="ADAL" clId="{3F7A3462-F3D4-4D49-B3B6-DEEA96AF3DC3}" dt="2020-07-22T08:03:42.086" v="5121" actId="20577"/>
        <pc:sldMkLst>
          <pc:docMk/>
          <pc:sldMk cId="496824794" sldId="926"/>
        </pc:sldMkLst>
        <pc:spChg chg="mod">
          <ac:chgData name="Jonathan Neo" userId="7ec93efd-812d-40d8-901a-7d363e22a35d" providerId="ADAL" clId="{3F7A3462-F3D4-4D49-B3B6-DEEA96AF3DC3}" dt="2020-07-22T08:03:42.086" v="5121" actId="20577"/>
          <ac:spMkLst>
            <pc:docMk/>
            <pc:sldMk cId="496824794" sldId="926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2T08:03:29.133" v="5089" actId="20577"/>
          <ac:spMkLst>
            <pc:docMk/>
            <pc:sldMk cId="496824794" sldId="926"/>
            <ac:spMk id="3" creationId="{E836277D-EDCD-4067-A812-2C09FFF78D30}"/>
          </ac:spMkLst>
        </pc:spChg>
        <pc:spChg chg="add mod">
          <ac:chgData name="Jonathan Neo" userId="7ec93efd-812d-40d8-901a-7d363e22a35d" providerId="ADAL" clId="{3F7A3462-F3D4-4D49-B3B6-DEEA96AF3DC3}" dt="2020-07-22T08:03:31.488" v="5096" actId="20577"/>
          <ac:spMkLst>
            <pc:docMk/>
            <pc:sldMk cId="496824794" sldId="926"/>
            <ac:spMk id="4" creationId="{7EA2103B-A170-4505-9E45-80BC3864A2D4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13" creationId="{3D5BD0DB-FCC2-4124-8AEE-C34D55C1EE20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15" creationId="{1899D231-A16A-4ED0-A3E7-7D8CFDD22357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17" creationId="{D9B5258E-D8AC-49BA-92D8-58BCABE90797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19" creationId="{875EF7BE-C697-4B6A-B236-18284FC4F917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21" creationId="{76A5C49F-068A-40CD-AB5D-2BE1F6E4137E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23" creationId="{7E7E95A4-E53C-4824-ADC8-B8DAAB7A3773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25" creationId="{1851A2C6-8EEF-4C9C-90CE-4B84AC1376A2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27" creationId="{CDD0B7F6-F134-4CD1-810C-66C6CB10096F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29" creationId="{026B2572-199D-4F39-998F-E7FA65CC735C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31" creationId="{3E0E3E1A-767E-4026-A53F-9B7865A52B7F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33" creationId="{53BA9798-E16E-43E3-A06F-D71626DCB038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35" creationId="{8D6A00E2-254A-4D31-ADCA-A56AC6611430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37" creationId="{0A144B40-AF0E-46C1-90DC-08E52ADFF462}"/>
          </ac:spMkLst>
        </pc:spChg>
        <pc:spChg chg="del mod">
          <ac:chgData name="Jonathan Neo" userId="7ec93efd-812d-40d8-901a-7d363e22a35d" providerId="ADAL" clId="{3F7A3462-F3D4-4D49-B3B6-DEEA96AF3DC3}" dt="2020-07-22T08:02:04.212" v="5001" actId="478"/>
          <ac:spMkLst>
            <pc:docMk/>
            <pc:sldMk cId="496824794" sldId="926"/>
            <ac:spMk id="39" creationId="{327FC290-E997-47BC-8971-AD44A2CA9702}"/>
          </ac:spMkLst>
        </pc:spChg>
      </pc:sldChg>
      <pc:sldChg chg="addSp modSp add del mod">
        <pc:chgData name="Jonathan Neo" userId="7ec93efd-812d-40d8-901a-7d363e22a35d" providerId="ADAL" clId="{3F7A3462-F3D4-4D49-B3B6-DEEA96AF3DC3}" dt="2020-07-22T08:05:02.404" v="5167" actId="47"/>
        <pc:sldMkLst>
          <pc:docMk/>
          <pc:sldMk cId="2560997628" sldId="927"/>
        </pc:sldMkLst>
        <pc:spChg chg="mod">
          <ac:chgData name="Jonathan Neo" userId="7ec93efd-812d-40d8-901a-7d363e22a35d" providerId="ADAL" clId="{3F7A3462-F3D4-4D49-B3B6-DEEA96AF3DC3}" dt="2020-07-22T08:04:06.400" v="5131" actId="20577"/>
          <ac:spMkLst>
            <pc:docMk/>
            <pc:sldMk cId="2560997628" sldId="927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2T08:04:23.251" v="5159" actId="20577"/>
          <ac:spMkLst>
            <pc:docMk/>
            <pc:sldMk cId="2560997628" sldId="927"/>
            <ac:spMk id="6" creationId="{F8A3D61E-A99E-4019-8356-C8C463429038}"/>
          </ac:spMkLst>
        </pc:spChg>
        <pc:spChg chg="add mod">
          <ac:chgData name="Jonathan Neo" userId="7ec93efd-812d-40d8-901a-7d363e22a35d" providerId="ADAL" clId="{3F7A3462-F3D4-4D49-B3B6-DEEA96AF3DC3}" dt="2020-07-22T08:04:30.007" v="5162" actId="20577"/>
          <ac:spMkLst>
            <pc:docMk/>
            <pc:sldMk cId="2560997628" sldId="927"/>
            <ac:spMk id="7" creationId="{FAFBE311-72F3-4328-9BD8-0DCC8D0FD64C}"/>
          </ac:spMkLst>
        </pc:spChg>
        <pc:picChg chg="add">
          <ac:chgData name="Jonathan Neo" userId="7ec93efd-812d-40d8-901a-7d363e22a35d" providerId="ADAL" clId="{3F7A3462-F3D4-4D49-B3B6-DEEA96AF3DC3}" dt="2020-07-22T08:01:17.197" v="4957" actId="22"/>
          <ac:picMkLst>
            <pc:docMk/>
            <pc:sldMk cId="2560997628" sldId="927"/>
            <ac:picMk id="3" creationId="{CEF3CE1A-74BF-438D-B45E-0D641DE15961}"/>
          </ac:picMkLst>
        </pc:picChg>
        <pc:picChg chg="add">
          <ac:chgData name="Jonathan Neo" userId="7ec93efd-812d-40d8-901a-7d363e22a35d" providerId="ADAL" clId="{3F7A3462-F3D4-4D49-B3B6-DEEA96AF3DC3}" dt="2020-07-22T08:01:17.197" v="4957" actId="22"/>
          <ac:picMkLst>
            <pc:docMk/>
            <pc:sldMk cId="2560997628" sldId="927"/>
            <ac:picMk id="4" creationId="{7D99E836-4799-4BBD-8C0D-33A528CD82D6}"/>
          </ac:picMkLst>
        </pc:picChg>
      </pc:sldChg>
      <pc:sldChg chg="addSp delSp modSp add mod">
        <pc:chgData name="Jonathan Neo" userId="7ec93efd-812d-40d8-901a-7d363e22a35d" providerId="ADAL" clId="{3F7A3462-F3D4-4D49-B3B6-DEEA96AF3DC3}" dt="2020-07-22T08:13:47.445" v="5482" actId="554"/>
        <pc:sldMkLst>
          <pc:docMk/>
          <pc:sldMk cId="1950584754" sldId="928"/>
        </pc:sldMkLst>
        <pc:spChg chg="mod">
          <ac:chgData name="Jonathan Neo" userId="7ec93efd-812d-40d8-901a-7d363e22a35d" providerId="ADAL" clId="{3F7A3462-F3D4-4D49-B3B6-DEEA96AF3DC3}" dt="2020-07-22T08:03:56.142" v="5122"/>
          <ac:spMkLst>
            <pc:docMk/>
            <pc:sldMk cId="1950584754" sldId="928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2T08:01:44.955" v="5000" actId="478"/>
          <ac:spMkLst>
            <pc:docMk/>
            <pc:sldMk cId="1950584754" sldId="928"/>
            <ac:spMk id="6" creationId="{F8A3D61E-A99E-4019-8356-C8C463429038}"/>
          </ac:spMkLst>
        </pc:spChg>
        <pc:spChg chg="del">
          <ac:chgData name="Jonathan Neo" userId="7ec93efd-812d-40d8-901a-7d363e22a35d" providerId="ADAL" clId="{3F7A3462-F3D4-4D49-B3B6-DEEA96AF3DC3}" dt="2020-07-22T08:01:44.955" v="5000" actId="478"/>
          <ac:spMkLst>
            <pc:docMk/>
            <pc:sldMk cId="1950584754" sldId="928"/>
            <ac:spMk id="7" creationId="{FAFBE311-72F3-4328-9BD8-0DCC8D0FD64C}"/>
          </ac:spMkLst>
        </pc:spChg>
        <pc:spChg chg="add mod">
          <ac:chgData name="Jonathan Neo" userId="7ec93efd-812d-40d8-901a-7d363e22a35d" providerId="ADAL" clId="{3F7A3462-F3D4-4D49-B3B6-DEEA96AF3DC3}" dt="2020-07-22T08:13:47.445" v="5482" actId="554"/>
          <ac:spMkLst>
            <pc:docMk/>
            <pc:sldMk cId="1950584754" sldId="928"/>
            <ac:spMk id="8" creationId="{8054DA63-625D-4C57-A67F-A8A4EFEDFABD}"/>
          </ac:spMkLst>
        </pc:spChg>
        <pc:spChg chg="add mod">
          <ac:chgData name="Jonathan Neo" userId="7ec93efd-812d-40d8-901a-7d363e22a35d" providerId="ADAL" clId="{3F7A3462-F3D4-4D49-B3B6-DEEA96AF3DC3}" dt="2020-07-22T08:06:49.458" v="5223" actId="552"/>
          <ac:spMkLst>
            <pc:docMk/>
            <pc:sldMk cId="1950584754" sldId="928"/>
            <ac:spMk id="9" creationId="{D70B2FEC-A89C-4DA5-805C-743C93E54FC1}"/>
          </ac:spMkLst>
        </pc:spChg>
        <pc:spChg chg="add mod">
          <ac:chgData name="Jonathan Neo" userId="7ec93efd-812d-40d8-901a-7d363e22a35d" providerId="ADAL" clId="{3F7A3462-F3D4-4D49-B3B6-DEEA96AF3DC3}" dt="2020-07-22T08:06:18.459" v="5209" actId="20577"/>
          <ac:spMkLst>
            <pc:docMk/>
            <pc:sldMk cId="1950584754" sldId="928"/>
            <ac:spMk id="10" creationId="{36801949-0821-42A2-B413-7C46A03665FA}"/>
          </ac:spMkLst>
        </pc:spChg>
        <pc:spChg chg="add mod">
          <ac:chgData name="Jonathan Neo" userId="7ec93efd-812d-40d8-901a-7d363e22a35d" providerId="ADAL" clId="{3F7A3462-F3D4-4D49-B3B6-DEEA96AF3DC3}" dt="2020-07-22T08:06:51.979" v="5224" actId="20577"/>
          <ac:spMkLst>
            <pc:docMk/>
            <pc:sldMk cId="1950584754" sldId="928"/>
            <ac:spMk id="11" creationId="{D445BE9E-4D28-46EB-828A-81FD644B22F6}"/>
          </ac:spMkLst>
        </pc:spChg>
        <pc:spChg chg="add mod">
          <ac:chgData name="Jonathan Neo" userId="7ec93efd-812d-40d8-901a-7d363e22a35d" providerId="ADAL" clId="{3F7A3462-F3D4-4D49-B3B6-DEEA96AF3DC3}" dt="2020-07-22T08:06:59.511" v="5228" actId="20577"/>
          <ac:spMkLst>
            <pc:docMk/>
            <pc:sldMk cId="1950584754" sldId="928"/>
            <ac:spMk id="12" creationId="{C9273FC9-F39E-474E-987F-1D2D602EF730}"/>
          </ac:spMkLst>
        </pc:spChg>
        <pc:spChg chg="mod">
          <ac:chgData name="Jonathan Neo" userId="7ec93efd-812d-40d8-901a-7d363e22a35d" providerId="ADAL" clId="{3F7A3462-F3D4-4D49-B3B6-DEEA96AF3DC3}" dt="2020-07-22T08:13:47.445" v="5482" actId="554"/>
          <ac:spMkLst>
            <pc:docMk/>
            <pc:sldMk cId="1950584754" sldId="928"/>
            <ac:spMk id="13" creationId="{3D5BD0DB-FCC2-4124-8AEE-C34D55C1EE20}"/>
          </ac:spMkLst>
        </pc:spChg>
        <pc:spChg chg="add mod">
          <ac:chgData name="Jonathan Neo" userId="7ec93efd-812d-40d8-901a-7d363e22a35d" providerId="ADAL" clId="{3F7A3462-F3D4-4D49-B3B6-DEEA96AF3DC3}" dt="2020-07-22T08:11:27.547" v="5400" actId="14100"/>
          <ac:spMkLst>
            <pc:docMk/>
            <pc:sldMk cId="1950584754" sldId="928"/>
            <ac:spMk id="14" creationId="{0E6B8DC7-EF1B-4E81-BB32-A0BD76C2A54E}"/>
          </ac:spMkLst>
        </pc:spChg>
        <pc:spChg chg="add mod">
          <ac:chgData name="Jonathan Neo" userId="7ec93efd-812d-40d8-901a-7d363e22a35d" providerId="ADAL" clId="{3F7A3462-F3D4-4D49-B3B6-DEEA96AF3DC3}" dt="2020-07-22T08:11:40.621" v="5410" actId="1076"/>
          <ac:spMkLst>
            <pc:docMk/>
            <pc:sldMk cId="1950584754" sldId="928"/>
            <ac:spMk id="16" creationId="{8FF1B0BF-6908-4282-8436-4DA021CE5E6B}"/>
          </ac:spMkLst>
        </pc:spChg>
        <pc:spChg chg="add mod">
          <ac:chgData name="Jonathan Neo" userId="7ec93efd-812d-40d8-901a-7d363e22a35d" providerId="ADAL" clId="{3F7A3462-F3D4-4D49-B3B6-DEEA96AF3DC3}" dt="2020-07-22T08:07:01.395" v="5229" actId="20577"/>
          <ac:spMkLst>
            <pc:docMk/>
            <pc:sldMk cId="1950584754" sldId="928"/>
            <ac:spMk id="18" creationId="{3B1BE8CF-4152-428D-94E0-5F02134B6D23}"/>
          </ac:spMkLst>
        </pc:spChg>
        <pc:spChg chg="add mod">
          <ac:chgData name="Jonathan Neo" userId="7ec93efd-812d-40d8-901a-7d363e22a35d" providerId="ADAL" clId="{3F7A3462-F3D4-4D49-B3B6-DEEA96AF3DC3}" dt="2020-07-22T08:07:09.405" v="5233" actId="20577"/>
          <ac:spMkLst>
            <pc:docMk/>
            <pc:sldMk cId="1950584754" sldId="928"/>
            <ac:spMk id="20" creationId="{9A940592-21DE-4706-A0BD-47B01FAC1607}"/>
          </ac:spMkLst>
        </pc:spChg>
        <pc:spChg chg="mod">
          <ac:chgData name="Jonathan Neo" userId="7ec93efd-812d-40d8-901a-7d363e22a35d" providerId="ADAL" clId="{3F7A3462-F3D4-4D49-B3B6-DEEA96AF3DC3}" dt="2020-07-22T08:06:08.160" v="5193" actId="555"/>
          <ac:spMkLst>
            <pc:docMk/>
            <pc:sldMk cId="1950584754" sldId="928"/>
            <ac:spMk id="21" creationId="{76A5C49F-068A-40CD-AB5D-2BE1F6E4137E}"/>
          </ac:spMkLst>
        </pc:spChg>
        <pc:spChg chg="add mod">
          <ac:chgData name="Jonathan Neo" userId="7ec93efd-812d-40d8-901a-7d363e22a35d" providerId="ADAL" clId="{3F7A3462-F3D4-4D49-B3B6-DEEA96AF3DC3}" dt="2020-07-22T08:06:55.817" v="5226" actId="20577"/>
          <ac:spMkLst>
            <pc:docMk/>
            <pc:sldMk cId="1950584754" sldId="928"/>
            <ac:spMk id="28" creationId="{0B7A78ED-C02B-4811-9CF4-60554021B069}"/>
          </ac:spMkLst>
        </pc:spChg>
        <pc:spChg chg="add mod">
          <ac:chgData name="Jonathan Neo" userId="7ec93efd-812d-40d8-901a-7d363e22a35d" providerId="ADAL" clId="{3F7A3462-F3D4-4D49-B3B6-DEEA96AF3DC3}" dt="2020-07-22T08:07:03.006" v="5230" actId="20577"/>
          <ac:spMkLst>
            <pc:docMk/>
            <pc:sldMk cId="1950584754" sldId="928"/>
            <ac:spMk id="30" creationId="{AC3D919A-92C7-41AB-9B54-E106B0585A0B}"/>
          </ac:spMkLst>
        </pc:spChg>
        <pc:spChg chg="add mod">
          <ac:chgData name="Jonathan Neo" userId="7ec93efd-812d-40d8-901a-7d363e22a35d" providerId="ADAL" clId="{3F7A3462-F3D4-4D49-B3B6-DEEA96AF3DC3}" dt="2020-07-22T08:06:58.064" v="5227" actId="20577"/>
          <ac:spMkLst>
            <pc:docMk/>
            <pc:sldMk cId="1950584754" sldId="928"/>
            <ac:spMk id="43" creationId="{6F9B3F7F-0632-4945-8466-2C7A0FB8CD6A}"/>
          </ac:spMkLst>
        </pc:spChg>
        <pc:spChg chg="add mod">
          <ac:chgData name="Jonathan Neo" userId="7ec93efd-812d-40d8-901a-7d363e22a35d" providerId="ADAL" clId="{3F7A3462-F3D4-4D49-B3B6-DEEA96AF3DC3}" dt="2020-07-22T08:07:04.793" v="5231" actId="20577"/>
          <ac:spMkLst>
            <pc:docMk/>
            <pc:sldMk cId="1950584754" sldId="928"/>
            <ac:spMk id="45" creationId="{4EDE71EC-E9AF-46B1-966D-D4F7E3801FA1}"/>
          </ac:spMkLst>
        </pc:spChg>
        <pc:spChg chg="add mod">
          <ac:chgData name="Jonathan Neo" userId="7ec93efd-812d-40d8-901a-7d363e22a35d" providerId="ADAL" clId="{3F7A3462-F3D4-4D49-B3B6-DEEA96AF3DC3}" dt="2020-07-22T08:07:11.669" v="5234" actId="20577"/>
          <ac:spMkLst>
            <pc:docMk/>
            <pc:sldMk cId="1950584754" sldId="928"/>
            <ac:spMk id="47" creationId="{1C5B0800-1D66-48A2-8E36-18D5886080D5}"/>
          </ac:spMkLst>
        </pc:spChg>
        <pc:picChg chg="del">
          <ac:chgData name="Jonathan Neo" userId="7ec93efd-812d-40d8-901a-7d363e22a35d" providerId="ADAL" clId="{3F7A3462-F3D4-4D49-B3B6-DEEA96AF3DC3}" dt="2020-07-22T08:01:44.955" v="5000" actId="478"/>
          <ac:picMkLst>
            <pc:docMk/>
            <pc:sldMk cId="1950584754" sldId="928"/>
            <ac:picMk id="3" creationId="{CEF3CE1A-74BF-438D-B45E-0D641DE15961}"/>
          </ac:picMkLst>
        </pc:picChg>
        <pc:picChg chg="del">
          <ac:chgData name="Jonathan Neo" userId="7ec93efd-812d-40d8-901a-7d363e22a35d" providerId="ADAL" clId="{3F7A3462-F3D4-4D49-B3B6-DEEA96AF3DC3}" dt="2020-07-22T08:01:44.955" v="5000" actId="478"/>
          <ac:picMkLst>
            <pc:docMk/>
            <pc:sldMk cId="1950584754" sldId="928"/>
            <ac:picMk id="4" creationId="{7D99E836-4799-4BBD-8C0D-33A528CD82D6}"/>
          </ac:picMkLst>
        </pc:picChg>
        <pc:cxnChg chg="add mod">
          <ac:chgData name="Jonathan Neo" userId="7ec93efd-812d-40d8-901a-7d363e22a35d" providerId="ADAL" clId="{3F7A3462-F3D4-4D49-B3B6-DEEA96AF3DC3}" dt="2020-07-22T08:07:38.537" v="5237" actId="1582"/>
          <ac:cxnSpMkLst>
            <pc:docMk/>
            <pc:sldMk cId="1950584754" sldId="928"/>
            <ac:cxnSpMk id="49" creationId="{7F8015EC-EABF-4B05-AD7A-BF5535803E16}"/>
          </ac:cxnSpMkLst>
        </pc:cxnChg>
        <pc:cxnChg chg="add mod">
          <ac:chgData name="Jonathan Neo" userId="7ec93efd-812d-40d8-901a-7d363e22a35d" providerId="ADAL" clId="{3F7A3462-F3D4-4D49-B3B6-DEEA96AF3DC3}" dt="2020-07-22T08:07:44.377" v="5241" actId="14100"/>
          <ac:cxnSpMkLst>
            <pc:docMk/>
            <pc:sldMk cId="1950584754" sldId="928"/>
            <ac:cxnSpMk id="51" creationId="{24A7FB9D-F2D4-4683-9DC0-3C453009FF01}"/>
          </ac:cxnSpMkLst>
        </pc:cxnChg>
        <pc:cxnChg chg="add mod">
          <ac:chgData name="Jonathan Neo" userId="7ec93efd-812d-40d8-901a-7d363e22a35d" providerId="ADAL" clId="{3F7A3462-F3D4-4D49-B3B6-DEEA96AF3DC3}" dt="2020-07-22T08:07:48.727" v="5244" actId="14100"/>
          <ac:cxnSpMkLst>
            <pc:docMk/>
            <pc:sldMk cId="1950584754" sldId="928"/>
            <ac:cxnSpMk id="56" creationId="{F0970F69-0233-46F3-A5CD-C495378AD889}"/>
          </ac:cxnSpMkLst>
        </pc:cxnChg>
        <pc:cxnChg chg="add mod">
          <ac:chgData name="Jonathan Neo" userId="7ec93efd-812d-40d8-901a-7d363e22a35d" providerId="ADAL" clId="{3F7A3462-F3D4-4D49-B3B6-DEEA96AF3DC3}" dt="2020-07-22T08:07:52.994" v="5247" actId="14100"/>
          <ac:cxnSpMkLst>
            <pc:docMk/>
            <pc:sldMk cId="1950584754" sldId="928"/>
            <ac:cxnSpMk id="60" creationId="{E9A6C346-E0F4-4518-84CD-53FB02EE9A4C}"/>
          </ac:cxnSpMkLst>
        </pc:cxnChg>
        <pc:cxnChg chg="add mod">
          <ac:chgData name="Jonathan Neo" userId="7ec93efd-812d-40d8-901a-7d363e22a35d" providerId="ADAL" clId="{3F7A3462-F3D4-4D49-B3B6-DEEA96AF3DC3}" dt="2020-07-22T08:07:56.921" v="5250" actId="14100"/>
          <ac:cxnSpMkLst>
            <pc:docMk/>
            <pc:sldMk cId="1950584754" sldId="928"/>
            <ac:cxnSpMk id="64" creationId="{6DF5C512-ED0A-408D-9737-2402533FFD5F}"/>
          </ac:cxnSpMkLst>
        </pc:cxnChg>
        <pc:cxnChg chg="add mod">
          <ac:chgData name="Jonathan Neo" userId="7ec93efd-812d-40d8-901a-7d363e22a35d" providerId="ADAL" clId="{3F7A3462-F3D4-4D49-B3B6-DEEA96AF3DC3}" dt="2020-07-22T08:08:00.684" v="5253" actId="14100"/>
          <ac:cxnSpMkLst>
            <pc:docMk/>
            <pc:sldMk cId="1950584754" sldId="928"/>
            <ac:cxnSpMk id="68" creationId="{4641A0A2-713A-4C73-B148-BACBC1F419C7}"/>
          </ac:cxnSpMkLst>
        </pc:cxnChg>
        <pc:cxnChg chg="add mod">
          <ac:chgData name="Jonathan Neo" userId="7ec93efd-812d-40d8-901a-7d363e22a35d" providerId="ADAL" clId="{3F7A3462-F3D4-4D49-B3B6-DEEA96AF3DC3}" dt="2020-07-22T08:08:06.481" v="5258" actId="14100"/>
          <ac:cxnSpMkLst>
            <pc:docMk/>
            <pc:sldMk cId="1950584754" sldId="928"/>
            <ac:cxnSpMk id="72" creationId="{8A00A714-F0F6-46E6-9E36-9992D62EDE0F}"/>
          </ac:cxnSpMkLst>
        </pc:cxnChg>
        <pc:cxnChg chg="add mod">
          <ac:chgData name="Jonathan Neo" userId="7ec93efd-812d-40d8-901a-7d363e22a35d" providerId="ADAL" clId="{3F7A3462-F3D4-4D49-B3B6-DEEA96AF3DC3}" dt="2020-07-22T08:08:11.087" v="5261" actId="14100"/>
          <ac:cxnSpMkLst>
            <pc:docMk/>
            <pc:sldMk cId="1950584754" sldId="928"/>
            <ac:cxnSpMk id="76" creationId="{6118F0FC-44F4-49B1-96F8-72646063B3F4}"/>
          </ac:cxnSpMkLst>
        </pc:cxnChg>
        <pc:cxnChg chg="add mod">
          <ac:chgData name="Jonathan Neo" userId="7ec93efd-812d-40d8-901a-7d363e22a35d" providerId="ADAL" clId="{3F7A3462-F3D4-4D49-B3B6-DEEA96AF3DC3}" dt="2020-07-22T08:08:15.297" v="5264" actId="14100"/>
          <ac:cxnSpMkLst>
            <pc:docMk/>
            <pc:sldMk cId="1950584754" sldId="928"/>
            <ac:cxnSpMk id="80" creationId="{AC847576-0B3B-440D-9546-E165CA024011}"/>
          </ac:cxnSpMkLst>
        </pc:cxnChg>
        <pc:cxnChg chg="add mod">
          <ac:chgData name="Jonathan Neo" userId="7ec93efd-812d-40d8-901a-7d363e22a35d" providerId="ADAL" clId="{3F7A3462-F3D4-4D49-B3B6-DEEA96AF3DC3}" dt="2020-07-22T08:11:27.547" v="5400" actId="14100"/>
          <ac:cxnSpMkLst>
            <pc:docMk/>
            <pc:sldMk cId="1950584754" sldId="928"/>
            <ac:cxnSpMk id="84" creationId="{012FC34E-64A6-4767-ADE5-B04CFF21AAF2}"/>
          </ac:cxnSpMkLst>
        </pc:cxnChg>
        <pc:cxnChg chg="add mod">
          <ac:chgData name="Jonathan Neo" userId="7ec93efd-812d-40d8-901a-7d363e22a35d" providerId="ADAL" clId="{3F7A3462-F3D4-4D49-B3B6-DEEA96AF3DC3}" dt="2020-07-22T08:08:23.984" v="5270" actId="14100"/>
          <ac:cxnSpMkLst>
            <pc:docMk/>
            <pc:sldMk cId="1950584754" sldId="928"/>
            <ac:cxnSpMk id="88" creationId="{3E7AF30A-91B7-4580-9240-085B0C86873C}"/>
          </ac:cxnSpMkLst>
        </pc:cxnChg>
        <pc:cxnChg chg="add mod">
          <ac:chgData name="Jonathan Neo" userId="7ec93efd-812d-40d8-901a-7d363e22a35d" providerId="ADAL" clId="{3F7A3462-F3D4-4D49-B3B6-DEEA96AF3DC3}" dt="2020-07-22T08:11:40.621" v="5410" actId="1076"/>
          <ac:cxnSpMkLst>
            <pc:docMk/>
            <pc:sldMk cId="1950584754" sldId="928"/>
            <ac:cxnSpMk id="92" creationId="{8399F5E1-853B-4FFC-8A67-B421936D4595}"/>
          </ac:cxnSpMkLst>
        </pc:cxnChg>
        <pc:cxnChg chg="add mod">
          <ac:chgData name="Jonathan Neo" userId="7ec93efd-812d-40d8-901a-7d363e22a35d" providerId="ADAL" clId="{3F7A3462-F3D4-4D49-B3B6-DEEA96AF3DC3}" dt="2020-07-22T08:08:32.871" v="5276" actId="14100"/>
          <ac:cxnSpMkLst>
            <pc:docMk/>
            <pc:sldMk cId="1950584754" sldId="928"/>
            <ac:cxnSpMk id="96" creationId="{132B857E-ABCA-4CC7-8EB7-1581D3A06C00}"/>
          </ac:cxnSpMkLst>
        </pc:cxnChg>
        <pc:cxnChg chg="add mod">
          <ac:chgData name="Jonathan Neo" userId="7ec93efd-812d-40d8-901a-7d363e22a35d" providerId="ADAL" clId="{3F7A3462-F3D4-4D49-B3B6-DEEA96AF3DC3}" dt="2020-07-22T08:08:38.226" v="5280" actId="14100"/>
          <ac:cxnSpMkLst>
            <pc:docMk/>
            <pc:sldMk cId="1950584754" sldId="928"/>
            <ac:cxnSpMk id="100" creationId="{F90ECEAC-ADE9-4299-8843-461CB9751B65}"/>
          </ac:cxnSpMkLst>
        </pc:cxnChg>
        <pc:cxnChg chg="add mod">
          <ac:chgData name="Jonathan Neo" userId="7ec93efd-812d-40d8-901a-7d363e22a35d" providerId="ADAL" clId="{3F7A3462-F3D4-4D49-B3B6-DEEA96AF3DC3}" dt="2020-07-22T08:08:43.892" v="5285" actId="14100"/>
          <ac:cxnSpMkLst>
            <pc:docMk/>
            <pc:sldMk cId="1950584754" sldId="928"/>
            <ac:cxnSpMk id="105" creationId="{72BE1DC6-13D7-434B-B002-B2F5FFB6BB57}"/>
          </ac:cxnSpMkLst>
        </pc:cxnChg>
        <pc:cxnChg chg="add mod">
          <ac:chgData name="Jonathan Neo" userId="7ec93efd-812d-40d8-901a-7d363e22a35d" providerId="ADAL" clId="{3F7A3462-F3D4-4D49-B3B6-DEEA96AF3DC3}" dt="2020-07-22T08:08:48.282" v="5288" actId="14100"/>
          <ac:cxnSpMkLst>
            <pc:docMk/>
            <pc:sldMk cId="1950584754" sldId="928"/>
            <ac:cxnSpMk id="109" creationId="{A96B54AB-3B45-4C35-83FA-D99A458AC7BA}"/>
          </ac:cxnSpMkLst>
        </pc:cxnChg>
        <pc:cxnChg chg="add mod">
          <ac:chgData name="Jonathan Neo" userId="7ec93efd-812d-40d8-901a-7d363e22a35d" providerId="ADAL" clId="{3F7A3462-F3D4-4D49-B3B6-DEEA96AF3DC3}" dt="2020-07-22T08:08:56.240" v="5291" actId="14100"/>
          <ac:cxnSpMkLst>
            <pc:docMk/>
            <pc:sldMk cId="1950584754" sldId="928"/>
            <ac:cxnSpMk id="113" creationId="{CC5F0836-F4C0-4DA2-88F6-EC8CA95FD85C}"/>
          </ac:cxnSpMkLst>
        </pc:cxnChg>
        <pc:cxnChg chg="add mod">
          <ac:chgData name="Jonathan Neo" userId="7ec93efd-812d-40d8-901a-7d363e22a35d" providerId="ADAL" clId="{3F7A3462-F3D4-4D49-B3B6-DEEA96AF3DC3}" dt="2020-07-22T08:09:01.976" v="5295" actId="14100"/>
          <ac:cxnSpMkLst>
            <pc:docMk/>
            <pc:sldMk cId="1950584754" sldId="928"/>
            <ac:cxnSpMk id="117" creationId="{D9785FD0-CC19-4103-B56A-8F637A5611DB}"/>
          </ac:cxnSpMkLst>
        </pc:cxnChg>
        <pc:cxnChg chg="add mod">
          <ac:chgData name="Jonathan Neo" userId="7ec93efd-812d-40d8-901a-7d363e22a35d" providerId="ADAL" clId="{3F7A3462-F3D4-4D49-B3B6-DEEA96AF3DC3}" dt="2020-07-22T08:09:05.707" v="5298" actId="14100"/>
          <ac:cxnSpMkLst>
            <pc:docMk/>
            <pc:sldMk cId="1950584754" sldId="928"/>
            <ac:cxnSpMk id="122" creationId="{6FB1653B-5B2D-4FDE-B600-9514C6A445EC}"/>
          </ac:cxnSpMkLst>
        </pc:cxnChg>
        <pc:cxnChg chg="add del mod">
          <ac:chgData name="Jonathan Neo" userId="7ec93efd-812d-40d8-901a-7d363e22a35d" providerId="ADAL" clId="{3F7A3462-F3D4-4D49-B3B6-DEEA96AF3DC3}" dt="2020-07-22T08:09:07.605" v="5300" actId="22"/>
          <ac:cxnSpMkLst>
            <pc:docMk/>
            <pc:sldMk cId="1950584754" sldId="928"/>
            <ac:cxnSpMk id="126" creationId="{9ACB0550-F609-493E-B654-6C5CA92DE3E1}"/>
          </ac:cxnSpMkLst>
        </pc:cxnChg>
        <pc:cxnChg chg="add mod">
          <ac:chgData name="Jonathan Neo" userId="7ec93efd-812d-40d8-901a-7d363e22a35d" providerId="ADAL" clId="{3F7A3462-F3D4-4D49-B3B6-DEEA96AF3DC3}" dt="2020-07-22T08:09:12.821" v="5303" actId="14100"/>
          <ac:cxnSpMkLst>
            <pc:docMk/>
            <pc:sldMk cId="1950584754" sldId="928"/>
            <ac:cxnSpMk id="128" creationId="{83BED378-139E-41D5-B6D1-97A4BB08ADFF}"/>
          </ac:cxnSpMkLst>
        </pc:cxnChg>
        <pc:cxnChg chg="add mod">
          <ac:chgData name="Jonathan Neo" userId="7ec93efd-812d-40d8-901a-7d363e22a35d" providerId="ADAL" clId="{3F7A3462-F3D4-4D49-B3B6-DEEA96AF3DC3}" dt="2020-07-22T08:09:17.015" v="5306" actId="14100"/>
          <ac:cxnSpMkLst>
            <pc:docMk/>
            <pc:sldMk cId="1950584754" sldId="928"/>
            <ac:cxnSpMk id="132" creationId="{B089AFBB-B2A8-4BB3-A3EC-E693A590CCA5}"/>
          </ac:cxnSpMkLst>
        </pc:cxnChg>
        <pc:cxnChg chg="add mod">
          <ac:chgData name="Jonathan Neo" userId="7ec93efd-812d-40d8-901a-7d363e22a35d" providerId="ADAL" clId="{3F7A3462-F3D4-4D49-B3B6-DEEA96AF3DC3}" dt="2020-07-22T08:09:20.279" v="5309" actId="14100"/>
          <ac:cxnSpMkLst>
            <pc:docMk/>
            <pc:sldMk cId="1950584754" sldId="928"/>
            <ac:cxnSpMk id="136" creationId="{8B721482-D0F0-422A-BFA5-EFE67DDBFF0D}"/>
          </ac:cxnSpMkLst>
        </pc:cxnChg>
        <pc:cxnChg chg="add mod">
          <ac:chgData name="Jonathan Neo" userId="7ec93efd-812d-40d8-901a-7d363e22a35d" providerId="ADAL" clId="{3F7A3462-F3D4-4D49-B3B6-DEEA96AF3DC3}" dt="2020-07-22T08:09:24.212" v="5312" actId="14100"/>
          <ac:cxnSpMkLst>
            <pc:docMk/>
            <pc:sldMk cId="1950584754" sldId="928"/>
            <ac:cxnSpMk id="140" creationId="{AFB7D1F1-7941-4B08-84E0-140FCCF95BB4}"/>
          </ac:cxnSpMkLst>
        </pc:cxnChg>
        <pc:cxnChg chg="add mod">
          <ac:chgData name="Jonathan Neo" userId="7ec93efd-812d-40d8-901a-7d363e22a35d" providerId="ADAL" clId="{3F7A3462-F3D4-4D49-B3B6-DEEA96AF3DC3}" dt="2020-07-22T08:09:28.691" v="5315" actId="14100"/>
          <ac:cxnSpMkLst>
            <pc:docMk/>
            <pc:sldMk cId="1950584754" sldId="928"/>
            <ac:cxnSpMk id="144" creationId="{C3CB6308-59B5-4856-9380-75DCF8B97A96}"/>
          </ac:cxnSpMkLst>
        </pc:cxnChg>
        <pc:cxnChg chg="add mod">
          <ac:chgData name="Jonathan Neo" userId="7ec93efd-812d-40d8-901a-7d363e22a35d" providerId="ADAL" clId="{3F7A3462-F3D4-4D49-B3B6-DEEA96AF3DC3}" dt="2020-07-22T08:09:33.656" v="5318" actId="14100"/>
          <ac:cxnSpMkLst>
            <pc:docMk/>
            <pc:sldMk cId="1950584754" sldId="928"/>
            <ac:cxnSpMk id="148" creationId="{A47FEF44-6E92-4E00-8FA8-1382A6F940FD}"/>
          </ac:cxnSpMkLst>
        </pc:cxnChg>
        <pc:cxnChg chg="add mod">
          <ac:chgData name="Jonathan Neo" userId="7ec93efd-812d-40d8-901a-7d363e22a35d" providerId="ADAL" clId="{3F7A3462-F3D4-4D49-B3B6-DEEA96AF3DC3}" dt="2020-07-22T08:09:37.152" v="5321" actId="14100"/>
          <ac:cxnSpMkLst>
            <pc:docMk/>
            <pc:sldMk cId="1950584754" sldId="928"/>
            <ac:cxnSpMk id="152" creationId="{43294025-4D23-41F5-A2EF-5FC938A308C3}"/>
          </ac:cxnSpMkLst>
        </pc:cxnChg>
        <pc:cxnChg chg="add mod">
          <ac:chgData name="Jonathan Neo" userId="7ec93efd-812d-40d8-901a-7d363e22a35d" providerId="ADAL" clId="{3F7A3462-F3D4-4D49-B3B6-DEEA96AF3DC3}" dt="2020-07-22T08:09:41.809" v="5324" actId="14100"/>
          <ac:cxnSpMkLst>
            <pc:docMk/>
            <pc:sldMk cId="1950584754" sldId="928"/>
            <ac:cxnSpMk id="156" creationId="{1D184928-6D13-4E73-9958-F8D12A18F190}"/>
          </ac:cxnSpMkLst>
        </pc:cxnChg>
        <pc:cxnChg chg="add mod">
          <ac:chgData name="Jonathan Neo" userId="7ec93efd-812d-40d8-901a-7d363e22a35d" providerId="ADAL" clId="{3F7A3462-F3D4-4D49-B3B6-DEEA96AF3DC3}" dt="2020-07-22T08:09:45.508" v="5327" actId="14100"/>
          <ac:cxnSpMkLst>
            <pc:docMk/>
            <pc:sldMk cId="1950584754" sldId="928"/>
            <ac:cxnSpMk id="160" creationId="{FFCBA5D9-CFEC-403A-8F7F-9AF990966E17}"/>
          </ac:cxnSpMkLst>
        </pc:cxnChg>
        <pc:cxnChg chg="add mod">
          <ac:chgData name="Jonathan Neo" userId="7ec93efd-812d-40d8-901a-7d363e22a35d" providerId="ADAL" clId="{3F7A3462-F3D4-4D49-B3B6-DEEA96AF3DC3}" dt="2020-07-22T08:11:27.547" v="5400" actId="14100"/>
          <ac:cxnSpMkLst>
            <pc:docMk/>
            <pc:sldMk cId="1950584754" sldId="928"/>
            <ac:cxnSpMk id="164" creationId="{91CE4A1F-F851-4890-AE0A-2AE281DD1827}"/>
          </ac:cxnSpMkLst>
        </pc:cxnChg>
        <pc:cxnChg chg="add mod">
          <ac:chgData name="Jonathan Neo" userId="7ec93efd-812d-40d8-901a-7d363e22a35d" providerId="ADAL" clId="{3F7A3462-F3D4-4D49-B3B6-DEEA96AF3DC3}" dt="2020-07-22T08:09:53.104" v="5333" actId="14100"/>
          <ac:cxnSpMkLst>
            <pc:docMk/>
            <pc:sldMk cId="1950584754" sldId="928"/>
            <ac:cxnSpMk id="168" creationId="{A6017F4D-D8BA-4C42-8D12-C4B36E543CA4}"/>
          </ac:cxnSpMkLst>
        </pc:cxnChg>
        <pc:cxnChg chg="add mod">
          <ac:chgData name="Jonathan Neo" userId="7ec93efd-812d-40d8-901a-7d363e22a35d" providerId="ADAL" clId="{3F7A3462-F3D4-4D49-B3B6-DEEA96AF3DC3}" dt="2020-07-22T08:09:56.806" v="5336" actId="14100"/>
          <ac:cxnSpMkLst>
            <pc:docMk/>
            <pc:sldMk cId="1950584754" sldId="928"/>
            <ac:cxnSpMk id="172" creationId="{18265C4B-6D7A-42CF-9806-F3E22B0D7333}"/>
          </ac:cxnSpMkLst>
        </pc:cxnChg>
        <pc:cxnChg chg="add mod">
          <ac:chgData name="Jonathan Neo" userId="7ec93efd-812d-40d8-901a-7d363e22a35d" providerId="ADAL" clId="{3F7A3462-F3D4-4D49-B3B6-DEEA96AF3DC3}" dt="2020-07-22T08:11:40.621" v="5410" actId="1076"/>
          <ac:cxnSpMkLst>
            <pc:docMk/>
            <pc:sldMk cId="1950584754" sldId="928"/>
            <ac:cxnSpMk id="176" creationId="{EC612D79-652D-4C42-91B2-F7E74DB02D60}"/>
          </ac:cxnSpMkLst>
        </pc:cxnChg>
        <pc:cxnChg chg="add mod">
          <ac:chgData name="Jonathan Neo" userId="7ec93efd-812d-40d8-901a-7d363e22a35d" providerId="ADAL" clId="{3F7A3462-F3D4-4D49-B3B6-DEEA96AF3DC3}" dt="2020-07-22T08:10:06.365" v="5343" actId="14100"/>
          <ac:cxnSpMkLst>
            <pc:docMk/>
            <pc:sldMk cId="1950584754" sldId="928"/>
            <ac:cxnSpMk id="181" creationId="{C6F6FD25-A800-4D1D-9923-EFA2AA3A33ED}"/>
          </ac:cxnSpMkLst>
        </pc:cxnChg>
        <pc:cxnChg chg="add mod">
          <ac:chgData name="Jonathan Neo" userId="7ec93efd-812d-40d8-901a-7d363e22a35d" providerId="ADAL" clId="{3F7A3462-F3D4-4D49-B3B6-DEEA96AF3DC3}" dt="2020-07-22T08:11:40.621" v="5410" actId="1076"/>
          <ac:cxnSpMkLst>
            <pc:docMk/>
            <pc:sldMk cId="1950584754" sldId="928"/>
            <ac:cxnSpMk id="185" creationId="{8A7AB298-FE94-44BA-A3E8-D14126805E2A}"/>
          </ac:cxnSpMkLst>
        </pc:cxnChg>
        <pc:cxnChg chg="add mod">
          <ac:chgData name="Jonathan Neo" userId="7ec93efd-812d-40d8-901a-7d363e22a35d" providerId="ADAL" clId="{3F7A3462-F3D4-4D49-B3B6-DEEA96AF3DC3}" dt="2020-07-22T08:10:15.200" v="5349" actId="14100"/>
          <ac:cxnSpMkLst>
            <pc:docMk/>
            <pc:sldMk cId="1950584754" sldId="928"/>
            <ac:cxnSpMk id="189" creationId="{59E3B8D7-AFAF-474F-AD9A-811397E259B2}"/>
          </ac:cxnSpMkLst>
        </pc:cxnChg>
        <pc:cxnChg chg="add mod">
          <ac:chgData name="Jonathan Neo" userId="7ec93efd-812d-40d8-901a-7d363e22a35d" providerId="ADAL" clId="{3F7A3462-F3D4-4D49-B3B6-DEEA96AF3DC3}" dt="2020-07-22T08:10:28.546" v="5355" actId="14100"/>
          <ac:cxnSpMkLst>
            <pc:docMk/>
            <pc:sldMk cId="1950584754" sldId="928"/>
            <ac:cxnSpMk id="193" creationId="{82DC9FFF-16EE-4ECB-9FC3-12554C730CD6}"/>
          </ac:cxnSpMkLst>
        </pc:cxnChg>
        <pc:cxnChg chg="add mod">
          <ac:chgData name="Jonathan Neo" userId="7ec93efd-812d-40d8-901a-7d363e22a35d" providerId="ADAL" clId="{3F7A3462-F3D4-4D49-B3B6-DEEA96AF3DC3}" dt="2020-07-22T08:10:23.668" v="5354" actId="22"/>
          <ac:cxnSpMkLst>
            <pc:docMk/>
            <pc:sldMk cId="1950584754" sldId="928"/>
            <ac:cxnSpMk id="197" creationId="{5E7231A8-9830-4E37-8421-488C65063208}"/>
          </ac:cxnSpMkLst>
        </pc:cxnChg>
        <pc:cxnChg chg="add mod">
          <ac:chgData name="Jonathan Neo" userId="7ec93efd-812d-40d8-901a-7d363e22a35d" providerId="ADAL" clId="{3F7A3462-F3D4-4D49-B3B6-DEEA96AF3DC3}" dt="2020-07-22T08:10:32.611" v="5358" actId="14100"/>
          <ac:cxnSpMkLst>
            <pc:docMk/>
            <pc:sldMk cId="1950584754" sldId="928"/>
            <ac:cxnSpMk id="200" creationId="{4D2724D3-7180-4A39-921D-BDFF945A416E}"/>
          </ac:cxnSpMkLst>
        </pc:cxnChg>
        <pc:cxnChg chg="add mod">
          <ac:chgData name="Jonathan Neo" userId="7ec93efd-812d-40d8-901a-7d363e22a35d" providerId="ADAL" clId="{3F7A3462-F3D4-4D49-B3B6-DEEA96AF3DC3}" dt="2020-07-22T08:10:36.059" v="5361" actId="14100"/>
          <ac:cxnSpMkLst>
            <pc:docMk/>
            <pc:sldMk cId="1950584754" sldId="928"/>
            <ac:cxnSpMk id="204" creationId="{A2309C33-05C0-4B4A-ADC6-05C9557C3572}"/>
          </ac:cxnSpMkLst>
        </pc:cxnChg>
        <pc:cxnChg chg="add mod">
          <ac:chgData name="Jonathan Neo" userId="7ec93efd-812d-40d8-901a-7d363e22a35d" providerId="ADAL" clId="{3F7A3462-F3D4-4D49-B3B6-DEEA96AF3DC3}" dt="2020-07-22T08:10:40.879" v="5364" actId="14100"/>
          <ac:cxnSpMkLst>
            <pc:docMk/>
            <pc:sldMk cId="1950584754" sldId="928"/>
            <ac:cxnSpMk id="208" creationId="{FDE58D11-DEC7-4C1E-BC9B-C6DAD7D4A1CB}"/>
          </ac:cxnSpMkLst>
        </pc:cxnChg>
        <pc:cxnChg chg="add mod">
          <ac:chgData name="Jonathan Neo" userId="7ec93efd-812d-40d8-901a-7d363e22a35d" providerId="ADAL" clId="{3F7A3462-F3D4-4D49-B3B6-DEEA96AF3DC3}" dt="2020-07-22T08:10:45.273" v="5367" actId="14100"/>
          <ac:cxnSpMkLst>
            <pc:docMk/>
            <pc:sldMk cId="1950584754" sldId="928"/>
            <ac:cxnSpMk id="212" creationId="{2F817768-782F-4FDA-86F5-93EAC1D61A15}"/>
          </ac:cxnSpMkLst>
        </pc:cxnChg>
        <pc:cxnChg chg="add mod">
          <ac:chgData name="Jonathan Neo" userId="7ec93efd-812d-40d8-901a-7d363e22a35d" providerId="ADAL" clId="{3F7A3462-F3D4-4D49-B3B6-DEEA96AF3DC3}" dt="2020-07-22T08:10:48.981" v="5370" actId="14100"/>
          <ac:cxnSpMkLst>
            <pc:docMk/>
            <pc:sldMk cId="1950584754" sldId="928"/>
            <ac:cxnSpMk id="216" creationId="{CDBD59DD-7AE5-47E7-876A-F756ACB9E2E1}"/>
          </ac:cxnSpMkLst>
        </pc:cxnChg>
        <pc:cxnChg chg="add mod">
          <ac:chgData name="Jonathan Neo" userId="7ec93efd-812d-40d8-901a-7d363e22a35d" providerId="ADAL" clId="{3F7A3462-F3D4-4D49-B3B6-DEEA96AF3DC3}" dt="2020-07-22T08:10:52.579" v="5373" actId="14100"/>
          <ac:cxnSpMkLst>
            <pc:docMk/>
            <pc:sldMk cId="1950584754" sldId="928"/>
            <ac:cxnSpMk id="220" creationId="{834B6E89-B038-4C84-BB83-C5D3BCD3502D}"/>
          </ac:cxnSpMkLst>
        </pc:cxnChg>
        <pc:cxnChg chg="add mod">
          <ac:chgData name="Jonathan Neo" userId="7ec93efd-812d-40d8-901a-7d363e22a35d" providerId="ADAL" clId="{3F7A3462-F3D4-4D49-B3B6-DEEA96AF3DC3}" dt="2020-07-22T08:10:56.475" v="5376" actId="14100"/>
          <ac:cxnSpMkLst>
            <pc:docMk/>
            <pc:sldMk cId="1950584754" sldId="928"/>
            <ac:cxnSpMk id="224" creationId="{8EEE8184-E1A7-4006-9EE7-FD73FFB0C53C}"/>
          </ac:cxnSpMkLst>
        </pc:cxnChg>
        <pc:cxnChg chg="add mod">
          <ac:chgData name="Jonathan Neo" userId="7ec93efd-812d-40d8-901a-7d363e22a35d" providerId="ADAL" clId="{3F7A3462-F3D4-4D49-B3B6-DEEA96AF3DC3}" dt="2020-07-22T08:11:02.675" v="5380" actId="14100"/>
          <ac:cxnSpMkLst>
            <pc:docMk/>
            <pc:sldMk cId="1950584754" sldId="928"/>
            <ac:cxnSpMk id="228" creationId="{C5DCE58B-7168-4DBD-8064-3EE94F35731D}"/>
          </ac:cxnSpMkLst>
        </pc:cxnChg>
        <pc:cxnChg chg="add mod">
          <ac:chgData name="Jonathan Neo" userId="7ec93efd-812d-40d8-901a-7d363e22a35d" providerId="ADAL" clId="{3F7A3462-F3D4-4D49-B3B6-DEEA96AF3DC3}" dt="2020-07-22T08:11:27.547" v="5400" actId="14100"/>
          <ac:cxnSpMkLst>
            <pc:docMk/>
            <pc:sldMk cId="1950584754" sldId="928"/>
            <ac:cxnSpMk id="233" creationId="{C53F678C-F0AA-43EE-BF0A-A7D6CABEE3F0}"/>
          </ac:cxnSpMkLst>
        </pc:cxnChg>
        <pc:cxnChg chg="add mod">
          <ac:chgData name="Jonathan Neo" userId="7ec93efd-812d-40d8-901a-7d363e22a35d" providerId="ADAL" clId="{3F7A3462-F3D4-4D49-B3B6-DEEA96AF3DC3}" dt="2020-07-22T08:11:11.865" v="5387" actId="14100"/>
          <ac:cxnSpMkLst>
            <pc:docMk/>
            <pc:sldMk cId="1950584754" sldId="928"/>
            <ac:cxnSpMk id="237" creationId="{CE1C7A23-A36B-432D-B202-15B032FFC967}"/>
          </ac:cxnSpMkLst>
        </pc:cxnChg>
        <pc:cxnChg chg="add mod">
          <ac:chgData name="Jonathan Neo" userId="7ec93efd-812d-40d8-901a-7d363e22a35d" providerId="ADAL" clId="{3F7A3462-F3D4-4D49-B3B6-DEEA96AF3DC3}" dt="2020-07-22T08:11:17.590" v="5391" actId="14100"/>
          <ac:cxnSpMkLst>
            <pc:docMk/>
            <pc:sldMk cId="1950584754" sldId="928"/>
            <ac:cxnSpMk id="241" creationId="{3F855822-245E-40E3-B2BC-9F021D10DE6D}"/>
          </ac:cxnSpMkLst>
        </pc:cxnChg>
        <pc:cxnChg chg="add mod">
          <ac:chgData name="Jonathan Neo" userId="7ec93efd-812d-40d8-901a-7d363e22a35d" providerId="ADAL" clId="{3F7A3462-F3D4-4D49-B3B6-DEEA96AF3DC3}" dt="2020-07-22T08:11:27.547" v="5400" actId="14100"/>
          <ac:cxnSpMkLst>
            <pc:docMk/>
            <pc:sldMk cId="1950584754" sldId="928"/>
            <ac:cxnSpMk id="245" creationId="{BB48CEE1-6917-4B21-A9AC-EED9B1E8309B}"/>
          </ac:cxnSpMkLst>
        </pc:cxnChg>
        <pc:cxnChg chg="add mod">
          <ac:chgData name="Jonathan Neo" userId="7ec93efd-812d-40d8-901a-7d363e22a35d" providerId="ADAL" clId="{3F7A3462-F3D4-4D49-B3B6-DEEA96AF3DC3}" dt="2020-07-22T08:11:29.944" v="5401" actId="14100"/>
          <ac:cxnSpMkLst>
            <pc:docMk/>
            <pc:sldMk cId="1950584754" sldId="928"/>
            <ac:cxnSpMk id="249" creationId="{1CF0B635-2C9E-4FA2-ABAC-9D3FB0FA2395}"/>
          </ac:cxnSpMkLst>
        </pc:cxnChg>
        <pc:cxnChg chg="add mod">
          <ac:chgData name="Jonathan Neo" userId="7ec93efd-812d-40d8-901a-7d363e22a35d" providerId="ADAL" clId="{3F7A3462-F3D4-4D49-B3B6-DEEA96AF3DC3}" dt="2020-07-22T08:11:35.936" v="5406" actId="14100"/>
          <ac:cxnSpMkLst>
            <pc:docMk/>
            <pc:sldMk cId="1950584754" sldId="928"/>
            <ac:cxnSpMk id="261" creationId="{895A4362-AF1E-4FE6-9C03-F45A95C2F0D1}"/>
          </ac:cxnSpMkLst>
        </pc:cxnChg>
        <pc:cxnChg chg="add mod">
          <ac:chgData name="Jonathan Neo" userId="7ec93efd-812d-40d8-901a-7d363e22a35d" providerId="ADAL" clId="{3F7A3462-F3D4-4D49-B3B6-DEEA96AF3DC3}" dt="2020-07-22T08:11:44.219" v="5411" actId="14100"/>
          <ac:cxnSpMkLst>
            <pc:docMk/>
            <pc:sldMk cId="1950584754" sldId="928"/>
            <ac:cxnSpMk id="265" creationId="{FFDBEE29-8FE4-497E-9FB9-DDB3483540D0}"/>
          </ac:cxnSpMkLst>
        </pc:cxnChg>
        <pc:cxnChg chg="add mod">
          <ac:chgData name="Jonathan Neo" userId="7ec93efd-812d-40d8-901a-7d363e22a35d" providerId="ADAL" clId="{3F7A3462-F3D4-4D49-B3B6-DEEA96AF3DC3}" dt="2020-07-22T08:11:48.529" v="5414" actId="14100"/>
          <ac:cxnSpMkLst>
            <pc:docMk/>
            <pc:sldMk cId="1950584754" sldId="928"/>
            <ac:cxnSpMk id="272" creationId="{B296161F-1053-4C27-9C20-CA327E32869A}"/>
          </ac:cxnSpMkLst>
        </pc:cxnChg>
        <pc:cxnChg chg="add mod">
          <ac:chgData name="Jonathan Neo" userId="7ec93efd-812d-40d8-901a-7d363e22a35d" providerId="ADAL" clId="{3F7A3462-F3D4-4D49-B3B6-DEEA96AF3DC3}" dt="2020-07-22T08:11:52.970" v="5417" actId="14100"/>
          <ac:cxnSpMkLst>
            <pc:docMk/>
            <pc:sldMk cId="1950584754" sldId="928"/>
            <ac:cxnSpMk id="276" creationId="{0D36A576-D0D4-4FFB-93E2-5CBBA1826FA1}"/>
          </ac:cxnSpMkLst>
        </pc:cxnChg>
        <pc:cxnChg chg="add mod">
          <ac:chgData name="Jonathan Neo" userId="7ec93efd-812d-40d8-901a-7d363e22a35d" providerId="ADAL" clId="{3F7A3462-F3D4-4D49-B3B6-DEEA96AF3DC3}" dt="2020-07-22T08:11:56.882" v="5420" actId="14100"/>
          <ac:cxnSpMkLst>
            <pc:docMk/>
            <pc:sldMk cId="1950584754" sldId="928"/>
            <ac:cxnSpMk id="280" creationId="{F0BE823B-660D-4C3A-B92C-DF919EF0E563}"/>
          </ac:cxnSpMkLst>
        </pc:cxnChg>
        <pc:cxnChg chg="add mod">
          <ac:chgData name="Jonathan Neo" userId="7ec93efd-812d-40d8-901a-7d363e22a35d" providerId="ADAL" clId="{3F7A3462-F3D4-4D49-B3B6-DEEA96AF3DC3}" dt="2020-07-22T08:12:00.939" v="5423" actId="14100"/>
          <ac:cxnSpMkLst>
            <pc:docMk/>
            <pc:sldMk cId="1950584754" sldId="928"/>
            <ac:cxnSpMk id="284" creationId="{F52F2C7C-E7B0-408F-B711-F8FC76A76C52}"/>
          </ac:cxnSpMkLst>
        </pc:cxnChg>
        <pc:cxnChg chg="add mod">
          <ac:chgData name="Jonathan Neo" userId="7ec93efd-812d-40d8-901a-7d363e22a35d" providerId="ADAL" clId="{3F7A3462-F3D4-4D49-B3B6-DEEA96AF3DC3}" dt="2020-07-22T08:12:05.081" v="5426" actId="14100"/>
          <ac:cxnSpMkLst>
            <pc:docMk/>
            <pc:sldMk cId="1950584754" sldId="928"/>
            <ac:cxnSpMk id="288" creationId="{E7C8294E-7580-4E0C-83D3-8F5839E84394}"/>
          </ac:cxnSpMkLst>
        </pc:cxnChg>
        <pc:cxnChg chg="add mod">
          <ac:chgData name="Jonathan Neo" userId="7ec93efd-812d-40d8-901a-7d363e22a35d" providerId="ADAL" clId="{3F7A3462-F3D4-4D49-B3B6-DEEA96AF3DC3}" dt="2020-07-22T08:12:09.156" v="5429" actId="14100"/>
          <ac:cxnSpMkLst>
            <pc:docMk/>
            <pc:sldMk cId="1950584754" sldId="928"/>
            <ac:cxnSpMk id="292" creationId="{9503579F-7CE7-44C8-82F0-C3E03463AAFF}"/>
          </ac:cxnSpMkLst>
        </pc:cxnChg>
        <pc:cxnChg chg="add mod">
          <ac:chgData name="Jonathan Neo" userId="7ec93efd-812d-40d8-901a-7d363e22a35d" providerId="ADAL" clId="{3F7A3462-F3D4-4D49-B3B6-DEEA96AF3DC3}" dt="2020-07-22T08:12:13.589" v="5432" actId="14100"/>
          <ac:cxnSpMkLst>
            <pc:docMk/>
            <pc:sldMk cId="1950584754" sldId="928"/>
            <ac:cxnSpMk id="296" creationId="{70CAEE0C-C9CF-4508-8A4A-CD79C9664110}"/>
          </ac:cxnSpMkLst>
        </pc:cxnChg>
        <pc:cxnChg chg="add mod">
          <ac:chgData name="Jonathan Neo" userId="7ec93efd-812d-40d8-901a-7d363e22a35d" providerId="ADAL" clId="{3F7A3462-F3D4-4D49-B3B6-DEEA96AF3DC3}" dt="2020-07-22T08:12:17.886" v="5435" actId="14100"/>
          <ac:cxnSpMkLst>
            <pc:docMk/>
            <pc:sldMk cId="1950584754" sldId="928"/>
            <ac:cxnSpMk id="300" creationId="{36D67D7E-9DAF-4931-9554-80FFF5EF36F4}"/>
          </ac:cxnSpMkLst>
        </pc:cxnChg>
        <pc:cxnChg chg="add mod">
          <ac:chgData name="Jonathan Neo" userId="7ec93efd-812d-40d8-901a-7d363e22a35d" providerId="ADAL" clId="{3F7A3462-F3D4-4D49-B3B6-DEEA96AF3DC3}" dt="2020-07-22T08:12:21.381" v="5438" actId="14100"/>
          <ac:cxnSpMkLst>
            <pc:docMk/>
            <pc:sldMk cId="1950584754" sldId="928"/>
            <ac:cxnSpMk id="304" creationId="{9EC9083F-5C20-44BE-819A-31CF18062B74}"/>
          </ac:cxnSpMkLst>
        </pc:cxnChg>
        <pc:cxnChg chg="add mod">
          <ac:chgData name="Jonathan Neo" userId="7ec93efd-812d-40d8-901a-7d363e22a35d" providerId="ADAL" clId="{3F7A3462-F3D4-4D49-B3B6-DEEA96AF3DC3}" dt="2020-07-22T08:12:24.669" v="5441" actId="14100"/>
          <ac:cxnSpMkLst>
            <pc:docMk/>
            <pc:sldMk cId="1950584754" sldId="928"/>
            <ac:cxnSpMk id="308" creationId="{D6327BC4-C682-41F8-A5FF-580D411900AE}"/>
          </ac:cxnSpMkLst>
        </pc:cxnChg>
        <pc:cxnChg chg="add del mod">
          <ac:chgData name="Jonathan Neo" userId="7ec93efd-812d-40d8-901a-7d363e22a35d" providerId="ADAL" clId="{3F7A3462-F3D4-4D49-B3B6-DEEA96AF3DC3}" dt="2020-07-22T08:12:26.682" v="5443" actId="22"/>
          <ac:cxnSpMkLst>
            <pc:docMk/>
            <pc:sldMk cId="1950584754" sldId="928"/>
            <ac:cxnSpMk id="312" creationId="{082C8D7D-A488-42ED-B214-E1A030D0B45F}"/>
          </ac:cxnSpMkLst>
        </pc:cxnChg>
        <pc:cxnChg chg="add mod">
          <ac:chgData name="Jonathan Neo" userId="7ec93efd-812d-40d8-901a-7d363e22a35d" providerId="ADAL" clId="{3F7A3462-F3D4-4D49-B3B6-DEEA96AF3DC3}" dt="2020-07-22T08:12:30.559" v="5446" actId="14100"/>
          <ac:cxnSpMkLst>
            <pc:docMk/>
            <pc:sldMk cId="1950584754" sldId="928"/>
            <ac:cxnSpMk id="314" creationId="{8E3FCAFD-DF1B-4365-8A28-0B9C4CAB8762}"/>
          </ac:cxnSpMkLst>
        </pc:cxnChg>
        <pc:cxnChg chg="add mod">
          <ac:chgData name="Jonathan Neo" userId="7ec93efd-812d-40d8-901a-7d363e22a35d" providerId="ADAL" clId="{3F7A3462-F3D4-4D49-B3B6-DEEA96AF3DC3}" dt="2020-07-22T08:12:35.280" v="5449" actId="14100"/>
          <ac:cxnSpMkLst>
            <pc:docMk/>
            <pc:sldMk cId="1950584754" sldId="928"/>
            <ac:cxnSpMk id="318" creationId="{157C3A3E-EE51-4815-B252-99991363589A}"/>
          </ac:cxnSpMkLst>
        </pc:cxnChg>
        <pc:cxnChg chg="add mod">
          <ac:chgData name="Jonathan Neo" userId="7ec93efd-812d-40d8-901a-7d363e22a35d" providerId="ADAL" clId="{3F7A3462-F3D4-4D49-B3B6-DEEA96AF3DC3}" dt="2020-07-22T08:12:38.642" v="5452" actId="14100"/>
          <ac:cxnSpMkLst>
            <pc:docMk/>
            <pc:sldMk cId="1950584754" sldId="928"/>
            <ac:cxnSpMk id="322" creationId="{B46C079B-1003-4811-A31E-8E411BED9FD1}"/>
          </ac:cxnSpMkLst>
        </pc:cxnChg>
        <pc:cxnChg chg="add mod">
          <ac:chgData name="Jonathan Neo" userId="7ec93efd-812d-40d8-901a-7d363e22a35d" providerId="ADAL" clId="{3F7A3462-F3D4-4D49-B3B6-DEEA96AF3DC3}" dt="2020-07-22T08:12:42.513" v="5455" actId="14100"/>
          <ac:cxnSpMkLst>
            <pc:docMk/>
            <pc:sldMk cId="1950584754" sldId="928"/>
            <ac:cxnSpMk id="326" creationId="{9874D372-DE06-4412-9982-F2BA5A60FA96}"/>
          </ac:cxnSpMkLst>
        </pc:cxnChg>
        <pc:cxnChg chg="add mod">
          <ac:chgData name="Jonathan Neo" userId="7ec93efd-812d-40d8-901a-7d363e22a35d" providerId="ADAL" clId="{3F7A3462-F3D4-4D49-B3B6-DEEA96AF3DC3}" dt="2020-07-22T08:12:47.981" v="5458" actId="14100"/>
          <ac:cxnSpMkLst>
            <pc:docMk/>
            <pc:sldMk cId="1950584754" sldId="928"/>
            <ac:cxnSpMk id="330" creationId="{66CD0B56-7C19-49D7-ABF7-0B9A98CB9579}"/>
          </ac:cxnSpMkLst>
        </pc:cxnChg>
        <pc:cxnChg chg="add mod">
          <ac:chgData name="Jonathan Neo" userId="7ec93efd-812d-40d8-901a-7d363e22a35d" providerId="ADAL" clId="{3F7A3462-F3D4-4D49-B3B6-DEEA96AF3DC3}" dt="2020-07-22T08:12:52.626" v="5461" actId="14100"/>
          <ac:cxnSpMkLst>
            <pc:docMk/>
            <pc:sldMk cId="1950584754" sldId="928"/>
            <ac:cxnSpMk id="334" creationId="{E4EA0581-87A8-4B40-99AF-C9D07656F99B}"/>
          </ac:cxnSpMkLst>
        </pc:cxnChg>
        <pc:cxnChg chg="add mod">
          <ac:chgData name="Jonathan Neo" userId="7ec93efd-812d-40d8-901a-7d363e22a35d" providerId="ADAL" clId="{3F7A3462-F3D4-4D49-B3B6-DEEA96AF3DC3}" dt="2020-07-22T08:12:57.337" v="5464" actId="14100"/>
          <ac:cxnSpMkLst>
            <pc:docMk/>
            <pc:sldMk cId="1950584754" sldId="928"/>
            <ac:cxnSpMk id="338" creationId="{BA8BD5F8-AD7B-465A-9404-1F56273B9AB2}"/>
          </ac:cxnSpMkLst>
        </pc:cxnChg>
        <pc:cxnChg chg="add mod">
          <ac:chgData name="Jonathan Neo" userId="7ec93efd-812d-40d8-901a-7d363e22a35d" providerId="ADAL" clId="{3F7A3462-F3D4-4D49-B3B6-DEEA96AF3DC3}" dt="2020-07-22T08:13:01.018" v="5467" actId="14100"/>
          <ac:cxnSpMkLst>
            <pc:docMk/>
            <pc:sldMk cId="1950584754" sldId="928"/>
            <ac:cxnSpMk id="342" creationId="{204A2417-377E-47C6-9270-A075680012DD}"/>
          </ac:cxnSpMkLst>
        </pc:cxnChg>
        <pc:cxnChg chg="add mod">
          <ac:chgData name="Jonathan Neo" userId="7ec93efd-812d-40d8-901a-7d363e22a35d" providerId="ADAL" clId="{3F7A3462-F3D4-4D49-B3B6-DEEA96AF3DC3}" dt="2020-07-22T08:13:06.008" v="5471" actId="14100"/>
          <ac:cxnSpMkLst>
            <pc:docMk/>
            <pc:sldMk cId="1950584754" sldId="928"/>
            <ac:cxnSpMk id="346" creationId="{BA81589A-34C5-477A-9C61-777F84FCF410}"/>
          </ac:cxnSpMkLst>
        </pc:cxnChg>
        <pc:cxnChg chg="add mod">
          <ac:chgData name="Jonathan Neo" userId="7ec93efd-812d-40d8-901a-7d363e22a35d" providerId="ADAL" clId="{3F7A3462-F3D4-4D49-B3B6-DEEA96AF3DC3}" dt="2020-07-22T08:13:13.113" v="5474" actId="14100"/>
          <ac:cxnSpMkLst>
            <pc:docMk/>
            <pc:sldMk cId="1950584754" sldId="928"/>
            <ac:cxnSpMk id="350" creationId="{9827AEA6-643B-48A2-8A72-2F6B2F3BBF53}"/>
          </ac:cxnSpMkLst>
        </pc:cxnChg>
        <pc:cxnChg chg="add del mod">
          <ac:chgData name="Jonathan Neo" userId="7ec93efd-812d-40d8-901a-7d363e22a35d" providerId="ADAL" clId="{3F7A3462-F3D4-4D49-B3B6-DEEA96AF3DC3}" dt="2020-07-22T08:13:16.841" v="5476" actId="478"/>
          <ac:cxnSpMkLst>
            <pc:docMk/>
            <pc:sldMk cId="1950584754" sldId="928"/>
            <ac:cxnSpMk id="354" creationId="{E9DD41FA-3682-4A67-93BC-6B9BA2C35A18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2T08:13:36.342" v="5481" actId="554"/>
        <pc:sldMkLst>
          <pc:docMk/>
          <pc:sldMk cId="711602347" sldId="929"/>
        </pc:sldMkLst>
        <pc:spChg chg="mod">
          <ac:chgData name="Jonathan Neo" userId="7ec93efd-812d-40d8-901a-7d363e22a35d" providerId="ADAL" clId="{3F7A3462-F3D4-4D49-B3B6-DEEA96AF3DC3}" dt="2020-07-22T08:04:01.496" v="5129" actId="20577"/>
          <ac:spMkLst>
            <pc:docMk/>
            <pc:sldMk cId="711602347" sldId="929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2T08:01:40.522" v="4999" actId="478"/>
          <ac:spMkLst>
            <pc:docMk/>
            <pc:sldMk cId="711602347" sldId="929"/>
            <ac:spMk id="6" creationId="{F8A3D61E-A99E-4019-8356-C8C463429038}"/>
          </ac:spMkLst>
        </pc:spChg>
        <pc:spChg chg="del">
          <ac:chgData name="Jonathan Neo" userId="7ec93efd-812d-40d8-901a-7d363e22a35d" providerId="ADAL" clId="{3F7A3462-F3D4-4D49-B3B6-DEEA96AF3DC3}" dt="2020-07-22T08:01:40.522" v="4999" actId="478"/>
          <ac:spMkLst>
            <pc:docMk/>
            <pc:sldMk cId="711602347" sldId="929"/>
            <ac:spMk id="7" creationId="{FAFBE311-72F3-4328-9BD8-0DCC8D0FD64C}"/>
          </ac:spMkLst>
        </pc:spChg>
        <pc:spChg chg="add mod">
          <ac:chgData name="Jonathan Neo" userId="7ec93efd-812d-40d8-901a-7d363e22a35d" providerId="ADAL" clId="{3F7A3462-F3D4-4D49-B3B6-DEEA96AF3DC3}" dt="2020-07-22T08:13:36.342" v="5481" actId="554"/>
          <ac:spMkLst>
            <pc:docMk/>
            <pc:sldMk cId="711602347" sldId="929"/>
            <ac:spMk id="8" creationId="{52EBB461-B4F1-4136-96C5-916C9064D910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9" creationId="{ADCADAD1-869C-4199-BCE5-105FE9483ECF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10" creationId="{CACF8DBE-4A97-4B60-88F5-9340A5163EA7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11" creationId="{F46FA0F1-E83A-4D7F-A816-45856C86CC84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12" creationId="{53F59DC9-D262-4D09-9B92-855B9BE98D63}"/>
          </ac:spMkLst>
        </pc:spChg>
        <pc:spChg chg="mod">
          <ac:chgData name="Jonathan Neo" userId="7ec93efd-812d-40d8-901a-7d363e22a35d" providerId="ADAL" clId="{3F7A3462-F3D4-4D49-B3B6-DEEA96AF3DC3}" dt="2020-07-22T08:13:36.342" v="5481" actId="554"/>
          <ac:spMkLst>
            <pc:docMk/>
            <pc:sldMk cId="711602347" sldId="929"/>
            <ac:spMk id="13" creationId="{3D5BD0DB-FCC2-4124-8AEE-C34D55C1EE20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14" creationId="{1AD7F57A-120E-4FAC-9349-79A429F55445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16" creationId="{07F35693-EC81-49D5-9F96-87594E6634E1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18" creationId="{11988934-7EA9-4539-AA32-1C7F72B8D9A7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20" creationId="{F8BCE46F-E49F-4F8A-8061-90441B979981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41" creationId="{563D75FE-733E-4FE3-9013-3790DC457217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43" creationId="{9FFED9A7-71F9-4917-BD43-67063EDD11D0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45" creationId="{A8DC223C-A5AA-4984-AC93-EAFAA50869F7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47" creationId="{600A2694-E778-4AA7-970E-6A9306972DE2}"/>
          </ac:spMkLst>
        </pc:spChg>
        <pc:spChg chg="add">
          <ac:chgData name="Jonathan Neo" userId="7ec93efd-812d-40d8-901a-7d363e22a35d" providerId="ADAL" clId="{3F7A3462-F3D4-4D49-B3B6-DEEA96AF3DC3}" dt="2020-07-22T08:13:25.313" v="5477" actId="22"/>
          <ac:spMkLst>
            <pc:docMk/>
            <pc:sldMk cId="711602347" sldId="929"/>
            <ac:spMk id="49" creationId="{DA0A3481-387B-4FC7-9B6A-C2CD6F60B698}"/>
          </ac:spMkLst>
        </pc:spChg>
        <pc:picChg chg="del">
          <ac:chgData name="Jonathan Neo" userId="7ec93efd-812d-40d8-901a-7d363e22a35d" providerId="ADAL" clId="{3F7A3462-F3D4-4D49-B3B6-DEEA96AF3DC3}" dt="2020-07-22T08:01:40.522" v="4999" actId="478"/>
          <ac:picMkLst>
            <pc:docMk/>
            <pc:sldMk cId="711602347" sldId="929"/>
            <ac:picMk id="3" creationId="{CEF3CE1A-74BF-438D-B45E-0D641DE15961}"/>
          </ac:picMkLst>
        </pc:picChg>
        <pc:picChg chg="del">
          <ac:chgData name="Jonathan Neo" userId="7ec93efd-812d-40d8-901a-7d363e22a35d" providerId="ADAL" clId="{3F7A3462-F3D4-4D49-B3B6-DEEA96AF3DC3}" dt="2020-07-22T08:01:40.522" v="4999" actId="478"/>
          <ac:picMkLst>
            <pc:docMk/>
            <pc:sldMk cId="711602347" sldId="929"/>
            <ac:picMk id="4" creationId="{7D99E836-4799-4BBD-8C0D-33A528CD82D6}"/>
          </ac:picMkLst>
        </pc:picChg>
        <pc:cxnChg chg="add mod">
          <ac:chgData name="Jonathan Neo" userId="7ec93efd-812d-40d8-901a-7d363e22a35d" providerId="ADAL" clId="{3F7A3462-F3D4-4D49-B3B6-DEEA96AF3DC3}" dt="2020-07-22T08:13:36.342" v="5481" actId="554"/>
          <ac:cxnSpMkLst>
            <pc:docMk/>
            <pc:sldMk cId="711602347" sldId="929"/>
            <ac:cxnSpMk id="51" creationId="{4739AB96-7C17-4423-A3E9-C5F22BBFC597}"/>
          </ac:cxnSpMkLst>
        </pc:cxnChg>
      </pc:sldChg>
      <pc:sldChg chg="addSp modSp add mod">
        <pc:chgData name="Jonathan Neo" userId="7ec93efd-812d-40d8-901a-7d363e22a35d" providerId="ADAL" clId="{3F7A3462-F3D4-4D49-B3B6-DEEA96AF3DC3}" dt="2020-07-22T08:05:14.554" v="5180" actId="20577"/>
        <pc:sldMkLst>
          <pc:docMk/>
          <pc:sldMk cId="1503282924" sldId="930"/>
        </pc:sldMkLst>
        <pc:spChg chg="mod">
          <ac:chgData name="Jonathan Neo" userId="7ec93efd-812d-40d8-901a-7d363e22a35d" providerId="ADAL" clId="{3F7A3462-F3D4-4D49-B3B6-DEEA96AF3DC3}" dt="2020-07-22T08:05:14.554" v="5180" actId="20577"/>
          <ac:spMkLst>
            <pc:docMk/>
            <pc:sldMk cId="1503282924" sldId="930"/>
            <ac:spMk id="2" creationId="{4CA54266-611C-486E-B2F8-7030C027DDEB}"/>
          </ac:spMkLst>
        </pc:spChg>
        <pc:spChg chg="add">
          <ac:chgData name="Jonathan Neo" userId="7ec93efd-812d-40d8-901a-7d363e22a35d" providerId="ADAL" clId="{3F7A3462-F3D4-4D49-B3B6-DEEA96AF3DC3}" dt="2020-07-22T08:04:49.864" v="5164" actId="22"/>
          <ac:spMkLst>
            <pc:docMk/>
            <pc:sldMk cId="1503282924" sldId="930"/>
            <ac:spMk id="9" creationId="{D494CC71-576E-400D-A69B-BF21CCCFBF5D}"/>
          </ac:spMkLst>
        </pc:spChg>
        <pc:spChg chg="add mod">
          <ac:chgData name="Jonathan Neo" userId="7ec93efd-812d-40d8-901a-7d363e22a35d" providerId="ADAL" clId="{3F7A3462-F3D4-4D49-B3B6-DEEA96AF3DC3}" dt="2020-07-22T08:04:58.991" v="5166" actId="1076"/>
          <ac:spMkLst>
            <pc:docMk/>
            <pc:sldMk cId="1503282924" sldId="930"/>
            <ac:spMk id="13" creationId="{016FEB32-E4A8-477A-B1D0-ADA3D8BF0735}"/>
          </ac:spMkLst>
        </pc:spChg>
        <pc:picChg chg="add">
          <ac:chgData name="Jonathan Neo" userId="7ec93efd-812d-40d8-901a-7d363e22a35d" providerId="ADAL" clId="{3F7A3462-F3D4-4D49-B3B6-DEEA96AF3DC3}" dt="2020-07-22T08:04:49.864" v="5164" actId="22"/>
          <ac:picMkLst>
            <pc:docMk/>
            <pc:sldMk cId="1503282924" sldId="930"/>
            <ac:picMk id="7" creationId="{6C86A0A6-F235-401F-BCC5-FCBC76E50B1B}"/>
          </ac:picMkLst>
        </pc:picChg>
        <pc:picChg chg="add mod">
          <ac:chgData name="Jonathan Neo" userId="7ec93efd-812d-40d8-901a-7d363e22a35d" providerId="ADAL" clId="{3F7A3462-F3D4-4D49-B3B6-DEEA96AF3DC3}" dt="2020-07-22T08:04:58.991" v="5166" actId="1076"/>
          <ac:picMkLst>
            <pc:docMk/>
            <pc:sldMk cId="1503282924" sldId="930"/>
            <ac:picMk id="11" creationId="{256A4D13-4D4B-415E-9963-C25CEBCFCD39}"/>
          </ac:picMkLst>
        </pc:picChg>
      </pc:sldChg>
      <pc:sldChg chg="modSp add mod">
        <pc:chgData name="Jonathan Neo" userId="7ec93efd-812d-40d8-901a-7d363e22a35d" providerId="ADAL" clId="{3F7A3462-F3D4-4D49-B3B6-DEEA96AF3DC3}" dt="2020-07-22T08:19:44.030" v="5619" actId="20577"/>
        <pc:sldMkLst>
          <pc:docMk/>
          <pc:sldMk cId="1286135062" sldId="931"/>
        </pc:sldMkLst>
        <pc:spChg chg="mod">
          <ac:chgData name="Jonathan Neo" userId="7ec93efd-812d-40d8-901a-7d363e22a35d" providerId="ADAL" clId="{3F7A3462-F3D4-4D49-B3B6-DEEA96AF3DC3}" dt="2020-07-22T08:19:44.030" v="5619" actId="20577"/>
          <ac:spMkLst>
            <pc:docMk/>
            <pc:sldMk cId="1286135062" sldId="931"/>
            <ac:spMk id="4" creationId="{A6D2266C-C90C-458A-9B9A-623EBF4DE977}"/>
          </ac:spMkLst>
        </pc:spChg>
      </pc:sldChg>
      <pc:sldChg chg="modSp add mod">
        <pc:chgData name="Jonathan Neo" userId="7ec93efd-812d-40d8-901a-7d363e22a35d" providerId="ADAL" clId="{3F7A3462-F3D4-4D49-B3B6-DEEA96AF3DC3}" dt="2020-07-22T11:28:01.559" v="7029" actId="255"/>
        <pc:sldMkLst>
          <pc:docMk/>
          <pc:sldMk cId="4239207603" sldId="932"/>
        </pc:sldMkLst>
        <pc:spChg chg="mod">
          <ac:chgData name="Jonathan Neo" userId="7ec93efd-812d-40d8-901a-7d363e22a35d" providerId="ADAL" clId="{3F7A3462-F3D4-4D49-B3B6-DEEA96AF3DC3}" dt="2020-07-22T11:28:01.559" v="7029" actId="255"/>
          <ac:spMkLst>
            <pc:docMk/>
            <pc:sldMk cId="4239207603" sldId="932"/>
            <ac:spMk id="4" creationId="{A6D2266C-C90C-458A-9B9A-623EBF4DE977}"/>
          </ac:spMkLst>
        </pc:spChg>
      </pc:sldChg>
      <pc:sldChg chg="modSp add mod">
        <pc:chgData name="Jonathan Neo" userId="7ec93efd-812d-40d8-901a-7d363e22a35d" providerId="ADAL" clId="{3F7A3462-F3D4-4D49-B3B6-DEEA96AF3DC3}" dt="2020-07-22T12:12:50.212" v="7986" actId="20577"/>
        <pc:sldMkLst>
          <pc:docMk/>
          <pc:sldMk cId="1115520653" sldId="933"/>
        </pc:sldMkLst>
        <pc:spChg chg="mod">
          <ac:chgData name="Jonathan Neo" userId="7ec93efd-812d-40d8-901a-7d363e22a35d" providerId="ADAL" clId="{3F7A3462-F3D4-4D49-B3B6-DEEA96AF3DC3}" dt="2020-07-22T12:12:50.212" v="7986" actId="20577"/>
          <ac:spMkLst>
            <pc:docMk/>
            <pc:sldMk cId="1115520653" sldId="933"/>
            <ac:spMk id="4" creationId="{A6D2266C-C90C-458A-9B9A-623EBF4DE977}"/>
          </ac:spMkLst>
        </pc:spChg>
      </pc:sldChg>
      <pc:sldChg chg="addSp delSp modSp add mod modAnim">
        <pc:chgData name="Jonathan Neo" userId="7ec93efd-812d-40d8-901a-7d363e22a35d" providerId="ADAL" clId="{3F7A3462-F3D4-4D49-B3B6-DEEA96AF3DC3}" dt="2020-07-23T00:31:19.538" v="10577"/>
        <pc:sldMkLst>
          <pc:docMk/>
          <pc:sldMk cId="666177595" sldId="934"/>
        </pc:sldMkLst>
        <pc:spChg chg="mod">
          <ac:chgData name="Jonathan Neo" userId="7ec93efd-812d-40d8-901a-7d363e22a35d" providerId="ADAL" clId="{3F7A3462-F3D4-4D49-B3B6-DEEA96AF3DC3}" dt="2020-07-22T12:12:45.597" v="7976" actId="20577"/>
          <ac:spMkLst>
            <pc:docMk/>
            <pc:sldMk cId="666177595" sldId="934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2T11:39:51.076" v="7237" actId="478"/>
          <ac:spMkLst>
            <pc:docMk/>
            <pc:sldMk cId="666177595" sldId="934"/>
            <ac:spMk id="3" creationId="{E836277D-EDCD-4067-A812-2C09FFF78D30}"/>
          </ac:spMkLst>
        </pc:spChg>
        <pc:spChg chg="del">
          <ac:chgData name="Jonathan Neo" userId="7ec93efd-812d-40d8-901a-7d363e22a35d" providerId="ADAL" clId="{3F7A3462-F3D4-4D49-B3B6-DEEA96AF3DC3}" dt="2020-07-22T11:39:51.076" v="7237" actId="478"/>
          <ac:spMkLst>
            <pc:docMk/>
            <pc:sldMk cId="666177595" sldId="934"/>
            <ac:spMk id="4" creationId="{7EA2103B-A170-4505-9E45-80BC3864A2D4}"/>
          </ac:spMkLst>
        </pc:spChg>
        <pc:spChg chg="add del mod">
          <ac:chgData name="Jonathan Neo" userId="7ec93efd-812d-40d8-901a-7d363e22a35d" providerId="ADAL" clId="{3F7A3462-F3D4-4D49-B3B6-DEEA96AF3DC3}" dt="2020-07-22T11:44:39.025" v="7341" actId="478"/>
          <ac:spMkLst>
            <pc:docMk/>
            <pc:sldMk cId="666177595" sldId="934"/>
            <ac:spMk id="7" creationId="{E524B539-7C0F-4EA5-96EA-85B6CB7C770B}"/>
          </ac:spMkLst>
        </pc:spChg>
        <pc:spChg chg="add del mod">
          <ac:chgData name="Jonathan Neo" userId="7ec93efd-812d-40d8-901a-7d363e22a35d" providerId="ADAL" clId="{3F7A3462-F3D4-4D49-B3B6-DEEA96AF3DC3}" dt="2020-07-22T15:56:20.735" v="9939" actId="478"/>
          <ac:spMkLst>
            <pc:docMk/>
            <pc:sldMk cId="666177595" sldId="934"/>
            <ac:spMk id="8" creationId="{0C1C2B23-6457-4B8D-97D1-659009501780}"/>
          </ac:spMkLst>
        </pc:spChg>
        <pc:spChg chg="add del mod">
          <ac:chgData name="Jonathan Neo" userId="7ec93efd-812d-40d8-901a-7d363e22a35d" providerId="ADAL" clId="{3F7A3462-F3D4-4D49-B3B6-DEEA96AF3DC3}" dt="2020-07-22T11:47:43.454" v="7395" actId="478"/>
          <ac:spMkLst>
            <pc:docMk/>
            <pc:sldMk cId="666177595" sldId="934"/>
            <ac:spMk id="9" creationId="{1665545E-9DB8-4206-8976-F92F4254D4A1}"/>
          </ac:spMkLst>
        </pc:spChg>
        <pc:spChg chg="add del mod">
          <ac:chgData name="Jonathan Neo" userId="7ec93efd-812d-40d8-901a-7d363e22a35d" providerId="ADAL" clId="{3F7A3462-F3D4-4D49-B3B6-DEEA96AF3DC3}" dt="2020-07-22T11:47:43.779" v="7396" actId="478"/>
          <ac:spMkLst>
            <pc:docMk/>
            <pc:sldMk cId="666177595" sldId="934"/>
            <ac:spMk id="10" creationId="{E55BF43D-DF57-41DF-BA96-10D7C0219495}"/>
          </ac:spMkLst>
        </pc:spChg>
        <pc:spChg chg="add del mod">
          <ac:chgData name="Jonathan Neo" userId="7ec93efd-812d-40d8-901a-7d363e22a35d" providerId="ADAL" clId="{3F7A3462-F3D4-4D49-B3B6-DEEA96AF3DC3}" dt="2020-07-22T11:44:56.225" v="7347" actId="478"/>
          <ac:spMkLst>
            <pc:docMk/>
            <pc:sldMk cId="666177595" sldId="934"/>
            <ac:spMk id="11" creationId="{35D5E6FA-275F-49AE-9F54-492BDDAF459A}"/>
          </ac:spMkLst>
        </pc:spChg>
        <pc:spChg chg="add del mod">
          <ac:chgData name="Jonathan Neo" userId="7ec93efd-812d-40d8-901a-7d363e22a35d" providerId="ADAL" clId="{3F7A3462-F3D4-4D49-B3B6-DEEA96AF3DC3}" dt="2020-07-22T11:44:56.225" v="7347" actId="478"/>
          <ac:spMkLst>
            <pc:docMk/>
            <pc:sldMk cId="666177595" sldId="934"/>
            <ac:spMk id="12" creationId="{72F5FE43-8BAD-4426-88F1-21E0D360A375}"/>
          </ac:spMkLst>
        </pc:spChg>
        <pc:spChg chg="del mod topLvl">
          <ac:chgData name="Jonathan Neo" userId="7ec93efd-812d-40d8-901a-7d363e22a35d" providerId="ADAL" clId="{3F7A3462-F3D4-4D49-B3B6-DEEA96AF3DC3}" dt="2020-07-22T15:56:20.735" v="9939" actId="478"/>
          <ac:spMkLst>
            <pc:docMk/>
            <pc:sldMk cId="666177595" sldId="934"/>
            <ac:spMk id="14" creationId="{1BB4A227-CA83-442A-8B4F-B70CF646D6B0}"/>
          </ac:spMkLst>
        </pc:spChg>
        <pc:spChg chg="mod">
          <ac:chgData name="Jonathan Neo" userId="7ec93efd-812d-40d8-901a-7d363e22a35d" providerId="ADAL" clId="{3F7A3462-F3D4-4D49-B3B6-DEEA96AF3DC3}" dt="2020-07-22T11:44:49.234" v="7342"/>
          <ac:spMkLst>
            <pc:docMk/>
            <pc:sldMk cId="666177595" sldId="934"/>
            <ac:spMk id="17" creationId="{954303F7-4535-4DCB-86E7-6886425A391C}"/>
          </ac:spMkLst>
        </pc:spChg>
        <pc:spChg chg="mod">
          <ac:chgData name="Jonathan Neo" userId="7ec93efd-812d-40d8-901a-7d363e22a35d" providerId="ADAL" clId="{3F7A3462-F3D4-4D49-B3B6-DEEA96AF3DC3}" dt="2020-07-22T11:44:49.234" v="7342"/>
          <ac:spMkLst>
            <pc:docMk/>
            <pc:sldMk cId="666177595" sldId="934"/>
            <ac:spMk id="20" creationId="{532144AD-62C0-4191-AB8F-1C03553C5EC7}"/>
          </ac:spMkLst>
        </pc:spChg>
        <pc:spChg chg="mod">
          <ac:chgData name="Jonathan Neo" userId="7ec93efd-812d-40d8-901a-7d363e22a35d" providerId="ADAL" clId="{3F7A3462-F3D4-4D49-B3B6-DEEA96AF3DC3}" dt="2020-07-22T11:44:49.234" v="7342"/>
          <ac:spMkLst>
            <pc:docMk/>
            <pc:sldMk cId="666177595" sldId="934"/>
            <ac:spMk id="23" creationId="{65862B50-0DA2-4414-ACB1-42A609E902C9}"/>
          </ac:spMkLst>
        </pc:spChg>
        <pc:spChg chg="mod">
          <ac:chgData name="Jonathan Neo" userId="7ec93efd-812d-40d8-901a-7d363e22a35d" providerId="ADAL" clId="{3F7A3462-F3D4-4D49-B3B6-DEEA96AF3DC3}" dt="2020-07-22T11:44:49.234" v="7342"/>
          <ac:spMkLst>
            <pc:docMk/>
            <pc:sldMk cId="666177595" sldId="934"/>
            <ac:spMk id="26" creationId="{A987AA7D-3F69-4525-9A83-15E44777DEDF}"/>
          </ac:spMkLst>
        </pc:spChg>
        <pc:spChg chg="mod">
          <ac:chgData name="Jonathan Neo" userId="7ec93efd-812d-40d8-901a-7d363e22a35d" providerId="ADAL" clId="{3F7A3462-F3D4-4D49-B3B6-DEEA96AF3DC3}" dt="2020-07-22T11:44:49.234" v="7342"/>
          <ac:spMkLst>
            <pc:docMk/>
            <pc:sldMk cId="666177595" sldId="934"/>
            <ac:spMk id="29" creationId="{629BC9A8-B9ED-4A01-B1D4-DEE43497A0F4}"/>
          </ac:spMkLst>
        </pc:spChg>
        <pc:spChg chg="mod">
          <ac:chgData name="Jonathan Neo" userId="7ec93efd-812d-40d8-901a-7d363e22a35d" providerId="ADAL" clId="{3F7A3462-F3D4-4D49-B3B6-DEEA96AF3DC3}" dt="2020-07-22T11:44:49.234" v="7342"/>
          <ac:spMkLst>
            <pc:docMk/>
            <pc:sldMk cId="666177595" sldId="934"/>
            <ac:spMk id="32" creationId="{B0EA42EE-1A66-40B4-8F85-AE91DD6E6DDA}"/>
          </ac:spMkLst>
        </pc:spChg>
        <pc:spChg chg="mod">
          <ac:chgData name="Jonathan Neo" userId="7ec93efd-812d-40d8-901a-7d363e22a35d" providerId="ADAL" clId="{3F7A3462-F3D4-4D49-B3B6-DEEA96AF3DC3}" dt="2020-07-22T11:44:49.234" v="7342"/>
          <ac:spMkLst>
            <pc:docMk/>
            <pc:sldMk cId="666177595" sldId="934"/>
            <ac:spMk id="35" creationId="{9E58B6EE-BC64-4CE2-BCE2-2C016EA76845}"/>
          </ac:spMkLst>
        </pc:spChg>
        <pc:spChg chg="add mod">
          <ac:chgData name="Jonathan Neo" userId="7ec93efd-812d-40d8-901a-7d363e22a35d" providerId="ADAL" clId="{3F7A3462-F3D4-4D49-B3B6-DEEA96AF3DC3}" dt="2020-07-22T11:48:47.703" v="7420" actId="20577"/>
          <ac:spMkLst>
            <pc:docMk/>
            <pc:sldMk cId="666177595" sldId="934"/>
            <ac:spMk id="57" creationId="{6D6C3FE6-5A56-4F27-AA5B-7D0955DD3846}"/>
          </ac:spMkLst>
        </pc:spChg>
        <pc:spChg chg="add mod">
          <ac:chgData name="Jonathan Neo" userId="7ec93efd-812d-40d8-901a-7d363e22a35d" providerId="ADAL" clId="{3F7A3462-F3D4-4D49-B3B6-DEEA96AF3DC3}" dt="2020-07-22T12:12:18.093" v="7949" actId="207"/>
          <ac:spMkLst>
            <pc:docMk/>
            <pc:sldMk cId="666177595" sldId="934"/>
            <ac:spMk id="59" creationId="{16B14BFC-1847-42BA-A62A-4F949AF556D2}"/>
          </ac:spMkLst>
        </pc:spChg>
        <pc:spChg chg="add mod">
          <ac:chgData name="Jonathan Neo" userId="7ec93efd-812d-40d8-901a-7d363e22a35d" providerId="ADAL" clId="{3F7A3462-F3D4-4D49-B3B6-DEEA96AF3DC3}" dt="2020-07-22T11:48:50.604" v="7431" actId="20577"/>
          <ac:spMkLst>
            <pc:docMk/>
            <pc:sldMk cId="666177595" sldId="934"/>
            <ac:spMk id="61" creationId="{7D1EDD02-B6F4-4CA9-BE6F-3EACED97BC05}"/>
          </ac:spMkLst>
        </pc:spChg>
        <pc:spChg chg="add mod">
          <ac:chgData name="Jonathan Neo" userId="7ec93efd-812d-40d8-901a-7d363e22a35d" providerId="ADAL" clId="{3F7A3462-F3D4-4D49-B3B6-DEEA96AF3DC3}" dt="2020-07-22T12:12:18.093" v="7949" actId="207"/>
          <ac:spMkLst>
            <pc:docMk/>
            <pc:sldMk cId="666177595" sldId="934"/>
            <ac:spMk id="63" creationId="{F2F125A4-955D-44DF-A493-E1AC6C4676BB}"/>
          </ac:spMkLst>
        </pc:spChg>
        <pc:spChg chg="add mod">
          <ac:chgData name="Jonathan Neo" userId="7ec93efd-812d-40d8-901a-7d363e22a35d" providerId="ADAL" clId="{3F7A3462-F3D4-4D49-B3B6-DEEA96AF3DC3}" dt="2020-07-22T12:11:56.873" v="7946" actId="207"/>
          <ac:spMkLst>
            <pc:docMk/>
            <pc:sldMk cId="666177595" sldId="934"/>
            <ac:spMk id="65" creationId="{7FDAB201-C209-4CEA-9231-C578D8246B4C}"/>
          </ac:spMkLst>
        </pc:spChg>
        <pc:spChg chg="add del mod">
          <ac:chgData name="Jonathan Neo" userId="7ec93efd-812d-40d8-901a-7d363e22a35d" providerId="ADAL" clId="{3F7A3462-F3D4-4D49-B3B6-DEEA96AF3DC3}" dt="2020-07-22T11:50:50.542" v="7518" actId="478"/>
          <ac:spMkLst>
            <pc:docMk/>
            <pc:sldMk cId="666177595" sldId="934"/>
            <ac:spMk id="66" creationId="{90B287E4-6028-4F39-9D94-D7932679B999}"/>
          </ac:spMkLst>
        </pc:spChg>
        <pc:spChg chg="add del mod">
          <ac:chgData name="Jonathan Neo" userId="7ec93efd-812d-40d8-901a-7d363e22a35d" providerId="ADAL" clId="{3F7A3462-F3D4-4D49-B3B6-DEEA96AF3DC3}" dt="2020-07-22T11:50:49.129" v="7517" actId="478"/>
          <ac:spMkLst>
            <pc:docMk/>
            <pc:sldMk cId="666177595" sldId="934"/>
            <ac:spMk id="68" creationId="{B3ED4332-3974-4AF7-B7B7-A97B842C97C6}"/>
          </ac:spMkLst>
        </pc:spChg>
        <pc:spChg chg="add del mod">
          <ac:chgData name="Jonathan Neo" userId="7ec93efd-812d-40d8-901a-7d363e22a35d" providerId="ADAL" clId="{3F7A3462-F3D4-4D49-B3B6-DEEA96AF3DC3}" dt="2020-07-22T11:50:48.469" v="7516" actId="478"/>
          <ac:spMkLst>
            <pc:docMk/>
            <pc:sldMk cId="666177595" sldId="934"/>
            <ac:spMk id="70" creationId="{0EF84481-DDE3-4C77-9E27-1FEB1497EAD4}"/>
          </ac:spMkLst>
        </pc:spChg>
        <pc:spChg chg="add del mod">
          <ac:chgData name="Jonathan Neo" userId="7ec93efd-812d-40d8-901a-7d363e22a35d" providerId="ADAL" clId="{3F7A3462-F3D4-4D49-B3B6-DEEA96AF3DC3}" dt="2020-07-22T11:50:46.987" v="7515" actId="478"/>
          <ac:spMkLst>
            <pc:docMk/>
            <pc:sldMk cId="666177595" sldId="934"/>
            <ac:spMk id="72" creationId="{1B7FDC63-0D88-4033-8C95-A63F8AB4756A}"/>
          </ac:spMkLst>
        </pc:spChg>
        <pc:spChg chg="add del mod">
          <ac:chgData name="Jonathan Neo" userId="7ec93efd-812d-40d8-901a-7d363e22a35d" providerId="ADAL" clId="{3F7A3462-F3D4-4D49-B3B6-DEEA96AF3DC3}" dt="2020-07-22T11:50:45.104" v="7514" actId="478"/>
          <ac:spMkLst>
            <pc:docMk/>
            <pc:sldMk cId="666177595" sldId="934"/>
            <ac:spMk id="74" creationId="{E0DF081A-EA47-4C34-985F-03153FA904CE}"/>
          </ac:spMkLst>
        </pc:spChg>
        <pc:spChg chg="add del mod">
          <ac:chgData name="Jonathan Neo" userId="7ec93efd-812d-40d8-901a-7d363e22a35d" providerId="ADAL" clId="{3F7A3462-F3D4-4D49-B3B6-DEEA96AF3DC3}" dt="2020-07-22T11:51:04.559" v="7522" actId="478"/>
          <ac:spMkLst>
            <pc:docMk/>
            <pc:sldMk cId="666177595" sldId="934"/>
            <ac:spMk id="76" creationId="{8E141566-5F84-472D-8EF8-FC7048175D79}"/>
          </ac:spMkLst>
        </pc:spChg>
        <pc:spChg chg="add mod">
          <ac:chgData name="Jonathan Neo" userId="7ec93efd-812d-40d8-901a-7d363e22a35d" providerId="ADAL" clId="{3F7A3462-F3D4-4D49-B3B6-DEEA96AF3DC3}" dt="2020-07-22T12:08:38.390" v="7932" actId="164"/>
          <ac:spMkLst>
            <pc:docMk/>
            <pc:sldMk cId="666177595" sldId="934"/>
            <ac:spMk id="78" creationId="{0C55DB17-38C8-4A39-80C6-DFC41AAAEA02}"/>
          </ac:spMkLst>
        </pc:spChg>
        <pc:spChg chg="add mod">
          <ac:chgData name="Jonathan Neo" userId="7ec93efd-812d-40d8-901a-7d363e22a35d" providerId="ADAL" clId="{3F7A3462-F3D4-4D49-B3B6-DEEA96AF3DC3}" dt="2020-07-22T12:08:33.084" v="7931" actId="164"/>
          <ac:spMkLst>
            <pc:docMk/>
            <pc:sldMk cId="666177595" sldId="934"/>
            <ac:spMk id="83" creationId="{9ACC5673-C8A8-42E5-B88B-D8B156582D41}"/>
          </ac:spMkLst>
        </pc:spChg>
        <pc:spChg chg="add mod">
          <ac:chgData name="Jonathan Neo" userId="7ec93efd-812d-40d8-901a-7d363e22a35d" providerId="ADAL" clId="{3F7A3462-F3D4-4D49-B3B6-DEEA96AF3DC3}" dt="2020-07-22T12:08:38.390" v="7932" actId="164"/>
          <ac:spMkLst>
            <pc:docMk/>
            <pc:sldMk cId="666177595" sldId="934"/>
            <ac:spMk id="85" creationId="{C0B96180-DF73-4053-ADEE-6F12316BFA38}"/>
          </ac:spMkLst>
        </pc:spChg>
        <pc:spChg chg="add mod">
          <ac:chgData name="Jonathan Neo" userId="7ec93efd-812d-40d8-901a-7d363e22a35d" providerId="ADAL" clId="{3F7A3462-F3D4-4D49-B3B6-DEEA96AF3DC3}" dt="2020-07-22T12:08:45.219" v="7933" actId="164"/>
          <ac:spMkLst>
            <pc:docMk/>
            <pc:sldMk cId="666177595" sldId="934"/>
            <ac:spMk id="87" creationId="{B8362DD2-D9EB-465A-81CD-6498C113C364}"/>
          </ac:spMkLst>
        </pc:spChg>
        <pc:spChg chg="add mod">
          <ac:chgData name="Jonathan Neo" userId="7ec93efd-812d-40d8-901a-7d363e22a35d" providerId="ADAL" clId="{3F7A3462-F3D4-4D49-B3B6-DEEA96AF3DC3}" dt="2020-07-22T12:08:45.219" v="7933" actId="164"/>
          <ac:spMkLst>
            <pc:docMk/>
            <pc:sldMk cId="666177595" sldId="934"/>
            <ac:spMk id="91" creationId="{55DA37A5-950B-411C-99EE-0B35D7F8C9B9}"/>
          </ac:spMkLst>
        </pc:spChg>
        <pc:spChg chg="add mod">
          <ac:chgData name="Jonathan Neo" userId="7ec93efd-812d-40d8-901a-7d363e22a35d" providerId="ADAL" clId="{3F7A3462-F3D4-4D49-B3B6-DEEA96AF3DC3}" dt="2020-07-22T12:03:34.811" v="7851" actId="164"/>
          <ac:spMkLst>
            <pc:docMk/>
            <pc:sldMk cId="666177595" sldId="934"/>
            <ac:spMk id="93" creationId="{1740FAB2-15F8-4CC5-9887-B7212BE4C9B7}"/>
          </ac:spMkLst>
        </pc:spChg>
        <pc:spChg chg="add del mod">
          <ac:chgData name="Jonathan Neo" userId="7ec93efd-812d-40d8-901a-7d363e22a35d" providerId="ADAL" clId="{3F7A3462-F3D4-4D49-B3B6-DEEA96AF3DC3}" dt="2020-07-22T12:04:25.857" v="7874" actId="478"/>
          <ac:spMkLst>
            <pc:docMk/>
            <pc:sldMk cId="666177595" sldId="934"/>
            <ac:spMk id="95" creationId="{9CB25F8D-F686-4796-91FC-5B4FE8CABCD7}"/>
          </ac:spMkLst>
        </pc:spChg>
        <pc:spChg chg="add mod">
          <ac:chgData name="Jonathan Neo" userId="7ec93efd-812d-40d8-901a-7d363e22a35d" providerId="ADAL" clId="{3F7A3462-F3D4-4D49-B3B6-DEEA96AF3DC3}" dt="2020-07-22T12:08:53.541" v="7934" actId="164"/>
          <ac:spMkLst>
            <pc:docMk/>
            <pc:sldMk cId="666177595" sldId="934"/>
            <ac:spMk id="97" creationId="{C99E963D-CD20-4D8A-A069-B1069FB56F3C}"/>
          </ac:spMkLst>
        </pc:spChg>
        <pc:spChg chg="add del mod">
          <ac:chgData name="Jonathan Neo" userId="7ec93efd-812d-40d8-901a-7d363e22a35d" providerId="ADAL" clId="{3F7A3462-F3D4-4D49-B3B6-DEEA96AF3DC3}" dt="2020-07-22T11:57:00.204" v="7679" actId="478"/>
          <ac:spMkLst>
            <pc:docMk/>
            <pc:sldMk cId="666177595" sldId="934"/>
            <ac:spMk id="100" creationId="{9FDEE130-ABEA-4810-A6ED-08B44F6E7C12}"/>
          </ac:spMkLst>
        </pc:spChg>
        <pc:spChg chg="add mod">
          <ac:chgData name="Jonathan Neo" userId="7ec93efd-812d-40d8-901a-7d363e22a35d" providerId="ADAL" clId="{3F7A3462-F3D4-4D49-B3B6-DEEA96AF3DC3}" dt="2020-07-22T12:03:40.526" v="7853" actId="164"/>
          <ac:spMkLst>
            <pc:docMk/>
            <pc:sldMk cId="666177595" sldId="934"/>
            <ac:spMk id="102" creationId="{F08EC200-3386-476D-AD33-DF73A093F01E}"/>
          </ac:spMkLst>
        </pc:spChg>
        <pc:spChg chg="add mod">
          <ac:chgData name="Jonathan Neo" userId="7ec93efd-812d-40d8-901a-7d363e22a35d" providerId="ADAL" clId="{3F7A3462-F3D4-4D49-B3B6-DEEA96AF3DC3}" dt="2020-07-22T12:03:40.526" v="7853" actId="164"/>
          <ac:spMkLst>
            <pc:docMk/>
            <pc:sldMk cId="666177595" sldId="934"/>
            <ac:spMk id="110" creationId="{68A537B2-FEE6-4604-BECE-AD153A9D3939}"/>
          </ac:spMkLst>
        </pc:spChg>
        <pc:spChg chg="add del mod">
          <ac:chgData name="Jonathan Neo" userId="7ec93efd-812d-40d8-901a-7d363e22a35d" providerId="ADAL" clId="{3F7A3462-F3D4-4D49-B3B6-DEEA96AF3DC3}" dt="2020-07-22T12:00:07.958" v="7748" actId="478"/>
          <ac:spMkLst>
            <pc:docMk/>
            <pc:sldMk cId="666177595" sldId="934"/>
            <ac:spMk id="114" creationId="{93C0FD9E-F04F-4D5A-BC5F-3612CA053CA9}"/>
          </ac:spMkLst>
        </pc:spChg>
        <pc:spChg chg="add mod">
          <ac:chgData name="Jonathan Neo" userId="7ec93efd-812d-40d8-901a-7d363e22a35d" providerId="ADAL" clId="{3F7A3462-F3D4-4D49-B3B6-DEEA96AF3DC3}" dt="2020-07-22T12:03:34.811" v="7851" actId="164"/>
          <ac:spMkLst>
            <pc:docMk/>
            <pc:sldMk cId="666177595" sldId="934"/>
            <ac:spMk id="121" creationId="{32ADEC73-13F7-4492-8BC8-1216C9E0B031}"/>
          </ac:spMkLst>
        </pc:spChg>
        <pc:spChg chg="add mod">
          <ac:chgData name="Jonathan Neo" userId="7ec93efd-812d-40d8-901a-7d363e22a35d" providerId="ADAL" clId="{3F7A3462-F3D4-4D49-B3B6-DEEA96AF3DC3}" dt="2020-07-22T12:03:16.279" v="7848" actId="164"/>
          <ac:spMkLst>
            <pc:docMk/>
            <pc:sldMk cId="666177595" sldId="934"/>
            <ac:spMk id="123" creationId="{C64F37C8-67FA-4A99-A8E3-9A2C65FF6FD8}"/>
          </ac:spMkLst>
        </pc:spChg>
        <pc:spChg chg="add mod">
          <ac:chgData name="Jonathan Neo" userId="7ec93efd-812d-40d8-901a-7d363e22a35d" providerId="ADAL" clId="{3F7A3462-F3D4-4D49-B3B6-DEEA96AF3DC3}" dt="2020-07-22T12:49:06.489" v="9286" actId="1036"/>
          <ac:spMkLst>
            <pc:docMk/>
            <pc:sldMk cId="666177595" sldId="934"/>
            <ac:spMk id="127" creationId="{31F70C22-B7AE-4268-94D7-448CBB972AE0}"/>
          </ac:spMkLst>
        </pc:spChg>
        <pc:spChg chg="add del mod">
          <ac:chgData name="Jonathan Neo" userId="7ec93efd-812d-40d8-901a-7d363e22a35d" providerId="ADAL" clId="{3F7A3462-F3D4-4D49-B3B6-DEEA96AF3DC3}" dt="2020-07-22T12:03:46.167" v="7857" actId="478"/>
          <ac:spMkLst>
            <pc:docMk/>
            <pc:sldMk cId="666177595" sldId="934"/>
            <ac:spMk id="132" creationId="{C016BAFC-8D6D-44C4-A334-3E183028B4BA}"/>
          </ac:spMkLst>
        </pc:spChg>
        <pc:spChg chg="mod">
          <ac:chgData name="Jonathan Neo" userId="7ec93efd-812d-40d8-901a-7d363e22a35d" providerId="ADAL" clId="{3F7A3462-F3D4-4D49-B3B6-DEEA96AF3DC3}" dt="2020-07-22T12:03:48.241" v="7858"/>
          <ac:spMkLst>
            <pc:docMk/>
            <pc:sldMk cId="666177595" sldId="934"/>
            <ac:spMk id="134" creationId="{04D7F070-C28F-4FF5-A7DA-0691D3F31E63}"/>
          </ac:spMkLst>
        </pc:spChg>
        <pc:spChg chg="mod">
          <ac:chgData name="Jonathan Neo" userId="7ec93efd-812d-40d8-901a-7d363e22a35d" providerId="ADAL" clId="{3F7A3462-F3D4-4D49-B3B6-DEEA96AF3DC3}" dt="2020-07-22T12:03:54.279" v="7860" actId="20577"/>
          <ac:spMkLst>
            <pc:docMk/>
            <pc:sldMk cId="666177595" sldId="934"/>
            <ac:spMk id="136" creationId="{366179A6-AE5B-4C22-B904-117E7760C986}"/>
          </ac:spMkLst>
        </pc:spChg>
        <pc:spChg chg="mod">
          <ac:chgData name="Jonathan Neo" userId="7ec93efd-812d-40d8-901a-7d363e22a35d" providerId="ADAL" clId="{3F7A3462-F3D4-4D49-B3B6-DEEA96AF3DC3}" dt="2020-07-22T12:04:08.532" v="7862"/>
          <ac:spMkLst>
            <pc:docMk/>
            <pc:sldMk cId="666177595" sldId="934"/>
            <ac:spMk id="138" creationId="{FD26DACC-DE5D-4595-9090-B7FB5D293F9C}"/>
          </ac:spMkLst>
        </pc:spChg>
        <pc:spChg chg="mod">
          <ac:chgData name="Jonathan Neo" userId="7ec93efd-812d-40d8-901a-7d363e22a35d" providerId="ADAL" clId="{3F7A3462-F3D4-4D49-B3B6-DEEA96AF3DC3}" dt="2020-07-22T12:04:33.749" v="7886" actId="20577"/>
          <ac:spMkLst>
            <pc:docMk/>
            <pc:sldMk cId="666177595" sldId="934"/>
            <ac:spMk id="140" creationId="{2B55874B-6E96-4493-A411-BBB947E3C416}"/>
          </ac:spMkLst>
        </pc:spChg>
        <pc:spChg chg="mod">
          <ac:chgData name="Jonathan Neo" userId="7ec93efd-812d-40d8-901a-7d363e22a35d" providerId="ADAL" clId="{3F7A3462-F3D4-4D49-B3B6-DEEA96AF3DC3}" dt="2020-07-22T12:04:27.040" v="7875"/>
          <ac:spMkLst>
            <pc:docMk/>
            <pc:sldMk cId="666177595" sldId="934"/>
            <ac:spMk id="142" creationId="{F4FFB145-29B7-4CFF-9588-8F7B5462D48C}"/>
          </ac:spMkLst>
        </pc:spChg>
        <pc:spChg chg="mod">
          <ac:chgData name="Jonathan Neo" userId="7ec93efd-812d-40d8-901a-7d363e22a35d" providerId="ADAL" clId="{3F7A3462-F3D4-4D49-B3B6-DEEA96AF3DC3}" dt="2020-07-22T12:04:27.040" v="7875"/>
          <ac:spMkLst>
            <pc:docMk/>
            <pc:sldMk cId="666177595" sldId="934"/>
            <ac:spMk id="144" creationId="{3C79D68D-8D90-4F18-AB90-DE6843EB8D7B}"/>
          </ac:spMkLst>
        </pc:spChg>
        <pc:spChg chg="add 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45" creationId="{E4851EC7-A455-4E4B-B22F-C0F7F702D4FA}"/>
          </ac:spMkLst>
        </pc:spChg>
        <pc:spChg chg="add 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46" creationId="{0D1D69B4-2C90-4047-88C1-D5E3A5965D30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48" creationId="{D84AEF4A-541F-4B8F-8B49-1F21A65169DB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50" creationId="{35F58BD8-A86B-48B0-894E-3DEEC1B4CE35}"/>
          </ac:spMkLst>
        </pc:spChg>
        <pc:spChg chg="add mod">
          <ac:chgData name="Jonathan Neo" userId="7ec93efd-812d-40d8-901a-7d363e22a35d" providerId="ADAL" clId="{3F7A3462-F3D4-4D49-B3B6-DEEA96AF3DC3}" dt="2020-07-22T13:12:19.487" v="9511" actId="20577"/>
          <ac:spMkLst>
            <pc:docMk/>
            <pc:sldMk cId="666177595" sldId="934"/>
            <ac:spMk id="151" creationId="{16F333B1-6F48-49A9-9FC9-17CCF48F5DAF}"/>
          </ac:spMkLst>
        </pc:spChg>
        <pc:spChg chg="mod">
          <ac:chgData name="Jonathan Neo" userId="7ec93efd-812d-40d8-901a-7d363e22a35d" providerId="ADAL" clId="{3F7A3462-F3D4-4D49-B3B6-DEEA96AF3DC3}" dt="2020-07-23T00:31:19.538" v="10577"/>
          <ac:spMkLst>
            <pc:docMk/>
            <pc:sldMk cId="666177595" sldId="934"/>
            <ac:spMk id="154" creationId="{48E5CDE2-942A-4736-8282-AEA06AEF7231}"/>
          </ac:spMkLst>
        </pc:spChg>
        <pc:spChg chg="mod">
          <ac:chgData name="Jonathan Neo" userId="7ec93efd-812d-40d8-901a-7d363e22a35d" providerId="ADAL" clId="{3F7A3462-F3D4-4D49-B3B6-DEEA96AF3DC3}" dt="2020-07-23T00:31:19.538" v="10577"/>
          <ac:spMkLst>
            <pc:docMk/>
            <pc:sldMk cId="666177595" sldId="934"/>
            <ac:spMk id="155" creationId="{FF23ECEF-B551-425F-BB42-7F754FB11320}"/>
          </ac:spMkLst>
        </pc:spChg>
        <pc:spChg chg="mod">
          <ac:chgData name="Jonathan Neo" userId="7ec93efd-812d-40d8-901a-7d363e22a35d" providerId="ADAL" clId="{3F7A3462-F3D4-4D49-B3B6-DEEA96AF3DC3}" dt="2020-07-22T12:09:22.011" v="7938"/>
          <ac:spMkLst>
            <pc:docMk/>
            <pc:sldMk cId="666177595" sldId="934"/>
            <ac:spMk id="157" creationId="{CC38559F-759B-4970-AFD6-CB2CC00C273A}"/>
          </ac:spMkLst>
        </pc:spChg>
        <pc:spChg chg="mod">
          <ac:chgData name="Jonathan Neo" userId="7ec93efd-812d-40d8-901a-7d363e22a35d" providerId="ADAL" clId="{3F7A3462-F3D4-4D49-B3B6-DEEA96AF3DC3}" dt="2020-07-22T12:47:05.630" v="9239"/>
          <ac:spMkLst>
            <pc:docMk/>
            <pc:sldMk cId="666177595" sldId="934"/>
            <ac:spMk id="159" creationId="{7B462DDA-0CE9-4100-BA27-2CE440289534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62" creationId="{ACA668C2-FA16-4B10-A57A-CF349F53DFDB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64" creationId="{B068A025-4306-460D-91AC-5A67E9C77F11}"/>
          </ac:spMkLst>
        </pc:spChg>
        <pc:spChg chg="mod">
          <ac:chgData name="Jonathan Neo" userId="7ec93efd-812d-40d8-901a-7d363e22a35d" providerId="ADAL" clId="{3F7A3462-F3D4-4D49-B3B6-DEEA96AF3DC3}" dt="2020-07-22T12:18:18.262" v="8150"/>
          <ac:spMkLst>
            <pc:docMk/>
            <pc:sldMk cId="666177595" sldId="934"/>
            <ac:spMk id="165" creationId="{57C47330-AC5C-4099-9CDE-CEFC84D471CF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66" creationId="{23273E06-D772-4B3A-A15E-F6F5366BD697}"/>
          </ac:spMkLst>
        </pc:spChg>
        <pc:spChg chg="mod">
          <ac:chgData name="Jonathan Neo" userId="7ec93efd-812d-40d8-901a-7d363e22a35d" providerId="ADAL" clId="{3F7A3462-F3D4-4D49-B3B6-DEEA96AF3DC3}" dt="2020-07-22T12:21:30.494" v="8312" actId="1035"/>
          <ac:spMkLst>
            <pc:docMk/>
            <pc:sldMk cId="666177595" sldId="934"/>
            <ac:spMk id="166" creationId="{2A00AC25-DB65-4417-80D8-0AD0638B943F}"/>
          </ac:spMkLst>
        </pc:spChg>
        <pc:spChg chg="mod">
          <ac:chgData name="Jonathan Neo" userId="7ec93efd-812d-40d8-901a-7d363e22a35d" providerId="ADAL" clId="{3F7A3462-F3D4-4D49-B3B6-DEEA96AF3DC3}" dt="2020-07-22T12:19:48.983" v="8213"/>
          <ac:spMkLst>
            <pc:docMk/>
            <pc:sldMk cId="666177595" sldId="934"/>
            <ac:spMk id="170" creationId="{0BBEA15A-A700-4268-B680-BAAE22D64187}"/>
          </ac:spMkLst>
        </pc:spChg>
        <pc:spChg chg="mod">
          <ac:chgData name="Jonathan Neo" userId="7ec93efd-812d-40d8-901a-7d363e22a35d" providerId="ADAL" clId="{3F7A3462-F3D4-4D49-B3B6-DEEA96AF3DC3}" dt="2020-07-22T12:21:36.397" v="8331" actId="20577"/>
          <ac:spMkLst>
            <pc:docMk/>
            <pc:sldMk cId="666177595" sldId="934"/>
            <ac:spMk id="171" creationId="{B758F2F4-7DA4-4E7F-8933-29CE03E38BCB}"/>
          </ac:spMkLst>
        </pc:spChg>
        <pc:spChg chg="mod">
          <ac:chgData name="Jonathan Neo" userId="7ec93efd-812d-40d8-901a-7d363e22a35d" providerId="ADAL" clId="{3F7A3462-F3D4-4D49-B3B6-DEEA96AF3DC3}" dt="2020-07-22T15:58:05.262" v="9968" actId="1037"/>
          <ac:spMkLst>
            <pc:docMk/>
            <pc:sldMk cId="666177595" sldId="934"/>
            <ac:spMk id="172" creationId="{9AF85EC4-1524-49BC-A79A-9BB5319C506C}"/>
          </ac:spMkLst>
        </pc:spChg>
        <pc:spChg chg="mod">
          <ac:chgData name="Jonathan Neo" userId="7ec93efd-812d-40d8-901a-7d363e22a35d" providerId="ADAL" clId="{3F7A3462-F3D4-4D49-B3B6-DEEA96AF3DC3}" dt="2020-07-22T12:20:03.352" v="8230"/>
          <ac:spMkLst>
            <pc:docMk/>
            <pc:sldMk cId="666177595" sldId="934"/>
            <ac:spMk id="175" creationId="{3850A09C-8652-4234-BAF4-767CFF7D1D3F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75" creationId="{6D8099F5-FE8C-424F-B79B-35EBE5A38053}"/>
          </ac:spMkLst>
        </pc:spChg>
        <pc:spChg chg="mod">
          <ac:chgData name="Jonathan Neo" userId="7ec93efd-812d-40d8-901a-7d363e22a35d" providerId="ADAL" clId="{3F7A3462-F3D4-4D49-B3B6-DEEA96AF3DC3}" dt="2020-07-22T12:20:15.302" v="8263" actId="20577"/>
          <ac:spMkLst>
            <pc:docMk/>
            <pc:sldMk cId="666177595" sldId="934"/>
            <ac:spMk id="176" creationId="{E6DCE0BD-ECC7-452F-9AE8-4D0DB288D60D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77" creationId="{9C291D83-9C62-47C2-9D14-C736BCF932AF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79" creationId="{89CBF335-1E0A-49C9-83ED-B10013CB615D}"/>
          </ac:spMkLst>
        </pc:spChg>
        <pc:spChg chg="mod">
          <ac:chgData name="Jonathan Neo" userId="7ec93efd-812d-40d8-901a-7d363e22a35d" providerId="ADAL" clId="{3F7A3462-F3D4-4D49-B3B6-DEEA96AF3DC3}" dt="2020-07-22T12:20:36.071" v="8278"/>
          <ac:spMkLst>
            <pc:docMk/>
            <pc:sldMk cId="666177595" sldId="934"/>
            <ac:spMk id="180" creationId="{3041FCAC-CF8E-43FB-AB8C-7DA2BF2336B2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81" creationId="{70E93916-7045-42D5-A677-034DA8143965}"/>
          </ac:spMkLst>
        </pc:spChg>
        <pc:spChg chg="mod">
          <ac:chgData name="Jonathan Neo" userId="7ec93efd-812d-40d8-901a-7d363e22a35d" providerId="ADAL" clId="{3F7A3462-F3D4-4D49-B3B6-DEEA96AF3DC3}" dt="2020-07-22T12:20:36.071" v="8278"/>
          <ac:spMkLst>
            <pc:docMk/>
            <pc:sldMk cId="666177595" sldId="934"/>
            <ac:spMk id="181" creationId="{BBC5980A-BE51-402C-9561-285B1563D6D1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83" creationId="{005A082E-7A2B-4590-854F-7BAD62FD0060}"/>
          </ac:spMkLst>
        </pc:spChg>
        <pc:spChg chg="mod">
          <ac:chgData name="Jonathan Neo" userId="7ec93efd-812d-40d8-901a-7d363e22a35d" providerId="ADAL" clId="{3F7A3462-F3D4-4D49-B3B6-DEEA96AF3DC3}" dt="2020-07-22T12:23:44.716" v="8333"/>
          <ac:spMkLst>
            <pc:docMk/>
            <pc:sldMk cId="666177595" sldId="934"/>
            <ac:spMk id="185" creationId="{F378D1EF-0701-4621-A4F0-0674F6F8126B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85" creationId="{F8E738A0-F3F3-4011-ABB5-144453D23E53}"/>
          </ac:spMkLst>
        </pc:spChg>
        <pc:spChg chg="mod">
          <ac:chgData name="Jonathan Neo" userId="7ec93efd-812d-40d8-901a-7d363e22a35d" providerId="ADAL" clId="{3F7A3462-F3D4-4D49-B3B6-DEEA96AF3DC3}" dt="2020-07-22T12:46:59.478" v="9238"/>
          <ac:spMkLst>
            <pc:docMk/>
            <pc:sldMk cId="666177595" sldId="934"/>
            <ac:spMk id="186" creationId="{1B31A256-DBF1-41DE-B761-DDA8060B8E36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87" creationId="{A7CF0D54-9C42-4D88-B21C-459AE1E3A269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89" creationId="{1EA67C55-E9B3-4EAD-9BEE-9908FFAE6BB4}"/>
          </ac:spMkLst>
        </pc:spChg>
        <pc:spChg chg="mod">
          <ac:chgData name="Jonathan Neo" userId="7ec93efd-812d-40d8-901a-7d363e22a35d" providerId="ADAL" clId="{3F7A3462-F3D4-4D49-B3B6-DEEA96AF3DC3}" dt="2020-07-22T12:24:23.760" v="8382"/>
          <ac:spMkLst>
            <pc:docMk/>
            <pc:sldMk cId="666177595" sldId="934"/>
            <ac:spMk id="190" creationId="{A0E2B2D5-102A-42CD-A2B5-1C58EA369E54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91" creationId="{4C8CA92F-0B29-48C2-BEEA-7F56F8C7B38A}"/>
          </ac:spMkLst>
        </pc:spChg>
        <pc:spChg chg="mod">
          <ac:chgData name="Jonathan Neo" userId="7ec93efd-812d-40d8-901a-7d363e22a35d" providerId="ADAL" clId="{3F7A3462-F3D4-4D49-B3B6-DEEA96AF3DC3}" dt="2020-07-22T12:39:41.889" v="8892" actId="20577"/>
          <ac:spMkLst>
            <pc:docMk/>
            <pc:sldMk cId="666177595" sldId="934"/>
            <ac:spMk id="191" creationId="{672C2B77-90B1-4D5B-9AC5-775237F02954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194" creationId="{577E2F3B-559B-4F0E-81C0-2AF181874AEE}"/>
          </ac:spMkLst>
        </pc:spChg>
        <pc:spChg chg="mod">
          <ac:chgData name="Jonathan Neo" userId="7ec93efd-812d-40d8-901a-7d363e22a35d" providerId="ADAL" clId="{3F7A3462-F3D4-4D49-B3B6-DEEA96AF3DC3}" dt="2020-07-22T12:27:55.410" v="8421"/>
          <ac:spMkLst>
            <pc:docMk/>
            <pc:sldMk cId="666177595" sldId="934"/>
            <ac:spMk id="195" creationId="{00C9CFEF-6BC6-426D-9094-3CD03E9C1A10}"/>
          </ac:spMkLst>
        </pc:spChg>
        <pc:spChg chg="mod">
          <ac:chgData name="Jonathan Neo" userId="7ec93efd-812d-40d8-901a-7d363e22a35d" providerId="ADAL" clId="{3F7A3462-F3D4-4D49-B3B6-DEEA96AF3DC3}" dt="2020-07-22T12:36:14.360" v="8725" actId="20577"/>
          <ac:spMkLst>
            <pc:docMk/>
            <pc:sldMk cId="666177595" sldId="934"/>
            <ac:spMk id="196" creationId="{E3228A4A-D261-45FE-964B-C858E1E76422}"/>
          </ac:spMkLst>
        </pc:spChg>
        <pc:spChg chg="mod">
          <ac:chgData name="Jonathan Neo" userId="7ec93efd-812d-40d8-901a-7d363e22a35d" providerId="ADAL" clId="{3F7A3462-F3D4-4D49-B3B6-DEEA96AF3DC3}" dt="2020-07-22T12:27:59.431" v="8423"/>
          <ac:spMkLst>
            <pc:docMk/>
            <pc:sldMk cId="666177595" sldId="934"/>
            <ac:spMk id="200" creationId="{260BF1A6-EE25-451A-B70B-23059142F659}"/>
          </ac:spMkLst>
        </pc:spChg>
        <pc:spChg chg="mod">
          <ac:chgData name="Jonathan Neo" userId="7ec93efd-812d-40d8-901a-7d363e22a35d" providerId="ADAL" clId="{3F7A3462-F3D4-4D49-B3B6-DEEA96AF3DC3}" dt="2020-07-22T12:36:33.583" v="8740" actId="20577"/>
          <ac:spMkLst>
            <pc:docMk/>
            <pc:sldMk cId="666177595" sldId="934"/>
            <ac:spMk id="201" creationId="{8E165BFA-A992-40CB-A19E-33FCAEF07394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04" creationId="{A0D29E09-A006-4D11-BE70-B71D2864C0A3}"/>
          </ac:spMkLst>
        </pc:spChg>
        <pc:spChg chg="mod">
          <ac:chgData name="Jonathan Neo" userId="7ec93efd-812d-40d8-901a-7d363e22a35d" providerId="ADAL" clId="{3F7A3462-F3D4-4D49-B3B6-DEEA96AF3DC3}" dt="2020-07-22T12:29:30.217" v="8548"/>
          <ac:spMkLst>
            <pc:docMk/>
            <pc:sldMk cId="666177595" sldId="934"/>
            <ac:spMk id="209" creationId="{36AB7CB6-B6C0-49AC-A071-C87A32C4610A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10" creationId="{4E0D3DAA-CC34-4DCA-A2E9-EC06AB02F104}"/>
          </ac:spMkLst>
        </pc:spChg>
        <pc:spChg chg="mod">
          <ac:chgData name="Jonathan Neo" userId="7ec93efd-812d-40d8-901a-7d363e22a35d" providerId="ADAL" clId="{3F7A3462-F3D4-4D49-B3B6-DEEA96AF3DC3}" dt="2020-07-22T12:31:38.111" v="8613" actId="20577"/>
          <ac:spMkLst>
            <pc:docMk/>
            <pc:sldMk cId="666177595" sldId="934"/>
            <ac:spMk id="211" creationId="{58AAC8D3-F8B1-434E-B64B-64A84FECD592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15" creationId="{F7EC527A-C13E-43C9-B90E-16934489EFEB}"/>
          </ac:spMkLst>
        </pc:spChg>
        <pc:spChg chg="mod">
          <ac:chgData name="Jonathan Neo" userId="7ec93efd-812d-40d8-901a-7d363e22a35d" providerId="ADAL" clId="{3F7A3462-F3D4-4D49-B3B6-DEEA96AF3DC3}" dt="2020-07-22T12:35:06.966" v="8617"/>
          <ac:spMkLst>
            <pc:docMk/>
            <pc:sldMk cId="666177595" sldId="934"/>
            <ac:spMk id="221" creationId="{54450B67-FF80-478F-BE40-8640F88B3D39}"/>
          </ac:spMkLst>
        </pc:spChg>
        <pc:spChg chg="mod">
          <ac:chgData name="Jonathan Neo" userId="7ec93efd-812d-40d8-901a-7d363e22a35d" providerId="ADAL" clId="{3F7A3462-F3D4-4D49-B3B6-DEEA96AF3DC3}" dt="2020-07-22T12:40:31.540" v="8906" actId="20577"/>
          <ac:spMkLst>
            <pc:docMk/>
            <pc:sldMk cId="666177595" sldId="934"/>
            <ac:spMk id="222" creationId="{FE280EF2-8BF4-4443-A163-F60BABEC3FF9}"/>
          </ac:spMkLst>
        </pc:spChg>
        <pc:spChg chg="mod">
          <ac:chgData name="Jonathan Neo" userId="7ec93efd-812d-40d8-901a-7d363e22a35d" providerId="ADAL" clId="{3F7A3462-F3D4-4D49-B3B6-DEEA96AF3DC3}" dt="2020-07-22T12:35:28.900" v="8669"/>
          <ac:spMkLst>
            <pc:docMk/>
            <pc:sldMk cId="666177595" sldId="934"/>
            <ac:spMk id="226" creationId="{2D4CBA52-E3DC-4B61-8073-4ED951686621}"/>
          </ac:spMkLst>
        </pc:spChg>
        <pc:spChg chg="mod">
          <ac:chgData name="Jonathan Neo" userId="7ec93efd-812d-40d8-901a-7d363e22a35d" providerId="ADAL" clId="{3F7A3462-F3D4-4D49-B3B6-DEEA96AF3DC3}" dt="2020-07-22T12:35:51.447" v="8713" actId="20577"/>
          <ac:spMkLst>
            <pc:docMk/>
            <pc:sldMk cId="666177595" sldId="934"/>
            <ac:spMk id="227" creationId="{1431610C-4F6B-413B-9F30-35F33D77BE13}"/>
          </ac:spMkLst>
        </pc:spChg>
        <pc:spChg chg="mod">
          <ac:chgData name="Jonathan Neo" userId="7ec93efd-812d-40d8-901a-7d363e22a35d" providerId="ADAL" clId="{3F7A3462-F3D4-4D49-B3B6-DEEA96AF3DC3}" dt="2020-07-22T12:36:23.746" v="8727"/>
          <ac:spMkLst>
            <pc:docMk/>
            <pc:sldMk cId="666177595" sldId="934"/>
            <ac:spMk id="231" creationId="{5D689241-EFE3-4D24-BA5B-5247433D861A}"/>
          </ac:spMkLst>
        </pc:spChg>
        <pc:spChg chg="mod">
          <ac:chgData name="Jonathan Neo" userId="7ec93efd-812d-40d8-901a-7d363e22a35d" providerId="ADAL" clId="{3F7A3462-F3D4-4D49-B3B6-DEEA96AF3DC3}" dt="2020-07-22T12:36:38.478" v="8754" actId="20577"/>
          <ac:spMkLst>
            <pc:docMk/>
            <pc:sldMk cId="666177595" sldId="934"/>
            <ac:spMk id="232" creationId="{9888DD57-4E97-4892-B512-9EB8F4327EFD}"/>
          </ac:spMkLst>
        </pc:spChg>
        <pc:spChg chg="mod">
          <ac:chgData name="Jonathan Neo" userId="7ec93efd-812d-40d8-901a-7d363e22a35d" providerId="ADAL" clId="{3F7A3462-F3D4-4D49-B3B6-DEEA96AF3DC3}" dt="2020-07-22T12:36:42.493" v="8756"/>
          <ac:spMkLst>
            <pc:docMk/>
            <pc:sldMk cId="666177595" sldId="934"/>
            <ac:spMk id="236" creationId="{1C8E14D4-C91F-4240-AEB5-B79BF242FE3A}"/>
          </ac:spMkLst>
        </pc:spChg>
        <pc:spChg chg="mod">
          <ac:chgData name="Jonathan Neo" userId="7ec93efd-812d-40d8-901a-7d363e22a35d" providerId="ADAL" clId="{3F7A3462-F3D4-4D49-B3B6-DEEA96AF3DC3}" dt="2020-07-22T12:36:47.181" v="8767" actId="20577"/>
          <ac:spMkLst>
            <pc:docMk/>
            <pc:sldMk cId="666177595" sldId="934"/>
            <ac:spMk id="237" creationId="{336386A2-4D6F-4AD3-8553-912FF25D1C44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38" creationId="{A9E12F63-6FA2-4E45-A48E-E96BD404D5A1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40" creationId="{6ACE93B7-84B2-484F-A5B7-109CA7CC6F99}"/>
          </ac:spMkLst>
        </pc:spChg>
        <pc:spChg chg="mod">
          <ac:chgData name="Jonathan Neo" userId="7ec93efd-812d-40d8-901a-7d363e22a35d" providerId="ADAL" clId="{3F7A3462-F3D4-4D49-B3B6-DEEA96AF3DC3}" dt="2020-07-22T12:37:20.793" v="8768"/>
          <ac:spMkLst>
            <pc:docMk/>
            <pc:sldMk cId="666177595" sldId="934"/>
            <ac:spMk id="241" creationId="{9AD71A15-9A1A-4041-9AB4-6189DEA8B0D0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42" creationId="{3724D241-4A6A-4071-83CD-985293867104}"/>
          </ac:spMkLst>
        </pc:spChg>
        <pc:spChg chg="mod">
          <ac:chgData name="Jonathan Neo" userId="7ec93efd-812d-40d8-901a-7d363e22a35d" providerId="ADAL" clId="{3F7A3462-F3D4-4D49-B3B6-DEEA96AF3DC3}" dt="2020-07-22T12:40:46.177" v="8914" actId="20577"/>
          <ac:spMkLst>
            <pc:docMk/>
            <pc:sldMk cId="666177595" sldId="934"/>
            <ac:spMk id="242" creationId="{D357ADC0-9ECD-4ECC-814B-17E579B4A7CE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46" creationId="{49DD4D1E-A607-4F7B-9521-BBB6B734CF7A}"/>
          </ac:spMkLst>
        </pc:spChg>
        <pc:spChg chg="mod">
          <ac:chgData name="Jonathan Neo" userId="7ec93efd-812d-40d8-901a-7d363e22a35d" providerId="ADAL" clId="{3F7A3462-F3D4-4D49-B3B6-DEEA96AF3DC3}" dt="2020-07-22T12:39:32.860" v="8882"/>
          <ac:spMkLst>
            <pc:docMk/>
            <pc:sldMk cId="666177595" sldId="934"/>
            <ac:spMk id="246" creationId="{9C8B032B-39D7-4039-8489-1555EDA46911}"/>
          </ac:spMkLst>
        </pc:spChg>
        <pc:spChg chg="mod">
          <ac:chgData name="Jonathan Neo" userId="7ec93efd-812d-40d8-901a-7d363e22a35d" providerId="ADAL" clId="{3F7A3462-F3D4-4D49-B3B6-DEEA96AF3DC3}" dt="2020-07-22T13:01:44.524" v="9297"/>
          <ac:spMkLst>
            <pc:docMk/>
            <pc:sldMk cId="666177595" sldId="934"/>
            <ac:spMk id="247" creationId="{B2A48489-775C-4203-AFFF-7B4C7509E9AA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47" creationId="{C12FB16A-3B4E-4593-AA64-6DF16A9D554A}"/>
          </ac:spMkLst>
        </pc:spChg>
        <pc:spChg chg="add mod">
          <ac:chgData name="Jonathan Neo" userId="7ec93efd-812d-40d8-901a-7d363e22a35d" providerId="ADAL" clId="{3F7A3462-F3D4-4D49-B3B6-DEEA96AF3DC3}" dt="2020-07-22T12:49:29.006" v="9289" actId="164"/>
          <ac:spMkLst>
            <pc:docMk/>
            <pc:sldMk cId="666177595" sldId="934"/>
            <ac:spMk id="249" creationId="{6FD68B71-2A85-424E-BE0C-08173F822917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57" creationId="{AFD4A12C-2BB8-4264-9195-6F9AB4616962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58" creationId="{845F1907-E0A8-4816-ACA6-F18BAED8C95B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62" creationId="{806C8368-A52A-4804-8667-C553F6398582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63" creationId="{7D5AB77B-CEDF-4BCF-88AB-475A4E4E0B44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67" creationId="{BBC28D02-EEFA-43C0-BC89-17BBD3A49B13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68" creationId="{816210DD-8158-4E75-9B72-401CCE3F0BC5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72" creationId="{16312F7B-1F43-448D-92C7-FEE70693DF1A}"/>
          </ac:spMkLst>
        </pc:spChg>
        <pc:spChg chg="mod">
          <ac:chgData name="Jonathan Neo" userId="7ec93efd-812d-40d8-901a-7d363e22a35d" providerId="ADAL" clId="{3F7A3462-F3D4-4D49-B3B6-DEEA96AF3DC3}" dt="2020-07-22T14:23:05.044" v="9742"/>
          <ac:spMkLst>
            <pc:docMk/>
            <pc:sldMk cId="666177595" sldId="934"/>
            <ac:spMk id="273" creationId="{0C592711-8E76-4D31-A6CE-86E62F70AB0A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77" creationId="{D13A54EB-E2BC-47EB-8FE9-129FA8E58087}"/>
          </ac:spMkLst>
        </pc:spChg>
        <pc:spChg chg="mod">
          <ac:chgData name="Jonathan Neo" userId="7ec93efd-812d-40d8-901a-7d363e22a35d" providerId="ADAL" clId="{3F7A3462-F3D4-4D49-B3B6-DEEA96AF3DC3}" dt="2020-07-22T14:22:59.681" v="9741"/>
          <ac:spMkLst>
            <pc:docMk/>
            <pc:sldMk cId="666177595" sldId="934"/>
            <ac:spMk id="278" creationId="{D5E570E7-C362-4BA1-A258-2E1D8974CFE8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82" creationId="{7663CF0F-E97C-4BFA-9A32-2ED3363FA8A5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83" creationId="{110D4640-CF50-4C92-B33E-69A8B7312866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87" creationId="{BAB5C542-051B-4599-8393-F88DFCC25A77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88" creationId="{64B3F923-287E-45FA-90DD-685FFAAA8638}"/>
          </ac:spMkLst>
        </pc:spChg>
        <pc:spChg chg="mod">
          <ac:chgData name="Jonathan Neo" userId="7ec93efd-812d-40d8-901a-7d363e22a35d" providerId="ADAL" clId="{3F7A3462-F3D4-4D49-B3B6-DEEA96AF3DC3}" dt="2020-07-22T14:05:22.321" v="9633"/>
          <ac:spMkLst>
            <pc:docMk/>
            <pc:sldMk cId="666177595" sldId="934"/>
            <ac:spMk id="292" creationId="{315F4969-B694-4E5C-94E0-DA5BA7B87F1B}"/>
          </ac:spMkLst>
        </pc:spChg>
        <pc:spChg chg="mod">
          <ac:chgData name="Jonathan Neo" userId="7ec93efd-812d-40d8-901a-7d363e22a35d" providerId="ADAL" clId="{3F7A3462-F3D4-4D49-B3B6-DEEA96AF3DC3}" dt="2020-07-22T14:05:55.911" v="9638" actId="20577"/>
          <ac:spMkLst>
            <pc:docMk/>
            <pc:sldMk cId="666177595" sldId="934"/>
            <ac:spMk id="293" creationId="{4738EE94-9E08-4EDB-82CC-81124F64ADF4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95" creationId="{C512CCC7-C7DB-4BCB-AFE0-F828C20DCC36}"/>
          </ac:spMkLst>
        </pc:spChg>
        <pc:spChg chg="mod">
          <ac:chgData name="Jonathan Neo" userId="7ec93efd-812d-40d8-901a-7d363e22a35d" providerId="ADAL" clId="{3F7A3462-F3D4-4D49-B3B6-DEEA96AF3DC3}" dt="2020-07-22T15:56:21.509" v="9940"/>
          <ac:spMkLst>
            <pc:docMk/>
            <pc:sldMk cId="666177595" sldId="934"/>
            <ac:spMk id="296" creationId="{B3FA6541-7ADA-453A-A3A7-2B9405DC45C8}"/>
          </ac:spMkLst>
        </pc:spChg>
        <pc:grpChg chg="add del mod">
          <ac:chgData name="Jonathan Neo" userId="7ec93efd-812d-40d8-901a-7d363e22a35d" providerId="ADAL" clId="{3F7A3462-F3D4-4D49-B3B6-DEEA96AF3DC3}" dt="2020-07-22T11:45:01.047" v="7351" actId="478"/>
          <ac:grpSpMkLst>
            <pc:docMk/>
            <pc:sldMk cId="666177595" sldId="934"/>
            <ac:grpSpMk id="13" creationId="{DB7C889F-3606-4FB9-BE7D-E9EF68D02160}"/>
          </ac:grpSpMkLst>
        </pc:grpChg>
        <pc:grpChg chg="add del mod">
          <ac:chgData name="Jonathan Neo" userId="7ec93efd-812d-40d8-901a-7d363e22a35d" providerId="ADAL" clId="{3F7A3462-F3D4-4D49-B3B6-DEEA96AF3DC3}" dt="2020-07-22T11:44:56.225" v="7347" actId="478"/>
          <ac:grpSpMkLst>
            <pc:docMk/>
            <pc:sldMk cId="666177595" sldId="934"/>
            <ac:grpSpMk id="16" creationId="{3F138FAD-382A-4458-A5EE-A388EAFA145A}"/>
          </ac:grpSpMkLst>
        </pc:grpChg>
        <pc:grpChg chg="add del mod">
          <ac:chgData name="Jonathan Neo" userId="7ec93efd-812d-40d8-901a-7d363e22a35d" providerId="ADAL" clId="{3F7A3462-F3D4-4D49-B3B6-DEEA96AF3DC3}" dt="2020-07-22T11:44:56.225" v="7347" actId="478"/>
          <ac:grpSpMkLst>
            <pc:docMk/>
            <pc:sldMk cId="666177595" sldId="934"/>
            <ac:grpSpMk id="19" creationId="{ED75A601-0EB0-4B6A-8603-43C8CFF02FCD}"/>
          </ac:grpSpMkLst>
        </pc:grpChg>
        <pc:grpChg chg="add del mod">
          <ac:chgData name="Jonathan Neo" userId="7ec93efd-812d-40d8-901a-7d363e22a35d" providerId="ADAL" clId="{3F7A3462-F3D4-4D49-B3B6-DEEA96AF3DC3}" dt="2020-07-22T11:44:56.225" v="7347" actId="478"/>
          <ac:grpSpMkLst>
            <pc:docMk/>
            <pc:sldMk cId="666177595" sldId="934"/>
            <ac:grpSpMk id="22" creationId="{CDE1C250-4448-43FC-A1EE-631E36F48A20}"/>
          </ac:grpSpMkLst>
        </pc:grpChg>
        <pc:grpChg chg="add del mod">
          <ac:chgData name="Jonathan Neo" userId="7ec93efd-812d-40d8-901a-7d363e22a35d" providerId="ADAL" clId="{3F7A3462-F3D4-4D49-B3B6-DEEA96AF3DC3}" dt="2020-07-22T11:44:56.225" v="7347" actId="478"/>
          <ac:grpSpMkLst>
            <pc:docMk/>
            <pc:sldMk cId="666177595" sldId="934"/>
            <ac:grpSpMk id="25" creationId="{4976B63A-7A8B-4713-9D3A-74848A20C8AB}"/>
          </ac:grpSpMkLst>
        </pc:grpChg>
        <pc:grpChg chg="add del mod">
          <ac:chgData name="Jonathan Neo" userId="7ec93efd-812d-40d8-901a-7d363e22a35d" providerId="ADAL" clId="{3F7A3462-F3D4-4D49-B3B6-DEEA96AF3DC3}" dt="2020-07-22T11:45:03.727" v="7352" actId="478"/>
          <ac:grpSpMkLst>
            <pc:docMk/>
            <pc:sldMk cId="666177595" sldId="934"/>
            <ac:grpSpMk id="28" creationId="{83BDA0F0-D2D7-4612-9853-05715465B007}"/>
          </ac:grpSpMkLst>
        </pc:grpChg>
        <pc:grpChg chg="add del mod">
          <ac:chgData name="Jonathan Neo" userId="7ec93efd-812d-40d8-901a-7d363e22a35d" providerId="ADAL" clId="{3F7A3462-F3D4-4D49-B3B6-DEEA96AF3DC3}" dt="2020-07-22T11:45:03.727" v="7352" actId="478"/>
          <ac:grpSpMkLst>
            <pc:docMk/>
            <pc:sldMk cId="666177595" sldId="934"/>
            <ac:grpSpMk id="31" creationId="{80D87128-7944-4D61-BF3A-FD95D1287D2E}"/>
          </ac:grpSpMkLst>
        </pc:grpChg>
        <pc:grpChg chg="add del mod">
          <ac:chgData name="Jonathan Neo" userId="7ec93efd-812d-40d8-901a-7d363e22a35d" providerId="ADAL" clId="{3F7A3462-F3D4-4D49-B3B6-DEEA96AF3DC3}" dt="2020-07-22T11:45:03.727" v="7352" actId="478"/>
          <ac:grpSpMkLst>
            <pc:docMk/>
            <pc:sldMk cId="666177595" sldId="934"/>
            <ac:grpSpMk id="34" creationId="{9AC61746-5518-45A1-A0D9-A871C385D801}"/>
          </ac:grpSpMkLst>
        </pc:grpChg>
        <pc:grpChg chg="add del mod">
          <ac:chgData name="Jonathan Neo" userId="7ec93efd-812d-40d8-901a-7d363e22a35d" providerId="ADAL" clId="{3F7A3462-F3D4-4D49-B3B6-DEEA96AF3DC3}" dt="2020-07-22T12:00:35.520" v="7775" actId="478"/>
          <ac:grpSpMkLst>
            <pc:docMk/>
            <pc:sldMk cId="666177595" sldId="934"/>
            <ac:grpSpMk id="115" creationId="{6EDBF96E-EBB6-47D6-8B7D-550D1F9950EA}"/>
          </ac:grpSpMkLst>
        </pc:grpChg>
        <pc:grpChg chg="add mod">
          <ac:chgData name="Jonathan Neo" userId="7ec93efd-812d-40d8-901a-7d363e22a35d" providerId="ADAL" clId="{3F7A3462-F3D4-4D49-B3B6-DEEA96AF3DC3}" dt="2020-07-22T12:49:29.006" v="9289" actId="164"/>
          <ac:grpSpMkLst>
            <pc:docMk/>
            <pc:sldMk cId="666177595" sldId="934"/>
            <ac:grpSpMk id="128" creationId="{4802F1F1-117D-432C-978D-2AE73513886F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129" creationId="{035CE737-E05A-4731-A00F-59AE719F761A}"/>
          </ac:grpSpMkLst>
        </pc:grpChg>
        <pc:grpChg chg="add del mod">
          <ac:chgData name="Jonathan Neo" userId="7ec93efd-812d-40d8-901a-7d363e22a35d" providerId="ADAL" clId="{3F7A3462-F3D4-4D49-B3B6-DEEA96AF3DC3}" dt="2020-07-22T12:09:20.036" v="7937" actId="478"/>
          <ac:grpSpMkLst>
            <pc:docMk/>
            <pc:sldMk cId="666177595" sldId="934"/>
            <ac:grpSpMk id="130" creationId="{B21BA2FB-5A41-4765-96AE-AB992FFF1284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133" creationId="{FCFD300B-ACFE-4DCF-A0AC-13EBD9E8E910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137" creationId="{E1B8FDFE-757F-45AE-AF06-2AD45714BDA6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141" creationId="{1E3F5017-09A1-4152-9AE2-8BECE024A377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47" creationId="{AF538D99-768C-45BB-9758-AA58991EC526}"/>
          </ac:grpSpMkLst>
        </pc:grpChg>
        <pc:grpChg chg="add mod">
          <ac:chgData name="Jonathan Neo" userId="7ec93efd-812d-40d8-901a-7d363e22a35d" providerId="ADAL" clId="{3F7A3462-F3D4-4D49-B3B6-DEEA96AF3DC3}" dt="2020-07-23T00:31:19.538" v="10577"/>
          <ac:grpSpMkLst>
            <pc:docMk/>
            <pc:sldMk cId="666177595" sldId="934"/>
            <ac:grpSpMk id="151" creationId="{3295D5DA-567B-4CE5-910D-B315ECB4AF37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152" creationId="{6B975912-2449-431F-8674-992689DC90A9}"/>
          </ac:grpSpMkLst>
        </pc:grpChg>
        <pc:grpChg chg="mod">
          <ac:chgData name="Jonathan Neo" userId="7ec93efd-812d-40d8-901a-7d363e22a35d" providerId="ADAL" clId="{3F7A3462-F3D4-4D49-B3B6-DEEA96AF3DC3}" dt="2020-07-23T00:31:19.538" v="10577"/>
          <ac:grpSpMkLst>
            <pc:docMk/>
            <pc:sldMk cId="666177595" sldId="934"/>
            <ac:grpSpMk id="152" creationId="{78BD74E8-D66E-49C3-BB54-A19E577DFE6F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153" creationId="{9F25FC9F-615D-4ECB-A98E-2D5D535C0F0D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154" creationId="{C02BA960-4858-4007-BDDD-6AB789BDDF50}"/>
          </ac:grpSpMkLst>
        </pc:grpChg>
        <pc:grpChg chg="add mod">
          <ac:chgData name="Jonathan Neo" userId="7ec93efd-812d-40d8-901a-7d363e22a35d" providerId="ADAL" clId="{3F7A3462-F3D4-4D49-B3B6-DEEA96AF3DC3}" dt="2020-07-22T13:12:02.148" v="9494" actId="164"/>
          <ac:grpSpMkLst>
            <pc:docMk/>
            <pc:sldMk cId="666177595" sldId="934"/>
            <ac:grpSpMk id="155" creationId="{62B7278D-AAA1-4738-94E3-9421264777B8}"/>
          </ac:grpSpMkLst>
        </pc:grpChg>
        <pc:grpChg chg="add mod">
          <ac:chgData name="Jonathan Neo" userId="7ec93efd-812d-40d8-901a-7d363e22a35d" providerId="ADAL" clId="{3F7A3462-F3D4-4D49-B3B6-DEEA96AF3DC3}" dt="2020-07-22T12:18:17.506" v="8149" actId="164"/>
          <ac:grpSpMkLst>
            <pc:docMk/>
            <pc:sldMk cId="666177595" sldId="934"/>
            <ac:grpSpMk id="156" creationId="{E3CC7C3D-AB4E-4D68-A56A-10C1BF7D1990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58" creationId="{621C5C26-A2D4-4A52-9586-C01A7EDD080C}"/>
          </ac:grpSpMkLst>
        </pc:grpChg>
        <pc:grpChg chg="add mod">
          <ac:chgData name="Jonathan Neo" userId="7ec93efd-812d-40d8-901a-7d363e22a35d" providerId="ADAL" clId="{3F7A3462-F3D4-4D49-B3B6-DEEA96AF3DC3}" dt="2020-07-22T12:41:46.690" v="8915" actId="554"/>
          <ac:grpSpMkLst>
            <pc:docMk/>
            <pc:sldMk cId="666177595" sldId="934"/>
            <ac:grpSpMk id="161" creationId="{CE7B82F9-E75D-4231-8E11-7633AE9048B7}"/>
          </ac:grpSpMkLst>
        </pc:grpChg>
        <pc:grpChg chg="add del mod">
          <ac:chgData name="Jonathan Neo" userId="7ec93efd-812d-40d8-901a-7d363e22a35d" providerId="ADAL" clId="{3F7A3462-F3D4-4D49-B3B6-DEEA96AF3DC3}" dt="2020-07-22T14:05:21.504" v="9632" actId="478"/>
          <ac:grpSpMkLst>
            <pc:docMk/>
            <pc:sldMk cId="666177595" sldId="934"/>
            <ac:grpSpMk id="162" creationId="{42678CF6-A8DA-4499-AAB9-C0B412668124}"/>
          </ac:grpSpMkLst>
        </pc:grpChg>
        <pc:grpChg chg="mod">
          <ac:chgData name="Jonathan Neo" userId="7ec93efd-812d-40d8-901a-7d363e22a35d" providerId="ADAL" clId="{3F7A3462-F3D4-4D49-B3B6-DEEA96AF3DC3}" dt="2020-07-22T12:18:18.262" v="8150"/>
          <ac:grpSpMkLst>
            <pc:docMk/>
            <pc:sldMk cId="666177595" sldId="934"/>
            <ac:grpSpMk id="163" creationId="{435FC637-55B1-4D59-AF56-F7C57F157AF8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65" creationId="{9E569828-0B57-4A38-894B-ACAB578A1B1B}"/>
          </ac:grpSpMkLst>
        </pc:grpChg>
        <pc:grpChg chg="add mod">
          <ac:chgData name="Jonathan Neo" userId="7ec93efd-812d-40d8-901a-7d363e22a35d" providerId="ADAL" clId="{3F7A3462-F3D4-4D49-B3B6-DEEA96AF3DC3}" dt="2020-07-22T12:41:51.575" v="8916" actId="554"/>
          <ac:grpSpMkLst>
            <pc:docMk/>
            <pc:sldMk cId="666177595" sldId="934"/>
            <ac:grpSpMk id="167" creationId="{B23ED24E-282C-4704-BEF9-36FEEB6AB5EA}"/>
          </ac:grpSpMkLst>
        </pc:grpChg>
        <pc:grpChg chg="mod">
          <ac:chgData name="Jonathan Neo" userId="7ec93efd-812d-40d8-901a-7d363e22a35d" providerId="ADAL" clId="{3F7A3462-F3D4-4D49-B3B6-DEEA96AF3DC3}" dt="2020-07-22T12:19:48.983" v="8213"/>
          <ac:grpSpMkLst>
            <pc:docMk/>
            <pc:sldMk cId="666177595" sldId="934"/>
            <ac:grpSpMk id="168" creationId="{97B6A27C-239F-47B3-BAEB-62A3E3B86DD0}"/>
          </ac:grpSpMkLst>
        </pc:grpChg>
        <pc:grpChg chg="add del mod">
          <ac:chgData name="Jonathan Neo" userId="7ec93efd-812d-40d8-901a-7d363e22a35d" providerId="ADAL" clId="{3F7A3462-F3D4-4D49-B3B6-DEEA96AF3DC3}" dt="2020-07-22T14:05:21.504" v="9632" actId="478"/>
          <ac:grpSpMkLst>
            <pc:docMk/>
            <pc:sldMk cId="666177595" sldId="934"/>
            <ac:grpSpMk id="172" creationId="{9515969D-2D06-4E6C-97A5-A97164A509D9}"/>
          </ac:grpSpMkLst>
        </pc:grpChg>
        <pc:grpChg chg="mod">
          <ac:chgData name="Jonathan Neo" userId="7ec93efd-812d-40d8-901a-7d363e22a35d" providerId="ADAL" clId="{3F7A3462-F3D4-4D49-B3B6-DEEA96AF3DC3}" dt="2020-07-22T12:20:03.352" v="8230"/>
          <ac:grpSpMkLst>
            <pc:docMk/>
            <pc:sldMk cId="666177595" sldId="934"/>
            <ac:grpSpMk id="173" creationId="{8EEA218A-8DC5-4C6F-8F2A-182A4152AFE0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74" creationId="{7CCC1DC2-FFA4-4F48-BD44-072C7804788D}"/>
          </ac:grpSpMkLst>
        </pc:grpChg>
        <pc:grpChg chg="add del mod">
          <ac:chgData name="Jonathan Neo" userId="7ec93efd-812d-40d8-901a-7d363e22a35d" providerId="ADAL" clId="{3F7A3462-F3D4-4D49-B3B6-DEEA96AF3DC3}" dt="2020-07-22T14:05:21.504" v="9632" actId="478"/>
          <ac:grpSpMkLst>
            <pc:docMk/>
            <pc:sldMk cId="666177595" sldId="934"/>
            <ac:grpSpMk id="177" creationId="{3DD8F5BD-A472-49A9-BE93-DB8D9021F7CF}"/>
          </ac:grpSpMkLst>
        </pc:grpChg>
        <pc:grpChg chg="mod">
          <ac:chgData name="Jonathan Neo" userId="7ec93efd-812d-40d8-901a-7d363e22a35d" providerId="ADAL" clId="{3F7A3462-F3D4-4D49-B3B6-DEEA96AF3DC3}" dt="2020-07-22T12:20:36.071" v="8278"/>
          <ac:grpSpMkLst>
            <pc:docMk/>
            <pc:sldMk cId="666177595" sldId="934"/>
            <ac:grpSpMk id="178" creationId="{9DA9CF08-9CCE-46DE-B5E0-5A92CBEFFCA0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78" creationId="{D68ECEF3-0F87-48D8-A82C-5BB587F27126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82" creationId="{37F4E0B4-7040-481B-9DE3-FA47F4BA106B}"/>
          </ac:grpSpMkLst>
        </pc:grpChg>
        <pc:grpChg chg="add del mod">
          <ac:chgData name="Jonathan Neo" userId="7ec93efd-812d-40d8-901a-7d363e22a35d" providerId="ADAL" clId="{3F7A3462-F3D4-4D49-B3B6-DEEA96AF3DC3}" dt="2020-07-22T14:05:21.504" v="9632" actId="478"/>
          <ac:grpSpMkLst>
            <pc:docMk/>
            <pc:sldMk cId="666177595" sldId="934"/>
            <ac:grpSpMk id="182" creationId="{C11BF55F-A7DC-4681-B661-7566BE2C11C4}"/>
          </ac:grpSpMkLst>
        </pc:grpChg>
        <pc:grpChg chg="mod">
          <ac:chgData name="Jonathan Neo" userId="7ec93efd-812d-40d8-901a-7d363e22a35d" providerId="ADAL" clId="{3F7A3462-F3D4-4D49-B3B6-DEEA96AF3DC3}" dt="2020-07-22T12:23:44.716" v="8333"/>
          <ac:grpSpMkLst>
            <pc:docMk/>
            <pc:sldMk cId="666177595" sldId="934"/>
            <ac:grpSpMk id="183" creationId="{FF9712C1-391E-4F6F-9B42-AA13EDC41E9B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86" creationId="{A35063CE-9F28-402B-B5B5-C4DF8D5AAA4F}"/>
          </ac:grpSpMkLst>
        </pc:grpChg>
        <pc:grpChg chg="add del mod">
          <ac:chgData name="Jonathan Neo" userId="7ec93efd-812d-40d8-901a-7d363e22a35d" providerId="ADAL" clId="{3F7A3462-F3D4-4D49-B3B6-DEEA96AF3DC3}" dt="2020-07-22T14:05:21.504" v="9632" actId="478"/>
          <ac:grpSpMkLst>
            <pc:docMk/>
            <pc:sldMk cId="666177595" sldId="934"/>
            <ac:grpSpMk id="187" creationId="{DAC754E5-6630-4B5E-A4F5-E97F1000634D}"/>
          </ac:grpSpMkLst>
        </pc:grpChg>
        <pc:grpChg chg="mod">
          <ac:chgData name="Jonathan Neo" userId="7ec93efd-812d-40d8-901a-7d363e22a35d" providerId="ADAL" clId="{3F7A3462-F3D4-4D49-B3B6-DEEA96AF3DC3}" dt="2020-07-22T12:24:23.760" v="8382"/>
          <ac:grpSpMkLst>
            <pc:docMk/>
            <pc:sldMk cId="666177595" sldId="934"/>
            <ac:grpSpMk id="188" creationId="{AEC54627-BF73-469F-8590-8F08D6D4688D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90" creationId="{87E6ABFF-109D-49A4-A252-3CDFFFCAD40D}"/>
          </ac:grpSpMkLst>
        </pc:grpChg>
        <pc:grpChg chg="add del mod">
          <ac:chgData name="Jonathan Neo" userId="7ec93efd-812d-40d8-901a-7d363e22a35d" providerId="ADAL" clId="{3F7A3462-F3D4-4D49-B3B6-DEEA96AF3DC3}" dt="2020-07-22T12:28:43.395" v="8541" actId="478"/>
          <ac:grpSpMkLst>
            <pc:docMk/>
            <pc:sldMk cId="666177595" sldId="934"/>
            <ac:grpSpMk id="192" creationId="{AC13DE1F-988E-49AE-8410-E61E19B93F96}"/>
          </ac:grpSpMkLst>
        </pc:grpChg>
        <pc:grpChg chg="mod topLvl">
          <ac:chgData name="Jonathan Neo" userId="7ec93efd-812d-40d8-901a-7d363e22a35d" providerId="ADAL" clId="{3F7A3462-F3D4-4D49-B3B6-DEEA96AF3DC3}" dt="2020-07-22T12:28:55.461" v="8546" actId="164"/>
          <ac:grpSpMkLst>
            <pc:docMk/>
            <pc:sldMk cId="666177595" sldId="934"/>
            <ac:grpSpMk id="193" creationId="{59964405-79DE-46ED-9021-45EEFCEF2D10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197" creationId="{91C0B77C-F669-4B06-B47A-80CE72B67C5D}"/>
          </ac:grpSpMkLst>
        </pc:grpChg>
        <pc:grpChg chg="add del mod">
          <ac:chgData name="Jonathan Neo" userId="7ec93efd-812d-40d8-901a-7d363e22a35d" providerId="ADAL" clId="{3F7A3462-F3D4-4D49-B3B6-DEEA96AF3DC3}" dt="2020-07-22T12:28:45.465" v="8542" actId="478"/>
          <ac:grpSpMkLst>
            <pc:docMk/>
            <pc:sldMk cId="666177595" sldId="934"/>
            <ac:grpSpMk id="197" creationId="{93071489-B5CD-4A7E-A6A0-636101A3CE26}"/>
          </ac:grpSpMkLst>
        </pc:grpChg>
        <pc:grpChg chg="mod topLvl">
          <ac:chgData name="Jonathan Neo" userId="7ec93efd-812d-40d8-901a-7d363e22a35d" providerId="ADAL" clId="{3F7A3462-F3D4-4D49-B3B6-DEEA96AF3DC3}" dt="2020-07-22T12:28:59.242" v="8547" actId="164"/>
          <ac:grpSpMkLst>
            <pc:docMk/>
            <pc:sldMk cId="666177595" sldId="934"/>
            <ac:grpSpMk id="198" creationId="{626C12B0-44E6-4A1E-A54B-0F0E219C1A75}"/>
          </ac:grpSpMkLst>
        </pc:grpChg>
        <pc:grpChg chg="mod">
          <ac:chgData name="Jonathan Neo" userId="7ec93efd-812d-40d8-901a-7d363e22a35d" providerId="ADAL" clId="{3F7A3462-F3D4-4D49-B3B6-DEEA96AF3DC3}" dt="2020-07-22T15:56:21.509" v="9940"/>
          <ac:grpSpMkLst>
            <pc:docMk/>
            <pc:sldMk cId="666177595" sldId="934"/>
            <ac:grpSpMk id="199" creationId="{35203295-93A5-4417-881E-94164F79CEEF}"/>
          </ac:grpSpMkLst>
        </pc:grpChg>
        <pc:grpChg chg="add mod">
          <ac:chgData name="Jonathan Neo" userId="7ec93efd-812d-40d8-901a-7d363e22a35d" providerId="ADAL" clId="{3F7A3462-F3D4-4D49-B3B6-DEEA96AF3DC3}" dt="2020-07-22T12:42:05.346" v="8919" actId="554"/>
          <ac:grpSpMkLst>
            <pc:docMk/>
            <pc:sldMk cId="666177595" sldId="934"/>
            <ac:grpSpMk id="206" creationId="{B4D9F260-35FD-4C30-A8D1-16CB3730193D}"/>
          </ac:grpSpMkLst>
        </pc:grpChg>
        <pc:grpChg chg="add mod">
          <ac:chgData name="Jonathan Neo" userId="7ec93efd-812d-40d8-901a-7d363e22a35d" providerId="ADAL" clId="{3F7A3462-F3D4-4D49-B3B6-DEEA96AF3DC3}" dt="2020-07-22T12:42:10.600" v="8920" actId="554"/>
          <ac:grpSpMkLst>
            <pc:docMk/>
            <pc:sldMk cId="666177595" sldId="934"/>
            <ac:grpSpMk id="207" creationId="{3D496C56-D44B-4985-8862-7F8CEBBEE6BF}"/>
          </ac:grpSpMkLst>
        </pc:grpChg>
        <pc:grpChg chg="add mod topLvl">
          <ac:chgData name="Jonathan Neo" userId="7ec93efd-812d-40d8-901a-7d363e22a35d" providerId="ADAL" clId="{3F7A3462-F3D4-4D49-B3B6-DEEA96AF3DC3}" dt="2020-07-22T12:31:18.771" v="8602" actId="164"/>
          <ac:grpSpMkLst>
            <pc:docMk/>
            <pc:sldMk cId="666177595" sldId="934"/>
            <ac:grpSpMk id="208" creationId="{B64DBEA3-699B-481A-998E-E35437A75A32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212" creationId="{164CD87E-4201-4ABC-AFA6-661B8CC7A661}"/>
          </ac:grpSpMkLst>
        </pc:grpChg>
        <pc:grpChg chg="mod">
          <ac:chgData name="Jonathan Neo" userId="7ec93efd-812d-40d8-901a-7d363e22a35d" providerId="ADAL" clId="{3F7A3462-F3D4-4D49-B3B6-DEEA96AF3DC3}" dt="2020-07-22T15:56:21.509" v="9940"/>
          <ac:grpSpMkLst>
            <pc:docMk/>
            <pc:sldMk cId="666177595" sldId="934"/>
            <ac:grpSpMk id="213" creationId="{8C3F5B92-6128-4FB9-BF60-72B843D1C4E3}"/>
          </ac:grpSpMkLst>
        </pc:grpChg>
        <pc:grpChg chg="add del mod">
          <ac:chgData name="Jonathan Neo" userId="7ec93efd-812d-40d8-901a-7d363e22a35d" providerId="ADAL" clId="{3F7A3462-F3D4-4D49-B3B6-DEEA96AF3DC3}" dt="2020-07-22T12:30:14.178" v="8582" actId="478"/>
          <ac:grpSpMkLst>
            <pc:docMk/>
            <pc:sldMk cId="666177595" sldId="934"/>
            <ac:grpSpMk id="214" creationId="{3EDC86E8-B31D-4A65-834E-909009279260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217" creationId="{8672A181-FC01-4712-8C5F-368A898D6B2B}"/>
          </ac:grpSpMkLst>
        </pc:grpChg>
        <pc:grpChg chg="add mod">
          <ac:chgData name="Jonathan Neo" userId="7ec93efd-812d-40d8-901a-7d363e22a35d" providerId="ADAL" clId="{3F7A3462-F3D4-4D49-B3B6-DEEA96AF3DC3}" dt="2020-07-22T12:42:05.346" v="8919" actId="554"/>
          <ac:grpSpMkLst>
            <pc:docMk/>
            <pc:sldMk cId="666177595" sldId="934"/>
            <ac:grpSpMk id="218" creationId="{B53CA466-0220-4B22-95B6-C4E3BB0B616D}"/>
          </ac:grpSpMkLst>
        </pc:grpChg>
        <pc:grpChg chg="mod">
          <ac:chgData name="Jonathan Neo" userId="7ec93efd-812d-40d8-901a-7d363e22a35d" providerId="ADAL" clId="{3F7A3462-F3D4-4D49-B3B6-DEEA96AF3DC3}" dt="2020-07-22T12:35:06.966" v="8617"/>
          <ac:grpSpMkLst>
            <pc:docMk/>
            <pc:sldMk cId="666177595" sldId="934"/>
            <ac:grpSpMk id="219" creationId="{34FBEFF5-E0DF-40F2-9BE0-A9F47537DAA1}"/>
          </ac:grpSpMkLst>
        </pc:grpChg>
        <pc:grpChg chg="add mod">
          <ac:chgData name="Jonathan Neo" userId="7ec93efd-812d-40d8-901a-7d363e22a35d" providerId="ADAL" clId="{3F7A3462-F3D4-4D49-B3B6-DEEA96AF3DC3}" dt="2020-07-22T12:42:10.600" v="8920" actId="554"/>
          <ac:grpSpMkLst>
            <pc:docMk/>
            <pc:sldMk cId="666177595" sldId="934"/>
            <ac:grpSpMk id="223" creationId="{5D2D48A1-EC9B-4AC1-A4D4-51BDEDE33250}"/>
          </ac:grpSpMkLst>
        </pc:grpChg>
        <pc:grpChg chg="mod">
          <ac:chgData name="Jonathan Neo" userId="7ec93efd-812d-40d8-901a-7d363e22a35d" providerId="ADAL" clId="{3F7A3462-F3D4-4D49-B3B6-DEEA96AF3DC3}" dt="2020-07-22T12:35:28.900" v="8669"/>
          <ac:grpSpMkLst>
            <pc:docMk/>
            <pc:sldMk cId="666177595" sldId="934"/>
            <ac:grpSpMk id="224" creationId="{B45132C3-E995-457C-B7C2-9840A1F1B1EE}"/>
          </ac:grpSpMkLst>
        </pc:grpChg>
        <pc:grpChg chg="add mod">
          <ac:chgData name="Jonathan Neo" userId="7ec93efd-812d-40d8-901a-7d363e22a35d" providerId="ADAL" clId="{3F7A3462-F3D4-4D49-B3B6-DEEA96AF3DC3}" dt="2020-07-22T12:42:05.346" v="8919" actId="554"/>
          <ac:grpSpMkLst>
            <pc:docMk/>
            <pc:sldMk cId="666177595" sldId="934"/>
            <ac:grpSpMk id="228" creationId="{81C40967-EC58-42F1-B20D-1B8C10B478B3}"/>
          </ac:grpSpMkLst>
        </pc:grpChg>
        <pc:grpChg chg="mod">
          <ac:chgData name="Jonathan Neo" userId="7ec93efd-812d-40d8-901a-7d363e22a35d" providerId="ADAL" clId="{3F7A3462-F3D4-4D49-B3B6-DEEA96AF3DC3}" dt="2020-07-22T12:36:23.746" v="8727"/>
          <ac:grpSpMkLst>
            <pc:docMk/>
            <pc:sldMk cId="666177595" sldId="934"/>
            <ac:grpSpMk id="229" creationId="{7C8DE718-F60D-482E-A7D3-F3AD7382866B}"/>
          </ac:grpSpMkLst>
        </pc:grpChg>
        <pc:grpChg chg="add mod">
          <ac:chgData name="Jonathan Neo" userId="7ec93efd-812d-40d8-901a-7d363e22a35d" providerId="ADAL" clId="{3F7A3462-F3D4-4D49-B3B6-DEEA96AF3DC3}" dt="2020-07-22T12:42:10.600" v="8920" actId="554"/>
          <ac:grpSpMkLst>
            <pc:docMk/>
            <pc:sldMk cId="666177595" sldId="934"/>
            <ac:grpSpMk id="233" creationId="{280AAC17-DFDA-43FC-BD10-6FB88206FC70}"/>
          </ac:grpSpMkLst>
        </pc:grpChg>
        <pc:grpChg chg="mod">
          <ac:chgData name="Jonathan Neo" userId="7ec93efd-812d-40d8-901a-7d363e22a35d" providerId="ADAL" clId="{3F7A3462-F3D4-4D49-B3B6-DEEA96AF3DC3}" dt="2020-07-22T12:36:42.493" v="8756"/>
          <ac:grpSpMkLst>
            <pc:docMk/>
            <pc:sldMk cId="666177595" sldId="934"/>
            <ac:grpSpMk id="234" creationId="{1B5E9D84-D805-430F-B3AF-6035EA8D8D54}"/>
          </ac:grpSpMkLst>
        </pc:grpChg>
        <pc:grpChg chg="add del mod">
          <ac:chgData name="Jonathan Neo" userId="7ec93efd-812d-40d8-901a-7d363e22a35d" providerId="ADAL" clId="{3F7A3462-F3D4-4D49-B3B6-DEEA96AF3DC3}" dt="2020-07-22T14:05:21.504" v="9632" actId="478"/>
          <ac:grpSpMkLst>
            <pc:docMk/>
            <pc:sldMk cId="666177595" sldId="934"/>
            <ac:grpSpMk id="238" creationId="{A172D8D5-A2AF-4762-8FBE-8165039B0845}"/>
          </ac:grpSpMkLst>
        </pc:grpChg>
        <pc:grpChg chg="mod">
          <ac:chgData name="Jonathan Neo" userId="7ec93efd-812d-40d8-901a-7d363e22a35d" providerId="ADAL" clId="{3F7A3462-F3D4-4D49-B3B6-DEEA96AF3DC3}" dt="2020-07-22T12:37:20.793" v="8768"/>
          <ac:grpSpMkLst>
            <pc:docMk/>
            <pc:sldMk cId="666177595" sldId="934"/>
            <ac:grpSpMk id="239" creationId="{3BB0EB82-A946-4936-B2CF-7AFF373D2066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239" creationId="{C8C98272-B7D5-469F-9836-F23675E6CE21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243" creationId="{209B310F-7E9F-48CC-B306-20E82CD91EA1}"/>
          </ac:grpSpMkLst>
        </pc:grpChg>
        <pc:grpChg chg="add del mod">
          <ac:chgData name="Jonathan Neo" userId="7ec93efd-812d-40d8-901a-7d363e22a35d" providerId="ADAL" clId="{3F7A3462-F3D4-4D49-B3B6-DEEA96AF3DC3}" dt="2020-07-22T14:05:21.504" v="9632" actId="478"/>
          <ac:grpSpMkLst>
            <pc:docMk/>
            <pc:sldMk cId="666177595" sldId="934"/>
            <ac:grpSpMk id="243" creationId="{C7C88042-7F88-479A-AB1A-8A59C4BD9818}"/>
          </ac:grpSpMkLst>
        </pc:grpChg>
        <pc:grpChg chg="mod">
          <ac:chgData name="Jonathan Neo" userId="7ec93efd-812d-40d8-901a-7d363e22a35d" providerId="ADAL" clId="{3F7A3462-F3D4-4D49-B3B6-DEEA96AF3DC3}" dt="2020-07-22T12:39:32.860" v="8882"/>
          <ac:grpSpMkLst>
            <pc:docMk/>
            <pc:sldMk cId="666177595" sldId="934"/>
            <ac:grpSpMk id="244" creationId="{4939AB5D-85F4-418D-9005-D6B22446C8B0}"/>
          </ac:grpSpMkLst>
        </pc:grpChg>
        <pc:grpChg chg="mod">
          <ac:chgData name="Jonathan Neo" userId="7ec93efd-812d-40d8-901a-7d363e22a35d" providerId="ADAL" clId="{3F7A3462-F3D4-4D49-B3B6-DEEA96AF3DC3}" dt="2020-07-22T15:56:21.509" v="9940"/>
          <ac:grpSpMkLst>
            <pc:docMk/>
            <pc:sldMk cId="666177595" sldId="934"/>
            <ac:grpSpMk id="244" creationId="{A2B5DB6D-FC2B-4E20-96E6-A7C21D10DFA3}"/>
          </ac:grpSpMkLst>
        </pc:grpChg>
        <pc:grpChg chg="add mod">
          <ac:chgData name="Jonathan Neo" userId="7ec93efd-812d-40d8-901a-7d363e22a35d" providerId="ADAL" clId="{3F7A3462-F3D4-4D49-B3B6-DEEA96AF3DC3}" dt="2020-07-22T15:56:27.780" v="9941" actId="207"/>
          <ac:grpSpMkLst>
            <pc:docMk/>
            <pc:sldMk cId="666177595" sldId="934"/>
            <ac:grpSpMk id="248" creationId="{57F39955-9228-429D-9E33-0EB408C25D52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250" creationId="{5E44602B-AA67-475E-A842-C9FAD20C38D0}"/>
          </ac:grpSpMkLst>
        </pc:grpChg>
        <pc:grpChg chg="mod">
          <ac:chgData name="Jonathan Neo" userId="7ec93efd-812d-40d8-901a-7d363e22a35d" providerId="ADAL" clId="{3F7A3462-F3D4-4D49-B3B6-DEEA96AF3DC3}" dt="2020-07-22T15:56:21.509" v="9940"/>
          <ac:grpSpMkLst>
            <pc:docMk/>
            <pc:sldMk cId="666177595" sldId="934"/>
            <ac:grpSpMk id="251" creationId="{62FAAF71-EFB2-4012-8D70-1830787CCC43}"/>
          </ac:grpSpMkLst>
        </pc:grpChg>
        <pc:grpChg chg="add del mod">
          <ac:chgData name="Jonathan Neo" userId="7ec93efd-812d-40d8-901a-7d363e22a35d" providerId="ADAL" clId="{3F7A3462-F3D4-4D49-B3B6-DEEA96AF3DC3}" dt="2020-07-22T15:56:20.735" v="9939" actId="478"/>
          <ac:grpSpMkLst>
            <pc:docMk/>
            <pc:sldMk cId="666177595" sldId="934"/>
            <ac:grpSpMk id="253" creationId="{5FAD6C32-23E9-477E-90DF-B566EF2D47A7}"/>
          </ac:grpSpMkLst>
        </pc:grpChg>
        <pc:grpChg chg="add del mod">
          <ac:chgData name="Jonathan Neo" userId="7ec93efd-812d-40d8-901a-7d363e22a35d" providerId="ADAL" clId="{3F7A3462-F3D4-4D49-B3B6-DEEA96AF3DC3}" dt="2020-07-23T00:31:18.569" v="10576" actId="478"/>
          <ac:grpSpMkLst>
            <pc:docMk/>
            <pc:sldMk cId="666177595" sldId="934"/>
            <ac:grpSpMk id="254" creationId="{AF358F58-1179-486F-98A8-35B74704FCA6}"/>
          </ac:grpSpMkLst>
        </pc:grpChg>
        <pc:grpChg chg="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55" creationId="{39F22473-9FAE-41B3-900B-9FDD548AD436}"/>
          </ac:grpSpMkLst>
        </pc:grpChg>
        <pc:grpChg chg="add mod">
          <ac:chgData name="Jonathan Neo" userId="7ec93efd-812d-40d8-901a-7d363e22a35d" providerId="ADAL" clId="{3F7A3462-F3D4-4D49-B3B6-DEEA96AF3DC3}" dt="2020-07-22T14:05:37.015" v="9635" actId="207"/>
          <ac:grpSpMkLst>
            <pc:docMk/>
            <pc:sldMk cId="666177595" sldId="934"/>
            <ac:grpSpMk id="259" creationId="{83C95837-9F1F-4AF7-8FDA-DBD801E3F2DE}"/>
          </ac:grpSpMkLst>
        </pc:grpChg>
        <pc:grpChg chg="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60" creationId="{252AEE88-0216-4CE4-8FCD-7643D07CFD02}"/>
          </ac:grpSpMkLst>
        </pc:grpChg>
        <pc:grpChg chg="add del mod">
          <ac:chgData name="Jonathan Neo" userId="7ec93efd-812d-40d8-901a-7d363e22a35d" providerId="ADAL" clId="{3F7A3462-F3D4-4D49-B3B6-DEEA96AF3DC3}" dt="2020-07-23T00:31:18.011" v="10575" actId="478"/>
          <ac:grpSpMkLst>
            <pc:docMk/>
            <pc:sldMk cId="666177595" sldId="934"/>
            <ac:grpSpMk id="264" creationId="{4011F57D-D54E-4AA6-A2BD-A0C721122C07}"/>
          </ac:grpSpMkLst>
        </pc:grpChg>
        <pc:grpChg chg="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65" creationId="{0C182C74-3826-4C07-804F-3365BBD85454}"/>
          </ac:grpSpMkLst>
        </pc:grpChg>
        <pc:grpChg chg="add 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69" creationId="{463BB2E1-0095-495D-A100-C892880B72B7}"/>
          </ac:grpSpMkLst>
        </pc:grpChg>
        <pc:grpChg chg="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70" creationId="{DF9420F6-332A-4972-92B9-72D56DD942AD}"/>
          </ac:grpSpMkLst>
        </pc:grpChg>
        <pc:grpChg chg="add 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74" creationId="{C2EF60F6-0649-4457-95C8-60B2799DE22A}"/>
          </ac:grpSpMkLst>
        </pc:grpChg>
        <pc:grpChg chg="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75" creationId="{C0005556-C7BA-4D9F-9559-EAC270FACE06}"/>
          </ac:grpSpMkLst>
        </pc:grpChg>
        <pc:grpChg chg="add 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79" creationId="{BA68DFA2-2A51-4330-A182-EBA8BE1011B6}"/>
          </ac:grpSpMkLst>
        </pc:grpChg>
        <pc:grpChg chg="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80" creationId="{CADD462A-13DA-4295-ACFD-8252374FC484}"/>
          </ac:grpSpMkLst>
        </pc:grpChg>
        <pc:grpChg chg="add 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84" creationId="{C52E9DE1-00F8-4288-A078-ED8F35D41A7A}"/>
          </ac:grpSpMkLst>
        </pc:grpChg>
        <pc:grpChg chg="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85" creationId="{5518DAC7-E408-46F2-A59E-8E0594755506}"/>
          </ac:grpSpMkLst>
        </pc:grpChg>
        <pc:grpChg chg="add 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89" creationId="{BCC2EB78-AF3B-4CD6-B9F1-AFAA7D62E299}"/>
          </ac:grpSpMkLst>
        </pc:grpChg>
        <pc:grpChg chg="mod">
          <ac:chgData name="Jonathan Neo" userId="7ec93efd-812d-40d8-901a-7d363e22a35d" providerId="ADAL" clId="{3F7A3462-F3D4-4D49-B3B6-DEEA96AF3DC3}" dt="2020-07-22T14:05:22.321" v="9633"/>
          <ac:grpSpMkLst>
            <pc:docMk/>
            <pc:sldMk cId="666177595" sldId="934"/>
            <ac:grpSpMk id="290" creationId="{4BF39A32-2109-4E04-883D-399F70B597CE}"/>
          </ac:grpSpMkLst>
        </pc:grpChg>
        <pc:picChg chg="del mod topLvl">
          <ac:chgData name="Jonathan Neo" userId="7ec93efd-812d-40d8-901a-7d363e22a35d" providerId="ADAL" clId="{3F7A3462-F3D4-4D49-B3B6-DEEA96AF3DC3}" dt="2020-07-22T11:45:01.047" v="7351" actId="478"/>
          <ac:picMkLst>
            <pc:docMk/>
            <pc:sldMk cId="666177595" sldId="934"/>
            <ac:picMk id="15" creationId="{478CD41A-DAAC-4287-92D3-F8A994E8FEFA}"/>
          </ac:picMkLst>
        </pc:picChg>
        <pc:picChg chg="mod">
          <ac:chgData name="Jonathan Neo" userId="7ec93efd-812d-40d8-901a-7d363e22a35d" providerId="ADAL" clId="{3F7A3462-F3D4-4D49-B3B6-DEEA96AF3DC3}" dt="2020-07-22T11:44:49.234" v="7342"/>
          <ac:picMkLst>
            <pc:docMk/>
            <pc:sldMk cId="666177595" sldId="934"/>
            <ac:picMk id="18" creationId="{2B6150FE-9A14-4591-A90B-1A72C62EA633}"/>
          </ac:picMkLst>
        </pc:picChg>
        <pc:picChg chg="mod">
          <ac:chgData name="Jonathan Neo" userId="7ec93efd-812d-40d8-901a-7d363e22a35d" providerId="ADAL" clId="{3F7A3462-F3D4-4D49-B3B6-DEEA96AF3DC3}" dt="2020-07-22T11:44:49.234" v="7342"/>
          <ac:picMkLst>
            <pc:docMk/>
            <pc:sldMk cId="666177595" sldId="934"/>
            <ac:picMk id="21" creationId="{E52A6BE2-C176-42C8-B4B7-465DE1F72772}"/>
          </ac:picMkLst>
        </pc:picChg>
        <pc:picChg chg="mod">
          <ac:chgData name="Jonathan Neo" userId="7ec93efd-812d-40d8-901a-7d363e22a35d" providerId="ADAL" clId="{3F7A3462-F3D4-4D49-B3B6-DEEA96AF3DC3}" dt="2020-07-22T11:44:49.234" v="7342"/>
          <ac:picMkLst>
            <pc:docMk/>
            <pc:sldMk cId="666177595" sldId="934"/>
            <ac:picMk id="24" creationId="{1346F4F6-BE1C-401F-999F-6CDC01EE6697}"/>
          </ac:picMkLst>
        </pc:picChg>
        <pc:picChg chg="mod">
          <ac:chgData name="Jonathan Neo" userId="7ec93efd-812d-40d8-901a-7d363e22a35d" providerId="ADAL" clId="{3F7A3462-F3D4-4D49-B3B6-DEEA96AF3DC3}" dt="2020-07-22T11:44:49.234" v="7342"/>
          <ac:picMkLst>
            <pc:docMk/>
            <pc:sldMk cId="666177595" sldId="934"/>
            <ac:picMk id="27" creationId="{84E6CD9B-0E6F-40EC-93ED-03BB7C56ED06}"/>
          </ac:picMkLst>
        </pc:picChg>
        <pc:picChg chg="mod">
          <ac:chgData name="Jonathan Neo" userId="7ec93efd-812d-40d8-901a-7d363e22a35d" providerId="ADAL" clId="{3F7A3462-F3D4-4D49-B3B6-DEEA96AF3DC3}" dt="2020-07-22T11:44:49.234" v="7342"/>
          <ac:picMkLst>
            <pc:docMk/>
            <pc:sldMk cId="666177595" sldId="934"/>
            <ac:picMk id="30" creationId="{BED50EB4-676B-433D-993D-E2856A2D650A}"/>
          </ac:picMkLst>
        </pc:picChg>
        <pc:picChg chg="mod">
          <ac:chgData name="Jonathan Neo" userId="7ec93efd-812d-40d8-901a-7d363e22a35d" providerId="ADAL" clId="{3F7A3462-F3D4-4D49-B3B6-DEEA96AF3DC3}" dt="2020-07-22T11:44:49.234" v="7342"/>
          <ac:picMkLst>
            <pc:docMk/>
            <pc:sldMk cId="666177595" sldId="934"/>
            <ac:picMk id="33" creationId="{BC5A7A2E-A792-4B20-BE75-610B4C184491}"/>
          </ac:picMkLst>
        </pc:picChg>
        <pc:picChg chg="mod">
          <ac:chgData name="Jonathan Neo" userId="7ec93efd-812d-40d8-901a-7d363e22a35d" providerId="ADAL" clId="{3F7A3462-F3D4-4D49-B3B6-DEEA96AF3DC3}" dt="2020-07-22T11:44:49.234" v="7342"/>
          <ac:picMkLst>
            <pc:docMk/>
            <pc:sldMk cId="666177595" sldId="934"/>
            <ac:picMk id="36" creationId="{4B0E12F3-1D98-4300-8824-413CBB8AF260}"/>
          </ac:picMkLst>
        </pc:picChg>
        <pc:picChg chg="add del mod">
          <ac:chgData name="Jonathan Neo" userId="7ec93efd-812d-40d8-901a-7d363e22a35d" providerId="ADAL" clId="{3F7A3462-F3D4-4D49-B3B6-DEEA96AF3DC3}" dt="2020-07-22T11:44:56.225" v="7347" actId="478"/>
          <ac:picMkLst>
            <pc:docMk/>
            <pc:sldMk cId="666177595" sldId="934"/>
            <ac:picMk id="37" creationId="{7395688A-B10F-456B-AE10-CF31F8D6096C}"/>
          </ac:picMkLst>
        </pc:picChg>
        <pc:picChg chg="add del mod">
          <ac:chgData name="Jonathan Neo" userId="7ec93efd-812d-40d8-901a-7d363e22a35d" providerId="ADAL" clId="{3F7A3462-F3D4-4D49-B3B6-DEEA96AF3DC3}" dt="2020-07-22T11:44:56.225" v="7347" actId="478"/>
          <ac:picMkLst>
            <pc:docMk/>
            <pc:sldMk cId="666177595" sldId="934"/>
            <ac:picMk id="38" creationId="{7D7B4871-E1A4-4A67-BDDC-A99F1E28CAFA}"/>
          </ac:picMkLst>
        </pc:picChg>
        <pc:picChg chg="add del mod">
          <ac:chgData name="Jonathan Neo" userId="7ec93efd-812d-40d8-901a-7d363e22a35d" providerId="ADAL" clId="{3F7A3462-F3D4-4D49-B3B6-DEEA96AF3DC3}" dt="2020-07-22T11:44:56.225" v="7347" actId="478"/>
          <ac:picMkLst>
            <pc:docMk/>
            <pc:sldMk cId="666177595" sldId="934"/>
            <ac:picMk id="39" creationId="{D8F97958-A0B5-49FF-AC19-B433067101D1}"/>
          </ac:picMkLst>
        </pc:picChg>
        <pc:picChg chg="add del mod">
          <ac:chgData name="Jonathan Neo" userId="7ec93efd-812d-40d8-901a-7d363e22a35d" providerId="ADAL" clId="{3F7A3462-F3D4-4D49-B3B6-DEEA96AF3DC3}" dt="2020-07-22T11:44:53.001" v="7344" actId="478"/>
          <ac:picMkLst>
            <pc:docMk/>
            <pc:sldMk cId="666177595" sldId="934"/>
            <ac:picMk id="40" creationId="{24DFBBB4-66E7-4556-84B7-BF4302F3B045}"/>
          </ac:picMkLst>
        </pc:picChg>
        <pc:picChg chg="add del mod">
          <ac:chgData name="Jonathan Neo" userId="7ec93efd-812d-40d8-901a-7d363e22a35d" providerId="ADAL" clId="{3F7A3462-F3D4-4D49-B3B6-DEEA96AF3DC3}" dt="2020-07-22T11:44:52.571" v="7343" actId="478"/>
          <ac:picMkLst>
            <pc:docMk/>
            <pc:sldMk cId="666177595" sldId="934"/>
            <ac:picMk id="41" creationId="{F47B8B77-84CC-482D-827C-9A54B6E1D1D6}"/>
          </ac:picMkLst>
        </pc:picChg>
        <pc:picChg chg="add del mod">
          <ac:chgData name="Jonathan Neo" userId="7ec93efd-812d-40d8-901a-7d363e22a35d" providerId="ADAL" clId="{3F7A3462-F3D4-4D49-B3B6-DEEA96AF3DC3}" dt="2020-07-22T11:44:56.225" v="7347" actId="478"/>
          <ac:picMkLst>
            <pc:docMk/>
            <pc:sldMk cId="666177595" sldId="934"/>
            <ac:picMk id="54" creationId="{0EB67E08-1358-47D5-BA61-1D3C1980F359}"/>
          </ac:picMkLst>
        </pc:picChg>
        <pc:picChg chg="add mod">
          <ac:chgData name="Jonathan Neo" userId="7ec93efd-812d-40d8-901a-7d363e22a35d" providerId="ADAL" clId="{3F7A3462-F3D4-4D49-B3B6-DEEA96AF3DC3}" dt="2020-07-22T12:08:33.084" v="7931" actId="164"/>
          <ac:picMkLst>
            <pc:docMk/>
            <pc:sldMk cId="666177595" sldId="934"/>
            <ac:picMk id="80" creationId="{8105CEAE-A2B6-47DD-94C5-E214DE5D97B4}"/>
          </ac:picMkLst>
        </pc:picChg>
        <pc:picChg chg="add mod">
          <ac:chgData name="Jonathan Neo" userId="7ec93efd-812d-40d8-901a-7d363e22a35d" providerId="ADAL" clId="{3F7A3462-F3D4-4D49-B3B6-DEEA96AF3DC3}" dt="2020-07-22T12:08:38.390" v="7932" actId="164"/>
          <ac:picMkLst>
            <pc:docMk/>
            <pc:sldMk cId="666177595" sldId="934"/>
            <ac:picMk id="82" creationId="{FC05149B-CFD9-477D-A992-FE35461B1AF4}"/>
          </ac:picMkLst>
        </pc:picChg>
        <pc:picChg chg="add del mod">
          <ac:chgData name="Jonathan Neo" userId="7ec93efd-812d-40d8-901a-7d363e22a35d" providerId="ADAL" clId="{3F7A3462-F3D4-4D49-B3B6-DEEA96AF3DC3}" dt="2020-07-22T11:54:26.967" v="7591" actId="478"/>
          <ac:picMkLst>
            <pc:docMk/>
            <pc:sldMk cId="666177595" sldId="934"/>
            <ac:picMk id="89" creationId="{09B4C476-BC5B-4B4B-93C4-1C7FF7303717}"/>
          </ac:picMkLst>
        </pc:picChg>
        <pc:picChg chg="add mod">
          <ac:chgData name="Jonathan Neo" userId="7ec93efd-812d-40d8-901a-7d363e22a35d" providerId="ADAL" clId="{3F7A3462-F3D4-4D49-B3B6-DEEA96AF3DC3}" dt="2020-07-22T12:08:45.219" v="7933" actId="164"/>
          <ac:picMkLst>
            <pc:docMk/>
            <pc:sldMk cId="666177595" sldId="934"/>
            <ac:picMk id="98" creationId="{3F3A51AE-9B5D-47CD-9017-E29EC40827F6}"/>
          </ac:picMkLst>
        </pc:picChg>
        <pc:picChg chg="add del">
          <ac:chgData name="Jonathan Neo" userId="7ec93efd-812d-40d8-901a-7d363e22a35d" providerId="ADAL" clId="{3F7A3462-F3D4-4D49-B3B6-DEEA96AF3DC3}" dt="2020-07-22T11:59:27.115" v="7721" actId="22"/>
          <ac:picMkLst>
            <pc:docMk/>
            <pc:sldMk cId="666177595" sldId="934"/>
            <ac:picMk id="104" creationId="{B162376C-89E0-4DD9-A50A-3B66A486B6E6}"/>
          </ac:picMkLst>
        </pc:picChg>
        <pc:picChg chg="add del">
          <ac:chgData name="Jonathan Neo" userId="7ec93efd-812d-40d8-901a-7d363e22a35d" providerId="ADAL" clId="{3F7A3462-F3D4-4D49-B3B6-DEEA96AF3DC3}" dt="2020-07-22T11:59:27.115" v="7721" actId="22"/>
          <ac:picMkLst>
            <pc:docMk/>
            <pc:sldMk cId="666177595" sldId="934"/>
            <ac:picMk id="106" creationId="{819034A4-43EC-42B5-AE03-70929F380214}"/>
          </ac:picMkLst>
        </pc:picChg>
        <pc:picChg chg="add mod">
          <ac:chgData name="Jonathan Neo" userId="7ec93efd-812d-40d8-901a-7d363e22a35d" providerId="ADAL" clId="{3F7A3462-F3D4-4D49-B3B6-DEEA96AF3DC3}" dt="2020-07-22T12:03:40.526" v="7853" actId="164"/>
          <ac:picMkLst>
            <pc:docMk/>
            <pc:sldMk cId="666177595" sldId="934"/>
            <ac:picMk id="108" creationId="{7B3DFE19-12AF-41F3-B23B-16612214CB93}"/>
          </ac:picMkLst>
        </pc:picChg>
        <pc:picChg chg="add del mod">
          <ac:chgData name="Jonathan Neo" userId="7ec93efd-812d-40d8-901a-7d363e22a35d" providerId="ADAL" clId="{3F7A3462-F3D4-4D49-B3B6-DEEA96AF3DC3}" dt="2020-07-22T12:00:07.958" v="7748" actId="478"/>
          <ac:picMkLst>
            <pc:docMk/>
            <pc:sldMk cId="666177595" sldId="934"/>
            <ac:picMk id="112" creationId="{B3F7D0D2-8D77-4267-99E1-61A91948CA80}"/>
          </ac:picMkLst>
        </pc:picChg>
        <pc:picChg chg="mod">
          <ac:chgData name="Jonathan Neo" userId="7ec93efd-812d-40d8-901a-7d363e22a35d" providerId="ADAL" clId="{3F7A3462-F3D4-4D49-B3B6-DEEA96AF3DC3}" dt="2020-07-22T12:00:28.493" v="7771"/>
          <ac:picMkLst>
            <pc:docMk/>
            <pc:sldMk cId="666177595" sldId="934"/>
            <ac:picMk id="116" creationId="{85985823-C3BE-4E4A-8B25-8A8A3535959B}"/>
          </ac:picMkLst>
        </pc:picChg>
        <pc:picChg chg="mod">
          <ac:chgData name="Jonathan Neo" userId="7ec93efd-812d-40d8-901a-7d363e22a35d" providerId="ADAL" clId="{3F7A3462-F3D4-4D49-B3B6-DEEA96AF3DC3}" dt="2020-07-22T12:00:28.493" v="7771"/>
          <ac:picMkLst>
            <pc:docMk/>
            <pc:sldMk cId="666177595" sldId="934"/>
            <ac:picMk id="117" creationId="{392AC0CF-B890-4A22-B214-B05C24B26135}"/>
          </ac:picMkLst>
        </pc:picChg>
        <pc:picChg chg="add mod">
          <ac:chgData name="Jonathan Neo" userId="7ec93efd-812d-40d8-901a-7d363e22a35d" providerId="ADAL" clId="{3F7A3462-F3D4-4D49-B3B6-DEEA96AF3DC3}" dt="2020-07-22T12:03:34.811" v="7851" actId="164"/>
          <ac:picMkLst>
            <pc:docMk/>
            <pc:sldMk cId="666177595" sldId="934"/>
            <ac:picMk id="119" creationId="{553CA271-AF58-4F28-A8DB-1EA5231C3848}"/>
          </ac:picMkLst>
        </pc:picChg>
        <pc:picChg chg="add mod">
          <ac:chgData name="Jonathan Neo" userId="7ec93efd-812d-40d8-901a-7d363e22a35d" providerId="ADAL" clId="{3F7A3462-F3D4-4D49-B3B6-DEEA96AF3DC3}" dt="2020-07-22T12:03:16.279" v="7848" actId="164"/>
          <ac:picMkLst>
            <pc:docMk/>
            <pc:sldMk cId="666177595" sldId="934"/>
            <ac:picMk id="125" creationId="{0FBB3B02-E756-401D-B823-0190A938457E}"/>
          </ac:picMkLst>
        </pc:picChg>
        <pc:picChg chg="mod">
          <ac:chgData name="Jonathan Neo" userId="7ec93efd-812d-40d8-901a-7d363e22a35d" providerId="ADAL" clId="{3F7A3462-F3D4-4D49-B3B6-DEEA96AF3DC3}" dt="2020-07-22T12:03:48.241" v="7858"/>
          <ac:picMkLst>
            <pc:docMk/>
            <pc:sldMk cId="666177595" sldId="934"/>
            <ac:picMk id="135" creationId="{73BD16DB-E1A3-43F1-A379-5F8B20B200C3}"/>
          </ac:picMkLst>
        </pc:picChg>
        <pc:picChg chg="mod">
          <ac:chgData name="Jonathan Neo" userId="7ec93efd-812d-40d8-901a-7d363e22a35d" providerId="ADAL" clId="{3F7A3462-F3D4-4D49-B3B6-DEEA96AF3DC3}" dt="2020-07-22T12:04:08.532" v="7862"/>
          <ac:picMkLst>
            <pc:docMk/>
            <pc:sldMk cId="666177595" sldId="934"/>
            <ac:picMk id="139" creationId="{4904C24B-D5A4-4A16-9FF6-ABB7B323AD2C}"/>
          </ac:picMkLst>
        </pc:picChg>
        <pc:picChg chg="mod">
          <ac:chgData name="Jonathan Neo" userId="7ec93efd-812d-40d8-901a-7d363e22a35d" providerId="ADAL" clId="{3F7A3462-F3D4-4D49-B3B6-DEEA96AF3DC3}" dt="2020-07-22T12:04:27.040" v="7875"/>
          <ac:picMkLst>
            <pc:docMk/>
            <pc:sldMk cId="666177595" sldId="934"/>
            <ac:picMk id="143" creationId="{34203810-5ECC-43DF-97FB-84933A178D44}"/>
          </ac:picMkLst>
        </pc:picChg>
        <pc:picChg chg="add del mod">
          <ac:chgData name="Jonathan Neo" userId="7ec93efd-812d-40d8-901a-7d363e22a35d" providerId="ADAL" clId="{3F7A3462-F3D4-4D49-B3B6-DEEA96AF3DC3}" dt="2020-07-22T12:07:17.676" v="7896" actId="478"/>
          <ac:picMkLst>
            <pc:docMk/>
            <pc:sldMk cId="666177595" sldId="934"/>
            <ac:picMk id="146" creationId="{F8C0556B-AA13-4320-A33C-211EC8A78265}"/>
          </ac:picMkLst>
        </pc:picChg>
        <pc:picChg chg="add del mod">
          <ac:chgData name="Jonathan Neo" userId="7ec93efd-812d-40d8-901a-7d363e22a35d" providerId="ADAL" clId="{3F7A3462-F3D4-4D49-B3B6-DEEA96AF3DC3}" dt="2020-07-22T12:07:46.987" v="7902" actId="478"/>
          <ac:picMkLst>
            <pc:docMk/>
            <pc:sldMk cId="666177595" sldId="934"/>
            <ac:picMk id="148" creationId="{09463B35-388E-4E34-99B2-258C835F5BF9}"/>
          </ac:picMkLst>
        </pc:picChg>
        <pc:picChg chg="add del mod">
          <ac:chgData name="Jonathan Neo" userId="7ec93efd-812d-40d8-901a-7d363e22a35d" providerId="ADAL" clId="{3F7A3462-F3D4-4D49-B3B6-DEEA96AF3DC3}" dt="2020-07-22T13:11:43.248" v="9490" actId="478"/>
          <ac:picMkLst>
            <pc:docMk/>
            <pc:sldMk cId="666177595" sldId="934"/>
            <ac:picMk id="149" creationId="{1E9CD45A-71EA-47CD-8D70-B06B82598C55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149" creationId="{DBE47269-28F6-4A56-8BA1-0B1B206DB6F7}"/>
          </ac:picMkLst>
        </pc:picChg>
        <pc:picChg chg="mod">
          <ac:chgData name="Jonathan Neo" userId="7ec93efd-812d-40d8-901a-7d363e22a35d" providerId="ADAL" clId="{3F7A3462-F3D4-4D49-B3B6-DEEA96AF3DC3}" dt="2020-07-23T00:31:19.538" v="10577"/>
          <ac:picMkLst>
            <pc:docMk/>
            <pc:sldMk cId="666177595" sldId="934"/>
            <ac:picMk id="153" creationId="{C5795B74-EBF7-417B-A07E-68DC460F3ABD}"/>
          </ac:picMkLst>
        </pc:picChg>
        <pc:picChg chg="del mod">
          <ac:chgData name="Jonathan Neo" userId="7ec93efd-812d-40d8-901a-7d363e22a35d" providerId="ADAL" clId="{3F7A3462-F3D4-4D49-B3B6-DEEA96AF3DC3}" dt="2020-07-22T12:09:27.797" v="7940" actId="478"/>
          <ac:picMkLst>
            <pc:docMk/>
            <pc:sldMk cId="666177595" sldId="934"/>
            <ac:picMk id="158" creationId="{30DADB72-7158-43C5-A114-65599DFDC132}"/>
          </ac:picMkLst>
        </pc:picChg>
        <pc:picChg chg="add mod">
          <ac:chgData name="Jonathan Neo" userId="7ec93efd-812d-40d8-901a-7d363e22a35d" providerId="ADAL" clId="{3F7A3462-F3D4-4D49-B3B6-DEEA96AF3DC3}" dt="2020-07-22T12:18:17.506" v="8149" actId="164"/>
          <ac:picMkLst>
            <pc:docMk/>
            <pc:sldMk cId="666177595" sldId="934"/>
            <ac:picMk id="160" creationId="{9418C08D-B15F-42C4-8BAA-69591F3FD4A7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163" creationId="{34D1BC5B-F93B-4F6E-BFB6-C425D32FBCEF}"/>
          </ac:picMkLst>
        </pc:picChg>
        <pc:picChg chg="mod">
          <ac:chgData name="Jonathan Neo" userId="7ec93efd-812d-40d8-901a-7d363e22a35d" providerId="ADAL" clId="{3F7A3462-F3D4-4D49-B3B6-DEEA96AF3DC3}" dt="2020-07-22T12:18:18.262" v="8150"/>
          <ac:picMkLst>
            <pc:docMk/>
            <pc:sldMk cId="666177595" sldId="934"/>
            <ac:picMk id="164" creationId="{FA089516-179B-45AD-B39F-98087F279D13}"/>
          </ac:picMkLst>
        </pc:picChg>
        <pc:picChg chg="mod">
          <ac:chgData name="Jonathan Neo" userId="7ec93efd-812d-40d8-901a-7d363e22a35d" providerId="ADAL" clId="{3F7A3462-F3D4-4D49-B3B6-DEEA96AF3DC3}" dt="2020-07-22T12:19:48.983" v="8213"/>
          <ac:picMkLst>
            <pc:docMk/>
            <pc:sldMk cId="666177595" sldId="934"/>
            <ac:picMk id="169" creationId="{5476BAE6-9F39-4DDB-A282-3AD5F71F9E62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173" creationId="{2B65E7A2-067E-4C5B-AA8D-728A4A27D120}"/>
          </ac:picMkLst>
        </pc:picChg>
        <pc:picChg chg="mod">
          <ac:chgData name="Jonathan Neo" userId="7ec93efd-812d-40d8-901a-7d363e22a35d" providerId="ADAL" clId="{3F7A3462-F3D4-4D49-B3B6-DEEA96AF3DC3}" dt="2020-07-22T12:20:03.352" v="8230"/>
          <ac:picMkLst>
            <pc:docMk/>
            <pc:sldMk cId="666177595" sldId="934"/>
            <ac:picMk id="174" creationId="{EBAC5A7D-BA54-4983-A0A9-AF5F9FB61F8E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176" creationId="{2A339AE1-13CD-41E5-8FF1-F477C9FBF3E0}"/>
          </ac:picMkLst>
        </pc:picChg>
        <pc:picChg chg="mod">
          <ac:chgData name="Jonathan Neo" userId="7ec93efd-812d-40d8-901a-7d363e22a35d" providerId="ADAL" clId="{3F7A3462-F3D4-4D49-B3B6-DEEA96AF3DC3}" dt="2020-07-22T12:20:36.071" v="8278"/>
          <ac:picMkLst>
            <pc:docMk/>
            <pc:sldMk cId="666177595" sldId="934"/>
            <ac:picMk id="179" creationId="{2FE7EBB9-25CF-40F5-BEB6-5EE5811F9437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180" creationId="{20D82DC1-F3D9-433F-8977-D45ABA744DDA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184" creationId="{155F901F-F0E5-41CE-B8DF-8B3F4B9FF830}"/>
          </ac:picMkLst>
        </pc:picChg>
        <pc:picChg chg="mod">
          <ac:chgData name="Jonathan Neo" userId="7ec93efd-812d-40d8-901a-7d363e22a35d" providerId="ADAL" clId="{3F7A3462-F3D4-4D49-B3B6-DEEA96AF3DC3}" dt="2020-07-22T12:23:44.716" v="8333"/>
          <ac:picMkLst>
            <pc:docMk/>
            <pc:sldMk cId="666177595" sldId="934"/>
            <ac:picMk id="184" creationId="{95F0B75B-B10F-49DB-A056-51F68843BF5B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188" creationId="{016713F9-1C17-49B1-AB78-3DDDFC90BD54}"/>
          </ac:picMkLst>
        </pc:picChg>
        <pc:picChg chg="mod">
          <ac:chgData name="Jonathan Neo" userId="7ec93efd-812d-40d8-901a-7d363e22a35d" providerId="ADAL" clId="{3F7A3462-F3D4-4D49-B3B6-DEEA96AF3DC3}" dt="2020-07-22T12:24:23.760" v="8382"/>
          <ac:picMkLst>
            <pc:docMk/>
            <pc:sldMk cId="666177595" sldId="934"/>
            <ac:picMk id="189" creationId="{66ECEADF-4C31-4DDE-990D-9B0882D2A99F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192" creationId="{D0C96253-B77D-4413-86BB-120570BDF547}"/>
          </ac:picMkLst>
        </pc:picChg>
        <pc:picChg chg="del mod topLvl">
          <ac:chgData name="Jonathan Neo" userId="7ec93efd-812d-40d8-901a-7d363e22a35d" providerId="ADAL" clId="{3F7A3462-F3D4-4D49-B3B6-DEEA96AF3DC3}" dt="2020-07-22T12:28:43.395" v="8541" actId="478"/>
          <ac:picMkLst>
            <pc:docMk/>
            <pc:sldMk cId="666177595" sldId="934"/>
            <ac:picMk id="194" creationId="{7F8D33F8-FA5F-47EE-B83D-0C46331898A4}"/>
          </ac:picMkLst>
        </pc:picChg>
        <pc:picChg chg="del mod topLvl">
          <ac:chgData name="Jonathan Neo" userId="7ec93efd-812d-40d8-901a-7d363e22a35d" providerId="ADAL" clId="{3F7A3462-F3D4-4D49-B3B6-DEEA96AF3DC3}" dt="2020-07-22T12:28:45.465" v="8542" actId="478"/>
          <ac:picMkLst>
            <pc:docMk/>
            <pc:sldMk cId="666177595" sldId="934"/>
            <ac:picMk id="199" creationId="{1A693DB4-A5DA-43E3-89BB-06356BF8A295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202" creationId="{88246067-B7BE-48B8-9AC2-55E2FA98CADE}"/>
          </ac:picMkLst>
        </pc:picChg>
        <pc:picChg chg="add mod">
          <ac:chgData name="Jonathan Neo" userId="7ec93efd-812d-40d8-901a-7d363e22a35d" providerId="ADAL" clId="{3F7A3462-F3D4-4D49-B3B6-DEEA96AF3DC3}" dt="2020-07-22T12:28:55.461" v="8546" actId="164"/>
          <ac:picMkLst>
            <pc:docMk/>
            <pc:sldMk cId="666177595" sldId="934"/>
            <ac:picMk id="203" creationId="{C6599096-EAF9-43C1-8219-451805B97BED}"/>
          </ac:picMkLst>
        </pc:picChg>
        <pc:picChg chg="add mod">
          <ac:chgData name="Jonathan Neo" userId="7ec93efd-812d-40d8-901a-7d363e22a35d" providerId="ADAL" clId="{3F7A3462-F3D4-4D49-B3B6-DEEA96AF3DC3}" dt="2020-07-22T12:28:59.242" v="8547" actId="164"/>
          <ac:picMkLst>
            <pc:docMk/>
            <pc:sldMk cId="666177595" sldId="934"/>
            <ac:picMk id="205" creationId="{11DE92B4-C056-4D62-B92D-3E2923CD9441}"/>
          </ac:picMkLst>
        </pc:picChg>
        <pc:picChg chg="del mod">
          <ac:chgData name="Jonathan Neo" userId="7ec93efd-812d-40d8-901a-7d363e22a35d" providerId="ADAL" clId="{3F7A3462-F3D4-4D49-B3B6-DEEA96AF3DC3}" dt="2020-07-22T12:29:49.522" v="8575" actId="478"/>
          <ac:picMkLst>
            <pc:docMk/>
            <pc:sldMk cId="666177595" sldId="934"/>
            <ac:picMk id="210" creationId="{6EA52641-B7CD-49B3-BC79-4FE2F4EBBC94}"/>
          </ac:picMkLst>
        </pc:picChg>
        <pc:picChg chg="add del mod topLvl">
          <ac:chgData name="Jonathan Neo" userId="7ec93efd-812d-40d8-901a-7d363e22a35d" providerId="ADAL" clId="{3F7A3462-F3D4-4D49-B3B6-DEEA96AF3DC3}" dt="2020-07-22T12:30:14.178" v="8582" actId="478"/>
          <ac:picMkLst>
            <pc:docMk/>
            <pc:sldMk cId="666177595" sldId="934"/>
            <ac:picMk id="213" creationId="{E936A60A-061C-4F97-A50C-833C02048656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214" creationId="{5C734034-343B-4314-A362-8AA70D03FD86}"/>
          </ac:picMkLst>
        </pc:picChg>
        <pc:picChg chg="add mod">
          <ac:chgData name="Jonathan Neo" userId="7ec93efd-812d-40d8-901a-7d363e22a35d" providerId="ADAL" clId="{3F7A3462-F3D4-4D49-B3B6-DEEA96AF3DC3}" dt="2020-07-22T12:31:18.771" v="8602" actId="164"/>
          <ac:picMkLst>
            <pc:docMk/>
            <pc:sldMk cId="666177595" sldId="934"/>
            <ac:picMk id="216" creationId="{BBE9876E-C6D4-4CEA-94A4-3878F8E89C00}"/>
          </ac:picMkLst>
        </pc:picChg>
        <pc:picChg chg="mod">
          <ac:chgData name="Jonathan Neo" userId="7ec93efd-812d-40d8-901a-7d363e22a35d" providerId="ADAL" clId="{3F7A3462-F3D4-4D49-B3B6-DEEA96AF3DC3}" dt="2020-07-22T12:35:06.966" v="8617"/>
          <ac:picMkLst>
            <pc:docMk/>
            <pc:sldMk cId="666177595" sldId="934"/>
            <ac:picMk id="220" creationId="{FF01DEA6-86E9-455A-B13F-82BCFD2B1069}"/>
          </ac:picMkLst>
        </pc:picChg>
        <pc:picChg chg="mod">
          <ac:chgData name="Jonathan Neo" userId="7ec93efd-812d-40d8-901a-7d363e22a35d" providerId="ADAL" clId="{3F7A3462-F3D4-4D49-B3B6-DEEA96AF3DC3}" dt="2020-07-22T12:35:28.900" v="8669"/>
          <ac:picMkLst>
            <pc:docMk/>
            <pc:sldMk cId="666177595" sldId="934"/>
            <ac:picMk id="225" creationId="{175B2B18-80A2-49B8-8F0D-D09F0A56900F}"/>
          </ac:picMkLst>
        </pc:picChg>
        <pc:picChg chg="mod">
          <ac:chgData name="Jonathan Neo" userId="7ec93efd-812d-40d8-901a-7d363e22a35d" providerId="ADAL" clId="{3F7A3462-F3D4-4D49-B3B6-DEEA96AF3DC3}" dt="2020-07-22T12:36:23.746" v="8727"/>
          <ac:picMkLst>
            <pc:docMk/>
            <pc:sldMk cId="666177595" sldId="934"/>
            <ac:picMk id="230" creationId="{ED259DB7-2EAE-418A-B75A-D2FF36F96287}"/>
          </ac:picMkLst>
        </pc:picChg>
        <pc:picChg chg="mod">
          <ac:chgData name="Jonathan Neo" userId="7ec93efd-812d-40d8-901a-7d363e22a35d" providerId="ADAL" clId="{3F7A3462-F3D4-4D49-B3B6-DEEA96AF3DC3}" dt="2020-07-22T12:36:42.493" v="8756"/>
          <ac:picMkLst>
            <pc:docMk/>
            <pc:sldMk cId="666177595" sldId="934"/>
            <ac:picMk id="235" creationId="{2FE0DA89-344B-4B5C-BD19-8422E3F60D2B}"/>
          </ac:picMkLst>
        </pc:picChg>
        <pc:picChg chg="mod">
          <ac:chgData name="Jonathan Neo" userId="7ec93efd-812d-40d8-901a-7d363e22a35d" providerId="ADAL" clId="{3F7A3462-F3D4-4D49-B3B6-DEEA96AF3DC3}" dt="2020-07-22T12:37:20.793" v="8768"/>
          <ac:picMkLst>
            <pc:docMk/>
            <pc:sldMk cId="666177595" sldId="934"/>
            <ac:picMk id="240" creationId="{E56964A6-7688-4730-84BA-258FEA1696CD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241" creationId="{0FF329B3-2D36-4BB8-8BC8-A9880AC1C1A9}"/>
          </ac:picMkLst>
        </pc:picChg>
        <pc:picChg chg="mod">
          <ac:chgData name="Jonathan Neo" userId="7ec93efd-812d-40d8-901a-7d363e22a35d" providerId="ADAL" clId="{3F7A3462-F3D4-4D49-B3B6-DEEA96AF3DC3}" dt="2020-07-22T12:39:32.860" v="8882"/>
          <ac:picMkLst>
            <pc:docMk/>
            <pc:sldMk cId="666177595" sldId="934"/>
            <ac:picMk id="245" creationId="{0E1F9C8E-FFB6-47B7-B37B-2B36AD13334E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245" creationId="{8FC4DAE4-E8A1-4EFA-93C5-BD23F13286EB}"/>
          </ac:picMkLst>
        </pc:picChg>
        <pc:picChg chg="add mod">
          <ac:chgData name="Jonathan Neo" userId="7ec93efd-812d-40d8-901a-7d363e22a35d" providerId="ADAL" clId="{3F7A3462-F3D4-4D49-B3B6-DEEA96AF3DC3}" dt="2020-07-22T13:12:02.148" v="9494" actId="164"/>
          <ac:picMkLst>
            <pc:docMk/>
            <pc:sldMk cId="666177595" sldId="934"/>
            <ac:picMk id="252" creationId="{7EA14AC6-3E4E-44B4-B265-B2D2312E813E}"/>
          </ac:picMkLst>
        </pc:picChg>
        <pc:picChg chg="mod">
          <ac:chgData name="Jonathan Neo" userId="7ec93efd-812d-40d8-901a-7d363e22a35d" providerId="ADAL" clId="{3F7A3462-F3D4-4D49-B3B6-DEEA96AF3DC3}" dt="2020-07-22T14:05:22.321" v="9633"/>
          <ac:picMkLst>
            <pc:docMk/>
            <pc:sldMk cId="666177595" sldId="934"/>
            <ac:picMk id="256" creationId="{1DFB9662-D1CA-4618-9264-FC4CEFC2CEB2}"/>
          </ac:picMkLst>
        </pc:picChg>
        <pc:picChg chg="mod">
          <ac:chgData name="Jonathan Neo" userId="7ec93efd-812d-40d8-901a-7d363e22a35d" providerId="ADAL" clId="{3F7A3462-F3D4-4D49-B3B6-DEEA96AF3DC3}" dt="2020-07-22T14:05:22.321" v="9633"/>
          <ac:picMkLst>
            <pc:docMk/>
            <pc:sldMk cId="666177595" sldId="934"/>
            <ac:picMk id="261" creationId="{E89E2D8D-0600-46FA-92E0-EAE7BFC636C4}"/>
          </ac:picMkLst>
        </pc:picChg>
        <pc:picChg chg="mod">
          <ac:chgData name="Jonathan Neo" userId="7ec93efd-812d-40d8-901a-7d363e22a35d" providerId="ADAL" clId="{3F7A3462-F3D4-4D49-B3B6-DEEA96AF3DC3}" dt="2020-07-22T14:05:22.321" v="9633"/>
          <ac:picMkLst>
            <pc:docMk/>
            <pc:sldMk cId="666177595" sldId="934"/>
            <ac:picMk id="266" creationId="{FCBAAE3A-1018-43FB-9931-6D08D62BD43A}"/>
          </ac:picMkLst>
        </pc:picChg>
        <pc:picChg chg="mod">
          <ac:chgData name="Jonathan Neo" userId="7ec93efd-812d-40d8-901a-7d363e22a35d" providerId="ADAL" clId="{3F7A3462-F3D4-4D49-B3B6-DEEA96AF3DC3}" dt="2020-07-22T14:05:22.321" v="9633"/>
          <ac:picMkLst>
            <pc:docMk/>
            <pc:sldMk cId="666177595" sldId="934"/>
            <ac:picMk id="271" creationId="{245C8CDA-8BFE-4845-95B7-DF10A9FCC5D8}"/>
          </ac:picMkLst>
        </pc:picChg>
        <pc:picChg chg="mod">
          <ac:chgData name="Jonathan Neo" userId="7ec93efd-812d-40d8-901a-7d363e22a35d" providerId="ADAL" clId="{3F7A3462-F3D4-4D49-B3B6-DEEA96AF3DC3}" dt="2020-07-22T14:05:22.321" v="9633"/>
          <ac:picMkLst>
            <pc:docMk/>
            <pc:sldMk cId="666177595" sldId="934"/>
            <ac:picMk id="276" creationId="{D79893A5-3FDD-4C3B-9E50-1D09B7DC47BB}"/>
          </ac:picMkLst>
        </pc:picChg>
        <pc:picChg chg="mod">
          <ac:chgData name="Jonathan Neo" userId="7ec93efd-812d-40d8-901a-7d363e22a35d" providerId="ADAL" clId="{3F7A3462-F3D4-4D49-B3B6-DEEA96AF3DC3}" dt="2020-07-22T14:05:22.321" v="9633"/>
          <ac:picMkLst>
            <pc:docMk/>
            <pc:sldMk cId="666177595" sldId="934"/>
            <ac:picMk id="281" creationId="{A89D0FA3-98A3-4784-8604-231C8913E017}"/>
          </ac:picMkLst>
        </pc:picChg>
        <pc:picChg chg="mod">
          <ac:chgData name="Jonathan Neo" userId="7ec93efd-812d-40d8-901a-7d363e22a35d" providerId="ADAL" clId="{3F7A3462-F3D4-4D49-B3B6-DEEA96AF3DC3}" dt="2020-07-22T14:05:22.321" v="9633"/>
          <ac:picMkLst>
            <pc:docMk/>
            <pc:sldMk cId="666177595" sldId="934"/>
            <ac:picMk id="286" creationId="{ADDBCAD5-09A9-4D79-93E3-F6085930B19D}"/>
          </ac:picMkLst>
        </pc:picChg>
        <pc:picChg chg="mod">
          <ac:chgData name="Jonathan Neo" userId="7ec93efd-812d-40d8-901a-7d363e22a35d" providerId="ADAL" clId="{3F7A3462-F3D4-4D49-B3B6-DEEA96AF3DC3}" dt="2020-07-22T14:05:22.321" v="9633"/>
          <ac:picMkLst>
            <pc:docMk/>
            <pc:sldMk cId="666177595" sldId="934"/>
            <ac:picMk id="291" creationId="{E3B7BFCC-ED95-4217-B8DF-51F3D28B39C3}"/>
          </ac:picMkLst>
        </pc:picChg>
        <pc:picChg chg="mod">
          <ac:chgData name="Jonathan Neo" userId="7ec93efd-812d-40d8-901a-7d363e22a35d" providerId="ADAL" clId="{3F7A3462-F3D4-4D49-B3B6-DEEA96AF3DC3}" dt="2020-07-22T15:56:21.509" v="9940"/>
          <ac:picMkLst>
            <pc:docMk/>
            <pc:sldMk cId="666177595" sldId="934"/>
            <ac:picMk id="294" creationId="{4EACDDFB-7000-4A51-8640-73863D5314E3}"/>
          </ac:picMkLst>
        </pc:picChg>
        <pc:cxnChg chg="add del mod">
          <ac:chgData name="Jonathan Neo" userId="7ec93efd-812d-40d8-901a-7d363e22a35d" providerId="ADAL" clId="{3F7A3462-F3D4-4D49-B3B6-DEEA96AF3DC3}" dt="2020-07-22T11:44:56.225" v="7347" actId="478"/>
          <ac:cxnSpMkLst>
            <pc:docMk/>
            <pc:sldMk cId="666177595" sldId="934"/>
            <ac:cxnSpMk id="42" creationId="{B361C190-3BAA-4A32-9B83-D98EA2F373D8}"/>
          </ac:cxnSpMkLst>
        </pc:cxnChg>
        <pc:cxnChg chg="add del mod">
          <ac:chgData name="Jonathan Neo" userId="7ec93efd-812d-40d8-901a-7d363e22a35d" providerId="ADAL" clId="{3F7A3462-F3D4-4D49-B3B6-DEEA96AF3DC3}" dt="2020-07-22T11:44:56.225" v="7347" actId="478"/>
          <ac:cxnSpMkLst>
            <pc:docMk/>
            <pc:sldMk cId="666177595" sldId="934"/>
            <ac:cxnSpMk id="43" creationId="{A88C2428-AFFB-4B94-A479-FB684D53D9E4}"/>
          </ac:cxnSpMkLst>
        </pc:cxnChg>
        <pc:cxnChg chg="add del mod">
          <ac:chgData name="Jonathan Neo" userId="7ec93efd-812d-40d8-901a-7d363e22a35d" providerId="ADAL" clId="{3F7A3462-F3D4-4D49-B3B6-DEEA96AF3DC3}" dt="2020-07-22T11:44:57.241" v="7348" actId="478"/>
          <ac:cxnSpMkLst>
            <pc:docMk/>
            <pc:sldMk cId="666177595" sldId="934"/>
            <ac:cxnSpMk id="44" creationId="{FDE46F59-56EE-4B29-9403-E0FE25DE927F}"/>
          </ac:cxnSpMkLst>
        </pc:cxnChg>
        <pc:cxnChg chg="add del mod">
          <ac:chgData name="Jonathan Neo" userId="7ec93efd-812d-40d8-901a-7d363e22a35d" providerId="ADAL" clId="{3F7A3462-F3D4-4D49-B3B6-DEEA96AF3DC3}" dt="2020-07-22T11:44:56.225" v="7347" actId="478"/>
          <ac:cxnSpMkLst>
            <pc:docMk/>
            <pc:sldMk cId="666177595" sldId="934"/>
            <ac:cxnSpMk id="45" creationId="{3C85BB4F-3BAE-4767-B0BD-DC1F4757AB9D}"/>
          </ac:cxnSpMkLst>
        </pc:cxnChg>
        <pc:cxnChg chg="add del mod">
          <ac:chgData name="Jonathan Neo" userId="7ec93efd-812d-40d8-901a-7d363e22a35d" providerId="ADAL" clId="{3F7A3462-F3D4-4D49-B3B6-DEEA96AF3DC3}" dt="2020-07-22T11:44:56.225" v="7347" actId="478"/>
          <ac:cxnSpMkLst>
            <pc:docMk/>
            <pc:sldMk cId="666177595" sldId="934"/>
            <ac:cxnSpMk id="46" creationId="{6F2C4B12-62CA-448D-839B-9707578E20AB}"/>
          </ac:cxnSpMkLst>
        </pc:cxnChg>
        <pc:cxnChg chg="add del mod">
          <ac:chgData name="Jonathan Neo" userId="7ec93efd-812d-40d8-901a-7d363e22a35d" providerId="ADAL" clId="{3F7A3462-F3D4-4D49-B3B6-DEEA96AF3DC3}" dt="2020-07-22T11:45:03.727" v="7352" actId="478"/>
          <ac:cxnSpMkLst>
            <pc:docMk/>
            <pc:sldMk cId="666177595" sldId="934"/>
            <ac:cxnSpMk id="47" creationId="{94CE05F4-95AE-4D8E-BEB9-5FF28C89F73D}"/>
          </ac:cxnSpMkLst>
        </pc:cxnChg>
        <pc:cxnChg chg="add del mod">
          <ac:chgData name="Jonathan Neo" userId="7ec93efd-812d-40d8-901a-7d363e22a35d" providerId="ADAL" clId="{3F7A3462-F3D4-4D49-B3B6-DEEA96AF3DC3}" dt="2020-07-22T11:45:03.727" v="7352" actId="478"/>
          <ac:cxnSpMkLst>
            <pc:docMk/>
            <pc:sldMk cId="666177595" sldId="934"/>
            <ac:cxnSpMk id="48" creationId="{0ADFC303-7576-491F-9CA2-65C017696165}"/>
          </ac:cxnSpMkLst>
        </pc:cxnChg>
        <pc:cxnChg chg="add del mod">
          <ac:chgData name="Jonathan Neo" userId="7ec93efd-812d-40d8-901a-7d363e22a35d" providerId="ADAL" clId="{3F7A3462-F3D4-4D49-B3B6-DEEA96AF3DC3}" dt="2020-07-22T11:44:56.225" v="7347" actId="478"/>
          <ac:cxnSpMkLst>
            <pc:docMk/>
            <pc:sldMk cId="666177595" sldId="934"/>
            <ac:cxnSpMk id="49" creationId="{0FCA1459-A58F-42C1-AE6F-73A7A45429C9}"/>
          </ac:cxnSpMkLst>
        </pc:cxnChg>
        <pc:cxnChg chg="add del mod">
          <ac:chgData name="Jonathan Neo" userId="7ec93efd-812d-40d8-901a-7d363e22a35d" providerId="ADAL" clId="{3F7A3462-F3D4-4D49-B3B6-DEEA96AF3DC3}" dt="2020-07-22T11:44:56.225" v="7347" actId="478"/>
          <ac:cxnSpMkLst>
            <pc:docMk/>
            <pc:sldMk cId="666177595" sldId="934"/>
            <ac:cxnSpMk id="50" creationId="{EF468669-10D2-4019-9605-AC95546069E1}"/>
          </ac:cxnSpMkLst>
        </pc:cxnChg>
        <pc:cxnChg chg="add del mod">
          <ac:chgData name="Jonathan Neo" userId="7ec93efd-812d-40d8-901a-7d363e22a35d" providerId="ADAL" clId="{3F7A3462-F3D4-4D49-B3B6-DEEA96AF3DC3}" dt="2020-07-22T11:44:53.571" v="7345" actId="478"/>
          <ac:cxnSpMkLst>
            <pc:docMk/>
            <pc:sldMk cId="666177595" sldId="934"/>
            <ac:cxnSpMk id="51" creationId="{D63AFF51-C1D7-4DB5-80C9-760C3DE1D2CA}"/>
          </ac:cxnSpMkLst>
        </pc:cxnChg>
        <pc:cxnChg chg="add del mod">
          <ac:chgData name="Jonathan Neo" userId="7ec93efd-812d-40d8-901a-7d363e22a35d" providerId="ADAL" clId="{3F7A3462-F3D4-4D49-B3B6-DEEA96AF3DC3}" dt="2020-07-22T11:44:54.483" v="7346" actId="478"/>
          <ac:cxnSpMkLst>
            <pc:docMk/>
            <pc:sldMk cId="666177595" sldId="934"/>
            <ac:cxnSpMk id="52" creationId="{1C1EE951-F90A-4B17-9566-4C242341CA01}"/>
          </ac:cxnSpMkLst>
        </pc:cxnChg>
        <pc:cxnChg chg="add del mod">
          <ac:chgData name="Jonathan Neo" userId="7ec93efd-812d-40d8-901a-7d363e22a35d" providerId="ADAL" clId="{3F7A3462-F3D4-4D49-B3B6-DEEA96AF3DC3}" dt="2020-07-22T11:45:03.727" v="7352" actId="478"/>
          <ac:cxnSpMkLst>
            <pc:docMk/>
            <pc:sldMk cId="666177595" sldId="934"/>
            <ac:cxnSpMk id="53" creationId="{ADC390C6-196F-45D4-9C2F-A6627F069E03}"/>
          </ac:cxnSpMkLst>
        </pc:cxnChg>
        <pc:cxnChg chg="add del mod">
          <ac:chgData name="Jonathan Neo" userId="7ec93efd-812d-40d8-901a-7d363e22a35d" providerId="ADAL" clId="{3F7A3462-F3D4-4D49-B3B6-DEEA96AF3DC3}" dt="2020-07-22T11:44:56.225" v="7347" actId="478"/>
          <ac:cxnSpMkLst>
            <pc:docMk/>
            <pc:sldMk cId="666177595" sldId="934"/>
            <ac:cxnSpMk id="55" creationId="{AB59FEF4-7453-4002-BDA9-A8028D578796}"/>
          </ac:cxnSpMkLst>
        </pc:cxnChg>
      </pc:sldChg>
      <pc:sldChg chg="modSp add del mod">
        <pc:chgData name="Jonathan Neo" userId="7ec93efd-812d-40d8-901a-7d363e22a35d" providerId="ADAL" clId="{3F7A3462-F3D4-4D49-B3B6-DEEA96AF3DC3}" dt="2020-07-22T11:38:53.040" v="7177" actId="47"/>
        <pc:sldMkLst>
          <pc:docMk/>
          <pc:sldMk cId="1434724728" sldId="934"/>
        </pc:sldMkLst>
        <pc:spChg chg="mod">
          <ac:chgData name="Jonathan Neo" userId="7ec93efd-812d-40d8-901a-7d363e22a35d" providerId="ADAL" clId="{3F7A3462-F3D4-4D49-B3B6-DEEA96AF3DC3}" dt="2020-07-22T11:38:45.847" v="7176"/>
          <ac:spMkLst>
            <pc:docMk/>
            <pc:sldMk cId="1434724728" sldId="934"/>
            <ac:spMk id="4" creationId="{A6D2266C-C90C-458A-9B9A-623EBF4DE977}"/>
          </ac:spMkLst>
        </pc:spChg>
      </pc:sldChg>
      <pc:sldChg chg="modSp add mod">
        <pc:chgData name="Jonathan Neo" userId="7ec93efd-812d-40d8-901a-7d363e22a35d" providerId="ADAL" clId="{3F7A3462-F3D4-4D49-B3B6-DEEA96AF3DC3}" dt="2020-07-22T11:42:13.838" v="7333" actId="20577"/>
        <pc:sldMkLst>
          <pc:docMk/>
          <pc:sldMk cId="1830182933" sldId="935"/>
        </pc:sldMkLst>
        <pc:spChg chg="mod">
          <ac:chgData name="Jonathan Neo" userId="7ec93efd-812d-40d8-901a-7d363e22a35d" providerId="ADAL" clId="{3F7A3462-F3D4-4D49-B3B6-DEEA96AF3DC3}" dt="2020-07-22T11:42:13.838" v="7333" actId="20577"/>
          <ac:spMkLst>
            <pc:docMk/>
            <pc:sldMk cId="1830182933" sldId="935"/>
            <ac:spMk id="4" creationId="{A6D2266C-C90C-458A-9B9A-623EBF4DE977}"/>
          </ac:spMkLst>
        </pc:spChg>
      </pc:sldChg>
      <pc:sldChg chg="addSp delSp modSp add mod">
        <pc:chgData name="Jonathan Neo" userId="7ec93efd-812d-40d8-901a-7d363e22a35d" providerId="ADAL" clId="{3F7A3462-F3D4-4D49-B3B6-DEEA96AF3DC3}" dt="2020-07-22T13:09:14.359" v="9389" actId="1076"/>
        <pc:sldMkLst>
          <pc:docMk/>
          <pc:sldMk cId="530412606" sldId="936"/>
        </pc:sldMkLst>
        <pc:spChg chg="mod">
          <ac:chgData name="Jonathan Neo" userId="7ec93efd-812d-40d8-901a-7d363e22a35d" providerId="ADAL" clId="{3F7A3462-F3D4-4D49-B3B6-DEEA96AF3DC3}" dt="2020-07-22T12:48:22.470" v="9255" actId="255"/>
          <ac:spMkLst>
            <pc:docMk/>
            <pc:sldMk cId="530412606" sldId="936"/>
            <ac:spMk id="2" creationId="{4CA54266-611C-486E-B2F8-7030C027DDEB}"/>
          </ac:spMkLst>
        </pc:spChg>
        <pc:spChg chg="add del mod">
          <ac:chgData name="Jonathan Neo" userId="7ec93efd-812d-40d8-901a-7d363e22a35d" providerId="ADAL" clId="{3F7A3462-F3D4-4D49-B3B6-DEEA96AF3DC3}" dt="2020-07-22T12:15:03.788" v="7993" actId="478"/>
          <ac:spMkLst>
            <pc:docMk/>
            <pc:sldMk cId="530412606" sldId="936"/>
            <ac:spMk id="26" creationId="{B39B84EB-02BA-4412-8527-E6C09ED81469}"/>
          </ac:spMkLst>
        </pc:spChg>
        <pc:spChg chg="add mod">
          <ac:chgData name="Jonathan Neo" userId="7ec93efd-812d-40d8-901a-7d363e22a35d" providerId="ADAL" clId="{3F7A3462-F3D4-4D49-B3B6-DEEA96AF3DC3}" dt="2020-07-22T12:15:58.260" v="8005" actId="207"/>
          <ac:spMkLst>
            <pc:docMk/>
            <pc:sldMk cId="530412606" sldId="936"/>
            <ac:spMk id="27" creationId="{76F6A20B-506E-4785-925B-D798A7657DCA}"/>
          </ac:spMkLst>
        </pc:spChg>
        <pc:spChg chg="mod">
          <ac:chgData name="Jonathan Neo" userId="7ec93efd-812d-40d8-901a-7d363e22a35d" providerId="ADAL" clId="{3F7A3462-F3D4-4D49-B3B6-DEEA96AF3DC3}" dt="2020-07-22T12:17:24.417" v="8101" actId="207"/>
          <ac:spMkLst>
            <pc:docMk/>
            <pc:sldMk cId="530412606" sldId="936"/>
            <ac:spMk id="47" creationId="{419F7234-A813-4E54-9E9E-C5620AB785D9}"/>
          </ac:spMkLst>
        </pc:spChg>
        <pc:spChg chg="mod">
          <ac:chgData name="Jonathan Neo" userId="7ec93efd-812d-40d8-901a-7d363e22a35d" providerId="ADAL" clId="{3F7A3462-F3D4-4D49-B3B6-DEEA96AF3DC3}" dt="2020-07-22T12:17:24.417" v="8101" actId="207"/>
          <ac:spMkLst>
            <pc:docMk/>
            <pc:sldMk cId="530412606" sldId="936"/>
            <ac:spMk id="48" creationId="{1F6E2377-1BEA-4DB0-844D-F867F01D1CC9}"/>
          </ac:spMkLst>
        </pc:spChg>
        <pc:spChg chg="mod">
          <ac:chgData name="Jonathan Neo" userId="7ec93efd-812d-40d8-901a-7d363e22a35d" providerId="ADAL" clId="{3F7A3462-F3D4-4D49-B3B6-DEEA96AF3DC3}" dt="2020-07-22T12:17:24.417" v="8101" actId="207"/>
          <ac:spMkLst>
            <pc:docMk/>
            <pc:sldMk cId="530412606" sldId="936"/>
            <ac:spMk id="49" creationId="{CD9D381D-3C65-4A15-8029-F75D7E483935}"/>
          </ac:spMkLst>
        </pc:spChg>
        <pc:spChg chg="mod">
          <ac:chgData name="Jonathan Neo" userId="7ec93efd-812d-40d8-901a-7d363e22a35d" providerId="ADAL" clId="{3F7A3462-F3D4-4D49-B3B6-DEEA96AF3DC3}" dt="2020-07-22T12:17:24.417" v="8101" actId="207"/>
          <ac:spMkLst>
            <pc:docMk/>
            <pc:sldMk cId="530412606" sldId="936"/>
            <ac:spMk id="50" creationId="{13768062-8ADF-4DDA-AC7A-CF1B7E6EFC3E}"/>
          </ac:spMkLst>
        </pc:spChg>
        <pc:spChg chg="add mod">
          <ac:chgData name="Jonathan Neo" userId="7ec93efd-812d-40d8-901a-7d363e22a35d" providerId="ADAL" clId="{3F7A3462-F3D4-4D49-B3B6-DEEA96AF3DC3}" dt="2020-07-22T12:15:58.260" v="8005" actId="207"/>
          <ac:spMkLst>
            <pc:docMk/>
            <pc:sldMk cId="530412606" sldId="936"/>
            <ac:spMk id="51" creationId="{14839A8E-9102-40DE-A878-31F4F239E85D}"/>
          </ac:spMkLst>
        </pc:spChg>
        <pc:spChg chg="add del">
          <ac:chgData name="Jonathan Neo" userId="7ec93efd-812d-40d8-901a-7d363e22a35d" providerId="ADAL" clId="{3F7A3462-F3D4-4D49-B3B6-DEEA96AF3DC3}" dt="2020-07-22T13:08:48.958" v="9366" actId="22"/>
          <ac:spMkLst>
            <pc:docMk/>
            <pc:sldMk cId="530412606" sldId="936"/>
            <ac:spMk id="52" creationId="{D7C377FE-02A7-46F8-BADA-B4F40E7D618B}"/>
          </ac:spMkLst>
        </pc:spChg>
        <pc:spChg chg="add mod">
          <ac:chgData name="Jonathan Neo" userId="7ec93efd-812d-40d8-901a-7d363e22a35d" providerId="ADAL" clId="{3F7A3462-F3D4-4D49-B3B6-DEEA96AF3DC3}" dt="2020-07-22T13:09:14.359" v="9389" actId="1076"/>
          <ac:spMkLst>
            <pc:docMk/>
            <pc:sldMk cId="530412606" sldId="936"/>
            <ac:spMk id="53" creationId="{52B3EB7F-2DC9-4C33-AE0C-812FD50110D5}"/>
          </ac:spMkLst>
        </pc:spChg>
        <pc:picChg chg="del">
          <ac:chgData name="Jonathan Neo" userId="7ec93efd-812d-40d8-901a-7d363e22a35d" providerId="ADAL" clId="{3F7A3462-F3D4-4D49-B3B6-DEEA96AF3DC3}" dt="2020-07-22T12:17:17.749" v="8100" actId="478"/>
          <ac:picMkLst>
            <pc:docMk/>
            <pc:sldMk cId="530412606" sldId="936"/>
            <ac:picMk id="43" creationId="{F82B9F5C-F5DE-4010-8EE3-0A8BB4791336}"/>
          </ac:picMkLst>
        </pc:picChg>
        <pc:picChg chg="del">
          <ac:chgData name="Jonathan Neo" userId="7ec93efd-812d-40d8-901a-7d363e22a35d" providerId="ADAL" clId="{3F7A3462-F3D4-4D49-B3B6-DEEA96AF3DC3}" dt="2020-07-22T12:17:17.749" v="8100" actId="478"/>
          <ac:picMkLst>
            <pc:docMk/>
            <pc:sldMk cId="530412606" sldId="936"/>
            <ac:picMk id="44" creationId="{00497F98-FEC2-43F0-8334-557D92B22281}"/>
          </ac:picMkLst>
        </pc:picChg>
        <pc:picChg chg="del">
          <ac:chgData name="Jonathan Neo" userId="7ec93efd-812d-40d8-901a-7d363e22a35d" providerId="ADAL" clId="{3F7A3462-F3D4-4D49-B3B6-DEEA96AF3DC3}" dt="2020-07-22T12:17:17.749" v="8100" actId="478"/>
          <ac:picMkLst>
            <pc:docMk/>
            <pc:sldMk cId="530412606" sldId="936"/>
            <ac:picMk id="45" creationId="{A91866C8-DA68-4B3B-8659-127B58166A17}"/>
          </ac:picMkLst>
        </pc:picChg>
        <pc:picChg chg="del">
          <ac:chgData name="Jonathan Neo" userId="7ec93efd-812d-40d8-901a-7d363e22a35d" providerId="ADAL" clId="{3F7A3462-F3D4-4D49-B3B6-DEEA96AF3DC3}" dt="2020-07-22T12:17:17.749" v="8100" actId="478"/>
          <ac:picMkLst>
            <pc:docMk/>
            <pc:sldMk cId="530412606" sldId="936"/>
            <ac:picMk id="46" creationId="{16D6A384-EE81-4449-A313-93D4C298013B}"/>
          </ac:picMkLst>
        </pc:picChg>
      </pc:sldChg>
      <pc:sldChg chg="addSp delSp modSp add mod">
        <pc:chgData name="Jonathan Neo" userId="7ec93efd-812d-40d8-901a-7d363e22a35d" providerId="ADAL" clId="{3F7A3462-F3D4-4D49-B3B6-DEEA96AF3DC3}" dt="2020-07-23T00:31:14.141" v="10574" actId="1076"/>
        <pc:sldMkLst>
          <pc:docMk/>
          <pc:sldMk cId="4208961654" sldId="937"/>
        </pc:sldMkLst>
        <pc:spChg chg="mod">
          <ac:chgData name="Jonathan Neo" userId="7ec93efd-812d-40d8-901a-7d363e22a35d" providerId="ADAL" clId="{3F7A3462-F3D4-4D49-B3B6-DEEA96AF3DC3}" dt="2020-07-22T12:42:35.468" v="9018" actId="20577"/>
          <ac:spMkLst>
            <pc:docMk/>
            <pc:sldMk cId="4208961654" sldId="937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2T12:48:43.794" v="9282" actId="20577"/>
          <ac:spMkLst>
            <pc:docMk/>
            <pc:sldMk cId="4208961654" sldId="937"/>
            <ac:spMk id="3" creationId="{DA048249-C275-4178-BA73-0908F3D540CF}"/>
          </ac:spMkLst>
        </pc:spChg>
        <pc:spChg chg="mod">
          <ac:chgData name="Jonathan Neo" userId="7ec93efd-812d-40d8-901a-7d363e22a35d" providerId="ADAL" clId="{3F7A3462-F3D4-4D49-B3B6-DEEA96AF3DC3}" dt="2020-07-22T14:47:45.764" v="9747" actId="14100"/>
          <ac:spMkLst>
            <pc:docMk/>
            <pc:sldMk cId="4208961654" sldId="937"/>
            <ac:spMk id="8" creationId="{0C1C2B23-6457-4B8D-97D1-659009501780}"/>
          </ac:spMkLst>
        </pc:spChg>
        <pc:spChg chg="mod">
          <ac:chgData name="Jonathan Neo" userId="7ec93efd-812d-40d8-901a-7d363e22a35d" providerId="ADAL" clId="{3F7A3462-F3D4-4D49-B3B6-DEEA96AF3DC3}" dt="2020-07-22T14:47:48.747" v="9748" actId="14100"/>
          <ac:spMkLst>
            <pc:docMk/>
            <pc:sldMk cId="4208961654" sldId="937"/>
            <ac:spMk id="14" creationId="{1BB4A227-CA83-442A-8B4F-B70CF646D6B0}"/>
          </ac:spMkLst>
        </pc:spChg>
        <pc:spChg chg="mod">
          <ac:chgData name="Jonathan Neo" userId="7ec93efd-812d-40d8-901a-7d363e22a35d" providerId="ADAL" clId="{3F7A3462-F3D4-4D49-B3B6-DEEA96AF3DC3}" dt="2020-07-22T15:58:01.878" v="9966" actId="1037"/>
          <ac:spMkLst>
            <pc:docMk/>
            <pc:sldMk cId="4208961654" sldId="937"/>
            <ac:spMk id="91" creationId="{55DA37A5-950B-411C-99EE-0B35D7F8C9B9}"/>
          </ac:spMkLst>
        </pc:spChg>
        <pc:spChg chg="mod">
          <ac:chgData name="Jonathan Neo" userId="7ec93efd-812d-40d8-901a-7d363e22a35d" providerId="ADAL" clId="{3F7A3462-F3D4-4D49-B3B6-DEEA96AF3DC3}" dt="2020-07-22T14:53:23.136" v="9860" actId="20577"/>
          <ac:spMkLst>
            <pc:docMk/>
            <pc:sldMk cId="4208961654" sldId="937"/>
            <ac:spMk id="127" creationId="{31F70C22-B7AE-4268-94D7-448CBB972AE0}"/>
          </ac:spMkLst>
        </pc:spChg>
        <pc:spChg chg="mod">
          <ac:chgData name="Jonathan Neo" userId="7ec93efd-812d-40d8-901a-7d363e22a35d" providerId="ADAL" clId="{3F7A3462-F3D4-4D49-B3B6-DEEA96AF3DC3}" dt="2020-07-22T12:44:30.179" v="9029" actId="947"/>
          <ac:spMkLst>
            <pc:docMk/>
            <pc:sldMk cId="4208961654" sldId="937"/>
            <ac:spMk id="140" creationId="{2B55874B-6E96-4493-A411-BBB947E3C416}"/>
          </ac:spMkLst>
        </pc:spChg>
        <pc:spChg chg="mod topLvl">
          <ac:chgData name="Jonathan Neo" userId="7ec93efd-812d-40d8-901a-7d363e22a35d" providerId="ADAL" clId="{3F7A3462-F3D4-4D49-B3B6-DEEA96AF3DC3}" dt="2020-07-22T15:56:09.498" v="9938" actId="164"/>
          <ac:spMkLst>
            <pc:docMk/>
            <pc:sldMk cId="4208961654" sldId="937"/>
            <ac:spMk id="142" creationId="{F4FFB145-29B7-4CFF-9588-8F7B5462D48C}"/>
          </ac:spMkLst>
        </pc:spChg>
        <pc:spChg chg="mod topLvl">
          <ac:chgData name="Jonathan Neo" userId="7ec93efd-812d-40d8-901a-7d363e22a35d" providerId="ADAL" clId="{3F7A3462-F3D4-4D49-B3B6-DEEA96AF3DC3}" dt="2020-07-22T15:56:09.498" v="9938" actId="164"/>
          <ac:spMkLst>
            <pc:docMk/>
            <pc:sldMk cId="4208961654" sldId="937"/>
            <ac:spMk id="144" creationId="{3C79D68D-8D90-4F18-AB90-DE6843EB8D7B}"/>
          </ac:spMkLst>
        </pc:spChg>
        <pc:spChg chg="mod">
          <ac:chgData name="Jonathan Neo" userId="7ec93efd-812d-40d8-901a-7d363e22a35d" providerId="ADAL" clId="{3F7A3462-F3D4-4D49-B3B6-DEEA96AF3DC3}" dt="2020-07-22T13:12:52.570" v="9513"/>
          <ac:spMkLst>
            <pc:docMk/>
            <pc:sldMk cId="4208961654" sldId="937"/>
            <ac:spMk id="145" creationId="{0FEEDE07-2D71-430B-84B2-754B782C7A26}"/>
          </ac:spMkLst>
        </pc:spChg>
        <pc:spChg chg="mod">
          <ac:chgData name="Jonathan Neo" userId="7ec93efd-812d-40d8-901a-7d363e22a35d" providerId="ADAL" clId="{3F7A3462-F3D4-4D49-B3B6-DEEA96AF3DC3}" dt="2020-07-22T13:12:52.570" v="9513"/>
          <ac:spMkLst>
            <pc:docMk/>
            <pc:sldMk cId="4208961654" sldId="937"/>
            <ac:spMk id="146" creationId="{81CEC4A3-F412-4410-B570-30334C29C93F}"/>
          </ac:spMkLst>
        </pc:spChg>
        <pc:spChg chg="mod">
          <ac:chgData name="Jonathan Neo" userId="7ec93efd-812d-40d8-901a-7d363e22a35d" providerId="ADAL" clId="{3F7A3462-F3D4-4D49-B3B6-DEEA96AF3DC3}" dt="2020-07-22T14:47:50.856" v="9749"/>
          <ac:spMkLst>
            <pc:docMk/>
            <pc:sldMk cId="4208961654" sldId="937"/>
            <ac:spMk id="148" creationId="{32BDC463-3707-4435-A449-FEF6811F2FF3}"/>
          </ac:spMkLst>
        </pc:spChg>
        <pc:spChg chg="mod">
          <ac:chgData name="Jonathan Neo" userId="7ec93efd-812d-40d8-901a-7d363e22a35d" providerId="ADAL" clId="{3F7A3462-F3D4-4D49-B3B6-DEEA96AF3DC3}" dt="2020-07-22T14:47:50.856" v="9749"/>
          <ac:spMkLst>
            <pc:docMk/>
            <pc:sldMk cId="4208961654" sldId="937"/>
            <ac:spMk id="150" creationId="{D08B23FF-9C72-4267-A297-EABA7C14924B}"/>
          </ac:spMkLst>
        </pc:spChg>
        <pc:spChg chg="mod">
          <ac:chgData name="Jonathan Neo" userId="7ec93efd-812d-40d8-901a-7d363e22a35d" providerId="ADAL" clId="{3F7A3462-F3D4-4D49-B3B6-DEEA96AF3DC3}" dt="2020-07-22T12:47:56.191" v="9248" actId="20577"/>
          <ac:spMkLst>
            <pc:docMk/>
            <pc:sldMk cId="4208961654" sldId="937"/>
            <ac:spMk id="151" creationId="{16F333B1-6F48-49A9-9FC9-17CCF48F5DAF}"/>
          </ac:spMkLst>
        </pc:spChg>
        <pc:spChg chg="mod">
          <ac:chgData name="Jonathan Neo" userId="7ec93efd-812d-40d8-901a-7d363e22a35d" providerId="ADAL" clId="{3F7A3462-F3D4-4D49-B3B6-DEEA96AF3DC3}" dt="2020-07-22T14:47:58.084" v="9751"/>
          <ac:spMkLst>
            <pc:docMk/>
            <pc:sldMk cId="4208961654" sldId="937"/>
            <ac:spMk id="155" creationId="{208279DD-0429-4350-9ACF-84DEA7AC1BCF}"/>
          </ac:spMkLst>
        </pc:spChg>
        <pc:spChg chg="mod">
          <ac:chgData name="Jonathan Neo" userId="7ec93efd-812d-40d8-901a-7d363e22a35d" providerId="ADAL" clId="{3F7A3462-F3D4-4D49-B3B6-DEEA96AF3DC3}" dt="2020-07-22T14:04:41.851" v="9618"/>
          <ac:spMkLst>
            <pc:docMk/>
            <pc:sldMk cId="4208961654" sldId="937"/>
            <ac:spMk id="158" creationId="{0ED48AFD-AA79-4F6D-9956-FCE7C2B1B553}"/>
          </ac:spMkLst>
        </pc:spChg>
        <pc:spChg chg="mod">
          <ac:chgData name="Jonathan Neo" userId="7ec93efd-812d-40d8-901a-7d363e22a35d" providerId="ADAL" clId="{3F7A3462-F3D4-4D49-B3B6-DEEA96AF3DC3}" dt="2020-07-22T12:46:20.718" v="9228" actId="20577"/>
          <ac:spMkLst>
            <pc:docMk/>
            <pc:sldMk cId="4208961654" sldId="937"/>
            <ac:spMk id="159" creationId="{7B462DDA-0CE9-4100-BA27-2CE440289534}"/>
          </ac:spMkLst>
        </pc:spChg>
        <pc:spChg chg="mod">
          <ac:chgData name="Jonathan Neo" userId="7ec93efd-812d-40d8-901a-7d363e22a35d" providerId="ADAL" clId="{3F7A3462-F3D4-4D49-B3B6-DEEA96AF3DC3}" dt="2020-07-22T14:22:52.421" v="9740" actId="20577"/>
          <ac:spMkLst>
            <pc:docMk/>
            <pc:sldMk cId="4208961654" sldId="937"/>
            <ac:spMk id="186" creationId="{1B31A256-DBF1-41DE-B761-DDA8060B8E36}"/>
          </ac:spMkLst>
        </pc:spChg>
        <pc:spChg chg="mod">
          <ac:chgData name="Jonathan Neo" userId="7ec93efd-812d-40d8-901a-7d363e22a35d" providerId="ADAL" clId="{3F7A3462-F3D4-4D49-B3B6-DEEA96AF3DC3}" dt="2020-07-22T14:22:49.420" v="9731" actId="20577"/>
          <ac:spMkLst>
            <pc:docMk/>
            <pc:sldMk cId="4208961654" sldId="937"/>
            <ac:spMk id="191" creationId="{672C2B77-90B1-4D5B-9AC5-775237F02954}"/>
          </ac:spMkLst>
        </pc:spChg>
        <pc:spChg chg="mod">
          <ac:chgData name="Jonathan Neo" userId="7ec93efd-812d-40d8-901a-7d363e22a35d" providerId="ADAL" clId="{3F7A3462-F3D4-4D49-B3B6-DEEA96AF3DC3}" dt="2020-07-22T14:48:05.489" v="9771" actId="20577"/>
          <ac:spMkLst>
            <pc:docMk/>
            <pc:sldMk cId="4208961654" sldId="937"/>
            <ac:spMk id="192" creationId="{2CDA7828-3723-4D5A-8501-FD0B3AA1F650}"/>
          </ac:spMkLst>
        </pc:spChg>
        <pc:spChg chg="mod">
          <ac:chgData name="Jonathan Neo" userId="7ec93efd-812d-40d8-901a-7d363e22a35d" providerId="ADAL" clId="{3F7A3462-F3D4-4D49-B3B6-DEEA96AF3DC3}" dt="2020-07-22T14:04:41.851" v="9618"/>
          <ac:spMkLst>
            <pc:docMk/>
            <pc:sldMk cId="4208961654" sldId="937"/>
            <ac:spMk id="192" creationId="{50839306-4EB8-49FE-937A-5D7A20039B62}"/>
          </ac:spMkLst>
        </pc:spChg>
        <pc:spChg chg="mod">
          <ac:chgData name="Jonathan Neo" userId="7ec93efd-812d-40d8-901a-7d363e22a35d" providerId="ADAL" clId="{3F7A3462-F3D4-4D49-B3B6-DEEA96AF3DC3}" dt="2020-07-22T14:04:46.943" v="9621"/>
          <ac:spMkLst>
            <pc:docMk/>
            <pc:sldMk cId="4208961654" sldId="937"/>
            <ac:spMk id="202" creationId="{3DBFF497-A8B5-4316-BFB5-8E90057A4EB3}"/>
          </ac:spMkLst>
        </pc:spChg>
        <pc:spChg chg="mod">
          <ac:chgData name="Jonathan Neo" userId="7ec93efd-812d-40d8-901a-7d363e22a35d" providerId="ADAL" clId="{3F7A3462-F3D4-4D49-B3B6-DEEA96AF3DC3}" dt="2020-07-22T14:05:52.421" v="9637" actId="20577"/>
          <ac:spMkLst>
            <pc:docMk/>
            <pc:sldMk cId="4208961654" sldId="937"/>
            <ac:spMk id="204" creationId="{E71DAA3E-56F8-4594-A428-4CF3612AD214}"/>
          </ac:spMkLst>
        </pc:spChg>
        <pc:spChg chg="mod">
          <ac:chgData name="Jonathan Neo" userId="7ec93efd-812d-40d8-901a-7d363e22a35d" providerId="ADAL" clId="{3F7A3462-F3D4-4D49-B3B6-DEEA96AF3DC3}" dt="2020-07-22T14:48:51.151" v="9777"/>
          <ac:spMkLst>
            <pc:docMk/>
            <pc:sldMk cId="4208961654" sldId="937"/>
            <ac:spMk id="214" creationId="{16520C0C-5995-4BBD-B520-81C24B36B4DF}"/>
          </ac:spMkLst>
        </pc:spChg>
        <pc:spChg chg="mod">
          <ac:chgData name="Jonathan Neo" userId="7ec93efd-812d-40d8-901a-7d363e22a35d" providerId="ADAL" clId="{3F7A3462-F3D4-4D49-B3B6-DEEA96AF3DC3}" dt="2020-07-22T15:21:22.622" v="9870" actId="14100"/>
          <ac:spMkLst>
            <pc:docMk/>
            <pc:sldMk cId="4208961654" sldId="937"/>
            <ac:spMk id="215" creationId="{DADF9DF4-27B4-48C3-A5C3-18BEDC84260F}"/>
          </ac:spMkLst>
        </pc:spChg>
        <pc:spChg chg="mod">
          <ac:chgData name="Jonathan Neo" userId="7ec93efd-812d-40d8-901a-7d363e22a35d" providerId="ADAL" clId="{3F7A3462-F3D4-4D49-B3B6-DEEA96AF3DC3}" dt="2020-07-22T13:01:34.628" v="9296" actId="20577"/>
          <ac:spMkLst>
            <pc:docMk/>
            <pc:sldMk cId="4208961654" sldId="937"/>
            <ac:spMk id="247" creationId="{B2A48489-775C-4203-AFFF-7B4C7509E9AA}"/>
          </ac:spMkLst>
        </pc:spChg>
        <pc:spChg chg="mod">
          <ac:chgData name="Jonathan Neo" userId="7ec93efd-812d-40d8-901a-7d363e22a35d" providerId="ADAL" clId="{3F7A3462-F3D4-4D49-B3B6-DEEA96AF3DC3}" dt="2020-07-22T15:53:31.155" v="9872"/>
          <ac:spMkLst>
            <pc:docMk/>
            <pc:sldMk cId="4208961654" sldId="937"/>
            <ac:spMk id="251" creationId="{290698F9-7E78-4548-9E8E-65C1A053338C}"/>
          </ac:spMkLst>
        </pc:spChg>
        <pc:spChg chg="mod">
          <ac:chgData name="Jonathan Neo" userId="7ec93efd-812d-40d8-901a-7d363e22a35d" providerId="ADAL" clId="{3F7A3462-F3D4-4D49-B3B6-DEEA96AF3DC3}" dt="2020-07-22T15:53:49.710" v="9900" actId="1035"/>
          <ac:spMkLst>
            <pc:docMk/>
            <pc:sldMk cId="4208961654" sldId="937"/>
            <ac:spMk id="252" creationId="{4756822F-9611-40BD-BD16-CD03D001E3FE}"/>
          </ac:spMkLst>
        </pc:spChg>
        <pc:grpChg chg="add mod">
          <ac:chgData name="Jonathan Neo" userId="7ec93efd-812d-40d8-901a-7d363e22a35d" providerId="ADAL" clId="{3F7A3462-F3D4-4D49-B3B6-DEEA96AF3DC3}" dt="2020-07-22T14:50:13.559" v="9818" actId="164"/>
          <ac:grpSpMkLst>
            <pc:docMk/>
            <pc:sldMk cId="4208961654" sldId="937"/>
            <ac:grpSpMk id="7" creationId="{B4476D8B-2824-4B94-AA94-4C6ADDCAF78D}"/>
          </ac:grpSpMkLst>
        </pc:grpChg>
        <pc:grpChg chg="add mod">
          <ac:chgData name="Jonathan Neo" userId="7ec93efd-812d-40d8-901a-7d363e22a35d" providerId="ADAL" clId="{3F7A3462-F3D4-4D49-B3B6-DEEA96AF3DC3}" dt="2020-07-22T15:54:09.859" v="9906" actId="207"/>
          <ac:grpSpMkLst>
            <pc:docMk/>
            <pc:sldMk cId="4208961654" sldId="937"/>
            <ac:grpSpMk id="10" creationId="{6D6BA671-D629-42D4-B295-963B5ACB7483}"/>
          </ac:grpSpMkLst>
        </pc:grpChg>
        <pc:grpChg chg="add mod">
          <ac:chgData name="Jonathan Neo" userId="7ec93efd-812d-40d8-901a-7d363e22a35d" providerId="ADAL" clId="{3F7A3462-F3D4-4D49-B3B6-DEEA96AF3DC3}" dt="2020-07-22T15:56:06.111" v="9937" actId="164"/>
          <ac:grpSpMkLst>
            <pc:docMk/>
            <pc:sldMk cId="4208961654" sldId="937"/>
            <ac:grpSpMk id="11" creationId="{AA7C9447-476D-4C6A-9301-DD3490DF6AAD}"/>
          </ac:grpSpMkLst>
        </pc:grpChg>
        <pc:grpChg chg="add mod">
          <ac:chgData name="Jonathan Neo" userId="7ec93efd-812d-40d8-901a-7d363e22a35d" providerId="ADAL" clId="{3F7A3462-F3D4-4D49-B3B6-DEEA96AF3DC3}" dt="2020-07-22T15:56:09.498" v="9938" actId="164"/>
          <ac:grpSpMkLst>
            <pc:docMk/>
            <pc:sldMk cId="4208961654" sldId="937"/>
            <ac:grpSpMk id="12" creationId="{8819C0A7-1211-4906-9196-07395EE93062}"/>
          </ac:grpSpMkLst>
        </pc:grpChg>
        <pc:grpChg chg="mod">
          <ac:chgData name="Jonathan Neo" userId="7ec93efd-812d-40d8-901a-7d363e22a35d" providerId="ADAL" clId="{3F7A3462-F3D4-4D49-B3B6-DEEA96AF3DC3}" dt="2020-07-22T14:48:49.129" v="9776" actId="1076"/>
          <ac:grpSpMkLst>
            <pc:docMk/>
            <pc:sldMk cId="4208961654" sldId="937"/>
            <ac:grpSpMk id="128" creationId="{4802F1F1-117D-432C-978D-2AE73513886F}"/>
          </ac:grpSpMkLst>
        </pc:grpChg>
        <pc:grpChg chg="mod">
          <ac:chgData name="Jonathan Neo" userId="7ec93efd-812d-40d8-901a-7d363e22a35d" providerId="ADAL" clId="{3F7A3462-F3D4-4D49-B3B6-DEEA96AF3DC3}" dt="2020-07-22T14:48:44.841" v="9775" actId="1076"/>
          <ac:grpSpMkLst>
            <pc:docMk/>
            <pc:sldMk cId="4208961654" sldId="937"/>
            <ac:grpSpMk id="129" creationId="{035CE737-E05A-4731-A00F-59AE719F761A}"/>
          </ac:grpSpMkLst>
        </pc:grpChg>
        <pc:grpChg chg="add mod">
          <ac:chgData name="Jonathan Neo" userId="7ec93efd-812d-40d8-901a-7d363e22a35d" providerId="ADAL" clId="{3F7A3462-F3D4-4D49-B3B6-DEEA96AF3DC3}" dt="2020-07-22T15:53:29.591" v="9871" actId="1076"/>
          <ac:grpSpMkLst>
            <pc:docMk/>
            <pc:sldMk cId="4208961654" sldId="937"/>
            <ac:grpSpMk id="130" creationId="{C0B56F7B-3A5F-4D2B-B73D-2E1552CFBE7F}"/>
          </ac:grpSpMkLst>
        </pc:grpChg>
        <pc:grpChg chg="mod">
          <ac:chgData name="Jonathan Neo" userId="7ec93efd-812d-40d8-901a-7d363e22a35d" providerId="ADAL" clId="{3F7A3462-F3D4-4D49-B3B6-DEEA96AF3DC3}" dt="2020-07-22T13:12:52.570" v="9513"/>
          <ac:grpSpMkLst>
            <pc:docMk/>
            <pc:sldMk cId="4208961654" sldId="937"/>
            <ac:grpSpMk id="131" creationId="{675A5EE9-9190-4ABD-BC69-E46691309CD9}"/>
          </ac:grpSpMkLst>
        </pc:grpChg>
        <pc:grpChg chg="mod">
          <ac:chgData name="Jonathan Neo" userId="7ec93efd-812d-40d8-901a-7d363e22a35d" providerId="ADAL" clId="{3F7A3462-F3D4-4D49-B3B6-DEEA96AF3DC3}" dt="2020-07-22T14:48:32.591" v="9773" actId="1076"/>
          <ac:grpSpMkLst>
            <pc:docMk/>
            <pc:sldMk cId="4208961654" sldId="937"/>
            <ac:grpSpMk id="133" creationId="{FCFD300B-ACFE-4DCF-A0AC-13EBD9E8E910}"/>
          </ac:grpSpMkLst>
        </pc:grpChg>
        <pc:grpChg chg="mod">
          <ac:chgData name="Jonathan Neo" userId="7ec93efd-812d-40d8-901a-7d363e22a35d" providerId="ADAL" clId="{3F7A3462-F3D4-4D49-B3B6-DEEA96AF3DC3}" dt="2020-07-22T14:47:42.785" v="9746" actId="1076"/>
          <ac:grpSpMkLst>
            <pc:docMk/>
            <pc:sldMk cId="4208961654" sldId="937"/>
            <ac:grpSpMk id="137" creationId="{E1B8FDFE-757F-45AE-AF06-2AD45714BDA6}"/>
          </ac:grpSpMkLst>
        </pc:grpChg>
        <pc:grpChg chg="del mod">
          <ac:chgData name="Jonathan Neo" userId="7ec93efd-812d-40d8-901a-7d363e22a35d" providerId="ADAL" clId="{3F7A3462-F3D4-4D49-B3B6-DEEA96AF3DC3}" dt="2020-07-22T15:54:42.112" v="9908" actId="165"/>
          <ac:grpSpMkLst>
            <pc:docMk/>
            <pc:sldMk cId="4208961654" sldId="937"/>
            <ac:grpSpMk id="141" creationId="{1E3F5017-09A1-4152-9AE2-8BECE024A377}"/>
          </ac:grpSpMkLst>
        </pc:grpChg>
        <pc:grpChg chg="add del mod">
          <ac:chgData name="Jonathan Neo" userId="7ec93efd-812d-40d8-901a-7d363e22a35d" providerId="ADAL" clId="{3F7A3462-F3D4-4D49-B3B6-DEEA96AF3DC3}" dt="2020-07-22T14:48:33.604" v="9774" actId="478"/>
          <ac:grpSpMkLst>
            <pc:docMk/>
            <pc:sldMk cId="4208961654" sldId="937"/>
            <ac:grpSpMk id="147" creationId="{06B51308-8990-4E12-9C2F-599997FA5C6E}"/>
          </ac:grpSpMkLst>
        </pc:grpChg>
        <pc:grpChg chg="add del mod">
          <ac:chgData name="Jonathan Neo" userId="7ec93efd-812d-40d8-901a-7d363e22a35d" providerId="ADAL" clId="{3F7A3462-F3D4-4D49-B3B6-DEEA96AF3DC3}" dt="2020-07-22T14:04:44.522" v="9620" actId="478"/>
          <ac:grpSpMkLst>
            <pc:docMk/>
            <pc:sldMk cId="4208961654" sldId="937"/>
            <ac:grpSpMk id="147" creationId="{32F038AF-C6A5-4C78-9C4F-6936CC0BCAEA}"/>
          </ac:grpSpMkLst>
        </pc:grpChg>
        <pc:grpChg chg="mod">
          <ac:chgData name="Jonathan Neo" userId="7ec93efd-812d-40d8-901a-7d363e22a35d" providerId="ADAL" clId="{3F7A3462-F3D4-4D49-B3B6-DEEA96AF3DC3}" dt="2020-07-22T14:04:41.851" v="9618"/>
          <ac:grpSpMkLst>
            <pc:docMk/>
            <pc:sldMk cId="4208961654" sldId="937"/>
            <ac:grpSpMk id="148" creationId="{5B67708E-E762-49D1-B311-113B0FECFB65}"/>
          </ac:grpSpMkLst>
        </pc:grpChg>
        <pc:grpChg chg="add mod">
          <ac:chgData name="Jonathan Neo" userId="7ec93efd-812d-40d8-901a-7d363e22a35d" providerId="ADAL" clId="{3F7A3462-F3D4-4D49-B3B6-DEEA96AF3DC3}" dt="2020-07-22T14:48:01.372" v="9752" actId="1076"/>
          <ac:grpSpMkLst>
            <pc:docMk/>
            <pc:sldMk cId="4208961654" sldId="937"/>
            <ac:grpSpMk id="151" creationId="{9C890D26-D087-4DB6-9FDC-3407C4A17803}"/>
          </ac:grpSpMkLst>
        </pc:grpChg>
        <pc:grpChg chg="mod">
          <ac:chgData name="Jonathan Neo" userId="7ec93efd-812d-40d8-901a-7d363e22a35d" providerId="ADAL" clId="{3F7A3462-F3D4-4D49-B3B6-DEEA96AF3DC3}" dt="2020-07-22T14:47:42.785" v="9746" actId="1076"/>
          <ac:grpSpMkLst>
            <pc:docMk/>
            <pc:sldMk cId="4208961654" sldId="937"/>
            <ac:grpSpMk id="152" creationId="{6B975912-2449-431F-8674-992689DC90A9}"/>
          </ac:grpSpMkLst>
        </pc:grpChg>
        <pc:grpChg chg="mod">
          <ac:chgData name="Jonathan Neo" userId="7ec93efd-812d-40d8-901a-7d363e22a35d" providerId="ADAL" clId="{3F7A3462-F3D4-4D49-B3B6-DEEA96AF3DC3}" dt="2020-07-22T14:47:42.785" v="9746" actId="1076"/>
          <ac:grpSpMkLst>
            <pc:docMk/>
            <pc:sldMk cId="4208961654" sldId="937"/>
            <ac:grpSpMk id="153" creationId="{9F25FC9F-615D-4ECB-A98E-2D5D535C0F0D}"/>
          </ac:grpSpMkLst>
        </pc:grpChg>
        <pc:grpChg chg="mod">
          <ac:chgData name="Jonathan Neo" userId="7ec93efd-812d-40d8-901a-7d363e22a35d" providerId="ADAL" clId="{3F7A3462-F3D4-4D49-B3B6-DEEA96AF3DC3}" dt="2020-07-22T14:47:42.785" v="9746" actId="1076"/>
          <ac:grpSpMkLst>
            <pc:docMk/>
            <pc:sldMk cId="4208961654" sldId="937"/>
            <ac:grpSpMk id="154" creationId="{C02BA960-4858-4007-BDDD-6AB789BDDF50}"/>
          </ac:grpSpMkLst>
        </pc:grpChg>
        <pc:grpChg chg="del">
          <ac:chgData name="Jonathan Neo" userId="7ec93efd-812d-40d8-901a-7d363e22a35d" providerId="ADAL" clId="{3F7A3462-F3D4-4D49-B3B6-DEEA96AF3DC3}" dt="2020-07-22T13:12:51.784" v="9512" actId="478"/>
          <ac:grpSpMkLst>
            <pc:docMk/>
            <pc:sldMk cId="4208961654" sldId="937"/>
            <ac:grpSpMk id="155" creationId="{62B7278D-AAA1-4738-94E3-9421264777B8}"/>
          </ac:grpSpMkLst>
        </pc:grpChg>
        <pc:grpChg chg="mod">
          <ac:chgData name="Jonathan Neo" userId="7ec93efd-812d-40d8-901a-7d363e22a35d" providerId="ADAL" clId="{3F7A3462-F3D4-4D49-B3B6-DEEA96AF3DC3}" dt="2020-07-22T14:05:11.547" v="9631" actId="555"/>
          <ac:grpSpMkLst>
            <pc:docMk/>
            <pc:sldMk cId="4208961654" sldId="937"/>
            <ac:grpSpMk id="161" creationId="{CE7B82F9-E75D-4231-8E11-7633AE9048B7}"/>
          </ac:grpSpMkLst>
        </pc:grpChg>
        <pc:grpChg chg="del mod">
          <ac:chgData name="Jonathan Neo" userId="7ec93efd-812d-40d8-901a-7d363e22a35d" providerId="ADAL" clId="{3F7A3462-F3D4-4D49-B3B6-DEEA96AF3DC3}" dt="2020-07-23T00:31:10.737" v="10573" actId="478"/>
          <ac:grpSpMkLst>
            <pc:docMk/>
            <pc:sldMk cId="4208961654" sldId="937"/>
            <ac:grpSpMk id="162" creationId="{42678CF6-A8DA-4499-AAB9-C0B412668124}"/>
          </ac:grpSpMkLst>
        </pc:grpChg>
        <pc:grpChg chg="mod">
          <ac:chgData name="Jonathan Neo" userId="7ec93efd-812d-40d8-901a-7d363e22a35d" providerId="ADAL" clId="{3F7A3462-F3D4-4D49-B3B6-DEEA96AF3DC3}" dt="2020-07-22T14:05:05.095" v="9630" actId="555"/>
          <ac:grpSpMkLst>
            <pc:docMk/>
            <pc:sldMk cId="4208961654" sldId="937"/>
            <ac:grpSpMk id="167" creationId="{B23ED24E-282C-4704-BEF9-36FEEB6AB5EA}"/>
          </ac:grpSpMkLst>
        </pc:grpChg>
        <pc:grpChg chg="mod">
          <ac:chgData name="Jonathan Neo" userId="7ec93efd-812d-40d8-901a-7d363e22a35d" providerId="ADAL" clId="{3F7A3462-F3D4-4D49-B3B6-DEEA96AF3DC3}" dt="2020-07-22T14:05:11.547" v="9631" actId="555"/>
          <ac:grpSpMkLst>
            <pc:docMk/>
            <pc:sldMk cId="4208961654" sldId="937"/>
            <ac:grpSpMk id="172" creationId="{9515969D-2D06-4E6C-97A5-A97164A509D9}"/>
          </ac:grpSpMkLst>
        </pc:grpChg>
        <pc:grpChg chg="mod">
          <ac:chgData name="Jonathan Neo" userId="7ec93efd-812d-40d8-901a-7d363e22a35d" providerId="ADAL" clId="{3F7A3462-F3D4-4D49-B3B6-DEEA96AF3DC3}" dt="2020-07-23T00:31:14.141" v="10574" actId="1076"/>
          <ac:grpSpMkLst>
            <pc:docMk/>
            <pc:sldMk cId="4208961654" sldId="937"/>
            <ac:grpSpMk id="177" creationId="{3DD8F5BD-A472-49A9-BE93-DB8D9021F7CF}"/>
          </ac:grpSpMkLst>
        </pc:grpChg>
        <pc:grpChg chg="mod">
          <ac:chgData name="Jonathan Neo" userId="7ec93efd-812d-40d8-901a-7d363e22a35d" providerId="ADAL" clId="{3F7A3462-F3D4-4D49-B3B6-DEEA96AF3DC3}" dt="2020-07-22T14:05:05.095" v="9630" actId="555"/>
          <ac:grpSpMkLst>
            <pc:docMk/>
            <pc:sldMk cId="4208961654" sldId="937"/>
            <ac:grpSpMk id="182" creationId="{C11BF55F-A7DC-4681-B661-7566BE2C11C4}"/>
          </ac:grpSpMkLst>
        </pc:grpChg>
        <pc:grpChg chg="mod">
          <ac:chgData name="Jonathan Neo" userId="7ec93efd-812d-40d8-901a-7d363e22a35d" providerId="ADAL" clId="{3F7A3462-F3D4-4D49-B3B6-DEEA96AF3DC3}" dt="2020-07-22T14:05:11.547" v="9631" actId="555"/>
          <ac:grpSpMkLst>
            <pc:docMk/>
            <pc:sldMk cId="4208961654" sldId="937"/>
            <ac:grpSpMk id="187" creationId="{DAC754E5-6630-4B5E-A4F5-E97F1000634D}"/>
          </ac:grpSpMkLst>
        </pc:grpChg>
        <pc:grpChg chg="add mod">
          <ac:chgData name="Jonathan Neo" userId="7ec93efd-812d-40d8-901a-7d363e22a35d" providerId="ADAL" clId="{3F7A3462-F3D4-4D49-B3B6-DEEA96AF3DC3}" dt="2020-07-22T14:05:44.229" v="9636" actId="207"/>
          <ac:grpSpMkLst>
            <pc:docMk/>
            <pc:sldMk cId="4208961654" sldId="937"/>
            <ac:grpSpMk id="194" creationId="{1E5B550D-B16B-43E4-8A25-D099F3BB9C69}"/>
          </ac:grpSpMkLst>
        </pc:grpChg>
        <pc:grpChg chg="mod">
          <ac:chgData name="Jonathan Neo" userId="7ec93efd-812d-40d8-901a-7d363e22a35d" providerId="ADAL" clId="{3F7A3462-F3D4-4D49-B3B6-DEEA96AF3DC3}" dt="2020-07-22T14:04:46.943" v="9621"/>
          <ac:grpSpMkLst>
            <pc:docMk/>
            <pc:sldMk cId="4208961654" sldId="937"/>
            <ac:grpSpMk id="197" creationId="{228ED8E8-D0C7-4431-9020-EBE5BCCB14DF}"/>
          </ac:grpSpMkLst>
        </pc:grpChg>
        <pc:grpChg chg="mod">
          <ac:chgData name="Jonathan Neo" userId="7ec93efd-812d-40d8-901a-7d363e22a35d" providerId="ADAL" clId="{3F7A3462-F3D4-4D49-B3B6-DEEA96AF3DC3}" dt="2020-07-22T12:43:58.104" v="9026" actId="207"/>
          <ac:grpSpMkLst>
            <pc:docMk/>
            <pc:sldMk cId="4208961654" sldId="937"/>
            <ac:grpSpMk id="206" creationId="{B4D9F260-35FD-4C30-A8D1-16CB3730193D}"/>
          </ac:grpSpMkLst>
        </pc:grpChg>
        <pc:grpChg chg="mod">
          <ac:chgData name="Jonathan Neo" userId="7ec93efd-812d-40d8-901a-7d363e22a35d" providerId="ADAL" clId="{3F7A3462-F3D4-4D49-B3B6-DEEA96AF3DC3}" dt="2020-07-22T12:43:58.104" v="9026" actId="207"/>
          <ac:grpSpMkLst>
            <pc:docMk/>
            <pc:sldMk cId="4208961654" sldId="937"/>
            <ac:grpSpMk id="207" creationId="{3D496C56-D44B-4985-8862-7F8CEBBEE6BF}"/>
          </ac:grpSpMkLst>
        </pc:grpChg>
        <pc:grpChg chg="add del mod">
          <ac:chgData name="Jonathan Neo" userId="7ec93efd-812d-40d8-901a-7d363e22a35d" providerId="ADAL" clId="{3F7A3462-F3D4-4D49-B3B6-DEEA96AF3DC3}" dt="2020-07-22T14:50:04.125" v="9816" actId="478"/>
          <ac:grpSpMkLst>
            <pc:docMk/>
            <pc:sldMk cId="4208961654" sldId="937"/>
            <ac:grpSpMk id="210" creationId="{5EBED336-C429-4D11-98F3-895C541A89F8}"/>
          </ac:grpSpMkLst>
        </pc:grpChg>
        <pc:grpChg chg="mod topLvl">
          <ac:chgData name="Jonathan Neo" userId="7ec93efd-812d-40d8-901a-7d363e22a35d" providerId="ADAL" clId="{3F7A3462-F3D4-4D49-B3B6-DEEA96AF3DC3}" dt="2020-07-22T14:50:13.559" v="9818" actId="164"/>
          <ac:grpSpMkLst>
            <pc:docMk/>
            <pc:sldMk cId="4208961654" sldId="937"/>
            <ac:grpSpMk id="212" creationId="{87F234E4-759A-499D-8F7A-004242CFA94D}"/>
          </ac:grpSpMkLst>
        </pc:grpChg>
        <pc:grpChg chg="mod">
          <ac:chgData name="Jonathan Neo" userId="7ec93efd-812d-40d8-901a-7d363e22a35d" providerId="ADAL" clId="{3F7A3462-F3D4-4D49-B3B6-DEEA96AF3DC3}" dt="2020-07-22T15:54:16.113" v="9907" actId="1076"/>
          <ac:grpSpMkLst>
            <pc:docMk/>
            <pc:sldMk cId="4208961654" sldId="937"/>
            <ac:grpSpMk id="217" creationId="{8672A181-FC01-4712-8C5F-368A898D6B2B}"/>
          </ac:grpSpMkLst>
        </pc:grpChg>
        <pc:grpChg chg="mod">
          <ac:chgData name="Jonathan Neo" userId="7ec93efd-812d-40d8-901a-7d363e22a35d" providerId="ADAL" clId="{3F7A3462-F3D4-4D49-B3B6-DEEA96AF3DC3}" dt="2020-07-22T12:43:58.104" v="9026" actId="207"/>
          <ac:grpSpMkLst>
            <pc:docMk/>
            <pc:sldMk cId="4208961654" sldId="937"/>
            <ac:grpSpMk id="228" creationId="{81C40967-EC58-42F1-B20D-1B8C10B478B3}"/>
          </ac:grpSpMkLst>
        </pc:grpChg>
        <pc:grpChg chg="mod">
          <ac:chgData name="Jonathan Neo" userId="7ec93efd-812d-40d8-901a-7d363e22a35d" providerId="ADAL" clId="{3F7A3462-F3D4-4D49-B3B6-DEEA96AF3DC3}" dt="2020-07-22T12:43:58.104" v="9026" actId="207"/>
          <ac:grpSpMkLst>
            <pc:docMk/>
            <pc:sldMk cId="4208961654" sldId="937"/>
            <ac:grpSpMk id="233" creationId="{280AAC17-DFDA-43FC-BD10-6FB88206FC70}"/>
          </ac:grpSpMkLst>
        </pc:grpChg>
        <pc:grpChg chg="mod">
          <ac:chgData name="Jonathan Neo" userId="7ec93efd-812d-40d8-901a-7d363e22a35d" providerId="ADAL" clId="{3F7A3462-F3D4-4D49-B3B6-DEEA96AF3DC3}" dt="2020-07-22T14:05:11.547" v="9631" actId="555"/>
          <ac:grpSpMkLst>
            <pc:docMk/>
            <pc:sldMk cId="4208961654" sldId="937"/>
            <ac:grpSpMk id="238" creationId="{A172D8D5-A2AF-4762-8FBE-8165039B0845}"/>
          </ac:grpSpMkLst>
        </pc:grpChg>
        <pc:grpChg chg="mod">
          <ac:chgData name="Jonathan Neo" userId="7ec93efd-812d-40d8-901a-7d363e22a35d" providerId="ADAL" clId="{3F7A3462-F3D4-4D49-B3B6-DEEA96AF3DC3}" dt="2020-07-22T14:05:05.095" v="9630" actId="555"/>
          <ac:grpSpMkLst>
            <pc:docMk/>
            <pc:sldMk cId="4208961654" sldId="937"/>
            <ac:grpSpMk id="243" creationId="{C7C88042-7F88-479A-AB1A-8A59C4BD9818}"/>
          </ac:grpSpMkLst>
        </pc:grpChg>
        <pc:grpChg chg="add del mod">
          <ac:chgData name="Jonathan Neo" userId="7ec93efd-812d-40d8-901a-7d363e22a35d" providerId="ADAL" clId="{3F7A3462-F3D4-4D49-B3B6-DEEA96AF3DC3}" dt="2020-07-22T15:53:56.966" v="9903" actId="478"/>
          <ac:grpSpMkLst>
            <pc:docMk/>
            <pc:sldMk cId="4208961654" sldId="937"/>
            <ac:grpSpMk id="248" creationId="{DED23D5C-C93B-42D6-A9B4-15855EDE8E85}"/>
          </ac:grpSpMkLst>
        </pc:grpChg>
        <pc:grpChg chg="mod topLvl">
          <ac:chgData name="Jonathan Neo" userId="7ec93efd-812d-40d8-901a-7d363e22a35d" providerId="ADAL" clId="{3F7A3462-F3D4-4D49-B3B6-DEEA96AF3DC3}" dt="2020-07-22T15:54:03.609" v="9905" actId="164"/>
          <ac:grpSpMkLst>
            <pc:docMk/>
            <pc:sldMk cId="4208961654" sldId="937"/>
            <ac:grpSpMk id="249" creationId="{21DF264B-2792-428D-9690-92C1DD96C05B}"/>
          </ac:grpSpMkLst>
        </pc:grpChg>
        <pc:picChg chg="add mod">
          <ac:chgData name="Jonathan Neo" userId="7ec93efd-812d-40d8-901a-7d363e22a35d" providerId="ADAL" clId="{3F7A3462-F3D4-4D49-B3B6-DEEA96AF3DC3}" dt="2020-07-22T14:50:13.559" v="9818" actId="164"/>
          <ac:picMkLst>
            <pc:docMk/>
            <pc:sldMk cId="4208961654" sldId="937"/>
            <ac:picMk id="6" creationId="{2E817DCC-1307-4338-B832-28001C157302}"/>
          </ac:picMkLst>
        </pc:picChg>
        <pc:picChg chg="add mod">
          <ac:chgData name="Jonathan Neo" userId="7ec93efd-812d-40d8-901a-7d363e22a35d" providerId="ADAL" clId="{3F7A3462-F3D4-4D49-B3B6-DEEA96AF3DC3}" dt="2020-07-22T15:54:03.609" v="9905" actId="164"/>
          <ac:picMkLst>
            <pc:docMk/>
            <pc:sldMk cId="4208961654" sldId="937"/>
            <ac:picMk id="9" creationId="{CB00C0E2-71C1-423A-8A35-3A2C5B95D5F1}"/>
          </ac:picMkLst>
        </pc:picChg>
        <pc:picChg chg="mod">
          <ac:chgData name="Jonathan Neo" userId="7ec93efd-812d-40d8-901a-7d363e22a35d" providerId="ADAL" clId="{3F7A3462-F3D4-4D49-B3B6-DEEA96AF3DC3}" dt="2020-07-22T13:12:52.570" v="9513"/>
          <ac:picMkLst>
            <pc:docMk/>
            <pc:sldMk cId="4208961654" sldId="937"/>
            <ac:picMk id="132" creationId="{0D10F6B8-50C7-49B2-ADF6-6AEB9F2781BF}"/>
          </ac:picMkLst>
        </pc:picChg>
        <pc:picChg chg="mod topLvl">
          <ac:chgData name="Jonathan Neo" userId="7ec93efd-812d-40d8-901a-7d363e22a35d" providerId="ADAL" clId="{3F7A3462-F3D4-4D49-B3B6-DEEA96AF3DC3}" dt="2020-07-22T15:56:09.498" v="9938" actId="164"/>
          <ac:picMkLst>
            <pc:docMk/>
            <pc:sldMk cId="4208961654" sldId="937"/>
            <ac:picMk id="143" creationId="{34203810-5ECC-43DF-97FB-84933A178D44}"/>
          </ac:picMkLst>
        </pc:picChg>
        <pc:picChg chg="mod">
          <ac:chgData name="Jonathan Neo" userId="7ec93efd-812d-40d8-901a-7d363e22a35d" providerId="ADAL" clId="{3F7A3462-F3D4-4D49-B3B6-DEEA96AF3DC3}" dt="2020-07-22T14:47:50.856" v="9749"/>
          <ac:picMkLst>
            <pc:docMk/>
            <pc:sldMk cId="4208961654" sldId="937"/>
            <ac:picMk id="149" creationId="{BE27F906-457E-4D93-AA8C-ABFF62017FCF}"/>
          </ac:picMkLst>
        </pc:picChg>
        <pc:picChg chg="mod">
          <ac:chgData name="Jonathan Neo" userId="7ec93efd-812d-40d8-901a-7d363e22a35d" providerId="ADAL" clId="{3F7A3462-F3D4-4D49-B3B6-DEEA96AF3DC3}" dt="2020-07-22T14:04:41.851" v="9618"/>
          <ac:picMkLst>
            <pc:docMk/>
            <pc:sldMk cId="4208961654" sldId="937"/>
            <ac:picMk id="150" creationId="{4EAA3E40-69F8-4C2D-BC41-EE8BAB0D4C2F}"/>
          </ac:picMkLst>
        </pc:picChg>
        <pc:picChg chg="mod">
          <ac:chgData name="Jonathan Neo" userId="7ec93efd-812d-40d8-901a-7d363e22a35d" providerId="ADAL" clId="{3F7A3462-F3D4-4D49-B3B6-DEEA96AF3DC3}" dt="2020-07-22T14:47:58.084" v="9751"/>
          <ac:picMkLst>
            <pc:docMk/>
            <pc:sldMk cId="4208961654" sldId="937"/>
            <ac:picMk id="158" creationId="{BB8B0222-E105-41ED-A687-457079F06EBE}"/>
          </ac:picMkLst>
        </pc:picChg>
        <pc:picChg chg="mod">
          <ac:chgData name="Jonathan Neo" userId="7ec93efd-812d-40d8-901a-7d363e22a35d" providerId="ADAL" clId="{3F7A3462-F3D4-4D49-B3B6-DEEA96AF3DC3}" dt="2020-07-22T14:04:46.943" v="9621"/>
          <ac:picMkLst>
            <pc:docMk/>
            <pc:sldMk cId="4208961654" sldId="937"/>
            <ac:picMk id="199" creationId="{99F2E066-4395-4025-8F4F-C3E9397FB0F8}"/>
          </ac:picMkLst>
        </pc:picChg>
        <pc:picChg chg="del mod topLvl">
          <ac:chgData name="Jonathan Neo" userId="7ec93efd-812d-40d8-901a-7d363e22a35d" providerId="ADAL" clId="{3F7A3462-F3D4-4D49-B3B6-DEEA96AF3DC3}" dt="2020-07-22T14:50:04.125" v="9816" actId="478"/>
          <ac:picMkLst>
            <pc:docMk/>
            <pc:sldMk cId="4208961654" sldId="937"/>
            <ac:picMk id="213" creationId="{3E8FF01A-DBC2-4536-8574-23EA5CB7382C}"/>
          </ac:picMkLst>
        </pc:picChg>
        <pc:picChg chg="del mod topLvl">
          <ac:chgData name="Jonathan Neo" userId="7ec93efd-812d-40d8-901a-7d363e22a35d" providerId="ADAL" clId="{3F7A3462-F3D4-4D49-B3B6-DEEA96AF3DC3}" dt="2020-07-22T15:53:56.966" v="9903" actId="478"/>
          <ac:picMkLst>
            <pc:docMk/>
            <pc:sldMk cId="4208961654" sldId="937"/>
            <ac:picMk id="250" creationId="{E1B01BDC-44DE-46B0-8ED0-E7D951140DDC}"/>
          </ac:picMkLst>
        </pc:picChg>
      </pc:sldChg>
      <pc:sldChg chg="addSp delSp modSp add del mod">
        <pc:chgData name="Jonathan Neo" userId="7ec93efd-812d-40d8-901a-7d363e22a35d" providerId="ADAL" clId="{3F7A3462-F3D4-4D49-B3B6-DEEA96AF3DC3}" dt="2020-07-23T00:19:19.259" v="10387" actId="47"/>
        <pc:sldMkLst>
          <pc:docMk/>
          <pc:sldMk cId="3055696992" sldId="938"/>
        </pc:sldMkLst>
        <pc:spChg chg="mod">
          <ac:chgData name="Jonathan Neo" userId="7ec93efd-812d-40d8-901a-7d363e22a35d" providerId="ADAL" clId="{3F7A3462-F3D4-4D49-B3B6-DEEA96AF3DC3}" dt="2020-07-23T00:08:01.671" v="10051" actId="20577"/>
          <ac:spMkLst>
            <pc:docMk/>
            <pc:sldMk cId="3055696992" sldId="938"/>
            <ac:spMk id="2" creationId="{4CA54266-611C-486E-B2F8-7030C027DDEB}"/>
          </ac:spMkLst>
        </pc:spChg>
        <pc:spChg chg="add">
          <ac:chgData name="Jonathan Neo" userId="7ec93efd-812d-40d8-901a-7d363e22a35d" providerId="ADAL" clId="{3F7A3462-F3D4-4D49-B3B6-DEEA96AF3DC3}" dt="2020-07-23T00:08:07.913" v="10052" actId="22"/>
          <ac:spMkLst>
            <pc:docMk/>
            <pc:sldMk cId="3055696992" sldId="938"/>
            <ac:spMk id="3" creationId="{191AF978-4CDF-443E-A48A-B2D263B2A6A3}"/>
          </ac:spMkLst>
        </pc:spChg>
        <pc:spChg chg="del">
          <ac:chgData name="Jonathan Neo" userId="7ec93efd-812d-40d8-901a-7d363e22a35d" providerId="ADAL" clId="{3F7A3462-F3D4-4D49-B3B6-DEEA96AF3DC3}" dt="2020-07-22T14:17:12.954" v="9639" actId="478"/>
          <ac:spMkLst>
            <pc:docMk/>
            <pc:sldMk cId="3055696992" sldId="938"/>
            <ac:spMk id="7" creationId="{26EA6EF6-A590-4E51-99DE-8D37A72CA251}"/>
          </ac:spMkLst>
        </pc:spChg>
        <pc:spChg chg="add">
          <ac:chgData name="Jonathan Neo" userId="7ec93efd-812d-40d8-901a-7d363e22a35d" providerId="ADAL" clId="{3F7A3462-F3D4-4D49-B3B6-DEEA96AF3DC3}" dt="2020-07-23T00:08:07.913" v="10052" actId="22"/>
          <ac:spMkLst>
            <pc:docMk/>
            <pc:sldMk cId="3055696992" sldId="938"/>
            <ac:spMk id="13" creationId="{43D04C73-79E4-4687-9A14-084F1730A355}"/>
          </ac:spMkLst>
        </pc:spChg>
        <pc:spChg chg="add">
          <ac:chgData name="Jonathan Neo" userId="7ec93efd-812d-40d8-901a-7d363e22a35d" providerId="ADAL" clId="{3F7A3462-F3D4-4D49-B3B6-DEEA96AF3DC3}" dt="2020-07-23T00:08:07.913" v="10052" actId="22"/>
          <ac:spMkLst>
            <pc:docMk/>
            <pc:sldMk cId="3055696992" sldId="938"/>
            <ac:spMk id="15" creationId="{89B84BB9-0383-47E5-BA71-367330890023}"/>
          </ac:spMkLst>
        </pc:spChg>
        <pc:spChg chg="del">
          <ac:chgData name="Jonathan Neo" userId="7ec93efd-812d-40d8-901a-7d363e22a35d" providerId="ADAL" clId="{3F7A3462-F3D4-4D49-B3B6-DEEA96AF3DC3}" dt="2020-07-22T14:17:12.954" v="9639" actId="478"/>
          <ac:spMkLst>
            <pc:docMk/>
            <pc:sldMk cId="3055696992" sldId="938"/>
            <ac:spMk id="15" creationId="{8C2875C0-9081-470A-BC19-6E6458947D8F}"/>
          </ac:spMkLst>
        </pc:spChg>
        <pc:spChg chg="del">
          <ac:chgData name="Jonathan Neo" userId="7ec93efd-812d-40d8-901a-7d363e22a35d" providerId="ADAL" clId="{3F7A3462-F3D4-4D49-B3B6-DEEA96AF3DC3}" dt="2020-07-22T14:17:12.954" v="9639" actId="478"/>
          <ac:spMkLst>
            <pc:docMk/>
            <pc:sldMk cId="3055696992" sldId="938"/>
            <ac:spMk id="17" creationId="{53CADC47-4BBA-45DB-A055-6136341437F9}"/>
          </ac:spMkLst>
        </pc:spChg>
        <pc:spChg chg="add">
          <ac:chgData name="Jonathan Neo" userId="7ec93efd-812d-40d8-901a-7d363e22a35d" providerId="ADAL" clId="{3F7A3462-F3D4-4D49-B3B6-DEEA96AF3DC3}" dt="2020-07-23T00:08:07.913" v="10052" actId="22"/>
          <ac:spMkLst>
            <pc:docMk/>
            <pc:sldMk cId="3055696992" sldId="938"/>
            <ac:spMk id="17" creationId="{B0D3A9AB-B910-4197-88D4-774AC0875A40}"/>
          </ac:spMkLst>
        </pc:spChg>
        <pc:spChg chg="add">
          <ac:chgData name="Jonathan Neo" userId="7ec93efd-812d-40d8-901a-7d363e22a35d" providerId="ADAL" clId="{3F7A3462-F3D4-4D49-B3B6-DEEA96AF3DC3}" dt="2020-07-23T00:08:07.913" v="10052" actId="22"/>
          <ac:spMkLst>
            <pc:docMk/>
            <pc:sldMk cId="3055696992" sldId="938"/>
            <ac:spMk id="19" creationId="{48BF8C9A-D50D-4D94-9B75-BCF5D0058F30}"/>
          </ac:spMkLst>
        </pc:spChg>
        <pc:spChg chg="del">
          <ac:chgData name="Jonathan Neo" userId="7ec93efd-812d-40d8-901a-7d363e22a35d" providerId="ADAL" clId="{3F7A3462-F3D4-4D49-B3B6-DEEA96AF3DC3}" dt="2020-07-22T14:17:12.954" v="9639" actId="478"/>
          <ac:spMkLst>
            <pc:docMk/>
            <pc:sldMk cId="3055696992" sldId="938"/>
            <ac:spMk id="21" creationId="{D50AEA65-C3A2-4D78-9B0A-AEBC5D838506}"/>
          </ac:spMkLst>
        </pc:spChg>
        <pc:spChg chg="del">
          <ac:chgData name="Jonathan Neo" userId="7ec93efd-812d-40d8-901a-7d363e22a35d" providerId="ADAL" clId="{3F7A3462-F3D4-4D49-B3B6-DEEA96AF3DC3}" dt="2020-07-22T14:17:12.954" v="9639" actId="478"/>
          <ac:spMkLst>
            <pc:docMk/>
            <pc:sldMk cId="3055696992" sldId="938"/>
            <ac:spMk id="22" creationId="{60392796-6352-4A62-866F-8CC63A1F6667}"/>
          </ac:spMkLst>
        </pc:spChg>
        <pc:spChg chg="add">
          <ac:chgData name="Jonathan Neo" userId="7ec93efd-812d-40d8-901a-7d363e22a35d" providerId="ADAL" clId="{3F7A3462-F3D4-4D49-B3B6-DEEA96AF3DC3}" dt="2020-07-23T00:08:07.913" v="10052" actId="22"/>
          <ac:spMkLst>
            <pc:docMk/>
            <pc:sldMk cId="3055696992" sldId="938"/>
            <ac:spMk id="23" creationId="{FF7308DF-9FDD-4F09-8C2D-401E6556D955}"/>
          </ac:spMkLst>
        </pc:spChg>
        <pc:spChg chg="del">
          <ac:chgData name="Jonathan Neo" userId="7ec93efd-812d-40d8-901a-7d363e22a35d" providerId="ADAL" clId="{3F7A3462-F3D4-4D49-B3B6-DEEA96AF3DC3}" dt="2020-07-22T14:17:12.954" v="9639" actId="478"/>
          <ac:spMkLst>
            <pc:docMk/>
            <pc:sldMk cId="3055696992" sldId="938"/>
            <ac:spMk id="29" creationId="{D1031805-CE6D-492F-B1FD-B68505A5431A}"/>
          </ac:spMkLst>
        </pc:spChg>
        <pc:spChg chg="del">
          <ac:chgData name="Jonathan Neo" userId="7ec93efd-812d-40d8-901a-7d363e22a35d" providerId="ADAL" clId="{3F7A3462-F3D4-4D49-B3B6-DEEA96AF3DC3}" dt="2020-07-22T14:17:12.954" v="9639" actId="478"/>
          <ac:spMkLst>
            <pc:docMk/>
            <pc:sldMk cId="3055696992" sldId="938"/>
            <ac:spMk id="31" creationId="{D2A523D9-EED3-43CE-B8A0-9610C97F609D}"/>
          </ac:spMkLst>
        </pc:spChg>
        <pc:spChg chg="del">
          <ac:chgData name="Jonathan Neo" userId="7ec93efd-812d-40d8-901a-7d363e22a35d" providerId="ADAL" clId="{3F7A3462-F3D4-4D49-B3B6-DEEA96AF3DC3}" dt="2020-07-22T14:17:12.954" v="9639" actId="478"/>
          <ac:spMkLst>
            <pc:docMk/>
            <pc:sldMk cId="3055696992" sldId="938"/>
            <ac:spMk id="33" creationId="{0F6C40D8-7E0E-4807-9E22-F00C77F0C4D5}"/>
          </ac:spMkLst>
        </pc:spChg>
        <pc:spChg chg="add">
          <ac:chgData name="Jonathan Neo" userId="7ec93efd-812d-40d8-901a-7d363e22a35d" providerId="ADAL" clId="{3F7A3462-F3D4-4D49-B3B6-DEEA96AF3DC3}" dt="2020-07-23T00:08:07.913" v="10052" actId="22"/>
          <ac:spMkLst>
            <pc:docMk/>
            <pc:sldMk cId="3055696992" sldId="938"/>
            <ac:spMk id="33" creationId="{2367AF8C-B203-42E9-8BBB-43319F27B2FF}"/>
          </ac:spMkLst>
        </pc:spChg>
        <pc:spChg chg="add mod">
          <ac:chgData name="Jonathan Neo" userId="7ec93efd-812d-40d8-901a-7d363e22a35d" providerId="ADAL" clId="{3F7A3462-F3D4-4D49-B3B6-DEEA96AF3DC3}" dt="2020-07-23T00:08:32.403" v="10083" actId="1076"/>
          <ac:spMkLst>
            <pc:docMk/>
            <pc:sldMk cId="3055696992" sldId="938"/>
            <ac:spMk id="45" creationId="{B712B85B-7EA0-4900-BD12-0AAF1423152E}"/>
          </ac:spMkLst>
        </pc:spChg>
        <pc:graphicFrameChg chg="del">
          <ac:chgData name="Jonathan Neo" userId="7ec93efd-812d-40d8-901a-7d363e22a35d" providerId="ADAL" clId="{3F7A3462-F3D4-4D49-B3B6-DEEA96AF3DC3}" dt="2020-07-22T14:17:12.954" v="9639" actId="478"/>
          <ac:graphicFrameMkLst>
            <pc:docMk/>
            <pc:sldMk cId="3055696992" sldId="938"/>
            <ac:graphicFrameMk id="4" creationId="{338965CD-7AFF-4E87-8D6D-B71561358BB8}"/>
          </ac:graphicFrameMkLst>
        </pc:graphicFrameChg>
        <pc:picChg chg="add">
          <ac:chgData name="Jonathan Neo" userId="7ec93efd-812d-40d8-901a-7d363e22a35d" providerId="ADAL" clId="{3F7A3462-F3D4-4D49-B3B6-DEEA96AF3DC3}" dt="2020-07-23T00:08:07.913" v="10052" actId="22"/>
          <ac:picMkLst>
            <pc:docMk/>
            <pc:sldMk cId="3055696992" sldId="938"/>
            <ac:picMk id="9" creationId="{804BB785-1335-4899-800E-24B43CF40C1A}"/>
          </ac:picMkLst>
        </pc:picChg>
        <pc:picChg chg="add">
          <ac:chgData name="Jonathan Neo" userId="7ec93efd-812d-40d8-901a-7d363e22a35d" providerId="ADAL" clId="{3F7A3462-F3D4-4D49-B3B6-DEEA96AF3DC3}" dt="2020-07-23T00:08:07.913" v="10052" actId="22"/>
          <ac:picMkLst>
            <pc:docMk/>
            <pc:sldMk cId="3055696992" sldId="938"/>
            <ac:picMk id="11" creationId="{CF943896-C5B4-4BD9-A10B-D4FA84C12C7F}"/>
          </ac:picMkLst>
        </pc:picChg>
        <pc:picChg chg="add">
          <ac:chgData name="Jonathan Neo" userId="7ec93efd-812d-40d8-901a-7d363e22a35d" providerId="ADAL" clId="{3F7A3462-F3D4-4D49-B3B6-DEEA96AF3DC3}" dt="2020-07-23T00:08:07.913" v="10052" actId="22"/>
          <ac:picMkLst>
            <pc:docMk/>
            <pc:sldMk cId="3055696992" sldId="938"/>
            <ac:picMk id="21" creationId="{BB7054D4-83AC-49EE-8096-EB3C0D167D9A}"/>
          </ac:picMkLst>
        </pc:picChg>
        <pc:picChg chg="add">
          <ac:chgData name="Jonathan Neo" userId="7ec93efd-812d-40d8-901a-7d363e22a35d" providerId="ADAL" clId="{3F7A3462-F3D4-4D49-B3B6-DEEA96AF3DC3}" dt="2020-07-23T00:08:07.913" v="10052" actId="22"/>
          <ac:picMkLst>
            <pc:docMk/>
            <pc:sldMk cId="3055696992" sldId="938"/>
            <ac:picMk id="31" creationId="{33A8EBF1-55A6-46A1-BC7D-43D7BB9F94E8}"/>
          </ac:picMkLst>
        </pc:picChg>
        <pc:picChg chg="add">
          <ac:chgData name="Jonathan Neo" userId="7ec93efd-812d-40d8-901a-7d363e22a35d" providerId="ADAL" clId="{3F7A3462-F3D4-4D49-B3B6-DEEA96AF3DC3}" dt="2020-07-23T00:08:07.913" v="10052" actId="22"/>
          <ac:picMkLst>
            <pc:docMk/>
            <pc:sldMk cId="3055696992" sldId="938"/>
            <ac:picMk id="35" creationId="{009353B7-E096-408A-BD01-C2F22958625A}"/>
          </ac:picMkLst>
        </pc:picChg>
        <pc:picChg chg="add">
          <ac:chgData name="Jonathan Neo" userId="7ec93efd-812d-40d8-901a-7d363e22a35d" providerId="ADAL" clId="{3F7A3462-F3D4-4D49-B3B6-DEEA96AF3DC3}" dt="2020-07-23T00:08:07.913" v="10052" actId="22"/>
          <ac:picMkLst>
            <pc:docMk/>
            <pc:sldMk cId="3055696992" sldId="938"/>
            <ac:picMk id="41" creationId="{49DDA27F-B586-4FDE-BD7B-27097BB6755F}"/>
          </ac:picMkLst>
        </pc:picChg>
        <pc:picChg chg="add">
          <ac:chgData name="Jonathan Neo" userId="7ec93efd-812d-40d8-901a-7d363e22a35d" providerId="ADAL" clId="{3F7A3462-F3D4-4D49-B3B6-DEEA96AF3DC3}" dt="2020-07-23T00:08:07.913" v="10052" actId="22"/>
          <ac:picMkLst>
            <pc:docMk/>
            <pc:sldMk cId="3055696992" sldId="938"/>
            <ac:picMk id="43" creationId="{C928EBC0-BBF7-408E-A883-4D36FE1F6F5F}"/>
          </ac:picMkLst>
        </pc:picChg>
        <pc:cxnChg chg="add mod">
          <ac:chgData name="Jonathan Neo" userId="7ec93efd-812d-40d8-901a-7d363e22a35d" providerId="ADAL" clId="{3F7A3462-F3D4-4D49-B3B6-DEEA96AF3DC3}" dt="2020-07-23T00:08:07.913" v="10052" actId="22"/>
          <ac:cxnSpMkLst>
            <pc:docMk/>
            <pc:sldMk cId="3055696992" sldId="938"/>
            <ac:cxnSpMk id="7" creationId="{D64AFB62-7247-44B6-AAB4-12354F83759D}"/>
          </ac:cxnSpMkLst>
        </pc:cxnChg>
        <pc:cxnChg chg="add mod">
          <ac:chgData name="Jonathan Neo" userId="7ec93efd-812d-40d8-901a-7d363e22a35d" providerId="ADAL" clId="{3F7A3462-F3D4-4D49-B3B6-DEEA96AF3DC3}" dt="2020-07-23T00:08:07.913" v="10052" actId="22"/>
          <ac:cxnSpMkLst>
            <pc:docMk/>
            <pc:sldMk cId="3055696992" sldId="938"/>
            <ac:cxnSpMk id="25" creationId="{CC7930CF-1E34-434F-B3E5-1641F90AAA2B}"/>
          </ac:cxnSpMkLst>
        </pc:cxnChg>
        <pc:cxnChg chg="add mod">
          <ac:chgData name="Jonathan Neo" userId="7ec93efd-812d-40d8-901a-7d363e22a35d" providerId="ADAL" clId="{3F7A3462-F3D4-4D49-B3B6-DEEA96AF3DC3}" dt="2020-07-23T00:08:07.913" v="10052" actId="22"/>
          <ac:cxnSpMkLst>
            <pc:docMk/>
            <pc:sldMk cId="3055696992" sldId="938"/>
            <ac:cxnSpMk id="27" creationId="{EC6FCE0A-87B8-4164-B559-A35C656BF26E}"/>
          </ac:cxnSpMkLst>
        </pc:cxnChg>
        <pc:cxnChg chg="add mod">
          <ac:chgData name="Jonathan Neo" userId="7ec93efd-812d-40d8-901a-7d363e22a35d" providerId="ADAL" clId="{3F7A3462-F3D4-4D49-B3B6-DEEA96AF3DC3}" dt="2020-07-23T00:08:07.913" v="10052" actId="22"/>
          <ac:cxnSpMkLst>
            <pc:docMk/>
            <pc:sldMk cId="3055696992" sldId="938"/>
            <ac:cxnSpMk id="29" creationId="{F14C9EEC-424A-4A27-ACF3-BA60B3C0C9C5}"/>
          </ac:cxnSpMkLst>
        </pc:cxnChg>
        <pc:cxnChg chg="add mod">
          <ac:chgData name="Jonathan Neo" userId="7ec93efd-812d-40d8-901a-7d363e22a35d" providerId="ADAL" clId="{3F7A3462-F3D4-4D49-B3B6-DEEA96AF3DC3}" dt="2020-07-23T00:08:07.913" v="10052" actId="22"/>
          <ac:cxnSpMkLst>
            <pc:docMk/>
            <pc:sldMk cId="3055696992" sldId="938"/>
            <ac:cxnSpMk id="37" creationId="{02F6CA92-45A2-4BD7-BAA3-998B54098FD8}"/>
          </ac:cxnSpMkLst>
        </pc:cxnChg>
        <pc:cxnChg chg="add mod">
          <ac:chgData name="Jonathan Neo" userId="7ec93efd-812d-40d8-901a-7d363e22a35d" providerId="ADAL" clId="{3F7A3462-F3D4-4D49-B3B6-DEEA96AF3DC3}" dt="2020-07-23T00:08:07.913" v="10052" actId="22"/>
          <ac:cxnSpMkLst>
            <pc:docMk/>
            <pc:sldMk cId="3055696992" sldId="938"/>
            <ac:cxnSpMk id="39" creationId="{65E5C214-5BCE-4434-8D98-8B06FC44A9DC}"/>
          </ac:cxnSpMkLst>
        </pc:cxnChg>
      </pc:sldChg>
      <pc:sldChg chg="addSp delSp modSp add del mod">
        <pc:chgData name="Jonathan Neo" userId="7ec93efd-812d-40d8-901a-7d363e22a35d" providerId="ADAL" clId="{3F7A3462-F3D4-4D49-B3B6-DEEA96AF3DC3}" dt="2020-07-23T00:19:19.259" v="10387" actId="47"/>
        <pc:sldMkLst>
          <pc:docMk/>
          <pc:sldMk cId="4282284324" sldId="939"/>
        </pc:sldMkLst>
        <pc:spChg chg="mod">
          <ac:chgData name="Jonathan Neo" userId="7ec93efd-812d-40d8-901a-7d363e22a35d" providerId="ADAL" clId="{3F7A3462-F3D4-4D49-B3B6-DEEA96AF3DC3}" dt="2020-07-23T00:08:48.704" v="10099" actId="20577"/>
          <ac:spMkLst>
            <pc:docMk/>
            <pc:sldMk cId="4282284324" sldId="939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3T00:08:51.364" v="10100" actId="478"/>
          <ac:spMkLst>
            <pc:docMk/>
            <pc:sldMk cId="4282284324" sldId="939"/>
            <ac:spMk id="3" creationId="{191AF978-4CDF-443E-A48A-B2D263B2A6A3}"/>
          </ac:spMkLst>
        </pc:spChg>
        <pc:spChg chg="add">
          <ac:chgData name="Jonathan Neo" userId="7ec93efd-812d-40d8-901a-7d363e22a35d" providerId="ADAL" clId="{3F7A3462-F3D4-4D49-B3B6-DEEA96AF3DC3}" dt="2020-07-23T00:08:54.927" v="10101" actId="22"/>
          <ac:spMkLst>
            <pc:docMk/>
            <pc:sldMk cId="4282284324" sldId="939"/>
            <ac:spMk id="10" creationId="{91C74C0C-05A7-4AC7-9853-C67A73C9B9EA}"/>
          </ac:spMkLst>
        </pc:spChg>
        <pc:spChg chg="add">
          <ac:chgData name="Jonathan Neo" userId="7ec93efd-812d-40d8-901a-7d363e22a35d" providerId="ADAL" clId="{3F7A3462-F3D4-4D49-B3B6-DEEA96AF3DC3}" dt="2020-07-23T00:08:54.927" v="10101" actId="22"/>
          <ac:spMkLst>
            <pc:docMk/>
            <pc:sldMk cId="4282284324" sldId="939"/>
            <ac:spMk id="12" creationId="{B3222DFC-B4E3-4DE7-847A-060584AEFBE4}"/>
          </ac:spMkLst>
        </pc:spChg>
        <pc:spChg chg="del">
          <ac:chgData name="Jonathan Neo" userId="7ec93efd-812d-40d8-901a-7d363e22a35d" providerId="ADAL" clId="{3F7A3462-F3D4-4D49-B3B6-DEEA96AF3DC3}" dt="2020-07-23T00:08:51.364" v="10100" actId="478"/>
          <ac:spMkLst>
            <pc:docMk/>
            <pc:sldMk cId="4282284324" sldId="939"/>
            <ac:spMk id="13" creationId="{43D04C73-79E4-4687-9A14-084F1730A355}"/>
          </ac:spMkLst>
        </pc:spChg>
        <pc:spChg chg="add">
          <ac:chgData name="Jonathan Neo" userId="7ec93efd-812d-40d8-901a-7d363e22a35d" providerId="ADAL" clId="{3F7A3462-F3D4-4D49-B3B6-DEEA96AF3DC3}" dt="2020-07-23T00:08:54.927" v="10101" actId="22"/>
          <ac:spMkLst>
            <pc:docMk/>
            <pc:sldMk cId="4282284324" sldId="939"/>
            <ac:spMk id="14" creationId="{450ACF9F-73F3-4154-BD57-A266581A038C}"/>
          </ac:spMkLst>
        </pc:spChg>
        <pc:spChg chg="del">
          <ac:chgData name="Jonathan Neo" userId="7ec93efd-812d-40d8-901a-7d363e22a35d" providerId="ADAL" clId="{3F7A3462-F3D4-4D49-B3B6-DEEA96AF3DC3}" dt="2020-07-23T00:08:51.364" v="10100" actId="478"/>
          <ac:spMkLst>
            <pc:docMk/>
            <pc:sldMk cId="4282284324" sldId="939"/>
            <ac:spMk id="15" creationId="{89B84BB9-0383-47E5-BA71-367330890023}"/>
          </ac:spMkLst>
        </pc:spChg>
        <pc:spChg chg="add">
          <ac:chgData name="Jonathan Neo" userId="7ec93efd-812d-40d8-901a-7d363e22a35d" providerId="ADAL" clId="{3F7A3462-F3D4-4D49-B3B6-DEEA96AF3DC3}" dt="2020-07-23T00:08:54.927" v="10101" actId="22"/>
          <ac:spMkLst>
            <pc:docMk/>
            <pc:sldMk cId="4282284324" sldId="939"/>
            <ac:spMk id="16" creationId="{B6FDBB91-EF69-45B6-9AB5-BA623B422DB5}"/>
          </ac:spMkLst>
        </pc:spChg>
        <pc:spChg chg="del">
          <ac:chgData name="Jonathan Neo" userId="7ec93efd-812d-40d8-901a-7d363e22a35d" providerId="ADAL" clId="{3F7A3462-F3D4-4D49-B3B6-DEEA96AF3DC3}" dt="2020-07-23T00:08:51.364" v="10100" actId="478"/>
          <ac:spMkLst>
            <pc:docMk/>
            <pc:sldMk cId="4282284324" sldId="939"/>
            <ac:spMk id="17" creationId="{B0D3A9AB-B910-4197-88D4-774AC0875A40}"/>
          </ac:spMkLst>
        </pc:spChg>
        <pc:spChg chg="add">
          <ac:chgData name="Jonathan Neo" userId="7ec93efd-812d-40d8-901a-7d363e22a35d" providerId="ADAL" clId="{3F7A3462-F3D4-4D49-B3B6-DEEA96AF3DC3}" dt="2020-07-23T00:08:54.927" v="10101" actId="22"/>
          <ac:spMkLst>
            <pc:docMk/>
            <pc:sldMk cId="4282284324" sldId="939"/>
            <ac:spMk id="18" creationId="{8C1BF80F-B5A8-423D-AE26-63063D079B42}"/>
          </ac:spMkLst>
        </pc:spChg>
        <pc:spChg chg="del">
          <ac:chgData name="Jonathan Neo" userId="7ec93efd-812d-40d8-901a-7d363e22a35d" providerId="ADAL" clId="{3F7A3462-F3D4-4D49-B3B6-DEEA96AF3DC3}" dt="2020-07-23T00:08:51.364" v="10100" actId="478"/>
          <ac:spMkLst>
            <pc:docMk/>
            <pc:sldMk cId="4282284324" sldId="939"/>
            <ac:spMk id="19" creationId="{48BF8C9A-D50D-4D94-9B75-BCF5D0058F30}"/>
          </ac:spMkLst>
        </pc:spChg>
        <pc:spChg chg="del">
          <ac:chgData name="Jonathan Neo" userId="7ec93efd-812d-40d8-901a-7d363e22a35d" providerId="ADAL" clId="{3F7A3462-F3D4-4D49-B3B6-DEEA96AF3DC3}" dt="2020-07-23T00:08:51.364" v="10100" actId="478"/>
          <ac:spMkLst>
            <pc:docMk/>
            <pc:sldMk cId="4282284324" sldId="939"/>
            <ac:spMk id="23" creationId="{FF7308DF-9FDD-4F09-8C2D-401E6556D955}"/>
          </ac:spMkLst>
        </pc:spChg>
        <pc:spChg chg="del">
          <ac:chgData name="Jonathan Neo" userId="7ec93efd-812d-40d8-901a-7d363e22a35d" providerId="ADAL" clId="{3F7A3462-F3D4-4D49-B3B6-DEEA96AF3DC3}" dt="2020-07-23T00:08:51.364" v="10100" actId="478"/>
          <ac:spMkLst>
            <pc:docMk/>
            <pc:sldMk cId="4282284324" sldId="939"/>
            <ac:spMk id="33" creationId="{2367AF8C-B203-42E9-8BBB-43319F27B2FF}"/>
          </ac:spMkLst>
        </pc:spChg>
        <pc:spChg chg="add">
          <ac:chgData name="Jonathan Neo" userId="7ec93efd-812d-40d8-901a-7d363e22a35d" providerId="ADAL" clId="{3F7A3462-F3D4-4D49-B3B6-DEEA96AF3DC3}" dt="2020-07-23T00:08:54.927" v="10101" actId="22"/>
          <ac:spMkLst>
            <pc:docMk/>
            <pc:sldMk cId="4282284324" sldId="939"/>
            <ac:spMk id="50" creationId="{C7024D68-7A2D-4232-B9E9-CAD83BCE4A1D}"/>
          </ac:spMkLst>
        </pc:spChg>
        <pc:spChg chg="add">
          <ac:chgData name="Jonathan Neo" userId="7ec93efd-812d-40d8-901a-7d363e22a35d" providerId="ADAL" clId="{3F7A3462-F3D4-4D49-B3B6-DEEA96AF3DC3}" dt="2020-07-23T00:08:54.927" v="10101" actId="22"/>
          <ac:spMkLst>
            <pc:docMk/>
            <pc:sldMk cId="4282284324" sldId="939"/>
            <ac:spMk id="62" creationId="{920D608D-188E-4249-A8F4-98943FAADEBE}"/>
          </ac:spMkLst>
        </pc:spChg>
        <pc:picChg chg="add">
          <ac:chgData name="Jonathan Neo" userId="7ec93efd-812d-40d8-901a-7d363e22a35d" providerId="ADAL" clId="{3F7A3462-F3D4-4D49-B3B6-DEEA96AF3DC3}" dt="2020-07-23T00:08:54.927" v="10101" actId="22"/>
          <ac:picMkLst>
            <pc:docMk/>
            <pc:sldMk cId="4282284324" sldId="939"/>
            <ac:picMk id="6" creationId="{A8DE359A-EF81-40EA-AC2C-C19DB126E177}"/>
          </ac:picMkLst>
        </pc:picChg>
        <pc:picChg chg="add">
          <ac:chgData name="Jonathan Neo" userId="7ec93efd-812d-40d8-901a-7d363e22a35d" providerId="ADAL" clId="{3F7A3462-F3D4-4D49-B3B6-DEEA96AF3DC3}" dt="2020-07-23T00:08:54.927" v="10101" actId="22"/>
          <ac:picMkLst>
            <pc:docMk/>
            <pc:sldMk cId="4282284324" sldId="939"/>
            <ac:picMk id="8" creationId="{0EBCC088-B254-45A1-891A-4B388675A8D6}"/>
          </ac:picMkLst>
        </pc:picChg>
        <pc:picChg chg="del">
          <ac:chgData name="Jonathan Neo" userId="7ec93efd-812d-40d8-901a-7d363e22a35d" providerId="ADAL" clId="{3F7A3462-F3D4-4D49-B3B6-DEEA96AF3DC3}" dt="2020-07-23T00:08:51.364" v="10100" actId="478"/>
          <ac:picMkLst>
            <pc:docMk/>
            <pc:sldMk cId="4282284324" sldId="939"/>
            <ac:picMk id="9" creationId="{804BB785-1335-4899-800E-24B43CF40C1A}"/>
          </ac:picMkLst>
        </pc:picChg>
        <pc:picChg chg="del">
          <ac:chgData name="Jonathan Neo" userId="7ec93efd-812d-40d8-901a-7d363e22a35d" providerId="ADAL" clId="{3F7A3462-F3D4-4D49-B3B6-DEEA96AF3DC3}" dt="2020-07-23T00:08:51.364" v="10100" actId="478"/>
          <ac:picMkLst>
            <pc:docMk/>
            <pc:sldMk cId="4282284324" sldId="939"/>
            <ac:picMk id="11" creationId="{CF943896-C5B4-4BD9-A10B-D4FA84C12C7F}"/>
          </ac:picMkLst>
        </pc:picChg>
        <pc:picChg chg="del">
          <ac:chgData name="Jonathan Neo" userId="7ec93efd-812d-40d8-901a-7d363e22a35d" providerId="ADAL" clId="{3F7A3462-F3D4-4D49-B3B6-DEEA96AF3DC3}" dt="2020-07-23T00:08:51.364" v="10100" actId="478"/>
          <ac:picMkLst>
            <pc:docMk/>
            <pc:sldMk cId="4282284324" sldId="939"/>
            <ac:picMk id="21" creationId="{BB7054D4-83AC-49EE-8096-EB3C0D167D9A}"/>
          </ac:picMkLst>
        </pc:picChg>
        <pc:picChg chg="del">
          <ac:chgData name="Jonathan Neo" userId="7ec93efd-812d-40d8-901a-7d363e22a35d" providerId="ADAL" clId="{3F7A3462-F3D4-4D49-B3B6-DEEA96AF3DC3}" dt="2020-07-23T00:08:51.364" v="10100" actId="478"/>
          <ac:picMkLst>
            <pc:docMk/>
            <pc:sldMk cId="4282284324" sldId="939"/>
            <ac:picMk id="31" creationId="{33A8EBF1-55A6-46A1-BC7D-43D7BB9F94E8}"/>
          </ac:picMkLst>
        </pc:picChg>
        <pc:picChg chg="del">
          <ac:chgData name="Jonathan Neo" userId="7ec93efd-812d-40d8-901a-7d363e22a35d" providerId="ADAL" clId="{3F7A3462-F3D4-4D49-B3B6-DEEA96AF3DC3}" dt="2020-07-23T00:08:51.364" v="10100" actId="478"/>
          <ac:picMkLst>
            <pc:docMk/>
            <pc:sldMk cId="4282284324" sldId="939"/>
            <ac:picMk id="35" creationId="{009353B7-E096-408A-BD01-C2F22958625A}"/>
          </ac:picMkLst>
        </pc:picChg>
        <pc:picChg chg="del">
          <ac:chgData name="Jonathan Neo" userId="7ec93efd-812d-40d8-901a-7d363e22a35d" providerId="ADAL" clId="{3F7A3462-F3D4-4D49-B3B6-DEEA96AF3DC3}" dt="2020-07-23T00:08:51.364" v="10100" actId="478"/>
          <ac:picMkLst>
            <pc:docMk/>
            <pc:sldMk cId="4282284324" sldId="939"/>
            <ac:picMk id="41" creationId="{49DDA27F-B586-4FDE-BD7B-27097BB6755F}"/>
          </ac:picMkLst>
        </pc:picChg>
        <pc:picChg chg="del">
          <ac:chgData name="Jonathan Neo" userId="7ec93efd-812d-40d8-901a-7d363e22a35d" providerId="ADAL" clId="{3F7A3462-F3D4-4D49-B3B6-DEEA96AF3DC3}" dt="2020-07-23T00:08:51.364" v="10100" actId="478"/>
          <ac:picMkLst>
            <pc:docMk/>
            <pc:sldMk cId="4282284324" sldId="939"/>
            <ac:picMk id="43" creationId="{C928EBC0-BBF7-408E-A883-4D36FE1F6F5F}"/>
          </ac:picMkLst>
        </pc:picChg>
        <pc:picChg chg="add">
          <ac:chgData name="Jonathan Neo" userId="7ec93efd-812d-40d8-901a-7d363e22a35d" providerId="ADAL" clId="{3F7A3462-F3D4-4D49-B3B6-DEEA96AF3DC3}" dt="2020-07-23T00:08:54.927" v="10101" actId="22"/>
          <ac:picMkLst>
            <pc:docMk/>
            <pc:sldMk cId="4282284324" sldId="939"/>
            <ac:picMk id="48" creationId="{7DDC256D-0836-42E8-B6B7-B129A5F1152F}"/>
          </ac:picMkLst>
        </pc:picChg>
        <pc:picChg chg="add">
          <ac:chgData name="Jonathan Neo" userId="7ec93efd-812d-40d8-901a-7d363e22a35d" providerId="ADAL" clId="{3F7A3462-F3D4-4D49-B3B6-DEEA96AF3DC3}" dt="2020-07-23T00:08:54.927" v="10101" actId="22"/>
          <ac:picMkLst>
            <pc:docMk/>
            <pc:sldMk cId="4282284324" sldId="939"/>
            <ac:picMk id="56" creationId="{721C2A59-8B80-494C-BE50-6CD936F5492C}"/>
          </ac:picMkLst>
        </pc:picChg>
        <pc:picChg chg="add">
          <ac:chgData name="Jonathan Neo" userId="7ec93efd-812d-40d8-901a-7d363e22a35d" providerId="ADAL" clId="{3F7A3462-F3D4-4D49-B3B6-DEEA96AF3DC3}" dt="2020-07-23T00:08:54.927" v="10101" actId="22"/>
          <ac:picMkLst>
            <pc:docMk/>
            <pc:sldMk cId="4282284324" sldId="939"/>
            <ac:picMk id="58" creationId="{74C661DD-1307-447F-BCD3-F2D5C560CA25}"/>
          </ac:picMkLst>
        </pc:picChg>
        <pc:picChg chg="add">
          <ac:chgData name="Jonathan Neo" userId="7ec93efd-812d-40d8-901a-7d363e22a35d" providerId="ADAL" clId="{3F7A3462-F3D4-4D49-B3B6-DEEA96AF3DC3}" dt="2020-07-23T00:08:54.927" v="10101" actId="22"/>
          <ac:picMkLst>
            <pc:docMk/>
            <pc:sldMk cId="4282284324" sldId="939"/>
            <ac:picMk id="60" creationId="{7AECEA93-D919-4FE6-B072-7EF5E90303B5}"/>
          </ac:picMkLst>
        </pc:picChg>
        <pc:picChg chg="add">
          <ac:chgData name="Jonathan Neo" userId="7ec93efd-812d-40d8-901a-7d363e22a35d" providerId="ADAL" clId="{3F7A3462-F3D4-4D49-B3B6-DEEA96AF3DC3}" dt="2020-07-23T00:08:54.927" v="10101" actId="22"/>
          <ac:picMkLst>
            <pc:docMk/>
            <pc:sldMk cId="4282284324" sldId="939"/>
            <ac:picMk id="64" creationId="{B96C1F31-7945-4183-9F23-2998434B78DF}"/>
          </ac:picMkLst>
        </pc:picChg>
        <pc:cxnChg chg="add mod">
          <ac:chgData name="Jonathan Neo" userId="7ec93efd-812d-40d8-901a-7d363e22a35d" providerId="ADAL" clId="{3F7A3462-F3D4-4D49-B3B6-DEEA96AF3DC3}" dt="2020-07-23T00:08:54.927" v="10101" actId="22"/>
          <ac:cxnSpMkLst>
            <pc:docMk/>
            <pc:sldMk cId="4282284324" sldId="939"/>
            <ac:cxnSpMk id="4" creationId="{4E974DC4-D46B-40F2-9E2F-9B28D88E8831}"/>
          </ac:cxnSpMkLst>
        </pc:cxnChg>
        <pc:cxnChg chg="del">
          <ac:chgData name="Jonathan Neo" userId="7ec93efd-812d-40d8-901a-7d363e22a35d" providerId="ADAL" clId="{3F7A3462-F3D4-4D49-B3B6-DEEA96AF3DC3}" dt="2020-07-23T00:08:51.364" v="10100" actId="478"/>
          <ac:cxnSpMkLst>
            <pc:docMk/>
            <pc:sldMk cId="4282284324" sldId="939"/>
            <ac:cxnSpMk id="7" creationId="{D64AFB62-7247-44B6-AAB4-12354F83759D}"/>
          </ac:cxnSpMkLst>
        </pc:cxnChg>
        <pc:cxnChg chg="add mod">
          <ac:chgData name="Jonathan Neo" userId="7ec93efd-812d-40d8-901a-7d363e22a35d" providerId="ADAL" clId="{3F7A3462-F3D4-4D49-B3B6-DEEA96AF3DC3}" dt="2020-07-23T00:08:54.927" v="10101" actId="22"/>
          <ac:cxnSpMkLst>
            <pc:docMk/>
            <pc:sldMk cId="4282284324" sldId="939"/>
            <ac:cxnSpMk id="20" creationId="{D226398A-9DDB-400A-9F4A-9F4CB396F292}"/>
          </ac:cxnSpMkLst>
        </pc:cxnChg>
        <pc:cxnChg chg="add mod">
          <ac:chgData name="Jonathan Neo" userId="7ec93efd-812d-40d8-901a-7d363e22a35d" providerId="ADAL" clId="{3F7A3462-F3D4-4D49-B3B6-DEEA96AF3DC3}" dt="2020-07-23T00:08:54.927" v="10101" actId="22"/>
          <ac:cxnSpMkLst>
            <pc:docMk/>
            <pc:sldMk cId="4282284324" sldId="939"/>
            <ac:cxnSpMk id="22" creationId="{76EAA54A-1CA0-47A1-B5E8-2EB9993925E8}"/>
          </ac:cxnSpMkLst>
        </pc:cxnChg>
        <pc:cxnChg chg="add mod">
          <ac:chgData name="Jonathan Neo" userId="7ec93efd-812d-40d8-901a-7d363e22a35d" providerId="ADAL" clId="{3F7A3462-F3D4-4D49-B3B6-DEEA96AF3DC3}" dt="2020-07-23T00:08:54.927" v="10101" actId="22"/>
          <ac:cxnSpMkLst>
            <pc:docMk/>
            <pc:sldMk cId="4282284324" sldId="939"/>
            <ac:cxnSpMk id="24" creationId="{F91D7118-4ABD-4CC0-9988-3460B59AC999}"/>
          </ac:cxnSpMkLst>
        </pc:cxnChg>
        <pc:cxnChg chg="del">
          <ac:chgData name="Jonathan Neo" userId="7ec93efd-812d-40d8-901a-7d363e22a35d" providerId="ADAL" clId="{3F7A3462-F3D4-4D49-B3B6-DEEA96AF3DC3}" dt="2020-07-23T00:08:51.364" v="10100" actId="478"/>
          <ac:cxnSpMkLst>
            <pc:docMk/>
            <pc:sldMk cId="4282284324" sldId="939"/>
            <ac:cxnSpMk id="25" creationId="{CC7930CF-1E34-434F-B3E5-1641F90AAA2B}"/>
          </ac:cxnSpMkLst>
        </pc:cxnChg>
        <pc:cxnChg chg="del">
          <ac:chgData name="Jonathan Neo" userId="7ec93efd-812d-40d8-901a-7d363e22a35d" providerId="ADAL" clId="{3F7A3462-F3D4-4D49-B3B6-DEEA96AF3DC3}" dt="2020-07-23T00:08:51.364" v="10100" actId="478"/>
          <ac:cxnSpMkLst>
            <pc:docMk/>
            <pc:sldMk cId="4282284324" sldId="939"/>
            <ac:cxnSpMk id="27" creationId="{EC6FCE0A-87B8-4164-B559-A35C656BF26E}"/>
          </ac:cxnSpMkLst>
        </pc:cxnChg>
        <pc:cxnChg chg="del">
          <ac:chgData name="Jonathan Neo" userId="7ec93efd-812d-40d8-901a-7d363e22a35d" providerId="ADAL" clId="{3F7A3462-F3D4-4D49-B3B6-DEEA96AF3DC3}" dt="2020-07-23T00:08:51.364" v="10100" actId="478"/>
          <ac:cxnSpMkLst>
            <pc:docMk/>
            <pc:sldMk cId="4282284324" sldId="939"/>
            <ac:cxnSpMk id="29" creationId="{F14C9EEC-424A-4A27-ACF3-BA60B3C0C9C5}"/>
          </ac:cxnSpMkLst>
        </pc:cxnChg>
        <pc:cxnChg chg="del">
          <ac:chgData name="Jonathan Neo" userId="7ec93efd-812d-40d8-901a-7d363e22a35d" providerId="ADAL" clId="{3F7A3462-F3D4-4D49-B3B6-DEEA96AF3DC3}" dt="2020-07-23T00:08:51.364" v="10100" actId="478"/>
          <ac:cxnSpMkLst>
            <pc:docMk/>
            <pc:sldMk cId="4282284324" sldId="939"/>
            <ac:cxnSpMk id="37" creationId="{02F6CA92-45A2-4BD7-BAA3-998B54098FD8}"/>
          </ac:cxnSpMkLst>
        </pc:cxnChg>
        <pc:cxnChg chg="del">
          <ac:chgData name="Jonathan Neo" userId="7ec93efd-812d-40d8-901a-7d363e22a35d" providerId="ADAL" clId="{3F7A3462-F3D4-4D49-B3B6-DEEA96AF3DC3}" dt="2020-07-23T00:08:51.364" v="10100" actId="478"/>
          <ac:cxnSpMkLst>
            <pc:docMk/>
            <pc:sldMk cId="4282284324" sldId="939"/>
            <ac:cxnSpMk id="39" creationId="{65E5C214-5BCE-4434-8D98-8B06FC44A9DC}"/>
          </ac:cxnSpMkLst>
        </pc:cxnChg>
        <pc:cxnChg chg="add mod">
          <ac:chgData name="Jonathan Neo" userId="7ec93efd-812d-40d8-901a-7d363e22a35d" providerId="ADAL" clId="{3F7A3462-F3D4-4D49-B3B6-DEEA96AF3DC3}" dt="2020-07-23T00:08:54.927" v="10101" actId="22"/>
          <ac:cxnSpMkLst>
            <pc:docMk/>
            <pc:sldMk cId="4282284324" sldId="939"/>
            <ac:cxnSpMk id="52" creationId="{AB38346F-4554-4AF4-BC77-630FD4F47066}"/>
          </ac:cxnSpMkLst>
        </pc:cxnChg>
        <pc:cxnChg chg="add mod">
          <ac:chgData name="Jonathan Neo" userId="7ec93efd-812d-40d8-901a-7d363e22a35d" providerId="ADAL" clId="{3F7A3462-F3D4-4D49-B3B6-DEEA96AF3DC3}" dt="2020-07-23T00:08:54.927" v="10101" actId="22"/>
          <ac:cxnSpMkLst>
            <pc:docMk/>
            <pc:sldMk cId="4282284324" sldId="939"/>
            <ac:cxnSpMk id="54" creationId="{973FED4A-68B0-4EFF-B0D1-D90F8364A8DA}"/>
          </ac:cxnSpMkLst>
        </pc:cxnChg>
      </pc:sldChg>
      <pc:sldChg chg="addSp delSp modSp add del mod">
        <pc:chgData name="Jonathan Neo" userId="7ec93efd-812d-40d8-901a-7d363e22a35d" providerId="ADAL" clId="{3F7A3462-F3D4-4D49-B3B6-DEEA96AF3DC3}" dt="2020-07-23T00:12:20.535" v="10221" actId="47"/>
        <pc:sldMkLst>
          <pc:docMk/>
          <pc:sldMk cId="1717705471" sldId="940"/>
        </pc:sldMkLst>
        <pc:spChg chg="del">
          <ac:chgData name="Jonathan Neo" userId="7ec93efd-812d-40d8-901a-7d363e22a35d" providerId="ADAL" clId="{3F7A3462-F3D4-4D49-B3B6-DEEA96AF3DC3}" dt="2020-07-23T00:09:03.932" v="10103" actId="478"/>
          <ac:spMkLst>
            <pc:docMk/>
            <pc:sldMk cId="1717705471" sldId="940"/>
            <ac:spMk id="10" creationId="{91C74C0C-05A7-4AC7-9853-C67A73C9B9EA}"/>
          </ac:spMkLst>
        </pc:spChg>
        <pc:spChg chg="add">
          <ac:chgData name="Jonathan Neo" userId="7ec93efd-812d-40d8-901a-7d363e22a35d" providerId="ADAL" clId="{3F7A3462-F3D4-4D49-B3B6-DEEA96AF3DC3}" dt="2020-07-23T00:09:04.824" v="10104" actId="22"/>
          <ac:spMkLst>
            <pc:docMk/>
            <pc:sldMk cId="1717705471" sldId="940"/>
            <ac:spMk id="11" creationId="{5036EAC8-01CE-4D24-AB11-FB7644F3B582}"/>
          </ac:spMkLst>
        </pc:spChg>
        <pc:spChg chg="del">
          <ac:chgData name="Jonathan Neo" userId="7ec93efd-812d-40d8-901a-7d363e22a35d" providerId="ADAL" clId="{3F7A3462-F3D4-4D49-B3B6-DEEA96AF3DC3}" dt="2020-07-23T00:09:03.932" v="10103" actId="478"/>
          <ac:spMkLst>
            <pc:docMk/>
            <pc:sldMk cId="1717705471" sldId="940"/>
            <ac:spMk id="12" creationId="{B3222DFC-B4E3-4DE7-847A-060584AEFBE4}"/>
          </ac:spMkLst>
        </pc:spChg>
        <pc:spChg chg="add">
          <ac:chgData name="Jonathan Neo" userId="7ec93efd-812d-40d8-901a-7d363e22a35d" providerId="ADAL" clId="{3F7A3462-F3D4-4D49-B3B6-DEEA96AF3DC3}" dt="2020-07-23T00:09:04.824" v="10104" actId="22"/>
          <ac:spMkLst>
            <pc:docMk/>
            <pc:sldMk cId="1717705471" sldId="940"/>
            <ac:spMk id="13" creationId="{D9E30068-3482-406A-95FD-3346EFCF1E5C}"/>
          </ac:spMkLst>
        </pc:spChg>
        <pc:spChg chg="del">
          <ac:chgData name="Jonathan Neo" userId="7ec93efd-812d-40d8-901a-7d363e22a35d" providerId="ADAL" clId="{3F7A3462-F3D4-4D49-B3B6-DEEA96AF3DC3}" dt="2020-07-23T00:09:03.932" v="10103" actId="478"/>
          <ac:spMkLst>
            <pc:docMk/>
            <pc:sldMk cId="1717705471" sldId="940"/>
            <ac:spMk id="14" creationId="{450ACF9F-73F3-4154-BD57-A266581A038C}"/>
          </ac:spMkLst>
        </pc:spChg>
        <pc:spChg chg="add">
          <ac:chgData name="Jonathan Neo" userId="7ec93efd-812d-40d8-901a-7d363e22a35d" providerId="ADAL" clId="{3F7A3462-F3D4-4D49-B3B6-DEEA96AF3DC3}" dt="2020-07-23T00:09:04.824" v="10104" actId="22"/>
          <ac:spMkLst>
            <pc:docMk/>
            <pc:sldMk cId="1717705471" sldId="940"/>
            <ac:spMk id="15" creationId="{BB8B5F56-DD3D-4BF9-9BC4-C31F1E15D56F}"/>
          </ac:spMkLst>
        </pc:spChg>
        <pc:spChg chg="del">
          <ac:chgData name="Jonathan Neo" userId="7ec93efd-812d-40d8-901a-7d363e22a35d" providerId="ADAL" clId="{3F7A3462-F3D4-4D49-B3B6-DEEA96AF3DC3}" dt="2020-07-23T00:09:03.932" v="10103" actId="478"/>
          <ac:spMkLst>
            <pc:docMk/>
            <pc:sldMk cId="1717705471" sldId="940"/>
            <ac:spMk id="16" creationId="{B6FDBB91-EF69-45B6-9AB5-BA623B422DB5}"/>
          </ac:spMkLst>
        </pc:spChg>
        <pc:spChg chg="add">
          <ac:chgData name="Jonathan Neo" userId="7ec93efd-812d-40d8-901a-7d363e22a35d" providerId="ADAL" clId="{3F7A3462-F3D4-4D49-B3B6-DEEA96AF3DC3}" dt="2020-07-23T00:09:04.824" v="10104" actId="22"/>
          <ac:spMkLst>
            <pc:docMk/>
            <pc:sldMk cId="1717705471" sldId="940"/>
            <ac:spMk id="17" creationId="{2E629329-1870-47DF-AD53-C906AEB57EE0}"/>
          </ac:spMkLst>
        </pc:spChg>
        <pc:spChg chg="del">
          <ac:chgData name="Jonathan Neo" userId="7ec93efd-812d-40d8-901a-7d363e22a35d" providerId="ADAL" clId="{3F7A3462-F3D4-4D49-B3B6-DEEA96AF3DC3}" dt="2020-07-23T00:09:03.932" v="10103" actId="478"/>
          <ac:spMkLst>
            <pc:docMk/>
            <pc:sldMk cId="1717705471" sldId="940"/>
            <ac:spMk id="18" creationId="{8C1BF80F-B5A8-423D-AE26-63063D079B42}"/>
          </ac:spMkLst>
        </pc:spChg>
        <pc:spChg chg="add">
          <ac:chgData name="Jonathan Neo" userId="7ec93efd-812d-40d8-901a-7d363e22a35d" providerId="ADAL" clId="{3F7A3462-F3D4-4D49-B3B6-DEEA96AF3DC3}" dt="2020-07-23T00:09:04.824" v="10104" actId="22"/>
          <ac:spMkLst>
            <pc:docMk/>
            <pc:sldMk cId="1717705471" sldId="940"/>
            <ac:spMk id="19" creationId="{4489818A-CC0E-422B-A52B-A88F6B9A3641}"/>
          </ac:spMkLst>
        </pc:spChg>
        <pc:spChg chg="add">
          <ac:chgData name="Jonathan Neo" userId="7ec93efd-812d-40d8-901a-7d363e22a35d" providerId="ADAL" clId="{3F7A3462-F3D4-4D49-B3B6-DEEA96AF3DC3}" dt="2020-07-23T00:09:04.824" v="10104" actId="22"/>
          <ac:spMkLst>
            <pc:docMk/>
            <pc:sldMk cId="1717705471" sldId="940"/>
            <ac:spMk id="30" creationId="{FFC93EA7-2DC4-478A-8B43-09B5C2DE5E07}"/>
          </ac:spMkLst>
        </pc:spChg>
        <pc:spChg chg="add">
          <ac:chgData name="Jonathan Neo" userId="7ec93efd-812d-40d8-901a-7d363e22a35d" providerId="ADAL" clId="{3F7A3462-F3D4-4D49-B3B6-DEEA96AF3DC3}" dt="2020-07-23T00:09:04.824" v="10104" actId="22"/>
          <ac:spMkLst>
            <pc:docMk/>
            <pc:sldMk cId="1717705471" sldId="940"/>
            <ac:spMk id="42" creationId="{EE6D4A81-D69E-48A6-9D0C-AEBA7540DEE7}"/>
          </ac:spMkLst>
        </pc:spChg>
        <pc:spChg chg="del">
          <ac:chgData name="Jonathan Neo" userId="7ec93efd-812d-40d8-901a-7d363e22a35d" providerId="ADAL" clId="{3F7A3462-F3D4-4D49-B3B6-DEEA96AF3DC3}" dt="2020-07-23T00:09:03.932" v="10103" actId="478"/>
          <ac:spMkLst>
            <pc:docMk/>
            <pc:sldMk cId="1717705471" sldId="940"/>
            <ac:spMk id="50" creationId="{C7024D68-7A2D-4232-B9E9-CAD83BCE4A1D}"/>
          </ac:spMkLst>
        </pc:spChg>
        <pc:spChg chg="del">
          <ac:chgData name="Jonathan Neo" userId="7ec93efd-812d-40d8-901a-7d363e22a35d" providerId="ADAL" clId="{3F7A3462-F3D4-4D49-B3B6-DEEA96AF3DC3}" dt="2020-07-23T00:09:03.932" v="10103" actId="478"/>
          <ac:spMkLst>
            <pc:docMk/>
            <pc:sldMk cId="1717705471" sldId="940"/>
            <ac:spMk id="62" creationId="{920D608D-188E-4249-A8F4-98943FAADEBE}"/>
          </ac:spMkLst>
        </pc:spChg>
        <pc:picChg chg="del">
          <ac:chgData name="Jonathan Neo" userId="7ec93efd-812d-40d8-901a-7d363e22a35d" providerId="ADAL" clId="{3F7A3462-F3D4-4D49-B3B6-DEEA96AF3DC3}" dt="2020-07-23T00:09:03.932" v="10103" actId="478"/>
          <ac:picMkLst>
            <pc:docMk/>
            <pc:sldMk cId="1717705471" sldId="940"/>
            <ac:picMk id="6" creationId="{A8DE359A-EF81-40EA-AC2C-C19DB126E177}"/>
          </ac:picMkLst>
        </pc:picChg>
        <pc:picChg chg="add">
          <ac:chgData name="Jonathan Neo" userId="7ec93efd-812d-40d8-901a-7d363e22a35d" providerId="ADAL" clId="{3F7A3462-F3D4-4D49-B3B6-DEEA96AF3DC3}" dt="2020-07-23T00:09:04.824" v="10104" actId="22"/>
          <ac:picMkLst>
            <pc:docMk/>
            <pc:sldMk cId="1717705471" sldId="940"/>
            <ac:picMk id="7" creationId="{207F8B8F-25DE-44B1-AF1F-6E4F11209C0E}"/>
          </ac:picMkLst>
        </pc:picChg>
        <pc:picChg chg="del">
          <ac:chgData name="Jonathan Neo" userId="7ec93efd-812d-40d8-901a-7d363e22a35d" providerId="ADAL" clId="{3F7A3462-F3D4-4D49-B3B6-DEEA96AF3DC3}" dt="2020-07-23T00:09:03.932" v="10103" actId="478"/>
          <ac:picMkLst>
            <pc:docMk/>
            <pc:sldMk cId="1717705471" sldId="940"/>
            <ac:picMk id="8" creationId="{0EBCC088-B254-45A1-891A-4B388675A8D6}"/>
          </ac:picMkLst>
        </pc:picChg>
        <pc:picChg chg="add">
          <ac:chgData name="Jonathan Neo" userId="7ec93efd-812d-40d8-901a-7d363e22a35d" providerId="ADAL" clId="{3F7A3462-F3D4-4D49-B3B6-DEEA96AF3DC3}" dt="2020-07-23T00:09:04.824" v="10104" actId="22"/>
          <ac:picMkLst>
            <pc:docMk/>
            <pc:sldMk cId="1717705471" sldId="940"/>
            <ac:picMk id="9" creationId="{DE18EBD8-496F-481E-AC85-BD2E99A92AA3}"/>
          </ac:picMkLst>
        </pc:picChg>
        <pc:picChg chg="add">
          <ac:chgData name="Jonathan Neo" userId="7ec93efd-812d-40d8-901a-7d363e22a35d" providerId="ADAL" clId="{3F7A3462-F3D4-4D49-B3B6-DEEA96AF3DC3}" dt="2020-07-23T00:09:04.824" v="10104" actId="22"/>
          <ac:picMkLst>
            <pc:docMk/>
            <pc:sldMk cId="1717705471" sldId="940"/>
            <ac:picMk id="28" creationId="{917513BD-7AC4-49E4-A98D-265FD18DC9F5}"/>
          </ac:picMkLst>
        </pc:picChg>
        <pc:picChg chg="add">
          <ac:chgData name="Jonathan Neo" userId="7ec93efd-812d-40d8-901a-7d363e22a35d" providerId="ADAL" clId="{3F7A3462-F3D4-4D49-B3B6-DEEA96AF3DC3}" dt="2020-07-23T00:09:04.824" v="10104" actId="22"/>
          <ac:picMkLst>
            <pc:docMk/>
            <pc:sldMk cId="1717705471" sldId="940"/>
            <ac:picMk id="36" creationId="{E8845224-D50C-4D26-AD80-B54A277D0063}"/>
          </ac:picMkLst>
        </pc:picChg>
        <pc:picChg chg="add">
          <ac:chgData name="Jonathan Neo" userId="7ec93efd-812d-40d8-901a-7d363e22a35d" providerId="ADAL" clId="{3F7A3462-F3D4-4D49-B3B6-DEEA96AF3DC3}" dt="2020-07-23T00:09:04.824" v="10104" actId="22"/>
          <ac:picMkLst>
            <pc:docMk/>
            <pc:sldMk cId="1717705471" sldId="940"/>
            <ac:picMk id="38" creationId="{FCDAB3E9-6709-46C5-94F5-F5FE3C80641A}"/>
          </ac:picMkLst>
        </pc:picChg>
        <pc:picChg chg="add">
          <ac:chgData name="Jonathan Neo" userId="7ec93efd-812d-40d8-901a-7d363e22a35d" providerId="ADAL" clId="{3F7A3462-F3D4-4D49-B3B6-DEEA96AF3DC3}" dt="2020-07-23T00:09:04.824" v="10104" actId="22"/>
          <ac:picMkLst>
            <pc:docMk/>
            <pc:sldMk cId="1717705471" sldId="940"/>
            <ac:picMk id="40" creationId="{4CAE430E-0AB9-44B7-A61B-3AE16E2B8338}"/>
          </ac:picMkLst>
        </pc:picChg>
        <pc:picChg chg="add">
          <ac:chgData name="Jonathan Neo" userId="7ec93efd-812d-40d8-901a-7d363e22a35d" providerId="ADAL" clId="{3F7A3462-F3D4-4D49-B3B6-DEEA96AF3DC3}" dt="2020-07-23T00:09:04.824" v="10104" actId="22"/>
          <ac:picMkLst>
            <pc:docMk/>
            <pc:sldMk cId="1717705471" sldId="940"/>
            <ac:picMk id="44" creationId="{BDD0A2F5-4BDC-4BF6-ABF3-2FFFB1274586}"/>
          </ac:picMkLst>
        </pc:picChg>
        <pc:picChg chg="del">
          <ac:chgData name="Jonathan Neo" userId="7ec93efd-812d-40d8-901a-7d363e22a35d" providerId="ADAL" clId="{3F7A3462-F3D4-4D49-B3B6-DEEA96AF3DC3}" dt="2020-07-23T00:09:03.932" v="10103" actId="478"/>
          <ac:picMkLst>
            <pc:docMk/>
            <pc:sldMk cId="1717705471" sldId="940"/>
            <ac:picMk id="48" creationId="{7DDC256D-0836-42E8-B6B7-B129A5F1152F}"/>
          </ac:picMkLst>
        </pc:picChg>
        <pc:picChg chg="del">
          <ac:chgData name="Jonathan Neo" userId="7ec93efd-812d-40d8-901a-7d363e22a35d" providerId="ADAL" clId="{3F7A3462-F3D4-4D49-B3B6-DEEA96AF3DC3}" dt="2020-07-23T00:09:03.932" v="10103" actId="478"/>
          <ac:picMkLst>
            <pc:docMk/>
            <pc:sldMk cId="1717705471" sldId="940"/>
            <ac:picMk id="56" creationId="{721C2A59-8B80-494C-BE50-6CD936F5492C}"/>
          </ac:picMkLst>
        </pc:picChg>
        <pc:picChg chg="del">
          <ac:chgData name="Jonathan Neo" userId="7ec93efd-812d-40d8-901a-7d363e22a35d" providerId="ADAL" clId="{3F7A3462-F3D4-4D49-B3B6-DEEA96AF3DC3}" dt="2020-07-23T00:09:03.932" v="10103" actId="478"/>
          <ac:picMkLst>
            <pc:docMk/>
            <pc:sldMk cId="1717705471" sldId="940"/>
            <ac:picMk id="58" creationId="{74C661DD-1307-447F-BCD3-F2D5C560CA25}"/>
          </ac:picMkLst>
        </pc:picChg>
        <pc:picChg chg="del">
          <ac:chgData name="Jonathan Neo" userId="7ec93efd-812d-40d8-901a-7d363e22a35d" providerId="ADAL" clId="{3F7A3462-F3D4-4D49-B3B6-DEEA96AF3DC3}" dt="2020-07-23T00:09:03.932" v="10103" actId="478"/>
          <ac:picMkLst>
            <pc:docMk/>
            <pc:sldMk cId="1717705471" sldId="940"/>
            <ac:picMk id="60" creationId="{7AECEA93-D919-4FE6-B072-7EF5E90303B5}"/>
          </ac:picMkLst>
        </pc:picChg>
        <pc:picChg chg="del">
          <ac:chgData name="Jonathan Neo" userId="7ec93efd-812d-40d8-901a-7d363e22a35d" providerId="ADAL" clId="{3F7A3462-F3D4-4D49-B3B6-DEEA96AF3DC3}" dt="2020-07-23T00:09:03.932" v="10103" actId="478"/>
          <ac:picMkLst>
            <pc:docMk/>
            <pc:sldMk cId="1717705471" sldId="940"/>
            <ac:picMk id="64" creationId="{B96C1F31-7945-4183-9F23-2998434B78DF}"/>
          </ac:picMkLst>
        </pc:picChg>
        <pc:cxnChg chg="add mod">
          <ac:chgData name="Jonathan Neo" userId="7ec93efd-812d-40d8-901a-7d363e22a35d" providerId="ADAL" clId="{3F7A3462-F3D4-4D49-B3B6-DEEA96AF3DC3}" dt="2020-07-23T00:09:04.824" v="10104" actId="22"/>
          <ac:cxnSpMkLst>
            <pc:docMk/>
            <pc:sldMk cId="1717705471" sldId="940"/>
            <ac:cxnSpMk id="3" creationId="{800F2B70-7D0D-4736-B96B-6A8AA456851F}"/>
          </ac:cxnSpMkLst>
        </pc:cxnChg>
        <pc:cxnChg chg="del">
          <ac:chgData name="Jonathan Neo" userId="7ec93efd-812d-40d8-901a-7d363e22a35d" providerId="ADAL" clId="{3F7A3462-F3D4-4D49-B3B6-DEEA96AF3DC3}" dt="2020-07-23T00:09:03.932" v="10103" actId="478"/>
          <ac:cxnSpMkLst>
            <pc:docMk/>
            <pc:sldMk cId="1717705471" sldId="940"/>
            <ac:cxnSpMk id="4" creationId="{4E974DC4-D46B-40F2-9E2F-9B28D88E8831}"/>
          </ac:cxnSpMkLst>
        </pc:cxnChg>
        <pc:cxnChg chg="del">
          <ac:chgData name="Jonathan Neo" userId="7ec93efd-812d-40d8-901a-7d363e22a35d" providerId="ADAL" clId="{3F7A3462-F3D4-4D49-B3B6-DEEA96AF3DC3}" dt="2020-07-23T00:09:03.932" v="10103" actId="478"/>
          <ac:cxnSpMkLst>
            <pc:docMk/>
            <pc:sldMk cId="1717705471" sldId="940"/>
            <ac:cxnSpMk id="20" creationId="{D226398A-9DDB-400A-9F4A-9F4CB396F292}"/>
          </ac:cxnSpMkLst>
        </pc:cxnChg>
        <pc:cxnChg chg="add mod">
          <ac:chgData name="Jonathan Neo" userId="7ec93efd-812d-40d8-901a-7d363e22a35d" providerId="ADAL" clId="{3F7A3462-F3D4-4D49-B3B6-DEEA96AF3DC3}" dt="2020-07-23T00:09:04.824" v="10104" actId="22"/>
          <ac:cxnSpMkLst>
            <pc:docMk/>
            <pc:sldMk cId="1717705471" sldId="940"/>
            <ac:cxnSpMk id="21" creationId="{CA9D9C34-639B-4472-9FAA-B560EC50DA0F}"/>
          </ac:cxnSpMkLst>
        </pc:cxnChg>
        <pc:cxnChg chg="del">
          <ac:chgData name="Jonathan Neo" userId="7ec93efd-812d-40d8-901a-7d363e22a35d" providerId="ADAL" clId="{3F7A3462-F3D4-4D49-B3B6-DEEA96AF3DC3}" dt="2020-07-23T00:09:03.932" v="10103" actId="478"/>
          <ac:cxnSpMkLst>
            <pc:docMk/>
            <pc:sldMk cId="1717705471" sldId="940"/>
            <ac:cxnSpMk id="22" creationId="{76EAA54A-1CA0-47A1-B5E8-2EB9993925E8}"/>
          </ac:cxnSpMkLst>
        </pc:cxnChg>
        <pc:cxnChg chg="add mod">
          <ac:chgData name="Jonathan Neo" userId="7ec93efd-812d-40d8-901a-7d363e22a35d" providerId="ADAL" clId="{3F7A3462-F3D4-4D49-B3B6-DEEA96AF3DC3}" dt="2020-07-23T00:09:04.824" v="10104" actId="22"/>
          <ac:cxnSpMkLst>
            <pc:docMk/>
            <pc:sldMk cId="1717705471" sldId="940"/>
            <ac:cxnSpMk id="23" creationId="{2D004029-CA45-4D59-AE4F-E9393C25CDA5}"/>
          </ac:cxnSpMkLst>
        </pc:cxnChg>
        <pc:cxnChg chg="del">
          <ac:chgData name="Jonathan Neo" userId="7ec93efd-812d-40d8-901a-7d363e22a35d" providerId="ADAL" clId="{3F7A3462-F3D4-4D49-B3B6-DEEA96AF3DC3}" dt="2020-07-23T00:09:03.932" v="10103" actId="478"/>
          <ac:cxnSpMkLst>
            <pc:docMk/>
            <pc:sldMk cId="1717705471" sldId="940"/>
            <ac:cxnSpMk id="24" creationId="{F91D7118-4ABD-4CC0-9988-3460B59AC999}"/>
          </ac:cxnSpMkLst>
        </pc:cxnChg>
        <pc:cxnChg chg="add mod">
          <ac:chgData name="Jonathan Neo" userId="7ec93efd-812d-40d8-901a-7d363e22a35d" providerId="ADAL" clId="{3F7A3462-F3D4-4D49-B3B6-DEEA96AF3DC3}" dt="2020-07-23T00:09:04.824" v="10104" actId="22"/>
          <ac:cxnSpMkLst>
            <pc:docMk/>
            <pc:sldMk cId="1717705471" sldId="940"/>
            <ac:cxnSpMk id="26" creationId="{FABB1ADE-AC92-4EBE-A132-350276DD8119}"/>
          </ac:cxnSpMkLst>
        </pc:cxnChg>
        <pc:cxnChg chg="add mod">
          <ac:chgData name="Jonathan Neo" userId="7ec93efd-812d-40d8-901a-7d363e22a35d" providerId="ADAL" clId="{3F7A3462-F3D4-4D49-B3B6-DEEA96AF3DC3}" dt="2020-07-23T00:09:04.824" v="10104" actId="22"/>
          <ac:cxnSpMkLst>
            <pc:docMk/>
            <pc:sldMk cId="1717705471" sldId="940"/>
            <ac:cxnSpMk id="32" creationId="{D9CC5D54-7551-4269-9D86-9456BD7F295A}"/>
          </ac:cxnSpMkLst>
        </pc:cxnChg>
        <pc:cxnChg chg="add mod">
          <ac:chgData name="Jonathan Neo" userId="7ec93efd-812d-40d8-901a-7d363e22a35d" providerId="ADAL" clId="{3F7A3462-F3D4-4D49-B3B6-DEEA96AF3DC3}" dt="2020-07-23T00:09:04.824" v="10104" actId="22"/>
          <ac:cxnSpMkLst>
            <pc:docMk/>
            <pc:sldMk cId="1717705471" sldId="940"/>
            <ac:cxnSpMk id="34" creationId="{4C8A3BB8-C73F-4707-8914-F021DED98FE5}"/>
          </ac:cxnSpMkLst>
        </pc:cxnChg>
        <pc:cxnChg chg="del">
          <ac:chgData name="Jonathan Neo" userId="7ec93efd-812d-40d8-901a-7d363e22a35d" providerId="ADAL" clId="{3F7A3462-F3D4-4D49-B3B6-DEEA96AF3DC3}" dt="2020-07-23T00:09:03.932" v="10103" actId="478"/>
          <ac:cxnSpMkLst>
            <pc:docMk/>
            <pc:sldMk cId="1717705471" sldId="940"/>
            <ac:cxnSpMk id="52" creationId="{AB38346F-4554-4AF4-BC77-630FD4F47066}"/>
          </ac:cxnSpMkLst>
        </pc:cxnChg>
        <pc:cxnChg chg="del">
          <ac:chgData name="Jonathan Neo" userId="7ec93efd-812d-40d8-901a-7d363e22a35d" providerId="ADAL" clId="{3F7A3462-F3D4-4D49-B3B6-DEEA96AF3DC3}" dt="2020-07-23T00:09:03.932" v="10103" actId="478"/>
          <ac:cxnSpMkLst>
            <pc:docMk/>
            <pc:sldMk cId="1717705471" sldId="940"/>
            <ac:cxnSpMk id="54" creationId="{973FED4A-68B0-4EFF-B0D1-D90F8364A8DA}"/>
          </ac:cxnSpMkLst>
        </pc:cxnChg>
      </pc:sldChg>
      <pc:sldChg chg="addSp modSp add mod">
        <pc:chgData name="Jonathan Neo" userId="7ec93efd-812d-40d8-901a-7d363e22a35d" providerId="ADAL" clId="{3F7A3462-F3D4-4D49-B3B6-DEEA96AF3DC3}" dt="2020-07-23T00:15:33.664" v="10339" actId="1076"/>
        <pc:sldMkLst>
          <pc:docMk/>
          <pc:sldMk cId="1658782586" sldId="941"/>
        </pc:sldMkLst>
        <pc:spChg chg="mod">
          <ac:chgData name="Jonathan Neo" userId="7ec93efd-812d-40d8-901a-7d363e22a35d" providerId="ADAL" clId="{3F7A3462-F3D4-4D49-B3B6-DEEA96AF3DC3}" dt="2020-07-23T00:11:39.822" v="10173" actId="20577"/>
          <ac:spMkLst>
            <pc:docMk/>
            <pc:sldMk cId="1658782586" sldId="941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3T00:09:31.664" v="10162" actId="1076"/>
          <ac:spMkLst>
            <pc:docMk/>
            <pc:sldMk cId="1658782586" sldId="941"/>
            <ac:spMk id="4" creationId="{D4C09BC9-4D77-482E-AEE9-CB7BC0D1507C}"/>
          </ac:spMkLst>
        </pc:spChg>
        <pc:spChg chg="add mod">
          <ac:chgData name="Jonathan Neo" userId="7ec93efd-812d-40d8-901a-7d363e22a35d" providerId="ADAL" clId="{3F7A3462-F3D4-4D49-B3B6-DEEA96AF3DC3}" dt="2020-07-23T00:15:32.767" v="10338" actId="1076"/>
          <ac:spMkLst>
            <pc:docMk/>
            <pc:sldMk cId="1658782586" sldId="941"/>
            <ac:spMk id="6" creationId="{89FD9108-DA0D-4156-BD48-FF9ECA83BD3D}"/>
          </ac:spMkLst>
        </pc:spChg>
        <pc:spChg chg="add mod">
          <ac:chgData name="Jonathan Neo" userId="7ec93efd-812d-40d8-901a-7d363e22a35d" providerId="ADAL" clId="{3F7A3462-F3D4-4D49-B3B6-DEEA96AF3DC3}" dt="2020-07-23T00:15:30.964" v="10337" actId="1076"/>
          <ac:spMkLst>
            <pc:docMk/>
            <pc:sldMk cId="1658782586" sldId="941"/>
            <ac:spMk id="8" creationId="{B5484DCC-0D66-4EFD-B60B-64596855E4EE}"/>
          </ac:spMkLst>
        </pc:spChg>
        <pc:picChg chg="add mod">
          <ac:chgData name="Jonathan Neo" userId="7ec93efd-812d-40d8-901a-7d363e22a35d" providerId="ADAL" clId="{3F7A3462-F3D4-4D49-B3B6-DEEA96AF3DC3}" dt="2020-07-23T00:15:33.664" v="10339" actId="1076"/>
          <ac:picMkLst>
            <pc:docMk/>
            <pc:sldMk cId="1658782586" sldId="941"/>
            <ac:picMk id="12" creationId="{E1F07FFA-D6B5-40E9-9FDD-0D4056C3DC45}"/>
          </ac:picMkLst>
        </pc:picChg>
      </pc:sldChg>
      <pc:sldChg chg="addSp delSp modSp add mod">
        <pc:chgData name="Jonathan Neo" userId="7ec93efd-812d-40d8-901a-7d363e22a35d" providerId="ADAL" clId="{3F7A3462-F3D4-4D49-B3B6-DEEA96AF3DC3}" dt="2020-07-23T00:15:39.174" v="10342" actId="22"/>
        <pc:sldMkLst>
          <pc:docMk/>
          <pc:sldMk cId="2484666777" sldId="942"/>
        </pc:sldMkLst>
        <pc:spChg chg="mod">
          <ac:chgData name="Jonathan Neo" userId="7ec93efd-812d-40d8-901a-7d363e22a35d" providerId="ADAL" clId="{3F7A3462-F3D4-4D49-B3B6-DEEA96AF3DC3}" dt="2020-07-23T00:11:47.656" v="10182" actId="20577"/>
          <ac:spMkLst>
            <pc:docMk/>
            <pc:sldMk cId="2484666777" sldId="942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3T00:11:55.990" v="10183" actId="478"/>
          <ac:spMkLst>
            <pc:docMk/>
            <pc:sldMk cId="2484666777" sldId="942"/>
            <ac:spMk id="11" creationId="{5036EAC8-01CE-4D24-AB11-FB7644F3B582}"/>
          </ac:spMkLst>
        </pc:spChg>
        <pc:spChg chg="add">
          <ac:chgData name="Jonathan Neo" userId="7ec93efd-812d-40d8-901a-7d363e22a35d" providerId="ADAL" clId="{3F7A3462-F3D4-4D49-B3B6-DEEA96AF3DC3}" dt="2020-07-23T00:11:56.917" v="10184" actId="22"/>
          <ac:spMkLst>
            <pc:docMk/>
            <pc:sldMk cId="2484666777" sldId="942"/>
            <ac:spMk id="12" creationId="{1FD7AF95-4BCD-4939-B617-C70BD2167F2F}"/>
          </ac:spMkLst>
        </pc:spChg>
        <pc:spChg chg="del">
          <ac:chgData name="Jonathan Neo" userId="7ec93efd-812d-40d8-901a-7d363e22a35d" providerId="ADAL" clId="{3F7A3462-F3D4-4D49-B3B6-DEEA96AF3DC3}" dt="2020-07-23T00:11:55.990" v="10183" actId="478"/>
          <ac:spMkLst>
            <pc:docMk/>
            <pc:sldMk cId="2484666777" sldId="942"/>
            <ac:spMk id="13" creationId="{D9E30068-3482-406A-95FD-3346EFCF1E5C}"/>
          </ac:spMkLst>
        </pc:spChg>
        <pc:spChg chg="add">
          <ac:chgData name="Jonathan Neo" userId="7ec93efd-812d-40d8-901a-7d363e22a35d" providerId="ADAL" clId="{3F7A3462-F3D4-4D49-B3B6-DEEA96AF3DC3}" dt="2020-07-23T00:11:56.917" v="10184" actId="22"/>
          <ac:spMkLst>
            <pc:docMk/>
            <pc:sldMk cId="2484666777" sldId="942"/>
            <ac:spMk id="14" creationId="{4524032B-271B-41C5-AA1F-C031ABC3ADF6}"/>
          </ac:spMkLst>
        </pc:spChg>
        <pc:spChg chg="del">
          <ac:chgData name="Jonathan Neo" userId="7ec93efd-812d-40d8-901a-7d363e22a35d" providerId="ADAL" clId="{3F7A3462-F3D4-4D49-B3B6-DEEA96AF3DC3}" dt="2020-07-23T00:11:55.990" v="10183" actId="478"/>
          <ac:spMkLst>
            <pc:docMk/>
            <pc:sldMk cId="2484666777" sldId="942"/>
            <ac:spMk id="15" creationId="{BB8B5F56-DD3D-4BF9-9BC4-C31F1E15D56F}"/>
          </ac:spMkLst>
        </pc:spChg>
        <pc:spChg chg="add">
          <ac:chgData name="Jonathan Neo" userId="7ec93efd-812d-40d8-901a-7d363e22a35d" providerId="ADAL" clId="{3F7A3462-F3D4-4D49-B3B6-DEEA96AF3DC3}" dt="2020-07-23T00:11:56.917" v="10184" actId="22"/>
          <ac:spMkLst>
            <pc:docMk/>
            <pc:sldMk cId="2484666777" sldId="942"/>
            <ac:spMk id="16" creationId="{DD2ABE70-7BD5-481B-90FE-E793080F591A}"/>
          </ac:spMkLst>
        </pc:spChg>
        <pc:spChg chg="del">
          <ac:chgData name="Jonathan Neo" userId="7ec93efd-812d-40d8-901a-7d363e22a35d" providerId="ADAL" clId="{3F7A3462-F3D4-4D49-B3B6-DEEA96AF3DC3}" dt="2020-07-23T00:11:55.990" v="10183" actId="478"/>
          <ac:spMkLst>
            <pc:docMk/>
            <pc:sldMk cId="2484666777" sldId="942"/>
            <ac:spMk id="17" creationId="{2E629329-1870-47DF-AD53-C906AEB57EE0}"/>
          </ac:spMkLst>
        </pc:spChg>
        <pc:spChg chg="add">
          <ac:chgData name="Jonathan Neo" userId="7ec93efd-812d-40d8-901a-7d363e22a35d" providerId="ADAL" clId="{3F7A3462-F3D4-4D49-B3B6-DEEA96AF3DC3}" dt="2020-07-23T00:11:56.917" v="10184" actId="22"/>
          <ac:spMkLst>
            <pc:docMk/>
            <pc:sldMk cId="2484666777" sldId="942"/>
            <ac:spMk id="18" creationId="{C82BB242-DEA0-4EEF-BE4A-31F69E157A3D}"/>
          </ac:spMkLst>
        </pc:spChg>
        <pc:spChg chg="del">
          <ac:chgData name="Jonathan Neo" userId="7ec93efd-812d-40d8-901a-7d363e22a35d" providerId="ADAL" clId="{3F7A3462-F3D4-4D49-B3B6-DEEA96AF3DC3}" dt="2020-07-23T00:11:55.990" v="10183" actId="478"/>
          <ac:spMkLst>
            <pc:docMk/>
            <pc:sldMk cId="2484666777" sldId="942"/>
            <ac:spMk id="19" creationId="{4489818A-CC0E-422B-A52B-A88F6B9A3641}"/>
          </ac:spMkLst>
        </pc:spChg>
        <pc:spChg chg="add">
          <ac:chgData name="Jonathan Neo" userId="7ec93efd-812d-40d8-901a-7d363e22a35d" providerId="ADAL" clId="{3F7A3462-F3D4-4D49-B3B6-DEEA96AF3DC3}" dt="2020-07-23T00:11:56.917" v="10184" actId="22"/>
          <ac:spMkLst>
            <pc:docMk/>
            <pc:sldMk cId="2484666777" sldId="942"/>
            <ac:spMk id="20" creationId="{D3A7E728-C8F2-4ECE-B9DD-675D470B8028}"/>
          </ac:spMkLst>
        </pc:spChg>
        <pc:spChg chg="del">
          <ac:chgData name="Jonathan Neo" userId="7ec93efd-812d-40d8-901a-7d363e22a35d" providerId="ADAL" clId="{3F7A3462-F3D4-4D49-B3B6-DEEA96AF3DC3}" dt="2020-07-23T00:11:55.990" v="10183" actId="478"/>
          <ac:spMkLst>
            <pc:docMk/>
            <pc:sldMk cId="2484666777" sldId="942"/>
            <ac:spMk id="30" creationId="{FFC93EA7-2DC4-478A-8B43-09B5C2DE5E07}"/>
          </ac:spMkLst>
        </pc:spChg>
        <pc:spChg chg="del">
          <ac:chgData name="Jonathan Neo" userId="7ec93efd-812d-40d8-901a-7d363e22a35d" providerId="ADAL" clId="{3F7A3462-F3D4-4D49-B3B6-DEEA96AF3DC3}" dt="2020-07-23T00:11:55.990" v="10183" actId="478"/>
          <ac:spMkLst>
            <pc:docMk/>
            <pc:sldMk cId="2484666777" sldId="942"/>
            <ac:spMk id="42" creationId="{EE6D4A81-D69E-48A6-9D0C-AEBA7540DEE7}"/>
          </ac:spMkLst>
        </pc:spChg>
        <pc:spChg chg="add">
          <ac:chgData name="Jonathan Neo" userId="7ec93efd-812d-40d8-901a-7d363e22a35d" providerId="ADAL" clId="{3F7A3462-F3D4-4D49-B3B6-DEEA96AF3DC3}" dt="2020-07-23T00:11:56.917" v="10184" actId="22"/>
          <ac:spMkLst>
            <pc:docMk/>
            <pc:sldMk cId="2484666777" sldId="942"/>
            <ac:spMk id="51" creationId="{CA10156C-32C5-40F9-BDDE-F8565E3F76E5}"/>
          </ac:spMkLst>
        </pc:spChg>
        <pc:spChg chg="add">
          <ac:chgData name="Jonathan Neo" userId="7ec93efd-812d-40d8-901a-7d363e22a35d" providerId="ADAL" clId="{3F7A3462-F3D4-4D49-B3B6-DEEA96AF3DC3}" dt="2020-07-23T00:11:56.917" v="10184" actId="22"/>
          <ac:spMkLst>
            <pc:docMk/>
            <pc:sldMk cId="2484666777" sldId="942"/>
            <ac:spMk id="63" creationId="{5FF12765-A84D-485B-B68F-0A3862ACE2AE}"/>
          </ac:spMkLst>
        </pc:spChg>
        <pc:spChg chg="add del mod">
          <ac:chgData name="Jonathan Neo" userId="7ec93efd-812d-40d8-901a-7d363e22a35d" providerId="ADAL" clId="{3F7A3462-F3D4-4D49-B3B6-DEEA96AF3DC3}" dt="2020-07-23T00:12:32.108" v="10241" actId="478"/>
          <ac:spMkLst>
            <pc:docMk/>
            <pc:sldMk cId="2484666777" sldId="942"/>
            <ac:spMk id="67" creationId="{3014DC7E-A740-4397-A00F-DDBC011CBDF4}"/>
          </ac:spMkLst>
        </pc:spChg>
        <pc:spChg chg="add mod">
          <ac:chgData name="Jonathan Neo" userId="7ec93efd-812d-40d8-901a-7d363e22a35d" providerId="ADAL" clId="{3F7A3462-F3D4-4D49-B3B6-DEEA96AF3DC3}" dt="2020-07-23T00:15:38.820" v="10341" actId="1076"/>
          <ac:spMkLst>
            <pc:docMk/>
            <pc:sldMk cId="2484666777" sldId="942"/>
            <ac:spMk id="69" creationId="{834A1E0B-C527-4CCA-A73A-0EE3847E0B1F}"/>
          </ac:spMkLst>
        </pc:spChg>
        <pc:spChg chg="add mod">
          <ac:chgData name="Jonathan Neo" userId="7ec93efd-812d-40d8-901a-7d363e22a35d" providerId="ADAL" clId="{3F7A3462-F3D4-4D49-B3B6-DEEA96AF3DC3}" dt="2020-07-23T00:15:37.691" v="10340" actId="1076"/>
          <ac:spMkLst>
            <pc:docMk/>
            <pc:sldMk cId="2484666777" sldId="942"/>
            <ac:spMk id="71" creationId="{BD38DF3A-BF94-4DCC-B88A-EDA692130F0C}"/>
          </ac:spMkLst>
        </pc:spChg>
        <pc:picChg chg="del">
          <ac:chgData name="Jonathan Neo" userId="7ec93efd-812d-40d8-901a-7d363e22a35d" providerId="ADAL" clId="{3F7A3462-F3D4-4D49-B3B6-DEEA96AF3DC3}" dt="2020-07-23T00:11:55.990" v="10183" actId="478"/>
          <ac:picMkLst>
            <pc:docMk/>
            <pc:sldMk cId="2484666777" sldId="942"/>
            <ac:picMk id="7" creationId="{207F8B8F-25DE-44B1-AF1F-6E4F11209C0E}"/>
          </ac:picMkLst>
        </pc:picChg>
        <pc:picChg chg="add">
          <ac:chgData name="Jonathan Neo" userId="7ec93efd-812d-40d8-901a-7d363e22a35d" providerId="ADAL" clId="{3F7A3462-F3D4-4D49-B3B6-DEEA96AF3DC3}" dt="2020-07-23T00:11:56.917" v="10184" actId="22"/>
          <ac:picMkLst>
            <pc:docMk/>
            <pc:sldMk cId="2484666777" sldId="942"/>
            <ac:picMk id="8" creationId="{9DC41046-C5AE-4DFE-8A0D-0C103584E964}"/>
          </ac:picMkLst>
        </pc:picChg>
        <pc:picChg chg="del">
          <ac:chgData name="Jonathan Neo" userId="7ec93efd-812d-40d8-901a-7d363e22a35d" providerId="ADAL" clId="{3F7A3462-F3D4-4D49-B3B6-DEEA96AF3DC3}" dt="2020-07-23T00:11:55.990" v="10183" actId="478"/>
          <ac:picMkLst>
            <pc:docMk/>
            <pc:sldMk cId="2484666777" sldId="942"/>
            <ac:picMk id="9" creationId="{DE18EBD8-496F-481E-AC85-BD2E99A92AA3}"/>
          </ac:picMkLst>
        </pc:picChg>
        <pc:picChg chg="add">
          <ac:chgData name="Jonathan Neo" userId="7ec93efd-812d-40d8-901a-7d363e22a35d" providerId="ADAL" clId="{3F7A3462-F3D4-4D49-B3B6-DEEA96AF3DC3}" dt="2020-07-23T00:11:56.917" v="10184" actId="22"/>
          <ac:picMkLst>
            <pc:docMk/>
            <pc:sldMk cId="2484666777" sldId="942"/>
            <ac:picMk id="10" creationId="{66394D49-45CD-42D0-9242-72AEF0E672FE}"/>
          </ac:picMkLst>
        </pc:picChg>
        <pc:picChg chg="del">
          <ac:chgData name="Jonathan Neo" userId="7ec93efd-812d-40d8-901a-7d363e22a35d" providerId="ADAL" clId="{3F7A3462-F3D4-4D49-B3B6-DEEA96AF3DC3}" dt="2020-07-23T00:11:55.990" v="10183" actId="478"/>
          <ac:picMkLst>
            <pc:docMk/>
            <pc:sldMk cId="2484666777" sldId="942"/>
            <ac:picMk id="28" creationId="{917513BD-7AC4-49E4-A98D-265FD18DC9F5}"/>
          </ac:picMkLst>
        </pc:picChg>
        <pc:picChg chg="del">
          <ac:chgData name="Jonathan Neo" userId="7ec93efd-812d-40d8-901a-7d363e22a35d" providerId="ADAL" clId="{3F7A3462-F3D4-4D49-B3B6-DEEA96AF3DC3}" dt="2020-07-23T00:11:55.990" v="10183" actId="478"/>
          <ac:picMkLst>
            <pc:docMk/>
            <pc:sldMk cId="2484666777" sldId="942"/>
            <ac:picMk id="36" creationId="{E8845224-D50C-4D26-AD80-B54A277D0063}"/>
          </ac:picMkLst>
        </pc:picChg>
        <pc:picChg chg="del">
          <ac:chgData name="Jonathan Neo" userId="7ec93efd-812d-40d8-901a-7d363e22a35d" providerId="ADAL" clId="{3F7A3462-F3D4-4D49-B3B6-DEEA96AF3DC3}" dt="2020-07-23T00:11:55.990" v="10183" actId="478"/>
          <ac:picMkLst>
            <pc:docMk/>
            <pc:sldMk cId="2484666777" sldId="942"/>
            <ac:picMk id="38" creationId="{FCDAB3E9-6709-46C5-94F5-F5FE3C80641A}"/>
          </ac:picMkLst>
        </pc:picChg>
        <pc:picChg chg="del">
          <ac:chgData name="Jonathan Neo" userId="7ec93efd-812d-40d8-901a-7d363e22a35d" providerId="ADAL" clId="{3F7A3462-F3D4-4D49-B3B6-DEEA96AF3DC3}" dt="2020-07-23T00:11:55.990" v="10183" actId="478"/>
          <ac:picMkLst>
            <pc:docMk/>
            <pc:sldMk cId="2484666777" sldId="942"/>
            <ac:picMk id="40" creationId="{4CAE430E-0AB9-44B7-A61B-3AE16E2B8338}"/>
          </ac:picMkLst>
        </pc:picChg>
        <pc:picChg chg="del">
          <ac:chgData name="Jonathan Neo" userId="7ec93efd-812d-40d8-901a-7d363e22a35d" providerId="ADAL" clId="{3F7A3462-F3D4-4D49-B3B6-DEEA96AF3DC3}" dt="2020-07-23T00:11:55.990" v="10183" actId="478"/>
          <ac:picMkLst>
            <pc:docMk/>
            <pc:sldMk cId="2484666777" sldId="942"/>
            <ac:picMk id="44" creationId="{BDD0A2F5-4BDC-4BF6-ABF3-2FFFB1274586}"/>
          </ac:picMkLst>
        </pc:picChg>
        <pc:picChg chg="add">
          <ac:chgData name="Jonathan Neo" userId="7ec93efd-812d-40d8-901a-7d363e22a35d" providerId="ADAL" clId="{3F7A3462-F3D4-4D49-B3B6-DEEA96AF3DC3}" dt="2020-07-23T00:11:56.917" v="10184" actId="22"/>
          <ac:picMkLst>
            <pc:docMk/>
            <pc:sldMk cId="2484666777" sldId="942"/>
            <ac:picMk id="49" creationId="{B9C727F1-BC3A-4843-A0F8-42253248D38F}"/>
          </ac:picMkLst>
        </pc:picChg>
        <pc:picChg chg="add">
          <ac:chgData name="Jonathan Neo" userId="7ec93efd-812d-40d8-901a-7d363e22a35d" providerId="ADAL" clId="{3F7A3462-F3D4-4D49-B3B6-DEEA96AF3DC3}" dt="2020-07-23T00:11:56.917" v="10184" actId="22"/>
          <ac:picMkLst>
            <pc:docMk/>
            <pc:sldMk cId="2484666777" sldId="942"/>
            <ac:picMk id="57" creationId="{A9C141F6-29F1-4306-B3D2-4046819B8CF2}"/>
          </ac:picMkLst>
        </pc:picChg>
        <pc:picChg chg="add">
          <ac:chgData name="Jonathan Neo" userId="7ec93efd-812d-40d8-901a-7d363e22a35d" providerId="ADAL" clId="{3F7A3462-F3D4-4D49-B3B6-DEEA96AF3DC3}" dt="2020-07-23T00:11:56.917" v="10184" actId="22"/>
          <ac:picMkLst>
            <pc:docMk/>
            <pc:sldMk cId="2484666777" sldId="942"/>
            <ac:picMk id="59" creationId="{9812374A-3344-4B17-B901-785F3FB55DF8}"/>
          </ac:picMkLst>
        </pc:picChg>
        <pc:picChg chg="add">
          <ac:chgData name="Jonathan Neo" userId="7ec93efd-812d-40d8-901a-7d363e22a35d" providerId="ADAL" clId="{3F7A3462-F3D4-4D49-B3B6-DEEA96AF3DC3}" dt="2020-07-23T00:11:56.917" v="10184" actId="22"/>
          <ac:picMkLst>
            <pc:docMk/>
            <pc:sldMk cId="2484666777" sldId="942"/>
            <ac:picMk id="61" creationId="{28B798AE-8E2D-4890-967F-1D482120E318}"/>
          </ac:picMkLst>
        </pc:picChg>
        <pc:picChg chg="add">
          <ac:chgData name="Jonathan Neo" userId="7ec93efd-812d-40d8-901a-7d363e22a35d" providerId="ADAL" clId="{3F7A3462-F3D4-4D49-B3B6-DEEA96AF3DC3}" dt="2020-07-23T00:11:56.917" v="10184" actId="22"/>
          <ac:picMkLst>
            <pc:docMk/>
            <pc:sldMk cId="2484666777" sldId="942"/>
            <ac:picMk id="65" creationId="{921D0BDB-95AE-45C4-BFC2-009288EAAA57}"/>
          </ac:picMkLst>
        </pc:picChg>
        <pc:picChg chg="add">
          <ac:chgData name="Jonathan Neo" userId="7ec93efd-812d-40d8-901a-7d363e22a35d" providerId="ADAL" clId="{3F7A3462-F3D4-4D49-B3B6-DEEA96AF3DC3}" dt="2020-07-23T00:15:39.174" v="10342" actId="22"/>
          <ac:picMkLst>
            <pc:docMk/>
            <pc:sldMk cId="2484666777" sldId="942"/>
            <ac:picMk id="73" creationId="{311EA65C-DD45-4F33-AF2D-5C09BA1FD236}"/>
          </ac:picMkLst>
        </pc:picChg>
        <pc:cxnChg chg="del">
          <ac:chgData name="Jonathan Neo" userId="7ec93efd-812d-40d8-901a-7d363e22a35d" providerId="ADAL" clId="{3F7A3462-F3D4-4D49-B3B6-DEEA96AF3DC3}" dt="2020-07-23T00:11:55.990" v="10183" actId="478"/>
          <ac:cxnSpMkLst>
            <pc:docMk/>
            <pc:sldMk cId="2484666777" sldId="942"/>
            <ac:cxnSpMk id="3" creationId="{800F2B70-7D0D-4736-B96B-6A8AA456851F}"/>
          </ac:cxnSpMkLst>
        </pc:cxnChg>
        <pc:cxnChg chg="add mod">
          <ac:chgData name="Jonathan Neo" userId="7ec93efd-812d-40d8-901a-7d363e22a35d" providerId="ADAL" clId="{3F7A3462-F3D4-4D49-B3B6-DEEA96AF3DC3}" dt="2020-07-23T00:11:56.917" v="10184" actId="22"/>
          <ac:cxnSpMkLst>
            <pc:docMk/>
            <pc:sldMk cId="2484666777" sldId="942"/>
            <ac:cxnSpMk id="6" creationId="{A5669F35-382A-4AC3-BB23-621D4D63B5B0}"/>
          </ac:cxnSpMkLst>
        </pc:cxnChg>
        <pc:cxnChg chg="del">
          <ac:chgData name="Jonathan Neo" userId="7ec93efd-812d-40d8-901a-7d363e22a35d" providerId="ADAL" clId="{3F7A3462-F3D4-4D49-B3B6-DEEA96AF3DC3}" dt="2020-07-23T00:11:55.990" v="10183" actId="478"/>
          <ac:cxnSpMkLst>
            <pc:docMk/>
            <pc:sldMk cId="2484666777" sldId="942"/>
            <ac:cxnSpMk id="21" creationId="{CA9D9C34-639B-4472-9FAA-B560EC50DA0F}"/>
          </ac:cxnSpMkLst>
        </pc:cxnChg>
        <pc:cxnChg chg="add mod">
          <ac:chgData name="Jonathan Neo" userId="7ec93efd-812d-40d8-901a-7d363e22a35d" providerId="ADAL" clId="{3F7A3462-F3D4-4D49-B3B6-DEEA96AF3DC3}" dt="2020-07-23T00:11:56.917" v="10184" actId="22"/>
          <ac:cxnSpMkLst>
            <pc:docMk/>
            <pc:sldMk cId="2484666777" sldId="942"/>
            <ac:cxnSpMk id="22" creationId="{C99A25A1-CB93-40E1-A51E-A160711CF61B}"/>
          </ac:cxnSpMkLst>
        </pc:cxnChg>
        <pc:cxnChg chg="del">
          <ac:chgData name="Jonathan Neo" userId="7ec93efd-812d-40d8-901a-7d363e22a35d" providerId="ADAL" clId="{3F7A3462-F3D4-4D49-B3B6-DEEA96AF3DC3}" dt="2020-07-23T00:11:55.990" v="10183" actId="478"/>
          <ac:cxnSpMkLst>
            <pc:docMk/>
            <pc:sldMk cId="2484666777" sldId="942"/>
            <ac:cxnSpMk id="23" creationId="{2D004029-CA45-4D59-AE4F-E9393C25CDA5}"/>
          </ac:cxnSpMkLst>
        </pc:cxnChg>
        <pc:cxnChg chg="add mod">
          <ac:chgData name="Jonathan Neo" userId="7ec93efd-812d-40d8-901a-7d363e22a35d" providerId="ADAL" clId="{3F7A3462-F3D4-4D49-B3B6-DEEA96AF3DC3}" dt="2020-07-23T00:11:56.917" v="10184" actId="22"/>
          <ac:cxnSpMkLst>
            <pc:docMk/>
            <pc:sldMk cId="2484666777" sldId="942"/>
            <ac:cxnSpMk id="24" creationId="{1D28E064-07F2-4E6E-A39C-E10C40496F86}"/>
          </ac:cxnSpMkLst>
        </pc:cxnChg>
        <pc:cxnChg chg="add mod">
          <ac:chgData name="Jonathan Neo" userId="7ec93efd-812d-40d8-901a-7d363e22a35d" providerId="ADAL" clId="{3F7A3462-F3D4-4D49-B3B6-DEEA96AF3DC3}" dt="2020-07-23T00:11:56.917" v="10184" actId="22"/>
          <ac:cxnSpMkLst>
            <pc:docMk/>
            <pc:sldMk cId="2484666777" sldId="942"/>
            <ac:cxnSpMk id="25" creationId="{D295D8FB-5179-4DAA-9B1B-F4C6BC45B33B}"/>
          </ac:cxnSpMkLst>
        </pc:cxnChg>
        <pc:cxnChg chg="del">
          <ac:chgData name="Jonathan Neo" userId="7ec93efd-812d-40d8-901a-7d363e22a35d" providerId="ADAL" clId="{3F7A3462-F3D4-4D49-B3B6-DEEA96AF3DC3}" dt="2020-07-23T00:11:55.990" v="10183" actId="478"/>
          <ac:cxnSpMkLst>
            <pc:docMk/>
            <pc:sldMk cId="2484666777" sldId="942"/>
            <ac:cxnSpMk id="26" creationId="{FABB1ADE-AC92-4EBE-A132-350276DD8119}"/>
          </ac:cxnSpMkLst>
        </pc:cxnChg>
        <pc:cxnChg chg="del">
          <ac:chgData name="Jonathan Neo" userId="7ec93efd-812d-40d8-901a-7d363e22a35d" providerId="ADAL" clId="{3F7A3462-F3D4-4D49-B3B6-DEEA96AF3DC3}" dt="2020-07-23T00:11:55.990" v="10183" actId="478"/>
          <ac:cxnSpMkLst>
            <pc:docMk/>
            <pc:sldMk cId="2484666777" sldId="942"/>
            <ac:cxnSpMk id="32" creationId="{D9CC5D54-7551-4269-9D86-9456BD7F295A}"/>
          </ac:cxnSpMkLst>
        </pc:cxnChg>
        <pc:cxnChg chg="del">
          <ac:chgData name="Jonathan Neo" userId="7ec93efd-812d-40d8-901a-7d363e22a35d" providerId="ADAL" clId="{3F7A3462-F3D4-4D49-B3B6-DEEA96AF3DC3}" dt="2020-07-23T00:11:55.990" v="10183" actId="478"/>
          <ac:cxnSpMkLst>
            <pc:docMk/>
            <pc:sldMk cId="2484666777" sldId="942"/>
            <ac:cxnSpMk id="34" creationId="{4C8A3BB8-C73F-4707-8914-F021DED98FE5}"/>
          </ac:cxnSpMkLst>
        </pc:cxnChg>
        <pc:cxnChg chg="add mod">
          <ac:chgData name="Jonathan Neo" userId="7ec93efd-812d-40d8-901a-7d363e22a35d" providerId="ADAL" clId="{3F7A3462-F3D4-4D49-B3B6-DEEA96AF3DC3}" dt="2020-07-23T00:11:56.917" v="10184" actId="22"/>
          <ac:cxnSpMkLst>
            <pc:docMk/>
            <pc:sldMk cId="2484666777" sldId="942"/>
            <ac:cxnSpMk id="53" creationId="{B611C657-F716-4B28-A2F0-57FBC550E099}"/>
          </ac:cxnSpMkLst>
        </pc:cxnChg>
        <pc:cxnChg chg="add mod">
          <ac:chgData name="Jonathan Neo" userId="7ec93efd-812d-40d8-901a-7d363e22a35d" providerId="ADAL" clId="{3F7A3462-F3D4-4D49-B3B6-DEEA96AF3DC3}" dt="2020-07-23T00:11:56.917" v="10184" actId="22"/>
          <ac:cxnSpMkLst>
            <pc:docMk/>
            <pc:sldMk cId="2484666777" sldId="942"/>
            <ac:cxnSpMk id="55" creationId="{999B8924-6E9C-461B-A863-1EE8B9AD1149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3T00:18:06.205" v="10385" actId="478"/>
        <pc:sldMkLst>
          <pc:docMk/>
          <pc:sldMk cId="3445558300" sldId="943"/>
        </pc:sldMkLst>
        <pc:spChg chg="mod">
          <ac:chgData name="Jonathan Neo" userId="7ec93efd-812d-40d8-901a-7d363e22a35d" providerId="ADAL" clId="{3F7A3462-F3D4-4D49-B3B6-DEEA96AF3DC3}" dt="2020-07-23T00:17:37.113" v="10364" actId="20577"/>
          <ac:spMkLst>
            <pc:docMk/>
            <pc:sldMk cId="3445558300" sldId="943"/>
            <ac:spMk id="2" creationId="{4CA54266-611C-486E-B2F8-7030C027DDEB}"/>
          </ac:spMkLst>
        </pc:spChg>
        <pc:spChg chg="add del">
          <ac:chgData name="Jonathan Neo" userId="7ec93efd-812d-40d8-901a-7d363e22a35d" providerId="ADAL" clId="{3F7A3462-F3D4-4D49-B3B6-DEEA96AF3DC3}" dt="2020-07-23T00:18:06.205" v="10385" actId="478"/>
          <ac:spMkLst>
            <pc:docMk/>
            <pc:sldMk cId="3445558300" sldId="943"/>
            <ac:spMk id="3" creationId="{07F09574-61D1-431C-891A-7A75D299E0ED}"/>
          </ac:spMkLst>
        </pc:spChg>
        <pc:spChg chg="add del">
          <ac:chgData name="Jonathan Neo" userId="7ec93efd-812d-40d8-901a-7d363e22a35d" providerId="ADAL" clId="{3F7A3462-F3D4-4D49-B3B6-DEEA96AF3DC3}" dt="2020-07-23T00:18:06.205" v="10385" actId="478"/>
          <ac:spMkLst>
            <pc:docMk/>
            <pc:sldMk cId="3445558300" sldId="943"/>
            <ac:spMk id="9" creationId="{A61F6F7E-1D92-4697-9450-6EE55B135AAE}"/>
          </ac:spMkLst>
        </pc:spChg>
        <pc:spChg chg="add del">
          <ac:chgData name="Jonathan Neo" userId="7ec93efd-812d-40d8-901a-7d363e22a35d" providerId="ADAL" clId="{3F7A3462-F3D4-4D49-B3B6-DEEA96AF3DC3}" dt="2020-07-23T00:18:06.205" v="10385" actId="478"/>
          <ac:spMkLst>
            <pc:docMk/>
            <pc:sldMk cId="3445558300" sldId="943"/>
            <ac:spMk id="11" creationId="{C7067831-5D7B-4BA1-ABAF-0476865BD583}"/>
          </ac:spMkLst>
        </pc:spChg>
        <pc:spChg chg="del">
          <ac:chgData name="Jonathan Neo" userId="7ec93efd-812d-40d8-901a-7d363e22a35d" providerId="ADAL" clId="{3F7A3462-F3D4-4D49-B3B6-DEEA96AF3DC3}" dt="2020-07-23T00:13:00.167" v="10245" actId="478"/>
          <ac:spMkLst>
            <pc:docMk/>
            <pc:sldMk cId="3445558300" sldId="943"/>
            <ac:spMk id="12" creationId="{1FD7AF95-4BCD-4939-B617-C70BD2167F2F}"/>
          </ac:spMkLst>
        </pc:spChg>
        <pc:spChg chg="add del">
          <ac:chgData name="Jonathan Neo" userId="7ec93efd-812d-40d8-901a-7d363e22a35d" providerId="ADAL" clId="{3F7A3462-F3D4-4D49-B3B6-DEEA96AF3DC3}" dt="2020-07-23T00:18:06.205" v="10385" actId="478"/>
          <ac:spMkLst>
            <pc:docMk/>
            <pc:sldMk cId="3445558300" sldId="943"/>
            <ac:spMk id="13" creationId="{1A20037E-DFFB-4533-85DD-EA74E779A2C8}"/>
          </ac:spMkLst>
        </pc:spChg>
        <pc:spChg chg="del">
          <ac:chgData name="Jonathan Neo" userId="7ec93efd-812d-40d8-901a-7d363e22a35d" providerId="ADAL" clId="{3F7A3462-F3D4-4D49-B3B6-DEEA96AF3DC3}" dt="2020-07-23T00:13:00.167" v="10245" actId="478"/>
          <ac:spMkLst>
            <pc:docMk/>
            <pc:sldMk cId="3445558300" sldId="943"/>
            <ac:spMk id="14" creationId="{4524032B-271B-41C5-AA1F-C031ABC3ADF6}"/>
          </ac:spMkLst>
        </pc:spChg>
        <pc:spChg chg="del">
          <ac:chgData name="Jonathan Neo" userId="7ec93efd-812d-40d8-901a-7d363e22a35d" providerId="ADAL" clId="{3F7A3462-F3D4-4D49-B3B6-DEEA96AF3DC3}" dt="2020-07-23T00:13:00.167" v="10245" actId="478"/>
          <ac:spMkLst>
            <pc:docMk/>
            <pc:sldMk cId="3445558300" sldId="943"/>
            <ac:spMk id="16" creationId="{DD2ABE70-7BD5-481B-90FE-E793080F591A}"/>
          </ac:spMkLst>
        </pc:spChg>
        <pc:spChg chg="del">
          <ac:chgData name="Jonathan Neo" userId="7ec93efd-812d-40d8-901a-7d363e22a35d" providerId="ADAL" clId="{3F7A3462-F3D4-4D49-B3B6-DEEA96AF3DC3}" dt="2020-07-23T00:13:00.167" v="10245" actId="478"/>
          <ac:spMkLst>
            <pc:docMk/>
            <pc:sldMk cId="3445558300" sldId="943"/>
            <ac:spMk id="18" creationId="{C82BB242-DEA0-4EEF-BE4A-31F69E157A3D}"/>
          </ac:spMkLst>
        </pc:spChg>
        <pc:spChg chg="del">
          <ac:chgData name="Jonathan Neo" userId="7ec93efd-812d-40d8-901a-7d363e22a35d" providerId="ADAL" clId="{3F7A3462-F3D4-4D49-B3B6-DEEA96AF3DC3}" dt="2020-07-23T00:13:00.167" v="10245" actId="478"/>
          <ac:spMkLst>
            <pc:docMk/>
            <pc:sldMk cId="3445558300" sldId="943"/>
            <ac:spMk id="20" creationId="{D3A7E728-C8F2-4ECE-B9DD-675D470B8028}"/>
          </ac:spMkLst>
        </pc:spChg>
        <pc:spChg chg="add mod">
          <ac:chgData name="Jonathan Neo" userId="7ec93efd-812d-40d8-901a-7d363e22a35d" providerId="ADAL" clId="{3F7A3462-F3D4-4D49-B3B6-DEEA96AF3DC3}" dt="2020-07-23T00:15:55.963" v="10343" actId="1076"/>
          <ac:spMkLst>
            <pc:docMk/>
            <pc:sldMk cId="3445558300" sldId="943"/>
            <ac:spMk id="28" creationId="{7A6E3D6F-4DA9-40CC-A444-27ECAF59B076}"/>
          </ac:spMkLst>
        </pc:spChg>
        <pc:spChg chg="add del">
          <ac:chgData name="Jonathan Neo" userId="7ec93efd-812d-40d8-901a-7d363e22a35d" providerId="ADAL" clId="{3F7A3462-F3D4-4D49-B3B6-DEEA96AF3DC3}" dt="2020-07-23T00:18:05.670" v="10384" actId="22"/>
          <ac:spMkLst>
            <pc:docMk/>
            <pc:sldMk cId="3445558300" sldId="943"/>
            <ac:spMk id="36" creationId="{D700F61D-C3AD-403B-A090-A0C58B3C36E5}"/>
          </ac:spMkLst>
        </pc:spChg>
        <pc:spChg chg="add del">
          <ac:chgData name="Jonathan Neo" userId="7ec93efd-812d-40d8-901a-7d363e22a35d" providerId="ADAL" clId="{3F7A3462-F3D4-4D49-B3B6-DEEA96AF3DC3}" dt="2020-07-23T00:18:05.670" v="10384" actId="22"/>
          <ac:spMkLst>
            <pc:docMk/>
            <pc:sldMk cId="3445558300" sldId="943"/>
            <ac:spMk id="38" creationId="{919B938C-A156-4503-A7B5-133BD28F8A64}"/>
          </ac:spMkLst>
        </pc:spChg>
        <pc:spChg chg="add del">
          <ac:chgData name="Jonathan Neo" userId="7ec93efd-812d-40d8-901a-7d363e22a35d" providerId="ADAL" clId="{3F7A3462-F3D4-4D49-B3B6-DEEA96AF3DC3}" dt="2020-07-23T00:18:05.670" v="10384" actId="22"/>
          <ac:spMkLst>
            <pc:docMk/>
            <pc:sldMk cId="3445558300" sldId="943"/>
            <ac:spMk id="40" creationId="{71A421F4-A8AA-4883-AC82-7BF716A5D4B4}"/>
          </ac:spMkLst>
        </pc:spChg>
        <pc:spChg chg="del">
          <ac:chgData name="Jonathan Neo" userId="7ec93efd-812d-40d8-901a-7d363e22a35d" providerId="ADAL" clId="{3F7A3462-F3D4-4D49-B3B6-DEEA96AF3DC3}" dt="2020-07-23T00:13:00.167" v="10245" actId="478"/>
          <ac:spMkLst>
            <pc:docMk/>
            <pc:sldMk cId="3445558300" sldId="943"/>
            <ac:spMk id="51" creationId="{CA10156C-32C5-40F9-BDDE-F8565E3F76E5}"/>
          </ac:spMkLst>
        </pc:spChg>
        <pc:spChg chg="del">
          <ac:chgData name="Jonathan Neo" userId="7ec93efd-812d-40d8-901a-7d363e22a35d" providerId="ADAL" clId="{3F7A3462-F3D4-4D49-B3B6-DEEA96AF3DC3}" dt="2020-07-23T00:13:00.167" v="10245" actId="478"/>
          <ac:spMkLst>
            <pc:docMk/>
            <pc:sldMk cId="3445558300" sldId="943"/>
            <ac:spMk id="63" creationId="{5FF12765-A84D-485B-B68F-0A3862ACE2AE}"/>
          </ac:spMkLst>
        </pc:spChg>
        <pc:spChg chg="del">
          <ac:chgData name="Jonathan Neo" userId="7ec93efd-812d-40d8-901a-7d363e22a35d" providerId="ADAL" clId="{3F7A3462-F3D4-4D49-B3B6-DEEA96AF3DC3}" dt="2020-07-23T00:12:58.820" v="10244" actId="478"/>
          <ac:spMkLst>
            <pc:docMk/>
            <pc:sldMk cId="3445558300" sldId="943"/>
            <ac:spMk id="69" creationId="{834A1E0B-C527-4CCA-A73A-0EE3847E0B1F}"/>
          </ac:spMkLst>
        </pc:spChg>
        <pc:spChg chg="add del">
          <ac:chgData name="Jonathan Neo" userId="7ec93efd-812d-40d8-901a-7d363e22a35d" providerId="ADAL" clId="{3F7A3462-F3D4-4D49-B3B6-DEEA96AF3DC3}" dt="2020-07-23T00:18:05.670" v="10384" actId="22"/>
          <ac:spMkLst>
            <pc:docMk/>
            <pc:sldMk cId="3445558300" sldId="943"/>
            <ac:spMk id="72" creationId="{27C5B4A5-320C-4D9D-A6B8-141E085B8F53}"/>
          </ac:spMkLst>
        </pc:spChg>
        <pc:picChg chg="del">
          <ac:chgData name="Jonathan Neo" userId="7ec93efd-812d-40d8-901a-7d363e22a35d" providerId="ADAL" clId="{3F7A3462-F3D4-4D49-B3B6-DEEA96AF3DC3}" dt="2020-07-23T00:13:00.167" v="10245" actId="478"/>
          <ac:picMkLst>
            <pc:docMk/>
            <pc:sldMk cId="3445558300" sldId="943"/>
            <ac:picMk id="8" creationId="{9DC41046-C5AE-4DFE-8A0D-0C103584E964}"/>
          </ac:picMkLst>
        </pc:picChg>
        <pc:picChg chg="del">
          <ac:chgData name="Jonathan Neo" userId="7ec93efd-812d-40d8-901a-7d363e22a35d" providerId="ADAL" clId="{3F7A3462-F3D4-4D49-B3B6-DEEA96AF3DC3}" dt="2020-07-23T00:13:00.167" v="10245" actId="478"/>
          <ac:picMkLst>
            <pc:docMk/>
            <pc:sldMk cId="3445558300" sldId="943"/>
            <ac:picMk id="10" creationId="{66394D49-45CD-42D0-9242-72AEF0E672FE}"/>
          </ac:picMkLst>
        </pc:picChg>
        <pc:picChg chg="add del">
          <ac:chgData name="Jonathan Neo" userId="7ec93efd-812d-40d8-901a-7d363e22a35d" providerId="ADAL" clId="{3F7A3462-F3D4-4D49-B3B6-DEEA96AF3DC3}" dt="2020-07-23T00:18:06.205" v="10385" actId="478"/>
          <ac:picMkLst>
            <pc:docMk/>
            <pc:sldMk cId="3445558300" sldId="943"/>
            <ac:picMk id="19" creationId="{7FBFA846-6621-4338-8C04-B4561500CBD5}"/>
          </ac:picMkLst>
        </pc:picChg>
        <pc:picChg chg="add del">
          <ac:chgData name="Jonathan Neo" userId="7ec93efd-812d-40d8-901a-7d363e22a35d" providerId="ADAL" clId="{3F7A3462-F3D4-4D49-B3B6-DEEA96AF3DC3}" dt="2020-07-23T00:18:06.205" v="10385" actId="478"/>
          <ac:picMkLst>
            <pc:docMk/>
            <pc:sldMk cId="3445558300" sldId="943"/>
            <ac:picMk id="21" creationId="{CA81F409-2D32-4F03-953A-33D7382D8DED}"/>
          </ac:picMkLst>
        </pc:picChg>
        <pc:picChg chg="add del">
          <ac:chgData name="Jonathan Neo" userId="7ec93efd-812d-40d8-901a-7d363e22a35d" providerId="ADAL" clId="{3F7A3462-F3D4-4D49-B3B6-DEEA96AF3DC3}" dt="2020-07-23T00:18:06.205" v="10385" actId="478"/>
          <ac:picMkLst>
            <pc:docMk/>
            <pc:sldMk cId="3445558300" sldId="943"/>
            <ac:picMk id="23" creationId="{E73E56B6-8D73-4232-8144-8D16C22857C1}"/>
          </ac:picMkLst>
        </pc:picChg>
        <pc:picChg chg="add del">
          <ac:chgData name="Jonathan Neo" userId="7ec93efd-812d-40d8-901a-7d363e22a35d" providerId="ADAL" clId="{3F7A3462-F3D4-4D49-B3B6-DEEA96AF3DC3}" dt="2020-07-23T00:18:06.205" v="10385" actId="478"/>
          <ac:picMkLst>
            <pc:docMk/>
            <pc:sldMk cId="3445558300" sldId="943"/>
            <ac:picMk id="26" creationId="{BA5AFBF9-DC4D-4CF8-8427-D17B9DD5E5D5}"/>
          </ac:picMkLst>
        </pc:picChg>
        <pc:picChg chg="add del mod">
          <ac:chgData name="Jonathan Neo" userId="7ec93efd-812d-40d8-901a-7d363e22a35d" providerId="ADAL" clId="{3F7A3462-F3D4-4D49-B3B6-DEEA96AF3DC3}" dt="2020-07-23T00:17:52.261" v="10381" actId="478"/>
          <ac:picMkLst>
            <pc:docMk/>
            <pc:sldMk cId="3445558300" sldId="943"/>
            <ac:picMk id="32" creationId="{F1A82654-C027-4BE7-BB82-9E7C0A7F0A7A}"/>
          </ac:picMkLst>
        </pc:picChg>
        <pc:picChg chg="add del">
          <ac:chgData name="Jonathan Neo" userId="7ec93efd-812d-40d8-901a-7d363e22a35d" providerId="ADAL" clId="{3F7A3462-F3D4-4D49-B3B6-DEEA96AF3DC3}" dt="2020-07-23T00:18:05.670" v="10384" actId="22"/>
          <ac:picMkLst>
            <pc:docMk/>
            <pc:sldMk cId="3445558300" sldId="943"/>
            <ac:picMk id="48" creationId="{CC5AD0CB-B3D2-45A6-8ABD-BA851F058A6C}"/>
          </ac:picMkLst>
        </pc:picChg>
        <pc:picChg chg="del">
          <ac:chgData name="Jonathan Neo" userId="7ec93efd-812d-40d8-901a-7d363e22a35d" providerId="ADAL" clId="{3F7A3462-F3D4-4D49-B3B6-DEEA96AF3DC3}" dt="2020-07-23T00:13:00.167" v="10245" actId="478"/>
          <ac:picMkLst>
            <pc:docMk/>
            <pc:sldMk cId="3445558300" sldId="943"/>
            <ac:picMk id="49" creationId="{B9C727F1-BC3A-4843-A0F8-42253248D38F}"/>
          </ac:picMkLst>
        </pc:picChg>
        <pc:picChg chg="add del">
          <ac:chgData name="Jonathan Neo" userId="7ec93efd-812d-40d8-901a-7d363e22a35d" providerId="ADAL" clId="{3F7A3462-F3D4-4D49-B3B6-DEEA96AF3DC3}" dt="2020-07-23T00:18:05.670" v="10384" actId="22"/>
          <ac:picMkLst>
            <pc:docMk/>
            <pc:sldMk cId="3445558300" sldId="943"/>
            <ac:picMk id="52" creationId="{9B4E212C-6C22-4695-85A4-DAA87EDFC19A}"/>
          </ac:picMkLst>
        </pc:picChg>
        <pc:picChg chg="del">
          <ac:chgData name="Jonathan Neo" userId="7ec93efd-812d-40d8-901a-7d363e22a35d" providerId="ADAL" clId="{3F7A3462-F3D4-4D49-B3B6-DEEA96AF3DC3}" dt="2020-07-23T00:13:00.167" v="10245" actId="478"/>
          <ac:picMkLst>
            <pc:docMk/>
            <pc:sldMk cId="3445558300" sldId="943"/>
            <ac:picMk id="57" creationId="{A9C141F6-29F1-4306-B3D2-4046819B8CF2}"/>
          </ac:picMkLst>
        </pc:picChg>
        <pc:picChg chg="del">
          <ac:chgData name="Jonathan Neo" userId="7ec93efd-812d-40d8-901a-7d363e22a35d" providerId="ADAL" clId="{3F7A3462-F3D4-4D49-B3B6-DEEA96AF3DC3}" dt="2020-07-23T00:13:00.167" v="10245" actId="478"/>
          <ac:picMkLst>
            <pc:docMk/>
            <pc:sldMk cId="3445558300" sldId="943"/>
            <ac:picMk id="59" creationId="{9812374A-3344-4B17-B901-785F3FB55DF8}"/>
          </ac:picMkLst>
        </pc:picChg>
        <pc:picChg chg="del">
          <ac:chgData name="Jonathan Neo" userId="7ec93efd-812d-40d8-901a-7d363e22a35d" providerId="ADAL" clId="{3F7A3462-F3D4-4D49-B3B6-DEEA96AF3DC3}" dt="2020-07-23T00:13:00.167" v="10245" actId="478"/>
          <ac:picMkLst>
            <pc:docMk/>
            <pc:sldMk cId="3445558300" sldId="943"/>
            <ac:picMk id="61" creationId="{28B798AE-8E2D-4890-967F-1D482120E318}"/>
          </ac:picMkLst>
        </pc:picChg>
        <pc:picChg chg="del">
          <ac:chgData name="Jonathan Neo" userId="7ec93efd-812d-40d8-901a-7d363e22a35d" providerId="ADAL" clId="{3F7A3462-F3D4-4D49-B3B6-DEEA96AF3DC3}" dt="2020-07-23T00:13:00.167" v="10245" actId="478"/>
          <ac:picMkLst>
            <pc:docMk/>
            <pc:sldMk cId="3445558300" sldId="943"/>
            <ac:picMk id="65" creationId="{921D0BDB-95AE-45C4-BFC2-009288EAAA57}"/>
          </ac:picMkLst>
        </pc:picChg>
        <pc:picChg chg="add del">
          <ac:chgData name="Jonathan Neo" userId="7ec93efd-812d-40d8-901a-7d363e22a35d" providerId="ADAL" clId="{3F7A3462-F3D4-4D49-B3B6-DEEA96AF3DC3}" dt="2020-07-23T00:18:05.670" v="10384" actId="22"/>
          <ac:picMkLst>
            <pc:docMk/>
            <pc:sldMk cId="3445558300" sldId="943"/>
            <ac:picMk id="68" creationId="{1F112327-EC0E-4C3C-AD4B-236A2FB7B389}"/>
          </ac:picMkLst>
        </pc:picChg>
        <pc:picChg chg="add del">
          <ac:chgData name="Jonathan Neo" userId="7ec93efd-812d-40d8-901a-7d363e22a35d" providerId="ADAL" clId="{3F7A3462-F3D4-4D49-B3B6-DEEA96AF3DC3}" dt="2020-07-23T00:18:05.670" v="10384" actId="22"/>
          <ac:picMkLst>
            <pc:docMk/>
            <pc:sldMk cId="3445558300" sldId="943"/>
            <ac:picMk id="74" creationId="{2910201C-1C4F-4E85-91F3-3769A5566985}"/>
          </ac:picMkLst>
        </pc:picChg>
        <pc:cxnChg chg="del">
          <ac:chgData name="Jonathan Neo" userId="7ec93efd-812d-40d8-901a-7d363e22a35d" providerId="ADAL" clId="{3F7A3462-F3D4-4D49-B3B6-DEEA96AF3DC3}" dt="2020-07-23T00:13:00.167" v="10245" actId="478"/>
          <ac:cxnSpMkLst>
            <pc:docMk/>
            <pc:sldMk cId="3445558300" sldId="943"/>
            <ac:cxnSpMk id="6" creationId="{A5669F35-382A-4AC3-BB23-621D4D63B5B0}"/>
          </ac:cxnSpMkLst>
        </pc:cxnChg>
        <pc:cxnChg chg="add del mod">
          <ac:chgData name="Jonathan Neo" userId="7ec93efd-812d-40d8-901a-7d363e22a35d" providerId="ADAL" clId="{3F7A3462-F3D4-4D49-B3B6-DEEA96AF3DC3}" dt="2020-07-23T00:18:06.205" v="10385" actId="478"/>
          <ac:cxnSpMkLst>
            <pc:docMk/>
            <pc:sldMk cId="3445558300" sldId="943"/>
            <ac:cxnSpMk id="7" creationId="{EE584ADE-A991-48EE-8265-3F96F54DCA59}"/>
          </ac:cxnSpMkLst>
        </pc:cxnChg>
        <pc:cxnChg chg="add del mod">
          <ac:chgData name="Jonathan Neo" userId="7ec93efd-812d-40d8-901a-7d363e22a35d" providerId="ADAL" clId="{3F7A3462-F3D4-4D49-B3B6-DEEA96AF3DC3}" dt="2020-07-23T00:18:06.205" v="10385" actId="478"/>
          <ac:cxnSpMkLst>
            <pc:docMk/>
            <pc:sldMk cId="3445558300" sldId="943"/>
            <ac:cxnSpMk id="15" creationId="{944C83E8-891F-462F-BEED-43469EAA2428}"/>
          </ac:cxnSpMkLst>
        </pc:cxnChg>
        <pc:cxnChg chg="add del mod">
          <ac:chgData name="Jonathan Neo" userId="7ec93efd-812d-40d8-901a-7d363e22a35d" providerId="ADAL" clId="{3F7A3462-F3D4-4D49-B3B6-DEEA96AF3DC3}" dt="2020-07-23T00:18:06.205" v="10385" actId="478"/>
          <ac:cxnSpMkLst>
            <pc:docMk/>
            <pc:sldMk cId="3445558300" sldId="943"/>
            <ac:cxnSpMk id="17" creationId="{C17475D5-5B79-4F89-9FE5-18F288A20E95}"/>
          </ac:cxnSpMkLst>
        </pc:cxnChg>
        <pc:cxnChg chg="del">
          <ac:chgData name="Jonathan Neo" userId="7ec93efd-812d-40d8-901a-7d363e22a35d" providerId="ADAL" clId="{3F7A3462-F3D4-4D49-B3B6-DEEA96AF3DC3}" dt="2020-07-23T00:13:00.167" v="10245" actId="478"/>
          <ac:cxnSpMkLst>
            <pc:docMk/>
            <pc:sldMk cId="3445558300" sldId="943"/>
            <ac:cxnSpMk id="22" creationId="{C99A25A1-CB93-40E1-A51E-A160711CF61B}"/>
          </ac:cxnSpMkLst>
        </pc:cxnChg>
        <pc:cxnChg chg="del">
          <ac:chgData name="Jonathan Neo" userId="7ec93efd-812d-40d8-901a-7d363e22a35d" providerId="ADAL" clId="{3F7A3462-F3D4-4D49-B3B6-DEEA96AF3DC3}" dt="2020-07-23T00:13:00.167" v="10245" actId="478"/>
          <ac:cxnSpMkLst>
            <pc:docMk/>
            <pc:sldMk cId="3445558300" sldId="943"/>
            <ac:cxnSpMk id="24" creationId="{1D28E064-07F2-4E6E-A39C-E10C40496F86}"/>
          </ac:cxnSpMkLst>
        </pc:cxnChg>
        <pc:cxnChg chg="del">
          <ac:chgData name="Jonathan Neo" userId="7ec93efd-812d-40d8-901a-7d363e22a35d" providerId="ADAL" clId="{3F7A3462-F3D4-4D49-B3B6-DEEA96AF3DC3}" dt="2020-07-23T00:13:00.167" v="10245" actId="478"/>
          <ac:cxnSpMkLst>
            <pc:docMk/>
            <pc:sldMk cId="3445558300" sldId="943"/>
            <ac:cxnSpMk id="25" creationId="{D295D8FB-5179-4DAA-9B1B-F4C6BC45B33B}"/>
          </ac:cxnSpMkLst>
        </pc:cxnChg>
        <pc:cxnChg chg="add del mod">
          <ac:chgData name="Jonathan Neo" userId="7ec93efd-812d-40d8-901a-7d363e22a35d" providerId="ADAL" clId="{3F7A3462-F3D4-4D49-B3B6-DEEA96AF3DC3}" dt="2020-07-23T00:18:05.670" v="10384" actId="22"/>
          <ac:cxnSpMkLst>
            <pc:docMk/>
            <pc:sldMk cId="3445558300" sldId="943"/>
            <ac:cxnSpMk id="34" creationId="{8E22DB2E-F7D9-4F3D-862B-E3888019851E}"/>
          </ac:cxnSpMkLst>
        </pc:cxnChg>
        <pc:cxnChg chg="add del mod">
          <ac:chgData name="Jonathan Neo" userId="7ec93efd-812d-40d8-901a-7d363e22a35d" providerId="ADAL" clId="{3F7A3462-F3D4-4D49-B3B6-DEEA96AF3DC3}" dt="2020-07-23T00:18:05.670" v="10384" actId="22"/>
          <ac:cxnSpMkLst>
            <pc:docMk/>
            <pc:sldMk cId="3445558300" sldId="943"/>
            <ac:cxnSpMk id="42" creationId="{2125FF7C-D300-4BC3-9882-16C3AD176E8D}"/>
          </ac:cxnSpMkLst>
        </pc:cxnChg>
        <pc:cxnChg chg="add del mod">
          <ac:chgData name="Jonathan Neo" userId="7ec93efd-812d-40d8-901a-7d363e22a35d" providerId="ADAL" clId="{3F7A3462-F3D4-4D49-B3B6-DEEA96AF3DC3}" dt="2020-07-23T00:18:05.670" v="10384" actId="22"/>
          <ac:cxnSpMkLst>
            <pc:docMk/>
            <pc:sldMk cId="3445558300" sldId="943"/>
            <ac:cxnSpMk id="44" creationId="{9D779EDA-D8B2-4CF4-A98E-76C8A4A0E7B7}"/>
          </ac:cxnSpMkLst>
        </pc:cxnChg>
        <pc:cxnChg chg="del">
          <ac:chgData name="Jonathan Neo" userId="7ec93efd-812d-40d8-901a-7d363e22a35d" providerId="ADAL" clId="{3F7A3462-F3D4-4D49-B3B6-DEEA96AF3DC3}" dt="2020-07-23T00:13:00.167" v="10245" actId="478"/>
          <ac:cxnSpMkLst>
            <pc:docMk/>
            <pc:sldMk cId="3445558300" sldId="943"/>
            <ac:cxnSpMk id="53" creationId="{B611C657-F716-4B28-A2F0-57FBC550E099}"/>
          </ac:cxnSpMkLst>
        </pc:cxnChg>
        <pc:cxnChg chg="del">
          <ac:chgData name="Jonathan Neo" userId="7ec93efd-812d-40d8-901a-7d363e22a35d" providerId="ADAL" clId="{3F7A3462-F3D4-4D49-B3B6-DEEA96AF3DC3}" dt="2020-07-23T00:13:00.167" v="10245" actId="478"/>
          <ac:cxnSpMkLst>
            <pc:docMk/>
            <pc:sldMk cId="3445558300" sldId="943"/>
            <ac:cxnSpMk id="55" creationId="{999B8924-6E9C-461B-A863-1EE8B9AD1149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3T00:17:41.957" v="10372" actId="22"/>
        <pc:sldMkLst>
          <pc:docMk/>
          <pc:sldMk cId="4270683792" sldId="944"/>
        </pc:sldMkLst>
        <pc:spChg chg="mod">
          <ac:chgData name="Jonathan Neo" userId="7ec93efd-812d-40d8-901a-7d363e22a35d" providerId="ADAL" clId="{3F7A3462-F3D4-4D49-B3B6-DEEA96AF3DC3}" dt="2020-07-23T00:17:39.984" v="10370" actId="20577"/>
          <ac:spMkLst>
            <pc:docMk/>
            <pc:sldMk cId="4270683792" sldId="944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3T00:17:41.187" v="10371" actId="478"/>
          <ac:spMkLst>
            <pc:docMk/>
            <pc:sldMk cId="4270683792" sldId="944"/>
            <ac:spMk id="3" creationId="{07F09574-61D1-431C-891A-7A75D299E0ED}"/>
          </ac:spMkLst>
        </pc:spChg>
        <pc:spChg chg="add">
          <ac:chgData name="Jonathan Neo" userId="7ec93efd-812d-40d8-901a-7d363e22a35d" providerId="ADAL" clId="{3F7A3462-F3D4-4D49-B3B6-DEEA96AF3DC3}" dt="2020-07-23T00:17:41.957" v="10372" actId="22"/>
          <ac:spMkLst>
            <pc:docMk/>
            <pc:sldMk cId="4270683792" sldId="944"/>
            <ac:spMk id="8" creationId="{BBFC6EED-BA86-4426-B83D-0AA32B0CC26D}"/>
          </ac:spMkLst>
        </pc:spChg>
        <pc:spChg chg="del">
          <ac:chgData name="Jonathan Neo" userId="7ec93efd-812d-40d8-901a-7d363e22a35d" providerId="ADAL" clId="{3F7A3462-F3D4-4D49-B3B6-DEEA96AF3DC3}" dt="2020-07-23T00:17:41.187" v="10371" actId="478"/>
          <ac:spMkLst>
            <pc:docMk/>
            <pc:sldMk cId="4270683792" sldId="944"/>
            <ac:spMk id="9" creationId="{A61F6F7E-1D92-4697-9450-6EE55B135AAE}"/>
          </ac:spMkLst>
        </pc:spChg>
        <pc:spChg chg="add">
          <ac:chgData name="Jonathan Neo" userId="7ec93efd-812d-40d8-901a-7d363e22a35d" providerId="ADAL" clId="{3F7A3462-F3D4-4D49-B3B6-DEEA96AF3DC3}" dt="2020-07-23T00:17:41.957" v="10372" actId="22"/>
          <ac:spMkLst>
            <pc:docMk/>
            <pc:sldMk cId="4270683792" sldId="944"/>
            <ac:spMk id="10" creationId="{51EB47F7-AEB8-4BBC-A586-ACD2E152F66A}"/>
          </ac:spMkLst>
        </pc:spChg>
        <pc:spChg chg="del">
          <ac:chgData name="Jonathan Neo" userId="7ec93efd-812d-40d8-901a-7d363e22a35d" providerId="ADAL" clId="{3F7A3462-F3D4-4D49-B3B6-DEEA96AF3DC3}" dt="2020-07-23T00:17:41.187" v="10371" actId="478"/>
          <ac:spMkLst>
            <pc:docMk/>
            <pc:sldMk cId="4270683792" sldId="944"/>
            <ac:spMk id="11" creationId="{C7067831-5D7B-4BA1-ABAF-0476865BD583}"/>
          </ac:spMkLst>
        </pc:spChg>
        <pc:spChg chg="add">
          <ac:chgData name="Jonathan Neo" userId="7ec93efd-812d-40d8-901a-7d363e22a35d" providerId="ADAL" clId="{3F7A3462-F3D4-4D49-B3B6-DEEA96AF3DC3}" dt="2020-07-23T00:17:41.957" v="10372" actId="22"/>
          <ac:spMkLst>
            <pc:docMk/>
            <pc:sldMk cId="4270683792" sldId="944"/>
            <ac:spMk id="12" creationId="{9AB60C29-9ACE-4B41-A220-E7430C1F1290}"/>
          </ac:spMkLst>
        </pc:spChg>
        <pc:spChg chg="del">
          <ac:chgData name="Jonathan Neo" userId="7ec93efd-812d-40d8-901a-7d363e22a35d" providerId="ADAL" clId="{3F7A3462-F3D4-4D49-B3B6-DEEA96AF3DC3}" dt="2020-07-23T00:17:41.187" v="10371" actId="478"/>
          <ac:spMkLst>
            <pc:docMk/>
            <pc:sldMk cId="4270683792" sldId="944"/>
            <ac:spMk id="13" creationId="{1A20037E-DFFB-4533-85DD-EA74E779A2C8}"/>
          </ac:spMkLst>
        </pc:spChg>
        <pc:spChg chg="add">
          <ac:chgData name="Jonathan Neo" userId="7ec93efd-812d-40d8-901a-7d363e22a35d" providerId="ADAL" clId="{3F7A3462-F3D4-4D49-B3B6-DEEA96AF3DC3}" dt="2020-07-23T00:17:41.957" v="10372" actId="22"/>
          <ac:spMkLst>
            <pc:docMk/>
            <pc:sldMk cId="4270683792" sldId="944"/>
            <ac:spMk id="36" creationId="{298529C4-2A9A-4D8E-A0BD-A1F20F5D9AEC}"/>
          </ac:spMkLst>
        </pc:spChg>
        <pc:picChg chg="add">
          <ac:chgData name="Jonathan Neo" userId="7ec93efd-812d-40d8-901a-7d363e22a35d" providerId="ADAL" clId="{3F7A3462-F3D4-4D49-B3B6-DEEA96AF3DC3}" dt="2020-07-23T00:17:41.957" v="10372" actId="22"/>
          <ac:picMkLst>
            <pc:docMk/>
            <pc:sldMk cId="4270683792" sldId="944"/>
            <ac:picMk id="18" creationId="{CDA149B4-4321-406B-A422-BE96AD057BFA}"/>
          </ac:picMkLst>
        </pc:picChg>
        <pc:picChg chg="del">
          <ac:chgData name="Jonathan Neo" userId="7ec93efd-812d-40d8-901a-7d363e22a35d" providerId="ADAL" clId="{3F7A3462-F3D4-4D49-B3B6-DEEA96AF3DC3}" dt="2020-07-23T00:17:41.187" v="10371" actId="478"/>
          <ac:picMkLst>
            <pc:docMk/>
            <pc:sldMk cId="4270683792" sldId="944"/>
            <ac:picMk id="19" creationId="{7FBFA846-6621-4338-8C04-B4561500CBD5}"/>
          </ac:picMkLst>
        </pc:picChg>
        <pc:picChg chg="del">
          <ac:chgData name="Jonathan Neo" userId="7ec93efd-812d-40d8-901a-7d363e22a35d" providerId="ADAL" clId="{3F7A3462-F3D4-4D49-B3B6-DEEA96AF3DC3}" dt="2020-07-23T00:17:41.187" v="10371" actId="478"/>
          <ac:picMkLst>
            <pc:docMk/>
            <pc:sldMk cId="4270683792" sldId="944"/>
            <ac:picMk id="21" creationId="{CA81F409-2D32-4F03-953A-33D7382D8DED}"/>
          </ac:picMkLst>
        </pc:picChg>
        <pc:picChg chg="del">
          <ac:chgData name="Jonathan Neo" userId="7ec93efd-812d-40d8-901a-7d363e22a35d" providerId="ADAL" clId="{3F7A3462-F3D4-4D49-B3B6-DEEA96AF3DC3}" dt="2020-07-23T00:17:41.187" v="10371" actId="478"/>
          <ac:picMkLst>
            <pc:docMk/>
            <pc:sldMk cId="4270683792" sldId="944"/>
            <ac:picMk id="23" creationId="{E73E56B6-8D73-4232-8144-8D16C22857C1}"/>
          </ac:picMkLst>
        </pc:picChg>
        <pc:picChg chg="del">
          <ac:chgData name="Jonathan Neo" userId="7ec93efd-812d-40d8-901a-7d363e22a35d" providerId="ADAL" clId="{3F7A3462-F3D4-4D49-B3B6-DEEA96AF3DC3}" dt="2020-07-23T00:17:41.187" v="10371" actId="478"/>
          <ac:picMkLst>
            <pc:docMk/>
            <pc:sldMk cId="4270683792" sldId="944"/>
            <ac:picMk id="26" creationId="{BA5AFBF9-DC4D-4CF8-8427-D17B9DD5E5D5}"/>
          </ac:picMkLst>
        </pc:picChg>
        <pc:picChg chg="add">
          <ac:chgData name="Jonathan Neo" userId="7ec93efd-812d-40d8-901a-7d363e22a35d" providerId="ADAL" clId="{3F7A3462-F3D4-4D49-B3B6-DEEA96AF3DC3}" dt="2020-07-23T00:17:41.957" v="10372" actId="22"/>
          <ac:picMkLst>
            <pc:docMk/>
            <pc:sldMk cId="4270683792" sldId="944"/>
            <ac:picMk id="30" creationId="{16EDBEA3-58CB-48A7-887F-A1786584AB4E}"/>
          </ac:picMkLst>
        </pc:picChg>
        <pc:picChg chg="add">
          <ac:chgData name="Jonathan Neo" userId="7ec93efd-812d-40d8-901a-7d363e22a35d" providerId="ADAL" clId="{3F7A3462-F3D4-4D49-B3B6-DEEA96AF3DC3}" dt="2020-07-23T00:17:41.957" v="10372" actId="22"/>
          <ac:picMkLst>
            <pc:docMk/>
            <pc:sldMk cId="4270683792" sldId="944"/>
            <ac:picMk id="34" creationId="{1A19F4E1-F09F-46B3-A88D-D92B80972261}"/>
          </ac:picMkLst>
        </pc:picChg>
        <pc:picChg chg="add">
          <ac:chgData name="Jonathan Neo" userId="7ec93efd-812d-40d8-901a-7d363e22a35d" providerId="ADAL" clId="{3F7A3462-F3D4-4D49-B3B6-DEEA96AF3DC3}" dt="2020-07-23T00:17:41.957" v="10372" actId="22"/>
          <ac:picMkLst>
            <pc:docMk/>
            <pc:sldMk cId="4270683792" sldId="944"/>
            <ac:picMk id="38" creationId="{D6C992F9-5817-4552-B847-CCB83BBB8F0F}"/>
          </ac:picMkLst>
        </pc:picChg>
        <pc:cxnChg chg="add mod">
          <ac:chgData name="Jonathan Neo" userId="7ec93efd-812d-40d8-901a-7d363e22a35d" providerId="ADAL" clId="{3F7A3462-F3D4-4D49-B3B6-DEEA96AF3DC3}" dt="2020-07-23T00:17:41.957" v="10372" actId="22"/>
          <ac:cxnSpMkLst>
            <pc:docMk/>
            <pc:sldMk cId="4270683792" sldId="944"/>
            <ac:cxnSpMk id="6" creationId="{671C9A7F-9977-4947-B654-0753EEAEBF0A}"/>
          </ac:cxnSpMkLst>
        </pc:cxnChg>
        <pc:cxnChg chg="del">
          <ac:chgData name="Jonathan Neo" userId="7ec93efd-812d-40d8-901a-7d363e22a35d" providerId="ADAL" clId="{3F7A3462-F3D4-4D49-B3B6-DEEA96AF3DC3}" dt="2020-07-23T00:17:41.187" v="10371" actId="478"/>
          <ac:cxnSpMkLst>
            <pc:docMk/>
            <pc:sldMk cId="4270683792" sldId="944"/>
            <ac:cxnSpMk id="7" creationId="{EE584ADE-A991-48EE-8265-3F96F54DCA59}"/>
          </ac:cxnSpMkLst>
        </pc:cxnChg>
        <pc:cxnChg chg="add mod">
          <ac:chgData name="Jonathan Neo" userId="7ec93efd-812d-40d8-901a-7d363e22a35d" providerId="ADAL" clId="{3F7A3462-F3D4-4D49-B3B6-DEEA96AF3DC3}" dt="2020-07-23T00:17:41.957" v="10372" actId="22"/>
          <ac:cxnSpMkLst>
            <pc:docMk/>
            <pc:sldMk cId="4270683792" sldId="944"/>
            <ac:cxnSpMk id="14" creationId="{CCD084B2-C0DA-4288-8C5E-70EB21988788}"/>
          </ac:cxnSpMkLst>
        </pc:cxnChg>
        <pc:cxnChg chg="del">
          <ac:chgData name="Jonathan Neo" userId="7ec93efd-812d-40d8-901a-7d363e22a35d" providerId="ADAL" clId="{3F7A3462-F3D4-4D49-B3B6-DEEA96AF3DC3}" dt="2020-07-23T00:17:41.187" v="10371" actId="478"/>
          <ac:cxnSpMkLst>
            <pc:docMk/>
            <pc:sldMk cId="4270683792" sldId="944"/>
            <ac:cxnSpMk id="15" creationId="{944C83E8-891F-462F-BEED-43469EAA2428}"/>
          </ac:cxnSpMkLst>
        </pc:cxnChg>
        <pc:cxnChg chg="add mod">
          <ac:chgData name="Jonathan Neo" userId="7ec93efd-812d-40d8-901a-7d363e22a35d" providerId="ADAL" clId="{3F7A3462-F3D4-4D49-B3B6-DEEA96AF3DC3}" dt="2020-07-23T00:17:41.957" v="10372" actId="22"/>
          <ac:cxnSpMkLst>
            <pc:docMk/>
            <pc:sldMk cId="4270683792" sldId="944"/>
            <ac:cxnSpMk id="16" creationId="{7E75750D-52BD-498D-98F2-9D3F3C0CFE94}"/>
          </ac:cxnSpMkLst>
        </pc:cxnChg>
        <pc:cxnChg chg="del">
          <ac:chgData name="Jonathan Neo" userId="7ec93efd-812d-40d8-901a-7d363e22a35d" providerId="ADAL" clId="{3F7A3462-F3D4-4D49-B3B6-DEEA96AF3DC3}" dt="2020-07-23T00:17:41.187" v="10371" actId="478"/>
          <ac:cxnSpMkLst>
            <pc:docMk/>
            <pc:sldMk cId="4270683792" sldId="944"/>
            <ac:cxnSpMk id="17" creationId="{C17475D5-5B79-4F89-9FE5-18F288A20E95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3T00:18:08.617" v="10386" actId="22"/>
        <pc:sldMkLst>
          <pc:docMk/>
          <pc:sldMk cId="3035128164" sldId="945"/>
        </pc:sldMkLst>
        <pc:spChg chg="mod">
          <ac:chgData name="Jonathan Neo" userId="7ec93efd-812d-40d8-901a-7d363e22a35d" providerId="ADAL" clId="{3F7A3462-F3D4-4D49-B3B6-DEEA96AF3DC3}" dt="2020-07-23T00:17:47.100" v="10379" actId="20577"/>
          <ac:spMkLst>
            <pc:docMk/>
            <pc:sldMk cId="3035128164" sldId="945"/>
            <ac:spMk id="2" creationId="{4CA54266-611C-486E-B2F8-7030C027DDEB}"/>
          </ac:spMkLst>
        </pc:spChg>
        <pc:spChg chg="add">
          <ac:chgData name="Jonathan Neo" userId="7ec93efd-812d-40d8-901a-7d363e22a35d" providerId="ADAL" clId="{3F7A3462-F3D4-4D49-B3B6-DEEA96AF3DC3}" dt="2020-07-23T00:18:08.617" v="10386" actId="22"/>
          <ac:spMkLst>
            <pc:docMk/>
            <pc:sldMk cId="3035128164" sldId="945"/>
            <ac:spMk id="7" creationId="{10F861FB-40B9-4250-B76B-C62CB343001C}"/>
          </ac:spMkLst>
        </pc:spChg>
        <pc:spChg chg="del">
          <ac:chgData name="Jonathan Neo" userId="7ec93efd-812d-40d8-901a-7d363e22a35d" providerId="ADAL" clId="{3F7A3462-F3D4-4D49-B3B6-DEEA96AF3DC3}" dt="2020-07-23T00:17:49.196" v="10380" actId="478"/>
          <ac:spMkLst>
            <pc:docMk/>
            <pc:sldMk cId="3035128164" sldId="945"/>
            <ac:spMk id="8" creationId="{BBFC6EED-BA86-4426-B83D-0AA32B0CC26D}"/>
          </ac:spMkLst>
        </pc:spChg>
        <pc:spChg chg="add">
          <ac:chgData name="Jonathan Neo" userId="7ec93efd-812d-40d8-901a-7d363e22a35d" providerId="ADAL" clId="{3F7A3462-F3D4-4D49-B3B6-DEEA96AF3DC3}" dt="2020-07-23T00:18:08.617" v="10386" actId="22"/>
          <ac:spMkLst>
            <pc:docMk/>
            <pc:sldMk cId="3035128164" sldId="945"/>
            <ac:spMk id="9" creationId="{5E4E27DB-A209-4AC9-B419-657F65D5DEDE}"/>
          </ac:spMkLst>
        </pc:spChg>
        <pc:spChg chg="del">
          <ac:chgData name="Jonathan Neo" userId="7ec93efd-812d-40d8-901a-7d363e22a35d" providerId="ADAL" clId="{3F7A3462-F3D4-4D49-B3B6-DEEA96AF3DC3}" dt="2020-07-23T00:17:49.196" v="10380" actId="478"/>
          <ac:spMkLst>
            <pc:docMk/>
            <pc:sldMk cId="3035128164" sldId="945"/>
            <ac:spMk id="10" creationId="{51EB47F7-AEB8-4BBC-A586-ACD2E152F66A}"/>
          </ac:spMkLst>
        </pc:spChg>
        <pc:spChg chg="add">
          <ac:chgData name="Jonathan Neo" userId="7ec93efd-812d-40d8-901a-7d363e22a35d" providerId="ADAL" clId="{3F7A3462-F3D4-4D49-B3B6-DEEA96AF3DC3}" dt="2020-07-23T00:18:08.617" v="10386" actId="22"/>
          <ac:spMkLst>
            <pc:docMk/>
            <pc:sldMk cId="3035128164" sldId="945"/>
            <ac:spMk id="11" creationId="{C22B468A-8EBC-4F70-8C95-437D94DA95A4}"/>
          </ac:spMkLst>
        </pc:spChg>
        <pc:spChg chg="del">
          <ac:chgData name="Jonathan Neo" userId="7ec93efd-812d-40d8-901a-7d363e22a35d" providerId="ADAL" clId="{3F7A3462-F3D4-4D49-B3B6-DEEA96AF3DC3}" dt="2020-07-23T00:17:49.196" v="10380" actId="478"/>
          <ac:spMkLst>
            <pc:docMk/>
            <pc:sldMk cId="3035128164" sldId="945"/>
            <ac:spMk id="12" creationId="{9AB60C29-9ACE-4B41-A220-E7430C1F1290}"/>
          </ac:spMkLst>
        </pc:spChg>
        <pc:spChg chg="add">
          <ac:chgData name="Jonathan Neo" userId="7ec93efd-812d-40d8-901a-7d363e22a35d" providerId="ADAL" clId="{3F7A3462-F3D4-4D49-B3B6-DEEA96AF3DC3}" dt="2020-07-23T00:18:08.617" v="10386" actId="22"/>
          <ac:spMkLst>
            <pc:docMk/>
            <pc:sldMk cId="3035128164" sldId="945"/>
            <ac:spMk id="24" creationId="{39A7DFC3-2CFD-47CC-A97F-7053EA1A0804}"/>
          </ac:spMkLst>
        </pc:spChg>
        <pc:spChg chg="del">
          <ac:chgData name="Jonathan Neo" userId="7ec93efd-812d-40d8-901a-7d363e22a35d" providerId="ADAL" clId="{3F7A3462-F3D4-4D49-B3B6-DEEA96AF3DC3}" dt="2020-07-23T00:17:49.196" v="10380" actId="478"/>
          <ac:spMkLst>
            <pc:docMk/>
            <pc:sldMk cId="3035128164" sldId="945"/>
            <ac:spMk id="36" creationId="{298529C4-2A9A-4D8E-A0BD-A1F20F5D9AEC}"/>
          </ac:spMkLst>
        </pc:spChg>
        <pc:picChg chg="add">
          <ac:chgData name="Jonathan Neo" userId="7ec93efd-812d-40d8-901a-7d363e22a35d" providerId="ADAL" clId="{3F7A3462-F3D4-4D49-B3B6-DEEA96AF3DC3}" dt="2020-07-23T00:18:08.617" v="10386" actId="22"/>
          <ac:picMkLst>
            <pc:docMk/>
            <pc:sldMk cId="3035128164" sldId="945"/>
            <ac:picMk id="17" creationId="{9A9F83AE-F180-486D-AE0A-F67D99D29EE4}"/>
          </ac:picMkLst>
        </pc:picChg>
        <pc:picChg chg="del">
          <ac:chgData name="Jonathan Neo" userId="7ec93efd-812d-40d8-901a-7d363e22a35d" providerId="ADAL" clId="{3F7A3462-F3D4-4D49-B3B6-DEEA96AF3DC3}" dt="2020-07-23T00:17:49.196" v="10380" actId="478"/>
          <ac:picMkLst>
            <pc:docMk/>
            <pc:sldMk cId="3035128164" sldId="945"/>
            <ac:picMk id="18" creationId="{CDA149B4-4321-406B-A422-BE96AD057BFA}"/>
          </ac:picMkLst>
        </pc:picChg>
        <pc:picChg chg="add">
          <ac:chgData name="Jonathan Neo" userId="7ec93efd-812d-40d8-901a-7d363e22a35d" providerId="ADAL" clId="{3F7A3462-F3D4-4D49-B3B6-DEEA96AF3DC3}" dt="2020-07-23T00:18:08.617" v="10386" actId="22"/>
          <ac:picMkLst>
            <pc:docMk/>
            <pc:sldMk cId="3035128164" sldId="945"/>
            <ac:picMk id="20" creationId="{6F68B74B-E1DA-4B8D-BEB9-4D8582ED021B}"/>
          </ac:picMkLst>
        </pc:picChg>
        <pc:picChg chg="add">
          <ac:chgData name="Jonathan Neo" userId="7ec93efd-812d-40d8-901a-7d363e22a35d" providerId="ADAL" clId="{3F7A3462-F3D4-4D49-B3B6-DEEA96AF3DC3}" dt="2020-07-23T00:18:08.617" v="10386" actId="22"/>
          <ac:picMkLst>
            <pc:docMk/>
            <pc:sldMk cId="3035128164" sldId="945"/>
            <ac:picMk id="22" creationId="{75DD314F-62CB-4EA8-8917-264887B394F6}"/>
          </ac:picMkLst>
        </pc:picChg>
        <pc:picChg chg="add">
          <ac:chgData name="Jonathan Neo" userId="7ec93efd-812d-40d8-901a-7d363e22a35d" providerId="ADAL" clId="{3F7A3462-F3D4-4D49-B3B6-DEEA96AF3DC3}" dt="2020-07-23T00:18:08.617" v="10386" actId="22"/>
          <ac:picMkLst>
            <pc:docMk/>
            <pc:sldMk cId="3035128164" sldId="945"/>
            <ac:picMk id="26" creationId="{67337BB7-3FB9-4AC2-A75F-9D8EBCF14B6C}"/>
          </ac:picMkLst>
        </pc:picChg>
        <pc:picChg chg="del">
          <ac:chgData name="Jonathan Neo" userId="7ec93efd-812d-40d8-901a-7d363e22a35d" providerId="ADAL" clId="{3F7A3462-F3D4-4D49-B3B6-DEEA96AF3DC3}" dt="2020-07-23T00:17:49.196" v="10380" actId="478"/>
          <ac:picMkLst>
            <pc:docMk/>
            <pc:sldMk cId="3035128164" sldId="945"/>
            <ac:picMk id="30" creationId="{16EDBEA3-58CB-48A7-887F-A1786584AB4E}"/>
          </ac:picMkLst>
        </pc:picChg>
        <pc:picChg chg="del">
          <ac:chgData name="Jonathan Neo" userId="7ec93efd-812d-40d8-901a-7d363e22a35d" providerId="ADAL" clId="{3F7A3462-F3D4-4D49-B3B6-DEEA96AF3DC3}" dt="2020-07-23T00:17:49.196" v="10380" actId="478"/>
          <ac:picMkLst>
            <pc:docMk/>
            <pc:sldMk cId="3035128164" sldId="945"/>
            <ac:picMk id="34" creationId="{1A19F4E1-F09F-46B3-A88D-D92B80972261}"/>
          </ac:picMkLst>
        </pc:picChg>
        <pc:picChg chg="del">
          <ac:chgData name="Jonathan Neo" userId="7ec93efd-812d-40d8-901a-7d363e22a35d" providerId="ADAL" clId="{3F7A3462-F3D4-4D49-B3B6-DEEA96AF3DC3}" dt="2020-07-23T00:17:49.196" v="10380" actId="478"/>
          <ac:picMkLst>
            <pc:docMk/>
            <pc:sldMk cId="3035128164" sldId="945"/>
            <ac:picMk id="38" creationId="{D6C992F9-5817-4552-B847-CCB83BBB8F0F}"/>
          </ac:picMkLst>
        </pc:picChg>
        <pc:cxnChg chg="add mod">
          <ac:chgData name="Jonathan Neo" userId="7ec93efd-812d-40d8-901a-7d363e22a35d" providerId="ADAL" clId="{3F7A3462-F3D4-4D49-B3B6-DEEA96AF3DC3}" dt="2020-07-23T00:18:08.617" v="10386" actId="22"/>
          <ac:cxnSpMkLst>
            <pc:docMk/>
            <pc:sldMk cId="3035128164" sldId="945"/>
            <ac:cxnSpMk id="3" creationId="{9F31EC24-8FD7-4322-884C-9FB1FD4F6B60}"/>
          </ac:cxnSpMkLst>
        </pc:cxnChg>
        <pc:cxnChg chg="del">
          <ac:chgData name="Jonathan Neo" userId="7ec93efd-812d-40d8-901a-7d363e22a35d" providerId="ADAL" clId="{3F7A3462-F3D4-4D49-B3B6-DEEA96AF3DC3}" dt="2020-07-23T00:17:49.196" v="10380" actId="478"/>
          <ac:cxnSpMkLst>
            <pc:docMk/>
            <pc:sldMk cId="3035128164" sldId="945"/>
            <ac:cxnSpMk id="6" creationId="{671C9A7F-9977-4947-B654-0753EEAEBF0A}"/>
          </ac:cxnSpMkLst>
        </pc:cxnChg>
        <pc:cxnChg chg="add mod">
          <ac:chgData name="Jonathan Neo" userId="7ec93efd-812d-40d8-901a-7d363e22a35d" providerId="ADAL" clId="{3F7A3462-F3D4-4D49-B3B6-DEEA96AF3DC3}" dt="2020-07-23T00:18:08.617" v="10386" actId="22"/>
          <ac:cxnSpMkLst>
            <pc:docMk/>
            <pc:sldMk cId="3035128164" sldId="945"/>
            <ac:cxnSpMk id="13" creationId="{4F10D071-2176-47A4-B371-4C25B1243179}"/>
          </ac:cxnSpMkLst>
        </pc:cxnChg>
        <pc:cxnChg chg="del">
          <ac:chgData name="Jonathan Neo" userId="7ec93efd-812d-40d8-901a-7d363e22a35d" providerId="ADAL" clId="{3F7A3462-F3D4-4D49-B3B6-DEEA96AF3DC3}" dt="2020-07-23T00:17:49.196" v="10380" actId="478"/>
          <ac:cxnSpMkLst>
            <pc:docMk/>
            <pc:sldMk cId="3035128164" sldId="945"/>
            <ac:cxnSpMk id="14" creationId="{CCD084B2-C0DA-4288-8C5E-70EB21988788}"/>
          </ac:cxnSpMkLst>
        </pc:cxnChg>
        <pc:cxnChg chg="add mod">
          <ac:chgData name="Jonathan Neo" userId="7ec93efd-812d-40d8-901a-7d363e22a35d" providerId="ADAL" clId="{3F7A3462-F3D4-4D49-B3B6-DEEA96AF3DC3}" dt="2020-07-23T00:18:08.617" v="10386" actId="22"/>
          <ac:cxnSpMkLst>
            <pc:docMk/>
            <pc:sldMk cId="3035128164" sldId="945"/>
            <ac:cxnSpMk id="15" creationId="{D64A7AAF-D079-41DB-AD98-A67CB926AEE6}"/>
          </ac:cxnSpMkLst>
        </pc:cxnChg>
        <pc:cxnChg chg="del">
          <ac:chgData name="Jonathan Neo" userId="7ec93efd-812d-40d8-901a-7d363e22a35d" providerId="ADAL" clId="{3F7A3462-F3D4-4D49-B3B6-DEEA96AF3DC3}" dt="2020-07-23T00:17:49.196" v="10380" actId="478"/>
          <ac:cxnSpMkLst>
            <pc:docMk/>
            <pc:sldMk cId="3035128164" sldId="945"/>
            <ac:cxnSpMk id="16" creationId="{7E75750D-52BD-498D-98F2-9D3F3C0CFE94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3T00:38:16.030" v="10621" actId="1076"/>
        <pc:sldMkLst>
          <pc:docMk/>
          <pc:sldMk cId="32268875" sldId="946"/>
        </pc:sldMkLst>
        <pc:spChg chg="mod">
          <ac:chgData name="Jonathan Neo" userId="7ec93efd-812d-40d8-901a-7d363e22a35d" providerId="ADAL" clId="{3F7A3462-F3D4-4D49-B3B6-DEEA96AF3DC3}" dt="2020-07-23T00:21:20.447" v="10410" actId="255"/>
          <ac:spMkLst>
            <pc:docMk/>
            <pc:sldMk cId="32268875" sldId="946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3T00:21:23.914" v="10411" actId="478"/>
          <ac:spMkLst>
            <pc:docMk/>
            <pc:sldMk cId="32268875" sldId="946"/>
            <ac:spMk id="4" creationId="{D4C09BC9-4D77-482E-AEE9-CB7BC0D1507C}"/>
          </ac:spMkLst>
        </pc:spChg>
        <pc:spChg chg="del">
          <ac:chgData name="Jonathan Neo" userId="7ec93efd-812d-40d8-901a-7d363e22a35d" providerId="ADAL" clId="{3F7A3462-F3D4-4D49-B3B6-DEEA96AF3DC3}" dt="2020-07-23T00:21:23.914" v="10411" actId="478"/>
          <ac:spMkLst>
            <pc:docMk/>
            <pc:sldMk cId="32268875" sldId="946"/>
            <ac:spMk id="7" creationId="{10F861FB-40B9-4250-B76B-C62CB343001C}"/>
          </ac:spMkLst>
        </pc:spChg>
        <pc:spChg chg="del">
          <ac:chgData name="Jonathan Neo" userId="7ec93efd-812d-40d8-901a-7d363e22a35d" providerId="ADAL" clId="{3F7A3462-F3D4-4D49-B3B6-DEEA96AF3DC3}" dt="2020-07-23T00:21:23.914" v="10411" actId="478"/>
          <ac:spMkLst>
            <pc:docMk/>
            <pc:sldMk cId="32268875" sldId="946"/>
            <ac:spMk id="9" creationId="{5E4E27DB-A209-4AC9-B419-657F65D5DEDE}"/>
          </ac:spMkLst>
        </pc:spChg>
        <pc:spChg chg="del">
          <ac:chgData name="Jonathan Neo" userId="7ec93efd-812d-40d8-901a-7d363e22a35d" providerId="ADAL" clId="{3F7A3462-F3D4-4D49-B3B6-DEEA96AF3DC3}" dt="2020-07-23T00:21:23.914" v="10411" actId="478"/>
          <ac:spMkLst>
            <pc:docMk/>
            <pc:sldMk cId="32268875" sldId="946"/>
            <ac:spMk id="11" creationId="{C22B468A-8EBC-4F70-8C95-437D94DA95A4}"/>
          </ac:spMkLst>
        </pc:spChg>
        <pc:spChg chg="del">
          <ac:chgData name="Jonathan Neo" userId="7ec93efd-812d-40d8-901a-7d363e22a35d" providerId="ADAL" clId="{3F7A3462-F3D4-4D49-B3B6-DEEA96AF3DC3}" dt="2020-07-23T00:21:23.914" v="10411" actId="478"/>
          <ac:spMkLst>
            <pc:docMk/>
            <pc:sldMk cId="32268875" sldId="946"/>
            <ac:spMk id="24" creationId="{39A7DFC3-2CFD-47CC-A97F-7053EA1A0804}"/>
          </ac:spMkLst>
        </pc:spChg>
        <pc:spChg chg="del">
          <ac:chgData name="Jonathan Neo" userId="7ec93efd-812d-40d8-901a-7d363e22a35d" providerId="ADAL" clId="{3F7A3462-F3D4-4D49-B3B6-DEEA96AF3DC3}" dt="2020-07-23T00:21:23.914" v="10411" actId="478"/>
          <ac:spMkLst>
            <pc:docMk/>
            <pc:sldMk cId="32268875" sldId="946"/>
            <ac:spMk id="28" creationId="{7A6E3D6F-4DA9-40CC-A444-27ECAF59B076}"/>
          </ac:spMkLst>
        </pc:spChg>
        <pc:picChg chg="add del mod">
          <ac:chgData name="Jonathan Neo" userId="7ec93efd-812d-40d8-901a-7d363e22a35d" providerId="ADAL" clId="{3F7A3462-F3D4-4D49-B3B6-DEEA96AF3DC3}" dt="2020-07-23T00:38:02.909" v="10618" actId="478"/>
          <ac:picMkLst>
            <pc:docMk/>
            <pc:sldMk cId="32268875" sldId="946"/>
            <ac:picMk id="6" creationId="{A7AB7ED9-E162-46C4-A520-7E97884BC305}"/>
          </ac:picMkLst>
        </pc:picChg>
        <pc:picChg chg="add mod">
          <ac:chgData name="Jonathan Neo" userId="7ec93efd-812d-40d8-901a-7d363e22a35d" providerId="ADAL" clId="{3F7A3462-F3D4-4D49-B3B6-DEEA96AF3DC3}" dt="2020-07-23T00:38:16.030" v="10621" actId="1076"/>
          <ac:picMkLst>
            <pc:docMk/>
            <pc:sldMk cId="32268875" sldId="946"/>
            <ac:picMk id="10" creationId="{89C2C255-41E2-4B4B-9F1C-417013F3719F}"/>
          </ac:picMkLst>
        </pc:picChg>
        <pc:picChg chg="del">
          <ac:chgData name="Jonathan Neo" userId="7ec93efd-812d-40d8-901a-7d363e22a35d" providerId="ADAL" clId="{3F7A3462-F3D4-4D49-B3B6-DEEA96AF3DC3}" dt="2020-07-23T00:21:23.914" v="10411" actId="478"/>
          <ac:picMkLst>
            <pc:docMk/>
            <pc:sldMk cId="32268875" sldId="946"/>
            <ac:picMk id="17" creationId="{9A9F83AE-F180-486D-AE0A-F67D99D29EE4}"/>
          </ac:picMkLst>
        </pc:picChg>
        <pc:picChg chg="del">
          <ac:chgData name="Jonathan Neo" userId="7ec93efd-812d-40d8-901a-7d363e22a35d" providerId="ADAL" clId="{3F7A3462-F3D4-4D49-B3B6-DEEA96AF3DC3}" dt="2020-07-23T00:21:23.914" v="10411" actId="478"/>
          <ac:picMkLst>
            <pc:docMk/>
            <pc:sldMk cId="32268875" sldId="946"/>
            <ac:picMk id="20" creationId="{6F68B74B-E1DA-4B8D-BEB9-4D8582ED021B}"/>
          </ac:picMkLst>
        </pc:picChg>
        <pc:picChg chg="del">
          <ac:chgData name="Jonathan Neo" userId="7ec93efd-812d-40d8-901a-7d363e22a35d" providerId="ADAL" clId="{3F7A3462-F3D4-4D49-B3B6-DEEA96AF3DC3}" dt="2020-07-23T00:21:23.914" v="10411" actId="478"/>
          <ac:picMkLst>
            <pc:docMk/>
            <pc:sldMk cId="32268875" sldId="946"/>
            <ac:picMk id="22" creationId="{75DD314F-62CB-4EA8-8917-264887B394F6}"/>
          </ac:picMkLst>
        </pc:picChg>
        <pc:picChg chg="del">
          <ac:chgData name="Jonathan Neo" userId="7ec93efd-812d-40d8-901a-7d363e22a35d" providerId="ADAL" clId="{3F7A3462-F3D4-4D49-B3B6-DEEA96AF3DC3}" dt="2020-07-23T00:21:23.914" v="10411" actId="478"/>
          <ac:picMkLst>
            <pc:docMk/>
            <pc:sldMk cId="32268875" sldId="946"/>
            <ac:picMk id="26" creationId="{67337BB7-3FB9-4AC2-A75F-9D8EBCF14B6C}"/>
          </ac:picMkLst>
        </pc:picChg>
        <pc:picChg chg="del">
          <ac:chgData name="Jonathan Neo" userId="7ec93efd-812d-40d8-901a-7d363e22a35d" providerId="ADAL" clId="{3F7A3462-F3D4-4D49-B3B6-DEEA96AF3DC3}" dt="2020-07-23T00:21:23.914" v="10411" actId="478"/>
          <ac:picMkLst>
            <pc:docMk/>
            <pc:sldMk cId="32268875" sldId="946"/>
            <ac:picMk id="32" creationId="{F1A82654-C027-4BE7-BB82-9E7C0A7F0A7A}"/>
          </ac:picMkLst>
        </pc:picChg>
        <pc:cxnChg chg="del">
          <ac:chgData name="Jonathan Neo" userId="7ec93efd-812d-40d8-901a-7d363e22a35d" providerId="ADAL" clId="{3F7A3462-F3D4-4D49-B3B6-DEEA96AF3DC3}" dt="2020-07-23T00:21:23.914" v="10411" actId="478"/>
          <ac:cxnSpMkLst>
            <pc:docMk/>
            <pc:sldMk cId="32268875" sldId="946"/>
            <ac:cxnSpMk id="3" creationId="{9F31EC24-8FD7-4322-884C-9FB1FD4F6B60}"/>
          </ac:cxnSpMkLst>
        </pc:cxnChg>
        <pc:cxnChg chg="del">
          <ac:chgData name="Jonathan Neo" userId="7ec93efd-812d-40d8-901a-7d363e22a35d" providerId="ADAL" clId="{3F7A3462-F3D4-4D49-B3B6-DEEA96AF3DC3}" dt="2020-07-23T00:21:23.914" v="10411" actId="478"/>
          <ac:cxnSpMkLst>
            <pc:docMk/>
            <pc:sldMk cId="32268875" sldId="946"/>
            <ac:cxnSpMk id="13" creationId="{4F10D071-2176-47A4-B371-4C25B1243179}"/>
          </ac:cxnSpMkLst>
        </pc:cxnChg>
        <pc:cxnChg chg="del">
          <ac:chgData name="Jonathan Neo" userId="7ec93efd-812d-40d8-901a-7d363e22a35d" providerId="ADAL" clId="{3F7A3462-F3D4-4D49-B3B6-DEEA96AF3DC3}" dt="2020-07-23T00:21:23.914" v="10411" actId="478"/>
          <ac:cxnSpMkLst>
            <pc:docMk/>
            <pc:sldMk cId="32268875" sldId="946"/>
            <ac:cxnSpMk id="15" creationId="{D64A7AAF-D079-41DB-AD98-A67CB926AEE6}"/>
          </ac:cxnSpMkLst>
        </pc:cxnChg>
      </pc:sldChg>
      <pc:sldChg chg="addSp delSp modSp add mod">
        <pc:chgData name="Jonathan Neo" userId="7ec93efd-812d-40d8-901a-7d363e22a35d" providerId="ADAL" clId="{3F7A3462-F3D4-4D49-B3B6-DEEA96AF3DC3}" dt="2020-07-23T00:22:45.368" v="10572" actId="20577"/>
        <pc:sldMkLst>
          <pc:docMk/>
          <pc:sldMk cId="3131936486" sldId="947"/>
        </pc:sldMkLst>
        <pc:spChg chg="mod">
          <ac:chgData name="Jonathan Neo" userId="7ec93efd-812d-40d8-901a-7d363e22a35d" providerId="ADAL" clId="{3F7A3462-F3D4-4D49-B3B6-DEEA96AF3DC3}" dt="2020-07-23T00:22:00.679" v="10476" actId="20577"/>
          <ac:spMkLst>
            <pc:docMk/>
            <pc:sldMk cId="3131936486" sldId="947"/>
            <ac:spMk id="2" creationId="{4CA54266-611C-486E-B2F8-7030C027DDEB}"/>
          </ac:spMkLst>
        </pc:spChg>
        <pc:spChg chg="add mod">
          <ac:chgData name="Jonathan Neo" userId="7ec93efd-812d-40d8-901a-7d363e22a35d" providerId="ADAL" clId="{3F7A3462-F3D4-4D49-B3B6-DEEA96AF3DC3}" dt="2020-07-23T00:22:45.368" v="10572" actId="20577"/>
          <ac:spMkLst>
            <pc:docMk/>
            <pc:sldMk cId="3131936486" sldId="947"/>
            <ac:spMk id="3" creationId="{CE04F900-C016-4021-A8FB-C6E3B9C6D59A}"/>
          </ac:spMkLst>
        </pc:spChg>
        <pc:picChg chg="del">
          <ac:chgData name="Jonathan Neo" userId="7ec93efd-812d-40d8-901a-7d363e22a35d" providerId="ADAL" clId="{3F7A3462-F3D4-4D49-B3B6-DEEA96AF3DC3}" dt="2020-07-23T00:22:07.608" v="10477" actId="478"/>
          <ac:picMkLst>
            <pc:docMk/>
            <pc:sldMk cId="3131936486" sldId="947"/>
            <ac:picMk id="6" creationId="{A7AB7ED9-E162-46C4-A520-7E97884BC305}"/>
          </ac:picMkLst>
        </pc:picChg>
      </pc:sldChg>
      <pc:sldChg chg="modSp add mod">
        <pc:chgData name="Jonathan Neo" userId="7ec93efd-812d-40d8-901a-7d363e22a35d" providerId="ADAL" clId="{3F7A3462-F3D4-4D49-B3B6-DEEA96AF3DC3}" dt="2020-07-23T00:22:36.412" v="10541" actId="20577"/>
        <pc:sldMkLst>
          <pc:docMk/>
          <pc:sldMk cId="1644864843" sldId="948"/>
        </pc:sldMkLst>
        <pc:spChg chg="mod">
          <ac:chgData name="Jonathan Neo" userId="7ec93efd-812d-40d8-901a-7d363e22a35d" providerId="ADAL" clId="{3F7A3462-F3D4-4D49-B3B6-DEEA96AF3DC3}" dt="2020-07-23T00:22:23.871" v="10501" actId="20577"/>
          <ac:spMkLst>
            <pc:docMk/>
            <pc:sldMk cId="1644864843" sldId="948"/>
            <ac:spMk id="2" creationId="{4CA54266-611C-486E-B2F8-7030C027DDEB}"/>
          </ac:spMkLst>
        </pc:spChg>
        <pc:spChg chg="mod">
          <ac:chgData name="Jonathan Neo" userId="7ec93efd-812d-40d8-901a-7d363e22a35d" providerId="ADAL" clId="{3F7A3462-F3D4-4D49-B3B6-DEEA96AF3DC3}" dt="2020-07-23T00:22:36.412" v="10541" actId="20577"/>
          <ac:spMkLst>
            <pc:docMk/>
            <pc:sldMk cId="1644864843" sldId="948"/>
            <ac:spMk id="3" creationId="{CE04F900-C016-4021-A8FB-C6E3B9C6D59A}"/>
          </ac:spMkLst>
        </pc:spChg>
      </pc:sldChg>
      <pc:sldChg chg="modSp add mod">
        <pc:chgData name="Jonathan Neo" userId="7ec93efd-812d-40d8-901a-7d363e22a35d" providerId="ADAL" clId="{3F7A3462-F3D4-4D49-B3B6-DEEA96AF3DC3}" dt="2020-07-23T00:32:15.865" v="10597" actId="20577"/>
        <pc:sldMkLst>
          <pc:docMk/>
          <pc:sldMk cId="3033546957" sldId="949"/>
        </pc:sldMkLst>
        <pc:spChg chg="mod">
          <ac:chgData name="Jonathan Neo" userId="7ec93efd-812d-40d8-901a-7d363e22a35d" providerId="ADAL" clId="{3F7A3462-F3D4-4D49-B3B6-DEEA96AF3DC3}" dt="2020-07-23T00:32:15.865" v="10597" actId="20577"/>
          <ac:spMkLst>
            <pc:docMk/>
            <pc:sldMk cId="3033546957" sldId="949"/>
            <ac:spMk id="4" creationId="{A6D2266C-C90C-458A-9B9A-623EBF4DE977}"/>
          </ac:spMkLst>
        </pc:spChg>
      </pc:sldChg>
      <pc:sldChg chg="addSp delSp modSp add mod">
        <pc:chgData name="Jonathan Neo" userId="7ec93efd-812d-40d8-901a-7d363e22a35d" providerId="ADAL" clId="{3F7A3462-F3D4-4D49-B3B6-DEEA96AF3DC3}" dt="2020-07-23T01:10:44.245" v="12243" actId="20577"/>
        <pc:sldMkLst>
          <pc:docMk/>
          <pc:sldMk cId="3641360493" sldId="950"/>
        </pc:sldMkLst>
        <pc:spChg chg="mod">
          <ac:chgData name="Jonathan Neo" userId="7ec93efd-812d-40d8-901a-7d363e22a35d" providerId="ADAL" clId="{3F7A3462-F3D4-4D49-B3B6-DEEA96AF3DC3}" dt="2020-07-23T00:32:39.844" v="10616" actId="20577"/>
          <ac:spMkLst>
            <pc:docMk/>
            <pc:sldMk cId="3641360493" sldId="950"/>
            <ac:spMk id="2" creationId="{4CA54266-611C-486E-B2F8-7030C027DDEB}"/>
          </ac:spMkLst>
        </pc:spChg>
        <pc:spChg chg="del">
          <ac:chgData name="Jonathan Neo" userId="7ec93efd-812d-40d8-901a-7d363e22a35d" providerId="ADAL" clId="{3F7A3462-F3D4-4D49-B3B6-DEEA96AF3DC3}" dt="2020-07-23T00:32:32.715" v="10599" actId="478"/>
          <ac:spMkLst>
            <pc:docMk/>
            <pc:sldMk cId="3641360493" sldId="950"/>
            <ac:spMk id="3" creationId="{CE04F900-C016-4021-A8FB-C6E3B9C6D59A}"/>
          </ac:spMkLst>
        </pc:spChg>
        <pc:spChg chg="add mod ord">
          <ac:chgData name="Jonathan Neo" userId="7ec93efd-812d-40d8-901a-7d363e22a35d" providerId="ADAL" clId="{3F7A3462-F3D4-4D49-B3B6-DEEA96AF3DC3}" dt="2020-07-23T01:05:27.126" v="11760" actId="164"/>
          <ac:spMkLst>
            <pc:docMk/>
            <pc:sldMk cId="3641360493" sldId="950"/>
            <ac:spMk id="4" creationId="{18716674-0735-4A27-A951-6F1088A39997}"/>
          </ac:spMkLst>
        </pc:spChg>
        <pc:spChg chg="mod">
          <ac:chgData name="Jonathan Neo" userId="7ec93efd-812d-40d8-901a-7d363e22a35d" providerId="ADAL" clId="{3F7A3462-F3D4-4D49-B3B6-DEEA96AF3DC3}" dt="2020-07-23T00:39:04.966" v="10622"/>
          <ac:spMkLst>
            <pc:docMk/>
            <pc:sldMk cId="3641360493" sldId="950"/>
            <ac:spMk id="9" creationId="{79329E09-84CD-4F10-AF9C-84E1E378FB5B}"/>
          </ac:spMkLst>
        </pc:spChg>
        <pc:spChg chg="mod">
          <ac:chgData name="Jonathan Neo" userId="7ec93efd-812d-40d8-901a-7d363e22a35d" providerId="ADAL" clId="{3F7A3462-F3D4-4D49-B3B6-DEEA96AF3DC3}" dt="2020-07-23T00:39:04.966" v="10622"/>
          <ac:spMkLst>
            <pc:docMk/>
            <pc:sldMk cId="3641360493" sldId="950"/>
            <ac:spMk id="10" creationId="{1143DEF2-E316-42B8-BF66-D11309FC1558}"/>
          </ac:spMkLst>
        </pc:spChg>
        <pc:spChg chg="mod">
          <ac:chgData name="Jonathan Neo" userId="7ec93efd-812d-40d8-901a-7d363e22a35d" providerId="ADAL" clId="{3F7A3462-F3D4-4D49-B3B6-DEEA96AF3DC3}" dt="2020-07-23T00:39:04.966" v="10622"/>
          <ac:spMkLst>
            <pc:docMk/>
            <pc:sldMk cId="3641360493" sldId="950"/>
            <ac:spMk id="14" creationId="{254CC4A6-372A-4561-8B2F-CB1F0CF3C3BC}"/>
          </ac:spMkLst>
        </pc:spChg>
        <pc:spChg chg="mod">
          <ac:chgData name="Jonathan Neo" userId="7ec93efd-812d-40d8-901a-7d363e22a35d" providerId="ADAL" clId="{3F7A3462-F3D4-4D49-B3B6-DEEA96AF3DC3}" dt="2020-07-23T00:39:04.966" v="10622"/>
          <ac:spMkLst>
            <pc:docMk/>
            <pc:sldMk cId="3641360493" sldId="950"/>
            <ac:spMk id="15" creationId="{583B63BE-D65E-45FC-B69E-4D01D12C7B46}"/>
          </ac:spMkLst>
        </pc:spChg>
        <pc:spChg chg="mod">
          <ac:chgData name="Jonathan Neo" userId="7ec93efd-812d-40d8-901a-7d363e22a35d" providerId="ADAL" clId="{3F7A3462-F3D4-4D49-B3B6-DEEA96AF3DC3}" dt="2020-07-23T00:39:04.966" v="10622"/>
          <ac:spMkLst>
            <pc:docMk/>
            <pc:sldMk cId="3641360493" sldId="950"/>
            <ac:spMk id="19" creationId="{86A21D83-7733-49B7-85FD-32FBC53A9217}"/>
          </ac:spMkLst>
        </pc:spChg>
        <pc:spChg chg="mod">
          <ac:chgData name="Jonathan Neo" userId="7ec93efd-812d-40d8-901a-7d363e22a35d" providerId="ADAL" clId="{3F7A3462-F3D4-4D49-B3B6-DEEA96AF3DC3}" dt="2020-07-23T00:39:04.966" v="10622"/>
          <ac:spMkLst>
            <pc:docMk/>
            <pc:sldMk cId="3641360493" sldId="950"/>
            <ac:spMk id="20" creationId="{5C146E2C-3C3A-48FD-A28C-EA3056379FBC}"/>
          </ac:spMkLst>
        </pc:spChg>
        <pc:spChg chg="mod">
          <ac:chgData name="Jonathan Neo" userId="7ec93efd-812d-40d8-901a-7d363e22a35d" providerId="ADAL" clId="{3F7A3462-F3D4-4D49-B3B6-DEEA96AF3DC3}" dt="2020-07-23T00:39:04.966" v="10622"/>
          <ac:spMkLst>
            <pc:docMk/>
            <pc:sldMk cId="3641360493" sldId="950"/>
            <ac:spMk id="24" creationId="{38B38057-B41E-4250-B24C-44492D496380}"/>
          </ac:spMkLst>
        </pc:spChg>
        <pc:spChg chg="mod">
          <ac:chgData name="Jonathan Neo" userId="7ec93efd-812d-40d8-901a-7d363e22a35d" providerId="ADAL" clId="{3F7A3462-F3D4-4D49-B3B6-DEEA96AF3DC3}" dt="2020-07-23T00:39:04.966" v="10622"/>
          <ac:spMkLst>
            <pc:docMk/>
            <pc:sldMk cId="3641360493" sldId="950"/>
            <ac:spMk id="25" creationId="{9D9E12D0-3264-4028-BDE5-0F1C23103327}"/>
          </ac:spMkLst>
        </pc:spChg>
        <pc:spChg chg="add del mod">
          <ac:chgData name="Jonathan Neo" userId="7ec93efd-812d-40d8-901a-7d363e22a35d" providerId="ADAL" clId="{3F7A3462-F3D4-4D49-B3B6-DEEA96AF3DC3}" dt="2020-07-23T00:56:30.191" v="11424" actId="478"/>
          <ac:spMkLst>
            <pc:docMk/>
            <pc:sldMk cId="3641360493" sldId="950"/>
            <ac:spMk id="28" creationId="{938C09F1-4D57-4F7A-8263-34F529DCF663}"/>
          </ac:spMkLst>
        </pc:spChg>
        <pc:spChg chg="add mod ord">
          <ac:chgData name="Jonathan Neo" userId="7ec93efd-812d-40d8-901a-7d363e22a35d" providerId="ADAL" clId="{3F7A3462-F3D4-4D49-B3B6-DEEA96AF3DC3}" dt="2020-07-23T01:05:27.126" v="11760" actId="164"/>
          <ac:spMkLst>
            <pc:docMk/>
            <pc:sldMk cId="3641360493" sldId="950"/>
            <ac:spMk id="30" creationId="{064A6BE8-D660-415C-BCF8-7AEBF2446AA4}"/>
          </ac:spMkLst>
        </pc:spChg>
        <pc:spChg chg="add del mod ord">
          <ac:chgData name="Jonathan Neo" userId="7ec93efd-812d-40d8-901a-7d363e22a35d" providerId="ADAL" clId="{3F7A3462-F3D4-4D49-B3B6-DEEA96AF3DC3}" dt="2020-07-23T00:57:31.212" v="11439" actId="478"/>
          <ac:spMkLst>
            <pc:docMk/>
            <pc:sldMk cId="3641360493" sldId="950"/>
            <ac:spMk id="33" creationId="{AD397941-C895-4564-AEB6-6DBEA64F171A}"/>
          </ac:spMkLst>
        </pc:spChg>
        <pc:spChg chg="add del mod">
          <ac:chgData name="Jonathan Neo" userId="7ec93efd-812d-40d8-901a-7d363e22a35d" providerId="ADAL" clId="{3F7A3462-F3D4-4D49-B3B6-DEEA96AF3DC3}" dt="2020-07-23T00:57:29.357" v="11438" actId="478"/>
          <ac:spMkLst>
            <pc:docMk/>
            <pc:sldMk cId="3641360493" sldId="950"/>
            <ac:spMk id="37" creationId="{EA020E93-2EBF-42B7-B08F-ECC9E462AD7F}"/>
          </ac:spMkLst>
        </pc:spChg>
        <pc:spChg chg="add mod ord">
          <ac:chgData name="Jonathan Neo" userId="7ec93efd-812d-40d8-901a-7d363e22a35d" providerId="ADAL" clId="{3F7A3462-F3D4-4D49-B3B6-DEEA96AF3DC3}" dt="2020-07-23T01:05:32.697" v="11761" actId="164"/>
          <ac:spMkLst>
            <pc:docMk/>
            <pc:sldMk cId="3641360493" sldId="950"/>
            <ac:spMk id="39" creationId="{608538DD-E7CA-48F5-9D86-932EC06C5D17}"/>
          </ac:spMkLst>
        </pc:spChg>
        <pc:spChg chg="del">
          <ac:chgData name="Jonathan Neo" userId="7ec93efd-812d-40d8-901a-7d363e22a35d" providerId="ADAL" clId="{3F7A3462-F3D4-4D49-B3B6-DEEA96AF3DC3}" dt="2020-07-23T00:32:43.574" v="10617" actId="478"/>
          <ac:spMkLst>
            <pc:docMk/>
            <pc:sldMk cId="3641360493" sldId="950"/>
            <ac:spMk id="45" creationId="{B712B85B-7EA0-4900-BD12-0AAF1423152E}"/>
          </ac:spMkLst>
        </pc:spChg>
        <pc:spChg chg="add del mod">
          <ac:chgData name="Jonathan Neo" userId="7ec93efd-812d-40d8-901a-7d363e22a35d" providerId="ADAL" clId="{3F7A3462-F3D4-4D49-B3B6-DEEA96AF3DC3}" dt="2020-07-23T00:58:37.564" v="11464" actId="478"/>
          <ac:spMkLst>
            <pc:docMk/>
            <pc:sldMk cId="3641360493" sldId="950"/>
            <ac:spMk id="49" creationId="{02CF2095-8BFA-48D0-9749-089698B24F01}"/>
          </ac:spMkLst>
        </pc:spChg>
        <pc:spChg chg="add del mod">
          <ac:chgData name="Jonathan Neo" userId="7ec93efd-812d-40d8-901a-7d363e22a35d" providerId="ADAL" clId="{3F7A3462-F3D4-4D49-B3B6-DEEA96AF3DC3}" dt="2020-07-23T00:58:34.678" v="11463" actId="478"/>
          <ac:spMkLst>
            <pc:docMk/>
            <pc:sldMk cId="3641360493" sldId="950"/>
            <ac:spMk id="53" creationId="{5076F823-8761-4AAD-AAFA-9BDDBDE9C208}"/>
          </ac:spMkLst>
        </pc:spChg>
        <pc:spChg chg="add mod ord">
          <ac:chgData name="Jonathan Neo" userId="7ec93efd-812d-40d8-901a-7d363e22a35d" providerId="ADAL" clId="{3F7A3462-F3D4-4D49-B3B6-DEEA96AF3DC3}" dt="2020-07-23T01:05:36.216" v="11762" actId="164"/>
          <ac:spMkLst>
            <pc:docMk/>
            <pc:sldMk cId="3641360493" sldId="950"/>
            <ac:spMk id="55" creationId="{6349FFCA-F7D7-4090-B823-4E24DE4D6FF7}"/>
          </ac:spMkLst>
        </pc:spChg>
        <pc:spChg chg="add del mod">
          <ac:chgData name="Jonathan Neo" userId="7ec93efd-812d-40d8-901a-7d363e22a35d" providerId="ADAL" clId="{3F7A3462-F3D4-4D49-B3B6-DEEA96AF3DC3}" dt="2020-07-23T00:57:10.268" v="11435" actId="478"/>
          <ac:spMkLst>
            <pc:docMk/>
            <pc:sldMk cId="3641360493" sldId="950"/>
            <ac:spMk id="61" creationId="{96DE701D-51F7-4C1A-A3FF-F7C98326903F}"/>
          </ac:spMkLst>
        </pc:spChg>
        <pc:spChg chg="add mod ord">
          <ac:chgData name="Jonathan Neo" userId="7ec93efd-812d-40d8-901a-7d363e22a35d" providerId="ADAL" clId="{3F7A3462-F3D4-4D49-B3B6-DEEA96AF3DC3}" dt="2020-07-23T01:05:32.697" v="11761" actId="164"/>
          <ac:spMkLst>
            <pc:docMk/>
            <pc:sldMk cId="3641360493" sldId="950"/>
            <ac:spMk id="63" creationId="{77E45E20-A6A1-489C-8EB6-EEE4398B7563}"/>
          </ac:spMkLst>
        </pc:spChg>
        <pc:spChg chg="add mod ord">
          <ac:chgData name="Jonathan Neo" userId="7ec93efd-812d-40d8-901a-7d363e22a35d" providerId="ADAL" clId="{3F7A3462-F3D4-4D49-B3B6-DEEA96AF3DC3}" dt="2020-07-23T01:05:36.216" v="11762" actId="164"/>
          <ac:spMkLst>
            <pc:docMk/>
            <pc:sldMk cId="3641360493" sldId="950"/>
            <ac:spMk id="67" creationId="{C3CB9552-03A7-40B0-B1E8-DBEFAE841460}"/>
          </ac:spMkLst>
        </pc:spChg>
        <pc:spChg chg="add mod">
          <ac:chgData name="Jonathan Neo" userId="7ec93efd-812d-40d8-901a-7d363e22a35d" providerId="ADAL" clId="{3F7A3462-F3D4-4D49-B3B6-DEEA96AF3DC3}" dt="2020-07-23T01:05:40.029" v="11763" actId="164"/>
          <ac:spMkLst>
            <pc:docMk/>
            <pc:sldMk cId="3641360493" sldId="950"/>
            <ac:spMk id="71" creationId="{24ADA47C-C9E1-4634-8919-863393817ECA}"/>
          </ac:spMkLst>
        </pc:spChg>
        <pc:spChg chg="add mod ord">
          <ac:chgData name="Jonathan Neo" userId="7ec93efd-812d-40d8-901a-7d363e22a35d" providerId="ADAL" clId="{3F7A3462-F3D4-4D49-B3B6-DEEA96AF3DC3}" dt="2020-07-23T01:05:40.029" v="11763" actId="164"/>
          <ac:spMkLst>
            <pc:docMk/>
            <pc:sldMk cId="3641360493" sldId="950"/>
            <ac:spMk id="77" creationId="{9B5CCCB2-3F57-4C9C-8395-6A614B1B0128}"/>
          </ac:spMkLst>
        </pc:spChg>
        <pc:spChg chg="add del mod">
          <ac:chgData name="Jonathan Neo" userId="7ec93efd-812d-40d8-901a-7d363e22a35d" providerId="ADAL" clId="{3F7A3462-F3D4-4D49-B3B6-DEEA96AF3DC3}" dt="2020-07-23T01:02:10.033" v="11716" actId="478"/>
          <ac:spMkLst>
            <pc:docMk/>
            <pc:sldMk cId="3641360493" sldId="950"/>
            <ac:spMk id="79" creationId="{EB7F5494-90F5-4B39-B459-61BC9F2B894F}"/>
          </ac:spMkLst>
        </pc:spChg>
        <pc:spChg chg="mod topLvl">
          <ac:chgData name="Jonathan Neo" userId="7ec93efd-812d-40d8-901a-7d363e22a35d" providerId="ADAL" clId="{3F7A3462-F3D4-4D49-B3B6-DEEA96AF3DC3}" dt="2020-07-23T01:06:44.910" v="11798" actId="165"/>
          <ac:spMkLst>
            <pc:docMk/>
            <pc:sldMk cId="3641360493" sldId="950"/>
            <ac:spMk id="87" creationId="{6F797729-C360-4DAB-B73C-3399BCC92E17}"/>
          </ac:spMkLst>
        </pc:spChg>
        <pc:spChg chg="mod ord topLvl">
          <ac:chgData name="Jonathan Neo" userId="7ec93efd-812d-40d8-901a-7d363e22a35d" providerId="ADAL" clId="{3F7A3462-F3D4-4D49-B3B6-DEEA96AF3DC3}" dt="2020-07-23T01:07:07.686" v="11806" actId="166"/>
          <ac:spMkLst>
            <pc:docMk/>
            <pc:sldMk cId="3641360493" sldId="950"/>
            <ac:spMk id="89" creationId="{0E7FA9C3-0BCF-4138-A659-956D2C8AF67F}"/>
          </ac:spMkLst>
        </pc:spChg>
        <pc:grpChg chg="add del mod">
          <ac:chgData name="Jonathan Neo" userId="7ec93efd-812d-40d8-901a-7d363e22a35d" providerId="ADAL" clId="{3F7A3462-F3D4-4D49-B3B6-DEEA96AF3DC3}" dt="2020-07-23T01:08:47.348" v="12085" actId="478"/>
          <ac:grpSpMkLst>
            <pc:docMk/>
            <pc:sldMk cId="3641360493" sldId="950"/>
            <ac:grpSpMk id="6" creationId="{538C876B-80C7-4778-A84E-D3B59A19072E}"/>
          </ac:grpSpMkLst>
        </pc:grpChg>
        <pc:grpChg chg="mod">
          <ac:chgData name="Jonathan Neo" userId="7ec93efd-812d-40d8-901a-7d363e22a35d" providerId="ADAL" clId="{3F7A3462-F3D4-4D49-B3B6-DEEA96AF3DC3}" dt="2020-07-23T00:39:04.966" v="10622"/>
          <ac:grpSpMkLst>
            <pc:docMk/>
            <pc:sldMk cId="3641360493" sldId="950"/>
            <ac:grpSpMk id="7" creationId="{A3F47416-673A-42D4-B289-BE2B432019FF}"/>
          </ac:grpSpMkLst>
        </pc:grpChg>
        <pc:grpChg chg="add del mod">
          <ac:chgData name="Jonathan Neo" userId="7ec93efd-812d-40d8-901a-7d363e22a35d" providerId="ADAL" clId="{3F7A3462-F3D4-4D49-B3B6-DEEA96AF3DC3}" dt="2020-07-23T01:08:47.348" v="12085" actId="478"/>
          <ac:grpSpMkLst>
            <pc:docMk/>
            <pc:sldMk cId="3641360493" sldId="950"/>
            <ac:grpSpMk id="11" creationId="{5482DC54-011F-497F-B04D-D3E602EC1CE3}"/>
          </ac:grpSpMkLst>
        </pc:grpChg>
        <pc:grpChg chg="mod">
          <ac:chgData name="Jonathan Neo" userId="7ec93efd-812d-40d8-901a-7d363e22a35d" providerId="ADAL" clId="{3F7A3462-F3D4-4D49-B3B6-DEEA96AF3DC3}" dt="2020-07-23T00:39:04.966" v="10622"/>
          <ac:grpSpMkLst>
            <pc:docMk/>
            <pc:sldMk cId="3641360493" sldId="950"/>
            <ac:grpSpMk id="12" creationId="{3B020A7A-7DC9-430B-8353-9E8FA5A8718D}"/>
          </ac:grpSpMkLst>
        </pc:grpChg>
        <pc:grpChg chg="add del mod">
          <ac:chgData name="Jonathan Neo" userId="7ec93efd-812d-40d8-901a-7d363e22a35d" providerId="ADAL" clId="{3F7A3462-F3D4-4D49-B3B6-DEEA96AF3DC3}" dt="2020-07-23T01:08:47.348" v="12085" actId="478"/>
          <ac:grpSpMkLst>
            <pc:docMk/>
            <pc:sldMk cId="3641360493" sldId="950"/>
            <ac:grpSpMk id="16" creationId="{944AC26F-8A72-479C-938A-DC5438857710}"/>
          </ac:grpSpMkLst>
        </pc:grpChg>
        <pc:grpChg chg="mod">
          <ac:chgData name="Jonathan Neo" userId="7ec93efd-812d-40d8-901a-7d363e22a35d" providerId="ADAL" clId="{3F7A3462-F3D4-4D49-B3B6-DEEA96AF3DC3}" dt="2020-07-23T00:39:04.966" v="10622"/>
          <ac:grpSpMkLst>
            <pc:docMk/>
            <pc:sldMk cId="3641360493" sldId="950"/>
            <ac:grpSpMk id="17" creationId="{31F9FDBC-9093-49DE-8FC9-58E7E684070D}"/>
          </ac:grpSpMkLst>
        </pc:grpChg>
        <pc:grpChg chg="add del mod">
          <ac:chgData name="Jonathan Neo" userId="7ec93efd-812d-40d8-901a-7d363e22a35d" providerId="ADAL" clId="{3F7A3462-F3D4-4D49-B3B6-DEEA96AF3DC3}" dt="2020-07-23T01:08:47.348" v="12085" actId="478"/>
          <ac:grpSpMkLst>
            <pc:docMk/>
            <pc:sldMk cId="3641360493" sldId="950"/>
            <ac:grpSpMk id="21" creationId="{F3E007D4-445E-483F-B019-B70649B154B4}"/>
          </ac:grpSpMkLst>
        </pc:grpChg>
        <pc:grpChg chg="mod">
          <ac:chgData name="Jonathan Neo" userId="7ec93efd-812d-40d8-901a-7d363e22a35d" providerId="ADAL" clId="{3F7A3462-F3D4-4D49-B3B6-DEEA96AF3DC3}" dt="2020-07-23T00:39:04.966" v="10622"/>
          <ac:grpSpMkLst>
            <pc:docMk/>
            <pc:sldMk cId="3641360493" sldId="950"/>
            <ac:grpSpMk id="22" creationId="{3826BA9A-34DB-42AE-8240-970C64AA7332}"/>
          </ac:grpSpMkLst>
        </pc:grpChg>
        <pc:grpChg chg="add mod ord">
          <ac:chgData name="Jonathan Neo" userId="7ec93efd-812d-40d8-901a-7d363e22a35d" providerId="ADAL" clId="{3F7A3462-F3D4-4D49-B3B6-DEEA96AF3DC3}" dt="2020-07-23T01:06:07.485" v="11769" actId="167"/>
          <ac:grpSpMkLst>
            <pc:docMk/>
            <pc:sldMk cId="3641360493" sldId="950"/>
            <ac:grpSpMk id="82" creationId="{50160A78-E55C-4A13-A901-02DD89FC6E3A}"/>
          </ac:grpSpMkLst>
        </pc:grpChg>
        <pc:grpChg chg="add mod ord">
          <ac:chgData name="Jonathan Neo" userId="7ec93efd-812d-40d8-901a-7d363e22a35d" providerId="ADAL" clId="{3F7A3462-F3D4-4D49-B3B6-DEEA96AF3DC3}" dt="2020-07-23T01:06:07.485" v="11769" actId="167"/>
          <ac:grpSpMkLst>
            <pc:docMk/>
            <pc:sldMk cId="3641360493" sldId="950"/>
            <ac:grpSpMk id="83" creationId="{713ECA88-C8CA-4144-A325-3B63239E87FF}"/>
          </ac:grpSpMkLst>
        </pc:grpChg>
        <pc:grpChg chg="add mod ord">
          <ac:chgData name="Jonathan Neo" userId="7ec93efd-812d-40d8-901a-7d363e22a35d" providerId="ADAL" clId="{3F7A3462-F3D4-4D49-B3B6-DEEA96AF3DC3}" dt="2020-07-23T01:06:07.485" v="11769" actId="167"/>
          <ac:grpSpMkLst>
            <pc:docMk/>
            <pc:sldMk cId="3641360493" sldId="950"/>
            <ac:grpSpMk id="84" creationId="{5E32DF68-1879-4079-9A33-36EF9349C790}"/>
          </ac:grpSpMkLst>
        </pc:grpChg>
        <pc:grpChg chg="add mod ord">
          <ac:chgData name="Jonathan Neo" userId="7ec93efd-812d-40d8-901a-7d363e22a35d" providerId="ADAL" clId="{3F7A3462-F3D4-4D49-B3B6-DEEA96AF3DC3}" dt="2020-07-23T01:06:07.485" v="11769" actId="167"/>
          <ac:grpSpMkLst>
            <pc:docMk/>
            <pc:sldMk cId="3641360493" sldId="950"/>
            <ac:grpSpMk id="85" creationId="{2F3F3DAB-3DCC-4C57-94E9-C9DA6AEBBF0D}"/>
          </ac:grpSpMkLst>
        </pc:grpChg>
        <pc:grpChg chg="add del mod ord">
          <ac:chgData name="Jonathan Neo" userId="7ec93efd-812d-40d8-901a-7d363e22a35d" providerId="ADAL" clId="{3F7A3462-F3D4-4D49-B3B6-DEEA96AF3DC3}" dt="2020-07-23T01:06:44.910" v="11798" actId="165"/>
          <ac:grpSpMkLst>
            <pc:docMk/>
            <pc:sldMk cId="3641360493" sldId="950"/>
            <ac:grpSpMk id="86" creationId="{D1C191FF-BCF7-4B02-8FE1-ED491FEDC671}"/>
          </ac:grpSpMkLst>
        </pc:grpChg>
        <pc:graphicFrameChg chg="add mod modGraphic">
          <ac:chgData name="Jonathan Neo" userId="7ec93efd-812d-40d8-901a-7d363e22a35d" providerId="ADAL" clId="{3F7A3462-F3D4-4D49-B3B6-DEEA96AF3DC3}" dt="2020-07-23T01:06:22.430" v="11773" actId="1076"/>
          <ac:graphicFrameMkLst>
            <pc:docMk/>
            <pc:sldMk cId="3641360493" sldId="950"/>
            <ac:graphicFrameMk id="31" creationId="{C5153A72-B4A3-438F-9295-D4DB427D4275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3T01:06:13.343" v="11771" actId="1076"/>
          <ac:graphicFrameMkLst>
            <pc:docMk/>
            <pc:sldMk cId="3641360493" sldId="950"/>
            <ac:graphicFrameMk id="41" creationId="{97D438BF-BD13-4117-95FF-2E6DA1B2EB9B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3T01:06:17.071" v="11772" actId="1076"/>
          <ac:graphicFrameMkLst>
            <pc:docMk/>
            <pc:sldMk cId="3641360493" sldId="950"/>
            <ac:graphicFrameMk id="57" creationId="{CC832198-47F0-490B-8BE8-1B476FF16465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3T01:10:00.098" v="12241" actId="20577"/>
          <ac:graphicFrameMkLst>
            <pc:docMk/>
            <pc:sldMk cId="3641360493" sldId="950"/>
            <ac:graphicFrameMk id="73" creationId="{F8B94D71-43B8-41BD-8F85-8D7FD60402D3}"/>
          </ac:graphicFrameMkLst>
        </pc:graphicFrameChg>
        <pc:graphicFrameChg chg="add mod modGraphic">
          <ac:chgData name="Jonathan Neo" userId="7ec93efd-812d-40d8-901a-7d363e22a35d" providerId="ADAL" clId="{3F7A3462-F3D4-4D49-B3B6-DEEA96AF3DC3}" dt="2020-07-23T01:10:44.245" v="12243" actId="20577"/>
          <ac:graphicFrameMkLst>
            <pc:docMk/>
            <pc:sldMk cId="3641360493" sldId="950"/>
            <ac:graphicFrameMk id="93" creationId="{72A74E04-FF27-43CD-B112-8853FA29A169}"/>
          </ac:graphicFrameMkLst>
        </pc:graphicFrameChg>
        <pc:picChg chg="mod">
          <ac:chgData name="Jonathan Neo" userId="7ec93efd-812d-40d8-901a-7d363e22a35d" providerId="ADAL" clId="{3F7A3462-F3D4-4D49-B3B6-DEEA96AF3DC3}" dt="2020-07-23T00:39:04.966" v="10622"/>
          <ac:picMkLst>
            <pc:docMk/>
            <pc:sldMk cId="3641360493" sldId="950"/>
            <ac:picMk id="8" creationId="{1FA98A45-EFED-4845-8A0C-45BB96FF64A1}"/>
          </ac:picMkLst>
        </pc:picChg>
        <pc:picChg chg="mod">
          <ac:chgData name="Jonathan Neo" userId="7ec93efd-812d-40d8-901a-7d363e22a35d" providerId="ADAL" clId="{3F7A3462-F3D4-4D49-B3B6-DEEA96AF3DC3}" dt="2020-07-23T00:39:04.966" v="10622"/>
          <ac:picMkLst>
            <pc:docMk/>
            <pc:sldMk cId="3641360493" sldId="950"/>
            <ac:picMk id="13" creationId="{8ACD93E2-5A4C-4772-AFAD-6AF72D6CFA17}"/>
          </ac:picMkLst>
        </pc:picChg>
        <pc:picChg chg="mod">
          <ac:chgData name="Jonathan Neo" userId="7ec93efd-812d-40d8-901a-7d363e22a35d" providerId="ADAL" clId="{3F7A3462-F3D4-4D49-B3B6-DEEA96AF3DC3}" dt="2020-07-23T00:39:04.966" v="10622"/>
          <ac:picMkLst>
            <pc:docMk/>
            <pc:sldMk cId="3641360493" sldId="950"/>
            <ac:picMk id="18" creationId="{299A16B1-FD50-4772-BD48-A04352DD72D7}"/>
          </ac:picMkLst>
        </pc:picChg>
        <pc:picChg chg="mod">
          <ac:chgData name="Jonathan Neo" userId="7ec93efd-812d-40d8-901a-7d363e22a35d" providerId="ADAL" clId="{3F7A3462-F3D4-4D49-B3B6-DEEA96AF3DC3}" dt="2020-07-23T00:39:04.966" v="10622"/>
          <ac:picMkLst>
            <pc:docMk/>
            <pc:sldMk cId="3641360493" sldId="950"/>
            <ac:picMk id="23" creationId="{88956D80-6712-4A9D-9556-8E3F027A4637}"/>
          </ac:picMkLst>
        </pc:picChg>
        <pc:picChg chg="add del mod modCrop">
          <ac:chgData name="Jonathan Neo" userId="7ec93efd-812d-40d8-901a-7d363e22a35d" providerId="ADAL" clId="{3F7A3462-F3D4-4D49-B3B6-DEEA96AF3DC3}" dt="2020-07-23T00:55:51.803" v="11405" actId="478"/>
          <ac:picMkLst>
            <pc:docMk/>
            <pc:sldMk cId="3641360493" sldId="950"/>
            <ac:picMk id="27" creationId="{0375ECC7-C51E-4ABA-BD87-A4664D363D34}"/>
          </ac:picMkLst>
        </pc:picChg>
        <pc:picChg chg="add del mod">
          <ac:chgData name="Jonathan Neo" userId="7ec93efd-812d-40d8-901a-7d363e22a35d" providerId="ADAL" clId="{3F7A3462-F3D4-4D49-B3B6-DEEA96AF3DC3}" dt="2020-07-23T00:49:51.077" v="11268" actId="478"/>
          <ac:picMkLst>
            <pc:docMk/>
            <pc:sldMk cId="3641360493" sldId="950"/>
            <ac:picMk id="35" creationId="{6D60BBF0-4B82-46C3-9CA7-5DA66A0FCB92}"/>
          </ac:picMkLst>
        </pc:picChg>
        <pc:picChg chg="add del mod">
          <ac:chgData name="Jonathan Neo" userId="7ec93efd-812d-40d8-901a-7d363e22a35d" providerId="ADAL" clId="{3F7A3462-F3D4-4D49-B3B6-DEEA96AF3DC3}" dt="2020-07-23T00:46:51.573" v="11211" actId="478"/>
          <ac:picMkLst>
            <pc:docMk/>
            <pc:sldMk cId="3641360493" sldId="950"/>
            <ac:picMk id="44" creationId="{C0D5A4CA-F1AE-4EA6-B63C-F7D54D2310F5}"/>
          </ac:picMkLst>
        </pc:picChg>
        <pc:picChg chg="add del mod ord modCrop">
          <ac:chgData name="Jonathan Neo" userId="7ec93efd-812d-40d8-901a-7d363e22a35d" providerId="ADAL" clId="{3F7A3462-F3D4-4D49-B3B6-DEEA96AF3DC3}" dt="2020-07-23T00:55:54.242" v="11407" actId="478"/>
          <ac:picMkLst>
            <pc:docMk/>
            <pc:sldMk cId="3641360493" sldId="950"/>
            <ac:picMk id="47" creationId="{C8C68AFC-1FAC-402D-87C7-D4BB3092FD8D}"/>
          </ac:picMkLst>
        </pc:picChg>
        <pc:picChg chg="add del mod">
          <ac:chgData name="Jonathan Neo" userId="7ec93efd-812d-40d8-901a-7d363e22a35d" providerId="ADAL" clId="{3F7A3462-F3D4-4D49-B3B6-DEEA96AF3DC3}" dt="2020-07-23T00:55:56.289" v="11409" actId="478"/>
          <ac:picMkLst>
            <pc:docMk/>
            <pc:sldMk cId="3641360493" sldId="950"/>
            <ac:picMk id="51" creationId="{680084BE-E075-4A12-91B7-1FD8EDCB2EE4}"/>
          </ac:picMkLst>
        </pc:picChg>
        <pc:picChg chg="add mod ord">
          <ac:chgData name="Jonathan Neo" userId="7ec93efd-812d-40d8-901a-7d363e22a35d" providerId="ADAL" clId="{3F7A3462-F3D4-4D49-B3B6-DEEA96AF3DC3}" dt="2020-07-23T01:05:27.126" v="11760" actId="164"/>
          <ac:picMkLst>
            <pc:docMk/>
            <pc:sldMk cId="3641360493" sldId="950"/>
            <ac:picMk id="59" creationId="{3A7204DF-A176-4409-A4E0-7D981010CD7C}"/>
          </ac:picMkLst>
        </pc:picChg>
        <pc:picChg chg="add mod">
          <ac:chgData name="Jonathan Neo" userId="7ec93efd-812d-40d8-901a-7d363e22a35d" providerId="ADAL" clId="{3F7A3462-F3D4-4D49-B3B6-DEEA96AF3DC3}" dt="2020-07-23T01:05:32.697" v="11761" actId="164"/>
          <ac:picMkLst>
            <pc:docMk/>
            <pc:sldMk cId="3641360493" sldId="950"/>
            <ac:picMk id="65" creationId="{AE2835F4-74A5-47F2-B5C2-C0AF2CEB78AE}"/>
          </ac:picMkLst>
        </pc:picChg>
        <pc:picChg chg="add mod">
          <ac:chgData name="Jonathan Neo" userId="7ec93efd-812d-40d8-901a-7d363e22a35d" providerId="ADAL" clId="{3F7A3462-F3D4-4D49-B3B6-DEEA96AF3DC3}" dt="2020-07-23T01:05:36.216" v="11762" actId="164"/>
          <ac:picMkLst>
            <pc:docMk/>
            <pc:sldMk cId="3641360493" sldId="950"/>
            <ac:picMk id="69" creationId="{10DFA6D8-9A6F-4A9D-BA57-4161B1849CE0}"/>
          </ac:picMkLst>
        </pc:picChg>
        <pc:picChg chg="add del mod">
          <ac:chgData name="Jonathan Neo" userId="7ec93efd-812d-40d8-901a-7d363e22a35d" providerId="ADAL" clId="{3F7A3462-F3D4-4D49-B3B6-DEEA96AF3DC3}" dt="2020-07-23T01:04:23.109" v="11751" actId="478"/>
          <ac:picMkLst>
            <pc:docMk/>
            <pc:sldMk cId="3641360493" sldId="950"/>
            <ac:picMk id="75" creationId="{41EB0B8A-7B0F-4E80-95E4-979411BEF929}"/>
          </ac:picMkLst>
        </pc:picChg>
        <pc:picChg chg="add mod">
          <ac:chgData name="Jonathan Neo" userId="7ec93efd-812d-40d8-901a-7d363e22a35d" providerId="ADAL" clId="{3F7A3462-F3D4-4D49-B3B6-DEEA96AF3DC3}" dt="2020-07-23T01:05:40.029" v="11763" actId="164"/>
          <ac:picMkLst>
            <pc:docMk/>
            <pc:sldMk cId="3641360493" sldId="950"/>
            <ac:picMk id="81" creationId="{0524E0EF-1344-458D-BE7C-656906F3020C}"/>
          </ac:picMkLst>
        </pc:picChg>
        <pc:picChg chg="del mod topLvl">
          <ac:chgData name="Jonathan Neo" userId="7ec93efd-812d-40d8-901a-7d363e22a35d" providerId="ADAL" clId="{3F7A3462-F3D4-4D49-B3B6-DEEA96AF3DC3}" dt="2020-07-23T01:06:46.519" v="11799" actId="478"/>
          <ac:picMkLst>
            <pc:docMk/>
            <pc:sldMk cId="3641360493" sldId="950"/>
            <ac:picMk id="88" creationId="{961F4D47-7399-4B26-AEE8-DAE3E4CEDA38}"/>
          </ac:picMkLst>
        </pc:picChg>
        <pc:picChg chg="add mod">
          <ac:chgData name="Jonathan Neo" userId="7ec93efd-812d-40d8-901a-7d363e22a35d" providerId="ADAL" clId="{3F7A3462-F3D4-4D49-B3B6-DEEA96AF3DC3}" dt="2020-07-23T01:07:13.285" v="11807" actId="1076"/>
          <ac:picMkLst>
            <pc:docMk/>
            <pc:sldMk cId="3641360493" sldId="950"/>
            <ac:picMk id="91" creationId="{BBE17584-4C4F-4443-A995-C041FAE8AF22}"/>
          </ac:picMkLst>
        </pc:picChg>
      </pc:sldChg>
      <pc:sldChg chg="modSp add mod">
        <pc:chgData name="Jonathan Neo" userId="7ec93efd-812d-40d8-901a-7d363e22a35d" providerId="ADAL" clId="{3F7A3462-F3D4-4D49-B3B6-DEEA96AF3DC3}" dt="2020-07-23T13:35:43.519" v="12706"/>
        <pc:sldMkLst>
          <pc:docMk/>
          <pc:sldMk cId="1824172447" sldId="951"/>
        </pc:sldMkLst>
        <pc:spChg chg="mod">
          <ac:chgData name="Jonathan Neo" userId="7ec93efd-812d-40d8-901a-7d363e22a35d" providerId="ADAL" clId="{3F7A3462-F3D4-4D49-B3B6-DEEA96AF3DC3}" dt="2020-07-23T13:30:00.196" v="12404" actId="2711"/>
          <ac:spMkLst>
            <pc:docMk/>
            <pc:sldMk cId="1824172447" sldId="951"/>
            <ac:spMk id="2" creationId="{4CA54266-611C-486E-B2F8-7030C027DDEB}"/>
          </ac:spMkLst>
        </pc:spChg>
        <pc:graphicFrameChg chg="mod modGraphic">
          <ac:chgData name="Jonathan Neo" userId="7ec93efd-812d-40d8-901a-7d363e22a35d" providerId="ADAL" clId="{3F7A3462-F3D4-4D49-B3B6-DEEA96AF3DC3}" dt="2020-07-23T13:35:43.519" v="12706"/>
          <ac:graphicFrameMkLst>
            <pc:docMk/>
            <pc:sldMk cId="1824172447" sldId="951"/>
            <ac:graphicFrameMk id="6" creationId="{5A742978-4957-4CC6-93B0-110107E9C100}"/>
          </ac:graphicFrameMkLst>
        </pc:graphicFrameChg>
      </pc:sldChg>
      <pc:sldChg chg="modSp add mod">
        <pc:chgData name="Jonathan Neo" userId="7ec93efd-812d-40d8-901a-7d363e22a35d" providerId="ADAL" clId="{3F7A3462-F3D4-4D49-B3B6-DEEA96AF3DC3}" dt="2020-07-23T13:42:51.108" v="12892" actId="20577"/>
        <pc:sldMkLst>
          <pc:docMk/>
          <pc:sldMk cId="3534729170" sldId="952"/>
        </pc:sldMkLst>
        <pc:spChg chg="mod">
          <ac:chgData name="Jonathan Neo" userId="7ec93efd-812d-40d8-901a-7d363e22a35d" providerId="ADAL" clId="{3F7A3462-F3D4-4D49-B3B6-DEEA96AF3DC3}" dt="2020-07-23T13:37:31.255" v="12752" actId="113"/>
          <ac:spMkLst>
            <pc:docMk/>
            <pc:sldMk cId="3534729170" sldId="952"/>
            <ac:spMk id="2" creationId="{4CA54266-611C-486E-B2F8-7030C027DDEB}"/>
          </ac:spMkLst>
        </pc:spChg>
        <pc:graphicFrameChg chg="mod modGraphic">
          <ac:chgData name="Jonathan Neo" userId="7ec93efd-812d-40d8-901a-7d363e22a35d" providerId="ADAL" clId="{3F7A3462-F3D4-4D49-B3B6-DEEA96AF3DC3}" dt="2020-07-23T13:42:51.108" v="12892" actId="20577"/>
          <ac:graphicFrameMkLst>
            <pc:docMk/>
            <pc:sldMk cId="3534729170" sldId="952"/>
            <ac:graphicFrameMk id="4" creationId="{338965CD-7AFF-4E87-8D6D-B71561358BB8}"/>
          </ac:graphicFrameMkLst>
        </pc:graphicFrameChg>
      </pc:sldChg>
    </pc:docChg>
  </pc:docChgLst>
  <pc:docChgLst>
    <pc:chgData name="Jonathan Neo" userId="499c2d3d-ce76-4636-8e86-6622b1f40b7d" providerId="ADAL" clId="{D309C529-4A6C-4619-B817-CA19A1A15B4C}"/>
    <pc:docChg chg="undo custSel addSld delSld modSld">
      <pc:chgData name="Jonathan Neo" userId="499c2d3d-ce76-4636-8e86-6622b1f40b7d" providerId="ADAL" clId="{D309C529-4A6C-4619-B817-CA19A1A15B4C}" dt="2020-06-04T10:44:24.024" v="3142" actId="20577"/>
      <pc:docMkLst>
        <pc:docMk/>
      </pc:docMkLst>
      <pc:sldChg chg="addSp delSp modSp mod">
        <pc:chgData name="Jonathan Neo" userId="499c2d3d-ce76-4636-8e86-6622b1f40b7d" providerId="ADAL" clId="{D309C529-4A6C-4619-B817-CA19A1A15B4C}" dt="2020-06-04T05:12:44.009" v="75" actId="478"/>
        <pc:sldMkLst>
          <pc:docMk/>
          <pc:sldMk cId="2274277515" sldId="880"/>
        </pc:sldMkLst>
        <pc:spChg chg="del mod">
          <ac:chgData name="Jonathan Neo" userId="499c2d3d-ce76-4636-8e86-6622b1f40b7d" providerId="ADAL" clId="{D309C529-4A6C-4619-B817-CA19A1A15B4C}" dt="2020-06-04T05:12:44.009" v="75" actId="478"/>
          <ac:spMkLst>
            <pc:docMk/>
            <pc:sldMk cId="2274277515" sldId="880"/>
            <ac:spMk id="2" creationId="{89B4DCD2-73CF-4AAE-B1C2-25476B32382D}"/>
          </ac:spMkLst>
        </pc:spChg>
        <pc:spChg chg="mod">
          <ac:chgData name="Jonathan Neo" userId="499c2d3d-ce76-4636-8e86-6622b1f40b7d" providerId="ADAL" clId="{D309C529-4A6C-4619-B817-CA19A1A15B4C}" dt="2020-06-04T05:12:30.174" v="66" actId="255"/>
          <ac:spMkLst>
            <pc:docMk/>
            <pc:sldMk cId="2274277515" sldId="880"/>
            <ac:spMk id="4" creationId="{714907C9-4DB3-4FEA-B47F-5BE57F763E73}"/>
          </ac:spMkLst>
        </pc:spChg>
        <pc:spChg chg="del mod">
          <ac:chgData name="Jonathan Neo" userId="499c2d3d-ce76-4636-8e86-6622b1f40b7d" providerId="ADAL" clId="{D309C529-4A6C-4619-B817-CA19A1A15B4C}" dt="2020-06-04T05:12:42.561" v="74" actId="478"/>
          <ac:spMkLst>
            <pc:docMk/>
            <pc:sldMk cId="2274277515" sldId="880"/>
            <ac:spMk id="5" creationId="{642EE208-EBFC-4E41-9E6A-E071362D3981}"/>
          </ac:spMkLst>
        </pc:spChg>
        <pc:spChg chg="add mod">
          <ac:chgData name="Jonathan Neo" userId="499c2d3d-ce76-4636-8e86-6622b1f40b7d" providerId="ADAL" clId="{D309C529-4A6C-4619-B817-CA19A1A15B4C}" dt="2020-06-04T05:12:42.561" v="74" actId="478"/>
          <ac:spMkLst>
            <pc:docMk/>
            <pc:sldMk cId="2274277515" sldId="880"/>
            <ac:spMk id="9" creationId="{501AF096-4C78-4A6D-AEC4-FB24957BBB67}"/>
          </ac:spMkLst>
        </pc:spChg>
        <pc:spChg chg="add mod">
          <ac:chgData name="Jonathan Neo" userId="499c2d3d-ce76-4636-8e86-6622b1f40b7d" providerId="ADAL" clId="{D309C529-4A6C-4619-B817-CA19A1A15B4C}" dt="2020-06-04T05:12:44.009" v="75" actId="478"/>
          <ac:spMkLst>
            <pc:docMk/>
            <pc:sldMk cId="2274277515" sldId="880"/>
            <ac:spMk id="11" creationId="{79BFC0B6-04B1-4556-9D3D-ABD18405DC4F}"/>
          </ac:spMkLst>
        </pc:spChg>
      </pc:sldChg>
      <pc:sldChg chg="del">
        <pc:chgData name="Jonathan Neo" userId="499c2d3d-ce76-4636-8e86-6622b1f40b7d" providerId="ADAL" clId="{D309C529-4A6C-4619-B817-CA19A1A15B4C}" dt="2020-06-04T05:12:49.201" v="76" actId="47"/>
        <pc:sldMkLst>
          <pc:docMk/>
          <pc:sldMk cId="2279152123" sldId="884"/>
        </pc:sldMkLst>
      </pc:sldChg>
      <pc:sldChg chg="del">
        <pc:chgData name="Jonathan Neo" userId="499c2d3d-ce76-4636-8e86-6622b1f40b7d" providerId="ADAL" clId="{D309C529-4A6C-4619-B817-CA19A1A15B4C}" dt="2020-06-04T05:12:49.201" v="76" actId="47"/>
        <pc:sldMkLst>
          <pc:docMk/>
          <pc:sldMk cId="3554616385" sldId="891"/>
        </pc:sldMkLst>
      </pc:sldChg>
      <pc:sldChg chg="addSp delSp modSp mod modAnim modNotesTx">
        <pc:chgData name="Jonathan Neo" userId="499c2d3d-ce76-4636-8e86-6622b1f40b7d" providerId="ADAL" clId="{D309C529-4A6C-4619-B817-CA19A1A15B4C}" dt="2020-06-04T05:59:49.063" v="1548" actId="207"/>
        <pc:sldMkLst>
          <pc:docMk/>
          <pc:sldMk cId="3043773700" sldId="892"/>
        </pc:sldMkLst>
        <pc:spChg chg="mod">
          <ac:chgData name="Jonathan Neo" userId="499c2d3d-ce76-4636-8e86-6622b1f40b7d" providerId="ADAL" clId="{D309C529-4A6C-4619-B817-CA19A1A15B4C}" dt="2020-06-04T05:34:11.931" v="570" actId="20577"/>
          <ac:spMkLst>
            <pc:docMk/>
            <pc:sldMk cId="3043773700" sldId="892"/>
            <ac:spMk id="2" creationId="{4CA54266-611C-486E-B2F8-7030C027DDEB}"/>
          </ac:spMkLst>
        </pc:spChg>
        <pc:spChg chg="add mod">
          <ac:chgData name="Jonathan Neo" userId="499c2d3d-ce76-4636-8e86-6622b1f40b7d" providerId="ADAL" clId="{D309C529-4A6C-4619-B817-CA19A1A15B4C}" dt="2020-06-04T05:32:44.369" v="456" actId="1038"/>
          <ac:spMkLst>
            <pc:docMk/>
            <pc:sldMk cId="3043773700" sldId="892"/>
            <ac:spMk id="28" creationId="{5D75C845-E550-4EC9-991B-B7EC4E20529A}"/>
          </ac:spMkLst>
        </pc:spChg>
        <pc:spChg chg="add mod">
          <ac:chgData name="Jonathan Neo" userId="499c2d3d-ce76-4636-8e86-6622b1f40b7d" providerId="ADAL" clId="{D309C529-4A6C-4619-B817-CA19A1A15B4C}" dt="2020-06-04T05:33:01.856" v="460" actId="1076"/>
          <ac:spMkLst>
            <pc:docMk/>
            <pc:sldMk cId="3043773700" sldId="892"/>
            <ac:spMk id="29" creationId="{5DDE1620-288D-4606-B6FC-C3B528385B8F}"/>
          </ac:spMkLst>
        </pc:spChg>
        <pc:spChg chg="add mod">
          <ac:chgData name="Jonathan Neo" userId="499c2d3d-ce76-4636-8e86-6622b1f40b7d" providerId="ADAL" clId="{D309C529-4A6C-4619-B817-CA19A1A15B4C}" dt="2020-06-04T05:32:58.327" v="459" actId="1076"/>
          <ac:spMkLst>
            <pc:docMk/>
            <pc:sldMk cId="3043773700" sldId="892"/>
            <ac:spMk id="30" creationId="{C4AA93CA-9C13-4AF0-8527-2E3418597BE7}"/>
          </ac:spMkLst>
        </pc:spChg>
        <pc:spChg chg="add mod">
          <ac:chgData name="Jonathan Neo" userId="499c2d3d-ce76-4636-8e86-6622b1f40b7d" providerId="ADAL" clId="{D309C529-4A6C-4619-B817-CA19A1A15B4C}" dt="2020-06-04T05:30:53.685" v="361" actId="1076"/>
          <ac:spMkLst>
            <pc:docMk/>
            <pc:sldMk cId="3043773700" sldId="892"/>
            <ac:spMk id="31" creationId="{B45460EF-8670-4759-904A-BB38A61452F4}"/>
          </ac:spMkLst>
        </pc:spChg>
        <pc:spChg chg="add mod">
          <ac:chgData name="Jonathan Neo" userId="499c2d3d-ce76-4636-8e86-6622b1f40b7d" providerId="ADAL" clId="{D309C529-4A6C-4619-B817-CA19A1A15B4C}" dt="2020-06-04T05:30:50.537" v="360" actId="1037"/>
          <ac:spMkLst>
            <pc:docMk/>
            <pc:sldMk cId="3043773700" sldId="892"/>
            <ac:spMk id="32" creationId="{3EE85F22-A11A-42B7-876D-A4F8DCA2FCE4}"/>
          </ac:spMkLst>
        </pc:spChg>
        <pc:spChg chg="add mod">
          <ac:chgData name="Jonathan Neo" userId="499c2d3d-ce76-4636-8e86-6622b1f40b7d" providerId="ADAL" clId="{D309C529-4A6C-4619-B817-CA19A1A15B4C}" dt="2020-06-04T05:31:31.443" v="390" actId="1076"/>
          <ac:spMkLst>
            <pc:docMk/>
            <pc:sldMk cId="3043773700" sldId="892"/>
            <ac:spMk id="39" creationId="{B2AFAA6C-D983-4047-8B13-827A5AEFFFA3}"/>
          </ac:spMkLst>
        </pc:spChg>
        <pc:spChg chg="add mod">
          <ac:chgData name="Jonathan Neo" userId="499c2d3d-ce76-4636-8e86-6622b1f40b7d" providerId="ADAL" clId="{D309C529-4A6C-4619-B817-CA19A1A15B4C}" dt="2020-06-04T05:32:27.754" v="450" actId="20577"/>
          <ac:spMkLst>
            <pc:docMk/>
            <pc:sldMk cId="3043773700" sldId="892"/>
            <ac:spMk id="44" creationId="{784E0D6C-9582-4F43-8A01-623AE6E999CA}"/>
          </ac:spMkLst>
        </pc:spChg>
        <pc:spChg chg="add mod">
          <ac:chgData name="Jonathan Neo" userId="499c2d3d-ce76-4636-8e86-6622b1f40b7d" providerId="ADAL" clId="{D309C529-4A6C-4619-B817-CA19A1A15B4C}" dt="2020-06-04T05:59:49.063" v="1548" actId="207"/>
          <ac:spMkLst>
            <pc:docMk/>
            <pc:sldMk cId="3043773700" sldId="892"/>
            <ac:spMk id="58" creationId="{4FCD8E97-73CB-4714-9E4B-288C5FBCA6D8}"/>
          </ac:spMkLst>
        </pc:spChg>
        <pc:spChg chg="add mod">
          <ac:chgData name="Jonathan Neo" userId="499c2d3d-ce76-4636-8e86-6622b1f40b7d" providerId="ADAL" clId="{D309C529-4A6C-4619-B817-CA19A1A15B4C}" dt="2020-06-04T05:35:49.636" v="668" actId="20577"/>
          <ac:spMkLst>
            <pc:docMk/>
            <pc:sldMk cId="3043773700" sldId="892"/>
            <ac:spMk id="59" creationId="{B452B943-578A-4B63-825C-F25F5FAA61B2}"/>
          </ac:spMkLst>
        </pc:spChg>
        <pc:spChg chg="add mod ord">
          <ac:chgData name="Jonathan Neo" userId="499c2d3d-ce76-4636-8e86-6622b1f40b7d" providerId="ADAL" clId="{D309C529-4A6C-4619-B817-CA19A1A15B4C}" dt="2020-06-04T05:59:49.063" v="1548" actId="207"/>
          <ac:spMkLst>
            <pc:docMk/>
            <pc:sldMk cId="3043773700" sldId="892"/>
            <ac:spMk id="60" creationId="{6B2D926C-9CE2-4FF2-80A3-758120EAC29C}"/>
          </ac:spMkLst>
        </pc:spChg>
        <pc:grpChg chg="add mod">
          <ac:chgData name="Jonathan Neo" userId="499c2d3d-ce76-4636-8e86-6622b1f40b7d" providerId="ADAL" clId="{D309C529-4A6C-4619-B817-CA19A1A15B4C}" dt="2020-06-04T05:32:53.780" v="458" actId="408"/>
          <ac:grpSpMkLst>
            <pc:docMk/>
            <pc:sldMk cId="3043773700" sldId="892"/>
            <ac:grpSpMk id="37" creationId="{99176A1B-2BFF-4737-97FD-7E81F8D4BDE4}"/>
          </ac:grpSpMkLst>
        </pc:grpChg>
        <pc:grpChg chg="add mod">
          <ac:chgData name="Jonathan Neo" userId="499c2d3d-ce76-4636-8e86-6622b1f40b7d" providerId="ADAL" clId="{D309C529-4A6C-4619-B817-CA19A1A15B4C}" dt="2020-06-04T05:32:53.780" v="458" actId="408"/>
          <ac:grpSpMkLst>
            <pc:docMk/>
            <pc:sldMk cId="3043773700" sldId="892"/>
            <ac:grpSpMk id="43" creationId="{1C053735-4F75-45A1-A857-B04000D863E6}"/>
          </ac:grpSpMkLst>
        </pc:grpChg>
        <pc:graphicFrameChg chg="del modGraphic">
          <ac:chgData name="Jonathan Neo" userId="499c2d3d-ce76-4636-8e86-6622b1f40b7d" providerId="ADAL" clId="{D309C529-4A6C-4619-B817-CA19A1A15B4C}" dt="2020-06-04T05:13:09.562" v="89" actId="478"/>
          <ac:graphicFrameMkLst>
            <pc:docMk/>
            <pc:sldMk cId="3043773700" sldId="892"/>
            <ac:graphicFrameMk id="8" creationId="{45B4D594-04E6-4E2E-839A-38A63FA880BE}"/>
          </ac:graphicFrameMkLst>
        </pc:graphicFrameChg>
        <pc:picChg chg="add mod">
          <ac:chgData name="Jonathan Neo" userId="499c2d3d-ce76-4636-8e86-6622b1f40b7d" providerId="ADAL" clId="{D309C529-4A6C-4619-B817-CA19A1A15B4C}" dt="2020-06-04T05:32:51.903" v="457" actId="12789"/>
          <ac:picMkLst>
            <pc:docMk/>
            <pc:sldMk cId="3043773700" sldId="892"/>
            <ac:picMk id="4" creationId="{D311BC13-411A-49B8-BD86-FDFBDD9ED249}"/>
          </ac:picMkLst>
        </pc:picChg>
        <pc:picChg chg="add mod">
          <ac:chgData name="Jonathan Neo" userId="499c2d3d-ce76-4636-8e86-6622b1f40b7d" providerId="ADAL" clId="{D309C529-4A6C-4619-B817-CA19A1A15B4C}" dt="2020-06-04T05:32:51.903" v="457" actId="12789"/>
          <ac:picMkLst>
            <pc:docMk/>
            <pc:sldMk cId="3043773700" sldId="892"/>
            <ac:picMk id="7" creationId="{01B7BBD0-15F4-4A09-A03A-422DF32E095B}"/>
          </ac:picMkLst>
        </pc:picChg>
        <pc:picChg chg="add del mod">
          <ac:chgData name="Jonathan Neo" userId="499c2d3d-ce76-4636-8e86-6622b1f40b7d" providerId="ADAL" clId="{D309C529-4A6C-4619-B817-CA19A1A15B4C}" dt="2020-06-04T05:25:05.530" v="135" actId="478"/>
          <ac:picMkLst>
            <pc:docMk/>
            <pc:sldMk cId="3043773700" sldId="892"/>
            <ac:picMk id="10" creationId="{A2EE48C4-1623-42A4-8B4B-D589B304E27B}"/>
          </ac:picMkLst>
        </pc:picChg>
        <pc:picChg chg="add mod">
          <ac:chgData name="Jonathan Neo" userId="499c2d3d-ce76-4636-8e86-6622b1f40b7d" providerId="ADAL" clId="{D309C529-4A6C-4619-B817-CA19A1A15B4C}" dt="2020-06-04T05:32:53.780" v="458" actId="408"/>
          <ac:picMkLst>
            <pc:docMk/>
            <pc:sldMk cId="3043773700" sldId="892"/>
            <ac:picMk id="12" creationId="{3CD4835D-89A0-4900-A6EB-1A07AF101488}"/>
          </ac:picMkLst>
        </pc:picChg>
        <pc:picChg chg="add mod">
          <ac:chgData name="Jonathan Neo" userId="499c2d3d-ce76-4636-8e86-6622b1f40b7d" providerId="ADAL" clId="{D309C529-4A6C-4619-B817-CA19A1A15B4C}" dt="2020-06-04T05:32:53.780" v="458" actId="408"/>
          <ac:picMkLst>
            <pc:docMk/>
            <pc:sldMk cId="3043773700" sldId="892"/>
            <ac:picMk id="14" creationId="{4FA6D3E2-5930-4D0F-A4B8-7A62B74399C5}"/>
          </ac:picMkLst>
        </pc:picChg>
        <pc:picChg chg="add mod">
          <ac:chgData name="Jonathan Neo" userId="499c2d3d-ce76-4636-8e86-6622b1f40b7d" providerId="ADAL" clId="{D309C529-4A6C-4619-B817-CA19A1A15B4C}" dt="2020-06-04T05:32:53.780" v="458" actId="408"/>
          <ac:picMkLst>
            <pc:docMk/>
            <pc:sldMk cId="3043773700" sldId="892"/>
            <ac:picMk id="16" creationId="{38F50E77-85CA-4803-8A4C-2066DDE37978}"/>
          </ac:picMkLst>
        </pc:picChg>
        <pc:picChg chg="add mod">
          <ac:chgData name="Jonathan Neo" userId="499c2d3d-ce76-4636-8e86-6622b1f40b7d" providerId="ADAL" clId="{D309C529-4A6C-4619-B817-CA19A1A15B4C}" dt="2020-06-04T05:31:06.632" v="364" actId="164"/>
          <ac:picMkLst>
            <pc:docMk/>
            <pc:sldMk cId="3043773700" sldId="892"/>
            <ac:picMk id="33" creationId="{920D9103-5A3F-4AEB-B7B2-CCD02DFAD349}"/>
          </ac:picMkLst>
        </pc:picChg>
        <pc:picChg chg="add mod">
          <ac:chgData name="Jonathan Neo" userId="499c2d3d-ce76-4636-8e86-6622b1f40b7d" providerId="ADAL" clId="{D309C529-4A6C-4619-B817-CA19A1A15B4C}" dt="2020-06-04T05:31:06.632" v="364" actId="164"/>
          <ac:picMkLst>
            <pc:docMk/>
            <pc:sldMk cId="3043773700" sldId="892"/>
            <ac:picMk id="34" creationId="{1A912FAE-443D-4CAA-9103-724009D1CA22}"/>
          </ac:picMkLst>
        </pc:picChg>
        <pc:picChg chg="add mod">
          <ac:chgData name="Jonathan Neo" userId="499c2d3d-ce76-4636-8e86-6622b1f40b7d" providerId="ADAL" clId="{D309C529-4A6C-4619-B817-CA19A1A15B4C}" dt="2020-06-04T05:31:06.632" v="364" actId="164"/>
          <ac:picMkLst>
            <pc:docMk/>
            <pc:sldMk cId="3043773700" sldId="892"/>
            <ac:picMk id="35" creationId="{67E70EE4-5FD2-44AD-BD1B-45E6C0E49687}"/>
          </ac:picMkLst>
        </pc:picChg>
        <pc:picChg chg="add del mod">
          <ac:chgData name="Jonathan Neo" userId="499c2d3d-ce76-4636-8e86-6622b1f40b7d" providerId="ADAL" clId="{D309C529-4A6C-4619-B817-CA19A1A15B4C}" dt="2020-06-04T05:31:09.935" v="367"/>
          <ac:picMkLst>
            <pc:docMk/>
            <pc:sldMk cId="3043773700" sldId="892"/>
            <ac:picMk id="38" creationId="{6E3E4969-DBFE-4D1C-97EA-878BBA884BB2}"/>
          </ac:picMkLst>
        </pc:picChg>
        <pc:picChg chg="add mod">
          <ac:chgData name="Jonathan Neo" userId="499c2d3d-ce76-4636-8e86-6622b1f40b7d" providerId="ADAL" clId="{D309C529-4A6C-4619-B817-CA19A1A15B4C}" dt="2020-06-04T05:32:00.117" v="401" actId="164"/>
          <ac:picMkLst>
            <pc:docMk/>
            <pc:sldMk cId="3043773700" sldId="892"/>
            <ac:picMk id="40" creationId="{5C960B04-434C-433B-93CB-B68ED294AB0B}"/>
          </ac:picMkLst>
        </pc:picChg>
        <pc:picChg chg="add mod">
          <ac:chgData name="Jonathan Neo" userId="499c2d3d-ce76-4636-8e86-6622b1f40b7d" providerId="ADAL" clId="{D309C529-4A6C-4619-B817-CA19A1A15B4C}" dt="2020-06-04T05:32:00.117" v="401" actId="164"/>
          <ac:picMkLst>
            <pc:docMk/>
            <pc:sldMk cId="3043773700" sldId="892"/>
            <ac:picMk id="42" creationId="{B0DBE238-3001-4724-8752-ED70E68F7822}"/>
          </ac:picMkLst>
        </pc:picChg>
        <pc:cxnChg chg="add del mod">
          <ac:chgData name="Jonathan Neo" userId="499c2d3d-ce76-4636-8e86-6622b1f40b7d" providerId="ADAL" clId="{D309C529-4A6C-4619-B817-CA19A1A15B4C}" dt="2020-06-04T05:27:36.614" v="322" actId="478"/>
          <ac:cxnSpMkLst>
            <pc:docMk/>
            <pc:sldMk cId="3043773700" sldId="892"/>
            <ac:cxnSpMk id="18" creationId="{2C3D0AED-7462-4DD2-BCC6-1C324DCDD0D4}"/>
          </ac:cxnSpMkLst>
        </pc:cxnChg>
        <pc:cxnChg chg="add del mod">
          <ac:chgData name="Jonathan Neo" userId="499c2d3d-ce76-4636-8e86-6622b1f40b7d" providerId="ADAL" clId="{D309C529-4A6C-4619-B817-CA19A1A15B4C}" dt="2020-06-04T05:27:37.030" v="323" actId="478"/>
          <ac:cxnSpMkLst>
            <pc:docMk/>
            <pc:sldMk cId="3043773700" sldId="892"/>
            <ac:cxnSpMk id="19" creationId="{282B8B87-0242-4975-AEEA-A76AF9B717A9}"/>
          </ac:cxnSpMkLst>
        </pc:cxnChg>
        <pc:cxnChg chg="add del mod">
          <ac:chgData name="Jonathan Neo" userId="499c2d3d-ce76-4636-8e86-6622b1f40b7d" providerId="ADAL" clId="{D309C529-4A6C-4619-B817-CA19A1A15B4C}" dt="2020-06-04T05:27:42.886" v="325" actId="478"/>
          <ac:cxnSpMkLst>
            <pc:docMk/>
            <pc:sldMk cId="3043773700" sldId="892"/>
            <ac:cxnSpMk id="22" creationId="{2B73EDF7-364C-42B8-8ADF-8E53A4DA4863}"/>
          </ac:cxnSpMkLst>
        </pc:cxnChg>
        <pc:cxnChg chg="add mod">
          <ac:chgData name="Jonathan Neo" userId="499c2d3d-ce76-4636-8e86-6622b1f40b7d" providerId="ADAL" clId="{D309C529-4A6C-4619-B817-CA19A1A15B4C}" dt="2020-06-04T05:32:53.780" v="458" actId="408"/>
          <ac:cxnSpMkLst>
            <pc:docMk/>
            <pc:sldMk cId="3043773700" sldId="892"/>
            <ac:cxnSpMk id="25" creationId="{1F7B5F59-DD43-450C-8FD5-B158BCDDF97F}"/>
          </ac:cxnSpMkLst>
        </pc:cxnChg>
        <pc:cxnChg chg="add mod">
          <ac:chgData name="Jonathan Neo" userId="499c2d3d-ce76-4636-8e86-6622b1f40b7d" providerId="ADAL" clId="{D309C529-4A6C-4619-B817-CA19A1A15B4C}" dt="2020-06-04T05:33:12.177" v="465" actId="14100"/>
          <ac:cxnSpMkLst>
            <pc:docMk/>
            <pc:sldMk cId="3043773700" sldId="892"/>
            <ac:cxnSpMk id="45" creationId="{FA0335A9-3755-418E-8859-F0D5A9E4B43A}"/>
          </ac:cxnSpMkLst>
        </pc:cxnChg>
        <pc:cxnChg chg="add mod">
          <ac:chgData name="Jonathan Neo" userId="499c2d3d-ce76-4636-8e86-6622b1f40b7d" providerId="ADAL" clId="{D309C529-4A6C-4619-B817-CA19A1A15B4C}" dt="2020-06-04T05:33:16.324" v="469" actId="1076"/>
          <ac:cxnSpMkLst>
            <pc:docMk/>
            <pc:sldMk cId="3043773700" sldId="892"/>
            <ac:cxnSpMk id="48" creationId="{0DB537F0-C0A3-4E58-AEA9-3B034CAC420D}"/>
          </ac:cxnSpMkLst>
        </pc:cxnChg>
        <pc:cxnChg chg="add mod">
          <ac:chgData name="Jonathan Neo" userId="499c2d3d-ce76-4636-8e86-6622b1f40b7d" providerId="ADAL" clId="{D309C529-4A6C-4619-B817-CA19A1A15B4C}" dt="2020-06-04T05:33:19.913" v="472" actId="14100"/>
          <ac:cxnSpMkLst>
            <pc:docMk/>
            <pc:sldMk cId="3043773700" sldId="892"/>
            <ac:cxnSpMk id="49" creationId="{9D16C0CD-444B-4461-B93A-EAF209693D4C}"/>
          </ac:cxnSpMkLst>
        </pc:cxnChg>
        <pc:cxnChg chg="add mod">
          <ac:chgData name="Jonathan Neo" userId="499c2d3d-ce76-4636-8e86-6622b1f40b7d" providerId="ADAL" clId="{D309C529-4A6C-4619-B817-CA19A1A15B4C}" dt="2020-06-04T05:33:23.584" v="475" actId="14100"/>
          <ac:cxnSpMkLst>
            <pc:docMk/>
            <pc:sldMk cId="3043773700" sldId="892"/>
            <ac:cxnSpMk id="52" creationId="{B7CCA693-835E-4446-AC5A-DBAFB8139D8C}"/>
          </ac:cxnSpMkLst>
        </pc:cxnChg>
        <pc:cxnChg chg="add mod">
          <ac:chgData name="Jonathan Neo" userId="499c2d3d-ce76-4636-8e86-6622b1f40b7d" providerId="ADAL" clId="{D309C529-4A6C-4619-B817-CA19A1A15B4C}" dt="2020-06-04T05:33:27.197" v="478" actId="14100"/>
          <ac:cxnSpMkLst>
            <pc:docMk/>
            <pc:sldMk cId="3043773700" sldId="892"/>
            <ac:cxnSpMk id="55" creationId="{F0516977-4666-4582-BA8A-0977731D1DA2}"/>
          </ac:cxnSpMkLst>
        </pc:cxnChg>
      </pc:sldChg>
      <pc:sldChg chg="modSp add mod">
        <pc:chgData name="Jonathan Neo" userId="499c2d3d-ce76-4636-8e86-6622b1f40b7d" providerId="ADAL" clId="{D309C529-4A6C-4619-B817-CA19A1A15B4C}" dt="2020-06-04T05:18:25.084" v="93"/>
        <pc:sldMkLst>
          <pc:docMk/>
          <pc:sldMk cId="1457917644" sldId="893"/>
        </pc:sldMkLst>
        <pc:graphicFrameChg chg="mod modGraphic">
          <ac:chgData name="Jonathan Neo" userId="499c2d3d-ce76-4636-8e86-6622b1f40b7d" providerId="ADAL" clId="{D309C529-4A6C-4619-B817-CA19A1A15B4C}" dt="2020-06-04T05:18:25.084" v="93"/>
          <ac:graphicFrameMkLst>
            <pc:docMk/>
            <pc:sldMk cId="1457917644" sldId="893"/>
            <ac:graphicFrameMk id="9" creationId="{7AA633FE-9B95-47B0-8AB1-0F7D1A421852}"/>
          </ac:graphicFrameMkLst>
        </pc:graphicFrame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2953547692" sldId="893"/>
        </pc:sldMkLst>
      </pc:sldChg>
      <pc:sldChg chg="addSp delSp modSp add mod modAnim">
        <pc:chgData name="Jonathan Neo" userId="499c2d3d-ce76-4636-8e86-6622b1f40b7d" providerId="ADAL" clId="{D309C529-4A6C-4619-B817-CA19A1A15B4C}" dt="2020-06-04T05:59:59.194" v="1549" actId="207"/>
        <pc:sldMkLst>
          <pc:docMk/>
          <pc:sldMk cId="1562323065" sldId="894"/>
        </pc:sldMkLst>
        <pc:spChg chg="mod">
          <ac:chgData name="Jonathan Neo" userId="499c2d3d-ce76-4636-8e86-6622b1f40b7d" providerId="ADAL" clId="{D309C529-4A6C-4619-B817-CA19A1A15B4C}" dt="2020-06-04T05:42:41.259" v="963" actId="20577"/>
          <ac:spMkLst>
            <pc:docMk/>
            <pc:sldMk cId="1562323065" sldId="894"/>
            <ac:spMk id="2" creationId="{4CA54266-611C-486E-B2F8-7030C027DDEB}"/>
          </ac:spMkLst>
        </pc:spChg>
        <pc:spChg chg="add mod">
          <ac:chgData name="Jonathan Neo" userId="499c2d3d-ce76-4636-8e86-6622b1f40b7d" providerId="ADAL" clId="{D309C529-4A6C-4619-B817-CA19A1A15B4C}" dt="2020-06-04T05:42:17.452" v="952" actId="1076"/>
          <ac:spMkLst>
            <pc:docMk/>
            <pc:sldMk cId="1562323065" sldId="894"/>
            <ac:spMk id="6" creationId="{470E3390-D675-4D65-BA29-CC441D5DD40D}"/>
          </ac:spMkLst>
        </pc:spChg>
        <pc:spChg chg="del">
          <ac:chgData name="Jonathan Neo" userId="499c2d3d-ce76-4636-8e86-6622b1f40b7d" providerId="ADAL" clId="{D309C529-4A6C-4619-B817-CA19A1A15B4C}" dt="2020-06-04T05:34:22.839" v="575" actId="478"/>
          <ac:spMkLst>
            <pc:docMk/>
            <pc:sldMk cId="1562323065" sldId="894"/>
            <ac:spMk id="28" creationId="{5D75C845-E550-4EC9-991B-B7EC4E20529A}"/>
          </ac:spMkLst>
        </pc:spChg>
        <pc:spChg chg="del">
          <ac:chgData name="Jonathan Neo" userId="499c2d3d-ce76-4636-8e86-6622b1f40b7d" providerId="ADAL" clId="{D309C529-4A6C-4619-B817-CA19A1A15B4C}" dt="2020-06-04T05:34:41.722" v="579" actId="478"/>
          <ac:spMkLst>
            <pc:docMk/>
            <pc:sldMk cId="1562323065" sldId="894"/>
            <ac:spMk id="29" creationId="{5DDE1620-288D-4606-B6FC-C3B528385B8F}"/>
          </ac:spMkLst>
        </pc:spChg>
        <pc:spChg chg="add mod">
          <ac:chgData name="Jonathan Neo" userId="499c2d3d-ce76-4636-8e86-6622b1f40b7d" providerId="ADAL" clId="{D309C529-4A6C-4619-B817-CA19A1A15B4C}" dt="2020-06-04T05:59:59.194" v="1549" actId="207"/>
          <ac:spMkLst>
            <pc:docMk/>
            <pc:sldMk cId="1562323065" sldId="894"/>
            <ac:spMk id="36" creationId="{F8A050F1-AAE8-49EA-9F86-A4FC9E0278ED}"/>
          </ac:spMkLst>
        </pc:spChg>
        <pc:spChg chg="add mod">
          <ac:chgData name="Jonathan Neo" userId="499c2d3d-ce76-4636-8e86-6622b1f40b7d" providerId="ADAL" clId="{D309C529-4A6C-4619-B817-CA19A1A15B4C}" dt="2020-06-04T05:42:20.832" v="954" actId="1076"/>
          <ac:spMkLst>
            <pc:docMk/>
            <pc:sldMk cId="1562323065" sldId="894"/>
            <ac:spMk id="38" creationId="{E0BFC8FD-D22D-4285-893B-7765D1747A66}"/>
          </ac:spMkLst>
        </pc:spChg>
        <pc:spChg chg="add mod">
          <ac:chgData name="Jonathan Neo" userId="499c2d3d-ce76-4636-8e86-6622b1f40b7d" providerId="ADAL" clId="{D309C529-4A6C-4619-B817-CA19A1A15B4C}" dt="2020-06-04T05:42:19.732" v="953" actId="1076"/>
          <ac:spMkLst>
            <pc:docMk/>
            <pc:sldMk cId="1562323065" sldId="894"/>
            <ac:spMk id="41" creationId="{0B30B658-246A-4F58-A314-E2740A903B45}"/>
          </ac:spMkLst>
        </pc:spChg>
        <pc:spChg chg="del mod">
          <ac:chgData name="Jonathan Neo" userId="499c2d3d-ce76-4636-8e86-6622b1f40b7d" providerId="ADAL" clId="{D309C529-4A6C-4619-B817-CA19A1A15B4C}" dt="2020-06-04T05:34:42.906" v="581" actId="478"/>
          <ac:spMkLst>
            <pc:docMk/>
            <pc:sldMk cId="1562323065" sldId="894"/>
            <ac:spMk id="44" creationId="{784E0D6C-9582-4F43-8A01-623AE6E999CA}"/>
          </ac:spMkLst>
        </pc:spChg>
        <pc:spChg chg="add mod">
          <ac:chgData name="Jonathan Neo" userId="499c2d3d-ce76-4636-8e86-6622b1f40b7d" providerId="ADAL" clId="{D309C529-4A6C-4619-B817-CA19A1A15B4C}" dt="2020-06-04T05:42:09.699" v="949" actId="20577"/>
          <ac:spMkLst>
            <pc:docMk/>
            <pc:sldMk cId="1562323065" sldId="894"/>
            <ac:spMk id="46" creationId="{5E1D3892-706D-4E48-B17B-5F5512891196}"/>
          </ac:spMkLst>
        </pc:spChg>
        <pc:grpChg chg="del">
          <ac:chgData name="Jonathan Neo" userId="499c2d3d-ce76-4636-8e86-6622b1f40b7d" providerId="ADAL" clId="{D309C529-4A6C-4619-B817-CA19A1A15B4C}" dt="2020-06-04T05:34:43.592" v="582" actId="478"/>
          <ac:grpSpMkLst>
            <pc:docMk/>
            <pc:sldMk cId="1562323065" sldId="894"/>
            <ac:grpSpMk id="43" creationId="{1C053735-4F75-45A1-A857-B04000D863E6}"/>
          </ac:grpSpMkLst>
        </pc:grpChg>
        <pc:picChg chg="del">
          <ac:chgData name="Jonathan Neo" userId="499c2d3d-ce76-4636-8e86-6622b1f40b7d" providerId="ADAL" clId="{D309C529-4A6C-4619-B817-CA19A1A15B4C}" dt="2020-06-04T05:34:21.985" v="574" actId="478"/>
          <ac:picMkLst>
            <pc:docMk/>
            <pc:sldMk cId="1562323065" sldId="894"/>
            <ac:picMk id="4" creationId="{D311BC13-411A-49B8-BD86-FDFBDD9ED249}"/>
          </ac:picMkLst>
        </pc:picChg>
        <pc:picChg chg="del">
          <ac:chgData name="Jonathan Neo" userId="499c2d3d-ce76-4636-8e86-6622b1f40b7d" providerId="ADAL" clId="{D309C529-4A6C-4619-B817-CA19A1A15B4C}" dt="2020-06-04T05:34:40.879" v="578" actId="478"/>
          <ac:picMkLst>
            <pc:docMk/>
            <pc:sldMk cId="1562323065" sldId="894"/>
            <ac:picMk id="16" creationId="{38F50E77-85CA-4803-8A4C-2066DDE37978}"/>
          </ac:picMkLst>
        </pc:picChg>
        <pc:cxnChg chg="mod">
          <ac:chgData name="Jonathan Neo" userId="499c2d3d-ce76-4636-8e86-6622b1f40b7d" providerId="ADAL" clId="{D309C529-4A6C-4619-B817-CA19A1A15B4C}" dt="2020-06-04T05:50:03.231" v="1048" actId="208"/>
          <ac:cxnSpMkLst>
            <pc:docMk/>
            <pc:sldMk cId="1562323065" sldId="894"/>
            <ac:cxnSpMk id="25" creationId="{1F7B5F59-DD43-450C-8FD5-B158BCDDF97F}"/>
          </ac:cxnSpMkLst>
        </pc:cxnChg>
        <pc:cxnChg chg="del mod">
          <ac:chgData name="Jonathan Neo" userId="499c2d3d-ce76-4636-8e86-6622b1f40b7d" providerId="ADAL" clId="{D309C529-4A6C-4619-B817-CA19A1A15B4C}" dt="2020-06-04T05:34:23.450" v="576" actId="478"/>
          <ac:cxnSpMkLst>
            <pc:docMk/>
            <pc:sldMk cId="1562323065" sldId="894"/>
            <ac:cxnSpMk id="45" creationId="{FA0335A9-3755-418E-8859-F0D5A9E4B43A}"/>
          </ac:cxnSpMkLst>
        </pc:cxnChg>
        <pc:cxnChg chg="mod">
          <ac:chgData name="Jonathan Neo" userId="499c2d3d-ce76-4636-8e86-6622b1f40b7d" providerId="ADAL" clId="{D309C529-4A6C-4619-B817-CA19A1A15B4C}" dt="2020-06-04T05:50:03.231" v="1048" actId="208"/>
          <ac:cxnSpMkLst>
            <pc:docMk/>
            <pc:sldMk cId="1562323065" sldId="894"/>
            <ac:cxnSpMk id="48" creationId="{0DB537F0-C0A3-4E58-AEA9-3B034CAC420D}"/>
          </ac:cxnSpMkLst>
        </pc:cxnChg>
        <pc:cxnChg chg="del mod">
          <ac:chgData name="Jonathan Neo" userId="499c2d3d-ce76-4636-8e86-6622b1f40b7d" providerId="ADAL" clId="{D309C529-4A6C-4619-B817-CA19A1A15B4C}" dt="2020-06-04T05:34:44.400" v="583" actId="478"/>
          <ac:cxnSpMkLst>
            <pc:docMk/>
            <pc:sldMk cId="1562323065" sldId="894"/>
            <ac:cxnSpMk id="49" creationId="{9D16C0CD-444B-4461-B93A-EAF209693D4C}"/>
          </ac:cxnSpMkLst>
        </pc:cxnChg>
        <pc:cxnChg chg="del mod">
          <ac:chgData name="Jonathan Neo" userId="499c2d3d-ce76-4636-8e86-6622b1f40b7d" providerId="ADAL" clId="{D309C529-4A6C-4619-B817-CA19A1A15B4C}" dt="2020-06-04T05:34:46.588" v="584" actId="478"/>
          <ac:cxnSpMkLst>
            <pc:docMk/>
            <pc:sldMk cId="1562323065" sldId="894"/>
            <ac:cxnSpMk id="52" creationId="{B7CCA693-835E-4446-AC5A-DBAFB8139D8C}"/>
          </ac:cxnSpMkLst>
        </pc:cxnChg>
        <pc:cxnChg chg="mod">
          <ac:chgData name="Jonathan Neo" userId="499c2d3d-ce76-4636-8e86-6622b1f40b7d" providerId="ADAL" clId="{D309C529-4A6C-4619-B817-CA19A1A15B4C}" dt="2020-06-04T05:50:03.231" v="1048" actId="208"/>
          <ac:cxnSpMkLst>
            <pc:docMk/>
            <pc:sldMk cId="1562323065" sldId="894"/>
            <ac:cxnSpMk id="55" creationId="{F0516977-4666-4582-BA8A-0977731D1DA2}"/>
          </ac:cxnSpMkLst>
        </pc:cxn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3507503851" sldId="894"/>
        </pc:sldMkLst>
      </pc:sldChg>
      <pc:sldChg chg="modSp add del mod">
        <pc:chgData name="Jonathan Neo" userId="499c2d3d-ce76-4636-8e86-6622b1f40b7d" providerId="ADAL" clId="{D309C529-4A6C-4619-B817-CA19A1A15B4C}" dt="2020-06-04T05:27:32.942" v="321" actId="47"/>
        <pc:sldMkLst>
          <pc:docMk/>
          <pc:sldMk cId="3684585571" sldId="894"/>
        </pc:sldMkLst>
        <pc:spChg chg="mod">
          <ac:chgData name="Jonathan Neo" userId="499c2d3d-ce76-4636-8e86-6622b1f40b7d" providerId="ADAL" clId="{D309C529-4A6C-4619-B817-CA19A1A15B4C}" dt="2020-06-04T05:26:59.975" v="320" actId="20577"/>
          <ac:spMkLst>
            <pc:docMk/>
            <pc:sldMk cId="3684585571" sldId="894"/>
            <ac:spMk id="2" creationId="{4CA54266-611C-486E-B2F8-7030C027DDEB}"/>
          </ac:spMkLst>
        </pc:spChg>
      </pc:sldChg>
      <pc:sldChg chg="addSp delSp modSp add mod modAnim">
        <pc:chgData name="Jonathan Neo" userId="499c2d3d-ce76-4636-8e86-6622b1f40b7d" providerId="ADAL" clId="{D309C529-4A6C-4619-B817-CA19A1A15B4C}" dt="2020-06-04T10:44:14.865" v="3121" actId="20577"/>
        <pc:sldMkLst>
          <pc:docMk/>
          <pc:sldMk cId="1957568160" sldId="895"/>
        </pc:sldMkLst>
        <pc:spChg chg="mod">
          <ac:chgData name="Jonathan Neo" userId="499c2d3d-ce76-4636-8e86-6622b1f40b7d" providerId="ADAL" clId="{D309C529-4A6C-4619-B817-CA19A1A15B4C}" dt="2020-06-04T10:44:14.865" v="3121" actId="20577"/>
          <ac:spMkLst>
            <pc:docMk/>
            <pc:sldMk cId="1957568160" sldId="895"/>
            <ac:spMk id="2" creationId="{4CA54266-611C-486E-B2F8-7030C027DDEB}"/>
          </ac:spMkLst>
        </pc:spChg>
        <pc:spChg chg="add mod ord">
          <ac:chgData name="Jonathan Neo" userId="499c2d3d-ce76-4636-8e86-6622b1f40b7d" providerId="ADAL" clId="{D309C529-4A6C-4619-B817-CA19A1A15B4C}" dt="2020-06-04T05:51:04.889" v="1066" actId="1036"/>
          <ac:spMkLst>
            <pc:docMk/>
            <pc:sldMk cId="1957568160" sldId="895"/>
            <ac:spMk id="3" creationId="{471DAFD6-0A1D-4A4A-B089-2ADD4883D217}"/>
          </ac:spMkLst>
        </pc:spChg>
        <pc:spChg chg="add mod">
          <ac:chgData name="Jonathan Neo" userId="499c2d3d-ce76-4636-8e86-6622b1f40b7d" providerId="ADAL" clId="{D309C529-4A6C-4619-B817-CA19A1A15B4C}" dt="2020-06-04T05:57:03.659" v="1474" actId="14100"/>
          <ac:spMkLst>
            <pc:docMk/>
            <pc:sldMk cId="1957568160" sldId="895"/>
            <ac:spMk id="6" creationId="{4A8C1B04-C2DB-477B-AC86-0412F9DFCB46}"/>
          </ac:spMkLst>
        </pc:spChg>
        <pc:spChg chg="add mod">
          <ac:chgData name="Jonathan Neo" userId="499c2d3d-ce76-4636-8e86-6622b1f40b7d" providerId="ADAL" clId="{D309C529-4A6C-4619-B817-CA19A1A15B4C}" dt="2020-06-04T06:02:41.236" v="1642" actId="1076"/>
          <ac:spMkLst>
            <pc:docMk/>
            <pc:sldMk cId="1957568160" sldId="895"/>
            <ac:spMk id="8" creationId="{65981E83-343B-4659-8A23-50360CB50A16}"/>
          </ac:spMkLst>
        </pc:spChg>
        <pc:spChg chg="mod">
          <ac:chgData name="Jonathan Neo" userId="499c2d3d-ce76-4636-8e86-6622b1f40b7d" providerId="ADAL" clId="{D309C529-4A6C-4619-B817-CA19A1A15B4C}" dt="2020-06-04T05:49:38.577" v="1044" actId="1076"/>
          <ac:spMkLst>
            <pc:docMk/>
            <pc:sldMk cId="1957568160" sldId="895"/>
            <ac:spMk id="28" creationId="{5D75C845-E550-4EC9-991B-B7EC4E20529A}"/>
          </ac:spMkLst>
        </pc:spChg>
        <pc:spChg chg="mod">
          <ac:chgData name="Jonathan Neo" userId="499c2d3d-ce76-4636-8e86-6622b1f40b7d" providerId="ADAL" clId="{D309C529-4A6C-4619-B817-CA19A1A15B4C}" dt="2020-06-04T05:51:04.889" v="1066" actId="1036"/>
          <ac:spMkLst>
            <pc:docMk/>
            <pc:sldMk cId="1957568160" sldId="895"/>
            <ac:spMk id="29" creationId="{5DDE1620-288D-4606-B6FC-C3B528385B8F}"/>
          </ac:spMkLst>
        </pc:spChg>
        <pc:spChg chg="mod">
          <ac:chgData name="Jonathan Neo" userId="499c2d3d-ce76-4636-8e86-6622b1f40b7d" providerId="ADAL" clId="{D309C529-4A6C-4619-B817-CA19A1A15B4C}" dt="2020-06-04T05:51:04.889" v="1066" actId="1036"/>
          <ac:spMkLst>
            <pc:docMk/>
            <pc:sldMk cId="1957568160" sldId="895"/>
            <ac:spMk id="30" creationId="{C4AA93CA-9C13-4AF0-8527-2E3418597BE7}"/>
          </ac:spMkLst>
        </pc:spChg>
        <pc:spChg chg="mod">
          <ac:chgData name="Jonathan Neo" userId="499c2d3d-ce76-4636-8e86-6622b1f40b7d" providerId="ADAL" clId="{D309C529-4A6C-4619-B817-CA19A1A15B4C}" dt="2020-06-04T05:51:04.889" v="1066" actId="1036"/>
          <ac:spMkLst>
            <pc:docMk/>
            <pc:sldMk cId="1957568160" sldId="895"/>
            <ac:spMk id="31" creationId="{B45460EF-8670-4759-904A-BB38A61452F4}"/>
          </ac:spMkLst>
        </pc:spChg>
        <pc:spChg chg="mod">
          <ac:chgData name="Jonathan Neo" userId="499c2d3d-ce76-4636-8e86-6622b1f40b7d" providerId="ADAL" clId="{D309C529-4A6C-4619-B817-CA19A1A15B4C}" dt="2020-06-04T05:49:38.577" v="1044" actId="1076"/>
          <ac:spMkLst>
            <pc:docMk/>
            <pc:sldMk cId="1957568160" sldId="895"/>
            <ac:spMk id="32" creationId="{3EE85F22-A11A-42B7-876D-A4F8DCA2FCE4}"/>
          </ac:spMkLst>
        </pc:spChg>
        <pc:spChg chg="add mod ord">
          <ac:chgData name="Jonathan Neo" userId="499c2d3d-ce76-4636-8e86-6622b1f40b7d" providerId="ADAL" clId="{D309C529-4A6C-4619-B817-CA19A1A15B4C}" dt="2020-06-04T05:54:15.963" v="1336" actId="167"/>
          <ac:spMkLst>
            <pc:docMk/>
            <pc:sldMk cId="1957568160" sldId="895"/>
            <ac:spMk id="36" creationId="{6E0EC593-B9A1-4819-9579-68E6DF87A19F}"/>
          </ac:spMkLst>
        </pc:spChg>
        <pc:spChg chg="mod">
          <ac:chgData name="Jonathan Neo" userId="499c2d3d-ce76-4636-8e86-6622b1f40b7d" providerId="ADAL" clId="{D309C529-4A6C-4619-B817-CA19A1A15B4C}" dt="2020-06-04T05:51:04.889" v="1066" actId="1036"/>
          <ac:spMkLst>
            <pc:docMk/>
            <pc:sldMk cId="1957568160" sldId="895"/>
            <ac:spMk id="39" creationId="{B2AFAA6C-D983-4047-8B13-827A5AEFFFA3}"/>
          </ac:spMkLst>
        </pc:spChg>
        <pc:spChg chg="mod">
          <ac:chgData name="Jonathan Neo" userId="499c2d3d-ce76-4636-8e86-6622b1f40b7d" providerId="ADAL" clId="{D309C529-4A6C-4619-B817-CA19A1A15B4C}" dt="2020-06-04T05:51:04.889" v="1066" actId="1036"/>
          <ac:spMkLst>
            <pc:docMk/>
            <pc:sldMk cId="1957568160" sldId="895"/>
            <ac:spMk id="44" creationId="{784E0D6C-9582-4F43-8A01-623AE6E999CA}"/>
          </ac:spMkLst>
        </pc:spChg>
        <pc:spChg chg="add mod">
          <ac:chgData name="Jonathan Neo" userId="499c2d3d-ce76-4636-8e86-6622b1f40b7d" providerId="ADAL" clId="{D309C529-4A6C-4619-B817-CA19A1A15B4C}" dt="2020-06-04T05:52:16.536" v="1190" actId="1036"/>
          <ac:spMkLst>
            <pc:docMk/>
            <pc:sldMk cId="1957568160" sldId="895"/>
            <ac:spMk id="53" creationId="{2F35ACBF-F6F3-4FC2-8106-41A7AF31923D}"/>
          </ac:spMkLst>
        </pc:spChg>
        <pc:spChg chg="add mod">
          <ac:chgData name="Jonathan Neo" userId="499c2d3d-ce76-4636-8e86-6622b1f40b7d" providerId="ADAL" clId="{D309C529-4A6C-4619-B817-CA19A1A15B4C}" dt="2020-06-04T05:52:16.536" v="1190" actId="1036"/>
          <ac:spMkLst>
            <pc:docMk/>
            <pc:sldMk cId="1957568160" sldId="895"/>
            <ac:spMk id="54" creationId="{A6C3E7D0-ABF2-4206-A4E8-52658BB33864}"/>
          </ac:spMkLst>
        </pc:spChg>
        <pc:spChg chg="add mod">
          <ac:chgData name="Jonathan Neo" userId="499c2d3d-ce76-4636-8e86-6622b1f40b7d" providerId="ADAL" clId="{D309C529-4A6C-4619-B817-CA19A1A15B4C}" dt="2020-06-04T05:52:16.536" v="1190" actId="1036"/>
          <ac:spMkLst>
            <pc:docMk/>
            <pc:sldMk cId="1957568160" sldId="895"/>
            <ac:spMk id="56" creationId="{65D77AEF-96B7-4D87-9BBC-05497DA0C952}"/>
          </ac:spMkLst>
        </pc:spChg>
        <pc:spChg chg="del">
          <ac:chgData name="Jonathan Neo" userId="499c2d3d-ce76-4636-8e86-6622b1f40b7d" providerId="ADAL" clId="{D309C529-4A6C-4619-B817-CA19A1A15B4C}" dt="2020-06-04T05:45:01.981" v="991" actId="478"/>
          <ac:spMkLst>
            <pc:docMk/>
            <pc:sldMk cId="1957568160" sldId="895"/>
            <ac:spMk id="58" creationId="{4FCD8E97-73CB-4714-9E4B-288C5FBCA6D8}"/>
          </ac:spMkLst>
        </pc:spChg>
        <pc:spChg chg="del">
          <ac:chgData name="Jonathan Neo" userId="499c2d3d-ce76-4636-8e86-6622b1f40b7d" providerId="ADAL" clId="{D309C529-4A6C-4619-B817-CA19A1A15B4C}" dt="2020-06-04T05:45:01.267" v="990" actId="478"/>
          <ac:spMkLst>
            <pc:docMk/>
            <pc:sldMk cId="1957568160" sldId="895"/>
            <ac:spMk id="59" creationId="{B452B943-578A-4B63-825C-F25F5FAA61B2}"/>
          </ac:spMkLst>
        </pc:spChg>
        <pc:spChg chg="del">
          <ac:chgData name="Jonathan Neo" userId="499c2d3d-ce76-4636-8e86-6622b1f40b7d" providerId="ADAL" clId="{D309C529-4A6C-4619-B817-CA19A1A15B4C}" dt="2020-06-04T05:45:03.144" v="992" actId="478"/>
          <ac:spMkLst>
            <pc:docMk/>
            <pc:sldMk cId="1957568160" sldId="895"/>
            <ac:spMk id="60" creationId="{6B2D926C-9CE2-4FF2-80A3-758120EAC29C}"/>
          </ac:spMkLst>
        </pc:spChg>
        <pc:spChg chg="add mod">
          <ac:chgData name="Jonathan Neo" userId="499c2d3d-ce76-4636-8e86-6622b1f40b7d" providerId="ADAL" clId="{D309C529-4A6C-4619-B817-CA19A1A15B4C}" dt="2020-06-04T05:52:16.536" v="1190" actId="1036"/>
          <ac:spMkLst>
            <pc:docMk/>
            <pc:sldMk cId="1957568160" sldId="895"/>
            <ac:spMk id="64" creationId="{F9074F29-823E-4638-81BB-78E3E85F345C}"/>
          </ac:spMkLst>
        </pc:spChg>
        <pc:spChg chg="add mod">
          <ac:chgData name="Jonathan Neo" userId="499c2d3d-ce76-4636-8e86-6622b1f40b7d" providerId="ADAL" clId="{D309C529-4A6C-4619-B817-CA19A1A15B4C}" dt="2020-06-04T05:52:16.536" v="1190" actId="1036"/>
          <ac:spMkLst>
            <pc:docMk/>
            <pc:sldMk cId="1957568160" sldId="895"/>
            <ac:spMk id="68" creationId="{AEEBA3D5-3B5C-4068-909D-5DE554A07204}"/>
          </ac:spMkLst>
        </pc:spChg>
        <pc:spChg chg="add mod">
          <ac:chgData name="Jonathan Neo" userId="499c2d3d-ce76-4636-8e86-6622b1f40b7d" providerId="ADAL" clId="{D309C529-4A6C-4619-B817-CA19A1A15B4C}" dt="2020-06-04T05:57:16.441" v="1496" actId="14100"/>
          <ac:spMkLst>
            <pc:docMk/>
            <pc:sldMk cId="1957568160" sldId="895"/>
            <ac:spMk id="74" creationId="{1754AD12-A9A9-4A45-8A73-39DB3E8606BC}"/>
          </ac:spMkLst>
        </pc:spChg>
        <pc:spChg chg="add mod">
          <ac:chgData name="Jonathan Neo" userId="499c2d3d-ce76-4636-8e86-6622b1f40b7d" providerId="ADAL" clId="{D309C529-4A6C-4619-B817-CA19A1A15B4C}" dt="2020-06-04T05:54:24.642" v="1338" actId="1076"/>
          <ac:spMkLst>
            <pc:docMk/>
            <pc:sldMk cId="1957568160" sldId="895"/>
            <ac:spMk id="75" creationId="{E01A0BBD-EEBE-4EB1-922F-2957CFBA8210}"/>
          </ac:spMkLst>
        </pc:spChg>
        <pc:spChg chg="add mod">
          <ac:chgData name="Jonathan Neo" userId="499c2d3d-ce76-4636-8e86-6622b1f40b7d" providerId="ADAL" clId="{D309C529-4A6C-4619-B817-CA19A1A15B4C}" dt="2020-06-04T05:54:24.642" v="1338" actId="1076"/>
          <ac:spMkLst>
            <pc:docMk/>
            <pc:sldMk cId="1957568160" sldId="895"/>
            <ac:spMk id="76" creationId="{BA2ED72F-D53F-4209-BF46-216E5D34541F}"/>
          </ac:spMkLst>
        </pc:spChg>
        <pc:spChg chg="add mod">
          <ac:chgData name="Jonathan Neo" userId="499c2d3d-ce76-4636-8e86-6622b1f40b7d" providerId="ADAL" clId="{D309C529-4A6C-4619-B817-CA19A1A15B4C}" dt="2020-06-04T06:02:32.693" v="1641" actId="20577"/>
          <ac:spMkLst>
            <pc:docMk/>
            <pc:sldMk cId="1957568160" sldId="895"/>
            <ac:spMk id="77" creationId="{C5F1F7B0-6273-47E6-B951-3D971C6F2117}"/>
          </ac:spMkLst>
        </pc:spChg>
        <pc:spChg chg="add mod">
          <ac:chgData name="Jonathan Neo" userId="499c2d3d-ce76-4636-8e86-6622b1f40b7d" providerId="ADAL" clId="{D309C529-4A6C-4619-B817-CA19A1A15B4C}" dt="2020-06-04T06:02:50.880" v="1644" actId="1076"/>
          <ac:spMkLst>
            <pc:docMk/>
            <pc:sldMk cId="1957568160" sldId="895"/>
            <ac:spMk id="78" creationId="{11B27AC1-1217-45EE-B720-E4DB22574E6E}"/>
          </ac:spMkLst>
        </pc:spChg>
        <pc:grpChg chg="mod">
          <ac:chgData name="Jonathan Neo" userId="499c2d3d-ce76-4636-8e86-6622b1f40b7d" providerId="ADAL" clId="{D309C529-4A6C-4619-B817-CA19A1A15B4C}" dt="2020-06-04T05:51:04.889" v="1066" actId="1036"/>
          <ac:grpSpMkLst>
            <pc:docMk/>
            <pc:sldMk cId="1957568160" sldId="895"/>
            <ac:grpSpMk id="37" creationId="{99176A1B-2BFF-4737-97FD-7E81F8D4BDE4}"/>
          </ac:grpSpMkLst>
        </pc:grpChg>
        <pc:grpChg chg="mod">
          <ac:chgData name="Jonathan Neo" userId="499c2d3d-ce76-4636-8e86-6622b1f40b7d" providerId="ADAL" clId="{D309C529-4A6C-4619-B817-CA19A1A15B4C}" dt="2020-06-04T05:51:04.889" v="1066" actId="1036"/>
          <ac:grpSpMkLst>
            <pc:docMk/>
            <pc:sldMk cId="1957568160" sldId="895"/>
            <ac:grpSpMk id="43" creationId="{1C053735-4F75-45A1-A857-B04000D863E6}"/>
          </ac:grpSpMkLst>
        </pc:grpChg>
        <pc:grpChg chg="add mod">
          <ac:chgData name="Jonathan Neo" userId="499c2d3d-ce76-4636-8e86-6622b1f40b7d" providerId="ADAL" clId="{D309C529-4A6C-4619-B817-CA19A1A15B4C}" dt="2020-06-04T05:52:16.536" v="1190" actId="1036"/>
          <ac:grpSpMkLst>
            <pc:docMk/>
            <pc:sldMk cId="1957568160" sldId="895"/>
            <ac:grpSpMk id="57" creationId="{61C9FE94-6BCA-471A-859E-2C70BCA95C86}"/>
          </ac:grpSpMkLst>
        </pc:grpChg>
        <pc:grpChg chg="add mod">
          <ac:chgData name="Jonathan Neo" userId="499c2d3d-ce76-4636-8e86-6622b1f40b7d" providerId="ADAL" clId="{D309C529-4A6C-4619-B817-CA19A1A15B4C}" dt="2020-06-04T05:52:16.536" v="1190" actId="1036"/>
          <ac:grpSpMkLst>
            <pc:docMk/>
            <pc:sldMk cId="1957568160" sldId="895"/>
            <ac:grpSpMk id="65" creationId="{237CCEDB-F106-4D02-B954-84B7B830AFB2}"/>
          </ac:grpSpMkLst>
        </pc:grpChg>
        <pc:picChg chg="mod">
          <ac:chgData name="Jonathan Neo" userId="499c2d3d-ce76-4636-8e86-6622b1f40b7d" providerId="ADAL" clId="{D309C529-4A6C-4619-B817-CA19A1A15B4C}" dt="2020-06-04T05:51:04.889" v="1066" actId="1036"/>
          <ac:picMkLst>
            <pc:docMk/>
            <pc:sldMk cId="1957568160" sldId="895"/>
            <ac:picMk id="4" creationId="{D311BC13-411A-49B8-BD86-FDFBDD9ED249}"/>
          </ac:picMkLst>
        </pc:picChg>
        <pc:picChg chg="mod">
          <ac:chgData name="Jonathan Neo" userId="499c2d3d-ce76-4636-8e86-6622b1f40b7d" providerId="ADAL" clId="{D309C529-4A6C-4619-B817-CA19A1A15B4C}" dt="2020-06-04T05:51:04.889" v="1066" actId="1036"/>
          <ac:picMkLst>
            <pc:docMk/>
            <pc:sldMk cId="1957568160" sldId="895"/>
            <ac:picMk id="7" creationId="{01B7BBD0-15F4-4A09-A03A-422DF32E095B}"/>
          </ac:picMkLst>
        </pc:picChg>
        <pc:picChg chg="mod">
          <ac:chgData name="Jonathan Neo" userId="499c2d3d-ce76-4636-8e86-6622b1f40b7d" providerId="ADAL" clId="{D309C529-4A6C-4619-B817-CA19A1A15B4C}" dt="2020-06-04T05:51:04.889" v="1066" actId="1036"/>
          <ac:picMkLst>
            <pc:docMk/>
            <pc:sldMk cId="1957568160" sldId="895"/>
            <ac:picMk id="12" creationId="{3CD4835D-89A0-4900-A6EB-1A07AF101488}"/>
          </ac:picMkLst>
        </pc:picChg>
        <pc:picChg chg="mod">
          <ac:chgData name="Jonathan Neo" userId="499c2d3d-ce76-4636-8e86-6622b1f40b7d" providerId="ADAL" clId="{D309C529-4A6C-4619-B817-CA19A1A15B4C}" dt="2020-06-04T05:51:04.889" v="1066" actId="1036"/>
          <ac:picMkLst>
            <pc:docMk/>
            <pc:sldMk cId="1957568160" sldId="895"/>
            <ac:picMk id="14" creationId="{4FA6D3E2-5930-4D0F-A4B8-7A62B74399C5}"/>
          </ac:picMkLst>
        </pc:picChg>
        <pc:picChg chg="mod">
          <ac:chgData name="Jonathan Neo" userId="499c2d3d-ce76-4636-8e86-6622b1f40b7d" providerId="ADAL" clId="{D309C529-4A6C-4619-B817-CA19A1A15B4C}" dt="2020-06-04T05:51:04.889" v="1066" actId="1036"/>
          <ac:picMkLst>
            <pc:docMk/>
            <pc:sldMk cId="1957568160" sldId="895"/>
            <ac:picMk id="16" creationId="{38F50E77-85CA-4803-8A4C-2066DDE37978}"/>
          </ac:picMkLst>
        </pc:picChg>
        <pc:picChg chg="add mod">
          <ac:chgData name="Jonathan Neo" userId="499c2d3d-ce76-4636-8e86-6622b1f40b7d" providerId="ADAL" clId="{D309C529-4A6C-4619-B817-CA19A1A15B4C}" dt="2020-06-04T05:52:16.536" v="1190" actId="1036"/>
          <ac:picMkLst>
            <pc:docMk/>
            <pc:sldMk cId="1957568160" sldId="895"/>
            <ac:picMk id="38" creationId="{47A51FED-D73A-40FD-8BFF-ABCF5720A939}"/>
          </ac:picMkLst>
        </pc:picChg>
        <pc:picChg chg="add mod">
          <ac:chgData name="Jonathan Neo" userId="499c2d3d-ce76-4636-8e86-6622b1f40b7d" providerId="ADAL" clId="{D309C529-4A6C-4619-B817-CA19A1A15B4C}" dt="2020-06-04T05:52:16.536" v="1190" actId="1036"/>
          <ac:picMkLst>
            <pc:docMk/>
            <pc:sldMk cId="1957568160" sldId="895"/>
            <ac:picMk id="41" creationId="{91146B28-BBEA-461B-AC94-2889374C1262}"/>
          </ac:picMkLst>
        </pc:picChg>
        <pc:picChg chg="add mod">
          <ac:chgData name="Jonathan Neo" userId="499c2d3d-ce76-4636-8e86-6622b1f40b7d" providerId="ADAL" clId="{D309C529-4A6C-4619-B817-CA19A1A15B4C}" dt="2020-06-04T05:52:16.536" v="1190" actId="1036"/>
          <ac:picMkLst>
            <pc:docMk/>
            <pc:sldMk cId="1957568160" sldId="895"/>
            <ac:picMk id="46" creationId="{256C2D49-7426-4B53-84F0-137E0E18BD07}"/>
          </ac:picMkLst>
        </pc:picChg>
        <pc:picChg chg="add mod">
          <ac:chgData name="Jonathan Neo" userId="499c2d3d-ce76-4636-8e86-6622b1f40b7d" providerId="ADAL" clId="{D309C529-4A6C-4619-B817-CA19A1A15B4C}" dt="2020-06-04T05:52:16.536" v="1190" actId="1036"/>
          <ac:picMkLst>
            <pc:docMk/>
            <pc:sldMk cId="1957568160" sldId="895"/>
            <ac:picMk id="47" creationId="{904F1175-FB46-40D5-BFD2-9378C18FA075}"/>
          </ac:picMkLst>
        </pc:picChg>
        <pc:picChg chg="add mod">
          <ac:chgData name="Jonathan Neo" userId="499c2d3d-ce76-4636-8e86-6622b1f40b7d" providerId="ADAL" clId="{D309C529-4A6C-4619-B817-CA19A1A15B4C}" dt="2020-06-04T05:52:16.536" v="1190" actId="1036"/>
          <ac:picMkLst>
            <pc:docMk/>
            <pc:sldMk cId="1957568160" sldId="895"/>
            <ac:picMk id="50" creationId="{40DE18E9-B791-4477-BC53-FABEAD971A3B}"/>
          </ac:picMkLst>
        </pc:picChg>
        <pc:picChg chg="mod">
          <ac:chgData name="Jonathan Neo" userId="499c2d3d-ce76-4636-8e86-6622b1f40b7d" providerId="ADAL" clId="{D309C529-4A6C-4619-B817-CA19A1A15B4C}" dt="2020-06-04T05:51:38.708" v="1148"/>
          <ac:picMkLst>
            <pc:docMk/>
            <pc:sldMk cId="1957568160" sldId="895"/>
            <ac:picMk id="61" creationId="{E9CAC309-D642-40EA-898D-96126FFA3D37}"/>
          </ac:picMkLst>
        </pc:picChg>
        <pc:picChg chg="mod">
          <ac:chgData name="Jonathan Neo" userId="499c2d3d-ce76-4636-8e86-6622b1f40b7d" providerId="ADAL" clId="{D309C529-4A6C-4619-B817-CA19A1A15B4C}" dt="2020-06-04T05:51:38.708" v="1148"/>
          <ac:picMkLst>
            <pc:docMk/>
            <pc:sldMk cId="1957568160" sldId="895"/>
            <ac:picMk id="62" creationId="{3EF9E5D2-5317-4353-A1A9-991D749067B8}"/>
          </ac:picMkLst>
        </pc:picChg>
        <pc:picChg chg="mod">
          <ac:chgData name="Jonathan Neo" userId="499c2d3d-ce76-4636-8e86-6622b1f40b7d" providerId="ADAL" clId="{D309C529-4A6C-4619-B817-CA19A1A15B4C}" dt="2020-06-04T05:51:38.708" v="1148"/>
          <ac:picMkLst>
            <pc:docMk/>
            <pc:sldMk cId="1957568160" sldId="895"/>
            <ac:picMk id="63" creationId="{C4D30B8D-67FA-4CFB-8F0C-07371CE51E30}"/>
          </ac:picMkLst>
        </pc:picChg>
        <pc:picChg chg="mod">
          <ac:chgData name="Jonathan Neo" userId="499c2d3d-ce76-4636-8e86-6622b1f40b7d" providerId="ADAL" clId="{D309C529-4A6C-4619-B817-CA19A1A15B4C}" dt="2020-06-04T05:51:38.708" v="1148"/>
          <ac:picMkLst>
            <pc:docMk/>
            <pc:sldMk cId="1957568160" sldId="895"/>
            <ac:picMk id="66" creationId="{8A47D22B-F155-4DB1-B7AC-3F646DFE6503}"/>
          </ac:picMkLst>
        </pc:picChg>
        <pc:picChg chg="mod">
          <ac:chgData name="Jonathan Neo" userId="499c2d3d-ce76-4636-8e86-6622b1f40b7d" providerId="ADAL" clId="{D309C529-4A6C-4619-B817-CA19A1A15B4C}" dt="2020-06-04T05:51:38.708" v="1148"/>
          <ac:picMkLst>
            <pc:docMk/>
            <pc:sldMk cId="1957568160" sldId="895"/>
            <ac:picMk id="67" creationId="{5127C5FA-5848-453C-8088-B6B029A2267A}"/>
          </ac:picMkLst>
        </pc:picChg>
        <pc:cxnChg chg="mod">
          <ac:chgData name="Jonathan Neo" userId="499c2d3d-ce76-4636-8e86-6622b1f40b7d" providerId="ADAL" clId="{D309C529-4A6C-4619-B817-CA19A1A15B4C}" dt="2020-06-04T05:51:04.889" v="1066" actId="1036"/>
          <ac:cxnSpMkLst>
            <pc:docMk/>
            <pc:sldMk cId="1957568160" sldId="895"/>
            <ac:cxnSpMk id="25" creationId="{1F7B5F59-DD43-450C-8FD5-B158BCDDF97F}"/>
          </ac:cxnSpMkLst>
        </pc:cxnChg>
        <pc:cxnChg chg="mod">
          <ac:chgData name="Jonathan Neo" userId="499c2d3d-ce76-4636-8e86-6622b1f40b7d" providerId="ADAL" clId="{D309C529-4A6C-4619-B817-CA19A1A15B4C}" dt="2020-06-04T05:51:04.889" v="1066" actId="1036"/>
          <ac:cxnSpMkLst>
            <pc:docMk/>
            <pc:sldMk cId="1957568160" sldId="895"/>
            <ac:cxnSpMk id="45" creationId="{FA0335A9-3755-418E-8859-F0D5A9E4B43A}"/>
          </ac:cxnSpMkLst>
        </pc:cxnChg>
        <pc:cxnChg chg="mod">
          <ac:chgData name="Jonathan Neo" userId="499c2d3d-ce76-4636-8e86-6622b1f40b7d" providerId="ADAL" clId="{D309C529-4A6C-4619-B817-CA19A1A15B4C}" dt="2020-06-04T05:51:04.889" v="1066" actId="1036"/>
          <ac:cxnSpMkLst>
            <pc:docMk/>
            <pc:sldMk cId="1957568160" sldId="895"/>
            <ac:cxnSpMk id="48" creationId="{0DB537F0-C0A3-4E58-AEA9-3B034CAC420D}"/>
          </ac:cxnSpMkLst>
        </pc:cxnChg>
        <pc:cxnChg chg="mod">
          <ac:chgData name="Jonathan Neo" userId="499c2d3d-ce76-4636-8e86-6622b1f40b7d" providerId="ADAL" clId="{D309C529-4A6C-4619-B817-CA19A1A15B4C}" dt="2020-06-04T05:51:04.889" v="1066" actId="1036"/>
          <ac:cxnSpMkLst>
            <pc:docMk/>
            <pc:sldMk cId="1957568160" sldId="895"/>
            <ac:cxnSpMk id="49" creationId="{9D16C0CD-444B-4461-B93A-EAF209693D4C}"/>
          </ac:cxnSpMkLst>
        </pc:cxnChg>
        <pc:cxnChg chg="add mod">
          <ac:chgData name="Jonathan Neo" userId="499c2d3d-ce76-4636-8e86-6622b1f40b7d" providerId="ADAL" clId="{D309C529-4A6C-4619-B817-CA19A1A15B4C}" dt="2020-06-04T05:52:16.536" v="1190" actId="1036"/>
          <ac:cxnSpMkLst>
            <pc:docMk/>
            <pc:sldMk cId="1957568160" sldId="895"/>
            <ac:cxnSpMk id="51" creationId="{1DFAF992-24F5-4685-BD24-1626485D6343}"/>
          </ac:cxnSpMkLst>
        </pc:cxnChg>
        <pc:cxnChg chg="mod">
          <ac:chgData name="Jonathan Neo" userId="499c2d3d-ce76-4636-8e86-6622b1f40b7d" providerId="ADAL" clId="{D309C529-4A6C-4619-B817-CA19A1A15B4C}" dt="2020-06-04T05:51:04.889" v="1066" actId="1036"/>
          <ac:cxnSpMkLst>
            <pc:docMk/>
            <pc:sldMk cId="1957568160" sldId="895"/>
            <ac:cxnSpMk id="52" creationId="{B7CCA693-835E-4446-AC5A-DBAFB8139D8C}"/>
          </ac:cxnSpMkLst>
        </pc:cxnChg>
        <pc:cxnChg chg="mod">
          <ac:chgData name="Jonathan Neo" userId="499c2d3d-ce76-4636-8e86-6622b1f40b7d" providerId="ADAL" clId="{D309C529-4A6C-4619-B817-CA19A1A15B4C}" dt="2020-06-04T05:51:04.889" v="1066" actId="1036"/>
          <ac:cxnSpMkLst>
            <pc:docMk/>
            <pc:sldMk cId="1957568160" sldId="895"/>
            <ac:cxnSpMk id="55" creationId="{F0516977-4666-4582-BA8A-0977731D1DA2}"/>
          </ac:cxnSpMkLst>
        </pc:cxnChg>
        <pc:cxnChg chg="add mod">
          <ac:chgData name="Jonathan Neo" userId="499c2d3d-ce76-4636-8e86-6622b1f40b7d" providerId="ADAL" clId="{D309C529-4A6C-4619-B817-CA19A1A15B4C}" dt="2020-06-04T05:52:16.536" v="1190" actId="1036"/>
          <ac:cxnSpMkLst>
            <pc:docMk/>
            <pc:sldMk cId="1957568160" sldId="895"/>
            <ac:cxnSpMk id="69" creationId="{FBDF640B-D617-4A74-BAF1-0FF3008D0C7A}"/>
          </ac:cxnSpMkLst>
        </pc:cxnChg>
        <pc:cxnChg chg="add mod">
          <ac:chgData name="Jonathan Neo" userId="499c2d3d-ce76-4636-8e86-6622b1f40b7d" providerId="ADAL" clId="{D309C529-4A6C-4619-B817-CA19A1A15B4C}" dt="2020-06-04T05:52:16.536" v="1190" actId="1036"/>
          <ac:cxnSpMkLst>
            <pc:docMk/>
            <pc:sldMk cId="1957568160" sldId="895"/>
            <ac:cxnSpMk id="70" creationId="{861B9367-5111-4582-B86E-D04E9BC6D0D8}"/>
          </ac:cxnSpMkLst>
        </pc:cxnChg>
        <pc:cxnChg chg="add mod">
          <ac:chgData name="Jonathan Neo" userId="499c2d3d-ce76-4636-8e86-6622b1f40b7d" providerId="ADAL" clId="{D309C529-4A6C-4619-B817-CA19A1A15B4C}" dt="2020-06-04T05:52:16.536" v="1190" actId="1036"/>
          <ac:cxnSpMkLst>
            <pc:docMk/>
            <pc:sldMk cId="1957568160" sldId="895"/>
            <ac:cxnSpMk id="71" creationId="{056BE3FD-4B81-4DC6-98F8-D453483F8467}"/>
          </ac:cxnSpMkLst>
        </pc:cxnChg>
        <pc:cxnChg chg="add mod">
          <ac:chgData name="Jonathan Neo" userId="499c2d3d-ce76-4636-8e86-6622b1f40b7d" providerId="ADAL" clId="{D309C529-4A6C-4619-B817-CA19A1A15B4C}" dt="2020-06-04T05:52:16.536" v="1190" actId="1036"/>
          <ac:cxnSpMkLst>
            <pc:docMk/>
            <pc:sldMk cId="1957568160" sldId="895"/>
            <ac:cxnSpMk id="72" creationId="{B9DE4BBE-909B-4F24-9230-CA7810113FD7}"/>
          </ac:cxnSpMkLst>
        </pc:cxnChg>
        <pc:cxnChg chg="add mod">
          <ac:chgData name="Jonathan Neo" userId="499c2d3d-ce76-4636-8e86-6622b1f40b7d" providerId="ADAL" clId="{D309C529-4A6C-4619-B817-CA19A1A15B4C}" dt="2020-06-04T05:52:16.536" v="1190" actId="1036"/>
          <ac:cxnSpMkLst>
            <pc:docMk/>
            <pc:sldMk cId="1957568160" sldId="895"/>
            <ac:cxnSpMk id="73" creationId="{A142B3FF-505D-49B6-AF1C-188D9A4C3DF1}"/>
          </ac:cxnSpMkLst>
        </pc:cxnChg>
      </pc:sldChg>
      <pc:sldChg chg="modSp add del mod">
        <pc:chgData name="Jonathan Neo" userId="499c2d3d-ce76-4636-8e86-6622b1f40b7d" providerId="ADAL" clId="{D309C529-4A6C-4619-B817-CA19A1A15B4C}" dt="2020-06-04T05:42:56.080" v="975" actId="47"/>
        <pc:sldMkLst>
          <pc:docMk/>
          <pc:sldMk cId="4054827862" sldId="895"/>
        </pc:sldMkLst>
        <pc:spChg chg="mod">
          <ac:chgData name="Jonathan Neo" userId="499c2d3d-ce76-4636-8e86-6622b1f40b7d" providerId="ADAL" clId="{D309C529-4A6C-4619-B817-CA19A1A15B4C}" dt="2020-06-04T05:42:54.167" v="974" actId="20577"/>
          <ac:spMkLst>
            <pc:docMk/>
            <pc:sldMk cId="4054827862" sldId="895"/>
            <ac:spMk id="2" creationId="{4CA54266-611C-486E-B2F8-7030C027DDEB}"/>
          </ac:spMkLst>
        </pc:spChg>
      </pc:sldChg>
      <pc:sldChg chg="addSp delSp modSp add mod">
        <pc:chgData name="Jonathan Neo" userId="499c2d3d-ce76-4636-8e86-6622b1f40b7d" providerId="ADAL" clId="{D309C529-4A6C-4619-B817-CA19A1A15B4C}" dt="2020-06-04T06:24:34.058" v="2782" actId="20577"/>
        <pc:sldMkLst>
          <pc:docMk/>
          <pc:sldMk cId="1192369419" sldId="896"/>
        </pc:sldMkLst>
        <pc:spChg chg="mod">
          <ac:chgData name="Jonathan Neo" userId="499c2d3d-ce76-4636-8e86-6622b1f40b7d" providerId="ADAL" clId="{D309C529-4A6C-4619-B817-CA19A1A15B4C}" dt="2020-06-04T06:24:34.058" v="2782" actId="20577"/>
          <ac:spMkLst>
            <pc:docMk/>
            <pc:sldMk cId="1192369419" sldId="896"/>
            <ac:spMk id="2" creationId="{4CA54266-611C-486E-B2F8-7030C027DDEB}"/>
          </ac:spMkLst>
        </pc:spChg>
        <pc:spChg chg="add mod">
          <ac:chgData name="Jonathan Neo" userId="499c2d3d-ce76-4636-8e86-6622b1f40b7d" providerId="ADAL" clId="{D309C529-4A6C-4619-B817-CA19A1A15B4C}" dt="2020-06-04T05:48:59.814" v="1020" actId="20577"/>
          <ac:spMkLst>
            <pc:docMk/>
            <pc:sldMk cId="1192369419" sldId="896"/>
            <ac:spMk id="3" creationId="{F092935C-29FF-4D07-9779-E91E3F7D9C7E}"/>
          </ac:spMkLst>
        </pc:spChg>
        <pc:spChg chg="add mod">
          <ac:chgData name="Jonathan Neo" userId="499c2d3d-ce76-4636-8e86-6622b1f40b7d" providerId="ADAL" clId="{D309C529-4A6C-4619-B817-CA19A1A15B4C}" dt="2020-06-04T05:49:57.941" v="1047" actId="207"/>
          <ac:spMkLst>
            <pc:docMk/>
            <pc:sldMk cId="1192369419" sldId="896"/>
            <ac:spMk id="6" creationId="{7B785F0B-1C99-4C9F-80AA-000CFD6C554F}"/>
          </ac:spMkLst>
        </pc:spChg>
        <pc:spChg chg="mod">
          <ac:chgData name="Jonathan Neo" userId="499c2d3d-ce76-4636-8e86-6622b1f40b7d" providerId="ADAL" clId="{D309C529-4A6C-4619-B817-CA19A1A15B4C}" dt="2020-06-04T05:49:22.380" v="1042" actId="1076"/>
          <ac:spMkLst>
            <pc:docMk/>
            <pc:sldMk cId="1192369419" sldId="896"/>
            <ac:spMk id="28" creationId="{5D75C845-E550-4EC9-991B-B7EC4E20529A}"/>
          </ac:spMkLst>
        </pc:spChg>
        <pc:spChg chg="del">
          <ac:chgData name="Jonathan Neo" userId="499c2d3d-ce76-4636-8e86-6622b1f40b7d" providerId="ADAL" clId="{D309C529-4A6C-4619-B817-CA19A1A15B4C}" dt="2020-06-04T05:48:40.113" v="999" actId="478"/>
          <ac:spMkLst>
            <pc:docMk/>
            <pc:sldMk cId="1192369419" sldId="896"/>
            <ac:spMk id="29" creationId="{5DDE1620-288D-4606-B6FC-C3B528385B8F}"/>
          </ac:spMkLst>
        </pc:spChg>
        <pc:spChg chg="del">
          <ac:chgData name="Jonathan Neo" userId="499c2d3d-ce76-4636-8e86-6622b1f40b7d" providerId="ADAL" clId="{D309C529-4A6C-4619-B817-CA19A1A15B4C}" dt="2020-06-04T05:48:40.113" v="999" actId="478"/>
          <ac:spMkLst>
            <pc:docMk/>
            <pc:sldMk cId="1192369419" sldId="896"/>
            <ac:spMk id="30" creationId="{C4AA93CA-9C13-4AF0-8527-2E3418597BE7}"/>
          </ac:spMkLst>
        </pc:spChg>
        <pc:spChg chg="del">
          <ac:chgData name="Jonathan Neo" userId="499c2d3d-ce76-4636-8e86-6622b1f40b7d" providerId="ADAL" clId="{D309C529-4A6C-4619-B817-CA19A1A15B4C}" dt="2020-06-04T05:48:42.225" v="1000" actId="478"/>
          <ac:spMkLst>
            <pc:docMk/>
            <pc:sldMk cId="1192369419" sldId="896"/>
            <ac:spMk id="31" creationId="{B45460EF-8670-4759-904A-BB38A61452F4}"/>
          </ac:spMkLst>
        </pc:spChg>
        <pc:spChg chg="mod">
          <ac:chgData name="Jonathan Neo" userId="499c2d3d-ce76-4636-8e86-6622b1f40b7d" providerId="ADAL" clId="{D309C529-4A6C-4619-B817-CA19A1A15B4C}" dt="2020-06-04T05:49:25.318" v="1043" actId="1076"/>
          <ac:spMkLst>
            <pc:docMk/>
            <pc:sldMk cId="1192369419" sldId="896"/>
            <ac:spMk id="32" creationId="{3EE85F22-A11A-42B7-876D-A4F8DCA2FCE4}"/>
          </ac:spMkLst>
        </pc:spChg>
        <pc:spChg chg="add del mod">
          <ac:chgData name="Jonathan Neo" userId="499c2d3d-ce76-4636-8e86-6622b1f40b7d" providerId="ADAL" clId="{D309C529-4A6C-4619-B817-CA19A1A15B4C}" dt="2020-06-04T05:49:01.960" v="1022"/>
          <ac:spMkLst>
            <pc:docMk/>
            <pc:sldMk cId="1192369419" sldId="896"/>
            <ac:spMk id="36" creationId="{A5C1B65D-24C0-4FC6-852E-755385656A46}"/>
          </ac:spMkLst>
        </pc:spChg>
        <pc:spChg chg="del">
          <ac:chgData name="Jonathan Neo" userId="499c2d3d-ce76-4636-8e86-6622b1f40b7d" providerId="ADAL" clId="{D309C529-4A6C-4619-B817-CA19A1A15B4C}" dt="2020-06-04T05:48:42.991" v="1001" actId="478"/>
          <ac:spMkLst>
            <pc:docMk/>
            <pc:sldMk cId="1192369419" sldId="896"/>
            <ac:spMk id="39" creationId="{B2AFAA6C-D983-4047-8B13-827A5AEFFFA3}"/>
          </ac:spMkLst>
        </pc:spChg>
        <pc:spChg chg="del">
          <ac:chgData name="Jonathan Neo" userId="499c2d3d-ce76-4636-8e86-6622b1f40b7d" providerId="ADAL" clId="{D309C529-4A6C-4619-B817-CA19A1A15B4C}" dt="2020-06-04T05:48:40.113" v="999" actId="478"/>
          <ac:spMkLst>
            <pc:docMk/>
            <pc:sldMk cId="1192369419" sldId="896"/>
            <ac:spMk id="44" creationId="{784E0D6C-9582-4F43-8A01-623AE6E999CA}"/>
          </ac:spMkLst>
        </pc:spChg>
        <pc:grpChg chg="del">
          <ac:chgData name="Jonathan Neo" userId="499c2d3d-ce76-4636-8e86-6622b1f40b7d" providerId="ADAL" clId="{D309C529-4A6C-4619-B817-CA19A1A15B4C}" dt="2020-06-04T05:48:40.113" v="999" actId="478"/>
          <ac:grpSpMkLst>
            <pc:docMk/>
            <pc:sldMk cId="1192369419" sldId="896"/>
            <ac:grpSpMk id="37" creationId="{99176A1B-2BFF-4737-97FD-7E81F8D4BDE4}"/>
          </ac:grpSpMkLst>
        </pc:grpChg>
        <pc:grpChg chg="del">
          <ac:chgData name="Jonathan Neo" userId="499c2d3d-ce76-4636-8e86-6622b1f40b7d" providerId="ADAL" clId="{D309C529-4A6C-4619-B817-CA19A1A15B4C}" dt="2020-06-04T05:48:40.113" v="999" actId="478"/>
          <ac:grpSpMkLst>
            <pc:docMk/>
            <pc:sldMk cId="1192369419" sldId="896"/>
            <ac:grpSpMk id="43" creationId="{1C053735-4F75-45A1-A857-B04000D863E6}"/>
          </ac:grpSpMkLst>
        </pc:grpChg>
        <pc:picChg chg="mod">
          <ac:chgData name="Jonathan Neo" userId="499c2d3d-ce76-4636-8e86-6622b1f40b7d" providerId="ADAL" clId="{D309C529-4A6C-4619-B817-CA19A1A15B4C}" dt="2020-06-04T05:49:22.380" v="1042" actId="1076"/>
          <ac:picMkLst>
            <pc:docMk/>
            <pc:sldMk cId="1192369419" sldId="896"/>
            <ac:picMk id="4" creationId="{D311BC13-411A-49B8-BD86-FDFBDD9ED249}"/>
          </ac:picMkLst>
        </pc:picChg>
        <pc:picChg chg="mod">
          <ac:chgData name="Jonathan Neo" userId="499c2d3d-ce76-4636-8e86-6622b1f40b7d" providerId="ADAL" clId="{D309C529-4A6C-4619-B817-CA19A1A15B4C}" dt="2020-06-04T05:49:25.318" v="1043" actId="1076"/>
          <ac:picMkLst>
            <pc:docMk/>
            <pc:sldMk cId="1192369419" sldId="896"/>
            <ac:picMk id="7" creationId="{01B7BBD0-15F4-4A09-A03A-422DF32E095B}"/>
          </ac:picMkLst>
        </pc:picChg>
        <pc:picChg chg="del">
          <ac:chgData name="Jonathan Neo" userId="499c2d3d-ce76-4636-8e86-6622b1f40b7d" providerId="ADAL" clId="{D309C529-4A6C-4619-B817-CA19A1A15B4C}" dt="2020-06-04T05:48:40.113" v="999" actId="478"/>
          <ac:picMkLst>
            <pc:docMk/>
            <pc:sldMk cId="1192369419" sldId="896"/>
            <ac:picMk id="12" creationId="{3CD4835D-89A0-4900-A6EB-1A07AF101488}"/>
          </ac:picMkLst>
        </pc:picChg>
        <pc:picChg chg="del">
          <ac:chgData name="Jonathan Neo" userId="499c2d3d-ce76-4636-8e86-6622b1f40b7d" providerId="ADAL" clId="{D309C529-4A6C-4619-B817-CA19A1A15B4C}" dt="2020-06-04T05:48:40.113" v="999" actId="478"/>
          <ac:picMkLst>
            <pc:docMk/>
            <pc:sldMk cId="1192369419" sldId="896"/>
            <ac:picMk id="14" creationId="{4FA6D3E2-5930-4D0F-A4B8-7A62B74399C5}"/>
          </ac:picMkLst>
        </pc:picChg>
        <pc:picChg chg="del">
          <ac:chgData name="Jonathan Neo" userId="499c2d3d-ce76-4636-8e86-6622b1f40b7d" providerId="ADAL" clId="{D309C529-4A6C-4619-B817-CA19A1A15B4C}" dt="2020-06-04T05:48:40.113" v="999" actId="478"/>
          <ac:picMkLst>
            <pc:docMk/>
            <pc:sldMk cId="1192369419" sldId="896"/>
            <ac:picMk id="16" creationId="{38F50E77-85CA-4803-8A4C-2066DDE37978}"/>
          </ac:picMkLst>
        </pc:picChg>
        <pc:cxnChg chg="del mod">
          <ac:chgData name="Jonathan Neo" userId="499c2d3d-ce76-4636-8e86-6622b1f40b7d" providerId="ADAL" clId="{D309C529-4A6C-4619-B817-CA19A1A15B4C}" dt="2020-06-04T05:48:49.288" v="1003" actId="478"/>
          <ac:cxnSpMkLst>
            <pc:docMk/>
            <pc:sldMk cId="1192369419" sldId="896"/>
            <ac:cxnSpMk id="25" creationId="{1F7B5F59-DD43-450C-8FD5-B158BCDDF97F}"/>
          </ac:cxnSpMkLst>
        </pc:cxnChg>
        <pc:cxnChg chg="del mod">
          <ac:chgData name="Jonathan Neo" userId="499c2d3d-ce76-4636-8e86-6622b1f40b7d" providerId="ADAL" clId="{D309C529-4A6C-4619-B817-CA19A1A15B4C}" dt="2020-06-04T05:48:48.823" v="1002" actId="478"/>
          <ac:cxnSpMkLst>
            <pc:docMk/>
            <pc:sldMk cId="1192369419" sldId="896"/>
            <ac:cxnSpMk id="45" creationId="{FA0335A9-3755-418E-8859-F0D5A9E4B43A}"/>
          </ac:cxnSpMkLst>
        </pc:cxnChg>
        <pc:cxnChg chg="del">
          <ac:chgData name="Jonathan Neo" userId="499c2d3d-ce76-4636-8e86-6622b1f40b7d" providerId="ADAL" clId="{D309C529-4A6C-4619-B817-CA19A1A15B4C}" dt="2020-06-04T05:48:40.113" v="999" actId="478"/>
          <ac:cxnSpMkLst>
            <pc:docMk/>
            <pc:sldMk cId="1192369419" sldId="896"/>
            <ac:cxnSpMk id="48" creationId="{0DB537F0-C0A3-4E58-AEA9-3B034CAC420D}"/>
          </ac:cxnSpMkLst>
        </pc:cxnChg>
        <pc:cxnChg chg="del mod">
          <ac:chgData name="Jonathan Neo" userId="499c2d3d-ce76-4636-8e86-6622b1f40b7d" providerId="ADAL" clId="{D309C529-4A6C-4619-B817-CA19A1A15B4C}" dt="2020-06-04T05:48:40.113" v="999" actId="478"/>
          <ac:cxnSpMkLst>
            <pc:docMk/>
            <pc:sldMk cId="1192369419" sldId="896"/>
            <ac:cxnSpMk id="49" creationId="{9D16C0CD-444B-4461-B93A-EAF209693D4C}"/>
          </ac:cxnSpMkLst>
        </pc:cxnChg>
        <pc:cxnChg chg="del mod">
          <ac:chgData name="Jonathan Neo" userId="499c2d3d-ce76-4636-8e86-6622b1f40b7d" providerId="ADAL" clId="{D309C529-4A6C-4619-B817-CA19A1A15B4C}" dt="2020-06-04T05:48:40.113" v="999" actId="478"/>
          <ac:cxnSpMkLst>
            <pc:docMk/>
            <pc:sldMk cId="1192369419" sldId="896"/>
            <ac:cxnSpMk id="52" creationId="{B7CCA693-835E-4446-AC5A-DBAFB8139D8C}"/>
          </ac:cxnSpMkLst>
        </pc:cxnChg>
        <pc:cxnChg chg="del mod">
          <ac:chgData name="Jonathan Neo" userId="499c2d3d-ce76-4636-8e86-6622b1f40b7d" providerId="ADAL" clId="{D309C529-4A6C-4619-B817-CA19A1A15B4C}" dt="2020-06-04T05:48:40.113" v="999" actId="478"/>
          <ac:cxnSpMkLst>
            <pc:docMk/>
            <pc:sldMk cId="1192369419" sldId="896"/>
            <ac:cxnSpMk id="55" creationId="{F0516977-4666-4582-BA8A-0977731D1DA2}"/>
          </ac:cxnSpMkLst>
        </pc:cxn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4190731092" sldId="896"/>
        </pc:sldMkLst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545870336" sldId="897"/>
        </pc:sldMkLst>
      </pc:sldChg>
      <pc:sldChg chg="addSp modSp add mod">
        <pc:chgData name="Jonathan Neo" userId="499c2d3d-ce76-4636-8e86-6622b1f40b7d" providerId="ADAL" clId="{D309C529-4A6C-4619-B817-CA19A1A15B4C}" dt="2020-06-04T10:44:18.344" v="3130" actId="20577"/>
        <pc:sldMkLst>
          <pc:docMk/>
          <pc:sldMk cId="1029613096" sldId="897"/>
        </pc:sldMkLst>
        <pc:spChg chg="mod">
          <ac:chgData name="Jonathan Neo" userId="499c2d3d-ce76-4636-8e86-6622b1f40b7d" providerId="ADAL" clId="{D309C529-4A6C-4619-B817-CA19A1A15B4C}" dt="2020-06-04T10:44:18.344" v="3130" actId="20577"/>
          <ac:spMkLst>
            <pc:docMk/>
            <pc:sldMk cId="1029613096" sldId="897"/>
            <ac:spMk id="2" creationId="{4CA54266-611C-486E-B2F8-7030C027DDEB}"/>
          </ac:spMkLst>
        </pc:spChg>
        <pc:spChg chg="mod">
          <ac:chgData name="Jonathan Neo" userId="499c2d3d-ce76-4636-8e86-6622b1f40b7d" providerId="ADAL" clId="{D309C529-4A6C-4619-B817-CA19A1A15B4C}" dt="2020-06-04T05:56:54.150" v="1457" actId="14100"/>
          <ac:spMkLst>
            <pc:docMk/>
            <pc:sldMk cId="1029613096" sldId="897"/>
            <ac:spMk id="6" creationId="{4A8C1B04-C2DB-477B-AC86-0412F9DFCB46}"/>
          </ac:spMkLst>
        </pc:spChg>
        <pc:spChg chg="mod">
          <ac:chgData name="Jonathan Neo" userId="499c2d3d-ce76-4636-8e86-6622b1f40b7d" providerId="ADAL" clId="{D309C529-4A6C-4619-B817-CA19A1A15B4C}" dt="2020-06-04T05:55:52.954" v="1382" actId="113"/>
          <ac:spMkLst>
            <pc:docMk/>
            <pc:sldMk cId="1029613096" sldId="897"/>
            <ac:spMk id="53" creationId="{2F35ACBF-F6F3-4FC2-8106-41A7AF31923D}"/>
          </ac:spMkLst>
        </pc:spChg>
        <pc:spChg chg="add mod">
          <ac:chgData name="Jonathan Neo" userId="499c2d3d-ce76-4636-8e86-6622b1f40b7d" providerId="ADAL" clId="{D309C529-4A6C-4619-B817-CA19A1A15B4C}" dt="2020-06-04T05:54:30.840" v="1340" actId="1076"/>
          <ac:spMkLst>
            <pc:docMk/>
            <pc:sldMk cId="1029613096" sldId="897"/>
            <ac:spMk id="58" creationId="{F76F8A50-A858-4983-9711-8E6253FA11F2}"/>
          </ac:spMkLst>
        </pc:spChg>
        <pc:spChg chg="add mod">
          <ac:chgData name="Jonathan Neo" userId="499c2d3d-ce76-4636-8e86-6622b1f40b7d" providerId="ADAL" clId="{D309C529-4A6C-4619-B817-CA19A1A15B4C}" dt="2020-06-04T05:54:30.840" v="1340" actId="1076"/>
          <ac:spMkLst>
            <pc:docMk/>
            <pc:sldMk cId="1029613096" sldId="897"/>
            <ac:spMk id="59" creationId="{B5C4D416-E1CA-4527-9391-07C1BEF2DE03}"/>
          </ac:spMkLst>
        </pc:spChg>
        <pc:spChg chg="add mod">
          <ac:chgData name="Jonathan Neo" userId="499c2d3d-ce76-4636-8e86-6622b1f40b7d" providerId="ADAL" clId="{D309C529-4A6C-4619-B817-CA19A1A15B4C}" dt="2020-06-04T06:03:30.786" v="1712" actId="1076"/>
          <ac:spMkLst>
            <pc:docMk/>
            <pc:sldMk cId="1029613096" sldId="897"/>
            <ac:spMk id="60" creationId="{2C3DC9A1-9380-4201-A650-692A2E219AB2}"/>
          </ac:spMkLst>
        </pc:spChg>
        <pc:spChg chg="mod">
          <ac:chgData name="Jonathan Neo" userId="499c2d3d-ce76-4636-8e86-6622b1f40b7d" providerId="ADAL" clId="{D309C529-4A6C-4619-B817-CA19A1A15B4C}" dt="2020-06-04T05:56:47.190" v="1446" actId="20577"/>
          <ac:spMkLst>
            <pc:docMk/>
            <pc:sldMk cId="1029613096" sldId="897"/>
            <ac:spMk id="74" creationId="{1754AD12-A9A9-4A45-8A73-39DB3E8606BC}"/>
          </ac:spMkLst>
        </pc:spChg>
        <pc:cxnChg chg="mod">
          <ac:chgData name="Jonathan Neo" userId="499c2d3d-ce76-4636-8e86-6622b1f40b7d" providerId="ADAL" clId="{D309C529-4A6C-4619-B817-CA19A1A15B4C}" dt="2020-06-04T05:52:25.575" v="1193"/>
          <ac:cxnSpMkLst>
            <pc:docMk/>
            <pc:sldMk cId="1029613096" sldId="897"/>
            <ac:cxnSpMk id="25" creationId="{1F7B5F59-DD43-450C-8FD5-B158BCDDF97F}"/>
          </ac:cxnSpMkLst>
        </pc:cxnChg>
        <pc:cxnChg chg="mod">
          <ac:chgData name="Jonathan Neo" userId="499c2d3d-ce76-4636-8e86-6622b1f40b7d" providerId="ADAL" clId="{D309C529-4A6C-4619-B817-CA19A1A15B4C}" dt="2020-06-04T06:04:01.088" v="1714"/>
          <ac:cxnSpMkLst>
            <pc:docMk/>
            <pc:sldMk cId="1029613096" sldId="897"/>
            <ac:cxnSpMk id="52" creationId="{B7CCA693-835E-4446-AC5A-DBAFB8139D8C}"/>
          </ac:cxnSpMkLst>
        </pc:cxnChg>
        <pc:cxnChg chg="mod">
          <ac:chgData name="Jonathan Neo" userId="499c2d3d-ce76-4636-8e86-6622b1f40b7d" providerId="ADAL" clId="{D309C529-4A6C-4619-B817-CA19A1A15B4C}" dt="2020-06-04T05:52:25.575" v="1193"/>
          <ac:cxnSpMkLst>
            <pc:docMk/>
            <pc:sldMk cId="1029613096" sldId="897"/>
            <ac:cxnSpMk id="55" creationId="{F0516977-4666-4582-BA8A-0977731D1DA2}"/>
          </ac:cxnSpMkLst>
        </pc:cxnChg>
        <pc:cxnChg chg="mod">
          <ac:chgData name="Jonathan Neo" userId="499c2d3d-ce76-4636-8e86-6622b1f40b7d" providerId="ADAL" clId="{D309C529-4A6C-4619-B817-CA19A1A15B4C}" dt="2020-06-04T05:55:18.799" v="1342"/>
          <ac:cxnSpMkLst>
            <pc:docMk/>
            <pc:sldMk cId="1029613096" sldId="897"/>
            <ac:cxnSpMk id="71" creationId="{056BE3FD-4B81-4DC6-98F8-D453483F8467}"/>
          </ac:cxnSpMkLst>
        </pc:cxnChg>
        <pc:cxnChg chg="mod">
          <ac:chgData name="Jonathan Neo" userId="499c2d3d-ce76-4636-8e86-6622b1f40b7d" providerId="ADAL" clId="{D309C529-4A6C-4619-B817-CA19A1A15B4C}" dt="2020-06-04T05:55:18.799" v="1342"/>
          <ac:cxnSpMkLst>
            <pc:docMk/>
            <pc:sldMk cId="1029613096" sldId="897"/>
            <ac:cxnSpMk id="72" creationId="{B9DE4BBE-909B-4F24-9230-CA7810113FD7}"/>
          </ac:cxnSpMkLst>
        </pc:cxnChg>
        <pc:cxnChg chg="mod">
          <ac:chgData name="Jonathan Neo" userId="499c2d3d-ce76-4636-8e86-6622b1f40b7d" providerId="ADAL" clId="{D309C529-4A6C-4619-B817-CA19A1A15B4C}" dt="2020-06-04T05:55:18.799" v="1342"/>
          <ac:cxnSpMkLst>
            <pc:docMk/>
            <pc:sldMk cId="1029613096" sldId="897"/>
            <ac:cxnSpMk id="73" creationId="{A142B3FF-505D-49B6-AF1C-188D9A4C3DF1}"/>
          </ac:cxnSpMkLst>
        </pc:cxn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1956318389" sldId="898"/>
        </pc:sldMkLst>
      </pc:sldChg>
      <pc:sldChg chg="addSp delSp modSp add mod modAnim">
        <pc:chgData name="Jonathan Neo" userId="499c2d3d-ce76-4636-8e86-6622b1f40b7d" providerId="ADAL" clId="{D309C529-4A6C-4619-B817-CA19A1A15B4C}" dt="2020-06-04T06:29:53.389" v="2783"/>
        <pc:sldMkLst>
          <pc:docMk/>
          <pc:sldMk cId="2829767771" sldId="898"/>
        </pc:sldMkLst>
        <pc:spChg chg="mod">
          <ac:chgData name="Jonathan Neo" userId="499c2d3d-ce76-4636-8e86-6622b1f40b7d" providerId="ADAL" clId="{D309C529-4A6C-4619-B817-CA19A1A15B4C}" dt="2020-06-04T05:57:47.516" v="1542" actId="20577"/>
          <ac:spMkLst>
            <pc:docMk/>
            <pc:sldMk cId="2829767771" sldId="898"/>
            <ac:spMk id="2" creationId="{4CA54266-611C-486E-B2F8-7030C027DDEB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3" creationId="{471DAFD6-0A1D-4A4A-B089-2ADD4883D217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6" creationId="{4A8C1B04-C2DB-477B-AC86-0412F9DFCB46}"/>
          </ac:spMkLst>
        </pc:spChg>
        <pc:spChg chg="add mod">
          <ac:chgData name="Jonathan Neo" userId="499c2d3d-ce76-4636-8e86-6622b1f40b7d" providerId="ADAL" clId="{D309C529-4A6C-4619-B817-CA19A1A15B4C}" dt="2020-06-04T06:16:56.884" v="2234" actId="113"/>
          <ac:spMkLst>
            <pc:docMk/>
            <pc:sldMk cId="2829767771" sldId="898"/>
            <ac:spMk id="9" creationId="{0AB9DD2A-1762-48BB-B33C-E4973954FD18}"/>
          </ac:spMkLst>
        </pc:spChg>
        <pc:spChg chg="del">
          <ac:chgData name="Jonathan Neo" userId="499c2d3d-ce76-4636-8e86-6622b1f40b7d" providerId="ADAL" clId="{D309C529-4A6C-4619-B817-CA19A1A15B4C}" dt="2020-06-04T05:57:52.409" v="1544" actId="478"/>
          <ac:spMkLst>
            <pc:docMk/>
            <pc:sldMk cId="2829767771" sldId="898"/>
            <ac:spMk id="28" creationId="{5D75C845-E550-4EC9-991B-B7EC4E20529A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29" creationId="{5DDE1620-288D-4606-B6FC-C3B528385B8F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30" creationId="{C4AA93CA-9C13-4AF0-8527-2E3418597BE7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31" creationId="{B45460EF-8670-4759-904A-BB38A61452F4}"/>
          </ac:spMkLst>
        </pc:spChg>
        <pc:spChg chg="del">
          <ac:chgData name="Jonathan Neo" userId="499c2d3d-ce76-4636-8e86-6622b1f40b7d" providerId="ADAL" clId="{D309C529-4A6C-4619-B817-CA19A1A15B4C}" dt="2020-06-04T05:57:55.088" v="1547" actId="478"/>
          <ac:spMkLst>
            <pc:docMk/>
            <pc:sldMk cId="2829767771" sldId="898"/>
            <ac:spMk id="32" creationId="{3EE85F22-A11A-42B7-876D-A4F8DCA2FCE4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36" creationId="{6E0EC593-B9A1-4819-9579-68E6DF87A19F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39" creationId="{B2AFAA6C-D983-4047-8B13-827A5AEFFFA3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44" creationId="{784E0D6C-9582-4F43-8A01-623AE6E999CA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53" creationId="{2F35ACBF-F6F3-4FC2-8106-41A7AF31923D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54" creationId="{A6C3E7D0-ABF2-4206-A4E8-52658BB33864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56" creationId="{65D77AEF-96B7-4D87-9BBC-05497DA0C952}"/>
          </ac:spMkLst>
        </pc:spChg>
        <pc:spChg chg="del">
          <ac:chgData name="Jonathan Neo" userId="499c2d3d-ce76-4636-8e86-6622b1f40b7d" providerId="ADAL" clId="{D309C529-4A6C-4619-B817-CA19A1A15B4C}" dt="2020-06-04T05:57:53.065" v="1545" actId="478"/>
          <ac:spMkLst>
            <pc:docMk/>
            <pc:sldMk cId="2829767771" sldId="898"/>
            <ac:spMk id="58" creationId="{F76F8A50-A858-4983-9711-8E6253FA11F2}"/>
          </ac:spMkLst>
        </pc:spChg>
        <pc:spChg chg="del">
          <ac:chgData name="Jonathan Neo" userId="499c2d3d-ce76-4636-8e86-6622b1f40b7d" providerId="ADAL" clId="{D309C529-4A6C-4619-B817-CA19A1A15B4C}" dt="2020-06-04T05:57:54.165" v="1546" actId="478"/>
          <ac:spMkLst>
            <pc:docMk/>
            <pc:sldMk cId="2829767771" sldId="898"/>
            <ac:spMk id="59" creationId="{B5C4D416-E1CA-4527-9391-07C1BEF2DE03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64" creationId="{F9074F29-823E-4638-81BB-78E3E85F345C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68" creationId="{AEEBA3D5-3B5C-4068-909D-5DE554A07204}"/>
          </ac:spMkLst>
        </pc:spChg>
        <pc:spChg chg="del">
          <ac:chgData name="Jonathan Neo" userId="499c2d3d-ce76-4636-8e86-6622b1f40b7d" providerId="ADAL" clId="{D309C529-4A6C-4619-B817-CA19A1A15B4C}" dt="2020-06-04T05:57:50.904" v="1543" actId="478"/>
          <ac:spMkLst>
            <pc:docMk/>
            <pc:sldMk cId="2829767771" sldId="898"/>
            <ac:spMk id="74" creationId="{1754AD12-A9A9-4A45-8A73-39DB3E8606BC}"/>
          </ac:spMkLst>
        </pc:spChg>
        <pc:spChg chg="add mod">
          <ac:chgData name="Jonathan Neo" userId="499c2d3d-ce76-4636-8e86-6622b1f40b7d" providerId="ADAL" clId="{D309C529-4A6C-4619-B817-CA19A1A15B4C}" dt="2020-06-04T06:16:58.952" v="2236" actId="113"/>
          <ac:spMkLst>
            <pc:docMk/>
            <pc:sldMk cId="2829767771" sldId="898"/>
            <ac:spMk id="75" creationId="{CF48C951-11EC-40FD-AA9B-751C70874221}"/>
          </ac:spMkLst>
        </pc:spChg>
        <pc:spChg chg="add mod">
          <ac:chgData name="Jonathan Neo" userId="499c2d3d-ce76-4636-8e86-6622b1f40b7d" providerId="ADAL" clId="{D309C529-4A6C-4619-B817-CA19A1A15B4C}" dt="2020-06-04T06:16:56.048" v="2233" actId="113"/>
          <ac:spMkLst>
            <pc:docMk/>
            <pc:sldMk cId="2829767771" sldId="898"/>
            <ac:spMk id="76" creationId="{2FE7A781-0B50-4087-A8B5-79B3510FAB8A}"/>
          </ac:spMkLst>
        </pc:spChg>
        <pc:spChg chg="add mod">
          <ac:chgData name="Jonathan Neo" userId="499c2d3d-ce76-4636-8e86-6622b1f40b7d" providerId="ADAL" clId="{D309C529-4A6C-4619-B817-CA19A1A15B4C}" dt="2020-06-04T06:16:58.108" v="2235" actId="113"/>
          <ac:spMkLst>
            <pc:docMk/>
            <pc:sldMk cId="2829767771" sldId="898"/>
            <ac:spMk id="77" creationId="{87FFFA85-7552-46A5-9A39-46739FF30343}"/>
          </ac:spMkLst>
        </pc:spChg>
        <pc:grpChg chg="del">
          <ac:chgData name="Jonathan Neo" userId="499c2d3d-ce76-4636-8e86-6622b1f40b7d" providerId="ADAL" clId="{D309C529-4A6C-4619-B817-CA19A1A15B4C}" dt="2020-06-04T05:57:50.904" v="1543" actId="478"/>
          <ac:grpSpMkLst>
            <pc:docMk/>
            <pc:sldMk cId="2829767771" sldId="898"/>
            <ac:grpSpMk id="37" creationId="{99176A1B-2BFF-4737-97FD-7E81F8D4BDE4}"/>
          </ac:grpSpMkLst>
        </pc:grpChg>
        <pc:grpChg chg="del">
          <ac:chgData name="Jonathan Neo" userId="499c2d3d-ce76-4636-8e86-6622b1f40b7d" providerId="ADAL" clId="{D309C529-4A6C-4619-B817-CA19A1A15B4C}" dt="2020-06-04T05:57:50.904" v="1543" actId="478"/>
          <ac:grpSpMkLst>
            <pc:docMk/>
            <pc:sldMk cId="2829767771" sldId="898"/>
            <ac:grpSpMk id="43" creationId="{1C053735-4F75-45A1-A857-B04000D863E6}"/>
          </ac:grpSpMkLst>
        </pc:grpChg>
        <pc:grpChg chg="del">
          <ac:chgData name="Jonathan Neo" userId="499c2d3d-ce76-4636-8e86-6622b1f40b7d" providerId="ADAL" clId="{D309C529-4A6C-4619-B817-CA19A1A15B4C}" dt="2020-06-04T05:57:50.904" v="1543" actId="478"/>
          <ac:grpSpMkLst>
            <pc:docMk/>
            <pc:sldMk cId="2829767771" sldId="898"/>
            <ac:grpSpMk id="57" creationId="{61C9FE94-6BCA-471A-859E-2C70BCA95C86}"/>
          </ac:grpSpMkLst>
        </pc:grpChg>
        <pc:grpChg chg="del">
          <ac:chgData name="Jonathan Neo" userId="499c2d3d-ce76-4636-8e86-6622b1f40b7d" providerId="ADAL" clId="{D309C529-4A6C-4619-B817-CA19A1A15B4C}" dt="2020-06-04T05:57:50.904" v="1543" actId="478"/>
          <ac:grpSpMkLst>
            <pc:docMk/>
            <pc:sldMk cId="2829767771" sldId="898"/>
            <ac:grpSpMk id="65" creationId="{237CCEDB-F106-4D02-B954-84B7B830AFB2}"/>
          </ac:grpSpMkLst>
        </pc:grp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4" creationId="{D311BC13-411A-49B8-BD86-FDFBDD9ED249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7" creationId="{01B7BBD0-15F4-4A09-A03A-422DF32E095B}"/>
          </ac:picMkLst>
        </pc:picChg>
        <pc:picChg chg="add mod">
          <ac:chgData name="Jonathan Neo" userId="499c2d3d-ce76-4636-8e86-6622b1f40b7d" providerId="ADAL" clId="{D309C529-4A6C-4619-B817-CA19A1A15B4C}" dt="2020-06-04T06:08:20.639" v="1717" actId="1076"/>
          <ac:picMkLst>
            <pc:docMk/>
            <pc:sldMk cId="2829767771" sldId="898"/>
            <ac:picMk id="8" creationId="{8B657A10-C14E-48CE-9EA0-D3C65DAE5C84}"/>
          </ac:picMkLst>
        </pc:picChg>
        <pc:picChg chg="add mod">
          <ac:chgData name="Jonathan Neo" userId="499c2d3d-ce76-4636-8e86-6622b1f40b7d" providerId="ADAL" clId="{D309C529-4A6C-4619-B817-CA19A1A15B4C}" dt="2020-06-04T06:14:55.250" v="2039" actId="14100"/>
          <ac:picMkLst>
            <pc:docMk/>
            <pc:sldMk cId="2829767771" sldId="898"/>
            <ac:picMk id="10" creationId="{11ACCBF3-6C21-4282-B05F-AE946955FBEC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12" creationId="{3CD4835D-89A0-4900-A6EB-1A07AF101488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14" creationId="{4FA6D3E2-5930-4D0F-A4B8-7A62B74399C5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16" creationId="{38F50E77-85CA-4803-8A4C-2066DDE37978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38" creationId="{47A51FED-D73A-40FD-8BFF-ABCF5720A939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41" creationId="{91146B28-BBEA-461B-AC94-2889374C1262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46" creationId="{256C2D49-7426-4B53-84F0-137E0E18BD07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47" creationId="{904F1175-FB46-40D5-BFD2-9378C18FA075}"/>
          </ac:picMkLst>
        </pc:picChg>
        <pc:picChg chg="del">
          <ac:chgData name="Jonathan Neo" userId="499c2d3d-ce76-4636-8e86-6622b1f40b7d" providerId="ADAL" clId="{D309C529-4A6C-4619-B817-CA19A1A15B4C}" dt="2020-06-04T05:57:50.904" v="1543" actId="478"/>
          <ac:picMkLst>
            <pc:docMk/>
            <pc:sldMk cId="2829767771" sldId="898"/>
            <ac:picMk id="50" creationId="{40DE18E9-B791-4477-BC53-FABEAD971A3B}"/>
          </ac:picMkLst>
        </pc:pic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25" creationId="{1F7B5F59-DD43-450C-8FD5-B158BCDDF97F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45" creationId="{FA0335A9-3755-418E-8859-F0D5A9E4B43A}"/>
          </ac:cxnSpMkLst>
        </pc:cxnChg>
        <pc:cxnChg chg="del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48" creationId="{0DB537F0-C0A3-4E58-AEA9-3B034CAC420D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49" creationId="{9D16C0CD-444B-4461-B93A-EAF209693D4C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51" creationId="{1DFAF992-24F5-4685-BD24-1626485D6343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52" creationId="{B7CCA693-835E-4446-AC5A-DBAFB8139D8C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55" creationId="{F0516977-4666-4582-BA8A-0977731D1DA2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69" creationId="{FBDF640B-D617-4A74-BAF1-0FF3008D0C7A}"/>
          </ac:cxnSpMkLst>
        </pc:cxnChg>
        <pc:cxnChg chg="del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70" creationId="{861B9367-5111-4582-B86E-D04E9BC6D0D8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71" creationId="{056BE3FD-4B81-4DC6-98F8-D453483F8467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72" creationId="{B9DE4BBE-909B-4F24-9230-CA7810113FD7}"/>
          </ac:cxnSpMkLst>
        </pc:cxnChg>
        <pc:cxnChg chg="del mod">
          <ac:chgData name="Jonathan Neo" userId="499c2d3d-ce76-4636-8e86-6622b1f40b7d" providerId="ADAL" clId="{D309C529-4A6C-4619-B817-CA19A1A15B4C}" dt="2020-06-04T05:57:50.904" v="1543" actId="478"/>
          <ac:cxnSpMkLst>
            <pc:docMk/>
            <pc:sldMk cId="2829767771" sldId="898"/>
            <ac:cxnSpMk id="73" creationId="{A142B3FF-505D-49B6-AF1C-188D9A4C3DF1}"/>
          </ac:cxnSpMkLst>
        </pc:cxnChg>
      </pc:sldChg>
      <pc:sldChg chg="addSp delSp modSp add mod modAnim">
        <pc:chgData name="Jonathan Neo" userId="499c2d3d-ce76-4636-8e86-6622b1f40b7d" providerId="ADAL" clId="{D309C529-4A6C-4619-B817-CA19A1A15B4C}" dt="2020-06-04T10:44:24.024" v="3142" actId="20577"/>
        <pc:sldMkLst>
          <pc:docMk/>
          <pc:sldMk cId="333509227" sldId="899"/>
        </pc:sldMkLst>
        <pc:spChg chg="mod">
          <ac:chgData name="Jonathan Neo" userId="499c2d3d-ce76-4636-8e86-6622b1f40b7d" providerId="ADAL" clId="{D309C529-4A6C-4619-B817-CA19A1A15B4C}" dt="2020-06-04T10:44:24.024" v="3142" actId="20577"/>
          <ac:spMkLst>
            <pc:docMk/>
            <pc:sldMk cId="333509227" sldId="899"/>
            <ac:spMk id="2" creationId="{4CA54266-611C-486E-B2F8-7030C027DDEB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3" creationId="{471DAFD6-0A1D-4A4A-B089-2ADD4883D217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6" creationId="{4A8C1B04-C2DB-477B-AC86-0412F9DFCB46}"/>
          </ac:spMkLst>
        </pc:spChg>
        <pc:spChg chg="add mod">
          <ac:chgData name="Jonathan Neo" userId="499c2d3d-ce76-4636-8e86-6622b1f40b7d" providerId="ADAL" clId="{D309C529-4A6C-4619-B817-CA19A1A15B4C}" dt="2020-06-04T06:13:16.959" v="1992" actId="1076"/>
          <ac:spMkLst>
            <pc:docMk/>
            <pc:sldMk cId="333509227" sldId="899"/>
            <ac:spMk id="8" creationId="{75FCF19D-36FB-455F-8416-65CEDF79FBF5}"/>
          </ac:spMkLst>
        </pc:spChg>
        <pc:spChg chg="add mod">
          <ac:chgData name="Jonathan Neo" userId="499c2d3d-ce76-4636-8e86-6622b1f40b7d" providerId="ADAL" clId="{D309C529-4A6C-4619-B817-CA19A1A15B4C}" dt="2020-06-04T06:13:25.860" v="1994" actId="1076"/>
          <ac:spMkLst>
            <pc:docMk/>
            <pc:sldMk cId="333509227" sldId="899"/>
            <ac:spMk id="9" creationId="{893C968A-EC6F-4995-B42B-C94F51B487BD}"/>
          </ac:spMkLst>
        </pc:spChg>
        <pc:spChg chg="del">
          <ac:chgData name="Jonathan Neo" userId="499c2d3d-ce76-4636-8e86-6622b1f40b7d" providerId="ADAL" clId="{D309C529-4A6C-4619-B817-CA19A1A15B4C}" dt="2020-06-04T06:11:05.996" v="1754" actId="478"/>
          <ac:spMkLst>
            <pc:docMk/>
            <pc:sldMk cId="333509227" sldId="899"/>
            <ac:spMk id="28" creationId="{5D75C845-E550-4EC9-991B-B7EC4E20529A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29" creationId="{5DDE1620-288D-4606-B6FC-C3B528385B8F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30" creationId="{C4AA93CA-9C13-4AF0-8527-2E3418597BE7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31" creationId="{B45460EF-8670-4759-904A-BB38A61452F4}"/>
          </ac:spMkLst>
        </pc:spChg>
        <pc:spChg chg="del">
          <ac:chgData name="Jonathan Neo" userId="499c2d3d-ce76-4636-8e86-6622b1f40b7d" providerId="ADAL" clId="{D309C529-4A6C-4619-B817-CA19A1A15B4C}" dt="2020-06-04T06:11:07.834" v="1755" actId="478"/>
          <ac:spMkLst>
            <pc:docMk/>
            <pc:sldMk cId="333509227" sldId="899"/>
            <ac:spMk id="32" creationId="{3EE85F22-A11A-42B7-876D-A4F8DCA2FCE4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36" creationId="{6E0EC593-B9A1-4819-9579-68E6DF87A19F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39" creationId="{B2AFAA6C-D983-4047-8B13-827A5AEFFFA3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44" creationId="{784E0D6C-9582-4F43-8A01-623AE6E999CA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53" creationId="{2F35ACBF-F6F3-4FC2-8106-41A7AF31923D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54" creationId="{A6C3E7D0-ABF2-4206-A4E8-52658BB33864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56" creationId="{65D77AEF-96B7-4D87-9BBC-05497DA0C952}"/>
          </ac:spMkLst>
        </pc:spChg>
        <pc:spChg chg="del">
          <ac:chgData name="Jonathan Neo" userId="499c2d3d-ce76-4636-8e86-6622b1f40b7d" providerId="ADAL" clId="{D309C529-4A6C-4619-B817-CA19A1A15B4C}" dt="2020-06-04T06:11:10.339" v="1757" actId="478"/>
          <ac:spMkLst>
            <pc:docMk/>
            <pc:sldMk cId="333509227" sldId="899"/>
            <ac:spMk id="58" creationId="{F76F8A50-A858-4983-9711-8E6253FA11F2}"/>
          </ac:spMkLst>
        </pc:spChg>
        <pc:spChg chg="del">
          <ac:chgData name="Jonathan Neo" userId="499c2d3d-ce76-4636-8e86-6622b1f40b7d" providerId="ADAL" clId="{D309C529-4A6C-4619-B817-CA19A1A15B4C}" dt="2020-06-04T06:11:09.596" v="1756" actId="478"/>
          <ac:spMkLst>
            <pc:docMk/>
            <pc:sldMk cId="333509227" sldId="899"/>
            <ac:spMk id="59" creationId="{B5C4D416-E1CA-4527-9391-07C1BEF2DE03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60" creationId="{2C3DC9A1-9380-4201-A650-692A2E219AB2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64" creationId="{F9074F29-823E-4638-81BB-78E3E85F345C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68" creationId="{AEEBA3D5-3B5C-4068-909D-5DE554A07204}"/>
          </ac:spMkLst>
        </pc:spChg>
        <pc:spChg chg="del">
          <ac:chgData name="Jonathan Neo" userId="499c2d3d-ce76-4636-8e86-6622b1f40b7d" providerId="ADAL" clId="{D309C529-4A6C-4619-B817-CA19A1A15B4C}" dt="2020-06-04T06:11:04.621" v="1753" actId="478"/>
          <ac:spMkLst>
            <pc:docMk/>
            <pc:sldMk cId="333509227" sldId="899"/>
            <ac:spMk id="74" creationId="{1754AD12-A9A9-4A45-8A73-39DB3E8606BC}"/>
          </ac:spMkLst>
        </pc:spChg>
        <pc:spChg chg="add mod">
          <ac:chgData name="Jonathan Neo" userId="499c2d3d-ce76-4636-8e86-6622b1f40b7d" providerId="ADAL" clId="{D309C529-4A6C-4619-B817-CA19A1A15B4C}" dt="2020-06-04T06:13:25.860" v="1994" actId="1076"/>
          <ac:spMkLst>
            <pc:docMk/>
            <pc:sldMk cId="333509227" sldId="899"/>
            <ac:spMk id="77" creationId="{18251AA9-1785-46D0-959C-40ABB0FD40E1}"/>
          </ac:spMkLst>
        </pc:spChg>
        <pc:spChg chg="add mod">
          <ac:chgData name="Jonathan Neo" userId="499c2d3d-ce76-4636-8e86-6622b1f40b7d" providerId="ADAL" clId="{D309C529-4A6C-4619-B817-CA19A1A15B4C}" dt="2020-06-04T06:13:25.860" v="1994" actId="1076"/>
          <ac:spMkLst>
            <pc:docMk/>
            <pc:sldMk cId="333509227" sldId="899"/>
            <ac:spMk id="78" creationId="{C5A0FD44-560E-40BC-96A3-10A16E6561C5}"/>
          </ac:spMkLst>
        </pc:spChg>
        <pc:spChg chg="add mod">
          <ac:chgData name="Jonathan Neo" userId="499c2d3d-ce76-4636-8e86-6622b1f40b7d" providerId="ADAL" clId="{D309C529-4A6C-4619-B817-CA19A1A15B4C}" dt="2020-06-04T06:13:25.860" v="1994" actId="1076"/>
          <ac:spMkLst>
            <pc:docMk/>
            <pc:sldMk cId="333509227" sldId="899"/>
            <ac:spMk id="79" creationId="{00FDB6AB-B476-49F5-B234-B52754331C14}"/>
          </ac:spMkLst>
        </pc:spChg>
        <pc:spChg chg="add del mod">
          <ac:chgData name="Jonathan Neo" userId="499c2d3d-ce76-4636-8e86-6622b1f40b7d" providerId="ADAL" clId="{D309C529-4A6C-4619-B817-CA19A1A15B4C}" dt="2020-06-04T06:12:36.278" v="1911"/>
          <ac:spMkLst>
            <pc:docMk/>
            <pc:sldMk cId="333509227" sldId="899"/>
            <ac:spMk id="80" creationId="{E4E271B9-58CC-4EE8-924C-11F62145DDFF}"/>
          </ac:spMkLst>
        </pc:spChg>
        <pc:spChg chg="add mod ord">
          <ac:chgData name="Jonathan Neo" userId="499c2d3d-ce76-4636-8e86-6622b1f40b7d" providerId="ADAL" clId="{D309C529-4A6C-4619-B817-CA19A1A15B4C}" dt="2020-06-04T06:13:25.860" v="1994" actId="1076"/>
          <ac:spMkLst>
            <pc:docMk/>
            <pc:sldMk cId="333509227" sldId="899"/>
            <ac:spMk id="81" creationId="{DE3AC5AC-E917-45B6-909B-37A5089B7D36}"/>
          </ac:spMkLst>
        </pc:spChg>
        <pc:grpChg chg="del">
          <ac:chgData name="Jonathan Neo" userId="499c2d3d-ce76-4636-8e86-6622b1f40b7d" providerId="ADAL" clId="{D309C529-4A6C-4619-B817-CA19A1A15B4C}" dt="2020-06-04T06:11:04.621" v="1753" actId="478"/>
          <ac:grpSpMkLst>
            <pc:docMk/>
            <pc:sldMk cId="333509227" sldId="899"/>
            <ac:grpSpMk id="37" creationId="{99176A1B-2BFF-4737-97FD-7E81F8D4BDE4}"/>
          </ac:grpSpMkLst>
        </pc:grpChg>
        <pc:grpChg chg="del">
          <ac:chgData name="Jonathan Neo" userId="499c2d3d-ce76-4636-8e86-6622b1f40b7d" providerId="ADAL" clId="{D309C529-4A6C-4619-B817-CA19A1A15B4C}" dt="2020-06-04T06:11:04.621" v="1753" actId="478"/>
          <ac:grpSpMkLst>
            <pc:docMk/>
            <pc:sldMk cId="333509227" sldId="899"/>
            <ac:grpSpMk id="43" creationId="{1C053735-4F75-45A1-A857-B04000D863E6}"/>
          </ac:grpSpMkLst>
        </pc:grpChg>
        <pc:grpChg chg="del">
          <ac:chgData name="Jonathan Neo" userId="499c2d3d-ce76-4636-8e86-6622b1f40b7d" providerId="ADAL" clId="{D309C529-4A6C-4619-B817-CA19A1A15B4C}" dt="2020-06-04T06:11:04.621" v="1753" actId="478"/>
          <ac:grpSpMkLst>
            <pc:docMk/>
            <pc:sldMk cId="333509227" sldId="899"/>
            <ac:grpSpMk id="57" creationId="{61C9FE94-6BCA-471A-859E-2C70BCA95C86}"/>
          </ac:grpSpMkLst>
        </pc:grpChg>
        <pc:grpChg chg="del">
          <ac:chgData name="Jonathan Neo" userId="499c2d3d-ce76-4636-8e86-6622b1f40b7d" providerId="ADAL" clId="{D309C529-4A6C-4619-B817-CA19A1A15B4C}" dt="2020-06-04T06:11:04.621" v="1753" actId="478"/>
          <ac:grpSpMkLst>
            <pc:docMk/>
            <pc:sldMk cId="333509227" sldId="899"/>
            <ac:grpSpMk id="65" creationId="{237CCEDB-F106-4D02-B954-84B7B830AFB2}"/>
          </ac:grpSpMkLst>
        </pc:grp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4" creationId="{D311BC13-411A-49B8-BD86-FDFBDD9ED249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7" creationId="{01B7BBD0-15F4-4A09-A03A-422DF32E095B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12" creationId="{3CD4835D-89A0-4900-A6EB-1A07AF101488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14" creationId="{4FA6D3E2-5930-4D0F-A4B8-7A62B74399C5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16" creationId="{38F50E77-85CA-4803-8A4C-2066DDE37978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38" creationId="{47A51FED-D73A-40FD-8BFF-ABCF5720A939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41" creationId="{91146B28-BBEA-461B-AC94-2889374C1262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46" creationId="{256C2D49-7426-4B53-84F0-137E0E18BD07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47" creationId="{904F1175-FB46-40D5-BFD2-9378C18FA075}"/>
          </ac:picMkLst>
        </pc:picChg>
        <pc:picChg chg="del">
          <ac:chgData name="Jonathan Neo" userId="499c2d3d-ce76-4636-8e86-6622b1f40b7d" providerId="ADAL" clId="{D309C529-4A6C-4619-B817-CA19A1A15B4C}" dt="2020-06-04T06:11:04.621" v="1753" actId="478"/>
          <ac:picMkLst>
            <pc:docMk/>
            <pc:sldMk cId="333509227" sldId="899"/>
            <ac:picMk id="50" creationId="{40DE18E9-B791-4477-BC53-FABEAD971A3B}"/>
          </ac:picMkLst>
        </pc:picChg>
        <pc:picChg chg="add mod">
          <ac:chgData name="Jonathan Neo" userId="499c2d3d-ce76-4636-8e86-6622b1f40b7d" providerId="ADAL" clId="{D309C529-4A6C-4619-B817-CA19A1A15B4C}" dt="2020-06-04T06:13:25.860" v="1994" actId="1076"/>
          <ac:picMkLst>
            <pc:docMk/>
            <pc:sldMk cId="333509227" sldId="899"/>
            <ac:picMk id="75" creationId="{0DD277DD-04E3-4274-8674-B0561975C87E}"/>
          </ac:picMkLst>
        </pc:picChg>
        <pc:picChg chg="add mod">
          <ac:chgData name="Jonathan Neo" userId="499c2d3d-ce76-4636-8e86-6622b1f40b7d" providerId="ADAL" clId="{D309C529-4A6C-4619-B817-CA19A1A15B4C}" dt="2020-06-04T06:13:25.860" v="1994" actId="1076"/>
          <ac:picMkLst>
            <pc:docMk/>
            <pc:sldMk cId="333509227" sldId="899"/>
            <ac:picMk id="76" creationId="{A7FE86F2-CC76-436A-BD77-8F865ACB3796}"/>
          </ac:picMkLst>
        </pc:pic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25" creationId="{1F7B5F59-DD43-450C-8FD5-B158BCDDF97F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45" creationId="{FA0335A9-3755-418E-8859-F0D5A9E4B43A}"/>
          </ac:cxnSpMkLst>
        </pc:cxnChg>
        <pc:cxnChg chg="del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48" creationId="{0DB537F0-C0A3-4E58-AEA9-3B034CAC420D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49" creationId="{9D16C0CD-444B-4461-B93A-EAF209693D4C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51" creationId="{1DFAF992-24F5-4685-BD24-1626485D6343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52" creationId="{B7CCA693-835E-4446-AC5A-DBAFB8139D8C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55" creationId="{F0516977-4666-4582-BA8A-0977731D1DA2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69" creationId="{FBDF640B-D617-4A74-BAF1-0FF3008D0C7A}"/>
          </ac:cxnSpMkLst>
        </pc:cxnChg>
        <pc:cxnChg chg="del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70" creationId="{861B9367-5111-4582-B86E-D04E9BC6D0D8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71" creationId="{056BE3FD-4B81-4DC6-98F8-D453483F8467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72" creationId="{B9DE4BBE-909B-4F24-9230-CA7810113FD7}"/>
          </ac:cxnSpMkLst>
        </pc:cxnChg>
        <pc:cxnChg chg="del mod">
          <ac:chgData name="Jonathan Neo" userId="499c2d3d-ce76-4636-8e86-6622b1f40b7d" providerId="ADAL" clId="{D309C529-4A6C-4619-B817-CA19A1A15B4C}" dt="2020-06-04T06:11:04.621" v="1753" actId="478"/>
          <ac:cxnSpMkLst>
            <pc:docMk/>
            <pc:sldMk cId="333509227" sldId="899"/>
            <ac:cxnSpMk id="73" creationId="{A142B3FF-505D-49B6-AF1C-188D9A4C3DF1}"/>
          </ac:cxnSpMkLst>
        </pc:cxn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998692083" sldId="899"/>
        </pc:sldMkLst>
      </pc:sldChg>
      <pc:sldChg chg="addSp delSp modSp add mod modAnim">
        <pc:chgData name="Jonathan Neo" userId="499c2d3d-ce76-4636-8e86-6622b1f40b7d" providerId="ADAL" clId="{D309C529-4A6C-4619-B817-CA19A1A15B4C}" dt="2020-06-04T06:29:57.156" v="2784"/>
        <pc:sldMkLst>
          <pc:docMk/>
          <pc:sldMk cId="128670626" sldId="900"/>
        </pc:sldMkLst>
        <pc:spChg chg="mod">
          <ac:chgData name="Jonathan Neo" userId="499c2d3d-ce76-4636-8e86-6622b1f40b7d" providerId="ADAL" clId="{D309C529-4A6C-4619-B817-CA19A1A15B4C}" dt="2020-06-04T06:16:48.705" v="2230" actId="113"/>
          <ac:spMkLst>
            <pc:docMk/>
            <pc:sldMk cId="128670626" sldId="900"/>
            <ac:spMk id="9" creationId="{0AB9DD2A-1762-48BB-B33C-E4973954FD18}"/>
          </ac:spMkLst>
        </pc:spChg>
        <pc:spChg chg="add mod">
          <ac:chgData name="Jonathan Neo" userId="499c2d3d-ce76-4636-8e86-6622b1f40b7d" providerId="ADAL" clId="{D309C529-4A6C-4619-B817-CA19A1A15B4C}" dt="2020-06-04T06:17:57.728" v="2273" actId="207"/>
          <ac:spMkLst>
            <pc:docMk/>
            <pc:sldMk cId="128670626" sldId="900"/>
            <ac:spMk id="12" creationId="{ABDD56E7-AEA6-4670-B306-437E470AAC45}"/>
          </ac:spMkLst>
        </pc:spChg>
        <pc:spChg chg="mod">
          <ac:chgData name="Jonathan Neo" userId="499c2d3d-ce76-4636-8e86-6622b1f40b7d" providerId="ADAL" clId="{D309C529-4A6C-4619-B817-CA19A1A15B4C}" dt="2020-06-04T06:17:52.644" v="2272"/>
          <ac:spMkLst>
            <pc:docMk/>
            <pc:sldMk cId="128670626" sldId="900"/>
            <ac:spMk id="75" creationId="{CF48C951-11EC-40FD-AA9B-751C70874221}"/>
          </ac:spMkLst>
        </pc:spChg>
        <pc:spChg chg="mod">
          <ac:chgData name="Jonathan Neo" userId="499c2d3d-ce76-4636-8e86-6622b1f40b7d" providerId="ADAL" clId="{D309C529-4A6C-4619-B817-CA19A1A15B4C}" dt="2020-06-04T06:16:46.752" v="2229" actId="113"/>
          <ac:spMkLst>
            <pc:docMk/>
            <pc:sldMk cId="128670626" sldId="900"/>
            <ac:spMk id="76" creationId="{2FE7A781-0B50-4087-A8B5-79B3510FAB8A}"/>
          </ac:spMkLst>
        </pc:spChg>
        <pc:spChg chg="mod">
          <ac:chgData name="Jonathan Neo" userId="499c2d3d-ce76-4636-8e86-6622b1f40b7d" providerId="ADAL" clId="{D309C529-4A6C-4619-B817-CA19A1A15B4C}" dt="2020-06-04T06:17:32.844" v="2243" actId="1076"/>
          <ac:spMkLst>
            <pc:docMk/>
            <pc:sldMk cId="128670626" sldId="900"/>
            <ac:spMk id="77" creationId="{87FFFA85-7552-46A5-9A39-46739FF30343}"/>
          </ac:spMkLst>
        </pc:spChg>
        <pc:picChg chg="add mod">
          <ac:chgData name="Jonathan Neo" userId="499c2d3d-ce76-4636-8e86-6622b1f40b7d" providerId="ADAL" clId="{D309C529-4A6C-4619-B817-CA19A1A15B4C}" dt="2020-06-04T06:17:09.780" v="2237" actId="1076"/>
          <ac:picMkLst>
            <pc:docMk/>
            <pc:sldMk cId="128670626" sldId="900"/>
            <ac:picMk id="3" creationId="{D39F728A-D28E-4955-8D9C-726676995C4C}"/>
          </ac:picMkLst>
        </pc:picChg>
        <pc:picChg chg="add mod">
          <ac:chgData name="Jonathan Neo" userId="499c2d3d-ce76-4636-8e86-6622b1f40b7d" providerId="ADAL" clId="{D309C529-4A6C-4619-B817-CA19A1A15B4C}" dt="2020-06-04T06:17:29.070" v="2242" actId="1076"/>
          <ac:picMkLst>
            <pc:docMk/>
            <pc:sldMk cId="128670626" sldId="900"/>
            <ac:picMk id="4" creationId="{47E7587D-9AE9-4145-BF4A-45B60D6F9E73}"/>
          </ac:picMkLst>
        </pc:picChg>
        <pc:picChg chg="del">
          <ac:chgData name="Jonathan Neo" userId="499c2d3d-ce76-4636-8e86-6622b1f40b7d" providerId="ADAL" clId="{D309C529-4A6C-4619-B817-CA19A1A15B4C}" dt="2020-06-04T06:16:22.448" v="2186" actId="478"/>
          <ac:picMkLst>
            <pc:docMk/>
            <pc:sldMk cId="128670626" sldId="900"/>
            <ac:picMk id="8" creationId="{8B657A10-C14E-48CE-9EA0-D3C65DAE5C84}"/>
          </ac:picMkLst>
        </pc:picChg>
        <pc:picChg chg="del">
          <ac:chgData name="Jonathan Neo" userId="499c2d3d-ce76-4636-8e86-6622b1f40b7d" providerId="ADAL" clId="{D309C529-4A6C-4619-B817-CA19A1A15B4C}" dt="2020-06-04T06:16:23.473" v="2187" actId="478"/>
          <ac:picMkLst>
            <pc:docMk/>
            <pc:sldMk cId="128670626" sldId="900"/>
            <ac:picMk id="10" creationId="{11ACCBF3-6C21-4282-B05F-AE946955FBEC}"/>
          </ac:picMkLst>
        </pc:pic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3145854879" sldId="900"/>
        </pc:sldMkLst>
      </pc:sldChg>
      <pc:sldChg chg="addSp delSp modSp add mod">
        <pc:chgData name="Jonathan Neo" userId="499c2d3d-ce76-4636-8e86-6622b1f40b7d" providerId="ADAL" clId="{D309C529-4A6C-4619-B817-CA19A1A15B4C}" dt="2020-06-04T07:16:35.924" v="3112" actId="20577"/>
        <pc:sldMkLst>
          <pc:docMk/>
          <pc:sldMk cId="159221625" sldId="901"/>
        </pc:sldMkLst>
        <pc:spChg chg="mod">
          <ac:chgData name="Jonathan Neo" userId="499c2d3d-ce76-4636-8e86-6622b1f40b7d" providerId="ADAL" clId="{D309C529-4A6C-4619-B817-CA19A1A15B4C}" dt="2020-06-04T06:18:45.855" v="2348" actId="20577"/>
          <ac:spMkLst>
            <pc:docMk/>
            <pc:sldMk cId="159221625" sldId="901"/>
            <ac:spMk id="2" creationId="{4CA54266-611C-486E-B2F8-7030C027DDEB}"/>
          </ac:spMkLst>
        </pc:spChg>
        <pc:spChg chg="del">
          <ac:chgData name="Jonathan Neo" userId="499c2d3d-ce76-4636-8e86-6622b1f40b7d" providerId="ADAL" clId="{D309C529-4A6C-4619-B817-CA19A1A15B4C}" dt="2020-06-04T06:18:16.490" v="2275" actId="478"/>
          <ac:spMkLst>
            <pc:docMk/>
            <pc:sldMk cId="159221625" sldId="901"/>
            <ac:spMk id="9" creationId="{0AB9DD2A-1762-48BB-B33C-E4973954FD18}"/>
          </ac:spMkLst>
        </pc:spChg>
        <pc:spChg chg="add mod">
          <ac:chgData name="Jonathan Neo" userId="499c2d3d-ce76-4636-8e86-6622b1f40b7d" providerId="ADAL" clId="{D309C529-4A6C-4619-B817-CA19A1A15B4C}" dt="2020-06-04T06:19:31.803" v="2401" actId="207"/>
          <ac:spMkLst>
            <pc:docMk/>
            <pc:sldMk cId="159221625" sldId="901"/>
            <ac:spMk id="11" creationId="{9B89F515-E110-4719-8CFB-F5841A48763D}"/>
          </ac:spMkLst>
        </pc:spChg>
        <pc:spChg chg="del">
          <ac:chgData name="Jonathan Neo" userId="499c2d3d-ce76-4636-8e86-6622b1f40b7d" providerId="ADAL" clId="{D309C529-4A6C-4619-B817-CA19A1A15B4C}" dt="2020-06-04T06:18:16.490" v="2275" actId="478"/>
          <ac:spMkLst>
            <pc:docMk/>
            <pc:sldMk cId="159221625" sldId="901"/>
            <ac:spMk id="12" creationId="{ABDD56E7-AEA6-4670-B306-437E470AAC45}"/>
          </ac:spMkLst>
        </pc:spChg>
        <pc:spChg chg="add mod">
          <ac:chgData name="Jonathan Neo" userId="499c2d3d-ce76-4636-8e86-6622b1f40b7d" providerId="ADAL" clId="{D309C529-4A6C-4619-B817-CA19A1A15B4C}" dt="2020-06-04T06:19:31.803" v="2401" actId="207"/>
          <ac:spMkLst>
            <pc:docMk/>
            <pc:sldMk cId="159221625" sldId="901"/>
            <ac:spMk id="13" creationId="{5AEE0688-01EC-49FD-815D-FE2CAAEFCE42}"/>
          </ac:spMkLst>
        </pc:spChg>
        <pc:spChg chg="add mod">
          <ac:chgData name="Jonathan Neo" userId="499c2d3d-ce76-4636-8e86-6622b1f40b7d" providerId="ADAL" clId="{D309C529-4A6C-4619-B817-CA19A1A15B4C}" dt="2020-06-04T06:19:31.803" v="2401" actId="207"/>
          <ac:spMkLst>
            <pc:docMk/>
            <pc:sldMk cId="159221625" sldId="901"/>
            <ac:spMk id="14" creationId="{E0B7F446-D972-49EF-BE74-9BB4B474C481}"/>
          </ac:spMkLst>
        </pc:spChg>
        <pc:spChg chg="add mod">
          <ac:chgData name="Jonathan Neo" userId="499c2d3d-ce76-4636-8e86-6622b1f40b7d" providerId="ADAL" clId="{D309C529-4A6C-4619-B817-CA19A1A15B4C}" dt="2020-06-04T07:11:46.612" v="3020" actId="20577"/>
          <ac:spMkLst>
            <pc:docMk/>
            <pc:sldMk cId="159221625" sldId="901"/>
            <ac:spMk id="15" creationId="{C14DAA2E-E858-4536-8D31-55E5620C0C4F}"/>
          </ac:spMkLst>
        </pc:spChg>
        <pc:spChg chg="add mod">
          <ac:chgData name="Jonathan Neo" userId="499c2d3d-ce76-4636-8e86-6622b1f40b7d" providerId="ADAL" clId="{D309C529-4A6C-4619-B817-CA19A1A15B4C}" dt="2020-06-04T07:16:31.557" v="3101" actId="20577"/>
          <ac:spMkLst>
            <pc:docMk/>
            <pc:sldMk cId="159221625" sldId="901"/>
            <ac:spMk id="16" creationId="{6E3B4B79-57E5-45FB-9ABD-7CB04FD7050F}"/>
          </ac:spMkLst>
        </pc:spChg>
        <pc:spChg chg="add mod">
          <ac:chgData name="Jonathan Neo" userId="499c2d3d-ce76-4636-8e86-6622b1f40b7d" providerId="ADAL" clId="{D309C529-4A6C-4619-B817-CA19A1A15B4C}" dt="2020-06-04T07:16:35.924" v="3112" actId="20577"/>
          <ac:spMkLst>
            <pc:docMk/>
            <pc:sldMk cId="159221625" sldId="901"/>
            <ac:spMk id="17" creationId="{40EADE97-A5DA-43E1-AB8D-8B779C3C20C6}"/>
          </ac:spMkLst>
        </pc:spChg>
        <pc:spChg chg="del">
          <ac:chgData name="Jonathan Neo" userId="499c2d3d-ce76-4636-8e86-6622b1f40b7d" providerId="ADAL" clId="{D309C529-4A6C-4619-B817-CA19A1A15B4C}" dt="2020-06-04T06:18:16.490" v="2275" actId="478"/>
          <ac:spMkLst>
            <pc:docMk/>
            <pc:sldMk cId="159221625" sldId="901"/>
            <ac:spMk id="75" creationId="{CF48C951-11EC-40FD-AA9B-751C70874221}"/>
          </ac:spMkLst>
        </pc:spChg>
        <pc:spChg chg="del">
          <ac:chgData name="Jonathan Neo" userId="499c2d3d-ce76-4636-8e86-6622b1f40b7d" providerId="ADAL" clId="{D309C529-4A6C-4619-B817-CA19A1A15B4C}" dt="2020-06-04T06:18:16.490" v="2275" actId="478"/>
          <ac:spMkLst>
            <pc:docMk/>
            <pc:sldMk cId="159221625" sldId="901"/>
            <ac:spMk id="76" creationId="{2FE7A781-0B50-4087-A8B5-79B3510FAB8A}"/>
          </ac:spMkLst>
        </pc:spChg>
        <pc:spChg chg="del">
          <ac:chgData name="Jonathan Neo" userId="499c2d3d-ce76-4636-8e86-6622b1f40b7d" providerId="ADAL" clId="{D309C529-4A6C-4619-B817-CA19A1A15B4C}" dt="2020-06-04T06:18:16.490" v="2275" actId="478"/>
          <ac:spMkLst>
            <pc:docMk/>
            <pc:sldMk cId="159221625" sldId="901"/>
            <ac:spMk id="77" creationId="{87FFFA85-7552-46A5-9A39-46739FF30343}"/>
          </ac:spMkLst>
        </pc:spChg>
        <pc:picChg chg="del">
          <ac:chgData name="Jonathan Neo" userId="499c2d3d-ce76-4636-8e86-6622b1f40b7d" providerId="ADAL" clId="{D309C529-4A6C-4619-B817-CA19A1A15B4C}" dt="2020-06-04T06:18:16.490" v="2275" actId="478"/>
          <ac:picMkLst>
            <pc:docMk/>
            <pc:sldMk cId="159221625" sldId="901"/>
            <ac:picMk id="3" creationId="{D39F728A-D28E-4955-8D9C-726676995C4C}"/>
          </ac:picMkLst>
        </pc:picChg>
        <pc:picChg chg="del">
          <ac:chgData name="Jonathan Neo" userId="499c2d3d-ce76-4636-8e86-6622b1f40b7d" providerId="ADAL" clId="{D309C529-4A6C-4619-B817-CA19A1A15B4C}" dt="2020-06-04T06:18:16.490" v="2275" actId="478"/>
          <ac:picMkLst>
            <pc:docMk/>
            <pc:sldMk cId="159221625" sldId="901"/>
            <ac:picMk id="4" creationId="{47E7587D-9AE9-4145-BF4A-45B60D6F9E73}"/>
          </ac:picMkLst>
        </pc:pic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2899801158" sldId="901"/>
        </pc:sldMkLst>
      </pc:sldChg>
      <pc:sldChg chg="addSp modSp add mod">
        <pc:chgData name="Jonathan Neo" userId="499c2d3d-ce76-4636-8e86-6622b1f40b7d" providerId="ADAL" clId="{D309C529-4A6C-4619-B817-CA19A1A15B4C}" dt="2020-06-04T06:23:24.919" v="2765" actId="20577"/>
        <pc:sldMkLst>
          <pc:docMk/>
          <pc:sldMk cId="652262389" sldId="902"/>
        </pc:sldMkLst>
        <pc:spChg chg="mod">
          <ac:chgData name="Jonathan Neo" userId="499c2d3d-ce76-4636-8e86-6622b1f40b7d" providerId="ADAL" clId="{D309C529-4A6C-4619-B817-CA19A1A15B4C}" dt="2020-06-04T06:23:24.919" v="2765" actId="20577"/>
          <ac:spMkLst>
            <pc:docMk/>
            <pc:sldMk cId="652262389" sldId="902"/>
            <ac:spMk id="2" creationId="{4CA54266-611C-486E-B2F8-7030C027DDEB}"/>
          </ac:spMkLst>
        </pc:spChg>
        <pc:spChg chg="add mod">
          <ac:chgData name="Jonathan Neo" userId="499c2d3d-ce76-4636-8e86-6622b1f40b7d" providerId="ADAL" clId="{D309C529-4A6C-4619-B817-CA19A1A15B4C}" dt="2020-06-04T06:20:55.965" v="2585" actId="20577"/>
          <ac:spMkLst>
            <pc:docMk/>
            <pc:sldMk cId="652262389" sldId="902"/>
            <ac:spMk id="3" creationId="{92CC41AE-FD74-4407-B2A9-DE0BAEA91EF9}"/>
          </ac:spMkLst>
        </pc:spChg>
        <pc:spChg chg="add mod">
          <ac:chgData name="Jonathan Neo" userId="499c2d3d-ce76-4636-8e86-6622b1f40b7d" providerId="ADAL" clId="{D309C529-4A6C-4619-B817-CA19A1A15B4C}" dt="2020-06-04T06:20:41.326" v="2581" actId="20577"/>
          <ac:spMkLst>
            <pc:docMk/>
            <pc:sldMk cId="652262389" sldId="902"/>
            <ac:spMk id="7" creationId="{17E7AC6C-D681-4407-8D9E-A1801670687C}"/>
          </ac:spMkLst>
        </pc:spChg>
        <pc:spChg chg="add mod">
          <ac:chgData name="Jonathan Neo" userId="499c2d3d-ce76-4636-8e86-6622b1f40b7d" providerId="ADAL" clId="{D309C529-4A6C-4619-B817-CA19A1A15B4C}" dt="2020-06-04T06:21:00.318" v="2588" actId="20577"/>
          <ac:spMkLst>
            <pc:docMk/>
            <pc:sldMk cId="652262389" sldId="902"/>
            <ac:spMk id="9" creationId="{073ED67D-D314-497E-A854-258B43E6740E}"/>
          </ac:spMkLst>
        </pc:spChg>
        <pc:spChg chg="add mod">
          <ac:chgData name="Jonathan Neo" userId="499c2d3d-ce76-4636-8e86-6622b1f40b7d" providerId="ADAL" clId="{D309C529-4A6C-4619-B817-CA19A1A15B4C}" dt="2020-06-04T06:21:08.494" v="2607" actId="20577"/>
          <ac:spMkLst>
            <pc:docMk/>
            <pc:sldMk cId="652262389" sldId="902"/>
            <ac:spMk id="10" creationId="{EFDE6F38-DB1E-429E-9E25-ADA54AE687F7}"/>
          </ac:spMkLst>
        </pc:spChg>
        <pc:spChg chg="mod">
          <ac:chgData name="Jonathan Neo" userId="499c2d3d-ce76-4636-8e86-6622b1f40b7d" providerId="ADAL" clId="{D309C529-4A6C-4619-B817-CA19A1A15B4C}" dt="2020-06-04T06:20:04.883" v="2475" actId="313"/>
          <ac:spMkLst>
            <pc:docMk/>
            <pc:sldMk cId="652262389" sldId="902"/>
            <ac:spMk id="11" creationId="{9B89F515-E110-4719-8CFB-F5841A48763D}"/>
          </ac:spMkLst>
        </pc:spChg>
        <pc:spChg chg="add mod">
          <ac:chgData name="Jonathan Neo" userId="499c2d3d-ce76-4636-8e86-6622b1f40b7d" providerId="ADAL" clId="{D309C529-4A6C-4619-B817-CA19A1A15B4C}" dt="2020-06-04T06:21:12.944" v="2610" actId="20577"/>
          <ac:spMkLst>
            <pc:docMk/>
            <pc:sldMk cId="652262389" sldId="902"/>
            <ac:spMk id="12" creationId="{A2ED45D3-1A60-40A1-BE09-36F8EAE76CB8}"/>
          </ac:spMkLst>
        </pc:spChg>
        <pc:spChg chg="mod">
          <ac:chgData name="Jonathan Neo" userId="499c2d3d-ce76-4636-8e86-6622b1f40b7d" providerId="ADAL" clId="{D309C529-4A6C-4619-B817-CA19A1A15B4C}" dt="2020-06-04T06:21:04.342" v="2598" actId="20577"/>
          <ac:spMkLst>
            <pc:docMk/>
            <pc:sldMk cId="652262389" sldId="902"/>
            <ac:spMk id="13" creationId="{5AEE0688-01EC-49FD-815D-FE2CAAEFCE42}"/>
          </ac:spMkLst>
        </pc:spChg>
        <pc:spChg chg="mod">
          <ac:chgData name="Jonathan Neo" userId="499c2d3d-ce76-4636-8e86-6622b1f40b7d" providerId="ADAL" clId="{D309C529-4A6C-4619-B817-CA19A1A15B4C}" dt="2020-06-04T06:21:06.551" v="2606" actId="20577"/>
          <ac:spMkLst>
            <pc:docMk/>
            <pc:sldMk cId="652262389" sldId="902"/>
            <ac:spMk id="14" creationId="{E0B7F446-D972-49EF-BE74-9BB4B474C481}"/>
          </ac:spMkLst>
        </pc:spChg>
        <pc:spChg chg="add mod">
          <ac:chgData name="Jonathan Neo" userId="499c2d3d-ce76-4636-8e86-6622b1f40b7d" providerId="ADAL" clId="{D309C529-4A6C-4619-B817-CA19A1A15B4C}" dt="2020-06-04T06:21:32.694" v="2677" actId="20577"/>
          <ac:spMkLst>
            <pc:docMk/>
            <pc:sldMk cId="652262389" sldId="902"/>
            <ac:spMk id="15" creationId="{C46FF065-883E-40EB-96F0-EAF4ED902F10}"/>
          </ac:spMkLst>
        </pc:spChg>
        <pc:spChg chg="add mod">
          <ac:chgData name="Jonathan Neo" userId="499c2d3d-ce76-4636-8e86-6622b1f40b7d" providerId="ADAL" clId="{D309C529-4A6C-4619-B817-CA19A1A15B4C}" dt="2020-06-04T06:21:38.674" v="2680" actId="20577"/>
          <ac:spMkLst>
            <pc:docMk/>
            <pc:sldMk cId="652262389" sldId="902"/>
            <ac:spMk id="16" creationId="{5B82C79D-03F0-4EDE-9443-06979A8FDCA6}"/>
          </ac:spMkLst>
        </pc:spChg>
        <pc:spChg chg="add mod">
          <ac:chgData name="Jonathan Neo" userId="499c2d3d-ce76-4636-8e86-6622b1f40b7d" providerId="ADAL" clId="{D309C529-4A6C-4619-B817-CA19A1A15B4C}" dt="2020-06-04T06:22:41.651" v="2762" actId="20577"/>
          <ac:spMkLst>
            <pc:docMk/>
            <pc:sldMk cId="652262389" sldId="902"/>
            <ac:spMk id="17" creationId="{5CE99243-7BA1-4AED-B371-C5428D88E2DB}"/>
          </ac:spMkLst>
        </pc:spChg>
        <pc:spChg chg="add mod">
          <ac:chgData name="Jonathan Neo" userId="499c2d3d-ce76-4636-8e86-6622b1f40b7d" providerId="ADAL" clId="{D309C529-4A6C-4619-B817-CA19A1A15B4C}" dt="2020-06-04T06:22:09.435" v="2683" actId="20577"/>
          <ac:spMkLst>
            <pc:docMk/>
            <pc:sldMk cId="652262389" sldId="902"/>
            <ac:spMk id="18" creationId="{CA39C084-9989-4A98-BD87-69FCACB3A3E5}"/>
          </ac:spMkLst>
        </pc:sp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2500779149" sldId="902"/>
        </pc:sldMkLst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1613337879" sldId="903"/>
        </pc:sldMkLst>
      </pc:sldChg>
      <pc:sldChg chg="delSp modSp add mod">
        <pc:chgData name="Jonathan Neo" userId="499c2d3d-ce76-4636-8e86-6622b1f40b7d" providerId="ADAL" clId="{D309C529-4A6C-4619-B817-CA19A1A15B4C}" dt="2020-06-04T06:36:57.601" v="3001" actId="20577"/>
        <pc:sldMkLst>
          <pc:docMk/>
          <pc:sldMk cId="4291770831" sldId="903"/>
        </pc:sldMkLst>
        <pc:spChg chg="mod">
          <ac:chgData name="Jonathan Neo" userId="499c2d3d-ce76-4636-8e86-6622b1f40b7d" providerId="ADAL" clId="{D309C529-4A6C-4619-B817-CA19A1A15B4C}" dt="2020-06-04T06:30:14.434" v="2804" actId="20577"/>
          <ac:spMkLst>
            <pc:docMk/>
            <pc:sldMk cId="4291770831" sldId="903"/>
            <ac:spMk id="2" creationId="{4CA54266-611C-486E-B2F8-7030C027DDEB}"/>
          </ac:spMkLst>
        </pc:spChg>
        <pc:spChg chg="del">
          <ac:chgData name="Jonathan Neo" userId="499c2d3d-ce76-4636-8e86-6622b1f40b7d" providerId="ADAL" clId="{D309C529-4A6C-4619-B817-CA19A1A15B4C}" dt="2020-06-04T06:30:18.085" v="2805" actId="478"/>
          <ac:spMkLst>
            <pc:docMk/>
            <pc:sldMk cId="4291770831" sldId="903"/>
            <ac:spMk id="3" creationId="{92CC41AE-FD74-4407-B2A9-DE0BAEA91EF9}"/>
          </ac:spMkLst>
        </pc:spChg>
        <pc:spChg chg="mod">
          <ac:chgData name="Jonathan Neo" userId="499c2d3d-ce76-4636-8e86-6622b1f40b7d" providerId="ADAL" clId="{D309C529-4A6C-4619-B817-CA19A1A15B4C}" dt="2020-06-04T06:31:03.262" v="2939" actId="20577"/>
          <ac:spMkLst>
            <pc:docMk/>
            <pc:sldMk cId="4291770831" sldId="903"/>
            <ac:spMk id="7" creationId="{17E7AC6C-D681-4407-8D9E-A1801670687C}"/>
          </ac:spMkLst>
        </pc:spChg>
        <pc:spChg chg="del">
          <ac:chgData name="Jonathan Neo" userId="499c2d3d-ce76-4636-8e86-6622b1f40b7d" providerId="ADAL" clId="{D309C529-4A6C-4619-B817-CA19A1A15B4C}" dt="2020-06-04T06:30:18.929" v="2806" actId="478"/>
          <ac:spMkLst>
            <pc:docMk/>
            <pc:sldMk cId="4291770831" sldId="903"/>
            <ac:spMk id="9" creationId="{073ED67D-D314-497E-A854-258B43E6740E}"/>
          </ac:spMkLst>
        </pc:spChg>
        <pc:spChg chg="del">
          <ac:chgData name="Jonathan Neo" userId="499c2d3d-ce76-4636-8e86-6622b1f40b7d" providerId="ADAL" clId="{D309C529-4A6C-4619-B817-CA19A1A15B4C}" dt="2020-06-04T06:30:19.730" v="2807" actId="478"/>
          <ac:spMkLst>
            <pc:docMk/>
            <pc:sldMk cId="4291770831" sldId="903"/>
            <ac:spMk id="10" creationId="{EFDE6F38-DB1E-429E-9E25-ADA54AE687F7}"/>
          </ac:spMkLst>
        </pc:spChg>
        <pc:spChg chg="mod">
          <ac:chgData name="Jonathan Neo" userId="499c2d3d-ce76-4636-8e86-6622b1f40b7d" providerId="ADAL" clId="{D309C529-4A6C-4619-B817-CA19A1A15B4C}" dt="2020-06-04T06:30:39.113" v="2872" actId="20577"/>
          <ac:spMkLst>
            <pc:docMk/>
            <pc:sldMk cId="4291770831" sldId="903"/>
            <ac:spMk id="11" creationId="{9B89F515-E110-4719-8CFB-F5841A48763D}"/>
          </ac:spMkLst>
        </pc:spChg>
        <pc:spChg chg="del">
          <ac:chgData name="Jonathan Neo" userId="499c2d3d-ce76-4636-8e86-6622b1f40b7d" providerId="ADAL" clId="{D309C529-4A6C-4619-B817-CA19A1A15B4C}" dt="2020-06-04T06:30:20.763" v="2808" actId="478"/>
          <ac:spMkLst>
            <pc:docMk/>
            <pc:sldMk cId="4291770831" sldId="903"/>
            <ac:spMk id="12" creationId="{A2ED45D3-1A60-40A1-BE09-36F8EAE76CB8}"/>
          </ac:spMkLst>
        </pc:spChg>
        <pc:spChg chg="mod">
          <ac:chgData name="Jonathan Neo" userId="499c2d3d-ce76-4636-8e86-6622b1f40b7d" providerId="ADAL" clId="{D309C529-4A6C-4619-B817-CA19A1A15B4C}" dt="2020-06-04T06:36:57.601" v="3001" actId="20577"/>
          <ac:spMkLst>
            <pc:docMk/>
            <pc:sldMk cId="4291770831" sldId="903"/>
            <ac:spMk id="13" creationId="{5AEE0688-01EC-49FD-815D-FE2CAAEFCE42}"/>
          </ac:spMkLst>
        </pc:spChg>
        <pc:spChg chg="mod">
          <ac:chgData name="Jonathan Neo" userId="499c2d3d-ce76-4636-8e86-6622b1f40b7d" providerId="ADAL" clId="{D309C529-4A6C-4619-B817-CA19A1A15B4C}" dt="2020-06-04T06:30:42.182" v="2873"/>
          <ac:spMkLst>
            <pc:docMk/>
            <pc:sldMk cId="4291770831" sldId="903"/>
            <ac:spMk id="14" creationId="{E0B7F446-D972-49EF-BE74-9BB4B474C481}"/>
          </ac:spMkLst>
        </pc:spChg>
        <pc:spChg chg="del">
          <ac:chgData name="Jonathan Neo" userId="499c2d3d-ce76-4636-8e86-6622b1f40b7d" providerId="ADAL" clId="{D309C529-4A6C-4619-B817-CA19A1A15B4C}" dt="2020-06-04T06:31:05.072" v="2940" actId="478"/>
          <ac:spMkLst>
            <pc:docMk/>
            <pc:sldMk cId="4291770831" sldId="903"/>
            <ac:spMk id="15" creationId="{C46FF065-883E-40EB-96F0-EAF4ED902F10}"/>
          </ac:spMkLst>
        </pc:spChg>
        <pc:spChg chg="del">
          <ac:chgData name="Jonathan Neo" userId="499c2d3d-ce76-4636-8e86-6622b1f40b7d" providerId="ADAL" clId="{D309C529-4A6C-4619-B817-CA19A1A15B4C}" dt="2020-06-04T06:30:21.897" v="2809" actId="478"/>
          <ac:spMkLst>
            <pc:docMk/>
            <pc:sldMk cId="4291770831" sldId="903"/>
            <ac:spMk id="16" creationId="{5B82C79D-03F0-4EDE-9443-06979A8FDCA6}"/>
          </ac:spMkLst>
        </pc:spChg>
        <pc:spChg chg="del">
          <ac:chgData name="Jonathan Neo" userId="499c2d3d-ce76-4636-8e86-6622b1f40b7d" providerId="ADAL" clId="{D309C529-4A6C-4619-B817-CA19A1A15B4C}" dt="2020-06-04T06:31:05.072" v="2940" actId="478"/>
          <ac:spMkLst>
            <pc:docMk/>
            <pc:sldMk cId="4291770831" sldId="903"/>
            <ac:spMk id="17" creationId="{5CE99243-7BA1-4AED-B371-C5428D88E2DB}"/>
          </ac:spMkLst>
        </pc:spChg>
        <pc:spChg chg="del">
          <ac:chgData name="Jonathan Neo" userId="499c2d3d-ce76-4636-8e86-6622b1f40b7d" providerId="ADAL" clId="{D309C529-4A6C-4619-B817-CA19A1A15B4C}" dt="2020-06-04T06:30:22.729" v="2810" actId="478"/>
          <ac:spMkLst>
            <pc:docMk/>
            <pc:sldMk cId="4291770831" sldId="903"/>
            <ac:spMk id="18" creationId="{CA39C084-9989-4A98-BD87-69FCACB3A3E5}"/>
          </ac:spMkLst>
        </pc:spChg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57159236" sldId="904"/>
        </pc:sldMkLst>
      </pc:sldChg>
      <pc:sldChg chg="del">
        <pc:chgData name="Jonathan Neo" userId="499c2d3d-ce76-4636-8e86-6622b1f40b7d" providerId="ADAL" clId="{D309C529-4A6C-4619-B817-CA19A1A15B4C}" dt="2020-06-04T05:12:56.240" v="77" actId="47"/>
        <pc:sldMkLst>
          <pc:docMk/>
          <pc:sldMk cId="2438368749" sldId="905"/>
        </pc:sldMkLst>
      </pc:sldChg>
    </pc:docChg>
  </pc:docChgLst>
  <pc:docChgLst>
    <pc:chgData name="Jonathan Neo" userId="499c2d3d-ce76-4636-8e86-6622b1f40b7d" providerId="ADAL" clId="{6C6F8EF6-1417-4368-833F-0415E918C429}"/>
    <pc:docChg chg="undo custSel addSld delSld modSld sldOrd addMainMaster delMainMaster delSection modSection">
      <pc:chgData name="Jonathan Neo" userId="499c2d3d-ce76-4636-8e86-6622b1f40b7d" providerId="ADAL" clId="{6C6F8EF6-1417-4368-833F-0415E918C429}" dt="2020-03-26T05:24:35.726" v="2339"/>
      <pc:docMkLst>
        <pc:docMk/>
      </pc:docMkLst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3896995710" sldId="257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3020467654" sldId="258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44145704" sldId="263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3156840660" sldId="264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1115460077" sldId="265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2316131896" sldId="268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73973995" sldId="269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3723968885" sldId="270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2678511254" sldId="271"/>
        </pc:sldMkLst>
      </pc:sldChg>
      <pc:sldChg chg="addSp delSp modSp del mod">
        <pc:chgData name="Jonathan Neo" userId="499c2d3d-ce76-4636-8e86-6622b1f40b7d" providerId="ADAL" clId="{6C6F8EF6-1417-4368-833F-0415E918C429}" dt="2020-03-25T18:19:29.826" v="320" actId="47"/>
        <pc:sldMkLst>
          <pc:docMk/>
          <pc:sldMk cId="448036254" sldId="272"/>
        </pc:sldMkLst>
        <pc:spChg chg="mod">
          <ac:chgData name="Jonathan Neo" userId="499c2d3d-ce76-4636-8e86-6622b1f40b7d" providerId="ADAL" clId="{6C6F8EF6-1417-4368-833F-0415E918C429}" dt="2020-03-25T18:18:53.098" v="279" actId="20577"/>
          <ac:spMkLst>
            <pc:docMk/>
            <pc:sldMk cId="448036254" sldId="272"/>
            <ac:spMk id="2" creationId="{2F02F577-916A-4467-97E1-C36A73AEB007}"/>
          </ac:spMkLst>
        </pc:spChg>
        <pc:spChg chg="mod">
          <ac:chgData name="Jonathan Neo" userId="499c2d3d-ce76-4636-8e86-6622b1f40b7d" providerId="ADAL" clId="{6C6F8EF6-1417-4368-833F-0415E918C429}" dt="2020-03-25T18:17:43.984" v="142" actId="20577"/>
          <ac:spMkLst>
            <pc:docMk/>
            <pc:sldMk cId="448036254" sldId="272"/>
            <ac:spMk id="3" creationId="{8E48B605-F470-4D9F-853E-15C120F37396}"/>
          </ac:spMkLst>
        </pc:spChg>
        <pc:spChg chg="del mod">
          <ac:chgData name="Jonathan Neo" userId="499c2d3d-ce76-4636-8e86-6622b1f40b7d" providerId="ADAL" clId="{6C6F8EF6-1417-4368-833F-0415E918C429}" dt="2020-03-25T18:16:32.751" v="7" actId="478"/>
          <ac:spMkLst>
            <pc:docMk/>
            <pc:sldMk cId="448036254" sldId="272"/>
            <ac:spMk id="4" creationId="{9120C3A5-E24A-4698-A740-18C5C7A728EE}"/>
          </ac:spMkLst>
        </pc:spChg>
        <pc:spChg chg="add del mod">
          <ac:chgData name="Jonathan Neo" userId="499c2d3d-ce76-4636-8e86-6622b1f40b7d" providerId="ADAL" clId="{6C6F8EF6-1417-4368-833F-0415E918C429}" dt="2020-03-25T18:16:33.609" v="8" actId="478"/>
          <ac:spMkLst>
            <pc:docMk/>
            <pc:sldMk cId="448036254" sldId="272"/>
            <ac:spMk id="7" creationId="{1B036AFB-9F35-45E5-8BBA-EC85094B0D12}"/>
          </ac:spMkLst>
        </pc:spChg>
        <pc:spChg chg="add del mod">
          <ac:chgData name="Jonathan Neo" userId="499c2d3d-ce76-4636-8e86-6622b1f40b7d" providerId="ADAL" clId="{6C6F8EF6-1417-4368-833F-0415E918C429}" dt="2020-03-25T18:16:34.148" v="9" actId="478"/>
          <ac:spMkLst>
            <pc:docMk/>
            <pc:sldMk cId="448036254" sldId="272"/>
            <ac:spMk id="9" creationId="{248EFD84-CAE1-4882-911F-6F3E470B4C99}"/>
          </ac:spMkLst>
        </pc:spChg>
        <pc:spChg chg="add del mod">
          <ac:chgData name="Jonathan Neo" userId="499c2d3d-ce76-4636-8e86-6622b1f40b7d" providerId="ADAL" clId="{6C6F8EF6-1417-4368-833F-0415E918C429}" dt="2020-03-25T18:16:36.271" v="11" actId="478"/>
          <ac:spMkLst>
            <pc:docMk/>
            <pc:sldMk cId="448036254" sldId="272"/>
            <ac:spMk id="11" creationId="{BF442072-F823-4F6E-9D81-59CD45E00C31}"/>
          </ac:spMkLst>
        </pc:spChg>
        <pc:spChg chg="del">
          <ac:chgData name="Jonathan Neo" userId="499c2d3d-ce76-4636-8e86-6622b1f40b7d" providerId="ADAL" clId="{6C6F8EF6-1417-4368-833F-0415E918C429}" dt="2020-03-25T18:16:32.062" v="6" actId="478"/>
          <ac:spMkLst>
            <pc:docMk/>
            <pc:sldMk cId="448036254" sldId="272"/>
            <ac:spMk id="13" creationId="{87E09961-DEA4-4428-BAC0-D9DF5E70F6FF}"/>
          </ac:spMkLst>
        </pc:spChg>
        <pc:spChg chg="del">
          <ac:chgData name="Jonathan Neo" userId="499c2d3d-ce76-4636-8e86-6622b1f40b7d" providerId="ADAL" clId="{6C6F8EF6-1417-4368-833F-0415E918C429}" dt="2020-03-25T18:16:34.815" v="10" actId="478"/>
          <ac:spMkLst>
            <pc:docMk/>
            <pc:sldMk cId="448036254" sldId="272"/>
            <ac:spMk id="14" creationId="{CBB8F16E-9326-4FBE-A47E-04ADAA43A1B1}"/>
          </ac:spMkLst>
        </pc:spChg>
        <pc:spChg chg="del">
          <ac:chgData name="Jonathan Neo" userId="499c2d3d-ce76-4636-8e86-6622b1f40b7d" providerId="ADAL" clId="{6C6F8EF6-1417-4368-833F-0415E918C429}" dt="2020-03-25T18:16:37.493" v="12" actId="478"/>
          <ac:spMkLst>
            <pc:docMk/>
            <pc:sldMk cId="448036254" sldId="272"/>
            <ac:spMk id="15" creationId="{9555C231-F1C5-41E7-805F-4C40B7B8B734}"/>
          </ac:spMkLst>
        </pc:spChg>
        <pc:spChg chg="add del mod">
          <ac:chgData name="Jonathan Neo" userId="499c2d3d-ce76-4636-8e86-6622b1f40b7d" providerId="ADAL" clId="{6C6F8EF6-1417-4368-833F-0415E918C429}" dt="2020-03-25T18:16:38.844" v="13" actId="478"/>
          <ac:spMkLst>
            <pc:docMk/>
            <pc:sldMk cId="448036254" sldId="272"/>
            <ac:spMk id="30" creationId="{FDDB2930-96DC-4925-988A-0B799BF3EEE6}"/>
          </ac:spMkLst>
        </pc:spChg>
        <pc:grpChg chg="del">
          <ac:chgData name="Jonathan Neo" userId="499c2d3d-ce76-4636-8e86-6622b1f40b7d" providerId="ADAL" clId="{6C6F8EF6-1417-4368-833F-0415E918C429}" dt="2020-03-25T18:16:30.193" v="4" actId="478"/>
          <ac:grpSpMkLst>
            <pc:docMk/>
            <pc:sldMk cId="448036254" sldId="272"/>
            <ac:grpSpMk id="16" creationId="{D2515422-E4D4-4097-8FE5-2270D804EA1E}"/>
          </ac:grpSpMkLst>
        </pc:grpChg>
        <pc:grpChg chg="del">
          <ac:chgData name="Jonathan Neo" userId="499c2d3d-ce76-4636-8e86-6622b1f40b7d" providerId="ADAL" clId="{6C6F8EF6-1417-4368-833F-0415E918C429}" dt="2020-03-25T18:16:30.193" v="4" actId="478"/>
          <ac:grpSpMkLst>
            <pc:docMk/>
            <pc:sldMk cId="448036254" sldId="272"/>
            <ac:grpSpMk id="19" creationId="{99E79DA2-1423-4BA7-934E-E323270C354C}"/>
          </ac:grpSpMkLst>
        </pc:grpChg>
        <pc:grpChg chg="del">
          <ac:chgData name="Jonathan Neo" userId="499c2d3d-ce76-4636-8e86-6622b1f40b7d" providerId="ADAL" clId="{6C6F8EF6-1417-4368-833F-0415E918C429}" dt="2020-03-25T18:16:30.193" v="4" actId="478"/>
          <ac:grpSpMkLst>
            <pc:docMk/>
            <pc:sldMk cId="448036254" sldId="272"/>
            <ac:grpSpMk id="22" creationId="{C68EE53F-630E-4B57-8A40-31B0D3B41D98}"/>
          </ac:grpSpMkLst>
        </pc:grpChg>
        <pc:grpChg chg="del">
          <ac:chgData name="Jonathan Neo" userId="499c2d3d-ce76-4636-8e86-6622b1f40b7d" providerId="ADAL" clId="{6C6F8EF6-1417-4368-833F-0415E918C429}" dt="2020-03-25T18:16:30.193" v="4" actId="478"/>
          <ac:grpSpMkLst>
            <pc:docMk/>
            <pc:sldMk cId="448036254" sldId="272"/>
            <ac:grpSpMk id="26" creationId="{36702729-7A16-4B17-B3C1-69B8F4D3471B}"/>
          </ac:grpSpMkLst>
        </pc:grpChg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3099919704" sldId="273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615648970" sldId="274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886583942" sldId="277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2280800912" sldId="279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719429094" sldId="281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1109115799" sldId="283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1840775151" sldId="284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894573463" sldId="285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4209973481" sldId="286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1083978955" sldId="287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2508649450" sldId="606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2202782647" sldId="608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579959209" sldId="609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1736745389" sldId="610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255107143" sldId="618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3625039307" sldId="619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2495419783" sldId="620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1345172153" sldId="621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400760478" sldId="623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36869005" sldId="624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968322315" sldId="625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744754947" sldId="626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948399142" sldId="627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860973713" sldId="628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472174718" sldId="629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3311707528" sldId="630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364773538" sldId="631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149974514" sldId="632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357473470" sldId="633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2451297341" sldId="634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256568840" sldId="635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958517339" sldId="636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3931338256" sldId="637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3821095391" sldId="638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619427699" sldId="639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420650337" sldId="640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432741150" sldId="641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794172168" sldId="642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1670626386" sldId="643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1161786748" sldId="644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1223225218" sldId="645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2340671990" sldId="646"/>
        </pc:sldMkLst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325577166" sldId="875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1117481354" sldId="876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728893385" sldId="877"/>
        </pc:sldMkLst>
      </pc:sldChg>
      <pc:sldChg chg="del">
        <pc:chgData name="Jonathan Neo" userId="499c2d3d-ce76-4636-8e86-6622b1f40b7d" providerId="ADAL" clId="{6C6F8EF6-1417-4368-833F-0415E918C429}" dt="2020-03-25T18:16:47.299" v="16" actId="47"/>
        <pc:sldMkLst>
          <pc:docMk/>
          <pc:sldMk cId="4189654520" sldId="878"/>
        </pc:sldMkLst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932069766" sldId="879"/>
        </pc:sldMkLst>
      </pc:sldChg>
      <pc:sldChg chg="modSp mod">
        <pc:chgData name="Jonathan Neo" userId="499c2d3d-ce76-4636-8e86-6622b1f40b7d" providerId="ADAL" clId="{6C6F8EF6-1417-4368-833F-0415E918C429}" dt="2020-03-26T02:16:38.084" v="1880" actId="20577"/>
        <pc:sldMkLst>
          <pc:docMk/>
          <pc:sldMk cId="2274277515" sldId="880"/>
        </pc:sldMkLst>
        <pc:spChg chg="mod">
          <ac:chgData name="Jonathan Neo" userId="499c2d3d-ce76-4636-8e86-6622b1f40b7d" providerId="ADAL" clId="{6C6F8EF6-1417-4368-833F-0415E918C429}" dt="2020-03-25T18:17:24.656" v="102" actId="20577"/>
          <ac:spMkLst>
            <pc:docMk/>
            <pc:sldMk cId="2274277515" sldId="880"/>
            <ac:spMk id="2" creationId="{89B4DCD2-73CF-4AAE-B1C2-25476B32382D}"/>
          </ac:spMkLst>
        </pc:spChg>
        <pc:spChg chg="mod">
          <ac:chgData name="Jonathan Neo" userId="499c2d3d-ce76-4636-8e86-6622b1f40b7d" providerId="ADAL" clId="{6C6F8EF6-1417-4368-833F-0415E918C429}" dt="2020-03-25T19:39:13.555" v="1542" actId="20577"/>
          <ac:spMkLst>
            <pc:docMk/>
            <pc:sldMk cId="2274277515" sldId="880"/>
            <ac:spMk id="4" creationId="{714907C9-4DB3-4FEA-B47F-5BE57F763E73}"/>
          </ac:spMkLst>
        </pc:spChg>
        <pc:spChg chg="mod">
          <ac:chgData name="Jonathan Neo" userId="499c2d3d-ce76-4636-8e86-6622b1f40b7d" providerId="ADAL" clId="{6C6F8EF6-1417-4368-833F-0415E918C429}" dt="2020-03-26T02:16:38.084" v="1880" actId="20577"/>
          <ac:spMkLst>
            <pc:docMk/>
            <pc:sldMk cId="2274277515" sldId="880"/>
            <ac:spMk id="5" creationId="{642EE208-EBFC-4E41-9E6A-E071362D3981}"/>
          </ac:spMkLst>
        </pc:spChg>
      </pc:sldChg>
      <pc:sldChg chg="del">
        <pc:chgData name="Jonathan Neo" userId="499c2d3d-ce76-4636-8e86-6622b1f40b7d" providerId="ADAL" clId="{6C6F8EF6-1417-4368-833F-0415E918C429}" dt="2020-03-25T18:16:21.331" v="3" actId="47"/>
        <pc:sldMkLst>
          <pc:docMk/>
          <pc:sldMk cId="569131424" sldId="881"/>
        </pc:sldMkLst>
      </pc:sldChg>
      <pc:sldChg chg="addSp modSp add mod modAnim modNotesTx">
        <pc:chgData name="Jonathan Neo" userId="499c2d3d-ce76-4636-8e86-6622b1f40b7d" providerId="ADAL" clId="{6C6F8EF6-1417-4368-833F-0415E918C429}" dt="2020-03-26T05:16:38.942" v="2174" actId="20577"/>
        <pc:sldMkLst>
          <pc:docMk/>
          <pc:sldMk cId="222330506" sldId="883"/>
        </pc:sldMkLst>
        <pc:spChg chg="mod">
          <ac:chgData name="Jonathan Neo" userId="499c2d3d-ce76-4636-8e86-6622b1f40b7d" providerId="ADAL" clId="{6C6F8EF6-1417-4368-833F-0415E918C429}" dt="2020-03-26T05:16:38.942" v="2174" actId="20577"/>
          <ac:spMkLst>
            <pc:docMk/>
            <pc:sldMk cId="222330506" sldId="883"/>
            <ac:spMk id="2" creationId="{2F02F577-916A-4467-97E1-C36A73AEB007}"/>
          </ac:spMkLst>
        </pc:spChg>
        <pc:spChg chg="add mod">
          <ac:chgData name="Jonathan Neo" userId="499c2d3d-ce76-4636-8e86-6622b1f40b7d" providerId="ADAL" clId="{6C6F8EF6-1417-4368-833F-0415E918C429}" dt="2020-03-25T18:34:36.424" v="922" actId="14100"/>
          <ac:spMkLst>
            <pc:docMk/>
            <pc:sldMk cId="222330506" sldId="883"/>
            <ac:spMk id="6" creationId="{F354AD45-046B-4DB2-9AA7-A6ECEEDB1EE3}"/>
          </ac:spMkLst>
        </pc:spChg>
        <pc:spChg chg="add mod">
          <ac:chgData name="Jonathan Neo" userId="499c2d3d-ce76-4636-8e86-6622b1f40b7d" providerId="ADAL" clId="{6C6F8EF6-1417-4368-833F-0415E918C429}" dt="2020-03-25T18:34:53.206" v="934" actId="14100"/>
          <ac:spMkLst>
            <pc:docMk/>
            <pc:sldMk cId="222330506" sldId="883"/>
            <ac:spMk id="7" creationId="{060BBDBA-2E86-478C-9736-6C117CB3893E}"/>
          </ac:spMkLst>
        </pc:spChg>
        <pc:spChg chg="add mod">
          <ac:chgData name="Jonathan Neo" userId="499c2d3d-ce76-4636-8e86-6622b1f40b7d" providerId="ADAL" clId="{6C6F8EF6-1417-4368-833F-0415E918C429}" dt="2020-03-25T18:38:28.255" v="998" actId="554"/>
          <ac:spMkLst>
            <pc:docMk/>
            <pc:sldMk cId="222330506" sldId="883"/>
            <ac:spMk id="8" creationId="{19227B7D-D50E-403C-8B6F-521E4120A906}"/>
          </ac:spMkLst>
        </pc:spChg>
        <pc:spChg chg="add mod">
          <ac:chgData name="Jonathan Neo" userId="499c2d3d-ce76-4636-8e86-6622b1f40b7d" providerId="ADAL" clId="{6C6F8EF6-1417-4368-833F-0415E918C429}" dt="2020-03-25T18:36:24.557" v="946" actId="14100"/>
          <ac:spMkLst>
            <pc:docMk/>
            <pc:sldMk cId="222330506" sldId="883"/>
            <ac:spMk id="9" creationId="{2EF38FCA-C17D-4904-BB5D-699951AA62F1}"/>
          </ac:spMkLst>
        </pc:spChg>
        <pc:spChg chg="add mod">
          <ac:chgData name="Jonathan Neo" userId="499c2d3d-ce76-4636-8e86-6622b1f40b7d" providerId="ADAL" clId="{6C6F8EF6-1417-4368-833F-0415E918C429}" dt="2020-03-25T18:38:28.255" v="998" actId="554"/>
          <ac:spMkLst>
            <pc:docMk/>
            <pc:sldMk cId="222330506" sldId="883"/>
            <ac:spMk id="10" creationId="{6825DD93-ECC7-4ECC-9750-6B9A7922917B}"/>
          </ac:spMkLst>
        </pc:spChg>
        <pc:spChg chg="add mod">
          <ac:chgData name="Jonathan Neo" userId="499c2d3d-ce76-4636-8e86-6622b1f40b7d" providerId="ADAL" clId="{6C6F8EF6-1417-4368-833F-0415E918C429}" dt="2020-03-25T18:38:28.255" v="998" actId="554"/>
          <ac:spMkLst>
            <pc:docMk/>
            <pc:sldMk cId="222330506" sldId="883"/>
            <ac:spMk id="11" creationId="{CA41575A-03F6-47D3-A2AC-8C7C2C932491}"/>
          </ac:spMkLst>
        </pc:spChg>
        <pc:spChg chg="add mod">
          <ac:chgData name="Jonathan Neo" userId="499c2d3d-ce76-4636-8e86-6622b1f40b7d" providerId="ADAL" clId="{6C6F8EF6-1417-4368-833F-0415E918C429}" dt="2020-03-25T18:38:28.255" v="998" actId="554"/>
          <ac:spMkLst>
            <pc:docMk/>
            <pc:sldMk cId="222330506" sldId="883"/>
            <ac:spMk id="12" creationId="{BAB37BCC-F35A-475B-9A9B-8FCD40E14A79}"/>
          </ac:spMkLst>
        </pc:spChg>
        <pc:spChg chg="add mod">
          <ac:chgData name="Jonathan Neo" userId="499c2d3d-ce76-4636-8e86-6622b1f40b7d" providerId="ADAL" clId="{6C6F8EF6-1417-4368-833F-0415E918C429}" dt="2020-03-25T18:38:28.255" v="998" actId="554"/>
          <ac:spMkLst>
            <pc:docMk/>
            <pc:sldMk cId="222330506" sldId="883"/>
            <ac:spMk id="13" creationId="{29873177-95D6-4733-A656-88CE875241FE}"/>
          </ac:spMkLst>
        </pc:spChg>
        <pc:spChg chg="add mod">
          <ac:chgData name="Jonathan Neo" userId="499c2d3d-ce76-4636-8e86-6622b1f40b7d" providerId="ADAL" clId="{6C6F8EF6-1417-4368-833F-0415E918C429}" dt="2020-03-25T18:38:28.255" v="998" actId="554"/>
          <ac:spMkLst>
            <pc:docMk/>
            <pc:sldMk cId="222330506" sldId="883"/>
            <ac:spMk id="14" creationId="{3086EEB7-5BA7-4AD4-B2D3-1531DDDAA842}"/>
          </ac:spMkLst>
        </pc:spChg>
        <pc:spChg chg="add mod">
          <ac:chgData name="Jonathan Neo" userId="499c2d3d-ce76-4636-8e86-6622b1f40b7d" providerId="ADAL" clId="{6C6F8EF6-1417-4368-833F-0415E918C429}" dt="2020-03-25T18:38:28.255" v="998" actId="554"/>
          <ac:spMkLst>
            <pc:docMk/>
            <pc:sldMk cId="222330506" sldId="883"/>
            <ac:spMk id="15" creationId="{E2CAC4D0-ACF0-49B5-9B65-A037B15FC940}"/>
          </ac:spMkLst>
        </pc:spChg>
        <pc:picChg chg="add mod">
          <ac:chgData name="Jonathan Neo" userId="499c2d3d-ce76-4636-8e86-6622b1f40b7d" providerId="ADAL" clId="{6C6F8EF6-1417-4368-833F-0415E918C429}" dt="2020-03-25T18:29:06.178" v="541" actId="1076"/>
          <ac:picMkLst>
            <pc:docMk/>
            <pc:sldMk cId="222330506" sldId="883"/>
            <ac:picMk id="4" creationId="{CD3A4E3B-058A-4B80-9033-115264BE2C54}"/>
          </ac:picMkLst>
        </pc:picChg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1234106023" sldId="884"/>
        </pc:sldMkLst>
      </pc:sldChg>
      <pc:sldChg chg="modSp add mod modAnim modNotesTx">
        <pc:chgData name="Jonathan Neo" userId="499c2d3d-ce76-4636-8e86-6622b1f40b7d" providerId="ADAL" clId="{6C6F8EF6-1417-4368-833F-0415E918C429}" dt="2020-03-26T02:19:47.063" v="2081"/>
        <pc:sldMkLst>
          <pc:docMk/>
          <pc:sldMk cId="2279152123" sldId="884"/>
        </pc:sldMkLst>
        <pc:spChg chg="mod">
          <ac:chgData name="Jonathan Neo" userId="499c2d3d-ce76-4636-8e86-6622b1f40b7d" providerId="ADAL" clId="{6C6F8EF6-1417-4368-833F-0415E918C429}" dt="2020-03-25T18:19:28.245" v="319" actId="20577"/>
          <ac:spMkLst>
            <pc:docMk/>
            <pc:sldMk cId="2279152123" sldId="884"/>
            <ac:spMk id="2" creationId="{4CA54266-611C-486E-B2F8-7030C027DDEB}"/>
          </ac:spMkLst>
        </pc:spChg>
        <pc:spChg chg="mod">
          <ac:chgData name="Jonathan Neo" userId="499c2d3d-ce76-4636-8e86-6622b1f40b7d" providerId="ADAL" clId="{6C6F8EF6-1417-4368-833F-0415E918C429}" dt="2020-03-25T18:19:41.321" v="321"/>
          <ac:spMkLst>
            <pc:docMk/>
            <pc:sldMk cId="2279152123" sldId="884"/>
            <ac:spMk id="3" creationId="{66514372-5291-4C41-AF16-A6C67061A23C}"/>
          </ac:spMkLst>
        </pc:spChg>
        <pc:spChg chg="mod">
          <ac:chgData name="Jonathan Neo" userId="499c2d3d-ce76-4636-8e86-6622b1f40b7d" providerId="ADAL" clId="{6C6F8EF6-1417-4368-833F-0415E918C429}" dt="2020-03-26T02:18:44.034" v="2076" actId="207"/>
          <ac:spMkLst>
            <pc:docMk/>
            <pc:sldMk cId="2279152123" sldId="884"/>
            <ac:spMk id="4" creationId="{15D9B6CF-8B71-4599-B04F-B8C69549C471}"/>
          </ac:spMkLst>
        </pc:spChg>
      </pc:sldChg>
      <pc:sldChg chg="del">
        <pc:chgData name="Jonathan Neo" userId="499c2d3d-ce76-4636-8e86-6622b1f40b7d" providerId="ADAL" clId="{6C6F8EF6-1417-4368-833F-0415E918C429}" dt="2020-03-25T18:16:52.209" v="17" actId="47"/>
        <pc:sldMkLst>
          <pc:docMk/>
          <pc:sldMk cId="878356265" sldId="885"/>
        </pc:sldMkLst>
      </pc:sldChg>
      <pc:sldChg chg="modSp add mod">
        <pc:chgData name="Jonathan Neo" userId="499c2d3d-ce76-4636-8e86-6622b1f40b7d" providerId="ADAL" clId="{6C6F8EF6-1417-4368-833F-0415E918C429}" dt="2020-03-25T18:46:40.062" v="1091" actId="20577"/>
        <pc:sldMkLst>
          <pc:docMk/>
          <pc:sldMk cId="4004796945" sldId="885"/>
        </pc:sldMkLst>
        <pc:spChg chg="mod">
          <ac:chgData name="Jonathan Neo" userId="499c2d3d-ce76-4636-8e86-6622b1f40b7d" providerId="ADAL" clId="{6C6F8EF6-1417-4368-833F-0415E918C429}" dt="2020-03-25T18:46:32.812" v="1083" actId="20577"/>
          <ac:spMkLst>
            <pc:docMk/>
            <pc:sldMk cId="4004796945" sldId="885"/>
            <ac:spMk id="2" creationId="{4CA54266-611C-486E-B2F8-7030C027DDEB}"/>
          </ac:spMkLst>
        </pc:spChg>
        <pc:spChg chg="mod">
          <ac:chgData name="Jonathan Neo" userId="499c2d3d-ce76-4636-8e86-6622b1f40b7d" providerId="ADAL" clId="{6C6F8EF6-1417-4368-833F-0415E918C429}" dt="2020-03-25T18:46:40.062" v="1091" actId="20577"/>
          <ac:spMkLst>
            <pc:docMk/>
            <pc:sldMk cId="4004796945" sldId="885"/>
            <ac:spMk id="4" creationId="{15D9B6CF-8B71-4599-B04F-B8C69549C471}"/>
          </ac:spMkLst>
        </pc:spChg>
      </pc:sldChg>
      <pc:sldChg chg="modSp add del mod modAnim">
        <pc:chgData name="Jonathan Neo" userId="499c2d3d-ce76-4636-8e86-6622b1f40b7d" providerId="ADAL" clId="{6C6F8EF6-1417-4368-833F-0415E918C429}" dt="2020-03-26T01:39:07.861" v="1829" actId="47"/>
        <pc:sldMkLst>
          <pc:docMk/>
          <pc:sldMk cId="319537559" sldId="886"/>
        </pc:sldMkLst>
        <pc:spChg chg="mod">
          <ac:chgData name="Jonathan Neo" userId="499c2d3d-ce76-4636-8e86-6622b1f40b7d" providerId="ADAL" clId="{6C6F8EF6-1417-4368-833F-0415E918C429}" dt="2020-03-26T01:37:14.556" v="1645" actId="20577"/>
          <ac:spMkLst>
            <pc:docMk/>
            <pc:sldMk cId="319537559" sldId="886"/>
            <ac:spMk id="2" creationId="{4CA54266-611C-486E-B2F8-7030C027DDEB}"/>
          </ac:spMkLst>
        </pc:spChg>
        <pc:spChg chg="mod">
          <ac:chgData name="Jonathan Neo" userId="499c2d3d-ce76-4636-8e86-6622b1f40b7d" providerId="ADAL" clId="{6C6F8EF6-1417-4368-833F-0415E918C429}" dt="2020-03-26T01:38:47.501" v="1828" actId="20577"/>
          <ac:spMkLst>
            <pc:docMk/>
            <pc:sldMk cId="319537559" sldId="886"/>
            <ac:spMk id="4" creationId="{15D9B6CF-8B71-4599-B04F-B8C69549C471}"/>
          </ac:spMkLst>
        </pc:spChg>
      </pc:sldChg>
      <pc:sldChg chg="modSp add modAnim">
        <pc:chgData name="Jonathan Neo" userId="499c2d3d-ce76-4636-8e86-6622b1f40b7d" providerId="ADAL" clId="{6C6F8EF6-1417-4368-833F-0415E918C429}" dt="2020-03-26T02:25:25.288" v="2145"/>
        <pc:sldMkLst>
          <pc:docMk/>
          <pc:sldMk cId="2496357069" sldId="886"/>
        </pc:sldMkLst>
        <pc:spChg chg="mod">
          <ac:chgData name="Jonathan Neo" userId="499c2d3d-ce76-4636-8e86-6622b1f40b7d" providerId="ADAL" clId="{6C6F8EF6-1417-4368-833F-0415E918C429}" dt="2020-03-26T02:22:32.341" v="2083" actId="207"/>
          <ac:spMkLst>
            <pc:docMk/>
            <pc:sldMk cId="2496357069" sldId="886"/>
            <ac:spMk id="6" creationId="{F354AD45-046B-4DB2-9AA7-A6ECEEDB1EE3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7" creationId="{060BBDBA-2E86-478C-9736-6C117CB3893E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8" creationId="{19227B7D-D50E-403C-8B6F-521E4120A906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9" creationId="{2EF38FCA-C17D-4904-BB5D-699951AA62F1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10" creationId="{6825DD93-ECC7-4ECC-9750-6B9A7922917B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11" creationId="{CA41575A-03F6-47D3-A2AC-8C7C2C932491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12" creationId="{BAB37BCC-F35A-475B-9A9B-8FCD40E14A79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13" creationId="{29873177-95D6-4733-A656-88CE875241FE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14" creationId="{3086EEB7-5BA7-4AD4-B2D3-1531DDDAA842}"/>
          </ac:spMkLst>
        </pc:spChg>
        <pc:spChg chg="mod">
          <ac:chgData name="Jonathan Neo" userId="499c2d3d-ce76-4636-8e86-6622b1f40b7d" providerId="ADAL" clId="{6C6F8EF6-1417-4368-833F-0415E918C429}" dt="2020-03-26T02:22:42.455" v="2085" actId="207"/>
          <ac:spMkLst>
            <pc:docMk/>
            <pc:sldMk cId="2496357069" sldId="886"/>
            <ac:spMk id="15" creationId="{E2CAC4D0-ACF0-49B5-9B65-A037B15FC940}"/>
          </ac:spMkLst>
        </pc:spChg>
      </pc:sldChg>
      <pc:sldChg chg="add del">
        <pc:chgData name="Jonathan Neo" userId="499c2d3d-ce76-4636-8e86-6622b1f40b7d" providerId="ADAL" clId="{6C6F8EF6-1417-4368-833F-0415E918C429}" dt="2020-03-25T18:16:42.106" v="15" actId="47"/>
        <pc:sldMkLst>
          <pc:docMk/>
          <pc:sldMk cId="3708238393" sldId="886"/>
        </pc:sldMkLst>
      </pc:sldChg>
      <pc:sldChg chg="del">
        <pc:chgData name="Jonathan Neo" userId="499c2d3d-ce76-4636-8e86-6622b1f40b7d" providerId="ADAL" clId="{6C6F8EF6-1417-4368-833F-0415E918C429}" dt="2020-03-25T18:15:53.228" v="0" actId="47"/>
        <pc:sldMkLst>
          <pc:docMk/>
          <pc:sldMk cId="4009581664" sldId="886"/>
        </pc:sldMkLst>
      </pc:sldChg>
      <pc:sldChg chg="addSp delSp modSp add del mod modAnim">
        <pc:chgData name="Jonathan Neo" userId="499c2d3d-ce76-4636-8e86-6622b1f40b7d" providerId="ADAL" clId="{6C6F8EF6-1417-4368-833F-0415E918C429}" dt="2020-03-26T05:16:52.672" v="2187" actId="47"/>
        <pc:sldMkLst>
          <pc:docMk/>
          <pc:sldMk cId="1259416335" sldId="887"/>
        </pc:sldMkLst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8" creationId="{EEBBBF21-4B0F-4B12-B4C5-058E47800656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9" creationId="{5F78DB7B-101A-4663-99C6-7AA3E030A480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10" creationId="{40DBE4BD-BFFF-43CE-8C83-373A0E5662AD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18" creationId="{2117D4E2-9AEB-4322-858C-6691D64C6567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19" creationId="{0A2B8B2C-6778-41F1-B84E-042C9327F0DA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20" creationId="{88FB080E-93E6-4BE4-B3B7-973CA4B2BA6F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21" creationId="{69C59901-2B88-4479-89F3-C1AE5EEFD659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22" creationId="{CC97BE28-CCDE-46C0-96D2-12A9C4E7DBC2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23" creationId="{F89E8B1F-E500-4A53-8565-B9E46881DD72}"/>
          </ac:spMkLst>
        </pc:spChg>
        <pc:spChg chg="add del">
          <ac:chgData name="Jonathan Neo" userId="499c2d3d-ce76-4636-8e86-6622b1f40b7d" providerId="ADAL" clId="{6C6F8EF6-1417-4368-833F-0415E918C429}" dt="2020-03-26T05:16:13.190" v="2161" actId="478"/>
          <ac:spMkLst>
            <pc:docMk/>
            <pc:sldMk cId="1259416335" sldId="887"/>
            <ac:spMk id="27" creationId="{9BBCAD75-316B-4CBE-8B66-81254085FC1A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41" creationId="{8790824D-86B4-4413-9CE3-84D4826472FA}"/>
          </ac:spMkLst>
        </pc:spChg>
        <pc:spChg chg="mod">
          <ac:chgData name="Jonathan Neo" userId="499c2d3d-ce76-4636-8e86-6622b1f40b7d" providerId="ADAL" clId="{6C6F8EF6-1417-4368-833F-0415E918C429}" dt="2020-03-26T05:16:35.753" v="2169" actId="1076"/>
          <ac:spMkLst>
            <pc:docMk/>
            <pc:sldMk cId="1259416335" sldId="887"/>
            <ac:spMk id="47" creationId="{CC449AE3-5238-485F-BF91-0BC101C36A3E}"/>
          </ac:spMkLst>
        </pc:spChg>
        <pc:graphicFrameChg chg="mod">
          <ac:chgData name="Jonathan Neo" userId="499c2d3d-ce76-4636-8e86-6622b1f40b7d" providerId="ADAL" clId="{6C6F8EF6-1417-4368-833F-0415E918C429}" dt="2020-03-26T05:16:35.753" v="2169" actId="1076"/>
          <ac:graphicFrameMkLst>
            <pc:docMk/>
            <pc:sldMk cId="1259416335" sldId="887"/>
            <ac:graphicFrameMk id="4" creationId="{2FA5249B-743C-4DE9-A50B-B4B9E883F3B7}"/>
          </ac:graphicFrameMkLst>
        </pc:graphicFrameChg>
        <pc:graphicFrameChg chg="mod">
          <ac:chgData name="Jonathan Neo" userId="499c2d3d-ce76-4636-8e86-6622b1f40b7d" providerId="ADAL" clId="{6C6F8EF6-1417-4368-833F-0415E918C429}" dt="2020-03-26T05:16:35.753" v="2169" actId="1076"/>
          <ac:graphicFrameMkLst>
            <pc:docMk/>
            <pc:sldMk cId="1259416335" sldId="887"/>
            <ac:graphicFrameMk id="6" creationId="{35AB4499-2876-47CD-9F6F-A4F18406D4DF}"/>
          </ac:graphicFrameMkLst>
        </pc:graphicFrameChg>
        <pc:graphicFrameChg chg="mod">
          <ac:chgData name="Jonathan Neo" userId="499c2d3d-ce76-4636-8e86-6622b1f40b7d" providerId="ADAL" clId="{6C6F8EF6-1417-4368-833F-0415E918C429}" dt="2020-03-26T05:16:35.753" v="2169" actId="1076"/>
          <ac:graphicFrameMkLst>
            <pc:docMk/>
            <pc:sldMk cId="1259416335" sldId="887"/>
            <ac:graphicFrameMk id="24" creationId="{DA7E8278-859A-4032-9030-057A590288F1}"/>
          </ac:graphicFrameMkLst>
        </pc:graphicFrame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26" creationId="{CA97C668-E3BF-44A9-980D-958C561C9116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28" creationId="{0FC54FFA-65D8-4A8D-95F6-6CB4D332B895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49" creationId="{7F775BBD-83C8-4EDE-BB72-AD657CCF40F4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52" creationId="{EA1E7DF6-6512-4AFA-82B5-1B5AD480556F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53" creationId="{2728EB79-DBCD-4A31-ADE1-BEA1204BEB4D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54" creationId="{647010C8-3C33-4654-9630-217346F37568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55" creationId="{6E00E7F6-ECB9-40D1-9B8F-9992F59C6615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56" creationId="{C257C69F-8F2A-46B7-B301-2AE3DA18F5CF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57" creationId="{50260F6F-65C7-4C90-A65A-C7580CD3038D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58" creationId="{508F7F60-807E-4FB9-AAED-D319FC2E14A8}"/>
          </ac:cxnSpMkLst>
        </pc:cxnChg>
        <pc:cxnChg chg="mod">
          <ac:chgData name="Jonathan Neo" userId="499c2d3d-ce76-4636-8e86-6622b1f40b7d" providerId="ADAL" clId="{6C6F8EF6-1417-4368-833F-0415E918C429}" dt="2020-03-26T05:16:35.753" v="2169" actId="1076"/>
          <ac:cxnSpMkLst>
            <pc:docMk/>
            <pc:sldMk cId="1259416335" sldId="887"/>
            <ac:cxnSpMk id="59" creationId="{819E1FC0-5447-4F54-825E-72BCA57A6AF5}"/>
          </ac:cxnSpMkLst>
        </pc:cxnChg>
      </pc:sldChg>
      <pc:sldChg chg="addSp delSp modSp add mod delAnim modAnim modNotesTx">
        <pc:chgData name="Jonathan Neo" userId="499c2d3d-ce76-4636-8e86-6622b1f40b7d" providerId="ADAL" clId="{6C6F8EF6-1417-4368-833F-0415E918C429}" dt="2020-03-26T05:24:35.726" v="2339"/>
        <pc:sldMkLst>
          <pc:docMk/>
          <pc:sldMk cId="936429480" sldId="888"/>
        </pc:sldMkLst>
        <pc:spChg chg="mod">
          <ac:chgData name="Jonathan Neo" userId="499c2d3d-ce76-4636-8e86-6622b1f40b7d" providerId="ADAL" clId="{6C6F8EF6-1417-4368-833F-0415E918C429}" dt="2020-03-26T05:16:43.905" v="2181" actId="20577"/>
          <ac:spMkLst>
            <pc:docMk/>
            <pc:sldMk cId="936429480" sldId="888"/>
            <ac:spMk id="2" creationId="{2F02F577-916A-4467-97E1-C36A73AEB007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6" creationId="{F354AD45-046B-4DB2-9AA7-A6ECEEDB1EE3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7" creationId="{060BBDBA-2E86-478C-9736-6C117CB3893E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8" creationId="{19227B7D-D50E-403C-8B6F-521E4120A906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9" creationId="{2EF38FCA-C17D-4904-BB5D-699951AA62F1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10" creationId="{6825DD93-ECC7-4ECC-9750-6B9A7922917B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11" creationId="{CA41575A-03F6-47D3-A2AC-8C7C2C932491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12" creationId="{BAB37BCC-F35A-475B-9A9B-8FCD40E14A79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13" creationId="{29873177-95D6-4733-A656-88CE875241FE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14" creationId="{3086EEB7-5BA7-4AD4-B2D3-1531DDDAA842}"/>
          </ac:spMkLst>
        </pc:spChg>
        <pc:spChg chg="del">
          <ac:chgData name="Jonathan Neo" userId="499c2d3d-ce76-4636-8e86-6622b1f40b7d" providerId="ADAL" clId="{6C6F8EF6-1417-4368-833F-0415E918C429}" dt="2020-03-26T05:16:20.934" v="2163" actId="478"/>
          <ac:spMkLst>
            <pc:docMk/>
            <pc:sldMk cId="936429480" sldId="888"/>
            <ac:spMk id="15" creationId="{E2CAC4D0-ACF0-49B5-9B65-A037B15FC940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18" creationId="{0DABFDA8-6657-4D57-93C7-519852E333F0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19" creationId="{C17D42CB-C3B6-4BCB-97C3-361339ECE025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20" creationId="{C9B1D947-64CE-4F82-84DD-BEA9619290D1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21" creationId="{E2500C2A-1A31-4457-96DE-CADC0A22C652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22" creationId="{83D315BB-5732-4220-AAA1-7D669622EBF7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23" creationId="{80A6F622-7134-4F2D-BDAF-554F8E17A738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24" creationId="{586BCBF4-D1F6-43AD-AD3F-001B201637C2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25" creationId="{A0B153BD-BA4F-4DDE-9486-B518077498DA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26" creationId="{415D9076-595B-4309-84A0-4C259643484F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30" creationId="{07961DD4-4CDE-4F45-A705-71901492DF29}"/>
          </ac:spMkLst>
        </pc:spChg>
        <pc:spChg chg="add del">
          <ac:chgData name="Jonathan Neo" userId="499c2d3d-ce76-4636-8e86-6622b1f40b7d" providerId="ADAL" clId="{6C6F8EF6-1417-4368-833F-0415E918C429}" dt="2020-03-26T05:16:45.851" v="2183"/>
          <ac:spMkLst>
            <pc:docMk/>
            <pc:sldMk cId="936429480" sldId="888"/>
            <ac:spMk id="31" creationId="{9E5CC8DC-3ECD-429C-93EC-C98B939A4AFF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43" creationId="{57D4A4AD-F623-4473-A9A2-B7713801A8FA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44" creationId="{66BD1DC3-45FB-4A15-B2FC-6BF85C8985E1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45" creationId="{F677D1C7-51BF-422E-9135-640444093591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46" creationId="{035A5542-4CA4-4BAF-A8EB-C6AA9EAF3AC6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47" creationId="{7D67FDEE-E28B-4F74-A728-FAFEFF71CC63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48" creationId="{55883FB9-CD95-4B39-B0FA-196236847AA2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49" creationId="{9934EF92-CE04-458C-8EFE-17ADFFC4086D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50" creationId="{6D9D7649-970F-45C5-8E81-16266065A4AA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51" creationId="{515549BD-53B5-4AA0-939C-7E4F26430D6E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55" creationId="{20B4F586-C67D-461F-B2B7-7C5511C78BAB}"/>
          </ac:spMkLst>
        </pc:spChg>
        <pc:spChg chg="add del">
          <ac:chgData name="Jonathan Neo" userId="499c2d3d-ce76-4636-8e86-6622b1f40b7d" providerId="ADAL" clId="{6C6F8EF6-1417-4368-833F-0415E918C429}" dt="2020-03-26T05:16:48.113" v="2185"/>
          <ac:spMkLst>
            <pc:docMk/>
            <pc:sldMk cId="936429480" sldId="888"/>
            <ac:spMk id="56" creationId="{C9282149-C9F2-42DF-91B1-368EA681BAAC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68" creationId="{141B3C53-1259-4F9B-A909-ADA0D5F86F21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69" creationId="{B7194A53-6A90-4F7F-A157-85899BBEDF85}"/>
          </ac:spMkLst>
        </pc:spChg>
        <pc:spChg chg="add mod">
          <ac:chgData name="Jonathan Neo" userId="499c2d3d-ce76-4636-8e86-6622b1f40b7d" providerId="ADAL" clId="{6C6F8EF6-1417-4368-833F-0415E918C429}" dt="2020-03-26T05:18:05.957" v="2197" actId="20577"/>
          <ac:spMkLst>
            <pc:docMk/>
            <pc:sldMk cId="936429480" sldId="888"/>
            <ac:spMk id="70" creationId="{50ED3AD8-5D04-49E9-AE42-EF9820C7A26F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71" creationId="{03C938BB-444B-4DFB-A095-CEB4EFCC2F27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72" creationId="{8331AFDA-37B7-4280-8893-3761E618A9DD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73" creationId="{3027CF29-CCE5-49E2-AF27-50AECB38178A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74" creationId="{98D5083E-37C9-4608-89C1-FD5DD2C6F2B6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75" creationId="{FCF1F911-FCA5-44DC-AB35-7E9AC489A18C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76" creationId="{A1741DE4-1EFF-4445-BE7C-D2AC164566E4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80" creationId="{AC933890-5B56-45BE-80F4-7B66DDFFD4EA}"/>
          </ac:spMkLst>
        </pc:spChg>
        <pc:spChg chg="add">
          <ac:chgData name="Jonathan Neo" userId="499c2d3d-ce76-4636-8e86-6622b1f40b7d" providerId="ADAL" clId="{6C6F8EF6-1417-4368-833F-0415E918C429}" dt="2020-03-26T05:16:48.144" v="2186"/>
          <ac:spMkLst>
            <pc:docMk/>
            <pc:sldMk cId="936429480" sldId="888"/>
            <ac:spMk id="81" creationId="{C231647B-A948-478F-8CE9-DE1B3C492DEB}"/>
          </ac:spMkLst>
        </pc:spChg>
        <pc:graphicFrameChg chg="add del">
          <ac:chgData name="Jonathan Neo" userId="499c2d3d-ce76-4636-8e86-6622b1f40b7d" providerId="ADAL" clId="{6C6F8EF6-1417-4368-833F-0415E918C429}" dt="2020-03-26T05:16:45.851" v="2183"/>
          <ac:graphicFrameMkLst>
            <pc:docMk/>
            <pc:sldMk cId="936429480" sldId="888"/>
            <ac:graphicFrameMk id="16" creationId="{512BB180-8015-42A8-8BDE-F99D29448546}"/>
          </ac:graphicFrameMkLst>
        </pc:graphicFrameChg>
        <pc:graphicFrameChg chg="add del">
          <ac:chgData name="Jonathan Neo" userId="499c2d3d-ce76-4636-8e86-6622b1f40b7d" providerId="ADAL" clId="{6C6F8EF6-1417-4368-833F-0415E918C429}" dt="2020-03-26T05:16:45.851" v="2183"/>
          <ac:graphicFrameMkLst>
            <pc:docMk/>
            <pc:sldMk cId="936429480" sldId="888"/>
            <ac:graphicFrameMk id="17" creationId="{F4BFCE3F-E75D-4C58-8B31-5A1BB872149F}"/>
          </ac:graphicFrameMkLst>
        </pc:graphicFrameChg>
        <pc:graphicFrameChg chg="add del">
          <ac:chgData name="Jonathan Neo" userId="499c2d3d-ce76-4636-8e86-6622b1f40b7d" providerId="ADAL" clId="{6C6F8EF6-1417-4368-833F-0415E918C429}" dt="2020-03-26T05:16:45.851" v="2183"/>
          <ac:graphicFrameMkLst>
            <pc:docMk/>
            <pc:sldMk cId="936429480" sldId="888"/>
            <ac:graphicFrameMk id="27" creationId="{6D2F9386-5F8C-48DC-964A-31F05B8FD0DC}"/>
          </ac:graphicFrameMkLst>
        </pc:graphicFrameChg>
        <pc:graphicFrameChg chg="add del">
          <ac:chgData name="Jonathan Neo" userId="499c2d3d-ce76-4636-8e86-6622b1f40b7d" providerId="ADAL" clId="{6C6F8EF6-1417-4368-833F-0415E918C429}" dt="2020-03-26T05:16:48.113" v="2185"/>
          <ac:graphicFrameMkLst>
            <pc:docMk/>
            <pc:sldMk cId="936429480" sldId="888"/>
            <ac:graphicFrameMk id="41" creationId="{83BA932A-BE80-418B-ADA3-2A55442001B0}"/>
          </ac:graphicFrameMkLst>
        </pc:graphicFrameChg>
        <pc:graphicFrameChg chg="add del">
          <ac:chgData name="Jonathan Neo" userId="499c2d3d-ce76-4636-8e86-6622b1f40b7d" providerId="ADAL" clId="{6C6F8EF6-1417-4368-833F-0415E918C429}" dt="2020-03-26T05:16:48.113" v="2185"/>
          <ac:graphicFrameMkLst>
            <pc:docMk/>
            <pc:sldMk cId="936429480" sldId="888"/>
            <ac:graphicFrameMk id="42" creationId="{071DEBFE-6BE5-4EAC-AC62-116F61E027EF}"/>
          </ac:graphicFrameMkLst>
        </pc:graphicFrameChg>
        <pc:graphicFrameChg chg="add del">
          <ac:chgData name="Jonathan Neo" userId="499c2d3d-ce76-4636-8e86-6622b1f40b7d" providerId="ADAL" clId="{6C6F8EF6-1417-4368-833F-0415E918C429}" dt="2020-03-26T05:16:48.113" v="2185"/>
          <ac:graphicFrameMkLst>
            <pc:docMk/>
            <pc:sldMk cId="936429480" sldId="888"/>
            <ac:graphicFrameMk id="52" creationId="{F8F7F888-728D-4C92-9DA8-7B797F2E078C}"/>
          </ac:graphicFrameMkLst>
        </pc:graphicFrameChg>
        <pc:graphicFrameChg chg="add">
          <ac:chgData name="Jonathan Neo" userId="499c2d3d-ce76-4636-8e86-6622b1f40b7d" providerId="ADAL" clId="{6C6F8EF6-1417-4368-833F-0415E918C429}" dt="2020-03-26T05:16:48.144" v="2186"/>
          <ac:graphicFrameMkLst>
            <pc:docMk/>
            <pc:sldMk cId="936429480" sldId="888"/>
            <ac:graphicFrameMk id="66" creationId="{DAD3AA2F-2965-4DF7-BCD3-4C81202F219D}"/>
          </ac:graphicFrameMkLst>
        </pc:graphicFrameChg>
        <pc:graphicFrameChg chg="add">
          <ac:chgData name="Jonathan Neo" userId="499c2d3d-ce76-4636-8e86-6622b1f40b7d" providerId="ADAL" clId="{6C6F8EF6-1417-4368-833F-0415E918C429}" dt="2020-03-26T05:16:48.144" v="2186"/>
          <ac:graphicFrameMkLst>
            <pc:docMk/>
            <pc:sldMk cId="936429480" sldId="888"/>
            <ac:graphicFrameMk id="67" creationId="{E9D3F752-6CFB-463A-94EC-EDBB119C6A5E}"/>
          </ac:graphicFrameMkLst>
        </pc:graphicFrameChg>
        <pc:graphicFrameChg chg="add">
          <ac:chgData name="Jonathan Neo" userId="499c2d3d-ce76-4636-8e86-6622b1f40b7d" providerId="ADAL" clId="{6C6F8EF6-1417-4368-833F-0415E918C429}" dt="2020-03-26T05:16:48.144" v="2186"/>
          <ac:graphicFrameMkLst>
            <pc:docMk/>
            <pc:sldMk cId="936429480" sldId="888"/>
            <ac:graphicFrameMk id="77" creationId="{0A8FF271-4CDB-4F4E-BC0E-CA249251931C}"/>
          </ac:graphicFrameMkLst>
        </pc:graphicFrameChg>
        <pc:picChg chg="del">
          <ac:chgData name="Jonathan Neo" userId="499c2d3d-ce76-4636-8e86-6622b1f40b7d" providerId="ADAL" clId="{6C6F8EF6-1417-4368-833F-0415E918C429}" dt="2020-03-26T05:16:20.934" v="2163" actId="478"/>
          <ac:picMkLst>
            <pc:docMk/>
            <pc:sldMk cId="936429480" sldId="888"/>
            <ac:picMk id="4" creationId="{CD3A4E3B-058A-4B80-9033-115264BE2C54}"/>
          </ac:picMkLst>
        </pc:pic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28" creationId="{37A65C5C-8D6B-48BE-BCFE-6BBA0ABCC610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29" creationId="{9D520E43-9E2F-4F32-BC61-65B71FE023D3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32" creationId="{FEF22653-9C4D-4148-9F02-BCDE729A3172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33" creationId="{232B9B84-3F64-4538-B55E-71BB457711CC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34" creationId="{17CBA60A-6CF1-4AEA-BE8A-31680D30ADCC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35" creationId="{CE957109-CDA6-4924-AEE0-CD1AA1C86080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36" creationId="{2AD23162-C441-430B-B8AC-4105B8356B0F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37" creationId="{48AAE48C-DE1B-4481-B663-491CE600CFE5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38" creationId="{20987387-D6F9-4BB4-A789-8B3094DFF009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39" creationId="{761C9740-E207-4592-AF6F-97FF734D7C74}"/>
          </ac:cxnSpMkLst>
        </pc:cxnChg>
        <pc:cxnChg chg="add del">
          <ac:chgData name="Jonathan Neo" userId="499c2d3d-ce76-4636-8e86-6622b1f40b7d" providerId="ADAL" clId="{6C6F8EF6-1417-4368-833F-0415E918C429}" dt="2020-03-26T05:16:45.851" v="2183"/>
          <ac:cxnSpMkLst>
            <pc:docMk/>
            <pc:sldMk cId="936429480" sldId="888"/>
            <ac:cxnSpMk id="40" creationId="{FE3F5F60-BAA8-46FC-8B27-9BCC1A08CEB2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53" creationId="{EEB6A817-D07A-4749-8681-A2766A23D502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54" creationId="{E17B097F-1B34-4EAE-BD0C-EDD9327853FC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57" creationId="{A60CF73B-5872-4F86-9D0D-68C8ABC665CF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58" creationId="{E7F11DE4-E3B2-4F13-B314-FF2F01F07433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59" creationId="{2EB1B8C4-91EE-4EB3-B26D-FF7A59BE4005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60" creationId="{52604F0A-3801-4FD1-8066-3C3EB18FD68A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61" creationId="{D2DB90FB-95F9-40BB-8C4A-BE14243E1667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62" creationId="{BD2A051C-954E-4955-B846-DE2AADE6CB53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63" creationId="{4700619B-5531-44F8-957B-BB3AC9BFE36B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64" creationId="{B4CDF804-4648-4F1F-B666-1C97E5330574}"/>
          </ac:cxnSpMkLst>
        </pc:cxnChg>
        <pc:cxnChg chg="add del">
          <ac:chgData name="Jonathan Neo" userId="499c2d3d-ce76-4636-8e86-6622b1f40b7d" providerId="ADAL" clId="{6C6F8EF6-1417-4368-833F-0415E918C429}" dt="2020-03-26T05:16:48.113" v="2185"/>
          <ac:cxnSpMkLst>
            <pc:docMk/>
            <pc:sldMk cId="936429480" sldId="888"/>
            <ac:cxnSpMk id="65" creationId="{92A74BA4-BF92-4474-B334-967E21D0EC6A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78" creationId="{94ADF1BC-29E5-4510-9016-D15BC4191F77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79" creationId="{17A32E29-BA4D-45C8-94CD-3BCDDB6D64AD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82" creationId="{3EDA2774-5F06-46BA-A607-4ABFA4A5A255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83" creationId="{2860C5EF-7FE7-4072-8A00-7B7DCE989BD3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84" creationId="{4ACD9D12-D7E1-4A28-8539-933E7DFC5F92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85" creationId="{4789B773-5215-4400-9217-3385B57A69F2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86" creationId="{0A802F4B-2570-48A0-8201-B669A95C3646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87" creationId="{9BBA63F3-927D-4413-AE8B-4BE987B807E9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88" creationId="{95956D31-56A4-4194-8B28-4FBFAF3B528F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89" creationId="{7E1CD97F-5040-403F-ACC4-D4913E08C0C5}"/>
          </ac:cxnSpMkLst>
        </pc:cxnChg>
        <pc:cxnChg chg="add">
          <ac:chgData name="Jonathan Neo" userId="499c2d3d-ce76-4636-8e86-6622b1f40b7d" providerId="ADAL" clId="{6C6F8EF6-1417-4368-833F-0415E918C429}" dt="2020-03-26T05:16:48.144" v="2186"/>
          <ac:cxnSpMkLst>
            <pc:docMk/>
            <pc:sldMk cId="936429480" sldId="888"/>
            <ac:cxnSpMk id="90" creationId="{012C13CF-3274-4C23-86BD-F3F6E1935ABE}"/>
          </ac:cxnSpMkLst>
        </pc:cxnChg>
      </pc:sldChg>
      <pc:sldChg chg="addSp delSp modSp add mod ord modAnim">
        <pc:chgData name="Jonathan Neo" userId="499c2d3d-ce76-4636-8e86-6622b1f40b7d" providerId="ADAL" clId="{6C6F8EF6-1417-4368-833F-0415E918C429}" dt="2020-03-26T05:24:12.186" v="2338"/>
        <pc:sldMkLst>
          <pc:docMk/>
          <pc:sldMk cId="3376772589" sldId="889"/>
        </pc:sldMkLst>
        <pc:spChg chg="mod">
          <ac:chgData name="Jonathan Neo" userId="499c2d3d-ce76-4636-8e86-6622b1f40b7d" providerId="ADAL" clId="{6C6F8EF6-1417-4368-833F-0415E918C429}" dt="2020-03-26T05:18:11.611" v="2209" actId="20577"/>
          <ac:spMkLst>
            <pc:docMk/>
            <pc:sldMk cId="3376772589" sldId="889"/>
            <ac:spMk id="70" creationId="{50ED3AD8-5D04-49E9-AE42-EF9820C7A26F}"/>
          </ac:spMkLst>
        </pc:spChg>
        <pc:graphicFrameChg chg="add del">
          <ac:chgData name="Jonathan Neo" userId="499c2d3d-ce76-4636-8e86-6622b1f40b7d" providerId="ADAL" clId="{6C6F8EF6-1417-4368-833F-0415E918C429}" dt="2020-03-26T05:21:15.677" v="2313"/>
          <ac:graphicFrameMkLst>
            <pc:docMk/>
            <pc:sldMk cId="3376772589" sldId="889"/>
            <ac:graphicFrameMk id="30" creationId="{EF0A3C5D-B286-4BDD-838A-285FDBFE9AD7}"/>
          </ac:graphicFrameMkLst>
        </pc:graphicFrameChg>
        <pc:graphicFrameChg chg="add del mod">
          <ac:chgData name="Jonathan Neo" userId="499c2d3d-ce76-4636-8e86-6622b1f40b7d" providerId="ADAL" clId="{6C6F8EF6-1417-4368-833F-0415E918C429}" dt="2020-03-26T05:21:25.032" v="2321"/>
          <ac:graphicFrameMkLst>
            <pc:docMk/>
            <pc:sldMk cId="3376772589" sldId="889"/>
            <ac:graphicFrameMk id="32" creationId="{AA2FD7FF-444E-4EC4-B0EF-599B761F8952}"/>
          </ac:graphicFrameMkLst>
        </pc:graphicFrameChg>
        <pc:graphicFrameChg chg="add mod modGraphic">
          <ac:chgData name="Jonathan Neo" userId="499c2d3d-ce76-4636-8e86-6622b1f40b7d" providerId="ADAL" clId="{6C6F8EF6-1417-4368-833F-0415E918C429}" dt="2020-03-26T05:21:39.817" v="2326" actId="1076"/>
          <ac:graphicFrameMkLst>
            <pc:docMk/>
            <pc:sldMk cId="3376772589" sldId="889"/>
            <ac:graphicFrameMk id="33" creationId="{E0758C75-8B40-4491-BF9F-E0550EA646AB}"/>
          </ac:graphicFrameMkLst>
        </pc:graphicFrameChg>
        <pc:graphicFrameChg chg="add mod modGraphic">
          <ac:chgData name="Jonathan Neo" userId="499c2d3d-ce76-4636-8e86-6622b1f40b7d" providerId="ADAL" clId="{6C6F8EF6-1417-4368-833F-0415E918C429}" dt="2020-03-26T05:23:15.117" v="2330" actId="1076"/>
          <ac:graphicFrameMkLst>
            <pc:docMk/>
            <pc:sldMk cId="3376772589" sldId="889"/>
            <ac:graphicFrameMk id="34" creationId="{D1042905-5369-4B2E-A208-97415DFF286A}"/>
          </ac:graphicFrameMkLst>
        </pc:graphicFrameChg>
        <pc:graphicFrameChg chg="mod ord modGraphic">
          <ac:chgData name="Jonathan Neo" userId="499c2d3d-ce76-4636-8e86-6622b1f40b7d" providerId="ADAL" clId="{6C6F8EF6-1417-4368-833F-0415E918C429}" dt="2020-03-26T05:23:33.123" v="2334" actId="1076"/>
          <ac:graphicFrameMkLst>
            <pc:docMk/>
            <pc:sldMk cId="3376772589" sldId="889"/>
            <ac:graphicFrameMk id="77" creationId="{0A8FF271-4CDB-4F4E-BC0E-CA249251931C}"/>
          </ac:graphicFrameMkLst>
        </pc:graphicFrameChg>
        <pc:picChg chg="add del mod">
          <ac:chgData name="Jonathan Neo" userId="499c2d3d-ce76-4636-8e86-6622b1f40b7d" providerId="ADAL" clId="{6C6F8EF6-1417-4368-833F-0415E918C429}" dt="2020-03-26T05:21:20.181" v="2317"/>
          <ac:picMkLst>
            <pc:docMk/>
            <pc:sldMk cId="3376772589" sldId="889"/>
            <ac:picMk id="4" creationId="{C3722017-9389-4D53-B130-6BBAFFFF4C98}"/>
          </ac:picMkLst>
        </pc:picChg>
      </pc:sldChg>
      <pc:sldMasterChg chg="add del addSldLayout delSldLayout">
        <pc:chgData name="Jonathan Neo" userId="499c2d3d-ce76-4636-8e86-6622b1f40b7d" providerId="ADAL" clId="{6C6F8EF6-1417-4368-833F-0415E918C429}" dt="2020-03-26T05:16:52.672" v="2187" actId="47"/>
        <pc:sldMasterMkLst>
          <pc:docMk/>
          <pc:sldMasterMk cId="2430546936" sldId="2147483648"/>
        </pc:sldMasterMkLst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2884024713" sldId="2147483649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1257990928" sldId="2147483650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4017803124" sldId="2147483651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3463295027" sldId="2147483652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42741552" sldId="2147483653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1947516938" sldId="2147483654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9445033" sldId="2147483655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3284635578" sldId="2147483656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2220863797" sldId="2147483657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2378534140" sldId="2147483658"/>
          </pc:sldLayoutMkLst>
        </pc:sldLayoutChg>
        <pc:sldLayoutChg chg="add del">
          <pc:chgData name="Jonathan Neo" userId="499c2d3d-ce76-4636-8e86-6622b1f40b7d" providerId="ADAL" clId="{6C6F8EF6-1417-4368-833F-0415E918C429}" dt="2020-03-26T05:16:52.672" v="2187" actId="47"/>
          <pc:sldLayoutMkLst>
            <pc:docMk/>
            <pc:sldMasterMk cId="2430546936" sldId="2147483648"/>
            <pc:sldLayoutMk cId="2576127735" sldId="2147483659"/>
          </pc:sldLayoutMkLst>
        </pc:sldLayoutChg>
      </pc:sldMasterChg>
      <pc:sldMasterChg chg="addSldLayout delSldLayout">
        <pc:chgData name="Jonathan Neo" userId="499c2d3d-ce76-4636-8e86-6622b1f40b7d" providerId="ADAL" clId="{6C6F8EF6-1417-4368-833F-0415E918C429}" dt="2020-03-26T05:14:32.322" v="2147" actId="22"/>
        <pc:sldMasterMkLst>
          <pc:docMk/>
          <pc:sldMasterMk cId="2369307431" sldId="2147483985"/>
        </pc:sldMasterMkLst>
        <pc:sldLayoutChg chg="add del">
          <pc:chgData name="Jonathan Neo" userId="499c2d3d-ce76-4636-8e86-6622b1f40b7d" providerId="ADAL" clId="{6C6F8EF6-1417-4368-833F-0415E918C429}" dt="2020-03-26T05:14:32.322" v="2147" actId="22"/>
          <pc:sldLayoutMkLst>
            <pc:docMk/>
            <pc:sldMasterMk cId="2369307431" sldId="2147483985"/>
            <pc:sldLayoutMk cId="3828471740" sldId="2147484054"/>
          </pc:sldLayoutMkLst>
        </pc:sldLayoutChg>
      </pc:sldMasterChg>
    </pc:docChg>
  </pc:docChgLst>
  <pc:docChgLst>
    <pc:chgData name="Jonathan Neo" userId="499c2d3d-ce76-4636-8e86-6622b1f40b7d" providerId="ADAL" clId="{015569D4-DA0E-4511-8CF7-C8FC771FE7BD}"/>
    <pc:docChg chg="addSld modSld">
      <pc:chgData name="Jonathan Neo" userId="499c2d3d-ce76-4636-8e86-6622b1f40b7d" providerId="ADAL" clId="{015569D4-DA0E-4511-8CF7-C8FC771FE7BD}" dt="2020-03-31T01:15:00.475" v="34"/>
      <pc:docMkLst>
        <pc:docMk/>
      </pc:docMkLst>
      <pc:sldChg chg="modSp mod modShow">
        <pc:chgData name="Jonathan Neo" userId="499c2d3d-ce76-4636-8e86-6622b1f40b7d" providerId="ADAL" clId="{015569D4-DA0E-4511-8CF7-C8FC771FE7BD}" dt="2020-03-31T01:13:23.232" v="3" actId="729"/>
        <pc:sldMkLst>
          <pc:docMk/>
          <pc:sldMk cId="222330506" sldId="883"/>
        </pc:sldMkLst>
        <pc:spChg chg="mod">
          <ac:chgData name="Jonathan Neo" userId="499c2d3d-ce76-4636-8e86-6622b1f40b7d" providerId="ADAL" clId="{015569D4-DA0E-4511-8CF7-C8FC771FE7BD}" dt="2020-03-31T01:12:27.460" v="0" actId="207"/>
          <ac:spMkLst>
            <pc:docMk/>
            <pc:sldMk cId="222330506" sldId="883"/>
            <ac:spMk id="6" creationId="{F354AD45-046B-4DB2-9AA7-A6ECEEDB1EE3}"/>
          </ac:spMkLst>
        </pc:spChg>
        <pc:spChg chg="mod">
          <ac:chgData name="Jonathan Neo" userId="499c2d3d-ce76-4636-8e86-6622b1f40b7d" providerId="ADAL" clId="{015569D4-DA0E-4511-8CF7-C8FC771FE7BD}" dt="2020-03-31T01:12:39.585" v="1" actId="207"/>
          <ac:spMkLst>
            <pc:docMk/>
            <pc:sldMk cId="222330506" sldId="883"/>
            <ac:spMk id="7" creationId="{060BBDBA-2E86-478C-9736-6C117CB3893E}"/>
          </ac:spMkLst>
        </pc:spChg>
      </pc:sldChg>
      <pc:sldChg chg="modSp add modAnim">
        <pc:chgData name="Jonathan Neo" userId="499c2d3d-ce76-4636-8e86-6622b1f40b7d" providerId="ADAL" clId="{015569D4-DA0E-4511-8CF7-C8FC771FE7BD}" dt="2020-03-31T01:15:00.475" v="34"/>
        <pc:sldMkLst>
          <pc:docMk/>
          <pc:sldMk cId="2079602966" sldId="890"/>
        </pc:sldMkLst>
        <pc:spChg chg="mod">
          <ac:chgData name="Jonathan Neo" userId="499c2d3d-ce76-4636-8e86-6622b1f40b7d" providerId="ADAL" clId="{015569D4-DA0E-4511-8CF7-C8FC771FE7BD}" dt="2020-03-31T01:14:36.773" v="28" actId="207"/>
          <ac:spMkLst>
            <pc:docMk/>
            <pc:sldMk cId="2079602966" sldId="890"/>
            <ac:spMk id="6" creationId="{F354AD45-046B-4DB2-9AA7-A6ECEEDB1EE3}"/>
          </ac:spMkLst>
        </pc:spChg>
        <pc:spChg chg="mod">
          <ac:chgData name="Jonathan Neo" userId="499c2d3d-ce76-4636-8e86-6622b1f40b7d" providerId="ADAL" clId="{015569D4-DA0E-4511-8CF7-C8FC771FE7BD}" dt="2020-03-31T01:14:36.773" v="28" actId="207"/>
          <ac:spMkLst>
            <pc:docMk/>
            <pc:sldMk cId="2079602966" sldId="890"/>
            <ac:spMk id="7" creationId="{060BBDBA-2E86-478C-9736-6C117CB3893E}"/>
          </ac:spMkLst>
        </pc:spChg>
        <pc:spChg chg="mod">
          <ac:chgData name="Jonathan Neo" userId="499c2d3d-ce76-4636-8e86-6622b1f40b7d" providerId="ADAL" clId="{015569D4-DA0E-4511-8CF7-C8FC771FE7BD}" dt="2020-03-31T01:14:36.773" v="28" actId="207"/>
          <ac:spMkLst>
            <pc:docMk/>
            <pc:sldMk cId="2079602966" sldId="890"/>
            <ac:spMk id="14" creationId="{3086EEB7-5BA7-4AD4-B2D3-1531DDDAA842}"/>
          </ac:spMkLst>
        </pc:spChg>
        <pc:spChg chg="mod">
          <ac:chgData name="Jonathan Neo" userId="499c2d3d-ce76-4636-8e86-6622b1f40b7d" providerId="ADAL" clId="{015569D4-DA0E-4511-8CF7-C8FC771FE7BD}" dt="2020-03-31T01:14:36.773" v="28" actId="207"/>
          <ac:spMkLst>
            <pc:docMk/>
            <pc:sldMk cId="2079602966" sldId="890"/>
            <ac:spMk id="15" creationId="{E2CAC4D0-ACF0-49B5-9B65-A037B15FC940}"/>
          </ac:spMkLst>
        </pc:spChg>
      </pc:sldChg>
    </pc:docChg>
  </pc:docChgLst>
  <pc:docChgLst>
    <pc:chgData name="Jonathan Neo" userId="7ec93efd-812d-40d8-901a-7d363e22a35d" providerId="ADAL" clId="{73849D37-BB2C-4D4D-AD30-90E2A2AF230C}"/>
    <pc:docChg chg="custSel modSld">
      <pc:chgData name="Jonathan Neo" userId="7ec93efd-812d-40d8-901a-7d363e22a35d" providerId="ADAL" clId="{73849D37-BB2C-4D4D-AD30-90E2A2AF230C}" dt="2020-06-10T05:08:23.625" v="187" actId="20577"/>
      <pc:docMkLst>
        <pc:docMk/>
      </pc:docMkLst>
      <pc:sldChg chg="modSp mod">
        <pc:chgData name="Jonathan Neo" userId="7ec93efd-812d-40d8-901a-7d363e22a35d" providerId="ADAL" clId="{73849D37-BB2C-4D4D-AD30-90E2A2AF230C}" dt="2020-06-10T05:08:23.625" v="187" actId="20577"/>
        <pc:sldMkLst>
          <pc:docMk/>
          <pc:sldMk cId="2274277515" sldId="880"/>
        </pc:sldMkLst>
        <pc:spChg chg="mod">
          <ac:chgData name="Jonathan Neo" userId="7ec93efd-812d-40d8-901a-7d363e22a35d" providerId="ADAL" clId="{73849D37-BB2C-4D4D-AD30-90E2A2AF230C}" dt="2020-06-10T05:08:23.625" v="187" actId="20577"/>
          <ac:spMkLst>
            <pc:docMk/>
            <pc:sldMk cId="2274277515" sldId="880"/>
            <ac:spMk id="4" creationId="{714907C9-4DB3-4FEA-B47F-5BE57F763E73}"/>
          </ac:spMkLst>
        </pc:spChg>
      </pc:sldChg>
      <pc:sldChg chg="addSp modSp mod">
        <pc:chgData name="Jonathan Neo" userId="7ec93efd-812d-40d8-901a-7d363e22a35d" providerId="ADAL" clId="{73849D37-BB2C-4D4D-AD30-90E2A2AF230C}" dt="2020-06-10T04:33:41.847" v="176" actId="1076"/>
        <pc:sldMkLst>
          <pc:docMk/>
          <pc:sldMk cId="652262389" sldId="902"/>
        </pc:sldMkLst>
        <pc:spChg chg="add mod">
          <ac:chgData name="Jonathan Neo" userId="7ec93efd-812d-40d8-901a-7d363e22a35d" providerId="ADAL" clId="{73849D37-BB2C-4D4D-AD30-90E2A2AF230C}" dt="2020-06-10T04:33:41.847" v="176" actId="1076"/>
          <ac:spMkLst>
            <pc:docMk/>
            <pc:sldMk cId="652262389" sldId="902"/>
            <ac:spMk id="4" creationId="{E0B435C9-0410-4D3B-9D7A-CF5C9AE160DC}"/>
          </ac:spMkLst>
        </pc:spChg>
        <pc:spChg chg="add mod">
          <ac:chgData name="Jonathan Neo" userId="7ec93efd-812d-40d8-901a-7d363e22a35d" providerId="ADAL" clId="{73849D37-BB2C-4D4D-AD30-90E2A2AF230C}" dt="2020-06-10T04:20:05.585" v="58" actId="20577"/>
          <ac:spMkLst>
            <pc:docMk/>
            <pc:sldMk cId="652262389" sldId="902"/>
            <ac:spMk id="19" creationId="{53E423C0-E0CC-4FAF-92B6-2C002E64C2DE}"/>
          </ac:spMkLst>
        </pc:spChg>
        <pc:spChg chg="add mod">
          <ac:chgData name="Jonathan Neo" userId="7ec93efd-812d-40d8-901a-7d363e22a35d" providerId="ADAL" clId="{73849D37-BB2C-4D4D-AD30-90E2A2AF230C}" dt="2020-06-10T04:19:57.537" v="1" actId="20577"/>
          <ac:spMkLst>
            <pc:docMk/>
            <pc:sldMk cId="652262389" sldId="902"/>
            <ac:spMk id="20" creationId="{C3B63861-D260-4DC9-8C0C-D5632429FC6B}"/>
          </ac:spMkLst>
        </pc:spChg>
        <pc:spChg chg="add mod">
          <ac:chgData name="Jonathan Neo" userId="7ec93efd-812d-40d8-901a-7d363e22a35d" providerId="ADAL" clId="{73849D37-BB2C-4D4D-AD30-90E2A2AF230C}" dt="2020-06-10T04:33:41.847" v="176" actId="1076"/>
          <ac:spMkLst>
            <pc:docMk/>
            <pc:sldMk cId="652262389" sldId="902"/>
            <ac:spMk id="21" creationId="{A69D170A-9627-4BC5-B6D8-AAE0E2CB07FB}"/>
          </ac:spMkLst>
        </pc:spChg>
        <pc:spChg chg="add mod ord">
          <ac:chgData name="Jonathan Neo" userId="7ec93efd-812d-40d8-901a-7d363e22a35d" providerId="ADAL" clId="{73849D37-BB2C-4D4D-AD30-90E2A2AF230C}" dt="2020-06-10T04:33:41.847" v="176" actId="1076"/>
          <ac:spMkLst>
            <pc:docMk/>
            <pc:sldMk cId="652262389" sldId="902"/>
            <ac:spMk id="22" creationId="{93C298F5-3209-4C7F-BAFB-1190F9AAC3C5}"/>
          </ac:spMkLst>
        </pc:spChg>
      </pc:sldChg>
    </pc:docChg>
  </pc:docChgLst>
  <pc:docChgLst>
    <pc:chgData name="Jonathan Neo" userId="499c2d3d-ce76-4636-8e86-6622b1f40b7d" providerId="ADAL" clId="{DB5BBC03-725F-4EFD-AAB5-8D5B083BBECD}"/>
    <pc:docChg chg="undo custSel addSld delSld modSld sldOrd">
      <pc:chgData name="Jonathan Neo" userId="499c2d3d-ce76-4636-8e86-6622b1f40b7d" providerId="ADAL" clId="{DB5BBC03-725F-4EFD-AAB5-8D5B083BBECD}" dt="2020-05-08T02:54:26.193" v="222" actId="47"/>
      <pc:docMkLst>
        <pc:docMk/>
      </pc:docMkLst>
      <pc:sldChg chg="modSp mod">
        <pc:chgData name="Jonathan Neo" userId="499c2d3d-ce76-4636-8e86-6622b1f40b7d" providerId="ADAL" clId="{DB5BBC03-725F-4EFD-AAB5-8D5B083BBECD}" dt="2020-05-08T02:52:19.773" v="212" actId="20577"/>
        <pc:sldMkLst>
          <pc:docMk/>
          <pc:sldMk cId="2274277515" sldId="880"/>
        </pc:sldMkLst>
        <pc:spChg chg="mod">
          <ac:chgData name="Jonathan Neo" userId="499c2d3d-ce76-4636-8e86-6622b1f40b7d" providerId="ADAL" clId="{DB5BBC03-725F-4EFD-AAB5-8D5B083BBECD}" dt="2020-05-08T02:52:19.773" v="212" actId="20577"/>
          <ac:spMkLst>
            <pc:docMk/>
            <pc:sldMk cId="2274277515" sldId="880"/>
            <ac:spMk id="2" creationId="{89B4DCD2-73CF-4AAE-B1C2-25476B32382D}"/>
          </ac:spMkLst>
        </pc:spChg>
        <pc:spChg chg="mod">
          <ac:chgData name="Jonathan Neo" userId="499c2d3d-ce76-4636-8e86-6622b1f40b7d" providerId="ADAL" clId="{DB5BBC03-725F-4EFD-AAB5-8D5B083BBECD}" dt="2020-05-06T03:03:01.841" v="6" actId="20577"/>
          <ac:spMkLst>
            <pc:docMk/>
            <pc:sldMk cId="2274277515" sldId="880"/>
            <ac:spMk id="4" creationId="{714907C9-4DB3-4FEA-B47F-5BE57F763E73}"/>
          </ac:spMkLst>
        </pc:spChg>
        <pc:spChg chg="mod">
          <ac:chgData name="Jonathan Neo" userId="499c2d3d-ce76-4636-8e86-6622b1f40b7d" providerId="ADAL" clId="{DB5BBC03-725F-4EFD-AAB5-8D5B083BBECD}" dt="2020-05-06T03:03:04.453" v="16" actId="20577"/>
          <ac:spMkLst>
            <pc:docMk/>
            <pc:sldMk cId="2274277515" sldId="880"/>
            <ac:spMk id="5" creationId="{642EE208-EBFC-4E41-9E6A-E071362D3981}"/>
          </ac:spMkLst>
        </pc:spChg>
      </pc:sldChg>
      <pc:sldChg chg="del ord">
        <pc:chgData name="Jonathan Neo" userId="499c2d3d-ce76-4636-8e86-6622b1f40b7d" providerId="ADAL" clId="{DB5BBC03-725F-4EFD-AAB5-8D5B083BBECD}" dt="2020-05-06T03:17:05.494" v="117" actId="47"/>
        <pc:sldMkLst>
          <pc:docMk/>
          <pc:sldMk cId="222330506" sldId="883"/>
        </pc:sldMkLst>
      </pc:sldChg>
      <pc:sldChg chg="delSp modSp mod modAnim modNotesTx">
        <pc:chgData name="Jonathan Neo" userId="499c2d3d-ce76-4636-8e86-6622b1f40b7d" providerId="ADAL" clId="{DB5BBC03-725F-4EFD-AAB5-8D5B083BBECD}" dt="2020-05-08T02:21:12.446" v="167" actId="113"/>
        <pc:sldMkLst>
          <pc:docMk/>
          <pc:sldMk cId="2279152123" sldId="884"/>
        </pc:sldMkLst>
        <pc:spChg chg="del">
          <ac:chgData name="Jonathan Neo" userId="499c2d3d-ce76-4636-8e86-6622b1f40b7d" providerId="ADAL" clId="{DB5BBC03-725F-4EFD-AAB5-8D5B083BBECD}" dt="2020-05-06T04:58:19.048" v="124" actId="478"/>
          <ac:spMkLst>
            <pc:docMk/>
            <pc:sldMk cId="2279152123" sldId="884"/>
            <ac:spMk id="3" creationId="{66514372-5291-4C41-AF16-A6C67061A23C}"/>
          </ac:spMkLst>
        </pc:spChg>
        <pc:spChg chg="mod">
          <ac:chgData name="Jonathan Neo" userId="499c2d3d-ce76-4636-8e86-6622b1f40b7d" providerId="ADAL" clId="{DB5BBC03-725F-4EFD-AAB5-8D5B083BBECD}" dt="2020-05-08T02:21:12.446" v="167" actId="113"/>
          <ac:spMkLst>
            <pc:docMk/>
            <pc:sldMk cId="2279152123" sldId="884"/>
            <ac:spMk id="4" creationId="{15D9B6CF-8B71-4599-B04F-B8C69549C471}"/>
          </ac:spMkLst>
        </pc:spChg>
      </pc:sldChg>
      <pc:sldChg chg="delSp modSp del mod">
        <pc:chgData name="Jonathan Neo" userId="499c2d3d-ce76-4636-8e86-6622b1f40b7d" providerId="ADAL" clId="{DB5BBC03-725F-4EFD-AAB5-8D5B083BBECD}" dt="2020-05-08T02:27:56.174" v="169" actId="47"/>
        <pc:sldMkLst>
          <pc:docMk/>
          <pc:sldMk cId="4004796945" sldId="885"/>
        </pc:sldMkLst>
        <pc:spChg chg="del mod">
          <ac:chgData name="Jonathan Neo" userId="499c2d3d-ce76-4636-8e86-6622b1f40b7d" providerId="ADAL" clId="{DB5BBC03-725F-4EFD-AAB5-8D5B083BBECD}" dt="2020-05-06T04:58:24.495" v="128" actId="478"/>
          <ac:spMkLst>
            <pc:docMk/>
            <pc:sldMk cId="4004796945" sldId="885"/>
            <ac:spMk id="3" creationId="{66514372-5291-4C41-AF16-A6C67061A23C}"/>
          </ac:spMkLst>
        </pc:spChg>
      </pc:sldChg>
      <pc:sldChg chg="del mod modShow modNotesTx">
        <pc:chgData name="Jonathan Neo" userId="499c2d3d-ce76-4636-8e86-6622b1f40b7d" providerId="ADAL" clId="{DB5BBC03-725F-4EFD-AAB5-8D5B083BBECD}" dt="2020-05-06T04:57:08.162" v="123" actId="2696"/>
        <pc:sldMkLst>
          <pc:docMk/>
          <pc:sldMk cId="2496357069" sldId="886"/>
        </pc:sldMkLst>
      </pc:sldChg>
      <pc:sldChg chg="del">
        <pc:chgData name="Jonathan Neo" userId="499c2d3d-ce76-4636-8e86-6622b1f40b7d" providerId="ADAL" clId="{DB5BBC03-725F-4EFD-AAB5-8D5B083BBECD}" dt="2020-05-06T03:17:05.494" v="117" actId="47"/>
        <pc:sldMkLst>
          <pc:docMk/>
          <pc:sldMk cId="936429480" sldId="888"/>
        </pc:sldMkLst>
      </pc:sldChg>
      <pc:sldChg chg="delSp mod">
        <pc:chgData name="Jonathan Neo" userId="499c2d3d-ce76-4636-8e86-6622b1f40b7d" providerId="ADAL" clId="{DB5BBC03-725F-4EFD-AAB5-8D5B083BBECD}" dt="2020-05-06T04:58:22.382" v="126" actId="478"/>
        <pc:sldMkLst>
          <pc:docMk/>
          <pc:sldMk cId="3376772589" sldId="889"/>
        </pc:sldMkLst>
        <pc:spChg chg="del">
          <ac:chgData name="Jonathan Neo" userId="499c2d3d-ce76-4636-8e86-6622b1f40b7d" providerId="ADAL" clId="{DB5BBC03-725F-4EFD-AAB5-8D5B083BBECD}" dt="2020-05-06T04:58:22.382" v="126" actId="478"/>
          <ac:spMkLst>
            <pc:docMk/>
            <pc:sldMk cId="3376772589" sldId="889"/>
            <ac:spMk id="3" creationId="{8E48B605-F470-4D9F-853E-15C120F37396}"/>
          </ac:spMkLst>
        </pc:spChg>
      </pc:sldChg>
      <pc:sldChg chg="delSp modSp mod modNotesTx">
        <pc:chgData name="Jonathan Neo" userId="499c2d3d-ce76-4636-8e86-6622b1f40b7d" providerId="ADAL" clId="{DB5BBC03-725F-4EFD-AAB5-8D5B083BBECD}" dt="2020-05-08T02:52:57.137" v="216" actId="1076"/>
        <pc:sldMkLst>
          <pc:docMk/>
          <pc:sldMk cId="2079602966" sldId="890"/>
        </pc:sldMkLst>
        <pc:spChg chg="del">
          <ac:chgData name="Jonathan Neo" userId="499c2d3d-ce76-4636-8e86-6622b1f40b7d" providerId="ADAL" clId="{DB5BBC03-725F-4EFD-AAB5-8D5B083BBECD}" dt="2020-05-06T04:58:20.545" v="125" actId="478"/>
          <ac:spMkLst>
            <pc:docMk/>
            <pc:sldMk cId="2079602966" sldId="890"/>
            <ac:spMk id="3" creationId="{8E48B605-F470-4D9F-853E-15C120F37396}"/>
          </ac:spMkLst>
        </pc:spChg>
        <pc:spChg chg="mod">
          <ac:chgData name="Jonathan Neo" userId="499c2d3d-ce76-4636-8e86-6622b1f40b7d" providerId="ADAL" clId="{DB5BBC03-725F-4EFD-AAB5-8D5B083BBECD}" dt="2020-05-06T04:55:55.350" v="121" actId="207"/>
          <ac:spMkLst>
            <pc:docMk/>
            <pc:sldMk cId="2079602966" sldId="890"/>
            <ac:spMk id="6" creationId="{F354AD45-046B-4DB2-9AA7-A6ECEEDB1EE3}"/>
          </ac:spMkLst>
        </pc:spChg>
        <pc:spChg chg="mod">
          <ac:chgData name="Jonathan Neo" userId="499c2d3d-ce76-4636-8e86-6622b1f40b7d" providerId="ADAL" clId="{DB5BBC03-725F-4EFD-AAB5-8D5B083BBECD}" dt="2020-05-06T04:55:55.350" v="121" actId="207"/>
          <ac:spMkLst>
            <pc:docMk/>
            <pc:sldMk cId="2079602966" sldId="890"/>
            <ac:spMk id="7" creationId="{060BBDBA-2E86-478C-9736-6C117CB3893E}"/>
          </ac:spMkLst>
        </pc:spChg>
        <pc:spChg chg="mod">
          <ac:chgData name="Jonathan Neo" userId="499c2d3d-ce76-4636-8e86-6622b1f40b7d" providerId="ADAL" clId="{DB5BBC03-725F-4EFD-AAB5-8D5B083BBECD}" dt="2020-05-08T02:52:57.137" v="216" actId="1076"/>
          <ac:spMkLst>
            <pc:docMk/>
            <pc:sldMk cId="2079602966" sldId="890"/>
            <ac:spMk id="8" creationId="{19227B7D-D50E-403C-8B6F-521E4120A906}"/>
          </ac:spMkLst>
        </pc:spChg>
        <pc:spChg chg="mod">
          <ac:chgData name="Jonathan Neo" userId="499c2d3d-ce76-4636-8e86-6622b1f40b7d" providerId="ADAL" clId="{DB5BBC03-725F-4EFD-AAB5-8D5B083BBECD}" dt="2020-05-08T02:51:53.442" v="205" actId="207"/>
          <ac:spMkLst>
            <pc:docMk/>
            <pc:sldMk cId="2079602966" sldId="890"/>
            <ac:spMk id="14" creationId="{3086EEB7-5BA7-4AD4-B2D3-1531DDDAA842}"/>
          </ac:spMkLst>
        </pc:spChg>
        <pc:spChg chg="mod">
          <ac:chgData name="Jonathan Neo" userId="499c2d3d-ce76-4636-8e86-6622b1f40b7d" providerId="ADAL" clId="{DB5BBC03-725F-4EFD-AAB5-8D5B083BBECD}" dt="2020-05-08T02:51:53.442" v="205" actId="207"/>
          <ac:spMkLst>
            <pc:docMk/>
            <pc:sldMk cId="2079602966" sldId="890"/>
            <ac:spMk id="15" creationId="{E2CAC4D0-ACF0-49B5-9B65-A037B15FC940}"/>
          </ac:spMkLst>
        </pc:spChg>
      </pc:sldChg>
      <pc:sldChg chg="addSp modSp add mod">
        <pc:chgData name="Jonathan Neo" userId="499c2d3d-ce76-4636-8e86-6622b1f40b7d" providerId="ADAL" clId="{DB5BBC03-725F-4EFD-AAB5-8D5B083BBECD}" dt="2020-05-08T02:31:05.026" v="204" actId="20577"/>
        <pc:sldMkLst>
          <pc:docMk/>
          <pc:sldMk cId="3554616385" sldId="891"/>
        </pc:sldMkLst>
        <pc:spChg chg="mod">
          <ac:chgData name="Jonathan Neo" userId="499c2d3d-ce76-4636-8e86-6622b1f40b7d" providerId="ADAL" clId="{DB5BBC03-725F-4EFD-AAB5-8D5B083BBECD}" dt="2020-05-08T02:31:05.026" v="204" actId="20577"/>
          <ac:spMkLst>
            <pc:docMk/>
            <pc:sldMk cId="3554616385" sldId="891"/>
            <ac:spMk id="2" creationId="{E76CCE42-F579-4FFE-8765-94C88A99B083}"/>
          </ac:spMkLst>
        </pc:spChg>
        <pc:spChg chg="add mod">
          <ac:chgData name="Jonathan Neo" userId="499c2d3d-ce76-4636-8e86-6622b1f40b7d" providerId="ADAL" clId="{DB5BBC03-725F-4EFD-AAB5-8D5B083BBECD}" dt="2020-05-08T02:30:11.948" v="201" actId="1076"/>
          <ac:spMkLst>
            <pc:docMk/>
            <pc:sldMk cId="3554616385" sldId="891"/>
            <ac:spMk id="26" creationId="{E2D7264A-C021-4166-88FD-8A95C06997F8}"/>
          </ac:spMkLst>
        </pc:spChg>
        <pc:graphicFrameChg chg="modGraphic">
          <ac:chgData name="Jonathan Neo" userId="499c2d3d-ce76-4636-8e86-6622b1f40b7d" providerId="ADAL" clId="{DB5BBC03-725F-4EFD-AAB5-8D5B083BBECD}" dt="2020-05-08T02:28:30.119" v="175" actId="14100"/>
          <ac:graphicFrameMkLst>
            <pc:docMk/>
            <pc:sldMk cId="3554616385" sldId="891"/>
            <ac:graphicFrameMk id="14" creationId="{B40E990E-0F9B-4C00-8B45-F9449B24A383}"/>
          </ac:graphicFrameMkLst>
        </pc:graphicFrameChg>
        <pc:cxnChg chg="add mod">
          <ac:chgData name="Jonathan Neo" userId="499c2d3d-ce76-4636-8e86-6622b1f40b7d" providerId="ADAL" clId="{DB5BBC03-725F-4EFD-AAB5-8D5B083BBECD}" dt="2020-05-08T02:29:20.108" v="184"/>
          <ac:cxnSpMkLst>
            <pc:docMk/>
            <pc:sldMk cId="3554616385" sldId="891"/>
            <ac:cxnSpMk id="18" creationId="{37DC0675-9467-499E-BBB7-73199C4C7717}"/>
          </ac:cxnSpMkLst>
        </pc:cxnChg>
        <pc:cxnChg chg="add mod">
          <ac:chgData name="Jonathan Neo" userId="499c2d3d-ce76-4636-8e86-6622b1f40b7d" providerId="ADAL" clId="{DB5BBC03-725F-4EFD-AAB5-8D5B083BBECD}" dt="2020-05-08T02:29:53.714" v="190" actId="14100"/>
          <ac:cxnSpMkLst>
            <pc:docMk/>
            <pc:sldMk cId="3554616385" sldId="891"/>
            <ac:cxnSpMk id="22" creationId="{253D4243-31B6-4D39-9992-0683D8350287}"/>
          </ac:cxnSpMkLst>
        </pc:cxnChg>
        <pc:cxnChg chg="mod">
          <ac:chgData name="Jonathan Neo" userId="499c2d3d-ce76-4636-8e86-6622b1f40b7d" providerId="ADAL" clId="{DB5BBC03-725F-4EFD-AAB5-8D5B083BBECD}" dt="2020-05-08T02:28:33.468" v="176" actId="14100"/>
          <ac:cxnSpMkLst>
            <pc:docMk/>
            <pc:sldMk cId="3554616385" sldId="891"/>
            <ac:cxnSpMk id="30" creationId="{ED6D4ACF-32FC-4DDA-9BF9-C19C860D2934}"/>
          </ac:cxnSpMkLst>
        </pc:cxnChg>
        <pc:cxnChg chg="mod">
          <ac:chgData name="Jonathan Neo" userId="499c2d3d-ce76-4636-8e86-6622b1f40b7d" providerId="ADAL" clId="{DB5BBC03-725F-4EFD-AAB5-8D5B083BBECD}" dt="2020-05-08T02:28:37.892" v="178" actId="14100"/>
          <ac:cxnSpMkLst>
            <pc:docMk/>
            <pc:sldMk cId="3554616385" sldId="891"/>
            <ac:cxnSpMk id="33" creationId="{27FF935E-4931-411F-B3A6-C847C63F9AFC}"/>
          </ac:cxnSpMkLst>
        </pc:cxnChg>
        <pc:cxnChg chg="mod">
          <ac:chgData name="Jonathan Neo" userId="499c2d3d-ce76-4636-8e86-6622b1f40b7d" providerId="ADAL" clId="{DB5BBC03-725F-4EFD-AAB5-8D5B083BBECD}" dt="2020-05-08T02:28:39.198" v="179" actId="14100"/>
          <ac:cxnSpMkLst>
            <pc:docMk/>
            <pc:sldMk cId="3554616385" sldId="891"/>
            <ac:cxnSpMk id="34" creationId="{358D01D1-3741-444C-8E89-61B775C90997}"/>
          </ac:cxnSpMkLst>
        </pc:cxnChg>
        <pc:cxnChg chg="mod">
          <ac:chgData name="Jonathan Neo" userId="499c2d3d-ce76-4636-8e86-6622b1f40b7d" providerId="ADAL" clId="{DB5BBC03-725F-4EFD-AAB5-8D5B083BBECD}" dt="2020-05-08T02:28:19.093" v="170" actId="14100"/>
          <ac:cxnSpMkLst>
            <pc:docMk/>
            <pc:sldMk cId="3554616385" sldId="891"/>
            <ac:cxnSpMk id="35" creationId="{9E300500-DA29-4035-AC6B-8E03C6B390B0}"/>
          </ac:cxnSpMkLst>
        </pc:cxnChg>
      </pc:sldChg>
      <pc:sldChg chg="add del ord">
        <pc:chgData name="Jonathan Neo" userId="499c2d3d-ce76-4636-8e86-6622b1f40b7d" providerId="ADAL" clId="{DB5BBC03-725F-4EFD-AAB5-8D5B083BBECD}" dt="2020-05-08T02:53:47.073" v="220" actId="47"/>
        <pc:sldMkLst>
          <pc:docMk/>
          <pc:sldMk cId="14347049" sldId="892"/>
        </pc:sldMkLst>
      </pc:sldChg>
      <pc:sldChg chg="add del">
        <pc:chgData name="Jonathan Neo" userId="499c2d3d-ce76-4636-8e86-6622b1f40b7d" providerId="ADAL" clId="{DB5BBC03-725F-4EFD-AAB5-8D5B083BBECD}" dt="2020-05-08T02:54:26.193" v="222" actId="47"/>
        <pc:sldMkLst>
          <pc:docMk/>
          <pc:sldMk cId="2496357069" sldId="8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13/08/2020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304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458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21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937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65050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0830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9789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3944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7506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9605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967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228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698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o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57FBC43-5F0C-470C-AA67-E40C2E92F3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" y="5141912"/>
            <a:ext cx="9630295" cy="1716087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83AA571D-F28E-4C85-BD9A-89F12FBCB1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0297" y="-1"/>
            <a:ext cx="2561703" cy="514191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114" y="3162321"/>
            <a:ext cx="7110894" cy="1703388"/>
          </a:xfrm>
        </p:spPr>
        <p:txBody>
          <a:bodyPr wrap="square" anchor="b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defRPr sz="20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Presentation heading goes </a:t>
            </a:r>
            <a:br>
              <a:rPr lang="en-US"/>
            </a:br>
            <a:r>
              <a:rPr lang="en-US"/>
              <a:t>on a maximum of two lines</a:t>
            </a:r>
          </a:p>
          <a:p>
            <a:pPr lvl="1"/>
            <a:r>
              <a:rPr lang="en-US"/>
              <a:t>Presentation subtitle goes here at half the title 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AA9458-D800-47DB-A560-6845809528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340475"/>
            <a:ext cx="7110412" cy="184150"/>
          </a:xfrm>
        </p:spPr>
        <p:txBody>
          <a:bodyPr anchor="b"/>
          <a:lstStyle>
            <a:lvl1pPr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Presenter Name  |  Role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CDBC891-1AD8-4E16-9C5B-F9C6E9CF12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00961" y="6340475"/>
            <a:ext cx="1514696" cy="184150"/>
          </a:xfrm>
        </p:spPr>
        <p:txBody>
          <a:bodyPr anchor="b"/>
          <a:lstStyle>
            <a:lvl1pPr algn="r"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3.9.2019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B7DF52F2-EECB-4C17-B43D-93823ADDCCD2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2" y="346074"/>
            <a:ext cx="1396800" cy="99165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436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ll ou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8D845ADA-F31A-4D3C-A5AD-9AF9340372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7896" y="359044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3776DB5-2D7E-4D43-BF8C-327919C09D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9380-0ABA-4961-87EE-38394C7A69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47087" y="1700213"/>
            <a:ext cx="3384550" cy="2763837"/>
          </a:xfrm>
          <a:solidFill>
            <a:schemeClr val="accent1"/>
          </a:solidFill>
        </p:spPr>
        <p:txBody>
          <a:bodyPr lIns="360000" tIns="360000" rIns="360000" bIns="3600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18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722C58-5E53-4A2F-A6DB-04466BBB9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431" y="1700213"/>
            <a:ext cx="8121650" cy="2763837"/>
          </a:xfrm>
          <a:solidFill>
            <a:srgbClr val="E6E6E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89D964-EB6C-4780-A4C5-5284C1530D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E4D525A-9AE0-4209-BAC0-0236FA6635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47188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EDCF5D5-D397-47F7-8DEB-19F4B301B0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59413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3F53F1D-D967-4977-A0C7-94E55039AB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71637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713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8D845ADA-F31A-4D3C-A5AD-9AF9340372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7896" y="359044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3776DB5-2D7E-4D43-BF8C-327919C09D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9380-0ABA-4961-87EE-38394C7A69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00213"/>
            <a:ext cx="3384550" cy="2763837"/>
          </a:xfrm>
          <a:solidFill>
            <a:schemeClr val="accent2"/>
          </a:solidFill>
        </p:spPr>
        <p:txBody>
          <a:bodyPr lIns="360000" tIns="360000" rIns="360000" bIns="3600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18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722C58-5E53-4A2F-A6DB-04466BBB9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513" y="1700213"/>
            <a:ext cx="8121650" cy="2763837"/>
          </a:xfrm>
          <a:solidFill>
            <a:srgbClr val="E6E6E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89D964-EB6C-4780-A4C5-5284C1530D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E4D525A-9AE0-4209-BAC0-0236FA6635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47188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EDCF5D5-D397-47F7-8DEB-19F4B301B0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59413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3F53F1D-D967-4977-A0C7-94E55039AB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71637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3369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722C58-5E53-4A2F-A6DB-04466BBB9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solidFill>
            <a:srgbClr val="E6E6E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8D845ADA-F31A-4D3C-A5AD-9AF9340372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7896" y="1700213"/>
            <a:ext cx="4055829" cy="3106737"/>
          </a:xfrm>
          <a:solidFill>
            <a:schemeClr val="accent1"/>
          </a:solidFill>
        </p:spPr>
        <p:txBody>
          <a:bodyPr wrap="square" lIns="360000" tIns="360000" rIns="360000" bIns="360000" anchor="ctr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Call out text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3776DB5-2D7E-4D43-BF8C-327919C09D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40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722C58-5E53-4A2F-A6DB-04466BBB9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solidFill>
            <a:srgbClr val="E6E6E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3776DB5-2D7E-4D43-BF8C-327919C09D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F19DF0BA-11E5-4EFD-B10C-543C896556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7896" y="1700213"/>
            <a:ext cx="4055829" cy="3106737"/>
          </a:xfrm>
          <a:solidFill>
            <a:schemeClr val="accent2"/>
          </a:solidFill>
        </p:spPr>
        <p:txBody>
          <a:bodyPr wrap="square" lIns="360000" tIns="360000" rIns="360000" bIns="360000" anchor="ctr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Call out text</a:t>
            </a:r>
          </a:p>
          <a:p>
            <a:pPr lvl="1"/>
            <a:r>
              <a:rPr lang="en-US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84450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ou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722C58-5E53-4A2F-A6DB-04466BBB9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  <a:solidFill>
            <a:srgbClr val="E6E6E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3776DB5-2D7E-4D43-BF8C-327919C09D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422EDC4-AD2D-4101-93D8-867849A6E2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7896" y="1700213"/>
            <a:ext cx="4055829" cy="3106737"/>
          </a:xfrm>
          <a:solidFill>
            <a:schemeClr val="bg1"/>
          </a:solidFill>
        </p:spPr>
        <p:txBody>
          <a:bodyPr wrap="square" lIns="360000" tIns="360000" rIns="360000" bIns="360000" anchor="ctr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Call out text</a:t>
            </a:r>
          </a:p>
          <a:p>
            <a:pPr lvl="1"/>
            <a:r>
              <a:rPr lang="en-US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305204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onth_Imag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52B73B-F491-44B1-8CBE-97644818F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"/>
            <a:ext cx="12192000" cy="3406139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a picture and </a:t>
            </a:r>
            <a:br>
              <a:rPr lang="en-US"/>
            </a:br>
            <a:r>
              <a:rPr lang="en-US"/>
              <a:t>then ‘send to back’ to add title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2096594"/>
            <a:ext cx="5756981" cy="981807"/>
          </a:xfrm>
        </p:spPr>
        <p:txBody>
          <a:bodyPr wrap="square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Timeline with image 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9AE531-5ED9-4BB6-BF0D-D5A1DC3D75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3406140"/>
            <a:ext cx="12192000" cy="45719"/>
          </a:xfrm>
          <a:solidFill>
            <a:schemeClr val="accent2"/>
          </a:solid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9720F50D-1037-49C2-B555-C955563F7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043" y="3655046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EF2DA02F-12B7-47E0-A0FD-659EFF6CCE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8496" y="3655046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508CBE43-49DA-4A4A-8013-F07F2B5030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7949" y="3664377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2B35885D-24C5-4813-8ABC-C45DE45B48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7402" y="3664377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2C08A239-EB96-4837-9A31-151C5FA985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86854" y="3655046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261A2F63-F7D1-4545-A51B-69D05CB2FDF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09043" y="342404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1D0D4FA-2D6D-47A5-A147-3F69062914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78496" y="342404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0">
            <a:extLst>
              <a:ext uri="{FF2B5EF4-FFF2-40B4-BE49-F238E27FC236}">
                <a16:creationId xmlns:a16="http://schemas.microsoft.com/office/drawing/2014/main" id="{73890703-3302-40D1-8842-0EA0D90F338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47949" y="342404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D3CAE78A-149C-4D78-A999-3CA77553800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217402" y="342404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0">
            <a:extLst>
              <a:ext uri="{FF2B5EF4-FFF2-40B4-BE49-F238E27FC236}">
                <a16:creationId xmlns:a16="http://schemas.microsoft.com/office/drawing/2014/main" id="{52DC9096-1959-41C3-AF62-3FAC891A0B0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86854" y="342404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D5F53D0-407B-4E3F-A46B-5057FF558EA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9590" y="342404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8715264-55C4-493F-A3AB-75AE955C4C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9590" y="3655046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0FC9C0C-89F0-4909-B281-63281283E96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9590" y="4155372"/>
            <a:ext cx="1649546" cy="2010478"/>
          </a:xfrm>
        </p:spPr>
        <p:txBody>
          <a:bodyPr/>
          <a:lstStyle>
            <a:lvl1pPr algn="l">
              <a:defRPr sz="14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C470E411-29D0-473B-8479-081D6997F7A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309043" y="4155372"/>
            <a:ext cx="1649546" cy="201047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E310F585-9CE0-4132-9690-054C12507B7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78496" y="4155372"/>
            <a:ext cx="1649546" cy="201047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7D4689D-C0BF-4F94-B3FB-95901BD545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949" y="4155372"/>
            <a:ext cx="1649546" cy="201047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902D046-E56F-4AA2-806E-68F46003CC0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217402" y="4155372"/>
            <a:ext cx="1649546" cy="201047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61E586AD-CD85-4D82-B634-E4C5FE902B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186854" y="4155372"/>
            <a:ext cx="1649546" cy="201047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</p:spTree>
    <p:extLst>
      <p:ext uri="{BB962C8B-B14F-4D97-AF65-F5344CB8AC3E}">
        <p14:creationId xmlns:p14="http://schemas.microsoft.com/office/powerpoint/2010/main" val="126905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on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9AE531-5ED9-4BB6-BF0D-D5A1DC3D75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3074353"/>
            <a:ext cx="12192000" cy="45719"/>
          </a:xfrm>
          <a:solidFill>
            <a:schemeClr val="accent2"/>
          </a:solid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9720F50D-1037-49C2-B555-C955563F7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043" y="332325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EF2DA02F-12B7-47E0-A0FD-659EFF6CCE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8496" y="332325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508CBE43-49DA-4A4A-8013-F07F2B5030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7949" y="3332590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2B35885D-24C5-4813-8ABC-C45DE45B48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7402" y="3332590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2C08A239-EB96-4837-9A31-151C5FA985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86854" y="332325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261A2F63-F7D1-4545-A51B-69D05CB2FDF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09043" y="309225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1D0D4FA-2D6D-47A5-A147-3F69062914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78496" y="309225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0">
            <a:extLst>
              <a:ext uri="{FF2B5EF4-FFF2-40B4-BE49-F238E27FC236}">
                <a16:creationId xmlns:a16="http://schemas.microsoft.com/office/drawing/2014/main" id="{73890703-3302-40D1-8842-0EA0D90F338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47949" y="309225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D3CAE78A-149C-4D78-A999-3CA77553800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217402" y="309225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0">
            <a:extLst>
              <a:ext uri="{FF2B5EF4-FFF2-40B4-BE49-F238E27FC236}">
                <a16:creationId xmlns:a16="http://schemas.microsoft.com/office/drawing/2014/main" id="{52DC9096-1959-41C3-AF62-3FAC891A0B0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186854" y="309225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D5F53D0-407B-4E3F-A46B-5057FF558EA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9590" y="309225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sz="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8715264-55C4-493F-A3AB-75AE955C4C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9590" y="332325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66FACF46-543F-4728-89E0-8F36C84FB7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351473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D9A6244A-31F5-4E42-9F14-E418C400C1E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39590" y="3793423"/>
            <a:ext cx="1649546" cy="2372428"/>
          </a:xfrm>
        </p:spPr>
        <p:txBody>
          <a:bodyPr/>
          <a:lstStyle>
            <a:lvl1pPr algn="l">
              <a:defRPr sz="1400"/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E955274-4CA7-4C26-A492-B8108B0E6DD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309043" y="3793423"/>
            <a:ext cx="1649546" cy="237242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36945B2-BEC6-4088-9E3C-EAB037E100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78496" y="3793423"/>
            <a:ext cx="1649546" cy="237242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F9472FAA-D130-4849-8428-8B7F9192D7B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949" y="3793423"/>
            <a:ext cx="1649546" cy="237242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8851FD3C-F723-4F7F-A9C7-38DE639D707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217402" y="3793423"/>
            <a:ext cx="1649546" cy="237242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41AD9736-6D76-4027-8FCC-08169FFB64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186854" y="3793423"/>
            <a:ext cx="1649546" cy="2372428"/>
          </a:xfrm>
        </p:spPr>
        <p:txBody>
          <a:bodyPr/>
          <a:lstStyle>
            <a:lvl1pPr algn="l">
              <a:defRPr lang="en-US" sz="1400" b="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algn="l">
              <a:defRPr sz="1200"/>
            </a:lvl2pPr>
            <a:lvl3pPr marL="171450" indent="-171450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</p:spTree>
    <p:extLst>
      <p:ext uri="{BB962C8B-B14F-4D97-AF65-F5344CB8AC3E}">
        <p14:creationId xmlns:p14="http://schemas.microsoft.com/office/powerpoint/2010/main" val="39125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elve month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9AE531-5ED9-4BB6-BF0D-D5A1DC3D75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0" y="3851373"/>
            <a:ext cx="12192000" cy="45719"/>
          </a:xfrm>
          <a:solidFill>
            <a:schemeClr val="accent2"/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9720F50D-1037-49C2-B555-C955563F7B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043" y="410027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EF2DA02F-12B7-47E0-A0FD-659EFF6CCE8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8496" y="410027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508CBE43-49DA-4A4A-8013-F07F2B5030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47949" y="4109610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2" name="Text Placeholder 12">
            <a:extLst>
              <a:ext uri="{FF2B5EF4-FFF2-40B4-BE49-F238E27FC236}">
                <a16:creationId xmlns:a16="http://schemas.microsoft.com/office/drawing/2014/main" id="{2B35885D-24C5-4813-8ABC-C45DE45B48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17402" y="4109610"/>
            <a:ext cx="1482101" cy="342900"/>
          </a:xfrm>
          <a:noFill/>
        </p:spPr>
        <p:txBody>
          <a:bodyPr bIns="36000" anchor="ctr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2C08A239-EB96-4837-9A31-151C5FA9852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86854" y="410027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261A2F63-F7D1-4545-A51B-69D05CB2FDF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309043" y="386927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1D0D4FA-2D6D-47A5-A147-3F69062914E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278496" y="386927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0">
            <a:extLst>
              <a:ext uri="{FF2B5EF4-FFF2-40B4-BE49-F238E27FC236}">
                <a16:creationId xmlns:a16="http://schemas.microsoft.com/office/drawing/2014/main" id="{73890703-3302-40D1-8842-0EA0D90F338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47949" y="386927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es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D3CAE78A-149C-4D78-A999-3CA77553800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17402" y="386927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s</a:t>
            </a:r>
          </a:p>
        </p:txBody>
      </p:sp>
      <p:sp>
        <p:nvSpPr>
          <p:cNvPr id="56" name="Text Placeholder 50">
            <a:extLst>
              <a:ext uri="{FF2B5EF4-FFF2-40B4-BE49-F238E27FC236}">
                <a16:creationId xmlns:a16="http://schemas.microsoft.com/office/drawing/2014/main" id="{52DC9096-1959-41C3-AF62-3FAC891A0B0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186854" y="386927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es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D5F53D0-407B-4E3F-A46B-5057FF558EA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39590" y="3869278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78715264-55C4-493F-A3AB-75AE955C4C8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9590" y="4100279"/>
            <a:ext cx="1482101" cy="342900"/>
          </a:xfrm>
          <a:noFill/>
        </p:spPr>
        <p:txBody>
          <a:bodyPr bIns="36000" anchor="b"/>
          <a:lstStyle>
            <a:lvl1pPr algn="l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83B05EC0-B2FB-4672-8EC5-3F7E722765B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476488" y="1699979"/>
            <a:ext cx="1482101" cy="342900"/>
          </a:xfrm>
          <a:noFill/>
        </p:spPr>
        <p:txBody>
          <a:bodyPr bIns="36000" anchor="b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D7F28092-7843-4D2C-A905-5E6A3F29524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45941" y="1699979"/>
            <a:ext cx="1482101" cy="342900"/>
          </a:xfrm>
          <a:noFill/>
        </p:spPr>
        <p:txBody>
          <a:bodyPr bIns="36000" anchor="b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8681025E-1703-4447-9506-B4F298F73E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15394" y="1709310"/>
            <a:ext cx="1482101" cy="342900"/>
          </a:xfrm>
          <a:noFill/>
        </p:spPr>
        <p:txBody>
          <a:bodyPr bIns="3600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2D43A2F3-461A-4127-AF24-4957E7F4E1A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84847" y="1709310"/>
            <a:ext cx="1482101" cy="342900"/>
          </a:xfrm>
          <a:noFill/>
        </p:spPr>
        <p:txBody>
          <a:bodyPr bIns="3600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FC1926DC-8872-4902-9B9C-B3C75FA9CE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354299" y="1699979"/>
            <a:ext cx="1482101" cy="342900"/>
          </a:xfrm>
          <a:noFill/>
        </p:spPr>
        <p:txBody>
          <a:bodyPr bIns="36000" anchor="b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47EDF380-994C-4CD7-B074-019CDBAD30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07035" y="1699979"/>
            <a:ext cx="1482101" cy="342900"/>
          </a:xfrm>
          <a:noFill/>
        </p:spPr>
        <p:txBody>
          <a:bodyPr bIns="36000" anchor="b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37" name="Text Placeholder 50">
            <a:extLst>
              <a:ext uri="{FF2B5EF4-FFF2-40B4-BE49-F238E27FC236}">
                <a16:creationId xmlns:a16="http://schemas.microsoft.com/office/drawing/2014/main" id="{B4CD335B-FC6F-4EF1-B944-03AF9C6A06E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 flipV="1">
            <a:off x="3719513" y="374201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50">
            <a:extLst>
              <a:ext uri="{FF2B5EF4-FFF2-40B4-BE49-F238E27FC236}">
                <a16:creationId xmlns:a16="http://schemas.microsoft.com/office/drawing/2014/main" id="{9BE5ACA4-8957-4F33-A432-317FDED7BAB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 flipV="1">
            <a:off x="5688966" y="374201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FC337C96-B57B-4E4E-97F3-9E36E8B7558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 flipV="1">
            <a:off x="7658419" y="374201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0">
            <a:extLst>
              <a:ext uri="{FF2B5EF4-FFF2-40B4-BE49-F238E27FC236}">
                <a16:creationId xmlns:a16="http://schemas.microsoft.com/office/drawing/2014/main" id="{48A33F85-F43D-4139-B62F-A61987BC213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 flipV="1">
            <a:off x="9627872" y="374201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C2EFFAED-F9EF-459C-A708-450DE14F9B1F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 flipV="1">
            <a:off x="11597324" y="374201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0">
            <a:extLst>
              <a:ext uri="{FF2B5EF4-FFF2-40B4-BE49-F238E27FC236}">
                <a16:creationId xmlns:a16="http://schemas.microsoft.com/office/drawing/2014/main" id="{A2563987-58D8-4A2B-9831-50F47FA29D0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 flipV="1">
            <a:off x="1750060" y="3742015"/>
            <a:ext cx="248400" cy="1224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4489547F-1F3E-4FC2-ACB7-69EBF2BB0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590" y="347794"/>
            <a:ext cx="10821988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Timeline 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0BB4185-B83F-46B9-A303-9C3E0E3287F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39590" y="2170530"/>
            <a:ext cx="1649546" cy="1367154"/>
          </a:xfrm>
        </p:spPr>
        <p:txBody>
          <a:bodyPr/>
          <a:lstStyle>
            <a:lvl1pPr algn="r">
              <a:defRPr sz="1400"/>
            </a:lvl1pPr>
            <a:lvl2pPr algn="r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r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marL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7A2F20C4-61E1-4322-9648-55BCFEDA6C5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309043" y="2170530"/>
            <a:ext cx="1649546" cy="1367154"/>
          </a:xfrm>
        </p:spPr>
        <p:txBody>
          <a:bodyPr/>
          <a:lstStyle>
            <a:lvl1pPr algn="r">
              <a:defRPr sz="1400"/>
            </a:lvl1pPr>
            <a:lvl2pPr algn="r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r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marL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F5026C35-6B15-4602-BF51-40F936B007D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278496" y="2170530"/>
            <a:ext cx="1649546" cy="1367154"/>
          </a:xfrm>
        </p:spPr>
        <p:txBody>
          <a:bodyPr/>
          <a:lstStyle>
            <a:lvl1pPr algn="r">
              <a:defRPr sz="1400"/>
            </a:lvl1pPr>
            <a:lvl2pPr algn="r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r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marL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2F8F70DE-79FF-41BA-A566-D320FD73AC4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6247949" y="2170530"/>
            <a:ext cx="1649546" cy="1367154"/>
          </a:xfrm>
        </p:spPr>
        <p:txBody>
          <a:bodyPr/>
          <a:lstStyle>
            <a:lvl1pPr algn="r">
              <a:defRPr sz="1400"/>
            </a:lvl1pPr>
            <a:lvl2pPr algn="r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r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marL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7506BDE1-0C80-49E4-A94F-F84D9187046D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217402" y="2170530"/>
            <a:ext cx="1649546" cy="1367154"/>
          </a:xfrm>
        </p:spPr>
        <p:txBody>
          <a:bodyPr/>
          <a:lstStyle>
            <a:lvl1pPr algn="r">
              <a:defRPr sz="1400"/>
            </a:lvl1pPr>
            <a:lvl2pPr algn="r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r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marL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0C5F17F6-8F39-402A-803E-0216531FF7E3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10186854" y="2170530"/>
            <a:ext cx="1649546" cy="1367154"/>
          </a:xfrm>
        </p:spPr>
        <p:txBody>
          <a:bodyPr/>
          <a:lstStyle>
            <a:lvl1pPr algn="r">
              <a:defRPr sz="1400"/>
            </a:lvl1pPr>
            <a:lvl2pPr algn="r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r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marL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C8CDC9D6-0326-4708-B88C-9C1BF8C134D5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339590" y="4623444"/>
            <a:ext cx="1649546" cy="1367154"/>
          </a:xfrm>
        </p:spPr>
        <p:txBody>
          <a:bodyPr/>
          <a:lstStyle>
            <a:lvl1pPr algn="l">
              <a:defRPr sz="1400"/>
            </a:lvl1pPr>
            <a:lvl2pPr algn="l">
              <a:spcAft>
                <a:spcPts val="600"/>
              </a:spcAft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4CC19A6A-2BC6-4E6F-87E1-2CDCAC448529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2309043" y="4623444"/>
            <a:ext cx="1649546" cy="1367154"/>
          </a:xfrm>
        </p:spPr>
        <p:txBody>
          <a:bodyPr/>
          <a:lstStyle>
            <a:lvl1pPr algn="l">
              <a:defRPr sz="1400"/>
            </a:lvl1pPr>
            <a:lvl2pPr algn="l">
              <a:spcAft>
                <a:spcPts val="600"/>
              </a:spcAft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6" name="Text Placeholder 5">
            <a:extLst>
              <a:ext uri="{FF2B5EF4-FFF2-40B4-BE49-F238E27FC236}">
                <a16:creationId xmlns:a16="http://schemas.microsoft.com/office/drawing/2014/main" id="{45670FAD-DD7C-4F03-9C01-494748B7AC76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278496" y="4623444"/>
            <a:ext cx="1649546" cy="1367154"/>
          </a:xfrm>
        </p:spPr>
        <p:txBody>
          <a:bodyPr/>
          <a:lstStyle>
            <a:lvl1pPr algn="l">
              <a:defRPr sz="1400"/>
            </a:lvl1pPr>
            <a:lvl2pPr algn="l">
              <a:spcAft>
                <a:spcPts val="600"/>
              </a:spcAft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817C120D-6E37-4FCF-A0D7-A53DFF1243D3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247949" y="4623444"/>
            <a:ext cx="1649546" cy="1367154"/>
          </a:xfrm>
        </p:spPr>
        <p:txBody>
          <a:bodyPr/>
          <a:lstStyle>
            <a:lvl1pPr algn="l">
              <a:defRPr sz="1400"/>
            </a:lvl1pPr>
            <a:lvl2pPr algn="l">
              <a:spcAft>
                <a:spcPts val="600"/>
              </a:spcAft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8" name="Text Placeholder 5">
            <a:extLst>
              <a:ext uri="{FF2B5EF4-FFF2-40B4-BE49-F238E27FC236}">
                <a16:creationId xmlns:a16="http://schemas.microsoft.com/office/drawing/2014/main" id="{1FC47524-47F8-49A8-8294-734AFF427D44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217402" y="4623444"/>
            <a:ext cx="1649546" cy="1367154"/>
          </a:xfrm>
        </p:spPr>
        <p:txBody>
          <a:bodyPr/>
          <a:lstStyle>
            <a:lvl1pPr algn="l">
              <a:defRPr sz="1400"/>
            </a:lvl1pPr>
            <a:lvl2pPr algn="l">
              <a:spcAft>
                <a:spcPts val="600"/>
              </a:spcAft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  <p:sp>
        <p:nvSpPr>
          <p:cNvPr id="79" name="Text Placeholder 5">
            <a:extLst>
              <a:ext uri="{FF2B5EF4-FFF2-40B4-BE49-F238E27FC236}">
                <a16:creationId xmlns:a16="http://schemas.microsoft.com/office/drawing/2014/main" id="{C91D7CDB-345F-41C8-B69D-2FEB3A5A5EF1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186854" y="4623444"/>
            <a:ext cx="1649546" cy="1367154"/>
          </a:xfrm>
        </p:spPr>
        <p:txBody>
          <a:bodyPr/>
          <a:lstStyle>
            <a:lvl1pPr algn="l">
              <a:defRPr sz="1400"/>
            </a:lvl1pPr>
            <a:lvl2pPr algn="l">
              <a:spcAft>
                <a:spcPts val="600"/>
              </a:spcAft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 algn="l">
              <a:spcBef>
                <a:spcPts val="0"/>
              </a:spcBef>
              <a:spcAft>
                <a:spcPts val="600"/>
              </a:spcAft>
              <a:buFont typeface="Plain Light" panose="020B0004020202020204" pitchFamily="34" charset="0"/>
              <a:buChar char="›"/>
              <a:defRPr sz="12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 </a:t>
            </a:r>
          </a:p>
        </p:txBody>
      </p:sp>
    </p:spTree>
    <p:extLst>
      <p:ext uri="{BB962C8B-B14F-4D97-AF65-F5344CB8AC3E}">
        <p14:creationId xmlns:p14="http://schemas.microsoft.com/office/powerpoint/2010/main" val="400081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352016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4962" y="1700213"/>
            <a:ext cx="11506201" cy="4465637"/>
          </a:xfrm>
        </p:spPr>
        <p:txBody>
          <a:bodyPr>
            <a:noAutofit/>
          </a:bodyPr>
          <a:lstStyle>
            <a:lvl1pPr>
              <a:defRPr b="0"/>
            </a:lvl1pPr>
            <a:lvl2pPr>
              <a:spcAft>
                <a:spcPts val="1000"/>
              </a:spcAft>
              <a:defRPr/>
            </a:lvl2pPr>
            <a:lvl3pPr>
              <a:spcBef>
                <a:spcPts val="0"/>
              </a:spcBef>
              <a:spcAft>
                <a:spcPts val="1000"/>
              </a:spcAft>
              <a:defRPr/>
            </a:lvl3pPr>
            <a:lvl4pPr>
              <a:spcBef>
                <a:spcPts val="0"/>
              </a:spcBef>
              <a:spcAft>
                <a:spcPts val="1000"/>
              </a:spcAft>
              <a:defRPr/>
            </a:lvl4pPr>
            <a:lvl5pPr>
              <a:spcBef>
                <a:spcPts val="0"/>
              </a:spcBef>
              <a:spcAft>
                <a:spcPts val="1000"/>
              </a:spcAft>
              <a:defRPr/>
            </a:lvl5pPr>
          </a:lstStyle>
          <a:p>
            <a:pPr lvl="0"/>
            <a:r>
              <a:rPr lang="en-AU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8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2938097"/>
            <a:ext cx="5396620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6000" y="342900"/>
            <a:ext cx="5745163" cy="5822950"/>
          </a:xfrm>
        </p:spPr>
        <p:txBody>
          <a:bodyPr>
            <a:noAutofit/>
          </a:bodyPr>
          <a:lstStyle>
            <a:lvl1pPr>
              <a:defRPr b="0"/>
            </a:lvl1pPr>
            <a:lvl2pPr>
              <a:spcAft>
                <a:spcPts val="1000"/>
              </a:spcAft>
              <a:defRPr/>
            </a:lvl2pPr>
          </a:lstStyle>
          <a:p>
            <a:pPr lvl="0"/>
            <a:r>
              <a:rPr lang="en-AU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810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Block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57FBC43-5F0C-470C-AA67-E40C2E92F3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" y="5141912"/>
            <a:ext cx="9630295" cy="1716087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83AA571D-F28E-4C85-BD9A-89F12FBCB1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30297" y="-1"/>
            <a:ext cx="2561703" cy="514191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6114" y="3162321"/>
            <a:ext cx="7110894" cy="1703388"/>
          </a:xfrm>
        </p:spPr>
        <p:txBody>
          <a:bodyPr wrap="square" anchor="b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Presentation heading goes </a:t>
            </a:r>
            <a:br>
              <a:rPr lang="en-US"/>
            </a:br>
            <a:r>
              <a:rPr lang="en-US"/>
              <a:t>on a maximum of two lines</a:t>
            </a:r>
          </a:p>
          <a:p>
            <a:pPr lvl="1"/>
            <a:r>
              <a:rPr lang="en-US"/>
              <a:t>Presentation subtitle goes here at half the title 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AA9458-D800-47DB-A560-6845809528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340475"/>
            <a:ext cx="7110412" cy="184150"/>
          </a:xfrm>
        </p:spPr>
        <p:txBody>
          <a:bodyPr anchor="b"/>
          <a:lstStyle>
            <a:lvl1pPr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Presenter Name  |  Role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CDBC891-1AD8-4E16-9C5B-F9C6E9CF12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00961" y="6340475"/>
            <a:ext cx="1514696" cy="184150"/>
          </a:xfrm>
        </p:spPr>
        <p:txBody>
          <a:bodyPr anchor="b"/>
          <a:lstStyle>
            <a:lvl1pPr algn="r"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3.9.2019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8E09630-A526-4A44-98A3-9FF7AF44130F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4" y="346074"/>
            <a:ext cx="1396800" cy="99165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20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352017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34963" y="1700213"/>
            <a:ext cx="5400676" cy="4465637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AU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B958E40-BC2B-4635-9C1C-6AEB1A5BDE9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445478" y="1700213"/>
            <a:ext cx="5400676" cy="4465637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AU"/>
              <a:t>Click to add text or click icon to insert object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658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2743200"/>
            <a:ext cx="3528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2CF5DF-1E15-46FF-B75A-05BCE724DC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25145" y="2743200"/>
            <a:ext cx="3528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CB8145D-2370-41AD-872E-03843295907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15326" y="2743200"/>
            <a:ext cx="3528000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B5B8F0E-7B70-4A13-A61B-10910A4770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352017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462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63" y="2743200"/>
            <a:ext cx="2379662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2CF5DF-1E15-46FF-B75A-05BCE724DC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7142" y="2743200"/>
            <a:ext cx="2379662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CB8145D-2370-41AD-872E-03843295907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9321" y="2743200"/>
            <a:ext cx="2379662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202D26E-0407-403A-B828-CB01FD99606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461501" y="2743200"/>
            <a:ext cx="2379662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CBE0AF-AB49-4D6E-8CCD-1D8E31529D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352017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32049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5325" y="2743200"/>
            <a:ext cx="2379662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858DAF-A761-44C6-B914-97E5823C1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F2CF5DF-1E15-46FF-B75A-05BCE724DC0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6169" y="2743200"/>
            <a:ext cx="2379662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CB8145D-2370-41AD-872E-03843295907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17013" y="2743200"/>
            <a:ext cx="2379662" cy="342265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CBE0AF-AB49-4D6E-8CCD-1D8E31529D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8" y="352017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16695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342900"/>
            <a:ext cx="5072769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52B73B-F491-44B1-8CBE-97644818F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a picture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C5ED1A-B532-41E0-8AC7-71500228F93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9019" y="2398713"/>
            <a:ext cx="5072769" cy="3767137"/>
          </a:xfrm>
        </p:spPr>
        <p:txBody>
          <a:bodyPr/>
          <a:lstStyle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11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F0AD21-ADB5-4B68-83F5-28DA5B288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3775074"/>
            <a:ext cx="5396619" cy="981807"/>
          </a:xfrm>
        </p:spPr>
        <p:txBody>
          <a:bodyPr wrap="square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A33AB8-5351-4B39-925C-422BF73244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52B73B-F491-44B1-8CBE-97644818F5F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"/>
            <a:ext cx="12192000" cy="3429000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a picture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920B0F-7FB2-4337-ADF4-6251EE30208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19850" y="3775075"/>
            <a:ext cx="5426075" cy="23907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000"/>
              </a:spcAft>
              <a:defRPr/>
            </a:lvl1pPr>
            <a:lvl2pPr>
              <a:spcAft>
                <a:spcPts val="100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785ABD3-8443-473B-B126-528BAAC7BF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4963" y="5141913"/>
            <a:ext cx="5400675" cy="1023937"/>
          </a:xfrm>
        </p:spPr>
        <p:txBody>
          <a:bodyPr/>
          <a:lstStyle>
            <a:lvl4pPr marL="18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360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D8B82AF-35E0-4FA2-BE17-19870B8F384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1175" y="0"/>
            <a:ext cx="4060825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217B45-75E1-4853-A857-2E90AFE8E6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0244" y="5319713"/>
            <a:ext cx="2700337" cy="1023936"/>
          </a:xfrm>
        </p:spPr>
        <p:txBody>
          <a:bodyPr>
            <a:noAutofit/>
          </a:bodyPr>
          <a:lstStyle>
            <a:lvl1pPr algn="ctr">
              <a:defRPr b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5F8C1B65-B895-4F75-83B1-C5387F170BFB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811419" y="5319713"/>
            <a:ext cx="2700337" cy="1023936"/>
          </a:xfrm>
        </p:spPr>
        <p:txBody>
          <a:bodyPr>
            <a:noAutofit/>
          </a:bodyPr>
          <a:lstStyle>
            <a:lvl1pPr algn="ctr">
              <a:defRPr b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1BA66062-5591-4674-B834-B7A017363A5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45832" y="1886745"/>
            <a:ext cx="2700337" cy="1023936"/>
          </a:xfrm>
        </p:spPr>
        <p:txBody>
          <a:bodyPr>
            <a:noAutofit/>
          </a:bodyPr>
          <a:lstStyle>
            <a:lvl1pPr algn="ctr">
              <a:defRPr b="0">
                <a:solidFill>
                  <a:schemeClr val="tx1"/>
                </a:solidFill>
              </a:defRPr>
            </a:lvl1pPr>
            <a:lvl2pPr algn="ctr"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5FCDC5B-F945-4407-9652-0304ED4785D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4060825" cy="3429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CCE968BF-DE69-4F38-9EE6-0A8D676368F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131175" y="0"/>
            <a:ext cx="4060825" cy="3429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83D9B161-62BC-4570-9201-B83AAFA7A5A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065588" y="3429000"/>
            <a:ext cx="4060825" cy="3429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0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ic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3CB2C6A-55FE-4E8D-B86E-AA330880A08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3429000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a picture and </a:t>
            </a:r>
            <a:br>
              <a:rPr lang="en-US"/>
            </a:br>
            <a:r>
              <a:rPr lang="en-US"/>
              <a:t>then ‘send to back’ to add title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90073F25-F62C-49BA-90CA-6E1BF5B852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39019" y="4806951"/>
            <a:ext cx="2339975" cy="1366838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  <a:lvl2pPr algn="ctr">
              <a:spcAft>
                <a:spcPts val="1000"/>
              </a:spcAft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58C9D5A-4140-4743-BF74-B377B77640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9019" y="2298484"/>
            <a:ext cx="5396620" cy="861774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D664AAE-9698-4373-AA73-D3A0EE7937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94134" y="4806951"/>
            <a:ext cx="2339975" cy="1366838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  <a:lvl2pPr algn="ctr">
              <a:spcAft>
                <a:spcPts val="1000"/>
              </a:spcAft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1B0E3FF-E7A0-4083-A3BD-01BD3B32ED5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49249" y="4806951"/>
            <a:ext cx="2339975" cy="1366838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  <a:lvl2pPr algn="ctr">
              <a:spcAft>
                <a:spcPts val="1000"/>
              </a:spcAft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2D0C66D7-9B59-4B7A-A2D4-6A4D3AAAFBF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504363" y="4806951"/>
            <a:ext cx="2339975" cy="1366838"/>
          </a:xfrm>
        </p:spPr>
        <p:txBody>
          <a:bodyPr/>
          <a:lstStyle>
            <a:lvl1pPr algn="ctr">
              <a:spcBef>
                <a:spcPts val="0"/>
              </a:spcBef>
              <a:defRPr/>
            </a:lvl1pPr>
            <a:lvl2pPr algn="ctr">
              <a:spcAft>
                <a:spcPts val="1000"/>
              </a:spcAft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5956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_block colou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1" y="4464050"/>
            <a:ext cx="9968009" cy="2393949"/>
          </a:xfrm>
          <a:solidFill>
            <a:schemeClr val="accent1"/>
          </a:solidFill>
          <a:ln w="12700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68009" y="0"/>
            <a:ext cx="2223991" cy="446405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3642040"/>
            <a:ext cx="7110894" cy="691835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9C39B05F-D10D-47F6-8B4A-DB72CD552D8E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2" y="346074"/>
            <a:ext cx="1396800" cy="99165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093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_dark block col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-1" y="4464050"/>
            <a:ext cx="9968009" cy="2393949"/>
          </a:xfrm>
          <a:solidFill>
            <a:schemeClr val="accent1"/>
          </a:solidFill>
          <a:ln w="12700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68009" y="0"/>
            <a:ext cx="2223991" cy="446405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3642040"/>
            <a:ext cx="7110894" cy="691835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FFFA74EA-4311-422C-AE4C-2379E681B7F0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4" y="346074"/>
            <a:ext cx="1396800" cy="99165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93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57FBC43-5F0C-470C-AA67-E40C2E92F3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775075"/>
            <a:ext cx="4215256" cy="3082924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83AA571D-F28E-4C85-BD9A-89F12FBCB1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11256" y="0"/>
            <a:ext cx="1880744" cy="377507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509227"/>
            <a:ext cx="5382106" cy="1703388"/>
          </a:xfrm>
        </p:spPr>
        <p:txBody>
          <a:bodyPr wrap="square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defRPr sz="20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This is a divider title on up to two lines</a:t>
            </a:r>
          </a:p>
          <a:p>
            <a:pPr lvl="1"/>
            <a:r>
              <a:rPr lang="en-US"/>
              <a:t>Subtitle here if necessary or delete  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132560C2-1F9D-4867-AA0E-F36EE855D41A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2" y="346074"/>
            <a:ext cx="1396800" cy="99165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655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Keyline Imag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3775074"/>
            <a:ext cx="10311256" cy="3082925"/>
          </a:xfrm>
          <a:ln w="1270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11256" y="0"/>
            <a:ext cx="1880744" cy="377507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112394"/>
            <a:ext cx="7110894" cy="1708969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Presentation heading goes </a:t>
            </a:r>
            <a:br>
              <a:rPr lang="en-US"/>
            </a:br>
            <a:r>
              <a:rPr lang="en-US"/>
              <a:t>on a maximum of two lines</a:t>
            </a:r>
          </a:p>
          <a:p>
            <a:pPr lvl="1"/>
            <a:r>
              <a:rPr lang="en-US"/>
              <a:t>Presentation subtitle goes here at half the title size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AA9458-D800-47DB-A560-6845809528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340475"/>
            <a:ext cx="7110412" cy="184150"/>
          </a:xfrm>
        </p:spPr>
        <p:txBody>
          <a:bodyPr anchor="b"/>
          <a:lstStyle>
            <a:lvl1pPr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Presenter Name  |  Role 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7B64A05-8B27-4461-BC80-FC57E6421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288" y="6340475"/>
            <a:ext cx="1514696" cy="184150"/>
          </a:xfrm>
        </p:spPr>
        <p:txBody>
          <a:bodyPr anchor="b"/>
          <a:lstStyle>
            <a:lvl1pPr algn="r">
              <a:spcBef>
                <a:spcPts val="0"/>
              </a:spcBef>
              <a:defRPr b="0">
                <a:solidFill>
                  <a:schemeClr val="bg1"/>
                </a:solidFill>
                <a:latin typeface="+mn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3.9.2019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C4A05D-A203-4486-9E61-29AC627DD4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the icon to add an image FIRST</a:t>
            </a:r>
            <a:br>
              <a:rPr lang="en-US"/>
            </a:br>
            <a:r>
              <a:rPr lang="en-US"/>
              <a:t>and then send to back before adding text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5DF316E-B747-4C87-9877-894F14FF6334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4" y="346074"/>
            <a:ext cx="1396800" cy="99165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942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line quote or call 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C4A05D-A203-4486-9E61-29AC627DD4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First click the icon to add an image</a:t>
            </a:r>
            <a:br>
              <a:rPr lang="en-US"/>
            </a:br>
            <a:r>
              <a:rPr lang="en-US"/>
              <a:t>and then send to back before adding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Use this layout when your image is DARK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56700" y="2743200"/>
            <a:ext cx="1673225" cy="4114800"/>
          </a:xfrm>
          <a:ln w="15875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825337" y="-1"/>
            <a:ext cx="1366663" cy="2743201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D980AEE-EC7F-4194-A518-3360819E78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1832579"/>
            <a:ext cx="3365981" cy="3988784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Simple can </a:t>
            </a:r>
            <a:br>
              <a:rPr lang="en-US"/>
            </a:br>
            <a:r>
              <a:rPr lang="en-US"/>
              <a:t>be harder than complex. You have to work hard to get your thinking clean to make it simple.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5CD9B9E-C6BA-46F6-8506-4D2B42E6AA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201460"/>
            <a:ext cx="3365500" cy="323165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2100" b="0">
                <a:solidFill>
                  <a:schemeClr val="bg1"/>
                </a:solidFill>
                <a:latin typeface="+mj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&gt; Steve Jobs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02AC17-7E8F-4A80-B2AF-5E5EE439EF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532" y="672300"/>
            <a:ext cx="1285200" cy="925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62BAD81-7A21-4852-9E80-415D2DA793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-1591383" y="672300"/>
            <a:ext cx="1285200" cy="925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83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_Keylin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775074"/>
            <a:ext cx="4215256" cy="3082925"/>
          </a:xfrm>
          <a:ln w="12700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11256" y="0"/>
            <a:ext cx="1880744" cy="377507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5DF316E-B747-4C87-9877-894F14FF6334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4" y="346074"/>
            <a:ext cx="1396800" cy="99165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E5E87AE-31AB-4D63-A7CA-40A547B759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509227"/>
            <a:ext cx="5382106" cy="1703388"/>
          </a:xfrm>
        </p:spPr>
        <p:txBody>
          <a:bodyPr wrap="square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This is a divider title on up to two lines</a:t>
            </a:r>
          </a:p>
          <a:p>
            <a:pPr lvl="1"/>
            <a:r>
              <a:rPr lang="en-US"/>
              <a:t>Subtitle here if necessary or delete  </a:t>
            </a:r>
          </a:p>
        </p:txBody>
      </p:sp>
    </p:spTree>
    <p:extLst>
      <p:ext uri="{BB962C8B-B14F-4D97-AF65-F5344CB8AC3E}">
        <p14:creationId xmlns:p14="http://schemas.microsoft.com/office/powerpoint/2010/main" val="312939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_Keyline Image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0504E5-66A4-41D6-8CB7-58723F4BB2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5141914"/>
            <a:ext cx="9634538" cy="1716086"/>
          </a:xfrm>
          <a:ln w="15875">
            <a:solidFill>
              <a:schemeClr val="bg1"/>
            </a:solidFill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CF1DA9C-A90D-4E43-843B-AA39CE922C1F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4" y="346074"/>
            <a:ext cx="1396800" cy="991655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A5D7B49-95DA-43CF-A243-CA695B6A9D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26601" y="-1"/>
            <a:ext cx="2565400" cy="514933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343714"/>
            <a:ext cx="7110894" cy="691835"/>
          </a:xfrm>
        </p:spPr>
        <p:txBody>
          <a:bodyPr wrap="square"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Thank you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2C4A05D-A203-4486-9E61-29AC627DD46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First click the icon to add an image</a:t>
            </a:r>
            <a:br>
              <a:rPr lang="en-US"/>
            </a:br>
            <a:r>
              <a:rPr lang="en-US"/>
              <a:t>and then send to back before adding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Use this layout when your image is DARK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Dark Ho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4">
            <a:extLst>
              <a:ext uri="{FF2B5EF4-FFF2-40B4-BE49-F238E27FC236}">
                <a16:creationId xmlns:a16="http://schemas.microsoft.com/office/drawing/2014/main" id="{D0E313B1-D56C-4837-B20A-AFB343A4A5B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11800" y="2411601"/>
            <a:ext cx="1371600" cy="2053848"/>
            <a:chOff x="3454" y="1580"/>
            <a:chExt cx="774" cy="1159"/>
          </a:xfrm>
          <a:solidFill>
            <a:schemeClr val="bg1"/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0BDACEC-8E59-4C01-AD74-DA5A82577D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4" y="2353"/>
              <a:ext cx="387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7C91E58-301D-4578-BC24-564675839B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1" y="1580"/>
              <a:ext cx="387" cy="773"/>
            </a:xfrm>
            <a:custGeom>
              <a:avLst/>
              <a:gdLst>
                <a:gd name="T0" fmla="*/ 0 w 333"/>
                <a:gd name="T1" fmla="*/ 0 h 667"/>
                <a:gd name="T2" fmla="*/ 0 w 333"/>
                <a:gd name="T3" fmla="*/ 667 h 667"/>
                <a:gd name="T4" fmla="*/ 333 w 333"/>
                <a:gd name="T5" fmla="*/ 333 h 667"/>
                <a:gd name="T6" fmla="*/ 0 w 333"/>
                <a:gd name="T7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" h="667">
                  <a:moveTo>
                    <a:pt x="0" y="0"/>
                  </a:moveTo>
                  <a:cubicBezTo>
                    <a:pt x="0" y="667"/>
                    <a:pt x="0" y="667"/>
                    <a:pt x="0" y="667"/>
                  </a:cubicBezTo>
                  <a:cubicBezTo>
                    <a:pt x="184" y="667"/>
                    <a:pt x="333" y="517"/>
                    <a:pt x="333" y="333"/>
                  </a:cubicBezTo>
                  <a:cubicBezTo>
                    <a:pt x="333" y="149"/>
                    <a:pt x="18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3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Dark Ho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3169E45E-18E4-4CD5-AD23-FFA10FBD974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92334" y="2240286"/>
            <a:ext cx="2894520" cy="2055600"/>
          </a:xfrm>
          <a:custGeom>
            <a:avLst/>
            <a:gdLst>
              <a:gd name="T0" fmla="*/ 1752 w 2002"/>
              <a:gd name="T1" fmla="*/ 1352 h 1422"/>
              <a:gd name="T2" fmla="*/ 1298 w 2002"/>
              <a:gd name="T3" fmla="*/ 1352 h 1422"/>
              <a:gd name="T4" fmla="*/ 1416 w 2002"/>
              <a:gd name="T5" fmla="*/ 1186 h 1422"/>
              <a:gd name="T6" fmla="*/ 1404 w 2002"/>
              <a:gd name="T7" fmla="*/ 1135 h 1422"/>
              <a:gd name="T8" fmla="*/ 899 w 2002"/>
              <a:gd name="T9" fmla="*/ 1104 h 1422"/>
              <a:gd name="T10" fmla="*/ 856 w 2002"/>
              <a:gd name="T11" fmla="*/ 1104 h 1422"/>
              <a:gd name="T12" fmla="*/ 856 w 2002"/>
              <a:gd name="T13" fmla="*/ 1352 h 1422"/>
              <a:gd name="T14" fmla="*/ 899 w 2002"/>
              <a:gd name="T15" fmla="*/ 1061 h 1422"/>
              <a:gd name="T16" fmla="*/ 0 w 2002"/>
              <a:gd name="T17" fmla="*/ 648 h 1422"/>
              <a:gd name="T18" fmla="*/ 324 w 2002"/>
              <a:gd name="T19" fmla="*/ 648 h 1422"/>
              <a:gd name="T20" fmla="*/ 984 w 2002"/>
              <a:gd name="T21" fmla="*/ 679 h 1422"/>
              <a:gd name="T22" fmla="*/ 841 w 2002"/>
              <a:gd name="T23" fmla="*/ 970 h 1422"/>
              <a:gd name="T24" fmla="*/ 1001 w 2002"/>
              <a:gd name="T25" fmla="*/ 840 h 1422"/>
              <a:gd name="T26" fmla="*/ 1130 w 2002"/>
              <a:gd name="T27" fmla="*/ 779 h 1422"/>
              <a:gd name="T28" fmla="*/ 1158 w 2002"/>
              <a:gd name="T29" fmla="*/ 905 h 1422"/>
              <a:gd name="T30" fmla="*/ 1058 w 2002"/>
              <a:gd name="T31" fmla="*/ 934 h 1422"/>
              <a:gd name="T32" fmla="*/ 1193 w 2002"/>
              <a:gd name="T33" fmla="*/ 1135 h 1422"/>
              <a:gd name="T34" fmla="*/ 1108 w 2002"/>
              <a:gd name="T35" fmla="*/ 1135 h 1422"/>
              <a:gd name="T36" fmla="*/ 1193 w 2002"/>
              <a:gd name="T37" fmla="*/ 1326 h 1422"/>
              <a:gd name="T38" fmla="*/ 1193 w 2002"/>
              <a:gd name="T39" fmla="*/ 1135 h 1422"/>
              <a:gd name="T40" fmla="*/ 1199 w 2002"/>
              <a:gd name="T41" fmla="*/ 680 h 1422"/>
              <a:gd name="T42" fmla="*/ 1427 w 2002"/>
              <a:gd name="T43" fmla="*/ 814 h 1422"/>
              <a:gd name="T44" fmla="*/ 1385 w 2002"/>
              <a:gd name="T45" fmla="*/ 750 h 1422"/>
              <a:gd name="T46" fmla="*/ 1430 w 2002"/>
              <a:gd name="T47" fmla="*/ 911 h 1422"/>
              <a:gd name="T48" fmla="*/ 1292 w 2002"/>
              <a:gd name="T49" fmla="*/ 903 h 1422"/>
              <a:gd name="T50" fmla="*/ 1401 w 2002"/>
              <a:gd name="T51" fmla="*/ 841 h 1422"/>
              <a:gd name="T52" fmla="*/ 1620 w 2002"/>
              <a:gd name="T53" fmla="*/ 790 h 1422"/>
              <a:gd name="T54" fmla="*/ 1528 w 2002"/>
              <a:gd name="T55" fmla="*/ 697 h 1422"/>
              <a:gd name="T56" fmla="*/ 1528 w 2002"/>
              <a:gd name="T57" fmla="*/ 790 h 1422"/>
              <a:gd name="T58" fmla="*/ 1620 w 2002"/>
              <a:gd name="T59" fmla="*/ 931 h 1422"/>
              <a:gd name="T60" fmla="*/ 1614 w 2002"/>
              <a:gd name="T61" fmla="*/ 1244 h 1422"/>
              <a:gd name="T62" fmla="*/ 1614 w 2002"/>
              <a:gd name="T63" fmla="*/ 1244 h 1422"/>
              <a:gd name="T64" fmla="*/ 1510 w 2002"/>
              <a:gd name="T65" fmla="*/ 1136 h 1422"/>
              <a:gd name="T66" fmla="*/ 1510 w 2002"/>
              <a:gd name="T67" fmla="*/ 1327 h 1422"/>
              <a:gd name="T68" fmla="*/ 1787 w 2002"/>
              <a:gd name="T69" fmla="*/ 804 h 1422"/>
              <a:gd name="T70" fmla="*/ 1717 w 2002"/>
              <a:gd name="T71" fmla="*/ 788 h 1422"/>
              <a:gd name="T72" fmla="*/ 1718 w 2002"/>
              <a:gd name="T73" fmla="*/ 970 h 1422"/>
              <a:gd name="T74" fmla="*/ 1840 w 2002"/>
              <a:gd name="T75" fmla="*/ 1221 h 1422"/>
              <a:gd name="T76" fmla="*/ 1790 w 2002"/>
              <a:gd name="T77" fmla="*/ 1242 h 1422"/>
              <a:gd name="T78" fmla="*/ 1949 w 2002"/>
              <a:gd name="T79" fmla="*/ 1285 h 1422"/>
              <a:gd name="T80" fmla="*/ 2000 w 2002"/>
              <a:gd name="T81" fmla="*/ 1258 h 1422"/>
              <a:gd name="T82" fmla="*/ 1790 w 2002"/>
              <a:gd name="T83" fmla="*/ 1242 h 1422"/>
              <a:gd name="T84" fmla="*/ 1946 w 2002"/>
              <a:gd name="T85" fmla="*/ 869 h 1422"/>
              <a:gd name="T86" fmla="*/ 1994 w 2002"/>
              <a:gd name="T87" fmla="*/ 860 h 1422"/>
              <a:gd name="T88" fmla="*/ 1810 w 2002"/>
              <a:gd name="T89" fmla="*/ 822 h 1422"/>
              <a:gd name="T90" fmla="*/ 1901 w 2002"/>
              <a:gd name="T91" fmla="*/ 785 h 1422"/>
              <a:gd name="T92" fmla="*/ 1881 w 2002"/>
              <a:gd name="T93" fmla="*/ 975 h 1422"/>
              <a:gd name="T94" fmla="*/ 1954 w 2002"/>
              <a:gd name="T95" fmla="*/ 97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2" h="1422">
                <a:moveTo>
                  <a:pt x="1752" y="1061"/>
                </a:moveTo>
                <a:cubicBezTo>
                  <a:pt x="1702" y="1061"/>
                  <a:pt x="1702" y="1061"/>
                  <a:pt x="1702" y="1061"/>
                </a:cubicBezTo>
                <a:cubicBezTo>
                  <a:pt x="1702" y="1352"/>
                  <a:pt x="1702" y="1352"/>
                  <a:pt x="1702" y="1352"/>
                </a:cubicBezTo>
                <a:cubicBezTo>
                  <a:pt x="1752" y="1352"/>
                  <a:pt x="1752" y="1352"/>
                  <a:pt x="1752" y="1352"/>
                </a:cubicBezTo>
                <a:lnTo>
                  <a:pt x="1752" y="1061"/>
                </a:lnTo>
                <a:close/>
                <a:moveTo>
                  <a:pt x="1347" y="1136"/>
                </a:moveTo>
                <a:cubicBezTo>
                  <a:pt x="1298" y="1136"/>
                  <a:pt x="1298" y="1136"/>
                  <a:pt x="1298" y="1136"/>
                </a:cubicBezTo>
                <a:cubicBezTo>
                  <a:pt x="1298" y="1352"/>
                  <a:pt x="1298" y="1352"/>
                  <a:pt x="1298" y="1352"/>
                </a:cubicBezTo>
                <a:cubicBezTo>
                  <a:pt x="1348" y="1352"/>
                  <a:pt x="1348" y="1352"/>
                  <a:pt x="1348" y="1352"/>
                </a:cubicBezTo>
                <a:cubicBezTo>
                  <a:pt x="1348" y="1239"/>
                  <a:pt x="1348" y="1239"/>
                  <a:pt x="1348" y="1239"/>
                </a:cubicBezTo>
                <a:cubicBezTo>
                  <a:pt x="1348" y="1200"/>
                  <a:pt x="1361" y="1185"/>
                  <a:pt x="1394" y="1185"/>
                </a:cubicBezTo>
                <a:cubicBezTo>
                  <a:pt x="1401" y="1185"/>
                  <a:pt x="1408" y="1185"/>
                  <a:pt x="1416" y="1186"/>
                </a:cubicBezTo>
                <a:cubicBezTo>
                  <a:pt x="1418" y="1186"/>
                  <a:pt x="1418" y="1186"/>
                  <a:pt x="1418" y="1186"/>
                </a:cubicBezTo>
                <a:cubicBezTo>
                  <a:pt x="1418" y="1136"/>
                  <a:pt x="1418" y="1136"/>
                  <a:pt x="1418" y="1136"/>
                </a:cubicBezTo>
                <a:cubicBezTo>
                  <a:pt x="1417" y="1136"/>
                  <a:pt x="1417" y="1136"/>
                  <a:pt x="1417" y="1136"/>
                </a:cubicBezTo>
                <a:cubicBezTo>
                  <a:pt x="1413" y="1136"/>
                  <a:pt x="1408" y="1135"/>
                  <a:pt x="1404" y="1135"/>
                </a:cubicBezTo>
                <a:cubicBezTo>
                  <a:pt x="1380" y="1136"/>
                  <a:pt x="1360" y="1148"/>
                  <a:pt x="1347" y="1170"/>
                </a:cubicBezTo>
                <a:lnTo>
                  <a:pt x="1347" y="1136"/>
                </a:lnTo>
                <a:close/>
                <a:moveTo>
                  <a:pt x="856" y="1104"/>
                </a:moveTo>
                <a:cubicBezTo>
                  <a:pt x="899" y="1104"/>
                  <a:pt x="899" y="1104"/>
                  <a:pt x="899" y="1104"/>
                </a:cubicBezTo>
                <a:cubicBezTo>
                  <a:pt x="935" y="1104"/>
                  <a:pt x="968" y="1108"/>
                  <a:pt x="968" y="1153"/>
                </a:cubicBezTo>
                <a:cubicBezTo>
                  <a:pt x="968" y="1191"/>
                  <a:pt x="944" y="1199"/>
                  <a:pt x="902" y="1199"/>
                </a:cubicBezTo>
                <a:cubicBezTo>
                  <a:pt x="856" y="1199"/>
                  <a:pt x="856" y="1199"/>
                  <a:pt x="856" y="1199"/>
                </a:cubicBezTo>
                <a:lnTo>
                  <a:pt x="856" y="1104"/>
                </a:lnTo>
                <a:close/>
                <a:moveTo>
                  <a:pt x="899" y="1061"/>
                </a:moveTo>
                <a:cubicBezTo>
                  <a:pt x="803" y="1061"/>
                  <a:pt x="803" y="1061"/>
                  <a:pt x="803" y="1061"/>
                </a:cubicBezTo>
                <a:cubicBezTo>
                  <a:pt x="803" y="1352"/>
                  <a:pt x="803" y="1352"/>
                  <a:pt x="803" y="1352"/>
                </a:cubicBezTo>
                <a:cubicBezTo>
                  <a:pt x="856" y="1352"/>
                  <a:pt x="856" y="1352"/>
                  <a:pt x="856" y="1352"/>
                </a:cubicBezTo>
                <a:cubicBezTo>
                  <a:pt x="856" y="1243"/>
                  <a:pt x="856" y="1243"/>
                  <a:pt x="856" y="1243"/>
                </a:cubicBezTo>
                <a:cubicBezTo>
                  <a:pt x="900" y="1243"/>
                  <a:pt x="900" y="1243"/>
                  <a:pt x="900" y="1243"/>
                </a:cubicBezTo>
                <a:cubicBezTo>
                  <a:pt x="957" y="1243"/>
                  <a:pt x="1023" y="1232"/>
                  <a:pt x="1023" y="1153"/>
                </a:cubicBezTo>
                <a:cubicBezTo>
                  <a:pt x="1023" y="1072"/>
                  <a:pt x="963" y="1061"/>
                  <a:pt x="899" y="1061"/>
                </a:cubicBezTo>
                <a:moveTo>
                  <a:pt x="0" y="971"/>
                </a:moveTo>
                <a:cubicBezTo>
                  <a:pt x="324" y="971"/>
                  <a:pt x="324" y="971"/>
                  <a:pt x="324" y="971"/>
                </a:cubicBezTo>
                <a:cubicBezTo>
                  <a:pt x="324" y="648"/>
                  <a:pt x="324" y="648"/>
                  <a:pt x="324" y="648"/>
                </a:cubicBezTo>
                <a:cubicBezTo>
                  <a:pt x="0" y="648"/>
                  <a:pt x="0" y="648"/>
                  <a:pt x="0" y="648"/>
                </a:cubicBezTo>
                <a:lnTo>
                  <a:pt x="0" y="971"/>
                </a:lnTo>
                <a:close/>
                <a:moveTo>
                  <a:pt x="647" y="324"/>
                </a:moveTo>
                <a:cubicBezTo>
                  <a:pt x="647" y="145"/>
                  <a:pt x="502" y="0"/>
                  <a:pt x="324" y="0"/>
                </a:cubicBezTo>
                <a:cubicBezTo>
                  <a:pt x="324" y="648"/>
                  <a:pt x="324" y="648"/>
                  <a:pt x="324" y="648"/>
                </a:cubicBezTo>
                <a:cubicBezTo>
                  <a:pt x="502" y="648"/>
                  <a:pt x="647" y="503"/>
                  <a:pt x="647" y="324"/>
                </a:cubicBezTo>
                <a:moveTo>
                  <a:pt x="894" y="724"/>
                </a:moveTo>
                <a:cubicBezTo>
                  <a:pt x="984" y="724"/>
                  <a:pt x="984" y="724"/>
                  <a:pt x="984" y="724"/>
                </a:cubicBezTo>
                <a:cubicBezTo>
                  <a:pt x="984" y="679"/>
                  <a:pt x="984" y="679"/>
                  <a:pt x="984" y="679"/>
                </a:cubicBezTo>
                <a:cubicBezTo>
                  <a:pt x="750" y="679"/>
                  <a:pt x="750" y="679"/>
                  <a:pt x="750" y="679"/>
                </a:cubicBezTo>
                <a:cubicBezTo>
                  <a:pt x="750" y="724"/>
                  <a:pt x="750" y="724"/>
                  <a:pt x="750" y="724"/>
                </a:cubicBezTo>
                <a:cubicBezTo>
                  <a:pt x="841" y="724"/>
                  <a:pt x="841" y="724"/>
                  <a:pt x="841" y="724"/>
                </a:cubicBezTo>
                <a:cubicBezTo>
                  <a:pt x="841" y="970"/>
                  <a:pt x="841" y="970"/>
                  <a:pt x="841" y="970"/>
                </a:cubicBezTo>
                <a:cubicBezTo>
                  <a:pt x="894" y="970"/>
                  <a:pt x="894" y="970"/>
                  <a:pt x="894" y="970"/>
                </a:cubicBezTo>
                <a:lnTo>
                  <a:pt x="894" y="724"/>
                </a:lnTo>
                <a:close/>
                <a:moveTo>
                  <a:pt x="1110" y="840"/>
                </a:moveTo>
                <a:cubicBezTo>
                  <a:pt x="1001" y="840"/>
                  <a:pt x="1001" y="840"/>
                  <a:pt x="1001" y="840"/>
                </a:cubicBezTo>
                <a:cubicBezTo>
                  <a:pt x="1006" y="802"/>
                  <a:pt x="1034" y="789"/>
                  <a:pt x="1057" y="789"/>
                </a:cubicBezTo>
                <a:cubicBezTo>
                  <a:pt x="1082" y="789"/>
                  <a:pt x="1108" y="806"/>
                  <a:pt x="1110" y="840"/>
                </a:cubicBezTo>
                <a:moveTo>
                  <a:pt x="1161" y="876"/>
                </a:moveTo>
                <a:cubicBezTo>
                  <a:pt x="1163" y="837"/>
                  <a:pt x="1152" y="802"/>
                  <a:pt x="1130" y="779"/>
                </a:cubicBezTo>
                <a:cubicBezTo>
                  <a:pt x="1111" y="759"/>
                  <a:pt x="1086" y="749"/>
                  <a:pt x="1057" y="749"/>
                </a:cubicBezTo>
                <a:cubicBezTo>
                  <a:pt x="995" y="749"/>
                  <a:pt x="951" y="796"/>
                  <a:pt x="951" y="860"/>
                </a:cubicBezTo>
                <a:cubicBezTo>
                  <a:pt x="951" y="928"/>
                  <a:pt x="995" y="975"/>
                  <a:pt x="1060" y="975"/>
                </a:cubicBezTo>
                <a:cubicBezTo>
                  <a:pt x="1117" y="975"/>
                  <a:pt x="1149" y="938"/>
                  <a:pt x="1158" y="905"/>
                </a:cubicBezTo>
                <a:cubicBezTo>
                  <a:pt x="1159" y="904"/>
                  <a:pt x="1159" y="904"/>
                  <a:pt x="1159" y="904"/>
                </a:cubicBezTo>
                <a:cubicBezTo>
                  <a:pt x="1110" y="904"/>
                  <a:pt x="1110" y="904"/>
                  <a:pt x="1110" y="904"/>
                </a:cubicBezTo>
                <a:cubicBezTo>
                  <a:pt x="1109" y="904"/>
                  <a:pt x="1109" y="904"/>
                  <a:pt x="1109" y="904"/>
                </a:cubicBezTo>
                <a:cubicBezTo>
                  <a:pt x="1101" y="923"/>
                  <a:pt x="1083" y="934"/>
                  <a:pt x="1058" y="934"/>
                </a:cubicBezTo>
                <a:cubicBezTo>
                  <a:pt x="1023" y="934"/>
                  <a:pt x="1004" y="904"/>
                  <a:pt x="1001" y="877"/>
                </a:cubicBezTo>
                <a:cubicBezTo>
                  <a:pt x="1160" y="877"/>
                  <a:pt x="1160" y="877"/>
                  <a:pt x="1160" y="877"/>
                </a:cubicBezTo>
                <a:lnTo>
                  <a:pt x="1161" y="876"/>
                </a:lnTo>
                <a:close/>
                <a:moveTo>
                  <a:pt x="1193" y="1135"/>
                </a:moveTo>
                <a:cubicBezTo>
                  <a:pt x="1193" y="1251"/>
                  <a:pt x="1193" y="1251"/>
                  <a:pt x="1193" y="1251"/>
                </a:cubicBezTo>
                <a:cubicBezTo>
                  <a:pt x="1193" y="1294"/>
                  <a:pt x="1177" y="1316"/>
                  <a:pt x="1146" y="1316"/>
                </a:cubicBezTo>
                <a:cubicBezTo>
                  <a:pt x="1111" y="1316"/>
                  <a:pt x="1108" y="1287"/>
                  <a:pt x="1108" y="1260"/>
                </a:cubicBezTo>
                <a:cubicBezTo>
                  <a:pt x="1108" y="1135"/>
                  <a:pt x="1108" y="1135"/>
                  <a:pt x="1108" y="1135"/>
                </a:cubicBezTo>
                <a:cubicBezTo>
                  <a:pt x="1058" y="1135"/>
                  <a:pt x="1058" y="1135"/>
                  <a:pt x="1058" y="1135"/>
                </a:cubicBezTo>
                <a:cubicBezTo>
                  <a:pt x="1058" y="1271"/>
                  <a:pt x="1058" y="1271"/>
                  <a:pt x="1058" y="1271"/>
                </a:cubicBezTo>
                <a:cubicBezTo>
                  <a:pt x="1058" y="1327"/>
                  <a:pt x="1083" y="1357"/>
                  <a:pt x="1131" y="1357"/>
                </a:cubicBezTo>
                <a:cubicBezTo>
                  <a:pt x="1159" y="1357"/>
                  <a:pt x="1180" y="1346"/>
                  <a:pt x="1193" y="1326"/>
                </a:cubicBezTo>
                <a:cubicBezTo>
                  <a:pt x="1193" y="1352"/>
                  <a:pt x="1193" y="1352"/>
                  <a:pt x="1193" y="1352"/>
                </a:cubicBezTo>
                <a:cubicBezTo>
                  <a:pt x="1243" y="1352"/>
                  <a:pt x="1243" y="1352"/>
                  <a:pt x="1243" y="1352"/>
                </a:cubicBezTo>
                <a:cubicBezTo>
                  <a:pt x="1243" y="1135"/>
                  <a:pt x="1243" y="1135"/>
                  <a:pt x="1243" y="1135"/>
                </a:cubicBezTo>
                <a:lnTo>
                  <a:pt x="1193" y="1135"/>
                </a:lnTo>
                <a:close/>
                <a:moveTo>
                  <a:pt x="1199" y="970"/>
                </a:moveTo>
                <a:cubicBezTo>
                  <a:pt x="1249" y="970"/>
                  <a:pt x="1249" y="970"/>
                  <a:pt x="1249" y="970"/>
                </a:cubicBezTo>
                <a:cubicBezTo>
                  <a:pt x="1249" y="680"/>
                  <a:pt x="1249" y="680"/>
                  <a:pt x="1249" y="680"/>
                </a:cubicBezTo>
                <a:cubicBezTo>
                  <a:pt x="1199" y="680"/>
                  <a:pt x="1199" y="680"/>
                  <a:pt x="1199" y="680"/>
                </a:cubicBezTo>
                <a:lnTo>
                  <a:pt x="1199" y="970"/>
                </a:lnTo>
                <a:close/>
                <a:moveTo>
                  <a:pt x="1343" y="810"/>
                </a:moveTo>
                <a:cubicBezTo>
                  <a:pt x="1343" y="797"/>
                  <a:pt x="1363" y="788"/>
                  <a:pt x="1382" y="788"/>
                </a:cubicBezTo>
                <a:cubicBezTo>
                  <a:pt x="1407" y="788"/>
                  <a:pt x="1423" y="797"/>
                  <a:pt x="1427" y="814"/>
                </a:cubicBezTo>
                <a:cubicBezTo>
                  <a:pt x="1428" y="815"/>
                  <a:pt x="1428" y="815"/>
                  <a:pt x="1428" y="815"/>
                </a:cubicBezTo>
                <a:cubicBezTo>
                  <a:pt x="1475" y="815"/>
                  <a:pt x="1475" y="815"/>
                  <a:pt x="1475" y="815"/>
                </a:cubicBezTo>
                <a:cubicBezTo>
                  <a:pt x="1474" y="814"/>
                  <a:pt x="1474" y="814"/>
                  <a:pt x="1474" y="814"/>
                </a:cubicBezTo>
                <a:cubicBezTo>
                  <a:pt x="1465" y="766"/>
                  <a:pt x="1422" y="750"/>
                  <a:pt x="1385" y="750"/>
                </a:cubicBezTo>
                <a:cubicBezTo>
                  <a:pt x="1334" y="750"/>
                  <a:pt x="1296" y="777"/>
                  <a:pt x="1296" y="813"/>
                </a:cubicBezTo>
                <a:cubicBezTo>
                  <a:pt x="1296" y="847"/>
                  <a:pt x="1318" y="868"/>
                  <a:pt x="1362" y="876"/>
                </a:cubicBezTo>
                <a:cubicBezTo>
                  <a:pt x="1394" y="883"/>
                  <a:pt x="1394" y="883"/>
                  <a:pt x="1394" y="883"/>
                </a:cubicBezTo>
                <a:cubicBezTo>
                  <a:pt x="1418" y="887"/>
                  <a:pt x="1430" y="896"/>
                  <a:pt x="1430" y="911"/>
                </a:cubicBezTo>
                <a:cubicBezTo>
                  <a:pt x="1430" y="927"/>
                  <a:pt x="1413" y="938"/>
                  <a:pt x="1388" y="938"/>
                </a:cubicBezTo>
                <a:cubicBezTo>
                  <a:pt x="1362" y="938"/>
                  <a:pt x="1346" y="926"/>
                  <a:pt x="1341" y="904"/>
                </a:cubicBezTo>
                <a:cubicBezTo>
                  <a:pt x="1341" y="903"/>
                  <a:pt x="1341" y="903"/>
                  <a:pt x="1341" y="903"/>
                </a:cubicBezTo>
                <a:cubicBezTo>
                  <a:pt x="1292" y="903"/>
                  <a:pt x="1292" y="903"/>
                  <a:pt x="1292" y="903"/>
                </a:cubicBezTo>
                <a:cubicBezTo>
                  <a:pt x="1293" y="904"/>
                  <a:pt x="1293" y="904"/>
                  <a:pt x="1293" y="904"/>
                </a:cubicBezTo>
                <a:cubicBezTo>
                  <a:pt x="1298" y="947"/>
                  <a:pt x="1336" y="976"/>
                  <a:pt x="1386" y="976"/>
                </a:cubicBezTo>
                <a:cubicBezTo>
                  <a:pt x="1431" y="976"/>
                  <a:pt x="1478" y="954"/>
                  <a:pt x="1478" y="905"/>
                </a:cubicBezTo>
                <a:cubicBezTo>
                  <a:pt x="1478" y="864"/>
                  <a:pt x="1447" y="850"/>
                  <a:pt x="1401" y="841"/>
                </a:cubicBezTo>
                <a:cubicBezTo>
                  <a:pt x="1371" y="835"/>
                  <a:pt x="1371" y="835"/>
                  <a:pt x="1371" y="835"/>
                </a:cubicBezTo>
                <a:cubicBezTo>
                  <a:pt x="1352" y="831"/>
                  <a:pt x="1343" y="823"/>
                  <a:pt x="1343" y="810"/>
                </a:cubicBezTo>
                <a:moveTo>
                  <a:pt x="1577" y="790"/>
                </a:moveTo>
                <a:cubicBezTo>
                  <a:pt x="1620" y="790"/>
                  <a:pt x="1620" y="790"/>
                  <a:pt x="1620" y="790"/>
                </a:cubicBezTo>
                <a:cubicBezTo>
                  <a:pt x="1620" y="753"/>
                  <a:pt x="1620" y="753"/>
                  <a:pt x="1620" y="753"/>
                </a:cubicBezTo>
                <a:cubicBezTo>
                  <a:pt x="1577" y="753"/>
                  <a:pt x="1577" y="753"/>
                  <a:pt x="1577" y="753"/>
                </a:cubicBezTo>
                <a:cubicBezTo>
                  <a:pt x="1577" y="697"/>
                  <a:pt x="1577" y="697"/>
                  <a:pt x="1577" y="697"/>
                </a:cubicBezTo>
                <a:cubicBezTo>
                  <a:pt x="1528" y="697"/>
                  <a:pt x="1528" y="697"/>
                  <a:pt x="1528" y="697"/>
                </a:cubicBezTo>
                <a:cubicBezTo>
                  <a:pt x="1528" y="753"/>
                  <a:pt x="1528" y="753"/>
                  <a:pt x="1528" y="753"/>
                </a:cubicBezTo>
                <a:cubicBezTo>
                  <a:pt x="1496" y="753"/>
                  <a:pt x="1496" y="753"/>
                  <a:pt x="1496" y="753"/>
                </a:cubicBezTo>
                <a:cubicBezTo>
                  <a:pt x="1496" y="790"/>
                  <a:pt x="1496" y="790"/>
                  <a:pt x="1496" y="790"/>
                </a:cubicBezTo>
                <a:cubicBezTo>
                  <a:pt x="1528" y="790"/>
                  <a:pt x="1528" y="790"/>
                  <a:pt x="1528" y="790"/>
                </a:cubicBezTo>
                <a:cubicBezTo>
                  <a:pt x="1528" y="912"/>
                  <a:pt x="1528" y="912"/>
                  <a:pt x="1528" y="912"/>
                </a:cubicBezTo>
                <a:cubicBezTo>
                  <a:pt x="1528" y="955"/>
                  <a:pt x="1536" y="970"/>
                  <a:pt x="1584" y="970"/>
                </a:cubicBezTo>
                <a:cubicBezTo>
                  <a:pt x="1620" y="970"/>
                  <a:pt x="1620" y="970"/>
                  <a:pt x="1620" y="970"/>
                </a:cubicBezTo>
                <a:cubicBezTo>
                  <a:pt x="1620" y="931"/>
                  <a:pt x="1620" y="931"/>
                  <a:pt x="1620" y="931"/>
                </a:cubicBezTo>
                <a:cubicBezTo>
                  <a:pt x="1602" y="931"/>
                  <a:pt x="1602" y="931"/>
                  <a:pt x="1602" y="931"/>
                </a:cubicBezTo>
                <a:cubicBezTo>
                  <a:pt x="1582" y="931"/>
                  <a:pt x="1577" y="926"/>
                  <a:pt x="1577" y="905"/>
                </a:cubicBezTo>
                <a:lnTo>
                  <a:pt x="1577" y="790"/>
                </a:lnTo>
                <a:close/>
                <a:moveTo>
                  <a:pt x="1614" y="1244"/>
                </a:moveTo>
                <a:cubicBezTo>
                  <a:pt x="1614" y="1289"/>
                  <a:pt x="1594" y="1316"/>
                  <a:pt x="1562" y="1316"/>
                </a:cubicBezTo>
                <a:cubicBezTo>
                  <a:pt x="1529" y="1316"/>
                  <a:pt x="1508" y="1289"/>
                  <a:pt x="1508" y="1244"/>
                </a:cubicBezTo>
                <a:cubicBezTo>
                  <a:pt x="1508" y="1200"/>
                  <a:pt x="1529" y="1172"/>
                  <a:pt x="1562" y="1172"/>
                </a:cubicBezTo>
                <a:cubicBezTo>
                  <a:pt x="1594" y="1172"/>
                  <a:pt x="1614" y="1200"/>
                  <a:pt x="1614" y="1244"/>
                </a:cubicBezTo>
                <a:moveTo>
                  <a:pt x="1665" y="1244"/>
                </a:moveTo>
                <a:cubicBezTo>
                  <a:pt x="1665" y="1177"/>
                  <a:pt x="1627" y="1131"/>
                  <a:pt x="1572" y="1131"/>
                </a:cubicBezTo>
                <a:cubicBezTo>
                  <a:pt x="1545" y="1131"/>
                  <a:pt x="1524" y="1142"/>
                  <a:pt x="1510" y="1161"/>
                </a:cubicBezTo>
                <a:cubicBezTo>
                  <a:pt x="1510" y="1136"/>
                  <a:pt x="1510" y="1136"/>
                  <a:pt x="1510" y="1136"/>
                </a:cubicBezTo>
                <a:cubicBezTo>
                  <a:pt x="1460" y="1136"/>
                  <a:pt x="1460" y="1136"/>
                  <a:pt x="1460" y="1136"/>
                </a:cubicBezTo>
                <a:cubicBezTo>
                  <a:pt x="1460" y="1422"/>
                  <a:pt x="1460" y="1422"/>
                  <a:pt x="1460" y="1422"/>
                </a:cubicBezTo>
                <a:cubicBezTo>
                  <a:pt x="1510" y="1422"/>
                  <a:pt x="1510" y="1422"/>
                  <a:pt x="1510" y="1422"/>
                </a:cubicBezTo>
                <a:cubicBezTo>
                  <a:pt x="1510" y="1327"/>
                  <a:pt x="1510" y="1327"/>
                  <a:pt x="1510" y="1327"/>
                </a:cubicBezTo>
                <a:cubicBezTo>
                  <a:pt x="1524" y="1347"/>
                  <a:pt x="1545" y="1357"/>
                  <a:pt x="1572" y="1357"/>
                </a:cubicBezTo>
                <a:cubicBezTo>
                  <a:pt x="1627" y="1357"/>
                  <a:pt x="1665" y="1311"/>
                  <a:pt x="1665" y="1244"/>
                </a:cubicBezTo>
                <a:moveTo>
                  <a:pt x="1786" y="804"/>
                </a:moveTo>
                <a:cubicBezTo>
                  <a:pt x="1787" y="804"/>
                  <a:pt x="1787" y="804"/>
                  <a:pt x="1787" y="804"/>
                </a:cubicBezTo>
                <a:cubicBezTo>
                  <a:pt x="1787" y="754"/>
                  <a:pt x="1787" y="754"/>
                  <a:pt x="1787" y="754"/>
                </a:cubicBezTo>
                <a:cubicBezTo>
                  <a:pt x="1786" y="754"/>
                  <a:pt x="1786" y="754"/>
                  <a:pt x="1786" y="754"/>
                </a:cubicBezTo>
                <a:cubicBezTo>
                  <a:pt x="1783" y="753"/>
                  <a:pt x="1777" y="753"/>
                  <a:pt x="1774" y="753"/>
                </a:cubicBezTo>
                <a:cubicBezTo>
                  <a:pt x="1750" y="753"/>
                  <a:pt x="1729" y="766"/>
                  <a:pt x="1717" y="788"/>
                </a:cubicBezTo>
                <a:cubicBezTo>
                  <a:pt x="1717" y="753"/>
                  <a:pt x="1717" y="753"/>
                  <a:pt x="1717" y="753"/>
                </a:cubicBezTo>
                <a:cubicBezTo>
                  <a:pt x="1668" y="753"/>
                  <a:pt x="1668" y="753"/>
                  <a:pt x="1668" y="753"/>
                </a:cubicBezTo>
                <a:cubicBezTo>
                  <a:pt x="1668" y="970"/>
                  <a:pt x="1668" y="970"/>
                  <a:pt x="1668" y="970"/>
                </a:cubicBezTo>
                <a:cubicBezTo>
                  <a:pt x="1718" y="970"/>
                  <a:pt x="1718" y="970"/>
                  <a:pt x="1718" y="970"/>
                </a:cubicBezTo>
                <a:cubicBezTo>
                  <a:pt x="1718" y="856"/>
                  <a:pt x="1718" y="856"/>
                  <a:pt x="1718" y="856"/>
                </a:cubicBezTo>
                <a:cubicBezTo>
                  <a:pt x="1718" y="818"/>
                  <a:pt x="1731" y="803"/>
                  <a:pt x="1763" y="803"/>
                </a:cubicBezTo>
                <a:cubicBezTo>
                  <a:pt x="1770" y="803"/>
                  <a:pt x="1778" y="803"/>
                  <a:pt x="1786" y="804"/>
                </a:cubicBezTo>
                <a:moveTo>
                  <a:pt x="1840" y="1221"/>
                </a:moveTo>
                <a:cubicBezTo>
                  <a:pt x="1845" y="1183"/>
                  <a:pt x="1873" y="1170"/>
                  <a:pt x="1896" y="1170"/>
                </a:cubicBezTo>
                <a:cubicBezTo>
                  <a:pt x="1921" y="1170"/>
                  <a:pt x="1947" y="1188"/>
                  <a:pt x="1949" y="1221"/>
                </a:cubicBezTo>
                <a:lnTo>
                  <a:pt x="1840" y="1221"/>
                </a:lnTo>
                <a:close/>
                <a:moveTo>
                  <a:pt x="1790" y="1242"/>
                </a:moveTo>
                <a:cubicBezTo>
                  <a:pt x="1790" y="1310"/>
                  <a:pt x="1835" y="1357"/>
                  <a:pt x="1899" y="1357"/>
                </a:cubicBezTo>
                <a:cubicBezTo>
                  <a:pt x="1956" y="1357"/>
                  <a:pt x="1988" y="1319"/>
                  <a:pt x="1997" y="1287"/>
                </a:cubicBezTo>
                <a:cubicBezTo>
                  <a:pt x="1998" y="1285"/>
                  <a:pt x="1998" y="1285"/>
                  <a:pt x="1998" y="1285"/>
                </a:cubicBezTo>
                <a:cubicBezTo>
                  <a:pt x="1949" y="1285"/>
                  <a:pt x="1949" y="1285"/>
                  <a:pt x="1949" y="1285"/>
                </a:cubicBezTo>
                <a:cubicBezTo>
                  <a:pt x="1948" y="1286"/>
                  <a:pt x="1948" y="1286"/>
                  <a:pt x="1948" y="1286"/>
                </a:cubicBezTo>
                <a:cubicBezTo>
                  <a:pt x="1940" y="1305"/>
                  <a:pt x="1922" y="1315"/>
                  <a:pt x="1897" y="1315"/>
                </a:cubicBezTo>
                <a:cubicBezTo>
                  <a:pt x="1862" y="1315"/>
                  <a:pt x="1843" y="1286"/>
                  <a:pt x="1840" y="1258"/>
                </a:cubicBezTo>
                <a:cubicBezTo>
                  <a:pt x="2000" y="1258"/>
                  <a:pt x="2000" y="1258"/>
                  <a:pt x="2000" y="1258"/>
                </a:cubicBezTo>
                <a:cubicBezTo>
                  <a:pt x="2000" y="1257"/>
                  <a:pt x="2000" y="1257"/>
                  <a:pt x="2000" y="1257"/>
                </a:cubicBezTo>
                <a:cubicBezTo>
                  <a:pt x="2002" y="1218"/>
                  <a:pt x="1991" y="1184"/>
                  <a:pt x="1969" y="1161"/>
                </a:cubicBezTo>
                <a:cubicBezTo>
                  <a:pt x="1950" y="1141"/>
                  <a:pt x="1925" y="1131"/>
                  <a:pt x="1896" y="1131"/>
                </a:cubicBezTo>
                <a:cubicBezTo>
                  <a:pt x="1834" y="1131"/>
                  <a:pt x="1790" y="1177"/>
                  <a:pt x="1790" y="1242"/>
                </a:cubicBezTo>
                <a:moveTo>
                  <a:pt x="1946" y="884"/>
                </a:moveTo>
                <a:cubicBezTo>
                  <a:pt x="1946" y="919"/>
                  <a:pt x="1927" y="937"/>
                  <a:pt x="1891" y="937"/>
                </a:cubicBezTo>
                <a:cubicBezTo>
                  <a:pt x="1868" y="937"/>
                  <a:pt x="1853" y="926"/>
                  <a:pt x="1853" y="908"/>
                </a:cubicBezTo>
                <a:cubicBezTo>
                  <a:pt x="1853" y="886"/>
                  <a:pt x="1876" y="876"/>
                  <a:pt x="1946" y="869"/>
                </a:cubicBezTo>
                <a:lnTo>
                  <a:pt x="1946" y="884"/>
                </a:lnTo>
                <a:close/>
                <a:moveTo>
                  <a:pt x="2000" y="968"/>
                </a:moveTo>
                <a:cubicBezTo>
                  <a:pt x="1996" y="951"/>
                  <a:pt x="1993" y="923"/>
                  <a:pt x="1993" y="895"/>
                </a:cubicBezTo>
                <a:cubicBezTo>
                  <a:pt x="1993" y="884"/>
                  <a:pt x="1994" y="871"/>
                  <a:pt x="1994" y="860"/>
                </a:cubicBezTo>
                <a:cubicBezTo>
                  <a:pt x="1994" y="852"/>
                  <a:pt x="1994" y="845"/>
                  <a:pt x="1994" y="840"/>
                </a:cubicBezTo>
                <a:cubicBezTo>
                  <a:pt x="1995" y="810"/>
                  <a:pt x="1987" y="787"/>
                  <a:pt x="1972" y="771"/>
                </a:cubicBezTo>
                <a:cubicBezTo>
                  <a:pt x="1956" y="755"/>
                  <a:pt x="1933" y="747"/>
                  <a:pt x="1903" y="747"/>
                </a:cubicBezTo>
                <a:cubicBezTo>
                  <a:pt x="1851" y="747"/>
                  <a:pt x="1814" y="777"/>
                  <a:pt x="1810" y="822"/>
                </a:cubicBezTo>
                <a:cubicBezTo>
                  <a:pt x="1810" y="823"/>
                  <a:pt x="1810" y="823"/>
                  <a:pt x="1810" y="823"/>
                </a:cubicBezTo>
                <a:cubicBezTo>
                  <a:pt x="1859" y="823"/>
                  <a:pt x="1859" y="823"/>
                  <a:pt x="1859" y="823"/>
                </a:cubicBezTo>
                <a:cubicBezTo>
                  <a:pt x="1859" y="822"/>
                  <a:pt x="1859" y="822"/>
                  <a:pt x="1859" y="822"/>
                </a:cubicBezTo>
                <a:cubicBezTo>
                  <a:pt x="1860" y="798"/>
                  <a:pt x="1876" y="785"/>
                  <a:pt x="1901" y="785"/>
                </a:cubicBezTo>
                <a:cubicBezTo>
                  <a:pt x="1921" y="785"/>
                  <a:pt x="1944" y="793"/>
                  <a:pt x="1944" y="831"/>
                </a:cubicBezTo>
                <a:cubicBezTo>
                  <a:pt x="1944" y="834"/>
                  <a:pt x="1944" y="834"/>
                  <a:pt x="1944" y="834"/>
                </a:cubicBezTo>
                <a:cubicBezTo>
                  <a:pt x="1871" y="841"/>
                  <a:pt x="1800" y="853"/>
                  <a:pt x="1800" y="910"/>
                </a:cubicBezTo>
                <a:cubicBezTo>
                  <a:pt x="1800" y="949"/>
                  <a:pt x="1833" y="975"/>
                  <a:pt x="1881" y="975"/>
                </a:cubicBezTo>
                <a:cubicBezTo>
                  <a:pt x="1912" y="975"/>
                  <a:pt x="1936" y="964"/>
                  <a:pt x="1950" y="943"/>
                </a:cubicBezTo>
                <a:cubicBezTo>
                  <a:pt x="1951" y="952"/>
                  <a:pt x="1952" y="958"/>
                  <a:pt x="1953" y="963"/>
                </a:cubicBezTo>
                <a:cubicBezTo>
                  <a:pt x="1953" y="965"/>
                  <a:pt x="1954" y="967"/>
                  <a:pt x="1954" y="969"/>
                </a:cubicBezTo>
                <a:cubicBezTo>
                  <a:pt x="1954" y="970"/>
                  <a:pt x="1954" y="970"/>
                  <a:pt x="1954" y="970"/>
                </a:cubicBezTo>
                <a:cubicBezTo>
                  <a:pt x="2000" y="970"/>
                  <a:pt x="2000" y="970"/>
                  <a:pt x="2000" y="970"/>
                </a:cubicBezTo>
                <a:lnTo>
                  <a:pt x="2000" y="96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537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ce Light Ho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ABA503F-A9F9-4A19-B112-761D23C2708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11800" y="2411601"/>
            <a:ext cx="1371600" cy="2053848"/>
            <a:chOff x="3454" y="1580"/>
            <a:chExt cx="774" cy="1159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FC6B75-FA77-4CB0-9625-CBBFAB5B18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454" y="2353"/>
              <a:ext cx="387" cy="38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1F261B5-5675-43C3-858E-E14D15FC8E8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41" y="1580"/>
              <a:ext cx="387" cy="773"/>
            </a:xfrm>
            <a:custGeom>
              <a:avLst/>
              <a:gdLst>
                <a:gd name="T0" fmla="*/ 0 w 333"/>
                <a:gd name="T1" fmla="*/ 0 h 667"/>
                <a:gd name="T2" fmla="*/ 0 w 333"/>
                <a:gd name="T3" fmla="*/ 667 h 667"/>
                <a:gd name="T4" fmla="*/ 333 w 333"/>
                <a:gd name="T5" fmla="*/ 333 h 667"/>
                <a:gd name="T6" fmla="*/ 0 w 333"/>
                <a:gd name="T7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3" h="667">
                  <a:moveTo>
                    <a:pt x="0" y="0"/>
                  </a:moveTo>
                  <a:cubicBezTo>
                    <a:pt x="0" y="667"/>
                    <a:pt x="0" y="667"/>
                    <a:pt x="0" y="667"/>
                  </a:cubicBezTo>
                  <a:cubicBezTo>
                    <a:pt x="184" y="667"/>
                    <a:pt x="333" y="517"/>
                    <a:pt x="333" y="333"/>
                  </a:cubicBezTo>
                  <a:cubicBezTo>
                    <a:pt x="333" y="149"/>
                    <a:pt x="184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86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Light Hol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5701DB5E-B471-4424-9F28-2697F6F12D1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492334" y="2240286"/>
            <a:ext cx="2894520" cy="2055600"/>
          </a:xfrm>
          <a:custGeom>
            <a:avLst/>
            <a:gdLst>
              <a:gd name="T0" fmla="*/ 1752 w 2002"/>
              <a:gd name="T1" fmla="*/ 1352 h 1422"/>
              <a:gd name="T2" fmla="*/ 1298 w 2002"/>
              <a:gd name="T3" fmla="*/ 1352 h 1422"/>
              <a:gd name="T4" fmla="*/ 1416 w 2002"/>
              <a:gd name="T5" fmla="*/ 1186 h 1422"/>
              <a:gd name="T6" fmla="*/ 1404 w 2002"/>
              <a:gd name="T7" fmla="*/ 1135 h 1422"/>
              <a:gd name="T8" fmla="*/ 899 w 2002"/>
              <a:gd name="T9" fmla="*/ 1104 h 1422"/>
              <a:gd name="T10" fmla="*/ 856 w 2002"/>
              <a:gd name="T11" fmla="*/ 1104 h 1422"/>
              <a:gd name="T12" fmla="*/ 856 w 2002"/>
              <a:gd name="T13" fmla="*/ 1352 h 1422"/>
              <a:gd name="T14" fmla="*/ 899 w 2002"/>
              <a:gd name="T15" fmla="*/ 1061 h 1422"/>
              <a:gd name="T16" fmla="*/ 0 w 2002"/>
              <a:gd name="T17" fmla="*/ 648 h 1422"/>
              <a:gd name="T18" fmla="*/ 324 w 2002"/>
              <a:gd name="T19" fmla="*/ 648 h 1422"/>
              <a:gd name="T20" fmla="*/ 984 w 2002"/>
              <a:gd name="T21" fmla="*/ 679 h 1422"/>
              <a:gd name="T22" fmla="*/ 841 w 2002"/>
              <a:gd name="T23" fmla="*/ 970 h 1422"/>
              <a:gd name="T24" fmla="*/ 1001 w 2002"/>
              <a:gd name="T25" fmla="*/ 840 h 1422"/>
              <a:gd name="T26" fmla="*/ 1130 w 2002"/>
              <a:gd name="T27" fmla="*/ 779 h 1422"/>
              <a:gd name="T28" fmla="*/ 1158 w 2002"/>
              <a:gd name="T29" fmla="*/ 905 h 1422"/>
              <a:gd name="T30" fmla="*/ 1058 w 2002"/>
              <a:gd name="T31" fmla="*/ 934 h 1422"/>
              <a:gd name="T32" fmla="*/ 1193 w 2002"/>
              <a:gd name="T33" fmla="*/ 1135 h 1422"/>
              <a:gd name="T34" fmla="*/ 1108 w 2002"/>
              <a:gd name="T35" fmla="*/ 1135 h 1422"/>
              <a:gd name="T36" fmla="*/ 1193 w 2002"/>
              <a:gd name="T37" fmla="*/ 1326 h 1422"/>
              <a:gd name="T38" fmla="*/ 1193 w 2002"/>
              <a:gd name="T39" fmla="*/ 1135 h 1422"/>
              <a:gd name="T40" fmla="*/ 1199 w 2002"/>
              <a:gd name="T41" fmla="*/ 680 h 1422"/>
              <a:gd name="T42" fmla="*/ 1427 w 2002"/>
              <a:gd name="T43" fmla="*/ 814 h 1422"/>
              <a:gd name="T44" fmla="*/ 1385 w 2002"/>
              <a:gd name="T45" fmla="*/ 750 h 1422"/>
              <a:gd name="T46" fmla="*/ 1430 w 2002"/>
              <a:gd name="T47" fmla="*/ 911 h 1422"/>
              <a:gd name="T48" fmla="*/ 1292 w 2002"/>
              <a:gd name="T49" fmla="*/ 903 h 1422"/>
              <a:gd name="T50" fmla="*/ 1401 w 2002"/>
              <a:gd name="T51" fmla="*/ 841 h 1422"/>
              <a:gd name="T52" fmla="*/ 1620 w 2002"/>
              <a:gd name="T53" fmla="*/ 790 h 1422"/>
              <a:gd name="T54" fmla="*/ 1528 w 2002"/>
              <a:gd name="T55" fmla="*/ 697 h 1422"/>
              <a:gd name="T56" fmla="*/ 1528 w 2002"/>
              <a:gd name="T57" fmla="*/ 790 h 1422"/>
              <a:gd name="T58" fmla="*/ 1620 w 2002"/>
              <a:gd name="T59" fmla="*/ 931 h 1422"/>
              <a:gd name="T60" fmla="*/ 1614 w 2002"/>
              <a:gd name="T61" fmla="*/ 1244 h 1422"/>
              <a:gd name="T62" fmla="*/ 1614 w 2002"/>
              <a:gd name="T63" fmla="*/ 1244 h 1422"/>
              <a:gd name="T64" fmla="*/ 1510 w 2002"/>
              <a:gd name="T65" fmla="*/ 1136 h 1422"/>
              <a:gd name="T66" fmla="*/ 1510 w 2002"/>
              <a:gd name="T67" fmla="*/ 1327 h 1422"/>
              <a:gd name="T68" fmla="*/ 1787 w 2002"/>
              <a:gd name="T69" fmla="*/ 804 h 1422"/>
              <a:gd name="T70" fmla="*/ 1717 w 2002"/>
              <a:gd name="T71" fmla="*/ 788 h 1422"/>
              <a:gd name="T72" fmla="*/ 1718 w 2002"/>
              <a:gd name="T73" fmla="*/ 970 h 1422"/>
              <a:gd name="T74" fmla="*/ 1840 w 2002"/>
              <a:gd name="T75" fmla="*/ 1221 h 1422"/>
              <a:gd name="T76" fmla="*/ 1790 w 2002"/>
              <a:gd name="T77" fmla="*/ 1242 h 1422"/>
              <a:gd name="T78" fmla="*/ 1949 w 2002"/>
              <a:gd name="T79" fmla="*/ 1285 h 1422"/>
              <a:gd name="T80" fmla="*/ 2000 w 2002"/>
              <a:gd name="T81" fmla="*/ 1258 h 1422"/>
              <a:gd name="T82" fmla="*/ 1790 w 2002"/>
              <a:gd name="T83" fmla="*/ 1242 h 1422"/>
              <a:gd name="T84" fmla="*/ 1946 w 2002"/>
              <a:gd name="T85" fmla="*/ 869 h 1422"/>
              <a:gd name="T86" fmla="*/ 1994 w 2002"/>
              <a:gd name="T87" fmla="*/ 860 h 1422"/>
              <a:gd name="T88" fmla="*/ 1810 w 2002"/>
              <a:gd name="T89" fmla="*/ 822 h 1422"/>
              <a:gd name="T90" fmla="*/ 1901 w 2002"/>
              <a:gd name="T91" fmla="*/ 785 h 1422"/>
              <a:gd name="T92" fmla="*/ 1881 w 2002"/>
              <a:gd name="T93" fmla="*/ 975 h 1422"/>
              <a:gd name="T94" fmla="*/ 1954 w 2002"/>
              <a:gd name="T95" fmla="*/ 970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002" h="1422">
                <a:moveTo>
                  <a:pt x="1752" y="1061"/>
                </a:moveTo>
                <a:cubicBezTo>
                  <a:pt x="1702" y="1061"/>
                  <a:pt x="1702" y="1061"/>
                  <a:pt x="1702" y="1061"/>
                </a:cubicBezTo>
                <a:cubicBezTo>
                  <a:pt x="1702" y="1352"/>
                  <a:pt x="1702" y="1352"/>
                  <a:pt x="1702" y="1352"/>
                </a:cubicBezTo>
                <a:cubicBezTo>
                  <a:pt x="1752" y="1352"/>
                  <a:pt x="1752" y="1352"/>
                  <a:pt x="1752" y="1352"/>
                </a:cubicBezTo>
                <a:lnTo>
                  <a:pt x="1752" y="1061"/>
                </a:lnTo>
                <a:close/>
                <a:moveTo>
                  <a:pt x="1347" y="1136"/>
                </a:moveTo>
                <a:cubicBezTo>
                  <a:pt x="1298" y="1136"/>
                  <a:pt x="1298" y="1136"/>
                  <a:pt x="1298" y="1136"/>
                </a:cubicBezTo>
                <a:cubicBezTo>
                  <a:pt x="1298" y="1352"/>
                  <a:pt x="1298" y="1352"/>
                  <a:pt x="1298" y="1352"/>
                </a:cubicBezTo>
                <a:cubicBezTo>
                  <a:pt x="1348" y="1352"/>
                  <a:pt x="1348" y="1352"/>
                  <a:pt x="1348" y="1352"/>
                </a:cubicBezTo>
                <a:cubicBezTo>
                  <a:pt x="1348" y="1239"/>
                  <a:pt x="1348" y="1239"/>
                  <a:pt x="1348" y="1239"/>
                </a:cubicBezTo>
                <a:cubicBezTo>
                  <a:pt x="1348" y="1200"/>
                  <a:pt x="1361" y="1185"/>
                  <a:pt x="1394" y="1185"/>
                </a:cubicBezTo>
                <a:cubicBezTo>
                  <a:pt x="1401" y="1185"/>
                  <a:pt x="1408" y="1185"/>
                  <a:pt x="1416" y="1186"/>
                </a:cubicBezTo>
                <a:cubicBezTo>
                  <a:pt x="1418" y="1186"/>
                  <a:pt x="1418" y="1186"/>
                  <a:pt x="1418" y="1186"/>
                </a:cubicBezTo>
                <a:cubicBezTo>
                  <a:pt x="1418" y="1136"/>
                  <a:pt x="1418" y="1136"/>
                  <a:pt x="1418" y="1136"/>
                </a:cubicBezTo>
                <a:cubicBezTo>
                  <a:pt x="1417" y="1136"/>
                  <a:pt x="1417" y="1136"/>
                  <a:pt x="1417" y="1136"/>
                </a:cubicBezTo>
                <a:cubicBezTo>
                  <a:pt x="1413" y="1136"/>
                  <a:pt x="1408" y="1135"/>
                  <a:pt x="1404" y="1135"/>
                </a:cubicBezTo>
                <a:cubicBezTo>
                  <a:pt x="1380" y="1136"/>
                  <a:pt x="1360" y="1148"/>
                  <a:pt x="1347" y="1170"/>
                </a:cubicBezTo>
                <a:lnTo>
                  <a:pt x="1347" y="1136"/>
                </a:lnTo>
                <a:close/>
                <a:moveTo>
                  <a:pt x="856" y="1104"/>
                </a:moveTo>
                <a:cubicBezTo>
                  <a:pt x="899" y="1104"/>
                  <a:pt x="899" y="1104"/>
                  <a:pt x="899" y="1104"/>
                </a:cubicBezTo>
                <a:cubicBezTo>
                  <a:pt x="935" y="1104"/>
                  <a:pt x="968" y="1108"/>
                  <a:pt x="968" y="1153"/>
                </a:cubicBezTo>
                <a:cubicBezTo>
                  <a:pt x="968" y="1191"/>
                  <a:pt x="944" y="1199"/>
                  <a:pt x="902" y="1199"/>
                </a:cubicBezTo>
                <a:cubicBezTo>
                  <a:pt x="856" y="1199"/>
                  <a:pt x="856" y="1199"/>
                  <a:pt x="856" y="1199"/>
                </a:cubicBezTo>
                <a:lnTo>
                  <a:pt x="856" y="1104"/>
                </a:lnTo>
                <a:close/>
                <a:moveTo>
                  <a:pt x="899" y="1061"/>
                </a:moveTo>
                <a:cubicBezTo>
                  <a:pt x="803" y="1061"/>
                  <a:pt x="803" y="1061"/>
                  <a:pt x="803" y="1061"/>
                </a:cubicBezTo>
                <a:cubicBezTo>
                  <a:pt x="803" y="1352"/>
                  <a:pt x="803" y="1352"/>
                  <a:pt x="803" y="1352"/>
                </a:cubicBezTo>
                <a:cubicBezTo>
                  <a:pt x="856" y="1352"/>
                  <a:pt x="856" y="1352"/>
                  <a:pt x="856" y="1352"/>
                </a:cubicBezTo>
                <a:cubicBezTo>
                  <a:pt x="856" y="1243"/>
                  <a:pt x="856" y="1243"/>
                  <a:pt x="856" y="1243"/>
                </a:cubicBezTo>
                <a:cubicBezTo>
                  <a:pt x="900" y="1243"/>
                  <a:pt x="900" y="1243"/>
                  <a:pt x="900" y="1243"/>
                </a:cubicBezTo>
                <a:cubicBezTo>
                  <a:pt x="957" y="1243"/>
                  <a:pt x="1023" y="1232"/>
                  <a:pt x="1023" y="1153"/>
                </a:cubicBezTo>
                <a:cubicBezTo>
                  <a:pt x="1023" y="1072"/>
                  <a:pt x="963" y="1061"/>
                  <a:pt x="899" y="1061"/>
                </a:cubicBezTo>
                <a:moveTo>
                  <a:pt x="0" y="971"/>
                </a:moveTo>
                <a:cubicBezTo>
                  <a:pt x="324" y="971"/>
                  <a:pt x="324" y="971"/>
                  <a:pt x="324" y="971"/>
                </a:cubicBezTo>
                <a:cubicBezTo>
                  <a:pt x="324" y="648"/>
                  <a:pt x="324" y="648"/>
                  <a:pt x="324" y="648"/>
                </a:cubicBezTo>
                <a:cubicBezTo>
                  <a:pt x="0" y="648"/>
                  <a:pt x="0" y="648"/>
                  <a:pt x="0" y="648"/>
                </a:cubicBezTo>
                <a:lnTo>
                  <a:pt x="0" y="971"/>
                </a:lnTo>
                <a:close/>
                <a:moveTo>
                  <a:pt x="647" y="324"/>
                </a:moveTo>
                <a:cubicBezTo>
                  <a:pt x="647" y="145"/>
                  <a:pt x="502" y="0"/>
                  <a:pt x="324" y="0"/>
                </a:cubicBezTo>
                <a:cubicBezTo>
                  <a:pt x="324" y="648"/>
                  <a:pt x="324" y="648"/>
                  <a:pt x="324" y="648"/>
                </a:cubicBezTo>
                <a:cubicBezTo>
                  <a:pt x="502" y="648"/>
                  <a:pt x="647" y="503"/>
                  <a:pt x="647" y="324"/>
                </a:cubicBezTo>
                <a:moveTo>
                  <a:pt x="894" y="724"/>
                </a:moveTo>
                <a:cubicBezTo>
                  <a:pt x="984" y="724"/>
                  <a:pt x="984" y="724"/>
                  <a:pt x="984" y="724"/>
                </a:cubicBezTo>
                <a:cubicBezTo>
                  <a:pt x="984" y="679"/>
                  <a:pt x="984" y="679"/>
                  <a:pt x="984" y="679"/>
                </a:cubicBezTo>
                <a:cubicBezTo>
                  <a:pt x="750" y="679"/>
                  <a:pt x="750" y="679"/>
                  <a:pt x="750" y="679"/>
                </a:cubicBezTo>
                <a:cubicBezTo>
                  <a:pt x="750" y="724"/>
                  <a:pt x="750" y="724"/>
                  <a:pt x="750" y="724"/>
                </a:cubicBezTo>
                <a:cubicBezTo>
                  <a:pt x="841" y="724"/>
                  <a:pt x="841" y="724"/>
                  <a:pt x="841" y="724"/>
                </a:cubicBezTo>
                <a:cubicBezTo>
                  <a:pt x="841" y="970"/>
                  <a:pt x="841" y="970"/>
                  <a:pt x="841" y="970"/>
                </a:cubicBezTo>
                <a:cubicBezTo>
                  <a:pt x="894" y="970"/>
                  <a:pt x="894" y="970"/>
                  <a:pt x="894" y="970"/>
                </a:cubicBezTo>
                <a:lnTo>
                  <a:pt x="894" y="724"/>
                </a:lnTo>
                <a:close/>
                <a:moveTo>
                  <a:pt x="1110" y="840"/>
                </a:moveTo>
                <a:cubicBezTo>
                  <a:pt x="1001" y="840"/>
                  <a:pt x="1001" y="840"/>
                  <a:pt x="1001" y="840"/>
                </a:cubicBezTo>
                <a:cubicBezTo>
                  <a:pt x="1006" y="802"/>
                  <a:pt x="1034" y="789"/>
                  <a:pt x="1057" y="789"/>
                </a:cubicBezTo>
                <a:cubicBezTo>
                  <a:pt x="1082" y="789"/>
                  <a:pt x="1108" y="806"/>
                  <a:pt x="1110" y="840"/>
                </a:cubicBezTo>
                <a:moveTo>
                  <a:pt x="1161" y="876"/>
                </a:moveTo>
                <a:cubicBezTo>
                  <a:pt x="1163" y="837"/>
                  <a:pt x="1152" y="802"/>
                  <a:pt x="1130" y="779"/>
                </a:cubicBezTo>
                <a:cubicBezTo>
                  <a:pt x="1111" y="759"/>
                  <a:pt x="1086" y="749"/>
                  <a:pt x="1057" y="749"/>
                </a:cubicBezTo>
                <a:cubicBezTo>
                  <a:pt x="995" y="749"/>
                  <a:pt x="951" y="796"/>
                  <a:pt x="951" y="860"/>
                </a:cubicBezTo>
                <a:cubicBezTo>
                  <a:pt x="951" y="928"/>
                  <a:pt x="995" y="975"/>
                  <a:pt x="1060" y="975"/>
                </a:cubicBezTo>
                <a:cubicBezTo>
                  <a:pt x="1117" y="975"/>
                  <a:pt x="1149" y="938"/>
                  <a:pt x="1158" y="905"/>
                </a:cubicBezTo>
                <a:cubicBezTo>
                  <a:pt x="1159" y="904"/>
                  <a:pt x="1159" y="904"/>
                  <a:pt x="1159" y="904"/>
                </a:cubicBezTo>
                <a:cubicBezTo>
                  <a:pt x="1110" y="904"/>
                  <a:pt x="1110" y="904"/>
                  <a:pt x="1110" y="904"/>
                </a:cubicBezTo>
                <a:cubicBezTo>
                  <a:pt x="1109" y="904"/>
                  <a:pt x="1109" y="904"/>
                  <a:pt x="1109" y="904"/>
                </a:cubicBezTo>
                <a:cubicBezTo>
                  <a:pt x="1101" y="923"/>
                  <a:pt x="1083" y="934"/>
                  <a:pt x="1058" y="934"/>
                </a:cubicBezTo>
                <a:cubicBezTo>
                  <a:pt x="1023" y="934"/>
                  <a:pt x="1004" y="904"/>
                  <a:pt x="1001" y="877"/>
                </a:cubicBezTo>
                <a:cubicBezTo>
                  <a:pt x="1160" y="877"/>
                  <a:pt x="1160" y="877"/>
                  <a:pt x="1160" y="877"/>
                </a:cubicBezTo>
                <a:lnTo>
                  <a:pt x="1161" y="876"/>
                </a:lnTo>
                <a:close/>
                <a:moveTo>
                  <a:pt x="1193" y="1135"/>
                </a:moveTo>
                <a:cubicBezTo>
                  <a:pt x="1193" y="1251"/>
                  <a:pt x="1193" y="1251"/>
                  <a:pt x="1193" y="1251"/>
                </a:cubicBezTo>
                <a:cubicBezTo>
                  <a:pt x="1193" y="1294"/>
                  <a:pt x="1177" y="1316"/>
                  <a:pt x="1146" y="1316"/>
                </a:cubicBezTo>
                <a:cubicBezTo>
                  <a:pt x="1111" y="1316"/>
                  <a:pt x="1108" y="1287"/>
                  <a:pt x="1108" y="1260"/>
                </a:cubicBezTo>
                <a:cubicBezTo>
                  <a:pt x="1108" y="1135"/>
                  <a:pt x="1108" y="1135"/>
                  <a:pt x="1108" y="1135"/>
                </a:cubicBezTo>
                <a:cubicBezTo>
                  <a:pt x="1058" y="1135"/>
                  <a:pt x="1058" y="1135"/>
                  <a:pt x="1058" y="1135"/>
                </a:cubicBezTo>
                <a:cubicBezTo>
                  <a:pt x="1058" y="1271"/>
                  <a:pt x="1058" y="1271"/>
                  <a:pt x="1058" y="1271"/>
                </a:cubicBezTo>
                <a:cubicBezTo>
                  <a:pt x="1058" y="1327"/>
                  <a:pt x="1083" y="1357"/>
                  <a:pt x="1131" y="1357"/>
                </a:cubicBezTo>
                <a:cubicBezTo>
                  <a:pt x="1159" y="1357"/>
                  <a:pt x="1180" y="1346"/>
                  <a:pt x="1193" y="1326"/>
                </a:cubicBezTo>
                <a:cubicBezTo>
                  <a:pt x="1193" y="1352"/>
                  <a:pt x="1193" y="1352"/>
                  <a:pt x="1193" y="1352"/>
                </a:cubicBezTo>
                <a:cubicBezTo>
                  <a:pt x="1243" y="1352"/>
                  <a:pt x="1243" y="1352"/>
                  <a:pt x="1243" y="1352"/>
                </a:cubicBezTo>
                <a:cubicBezTo>
                  <a:pt x="1243" y="1135"/>
                  <a:pt x="1243" y="1135"/>
                  <a:pt x="1243" y="1135"/>
                </a:cubicBezTo>
                <a:lnTo>
                  <a:pt x="1193" y="1135"/>
                </a:lnTo>
                <a:close/>
                <a:moveTo>
                  <a:pt x="1199" y="970"/>
                </a:moveTo>
                <a:cubicBezTo>
                  <a:pt x="1249" y="970"/>
                  <a:pt x="1249" y="970"/>
                  <a:pt x="1249" y="970"/>
                </a:cubicBezTo>
                <a:cubicBezTo>
                  <a:pt x="1249" y="680"/>
                  <a:pt x="1249" y="680"/>
                  <a:pt x="1249" y="680"/>
                </a:cubicBezTo>
                <a:cubicBezTo>
                  <a:pt x="1199" y="680"/>
                  <a:pt x="1199" y="680"/>
                  <a:pt x="1199" y="680"/>
                </a:cubicBezTo>
                <a:lnTo>
                  <a:pt x="1199" y="970"/>
                </a:lnTo>
                <a:close/>
                <a:moveTo>
                  <a:pt x="1343" y="810"/>
                </a:moveTo>
                <a:cubicBezTo>
                  <a:pt x="1343" y="797"/>
                  <a:pt x="1363" y="788"/>
                  <a:pt x="1382" y="788"/>
                </a:cubicBezTo>
                <a:cubicBezTo>
                  <a:pt x="1407" y="788"/>
                  <a:pt x="1423" y="797"/>
                  <a:pt x="1427" y="814"/>
                </a:cubicBezTo>
                <a:cubicBezTo>
                  <a:pt x="1428" y="815"/>
                  <a:pt x="1428" y="815"/>
                  <a:pt x="1428" y="815"/>
                </a:cubicBezTo>
                <a:cubicBezTo>
                  <a:pt x="1475" y="815"/>
                  <a:pt x="1475" y="815"/>
                  <a:pt x="1475" y="815"/>
                </a:cubicBezTo>
                <a:cubicBezTo>
                  <a:pt x="1474" y="814"/>
                  <a:pt x="1474" y="814"/>
                  <a:pt x="1474" y="814"/>
                </a:cubicBezTo>
                <a:cubicBezTo>
                  <a:pt x="1465" y="766"/>
                  <a:pt x="1422" y="750"/>
                  <a:pt x="1385" y="750"/>
                </a:cubicBezTo>
                <a:cubicBezTo>
                  <a:pt x="1334" y="750"/>
                  <a:pt x="1296" y="777"/>
                  <a:pt x="1296" y="813"/>
                </a:cubicBezTo>
                <a:cubicBezTo>
                  <a:pt x="1296" y="847"/>
                  <a:pt x="1318" y="868"/>
                  <a:pt x="1362" y="876"/>
                </a:cubicBezTo>
                <a:cubicBezTo>
                  <a:pt x="1394" y="883"/>
                  <a:pt x="1394" y="883"/>
                  <a:pt x="1394" y="883"/>
                </a:cubicBezTo>
                <a:cubicBezTo>
                  <a:pt x="1418" y="887"/>
                  <a:pt x="1430" y="896"/>
                  <a:pt x="1430" y="911"/>
                </a:cubicBezTo>
                <a:cubicBezTo>
                  <a:pt x="1430" y="927"/>
                  <a:pt x="1413" y="938"/>
                  <a:pt x="1388" y="938"/>
                </a:cubicBezTo>
                <a:cubicBezTo>
                  <a:pt x="1362" y="938"/>
                  <a:pt x="1346" y="926"/>
                  <a:pt x="1341" y="904"/>
                </a:cubicBezTo>
                <a:cubicBezTo>
                  <a:pt x="1341" y="903"/>
                  <a:pt x="1341" y="903"/>
                  <a:pt x="1341" y="903"/>
                </a:cubicBezTo>
                <a:cubicBezTo>
                  <a:pt x="1292" y="903"/>
                  <a:pt x="1292" y="903"/>
                  <a:pt x="1292" y="903"/>
                </a:cubicBezTo>
                <a:cubicBezTo>
                  <a:pt x="1293" y="904"/>
                  <a:pt x="1293" y="904"/>
                  <a:pt x="1293" y="904"/>
                </a:cubicBezTo>
                <a:cubicBezTo>
                  <a:pt x="1298" y="947"/>
                  <a:pt x="1336" y="976"/>
                  <a:pt x="1386" y="976"/>
                </a:cubicBezTo>
                <a:cubicBezTo>
                  <a:pt x="1431" y="976"/>
                  <a:pt x="1478" y="954"/>
                  <a:pt x="1478" y="905"/>
                </a:cubicBezTo>
                <a:cubicBezTo>
                  <a:pt x="1478" y="864"/>
                  <a:pt x="1447" y="850"/>
                  <a:pt x="1401" y="841"/>
                </a:cubicBezTo>
                <a:cubicBezTo>
                  <a:pt x="1371" y="835"/>
                  <a:pt x="1371" y="835"/>
                  <a:pt x="1371" y="835"/>
                </a:cubicBezTo>
                <a:cubicBezTo>
                  <a:pt x="1352" y="831"/>
                  <a:pt x="1343" y="823"/>
                  <a:pt x="1343" y="810"/>
                </a:cubicBezTo>
                <a:moveTo>
                  <a:pt x="1577" y="790"/>
                </a:moveTo>
                <a:cubicBezTo>
                  <a:pt x="1620" y="790"/>
                  <a:pt x="1620" y="790"/>
                  <a:pt x="1620" y="790"/>
                </a:cubicBezTo>
                <a:cubicBezTo>
                  <a:pt x="1620" y="753"/>
                  <a:pt x="1620" y="753"/>
                  <a:pt x="1620" y="753"/>
                </a:cubicBezTo>
                <a:cubicBezTo>
                  <a:pt x="1577" y="753"/>
                  <a:pt x="1577" y="753"/>
                  <a:pt x="1577" y="753"/>
                </a:cubicBezTo>
                <a:cubicBezTo>
                  <a:pt x="1577" y="697"/>
                  <a:pt x="1577" y="697"/>
                  <a:pt x="1577" y="697"/>
                </a:cubicBezTo>
                <a:cubicBezTo>
                  <a:pt x="1528" y="697"/>
                  <a:pt x="1528" y="697"/>
                  <a:pt x="1528" y="697"/>
                </a:cubicBezTo>
                <a:cubicBezTo>
                  <a:pt x="1528" y="753"/>
                  <a:pt x="1528" y="753"/>
                  <a:pt x="1528" y="753"/>
                </a:cubicBezTo>
                <a:cubicBezTo>
                  <a:pt x="1496" y="753"/>
                  <a:pt x="1496" y="753"/>
                  <a:pt x="1496" y="753"/>
                </a:cubicBezTo>
                <a:cubicBezTo>
                  <a:pt x="1496" y="790"/>
                  <a:pt x="1496" y="790"/>
                  <a:pt x="1496" y="790"/>
                </a:cubicBezTo>
                <a:cubicBezTo>
                  <a:pt x="1528" y="790"/>
                  <a:pt x="1528" y="790"/>
                  <a:pt x="1528" y="790"/>
                </a:cubicBezTo>
                <a:cubicBezTo>
                  <a:pt x="1528" y="912"/>
                  <a:pt x="1528" y="912"/>
                  <a:pt x="1528" y="912"/>
                </a:cubicBezTo>
                <a:cubicBezTo>
                  <a:pt x="1528" y="955"/>
                  <a:pt x="1536" y="970"/>
                  <a:pt x="1584" y="970"/>
                </a:cubicBezTo>
                <a:cubicBezTo>
                  <a:pt x="1620" y="970"/>
                  <a:pt x="1620" y="970"/>
                  <a:pt x="1620" y="970"/>
                </a:cubicBezTo>
                <a:cubicBezTo>
                  <a:pt x="1620" y="931"/>
                  <a:pt x="1620" y="931"/>
                  <a:pt x="1620" y="931"/>
                </a:cubicBezTo>
                <a:cubicBezTo>
                  <a:pt x="1602" y="931"/>
                  <a:pt x="1602" y="931"/>
                  <a:pt x="1602" y="931"/>
                </a:cubicBezTo>
                <a:cubicBezTo>
                  <a:pt x="1582" y="931"/>
                  <a:pt x="1577" y="926"/>
                  <a:pt x="1577" y="905"/>
                </a:cubicBezTo>
                <a:lnTo>
                  <a:pt x="1577" y="790"/>
                </a:lnTo>
                <a:close/>
                <a:moveTo>
                  <a:pt x="1614" y="1244"/>
                </a:moveTo>
                <a:cubicBezTo>
                  <a:pt x="1614" y="1289"/>
                  <a:pt x="1594" y="1316"/>
                  <a:pt x="1562" y="1316"/>
                </a:cubicBezTo>
                <a:cubicBezTo>
                  <a:pt x="1529" y="1316"/>
                  <a:pt x="1508" y="1289"/>
                  <a:pt x="1508" y="1244"/>
                </a:cubicBezTo>
                <a:cubicBezTo>
                  <a:pt x="1508" y="1200"/>
                  <a:pt x="1529" y="1172"/>
                  <a:pt x="1562" y="1172"/>
                </a:cubicBezTo>
                <a:cubicBezTo>
                  <a:pt x="1594" y="1172"/>
                  <a:pt x="1614" y="1200"/>
                  <a:pt x="1614" y="1244"/>
                </a:cubicBezTo>
                <a:moveTo>
                  <a:pt x="1665" y="1244"/>
                </a:moveTo>
                <a:cubicBezTo>
                  <a:pt x="1665" y="1177"/>
                  <a:pt x="1627" y="1131"/>
                  <a:pt x="1572" y="1131"/>
                </a:cubicBezTo>
                <a:cubicBezTo>
                  <a:pt x="1545" y="1131"/>
                  <a:pt x="1524" y="1142"/>
                  <a:pt x="1510" y="1161"/>
                </a:cubicBezTo>
                <a:cubicBezTo>
                  <a:pt x="1510" y="1136"/>
                  <a:pt x="1510" y="1136"/>
                  <a:pt x="1510" y="1136"/>
                </a:cubicBezTo>
                <a:cubicBezTo>
                  <a:pt x="1460" y="1136"/>
                  <a:pt x="1460" y="1136"/>
                  <a:pt x="1460" y="1136"/>
                </a:cubicBezTo>
                <a:cubicBezTo>
                  <a:pt x="1460" y="1422"/>
                  <a:pt x="1460" y="1422"/>
                  <a:pt x="1460" y="1422"/>
                </a:cubicBezTo>
                <a:cubicBezTo>
                  <a:pt x="1510" y="1422"/>
                  <a:pt x="1510" y="1422"/>
                  <a:pt x="1510" y="1422"/>
                </a:cubicBezTo>
                <a:cubicBezTo>
                  <a:pt x="1510" y="1327"/>
                  <a:pt x="1510" y="1327"/>
                  <a:pt x="1510" y="1327"/>
                </a:cubicBezTo>
                <a:cubicBezTo>
                  <a:pt x="1524" y="1347"/>
                  <a:pt x="1545" y="1357"/>
                  <a:pt x="1572" y="1357"/>
                </a:cubicBezTo>
                <a:cubicBezTo>
                  <a:pt x="1627" y="1357"/>
                  <a:pt x="1665" y="1311"/>
                  <a:pt x="1665" y="1244"/>
                </a:cubicBezTo>
                <a:moveTo>
                  <a:pt x="1786" y="804"/>
                </a:moveTo>
                <a:cubicBezTo>
                  <a:pt x="1787" y="804"/>
                  <a:pt x="1787" y="804"/>
                  <a:pt x="1787" y="804"/>
                </a:cubicBezTo>
                <a:cubicBezTo>
                  <a:pt x="1787" y="754"/>
                  <a:pt x="1787" y="754"/>
                  <a:pt x="1787" y="754"/>
                </a:cubicBezTo>
                <a:cubicBezTo>
                  <a:pt x="1786" y="754"/>
                  <a:pt x="1786" y="754"/>
                  <a:pt x="1786" y="754"/>
                </a:cubicBezTo>
                <a:cubicBezTo>
                  <a:pt x="1783" y="753"/>
                  <a:pt x="1777" y="753"/>
                  <a:pt x="1774" y="753"/>
                </a:cubicBezTo>
                <a:cubicBezTo>
                  <a:pt x="1750" y="753"/>
                  <a:pt x="1729" y="766"/>
                  <a:pt x="1717" y="788"/>
                </a:cubicBezTo>
                <a:cubicBezTo>
                  <a:pt x="1717" y="753"/>
                  <a:pt x="1717" y="753"/>
                  <a:pt x="1717" y="753"/>
                </a:cubicBezTo>
                <a:cubicBezTo>
                  <a:pt x="1668" y="753"/>
                  <a:pt x="1668" y="753"/>
                  <a:pt x="1668" y="753"/>
                </a:cubicBezTo>
                <a:cubicBezTo>
                  <a:pt x="1668" y="970"/>
                  <a:pt x="1668" y="970"/>
                  <a:pt x="1668" y="970"/>
                </a:cubicBezTo>
                <a:cubicBezTo>
                  <a:pt x="1718" y="970"/>
                  <a:pt x="1718" y="970"/>
                  <a:pt x="1718" y="970"/>
                </a:cubicBezTo>
                <a:cubicBezTo>
                  <a:pt x="1718" y="856"/>
                  <a:pt x="1718" y="856"/>
                  <a:pt x="1718" y="856"/>
                </a:cubicBezTo>
                <a:cubicBezTo>
                  <a:pt x="1718" y="818"/>
                  <a:pt x="1731" y="803"/>
                  <a:pt x="1763" y="803"/>
                </a:cubicBezTo>
                <a:cubicBezTo>
                  <a:pt x="1770" y="803"/>
                  <a:pt x="1778" y="803"/>
                  <a:pt x="1786" y="804"/>
                </a:cubicBezTo>
                <a:moveTo>
                  <a:pt x="1840" y="1221"/>
                </a:moveTo>
                <a:cubicBezTo>
                  <a:pt x="1845" y="1183"/>
                  <a:pt x="1873" y="1170"/>
                  <a:pt x="1896" y="1170"/>
                </a:cubicBezTo>
                <a:cubicBezTo>
                  <a:pt x="1921" y="1170"/>
                  <a:pt x="1947" y="1188"/>
                  <a:pt x="1949" y="1221"/>
                </a:cubicBezTo>
                <a:lnTo>
                  <a:pt x="1840" y="1221"/>
                </a:lnTo>
                <a:close/>
                <a:moveTo>
                  <a:pt x="1790" y="1242"/>
                </a:moveTo>
                <a:cubicBezTo>
                  <a:pt x="1790" y="1310"/>
                  <a:pt x="1835" y="1357"/>
                  <a:pt x="1899" y="1357"/>
                </a:cubicBezTo>
                <a:cubicBezTo>
                  <a:pt x="1956" y="1357"/>
                  <a:pt x="1988" y="1319"/>
                  <a:pt x="1997" y="1287"/>
                </a:cubicBezTo>
                <a:cubicBezTo>
                  <a:pt x="1998" y="1285"/>
                  <a:pt x="1998" y="1285"/>
                  <a:pt x="1998" y="1285"/>
                </a:cubicBezTo>
                <a:cubicBezTo>
                  <a:pt x="1949" y="1285"/>
                  <a:pt x="1949" y="1285"/>
                  <a:pt x="1949" y="1285"/>
                </a:cubicBezTo>
                <a:cubicBezTo>
                  <a:pt x="1948" y="1286"/>
                  <a:pt x="1948" y="1286"/>
                  <a:pt x="1948" y="1286"/>
                </a:cubicBezTo>
                <a:cubicBezTo>
                  <a:pt x="1940" y="1305"/>
                  <a:pt x="1922" y="1315"/>
                  <a:pt x="1897" y="1315"/>
                </a:cubicBezTo>
                <a:cubicBezTo>
                  <a:pt x="1862" y="1315"/>
                  <a:pt x="1843" y="1286"/>
                  <a:pt x="1840" y="1258"/>
                </a:cubicBezTo>
                <a:cubicBezTo>
                  <a:pt x="2000" y="1258"/>
                  <a:pt x="2000" y="1258"/>
                  <a:pt x="2000" y="1258"/>
                </a:cubicBezTo>
                <a:cubicBezTo>
                  <a:pt x="2000" y="1257"/>
                  <a:pt x="2000" y="1257"/>
                  <a:pt x="2000" y="1257"/>
                </a:cubicBezTo>
                <a:cubicBezTo>
                  <a:pt x="2002" y="1218"/>
                  <a:pt x="1991" y="1184"/>
                  <a:pt x="1969" y="1161"/>
                </a:cubicBezTo>
                <a:cubicBezTo>
                  <a:pt x="1950" y="1141"/>
                  <a:pt x="1925" y="1131"/>
                  <a:pt x="1896" y="1131"/>
                </a:cubicBezTo>
                <a:cubicBezTo>
                  <a:pt x="1834" y="1131"/>
                  <a:pt x="1790" y="1177"/>
                  <a:pt x="1790" y="1242"/>
                </a:cubicBezTo>
                <a:moveTo>
                  <a:pt x="1946" y="884"/>
                </a:moveTo>
                <a:cubicBezTo>
                  <a:pt x="1946" y="919"/>
                  <a:pt x="1927" y="937"/>
                  <a:pt x="1891" y="937"/>
                </a:cubicBezTo>
                <a:cubicBezTo>
                  <a:pt x="1868" y="937"/>
                  <a:pt x="1853" y="926"/>
                  <a:pt x="1853" y="908"/>
                </a:cubicBezTo>
                <a:cubicBezTo>
                  <a:pt x="1853" y="886"/>
                  <a:pt x="1876" y="876"/>
                  <a:pt x="1946" y="869"/>
                </a:cubicBezTo>
                <a:lnTo>
                  <a:pt x="1946" y="884"/>
                </a:lnTo>
                <a:close/>
                <a:moveTo>
                  <a:pt x="2000" y="968"/>
                </a:moveTo>
                <a:cubicBezTo>
                  <a:pt x="1996" y="951"/>
                  <a:pt x="1993" y="923"/>
                  <a:pt x="1993" y="895"/>
                </a:cubicBezTo>
                <a:cubicBezTo>
                  <a:pt x="1993" y="884"/>
                  <a:pt x="1994" y="871"/>
                  <a:pt x="1994" y="860"/>
                </a:cubicBezTo>
                <a:cubicBezTo>
                  <a:pt x="1994" y="852"/>
                  <a:pt x="1994" y="845"/>
                  <a:pt x="1994" y="840"/>
                </a:cubicBezTo>
                <a:cubicBezTo>
                  <a:pt x="1995" y="810"/>
                  <a:pt x="1987" y="787"/>
                  <a:pt x="1972" y="771"/>
                </a:cubicBezTo>
                <a:cubicBezTo>
                  <a:pt x="1956" y="755"/>
                  <a:pt x="1933" y="747"/>
                  <a:pt x="1903" y="747"/>
                </a:cubicBezTo>
                <a:cubicBezTo>
                  <a:pt x="1851" y="747"/>
                  <a:pt x="1814" y="777"/>
                  <a:pt x="1810" y="822"/>
                </a:cubicBezTo>
                <a:cubicBezTo>
                  <a:pt x="1810" y="823"/>
                  <a:pt x="1810" y="823"/>
                  <a:pt x="1810" y="823"/>
                </a:cubicBezTo>
                <a:cubicBezTo>
                  <a:pt x="1859" y="823"/>
                  <a:pt x="1859" y="823"/>
                  <a:pt x="1859" y="823"/>
                </a:cubicBezTo>
                <a:cubicBezTo>
                  <a:pt x="1859" y="822"/>
                  <a:pt x="1859" y="822"/>
                  <a:pt x="1859" y="822"/>
                </a:cubicBezTo>
                <a:cubicBezTo>
                  <a:pt x="1860" y="798"/>
                  <a:pt x="1876" y="785"/>
                  <a:pt x="1901" y="785"/>
                </a:cubicBezTo>
                <a:cubicBezTo>
                  <a:pt x="1921" y="785"/>
                  <a:pt x="1944" y="793"/>
                  <a:pt x="1944" y="831"/>
                </a:cubicBezTo>
                <a:cubicBezTo>
                  <a:pt x="1944" y="834"/>
                  <a:pt x="1944" y="834"/>
                  <a:pt x="1944" y="834"/>
                </a:cubicBezTo>
                <a:cubicBezTo>
                  <a:pt x="1871" y="841"/>
                  <a:pt x="1800" y="853"/>
                  <a:pt x="1800" y="910"/>
                </a:cubicBezTo>
                <a:cubicBezTo>
                  <a:pt x="1800" y="949"/>
                  <a:pt x="1833" y="975"/>
                  <a:pt x="1881" y="975"/>
                </a:cubicBezTo>
                <a:cubicBezTo>
                  <a:pt x="1912" y="975"/>
                  <a:pt x="1936" y="964"/>
                  <a:pt x="1950" y="943"/>
                </a:cubicBezTo>
                <a:cubicBezTo>
                  <a:pt x="1951" y="952"/>
                  <a:pt x="1952" y="958"/>
                  <a:pt x="1953" y="963"/>
                </a:cubicBezTo>
                <a:cubicBezTo>
                  <a:pt x="1953" y="965"/>
                  <a:pt x="1954" y="967"/>
                  <a:pt x="1954" y="969"/>
                </a:cubicBezTo>
                <a:cubicBezTo>
                  <a:pt x="1954" y="970"/>
                  <a:pt x="1954" y="970"/>
                  <a:pt x="1954" y="970"/>
                </a:cubicBezTo>
                <a:cubicBezTo>
                  <a:pt x="2000" y="970"/>
                  <a:pt x="2000" y="970"/>
                  <a:pt x="2000" y="970"/>
                </a:cubicBezTo>
                <a:lnTo>
                  <a:pt x="2000" y="9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68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30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57FBC43-5F0C-470C-AA67-E40C2E92F3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775075"/>
            <a:ext cx="4215256" cy="3082924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83AA571D-F28E-4C85-BD9A-89F12FBCB1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311256" y="0"/>
            <a:ext cx="1880744" cy="377507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4509227"/>
            <a:ext cx="5382106" cy="1703388"/>
          </a:xfrm>
        </p:spPr>
        <p:txBody>
          <a:bodyPr wrap="square"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0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This is a divider title on up to two lines</a:t>
            </a:r>
          </a:p>
          <a:p>
            <a:pPr lvl="1"/>
            <a:r>
              <a:rPr lang="en-US"/>
              <a:t>Subtitle here if necessary or delete  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299F230D-1E82-44F9-9BC6-C93B620C9DFA}"/>
              </a:ext>
            </a:extLst>
          </p:cNvPr>
          <p:cNvSpPr>
            <a:spLocks noGrp="1" noChangeAspect="1"/>
          </p:cNvSpPr>
          <p:nvPr>
            <p:ph type="body" sz="quarter" idx="16"/>
          </p:nvPr>
        </p:nvSpPr>
        <p:spPr>
          <a:xfrm>
            <a:off x="340834" y="346074"/>
            <a:ext cx="1396800" cy="991655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8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B0BBDDE9-66FF-41DF-8472-EABBA2302F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rgbClr val="E6E6E6"/>
          </a:solidFill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the icon to add an image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Image and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1832579"/>
            <a:ext cx="3365981" cy="3988784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Simple can </a:t>
            </a:r>
            <a:br>
              <a:rPr lang="en-US"/>
            </a:br>
            <a:r>
              <a:rPr lang="en-US"/>
              <a:t>be harder than complex. You have to work hard to get your thinking clean to make it simple.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A3CC6F-8354-4841-9593-FAD91F210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201460"/>
            <a:ext cx="3365500" cy="323165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2100" b="0">
                <a:solidFill>
                  <a:schemeClr val="bg1"/>
                </a:solidFill>
                <a:latin typeface="+mj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&gt; Steve Jobs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F547-003A-454A-BDA9-55BA4E9979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532" y="672300"/>
            <a:ext cx="1285200" cy="925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57EA0E-14E0-4A2F-AE8A-4A2792BA9F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-1591383" y="672300"/>
            <a:ext cx="1285200" cy="925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E9E04DEB-2E7C-4F4F-99F9-2ABE23D4F3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88612" y="1700213"/>
            <a:ext cx="871819" cy="5157786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A3B94DD2-6A2B-4E79-90CC-63924818EF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60432" y="0"/>
            <a:ext cx="831568" cy="1669143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28EC86-FCCC-445E-8956-8FB7F5683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the icon to add an image FIRST</a:t>
            </a:r>
            <a:br>
              <a:rPr lang="en-US"/>
            </a:br>
            <a:r>
              <a:rPr lang="en-US"/>
              <a:t>and then send to back before adding text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Image and 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9">
            <a:extLst>
              <a:ext uri="{FF2B5EF4-FFF2-40B4-BE49-F238E27FC236}">
                <a16:creationId xmlns:a16="http://schemas.microsoft.com/office/drawing/2014/main" id="{C57FBC43-5F0C-470C-AA67-E40C2E92F3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88612" y="1700213"/>
            <a:ext cx="871819" cy="5157786"/>
          </a:xfrm>
          <a:solidFill>
            <a:schemeClr val="accent1"/>
          </a:solidFill>
          <a:ln w="15875">
            <a:noFill/>
          </a:ln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83AA571D-F28E-4C85-BD9A-89F12FBCB1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360432" y="0"/>
            <a:ext cx="831568" cy="1669143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260272-2EBA-4134-B97C-72E09EF218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532" y="1832579"/>
            <a:ext cx="3365981" cy="3988784"/>
          </a:xfrm>
        </p:spPr>
        <p:txBody>
          <a:bodyPr wrap="square" anchor="b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tx1"/>
                </a:solidFill>
                <a:latin typeface="+mj-lt"/>
              </a:defRPr>
            </a:lvl1pPr>
            <a:lvl2pPr>
              <a:spcBef>
                <a:spcPts val="600"/>
              </a:spcBef>
              <a:defRPr sz="2100">
                <a:solidFill>
                  <a:schemeClr val="tx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Simple can </a:t>
            </a:r>
            <a:br>
              <a:rPr lang="en-US"/>
            </a:br>
            <a:r>
              <a:rPr lang="en-US"/>
              <a:t>be harder than complex. You have to work hard to get your thinking clean to make it simple.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CA3CC6F-8354-4841-9593-FAD91F210C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013" y="6201460"/>
            <a:ext cx="3365500" cy="323165"/>
          </a:xfrm>
        </p:spPr>
        <p:txBody>
          <a:bodyPr wrap="square" anchor="b">
            <a:spAutoFit/>
          </a:bodyPr>
          <a:lstStyle>
            <a:lvl1pPr>
              <a:spcBef>
                <a:spcPts val="0"/>
              </a:spcBef>
              <a:defRPr sz="2100" b="0">
                <a:solidFill>
                  <a:schemeClr val="tx1"/>
                </a:solidFill>
                <a:latin typeface="+mj-lt"/>
              </a:defRPr>
            </a:lvl1pPr>
            <a:lvl3pPr marL="0" indent="0">
              <a:buNone/>
              <a:defRPr/>
            </a:lvl3pPr>
          </a:lstStyle>
          <a:p>
            <a:pPr lvl="0"/>
            <a:r>
              <a:rPr lang="en-US"/>
              <a:t>&gt; Steve Jobs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6F547-003A-454A-BDA9-55BA4E9979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532" y="672300"/>
            <a:ext cx="1285200" cy="9252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57EA0E-14E0-4A2F-AE8A-4A2792BA9F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-1591383" y="672300"/>
            <a:ext cx="1285200" cy="925200"/>
          </a:xfr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128EC86-FCCC-445E-8956-8FB7F56836C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the icon to add an image FIRST</a:t>
            </a:r>
            <a:br>
              <a:rPr lang="en-US"/>
            </a:br>
            <a:r>
              <a:rPr lang="en-US"/>
              <a:t>and then send to back before adding text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8D845ADA-F31A-4D3C-A5AD-9AF9340372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7896" y="359044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3776DB5-2D7E-4D43-BF8C-327919C09D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78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ll 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52429-D77A-49A2-9DF4-23213316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Telstra Purple | Presentation Template</a:t>
            </a:r>
            <a:endParaRPr lang="en-AU"/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8D845ADA-F31A-4D3C-A5AD-9AF9340372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7896" y="359044"/>
            <a:ext cx="11502145" cy="861774"/>
          </a:xfrm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4000" b="1">
                <a:solidFill>
                  <a:schemeClr val="tx2"/>
                </a:solidFill>
                <a:latin typeface="+mj-lt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2000"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Slide title</a:t>
            </a:r>
          </a:p>
          <a:p>
            <a:pPr lvl="1"/>
            <a:r>
              <a:rPr lang="en-US"/>
              <a:t>Slide subtitle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3776DB5-2D7E-4D43-BF8C-327919C09D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99380-0ABA-4961-87EE-38394C7A69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00213"/>
            <a:ext cx="3384550" cy="2763837"/>
          </a:xfrm>
          <a:solidFill>
            <a:schemeClr val="accent1"/>
          </a:solidFill>
        </p:spPr>
        <p:txBody>
          <a:bodyPr lIns="360000" tIns="360000" rIns="360000" bIns="360000" anchor="ctr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spcAft>
                <a:spcPts val="1000"/>
              </a:spcAft>
              <a:defRPr sz="1800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722C58-5E53-4A2F-A6DB-04466BBB94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513" y="1700213"/>
            <a:ext cx="8121650" cy="2763837"/>
          </a:xfrm>
          <a:solidFill>
            <a:srgbClr val="E6E6E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89D964-EB6C-4780-A4C5-5284C1530D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E4D525A-9AE0-4209-BAC0-0236FA6635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47188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EDCF5D5-D397-47F7-8DEB-19F4B301B0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59413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3F53F1D-D967-4977-A0C7-94E55039AB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71637" y="5489575"/>
            <a:ext cx="2160000" cy="676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734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1FD41CA0-09AC-46C4-A75F-0A47CECC9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70700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0B30B5D3-B632-4AA7-8059-F0DEA426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18" y="351609"/>
            <a:ext cx="11492620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Slide heading</a:t>
            </a:r>
            <a:endParaRPr lang="en-AU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1EBBC6-FCE2-4321-89FA-1BD2C815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018" y="1700213"/>
            <a:ext cx="11506200" cy="4465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EEFBF3-246C-4DD7-B963-DDEC0128D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5218" y="6404689"/>
            <a:ext cx="43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Telstra Purple</a:t>
            </a:r>
            <a:endParaRPr lang="en-A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DBE0BB0-9ABF-4E9C-8A57-D675004E6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46781" y="6404689"/>
            <a:ext cx="11862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F52F7EB1-5C13-42E3-A830-3DDEA4CA647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3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51" r:id="rId2"/>
    <p:sldLayoutId id="2147484011" r:id="rId3"/>
    <p:sldLayoutId id="2147484050" r:id="rId4"/>
    <p:sldLayoutId id="2147484012" r:id="rId5"/>
    <p:sldLayoutId id="2147484015" r:id="rId6"/>
    <p:sldLayoutId id="2147484014" r:id="rId7"/>
    <p:sldLayoutId id="2147484005" r:id="rId8"/>
    <p:sldLayoutId id="2147484042" r:id="rId9"/>
    <p:sldLayoutId id="2147484047" r:id="rId10"/>
    <p:sldLayoutId id="2147484043" r:id="rId11"/>
    <p:sldLayoutId id="2147484046" r:id="rId12"/>
    <p:sldLayoutId id="2147484045" r:id="rId13"/>
    <p:sldLayoutId id="2147484044" r:id="rId14"/>
    <p:sldLayoutId id="2147484036" r:id="rId15"/>
    <p:sldLayoutId id="2147484037" r:id="rId16"/>
    <p:sldLayoutId id="2147484038" r:id="rId17"/>
    <p:sldLayoutId id="2147484016" r:id="rId18"/>
    <p:sldLayoutId id="2147484040" r:id="rId19"/>
    <p:sldLayoutId id="2147484022" r:id="rId20"/>
    <p:sldLayoutId id="2147484023" r:id="rId21"/>
    <p:sldLayoutId id="2147484024" r:id="rId22"/>
    <p:sldLayoutId id="2147484049" r:id="rId23"/>
    <p:sldLayoutId id="2147484017" r:id="rId24"/>
    <p:sldLayoutId id="2147484021" r:id="rId25"/>
    <p:sldLayoutId id="2147484025" r:id="rId26"/>
    <p:sldLayoutId id="2147484028" r:id="rId27"/>
    <p:sldLayoutId id="2147484033" r:id="rId28"/>
    <p:sldLayoutId id="2147484052" r:id="rId29"/>
    <p:sldLayoutId id="2147484007" r:id="rId30"/>
    <p:sldLayoutId id="2147484048" r:id="rId31"/>
    <p:sldLayoutId id="2147484053" r:id="rId32"/>
    <p:sldLayoutId id="2147484029" r:id="rId33"/>
    <p:sldLayoutId id="2147484008" r:id="rId34"/>
    <p:sldLayoutId id="2147484018" r:id="rId35"/>
    <p:sldLayoutId id="2147484019" r:id="rId36"/>
    <p:sldLayoutId id="2147484020" r:id="rId37"/>
    <p:sldLayoutId id="2147484041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AU" sz="4000" b="1" kern="1200" dirty="0">
          <a:solidFill>
            <a:schemeClr val="tx2"/>
          </a:solidFill>
          <a:latin typeface="+mj-lt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400" b="0" kern="1200">
          <a:solidFill>
            <a:schemeClr val="tx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accent1"/>
        </a:buClr>
        <a:buSzPct val="120000"/>
        <a:buFont typeface="Plain Light" panose="020B0004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accent2"/>
        </a:buClr>
        <a:buFont typeface="Telstra Akkurat" panose="020B050402010102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1"/>
        </a:buClr>
        <a:buSzPct val="120000"/>
        <a:buFont typeface="Plain Light" panose="020B000402020202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1071" userDrawn="1">
          <p15:clr>
            <a:srgbClr val="A4A3A4"/>
          </p15:clr>
        </p15:guide>
        <p15:guide id="5" orient="horz" pos="3884" userDrawn="1">
          <p15:clr>
            <a:srgbClr val="F26B43"/>
          </p15:clr>
        </p15:guide>
        <p15:guide id="6" orient="horz" pos="4110" userDrawn="1">
          <p15:clr>
            <a:srgbClr val="F26B43"/>
          </p15:clr>
        </p15:guide>
        <p15:guide id="9" pos="426" userDrawn="1">
          <p15:clr>
            <a:srgbClr val="A4A3A4"/>
          </p15:clr>
        </p15:guide>
        <p15:guide id="10" pos="642" userDrawn="1">
          <p15:clr>
            <a:srgbClr val="A4A3A4"/>
          </p15:clr>
        </p15:guide>
        <p15:guide id="13" pos="1054">
          <p15:clr>
            <a:srgbClr val="A4A3A4"/>
          </p15:clr>
        </p15:guide>
        <p15:guide id="14" pos="1277" userDrawn="1">
          <p15:clr>
            <a:srgbClr val="A4A3A4"/>
          </p15:clr>
        </p15:guide>
        <p15:guide id="16" pos="1493" userDrawn="1">
          <p15:clr>
            <a:srgbClr val="A4A3A4"/>
          </p15:clr>
        </p15:guide>
        <p15:guide id="17" pos="1710" userDrawn="1">
          <p15:clr>
            <a:srgbClr val="A4A3A4"/>
          </p15:clr>
        </p15:guide>
        <p15:guide id="19" pos="1912" userDrawn="1">
          <p15:clr>
            <a:srgbClr val="A4A3A4"/>
          </p15:clr>
        </p15:guide>
        <p15:guide id="20" pos="2139" userDrawn="1">
          <p15:clr>
            <a:srgbClr val="A4A3A4"/>
          </p15:clr>
        </p15:guide>
        <p15:guide id="21" pos="2343" userDrawn="1">
          <p15:clr>
            <a:srgbClr val="A4A3A4"/>
          </p15:clr>
        </p15:guide>
        <p15:guide id="23" pos="2558">
          <p15:clr>
            <a:srgbClr val="A4A3A4"/>
          </p15:clr>
        </p15:guide>
        <p15:guide id="25" pos="2774" userDrawn="1">
          <p15:clr>
            <a:srgbClr val="5ACBF0"/>
          </p15:clr>
        </p15:guide>
        <p15:guide id="26" pos="2978" userDrawn="1">
          <p15:clr>
            <a:srgbClr val="A4A3A4"/>
          </p15:clr>
        </p15:guide>
        <p15:guide id="27" pos="3205" userDrawn="1">
          <p15:clr>
            <a:srgbClr val="A4A3A4"/>
          </p15:clr>
        </p15:guide>
        <p15:guide id="28" pos="3409" userDrawn="1">
          <p15:clr>
            <a:srgbClr val="A4A3A4"/>
          </p15:clr>
        </p15:guide>
        <p15:guide id="30" pos="3613" userDrawn="1">
          <p15:clr>
            <a:srgbClr val="A4A3A4"/>
          </p15:clr>
        </p15:guide>
        <p15:guide id="31" pos="3840" userDrawn="1">
          <p15:clr>
            <a:srgbClr val="F26B43"/>
          </p15:clr>
        </p15:guide>
        <p15:guide id="32" pos="4044" userDrawn="1">
          <p15:clr>
            <a:srgbClr val="A4A3A4"/>
          </p15:clr>
        </p15:guide>
        <p15:guide id="34" pos="4271" userDrawn="1">
          <p15:clr>
            <a:srgbClr val="A4A3A4"/>
          </p15:clr>
        </p15:guide>
        <p15:guide id="36" pos="4475" userDrawn="1">
          <p15:clr>
            <a:srgbClr val="A4A3A4"/>
          </p15:clr>
        </p15:guide>
        <p15:guide id="37" pos="4702" userDrawn="1">
          <p15:clr>
            <a:srgbClr val="A4A3A4"/>
          </p15:clr>
        </p15:guide>
        <p15:guide id="39" pos="4906" userDrawn="1">
          <p15:clr>
            <a:srgbClr val="5ACBF0"/>
          </p15:clr>
        </p15:guide>
        <p15:guide id="40" pos="5118">
          <p15:clr>
            <a:srgbClr val="A4A3A4"/>
          </p15:clr>
        </p15:guide>
        <p15:guide id="41" pos="5337" userDrawn="1">
          <p15:clr>
            <a:srgbClr val="A4A3A4"/>
          </p15:clr>
        </p15:guide>
        <p15:guide id="42" pos="5541" userDrawn="1">
          <p15:clr>
            <a:srgbClr val="A4A3A4"/>
          </p15:clr>
        </p15:guide>
        <p15:guide id="44" pos="5768" userDrawn="1">
          <p15:clr>
            <a:srgbClr val="A4A3A4"/>
          </p15:clr>
        </p15:guide>
        <p15:guide id="46" pos="5972" userDrawn="1">
          <p15:clr>
            <a:srgbClr val="A4A3A4"/>
          </p15:clr>
        </p15:guide>
        <p15:guide id="47" pos="6174">
          <p15:clr>
            <a:srgbClr val="A4A3A4"/>
          </p15:clr>
        </p15:guide>
        <p15:guide id="48" pos="6403" userDrawn="1">
          <p15:clr>
            <a:srgbClr val="A4A3A4"/>
          </p15:clr>
        </p15:guide>
        <p15:guide id="49" pos="6607" userDrawn="1">
          <p15:clr>
            <a:srgbClr val="A4A3A4"/>
          </p15:clr>
        </p15:guide>
        <p15:guide id="51" pos="6834" userDrawn="1">
          <p15:clr>
            <a:srgbClr val="A4A3A4"/>
          </p15:clr>
        </p15:guide>
        <p15:guide id="53" pos="7038" userDrawn="1">
          <p15:clr>
            <a:srgbClr val="A4A3A4"/>
          </p15:clr>
        </p15:guide>
        <p15:guide id="54" pos="7242" userDrawn="1">
          <p15:clr>
            <a:srgbClr val="A4A3A4"/>
          </p15:clr>
        </p15:guide>
        <p15:guide id="56" orient="horz" pos="436">
          <p15:clr>
            <a:srgbClr val="A4A3A4"/>
          </p15:clr>
        </p15:guide>
        <p15:guide id="58" orient="horz" pos="644" userDrawn="1">
          <p15:clr>
            <a:srgbClr val="A4A3A4"/>
          </p15:clr>
        </p15:guide>
        <p15:guide id="60" orient="horz" pos="867" userDrawn="1">
          <p15:clr>
            <a:srgbClr val="A4A3A4"/>
          </p15:clr>
        </p15:guide>
        <p15:guide id="62" orient="horz" pos="1295" userDrawn="1">
          <p15:clr>
            <a:srgbClr val="A4A3A4"/>
          </p15:clr>
        </p15:guide>
        <p15:guide id="63" orient="horz" pos="1511" userDrawn="1">
          <p15:clr>
            <a:srgbClr val="A4A3A4"/>
          </p15:clr>
        </p15:guide>
        <p15:guide id="65" orient="horz" pos="1728">
          <p15:clr>
            <a:srgbClr val="A4A3A4"/>
          </p15:clr>
        </p15:guide>
        <p15:guide id="66" orient="horz" pos="1945" userDrawn="1">
          <p15:clr>
            <a:srgbClr val="A4A3A4"/>
          </p15:clr>
        </p15:guide>
        <p15:guide id="68" orient="horz" pos="2160">
          <p15:clr>
            <a:srgbClr val="5ACBF0"/>
          </p15:clr>
        </p15:guide>
        <p15:guide id="70" orient="horz" pos="2378" userDrawn="1">
          <p15:clr>
            <a:srgbClr val="A4A3A4"/>
          </p15:clr>
        </p15:guide>
        <p15:guide id="71" orient="horz" pos="2594">
          <p15:clr>
            <a:srgbClr val="A4A3A4"/>
          </p15:clr>
        </p15:guide>
        <p15:guide id="72" orient="horz" pos="2812" userDrawn="1">
          <p15:clr>
            <a:srgbClr val="A4A3A4"/>
          </p15:clr>
        </p15:guide>
        <p15:guide id="74" orient="horz" pos="3028">
          <p15:clr>
            <a:srgbClr val="A4A3A4"/>
          </p15:clr>
        </p15:guide>
        <p15:guide id="77" orient="horz" pos="3458">
          <p15:clr>
            <a:srgbClr val="A4A3A4"/>
          </p15:clr>
        </p15:guide>
        <p15:guide id="78" orient="horz" pos="3667" userDrawn="1">
          <p15:clr>
            <a:srgbClr val="A4A3A4"/>
          </p15:clr>
        </p15:guide>
        <p15:guide id="81" pos="846" userDrawn="1">
          <p15:clr>
            <a:srgbClr val="A4A3A4"/>
          </p15:clr>
        </p15:guide>
        <p15:guide id="83" pos="7459" userDrawn="1">
          <p15:clr>
            <a:srgbClr val="F26B43"/>
          </p15:clr>
        </p15:guide>
        <p15:guide id="84" pos="211" userDrawn="1">
          <p15:clr>
            <a:srgbClr val="F26B43"/>
          </p15:clr>
        </p15:guide>
        <p15:guide id="85" orient="horz" pos="216" userDrawn="1">
          <p15:clr>
            <a:srgbClr val="F26B43"/>
          </p15:clr>
        </p15:guide>
        <p15:guide id="86" orient="horz" pos="323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png"/><Relationship Id="rId11" Type="http://schemas.openxmlformats.org/officeDocument/2006/relationships/image" Target="../media/image43.sv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hyperlink" Target="https://docs.microsoft.com/en-us/power-bi/collaborate-share/service-new-workspaces#roles-in-the-new-workspace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packs/profession-avatars" TargetMode="External"/><Relationship Id="rId3" Type="http://schemas.openxmlformats.org/officeDocument/2006/relationships/slide" Target="slide54.xml"/><Relationship Id="rId7" Type="http://schemas.openxmlformats.org/officeDocument/2006/relationships/hyperlink" Target="https://www.flaticon.com/authors/freepik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flaticon.com/authors/pixel-perfect" TargetMode="Externa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hyperlink" Target="https://unsplash.com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0C6F-DDCB-4637-BA53-9C89BF6519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BE011-1182-44DB-BA55-1BE9438393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907C9-4DB3-4FEA-B47F-5BE57F763E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/>
              <a:t>Agile Enterprise BI</a:t>
            </a:r>
            <a:br>
              <a:rPr lang="en-AU" dirty="0"/>
            </a:br>
            <a:r>
              <a:rPr lang="en-AU" sz="2800" dirty="0"/>
              <a:t>Framework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6025C1-A466-45FB-A8A7-0759434A53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/>
              <a:t>01.12.2019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1AF096-4C78-4A6D-AEC4-FB24957BBB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BFC0B6-04B1-4556-9D3D-ABD18405D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2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1DAFD6-0A1D-4A4A-B089-2ADD4883D217}"/>
              </a:ext>
            </a:extLst>
          </p:cNvPr>
          <p:cNvSpPr/>
          <p:nvPr/>
        </p:nvSpPr>
        <p:spPr>
          <a:xfrm>
            <a:off x="339018" y="1994231"/>
            <a:ext cx="11288730" cy="2202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91850AF-B753-4BF1-B1AD-86F30D642E05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7939469" y="4806709"/>
            <a:ext cx="1973374" cy="345690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Agile Enterprise BI – Scenarios</a:t>
            </a:r>
          </a:p>
          <a:p>
            <a:r>
              <a:rPr lang="en-US" sz="2800" dirty="0"/>
              <a:t>Full Corporate BI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10</a:t>
            </a:fld>
            <a:endParaRPr lang="en-AU"/>
          </a:p>
        </p:txBody>
      </p:sp>
      <p:pic>
        <p:nvPicPr>
          <p:cNvPr id="4" name="Picture 3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D311BC13-411A-49B8-BD86-FDFBDD9E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6" y="2446800"/>
            <a:ext cx="1080000" cy="1080000"/>
          </a:xfrm>
          <a:prstGeom prst="rect">
            <a:avLst/>
          </a:prstGeom>
        </p:spPr>
      </p:pic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01B7BBD0-15F4-4A09-A03A-422DF32E0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250" y="2446800"/>
            <a:ext cx="1080000" cy="10800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CD4835D-89A0-4900-A6EB-1A07AF101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876" y="2626800"/>
            <a:ext cx="720000" cy="7200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FA6D3E2-5930-4D0F-A4B8-7A62B7439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564" y="2626800"/>
            <a:ext cx="720000" cy="7200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8F50E77-85CA-4803-8A4C-2066DDE37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188" y="2626800"/>
            <a:ext cx="720000" cy="720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7B5F59-DD43-450C-8FD5-B158BCDDF97F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9615564" y="2986800"/>
            <a:ext cx="795686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75C845-E550-4EC9-991B-B7EC4E20529A}"/>
              </a:ext>
            </a:extLst>
          </p:cNvPr>
          <p:cNvSpPr txBox="1"/>
          <p:nvPr/>
        </p:nvSpPr>
        <p:spPr>
          <a:xfrm>
            <a:off x="103987" y="3503923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BI Developer</a:t>
            </a:r>
            <a:endParaRPr lang="en-AU" sz="140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E85F22-A11A-42B7-876D-A4F8DCA2FCE4}"/>
              </a:ext>
            </a:extLst>
          </p:cNvPr>
          <p:cNvSpPr txBox="1"/>
          <p:nvPr/>
        </p:nvSpPr>
        <p:spPr>
          <a:xfrm>
            <a:off x="9966511" y="3503923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End User</a:t>
            </a:r>
            <a:endParaRPr lang="en-AU" sz="1400" err="1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176A1B-2BFF-4737-97FD-7E81F8D4BDE4}"/>
              </a:ext>
            </a:extLst>
          </p:cNvPr>
          <p:cNvGrpSpPr/>
          <p:nvPr/>
        </p:nvGrpSpPr>
        <p:grpSpPr>
          <a:xfrm>
            <a:off x="2424414" y="2626800"/>
            <a:ext cx="768398" cy="720000"/>
            <a:chOff x="2705722" y="3069000"/>
            <a:chExt cx="768398" cy="720000"/>
          </a:xfrm>
        </p:grpSpPr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920D9103-5A3F-4AEB-B7B2-CCD02DFAD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5722" y="3069000"/>
              <a:ext cx="360000" cy="360000"/>
            </a:xfrm>
            <a:prstGeom prst="rect">
              <a:avLst/>
            </a:prstGeom>
          </p:spPr>
        </p:pic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1A912FAE-443D-4CAA-9103-724009D1C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5722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67E70EE4-5FD2-44AD-BD1B-45E6C0E49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14120" y="3069000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053735-4F75-45A1-A857-B04000D863E6}"/>
              </a:ext>
            </a:extLst>
          </p:cNvPr>
          <p:cNvGrpSpPr/>
          <p:nvPr/>
        </p:nvGrpSpPr>
        <p:grpSpPr>
          <a:xfrm>
            <a:off x="3988500" y="2716800"/>
            <a:ext cx="1080000" cy="540000"/>
            <a:chOff x="3924470" y="3159000"/>
            <a:chExt cx="1080000" cy="540000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5C960B04-434C-433B-93CB-B68ED294A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24470" y="3159000"/>
              <a:ext cx="540000" cy="540000"/>
            </a:xfrm>
            <a:prstGeom prst="rect">
              <a:avLst/>
            </a:prstGeom>
            <a:noFill/>
          </p:spPr>
        </p:pic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B0DBE238-3001-4724-8752-ED70E68F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4470" y="3159000"/>
              <a:ext cx="540000" cy="540000"/>
            </a:xfrm>
            <a:prstGeom prst="rect">
              <a:avLst/>
            </a:prstGeom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0335A9-3755-418E-8859-F0D5A9E4B43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28726" y="29868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B537F0-C0A3-4E58-AEA9-3B034CAC420D}"/>
              </a:ext>
            </a:extLst>
          </p:cNvPr>
          <p:cNvCxnSpPr>
            <a:cxnSpLocks/>
          </p:cNvCxnSpPr>
          <p:nvPr/>
        </p:nvCxnSpPr>
        <p:spPr>
          <a:xfrm>
            <a:off x="3230655" y="29868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16C0CD-444B-4461-B93A-EAF209693D4C}"/>
              </a:ext>
            </a:extLst>
          </p:cNvPr>
          <p:cNvCxnSpPr>
            <a:cxnSpLocks/>
            <a:stCxn id="42" idx="3"/>
            <a:endCxn id="16" idx="1"/>
          </p:cNvCxnSpPr>
          <p:nvPr/>
        </p:nvCxnSpPr>
        <p:spPr>
          <a:xfrm>
            <a:off x="5068500" y="29868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CCA693-835E-4446-AC5A-DBAFB8139D8C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584188" y="29868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516977-4666-4582-BA8A-0977731D1DA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099876" y="29868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4692181-A2B9-4793-95AA-55C3FE2413DC}"/>
              </a:ext>
            </a:extLst>
          </p:cNvPr>
          <p:cNvSpPr txBox="1"/>
          <p:nvPr/>
        </p:nvSpPr>
        <p:spPr>
          <a:xfrm>
            <a:off x="5333698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Transformation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6EA434-6B7E-4750-A1AE-FB639CA8C181}"/>
              </a:ext>
            </a:extLst>
          </p:cNvPr>
          <p:cNvSpPr txBox="1"/>
          <p:nvPr/>
        </p:nvSpPr>
        <p:spPr>
          <a:xfrm>
            <a:off x="6815139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Data Model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56160E-A383-466E-AF4B-4C98493C3F33}"/>
              </a:ext>
            </a:extLst>
          </p:cNvPr>
          <p:cNvSpPr txBox="1"/>
          <p:nvPr/>
        </p:nvSpPr>
        <p:spPr>
          <a:xfrm>
            <a:off x="8293902" y="3540034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Report Layer</a:t>
            </a:r>
            <a:endParaRPr lang="en-AU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294BC3-34FB-425C-95E9-FD84C09226E9}"/>
              </a:ext>
            </a:extLst>
          </p:cNvPr>
          <p:cNvSpPr txBox="1"/>
          <p:nvPr/>
        </p:nvSpPr>
        <p:spPr>
          <a:xfrm>
            <a:off x="1838311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Source System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F282E9-5856-4685-A959-E33DC8A3EA17}"/>
              </a:ext>
            </a:extLst>
          </p:cNvPr>
          <p:cNvSpPr txBox="1"/>
          <p:nvPr/>
        </p:nvSpPr>
        <p:spPr>
          <a:xfrm>
            <a:off x="3619268" y="3533218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Staging Layer</a:t>
            </a:r>
            <a:endParaRPr lang="en-AU" sz="1400" dirty="0"/>
          </a:p>
        </p:txBody>
      </p:sp>
      <p:pic>
        <p:nvPicPr>
          <p:cNvPr id="89" name="Picture 88" descr="A close up of a logo&#10;&#10;Description automatically generated">
            <a:extLst>
              <a:ext uri="{FF2B5EF4-FFF2-40B4-BE49-F238E27FC236}">
                <a16:creationId xmlns:a16="http://schemas.microsoft.com/office/drawing/2014/main" id="{2A2403E8-329A-427C-8872-FE21AA4A0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498" y="2627843"/>
            <a:ext cx="211383" cy="21138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046C051-5A97-4FB6-A1B9-BA8424221E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0076" y="4247133"/>
            <a:ext cx="769264" cy="181254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 descr="A close up of a logo&#10;&#10;Description automatically generated">
            <a:extLst>
              <a:ext uri="{FF2B5EF4-FFF2-40B4-BE49-F238E27FC236}">
                <a16:creationId xmlns:a16="http://schemas.microsoft.com/office/drawing/2014/main" id="{17EEECE6-C8FA-438C-A0EF-62BC5E246B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8681" y="4632392"/>
            <a:ext cx="180000" cy="18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C3CE839-E29A-403E-A226-EEFC177BAD8D}"/>
              </a:ext>
            </a:extLst>
          </p:cNvPr>
          <p:cNvSpPr txBox="1"/>
          <p:nvPr/>
        </p:nvSpPr>
        <p:spPr>
          <a:xfrm>
            <a:off x="7990973" y="4557176"/>
            <a:ext cx="153112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Row Level Security (RLS)</a:t>
            </a:r>
          </a:p>
          <a:p>
            <a:r>
              <a:rPr lang="en-US" sz="900" dirty="0"/>
              <a:t>Apply RLS where applicable</a:t>
            </a:r>
            <a:endParaRPr lang="en-AU" sz="900" dirty="0"/>
          </a:p>
        </p:txBody>
      </p:sp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FD1B6056-D689-4A00-A639-AA8AFA6509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6282" y="4632392"/>
            <a:ext cx="180000" cy="18000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55B11E2B-6B5E-4579-9BB4-36EDC92728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9001" y="5840241"/>
            <a:ext cx="252000" cy="252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7A098A5C-0822-4088-A0F9-F03CE8227CCF}"/>
              </a:ext>
            </a:extLst>
          </p:cNvPr>
          <p:cNvSpPr txBox="1"/>
          <p:nvPr/>
        </p:nvSpPr>
        <p:spPr>
          <a:xfrm>
            <a:off x="9429993" y="5849483"/>
            <a:ext cx="1809868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Shared Report</a:t>
            </a:r>
          </a:p>
          <a:p>
            <a:r>
              <a:rPr lang="en-US" sz="900" dirty="0"/>
              <a:t>Create certified shared reports across domains where applicable</a:t>
            </a:r>
            <a:endParaRPr lang="en-AU" sz="900" dirty="0"/>
          </a:p>
        </p:txBody>
      </p:sp>
      <p:pic>
        <p:nvPicPr>
          <p:cNvPr id="60" name="Picture 59" descr="A close up of a logo&#10;&#10;Description automatically generated">
            <a:extLst>
              <a:ext uri="{FF2B5EF4-FFF2-40B4-BE49-F238E27FC236}">
                <a16:creationId xmlns:a16="http://schemas.microsoft.com/office/drawing/2014/main" id="{A03518B4-488C-4175-94EB-647EADE756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6639" y="6078279"/>
            <a:ext cx="180000" cy="1800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D3B3B61B-52AF-477D-B858-18803CB8CA46}"/>
              </a:ext>
            </a:extLst>
          </p:cNvPr>
          <p:cNvSpPr txBox="1"/>
          <p:nvPr/>
        </p:nvSpPr>
        <p:spPr>
          <a:xfrm>
            <a:off x="6358931" y="6003063"/>
            <a:ext cx="1910836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Access Control</a:t>
            </a:r>
          </a:p>
          <a:p>
            <a:r>
              <a:rPr lang="en-US" sz="900" dirty="0"/>
              <a:t>Apply schema-based access control to AAD Groups where applicable</a:t>
            </a:r>
            <a:endParaRPr lang="en-AU" sz="900" dirty="0"/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4E578D5-97DC-4387-8EC0-DCE2DAEBD666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4789505" y="4841145"/>
            <a:ext cx="2278436" cy="375832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B42D119-D5AD-4387-A24A-5B10C33AD7C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2940" y="4174229"/>
            <a:ext cx="721170" cy="152399"/>
          </a:xfrm>
          <a:prstGeom prst="bentConnector3">
            <a:avLst>
              <a:gd name="adj1" fmla="val 104592"/>
            </a:avLst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A close up of a logo&#10;&#10;Description automatically generated">
            <a:extLst>
              <a:ext uri="{FF2B5EF4-FFF2-40B4-BE49-F238E27FC236}">
                <a16:creationId xmlns:a16="http://schemas.microsoft.com/office/drawing/2014/main" id="{EED3F9DD-CCBF-421C-BFA4-34E2620AD9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1277" y="4543708"/>
            <a:ext cx="180000" cy="180000"/>
          </a:xfrm>
          <a:prstGeom prst="rect">
            <a:avLst/>
          </a:prstGeom>
        </p:spPr>
      </p:pic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21F9CCAC-4B01-41B3-9B71-714BE1D27533}"/>
              </a:ext>
            </a:extLst>
          </p:cNvPr>
          <p:cNvCxnSpPr>
            <a:cxnSpLocks/>
            <a:endCxn id="118" idx="1"/>
          </p:cNvCxnSpPr>
          <p:nvPr/>
        </p:nvCxnSpPr>
        <p:spPr>
          <a:xfrm rot="16200000" flipH="1">
            <a:off x="6800820" y="4511189"/>
            <a:ext cx="1305932" cy="189807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21CB79F9-EF11-4ADC-9709-992D02BB1C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8690" y="5133059"/>
            <a:ext cx="252000" cy="2520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6FB2D9B-F520-4F75-9F22-D923B977CEC8}"/>
              </a:ext>
            </a:extLst>
          </p:cNvPr>
          <p:cNvSpPr txBox="1"/>
          <p:nvPr/>
        </p:nvSpPr>
        <p:spPr>
          <a:xfrm>
            <a:off x="7879682" y="5142301"/>
            <a:ext cx="1809868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Shared Dataset</a:t>
            </a:r>
          </a:p>
          <a:p>
            <a:r>
              <a:rPr lang="en-US" sz="900" dirty="0"/>
              <a:t>Create certified shared dataset across domains where applicable</a:t>
            </a:r>
            <a:endParaRPr lang="en-AU" sz="900" dirty="0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CBBCF53-1E22-4244-974C-14D5A8764E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3985" y="5207769"/>
            <a:ext cx="769264" cy="181254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 descr="A close up of a logo&#10;&#10;Description automatically generated">
            <a:extLst>
              <a:ext uri="{FF2B5EF4-FFF2-40B4-BE49-F238E27FC236}">
                <a16:creationId xmlns:a16="http://schemas.microsoft.com/office/drawing/2014/main" id="{B2C83320-5FE3-4C72-8112-86510B186D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590" y="5593028"/>
            <a:ext cx="180000" cy="18000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F6C1BAF4-DB5D-485B-AC55-102E5A300A1C}"/>
              </a:ext>
            </a:extLst>
          </p:cNvPr>
          <p:cNvSpPr txBox="1"/>
          <p:nvPr/>
        </p:nvSpPr>
        <p:spPr>
          <a:xfrm>
            <a:off x="6364882" y="5517812"/>
            <a:ext cx="153112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Row Level Security (RLS)</a:t>
            </a:r>
          </a:p>
          <a:p>
            <a:r>
              <a:rPr lang="en-US" sz="900" dirty="0"/>
              <a:t>Apply RLS where applicable</a:t>
            </a:r>
            <a:endParaRPr lang="en-AU" sz="900" dirty="0"/>
          </a:p>
        </p:txBody>
      </p:sp>
      <p:pic>
        <p:nvPicPr>
          <p:cNvPr id="129" name="Picture 128" descr="A close up of a logo&#10;&#10;Description automatically generated">
            <a:extLst>
              <a:ext uri="{FF2B5EF4-FFF2-40B4-BE49-F238E27FC236}">
                <a16:creationId xmlns:a16="http://schemas.microsoft.com/office/drawing/2014/main" id="{E627667B-5A28-4A73-AD5B-0691710BC5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0191" y="5593028"/>
            <a:ext cx="180000" cy="1800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55350C54-8EE6-476C-A2CD-373D378881DB}"/>
              </a:ext>
            </a:extLst>
          </p:cNvPr>
          <p:cNvSpPr txBox="1"/>
          <p:nvPr/>
        </p:nvSpPr>
        <p:spPr>
          <a:xfrm>
            <a:off x="4536269" y="4481192"/>
            <a:ext cx="164155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Access Control</a:t>
            </a:r>
          </a:p>
          <a:p>
            <a:r>
              <a:rPr lang="en-US" sz="900" dirty="0"/>
              <a:t>Apply schema-based access control or access-control lists (ACL) where applicable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195756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Agile Enterprise BI – Scenarios</a:t>
            </a:r>
          </a:p>
          <a:p>
            <a:r>
              <a:rPr lang="en-US" sz="2800" dirty="0"/>
              <a:t>Self Service Reports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239DC8FF-FD8E-4525-B03C-DBB568F5CCE1}"/>
              </a:ext>
            </a:extLst>
          </p:cNvPr>
          <p:cNvSpPr/>
          <p:nvPr/>
        </p:nvSpPr>
        <p:spPr>
          <a:xfrm>
            <a:off x="339018" y="1994231"/>
            <a:ext cx="11288730" cy="2202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pic>
        <p:nvPicPr>
          <p:cNvPr id="118" name="Picture 117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4A82391F-FB61-4BA3-ADB9-2587C20F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6" y="2446800"/>
            <a:ext cx="1080000" cy="1080000"/>
          </a:xfrm>
          <a:prstGeom prst="rect">
            <a:avLst/>
          </a:prstGeom>
        </p:spPr>
      </p:pic>
      <p:pic>
        <p:nvPicPr>
          <p:cNvPr id="119" name="Picture 118" descr="A close up of graphics&#10;&#10;Description automatically generated">
            <a:extLst>
              <a:ext uri="{FF2B5EF4-FFF2-40B4-BE49-F238E27FC236}">
                <a16:creationId xmlns:a16="http://schemas.microsoft.com/office/drawing/2014/main" id="{7FB531F9-2F67-494A-A500-6DEA921FF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250" y="2446800"/>
            <a:ext cx="1080000" cy="1080000"/>
          </a:xfrm>
          <a:prstGeom prst="rect">
            <a:avLst/>
          </a:prstGeom>
        </p:spPr>
      </p:pic>
      <p:pic>
        <p:nvPicPr>
          <p:cNvPr id="120" name="Picture 119" descr="A close up of a logo&#10;&#10;Description automatically generated">
            <a:extLst>
              <a:ext uri="{FF2B5EF4-FFF2-40B4-BE49-F238E27FC236}">
                <a16:creationId xmlns:a16="http://schemas.microsoft.com/office/drawing/2014/main" id="{A3BFD52D-9DD7-4D16-A5E9-7187601C5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876" y="2626800"/>
            <a:ext cx="720000" cy="720000"/>
          </a:xfrm>
          <a:prstGeom prst="rect">
            <a:avLst/>
          </a:prstGeom>
        </p:spPr>
      </p:pic>
      <p:pic>
        <p:nvPicPr>
          <p:cNvPr id="121" name="Picture 120" descr="A close up of a logo&#10;&#10;Description automatically generated">
            <a:extLst>
              <a:ext uri="{FF2B5EF4-FFF2-40B4-BE49-F238E27FC236}">
                <a16:creationId xmlns:a16="http://schemas.microsoft.com/office/drawing/2014/main" id="{AA28A76C-6733-4103-8C76-86941F86E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564" y="2626800"/>
            <a:ext cx="720000" cy="720000"/>
          </a:xfrm>
          <a:prstGeom prst="rect">
            <a:avLst/>
          </a:prstGeom>
        </p:spPr>
      </p:pic>
      <p:pic>
        <p:nvPicPr>
          <p:cNvPr id="122" name="Picture 121" descr="A close up of a logo&#10;&#10;Description automatically generated">
            <a:extLst>
              <a:ext uri="{FF2B5EF4-FFF2-40B4-BE49-F238E27FC236}">
                <a16:creationId xmlns:a16="http://schemas.microsoft.com/office/drawing/2014/main" id="{EC8559E9-F7D4-4BB6-8C8C-29103F1C11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188" y="2626800"/>
            <a:ext cx="720000" cy="720000"/>
          </a:xfrm>
          <a:prstGeom prst="rect">
            <a:avLst/>
          </a:prstGeom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75C8CD1-CEC2-4329-AC1D-ABAC0BAD90A6}"/>
              </a:ext>
            </a:extLst>
          </p:cNvPr>
          <p:cNvCxnSpPr>
            <a:cxnSpLocks/>
            <a:stCxn id="121" idx="3"/>
            <a:endCxn id="119" idx="1"/>
          </p:cNvCxnSpPr>
          <p:nvPr/>
        </p:nvCxnSpPr>
        <p:spPr>
          <a:xfrm>
            <a:off x="9615564" y="2986800"/>
            <a:ext cx="795686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AA49A41-F5A1-47F3-BD6F-3469CA8380B8}"/>
              </a:ext>
            </a:extLst>
          </p:cNvPr>
          <p:cNvSpPr txBox="1"/>
          <p:nvPr/>
        </p:nvSpPr>
        <p:spPr>
          <a:xfrm>
            <a:off x="103987" y="3503923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BI Developer</a:t>
            </a:r>
            <a:endParaRPr lang="en-AU" sz="1400" err="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C44AB8-BBD3-4043-81D5-75EE2E4578DC}"/>
              </a:ext>
            </a:extLst>
          </p:cNvPr>
          <p:cNvSpPr txBox="1"/>
          <p:nvPr/>
        </p:nvSpPr>
        <p:spPr>
          <a:xfrm>
            <a:off x="9966511" y="3503923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End User</a:t>
            </a:r>
            <a:endParaRPr lang="en-AU" sz="1400" err="1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DC6E4E-144A-4BD0-B670-51594CFCDD3C}"/>
              </a:ext>
            </a:extLst>
          </p:cNvPr>
          <p:cNvGrpSpPr/>
          <p:nvPr/>
        </p:nvGrpSpPr>
        <p:grpSpPr>
          <a:xfrm>
            <a:off x="2424414" y="2626800"/>
            <a:ext cx="768398" cy="720000"/>
            <a:chOff x="2705722" y="3069000"/>
            <a:chExt cx="768398" cy="720000"/>
          </a:xfrm>
        </p:grpSpPr>
        <p:pic>
          <p:nvPicPr>
            <p:cNvPr id="127" name="Picture 126" descr="A close up of a logo&#10;&#10;Description automatically generated">
              <a:extLst>
                <a:ext uri="{FF2B5EF4-FFF2-40B4-BE49-F238E27FC236}">
                  <a16:creationId xmlns:a16="http://schemas.microsoft.com/office/drawing/2014/main" id="{1926F221-747A-46E1-BC73-1C7C7011F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5722" y="3069000"/>
              <a:ext cx="360000" cy="360000"/>
            </a:xfrm>
            <a:prstGeom prst="rect">
              <a:avLst/>
            </a:prstGeom>
          </p:spPr>
        </p:pic>
        <p:pic>
          <p:nvPicPr>
            <p:cNvPr id="128" name="Picture 127" descr="A close up of a logo&#10;&#10;Description automatically generated">
              <a:extLst>
                <a:ext uri="{FF2B5EF4-FFF2-40B4-BE49-F238E27FC236}">
                  <a16:creationId xmlns:a16="http://schemas.microsoft.com/office/drawing/2014/main" id="{B721EB65-F162-43A2-94DB-DF5376E3A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5722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129" name="Picture 128" descr="A close up of a logo&#10;&#10;Description automatically generated">
              <a:extLst>
                <a:ext uri="{FF2B5EF4-FFF2-40B4-BE49-F238E27FC236}">
                  <a16:creationId xmlns:a16="http://schemas.microsoft.com/office/drawing/2014/main" id="{90272ED4-903D-48CD-B109-4021581E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14120" y="3069000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0E71780-5165-4DC8-BA77-94627FD5D077}"/>
              </a:ext>
            </a:extLst>
          </p:cNvPr>
          <p:cNvGrpSpPr/>
          <p:nvPr/>
        </p:nvGrpSpPr>
        <p:grpSpPr>
          <a:xfrm>
            <a:off x="3988500" y="2716800"/>
            <a:ext cx="1080000" cy="540000"/>
            <a:chOff x="3924470" y="3159000"/>
            <a:chExt cx="1080000" cy="540000"/>
          </a:xfrm>
        </p:grpSpPr>
        <p:pic>
          <p:nvPicPr>
            <p:cNvPr id="131" name="Picture 130" descr="A close up of a logo&#10;&#10;Description automatically generated">
              <a:extLst>
                <a:ext uri="{FF2B5EF4-FFF2-40B4-BE49-F238E27FC236}">
                  <a16:creationId xmlns:a16="http://schemas.microsoft.com/office/drawing/2014/main" id="{C98AE987-302A-4E24-9FA2-7841EB5CF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24470" y="3159000"/>
              <a:ext cx="540000" cy="540000"/>
            </a:xfrm>
            <a:prstGeom prst="rect">
              <a:avLst/>
            </a:prstGeom>
            <a:noFill/>
          </p:spPr>
        </p:pic>
        <p:pic>
          <p:nvPicPr>
            <p:cNvPr id="132" name="Picture 131" descr="A close up of a logo&#10;&#10;Description automatically generated">
              <a:extLst>
                <a:ext uri="{FF2B5EF4-FFF2-40B4-BE49-F238E27FC236}">
                  <a16:creationId xmlns:a16="http://schemas.microsoft.com/office/drawing/2014/main" id="{7E834A71-1DAC-4D52-8E44-CF4FBBE5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4470" y="3159000"/>
              <a:ext cx="540000" cy="540000"/>
            </a:xfrm>
            <a:prstGeom prst="rect">
              <a:avLst/>
            </a:prstGeom>
          </p:spPr>
        </p:pic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BCDB417-E179-4F98-8816-B046FCD774D2}"/>
              </a:ext>
            </a:extLst>
          </p:cNvPr>
          <p:cNvCxnSpPr>
            <a:cxnSpLocks/>
            <a:stCxn id="118" idx="3"/>
          </p:cNvCxnSpPr>
          <p:nvPr/>
        </p:nvCxnSpPr>
        <p:spPr>
          <a:xfrm>
            <a:off x="1628726" y="29868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E38258-32CC-4414-9AE1-F9A90EC41527}"/>
              </a:ext>
            </a:extLst>
          </p:cNvPr>
          <p:cNvCxnSpPr>
            <a:cxnSpLocks/>
          </p:cNvCxnSpPr>
          <p:nvPr/>
        </p:nvCxnSpPr>
        <p:spPr>
          <a:xfrm>
            <a:off x="3230655" y="29868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B482141-8F6B-4105-8256-61407009B2D7}"/>
              </a:ext>
            </a:extLst>
          </p:cNvPr>
          <p:cNvCxnSpPr>
            <a:cxnSpLocks/>
            <a:stCxn id="132" idx="3"/>
            <a:endCxn id="122" idx="1"/>
          </p:cNvCxnSpPr>
          <p:nvPr/>
        </p:nvCxnSpPr>
        <p:spPr>
          <a:xfrm>
            <a:off x="5068500" y="29868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84FA4D2-23B9-4DA7-8B88-3DC32F37E676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>
            <a:off x="6584188" y="29868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277FBC2-9450-4BEE-A1BD-8A56B466F7B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8099876" y="2986800"/>
            <a:ext cx="795688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BE1A56D-C954-4ABA-B4BE-4785AEB54FB4}"/>
              </a:ext>
            </a:extLst>
          </p:cNvPr>
          <p:cNvSpPr txBox="1"/>
          <p:nvPr/>
        </p:nvSpPr>
        <p:spPr>
          <a:xfrm>
            <a:off x="5333698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Transformation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116F732-92D4-48AB-A0B8-41B41409285D}"/>
              </a:ext>
            </a:extLst>
          </p:cNvPr>
          <p:cNvSpPr txBox="1"/>
          <p:nvPr/>
        </p:nvSpPr>
        <p:spPr>
          <a:xfrm>
            <a:off x="6815139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Data Model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5CD56A1-3F80-42E9-A599-9B3AFBB314B4}"/>
              </a:ext>
            </a:extLst>
          </p:cNvPr>
          <p:cNvSpPr txBox="1"/>
          <p:nvPr/>
        </p:nvSpPr>
        <p:spPr>
          <a:xfrm>
            <a:off x="8293902" y="3540034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Report Layer</a:t>
            </a:r>
            <a:endParaRPr lang="en-AU" sz="14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CA213DB-F10D-48D9-BF43-7ED705FC3387}"/>
              </a:ext>
            </a:extLst>
          </p:cNvPr>
          <p:cNvSpPr txBox="1"/>
          <p:nvPr/>
        </p:nvSpPr>
        <p:spPr>
          <a:xfrm>
            <a:off x="1838311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Source System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CF9D46C-9F36-4E4B-894D-FAFE0DCB2CD1}"/>
              </a:ext>
            </a:extLst>
          </p:cNvPr>
          <p:cNvSpPr txBox="1"/>
          <p:nvPr/>
        </p:nvSpPr>
        <p:spPr>
          <a:xfrm>
            <a:off x="3619268" y="3533218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Staging Layer</a:t>
            </a:r>
            <a:endParaRPr lang="en-AU" sz="1400" dirty="0"/>
          </a:p>
        </p:txBody>
      </p:sp>
      <p:pic>
        <p:nvPicPr>
          <p:cNvPr id="143" name="Picture 142" descr="A close up of a logo&#10;&#10;Description automatically generated">
            <a:extLst>
              <a:ext uri="{FF2B5EF4-FFF2-40B4-BE49-F238E27FC236}">
                <a16:creationId xmlns:a16="http://schemas.microsoft.com/office/drawing/2014/main" id="{786E372B-208C-4CF5-9BE7-A824CDB92F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498" y="2627843"/>
            <a:ext cx="211383" cy="21138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9E83A2F1-D11B-424A-9DB6-7468014094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2940" y="4174229"/>
            <a:ext cx="721170" cy="152399"/>
          </a:xfrm>
          <a:prstGeom prst="bentConnector3">
            <a:avLst>
              <a:gd name="adj1" fmla="val 104592"/>
            </a:avLst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 descr="A close up of a logo&#10;&#10;Description automatically generated">
            <a:extLst>
              <a:ext uri="{FF2B5EF4-FFF2-40B4-BE49-F238E27FC236}">
                <a16:creationId xmlns:a16="http://schemas.microsoft.com/office/drawing/2014/main" id="{827B0133-4C76-421A-80C8-66208A677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1277" y="4543708"/>
            <a:ext cx="180000" cy="18000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3C27341-C0A1-40AA-A51A-27559A77DF0D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7061023" y="4247133"/>
            <a:ext cx="769264" cy="181254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E3BD63A8-7E7B-45D5-B946-F870089222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8681" y="4632392"/>
            <a:ext cx="180000" cy="1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677518-C5CD-4FD3-A464-EDA86D8B2E5A}"/>
              </a:ext>
            </a:extLst>
          </p:cNvPr>
          <p:cNvSpPr txBox="1"/>
          <p:nvPr/>
        </p:nvSpPr>
        <p:spPr>
          <a:xfrm>
            <a:off x="7990973" y="4557176"/>
            <a:ext cx="153112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Row Level Security (RLS)</a:t>
            </a:r>
          </a:p>
          <a:p>
            <a:r>
              <a:rPr lang="en-US" sz="900" dirty="0"/>
              <a:t>Apply RLS where applicable</a:t>
            </a:r>
            <a:endParaRPr lang="en-AU" sz="900" dirty="0"/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5DB0806A-D83E-4FA1-8DCC-ADAAF610E2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6282" y="4632392"/>
            <a:ext cx="180000" cy="180000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987DA20-C4E8-44C7-832D-B8854C96B592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6800820" y="4511189"/>
            <a:ext cx="1305932" cy="189808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C5F9BB89-A2A8-4CAA-93D5-744B5061C8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48690" y="5133059"/>
            <a:ext cx="252000" cy="25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6CDAAD-ED73-4AD1-A063-760A9A8558C3}"/>
              </a:ext>
            </a:extLst>
          </p:cNvPr>
          <p:cNvSpPr txBox="1"/>
          <p:nvPr/>
        </p:nvSpPr>
        <p:spPr>
          <a:xfrm>
            <a:off x="7879682" y="5142301"/>
            <a:ext cx="1809868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Shared Dataset</a:t>
            </a:r>
          </a:p>
          <a:p>
            <a:r>
              <a:rPr lang="en-US" sz="900" dirty="0"/>
              <a:t>Create certified shared dataset across domains where applicable</a:t>
            </a:r>
            <a:endParaRPr lang="en-AU" sz="900" dirty="0"/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7D5F7F22-7417-4326-BD5B-AFA2E98548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6639" y="6078279"/>
            <a:ext cx="180000" cy="18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C925C71-EAB2-4A02-AE40-D768F3468811}"/>
              </a:ext>
            </a:extLst>
          </p:cNvPr>
          <p:cNvSpPr txBox="1"/>
          <p:nvPr/>
        </p:nvSpPr>
        <p:spPr>
          <a:xfrm>
            <a:off x="6358931" y="6003063"/>
            <a:ext cx="1910836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Access Control</a:t>
            </a:r>
          </a:p>
          <a:p>
            <a:r>
              <a:rPr lang="en-US" sz="900" dirty="0"/>
              <a:t>Apply schema-based access control to AAD Groups where applicable</a:t>
            </a:r>
            <a:endParaRPr lang="en-AU" sz="90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7BDB6D6-FFE0-4FB1-85FD-7B67D83355A3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4789505" y="4841145"/>
            <a:ext cx="2278436" cy="375832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7BDE10-B32B-48AC-B631-041FFDB615A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3985" y="5207769"/>
            <a:ext cx="769264" cy="181254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6BD3C6FE-8A39-46B6-8A83-B0EF35F94C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590" y="5593028"/>
            <a:ext cx="180000" cy="18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46A690B-A6EB-40D5-9C8D-D78DB2481854}"/>
              </a:ext>
            </a:extLst>
          </p:cNvPr>
          <p:cNvSpPr txBox="1"/>
          <p:nvPr/>
        </p:nvSpPr>
        <p:spPr>
          <a:xfrm>
            <a:off x="6364882" y="5517812"/>
            <a:ext cx="153112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Row Level Security (RLS)</a:t>
            </a:r>
          </a:p>
          <a:p>
            <a:r>
              <a:rPr lang="en-US" sz="900" dirty="0"/>
              <a:t>Apply RLS where applicable</a:t>
            </a:r>
            <a:endParaRPr lang="en-AU" sz="900" dirty="0"/>
          </a:p>
        </p:txBody>
      </p:sp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97800A11-D35B-4690-9F1C-66AAE25A7D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0191" y="5593028"/>
            <a:ext cx="180000" cy="18000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A7DF127A-EDE0-4AB2-A623-452CDCD46446}"/>
              </a:ext>
            </a:extLst>
          </p:cNvPr>
          <p:cNvSpPr txBox="1"/>
          <p:nvPr/>
        </p:nvSpPr>
        <p:spPr>
          <a:xfrm>
            <a:off x="4536269" y="4481192"/>
            <a:ext cx="164155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Access Control</a:t>
            </a:r>
          </a:p>
          <a:p>
            <a:r>
              <a:rPr lang="en-US" sz="900" dirty="0"/>
              <a:t>Apply schema-based access control or access-control lists (ACL) where applicable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18118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A9B430D-CA0F-48C3-B850-3C7E229FB433}"/>
              </a:ext>
            </a:extLst>
          </p:cNvPr>
          <p:cNvSpPr/>
          <p:nvPr/>
        </p:nvSpPr>
        <p:spPr>
          <a:xfrm>
            <a:off x="339018" y="1994231"/>
            <a:ext cx="11288730" cy="2202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Agile Enterprise BI – Scenarios</a:t>
            </a:r>
          </a:p>
          <a:p>
            <a:r>
              <a:rPr lang="en-US" sz="2800" dirty="0"/>
              <a:t>Self Service Data Models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12</a:t>
            </a:fld>
            <a:endParaRPr lang="en-AU"/>
          </a:p>
        </p:txBody>
      </p:sp>
      <p:pic>
        <p:nvPicPr>
          <p:cNvPr id="32" name="Picture 31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0A00DCB-0A23-4CC8-B7F7-2E2F1BA6C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6" y="2446800"/>
            <a:ext cx="1080000" cy="1080000"/>
          </a:xfrm>
          <a:prstGeom prst="rect">
            <a:avLst/>
          </a:prstGeom>
        </p:spPr>
      </p:pic>
      <p:pic>
        <p:nvPicPr>
          <p:cNvPr id="33" name="Picture 32" descr="A close up of graphics&#10;&#10;Description automatically generated">
            <a:extLst>
              <a:ext uri="{FF2B5EF4-FFF2-40B4-BE49-F238E27FC236}">
                <a16:creationId xmlns:a16="http://schemas.microsoft.com/office/drawing/2014/main" id="{A4E3FAC1-2E22-4DFC-8FF6-7178EFAEF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250" y="2446800"/>
            <a:ext cx="1080000" cy="1080000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8A2310B9-2F0B-4EE7-BF0E-6762F355D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876" y="2626800"/>
            <a:ext cx="720000" cy="720000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5DB40204-3BDD-427F-AEC0-1FC655B75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564" y="2626800"/>
            <a:ext cx="720000" cy="720000"/>
          </a:xfrm>
          <a:prstGeom prst="rect">
            <a:avLst/>
          </a:prstGeom>
        </p:spPr>
      </p:pic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43D130D6-DC63-4376-802C-6B527FC09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188" y="2626800"/>
            <a:ext cx="720000" cy="720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05F947-A947-494F-A5E7-D392066F9CFD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9615564" y="2986800"/>
            <a:ext cx="795686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1C289E-863E-4268-96C2-3A3B0D23B9F4}"/>
              </a:ext>
            </a:extLst>
          </p:cNvPr>
          <p:cNvSpPr txBox="1"/>
          <p:nvPr/>
        </p:nvSpPr>
        <p:spPr>
          <a:xfrm>
            <a:off x="103987" y="3503923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BI Developer</a:t>
            </a:r>
            <a:endParaRPr lang="en-AU" sz="1400" err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DB7766-0C14-4786-A0EF-B2C1A035225F}"/>
              </a:ext>
            </a:extLst>
          </p:cNvPr>
          <p:cNvSpPr txBox="1"/>
          <p:nvPr/>
        </p:nvSpPr>
        <p:spPr>
          <a:xfrm>
            <a:off x="9966511" y="3503923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End User</a:t>
            </a:r>
            <a:endParaRPr lang="en-AU" sz="1400" err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C6D57D-4A73-4205-B0F6-AF51FAE18118}"/>
              </a:ext>
            </a:extLst>
          </p:cNvPr>
          <p:cNvGrpSpPr/>
          <p:nvPr/>
        </p:nvGrpSpPr>
        <p:grpSpPr>
          <a:xfrm>
            <a:off x="2424414" y="2626800"/>
            <a:ext cx="768398" cy="720000"/>
            <a:chOff x="2705722" y="3069000"/>
            <a:chExt cx="768398" cy="720000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CD1A28C0-162E-47F0-8381-43723CE36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5722" y="3069000"/>
              <a:ext cx="360000" cy="360000"/>
            </a:xfrm>
            <a:prstGeom prst="rect">
              <a:avLst/>
            </a:prstGeom>
          </p:spPr>
        </p:pic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EC92404D-BA12-4719-AD11-B80B3C9DA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5722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3" name="Picture 42" descr="A close up of a logo&#10;&#10;Description automatically generated">
              <a:extLst>
                <a:ext uri="{FF2B5EF4-FFF2-40B4-BE49-F238E27FC236}">
                  <a16:creationId xmlns:a16="http://schemas.microsoft.com/office/drawing/2014/main" id="{B6FBF82C-3D0B-44BB-95C4-7A4A1FC1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14120" y="3069000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CDC05F-D238-4405-9558-C2D3BFB4EC0D}"/>
              </a:ext>
            </a:extLst>
          </p:cNvPr>
          <p:cNvGrpSpPr/>
          <p:nvPr/>
        </p:nvGrpSpPr>
        <p:grpSpPr>
          <a:xfrm>
            <a:off x="3988500" y="2716800"/>
            <a:ext cx="1080000" cy="540000"/>
            <a:chOff x="3924470" y="3159000"/>
            <a:chExt cx="1080000" cy="540000"/>
          </a:xfrm>
        </p:grpSpPr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5AC7056C-9A86-4DED-BCE8-8DA9DF137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24470" y="3159000"/>
              <a:ext cx="540000" cy="540000"/>
            </a:xfrm>
            <a:prstGeom prst="rect">
              <a:avLst/>
            </a:prstGeom>
            <a:noFill/>
          </p:spPr>
        </p:pic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28CAB182-FA11-4EED-BF12-62384598C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4470" y="3159000"/>
              <a:ext cx="540000" cy="5400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FAAA5D-4D84-45A7-9D5B-2AF1FDDAA78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628726" y="29868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2E5286-0414-48C1-9369-EBA6988C3F39}"/>
              </a:ext>
            </a:extLst>
          </p:cNvPr>
          <p:cNvCxnSpPr>
            <a:cxnSpLocks/>
          </p:cNvCxnSpPr>
          <p:nvPr/>
        </p:nvCxnSpPr>
        <p:spPr>
          <a:xfrm>
            <a:off x="3230655" y="29868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915D38-C06B-40C6-9734-AAB379A32A8B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>
            <a:off x="5068500" y="29868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943BA7-B89A-4FCC-8EA5-A753FCF3BC8C}"/>
              </a:ext>
            </a:extLst>
          </p:cNvPr>
          <p:cNvCxnSpPr>
            <a:cxnSpLocks/>
            <a:stCxn id="36" idx="3"/>
            <a:endCxn id="34" idx="1"/>
          </p:cNvCxnSpPr>
          <p:nvPr/>
        </p:nvCxnSpPr>
        <p:spPr>
          <a:xfrm>
            <a:off x="6584188" y="2986800"/>
            <a:ext cx="795688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26E0BE-2A21-4FA0-BDF4-89D272B0932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099876" y="2986800"/>
            <a:ext cx="795688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3CF456-628D-46BC-AA9E-964CD1C797C8}"/>
              </a:ext>
            </a:extLst>
          </p:cNvPr>
          <p:cNvSpPr txBox="1"/>
          <p:nvPr/>
        </p:nvSpPr>
        <p:spPr>
          <a:xfrm>
            <a:off x="5333698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Transformation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2FBC5-A9AD-4C9E-8F8A-51CB168164CA}"/>
              </a:ext>
            </a:extLst>
          </p:cNvPr>
          <p:cNvSpPr txBox="1"/>
          <p:nvPr/>
        </p:nvSpPr>
        <p:spPr>
          <a:xfrm>
            <a:off x="6815139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Data Model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B72122-9224-4976-9FD8-B01E757D0A05}"/>
              </a:ext>
            </a:extLst>
          </p:cNvPr>
          <p:cNvSpPr txBox="1"/>
          <p:nvPr/>
        </p:nvSpPr>
        <p:spPr>
          <a:xfrm>
            <a:off x="8293902" y="3540034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Report Layer</a:t>
            </a:r>
            <a:endParaRPr lang="en-AU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682E3D-D8E1-4C20-9317-89598110D724}"/>
              </a:ext>
            </a:extLst>
          </p:cNvPr>
          <p:cNvSpPr txBox="1"/>
          <p:nvPr/>
        </p:nvSpPr>
        <p:spPr>
          <a:xfrm>
            <a:off x="1838311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Source System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136E75-CA06-44ED-9076-49F751F5C749}"/>
              </a:ext>
            </a:extLst>
          </p:cNvPr>
          <p:cNvSpPr txBox="1"/>
          <p:nvPr/>
        </p:nvSpPr>
        <p:spPr>
          <a:xfrm>
            <a:off x="3619268" y="3533218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Staging Layer</a:t>
            </a:r>
            <a:endParaRPr lang="en-AU" sz="1400" dirty="0"/>
          </a:p>
        </p:txBody>
      </p:sp>
      <p:pic>
        <p:nvPicPr>
          <p:cNvPr id="57" name="Picture 56" descr="A close up of a logo&#10;&#10;Description automatically generated">
            <a:extLst>
              <a:ext uri="{FF2B5EF4-FFF2-40B4-BE49-F238E27FC236}">
                <a16:creationId xmlns:a16="http://schemas.microsoft.com/office/drawing/2014/main" id="{A6842DB8-2D44-4D0E-8DB4-0DC6C9F77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498" y="2627843"/>
            <a:ext cx="211383" cy="21138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63532F4-8308-4186-B322-6E81CE9ACC6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2940" y="4174229"/>
            <a:ext cx="721170" cy="152399"/>
          </a:xfrm>
          <a:prstGeom prst="bentConnector3">
            <a:avLst>
              <a:gd name="adj1" fmla="val 104592"/>
            </a:avLst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C62DE995-A081-4525-A16C-E8405467F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1277" y="4543708"/>
            <a:ext cx="180000" cy="180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C5BD91F-7AE7-4C6C-A365-37D288B40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6639" y="6078279"/>
            <a:ext cx="180000" cy="18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C6096-6BF8-4033-8A3B-1328E1E45A7A}"/>
              </a:ext>
            </a:extLst>
          </p:cNvPr>
          <p:cNvSpPr txBox="1"/>
          <p:nvPr/>
        </p:nvSpPr>
        <p:spPr>
          <a:xfrm>
            <a:off x="6358931" y="6003063"/>
            <a:ext cx="1910836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Access Control</a:t>
            </a:r>
          </a:p>
          <a:p>
            <a:r>
              <a:rPr lang="en-US" sz="900" dirty="0"/>
              <a:t>Apply schema-based access control to AAD Groups where applicable</a:t>
            </a:r>
            <a:endParaRPr lang="en-AU" sz="9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FD061CD-82A3-4EF5-80AD-51066180658C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4789505" y="4841145"/>
            <a:ext cx="2278436" cy="375832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70CEA8C-CDED-426C-A534-DC6C40C8833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3985" y="5207769"/>
            <a:ext cx="769264" cy="181254"/>
          </a:xfrm>
          <a:prstGeom prst="bentConnector2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F08438D5-AF36-4CDA-8CA0-B1A28BED6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2590" y="5593028"/>
            <a:ext cx="180000" cy="1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A438C0-5D62-4B7C-BA45-0019B9E2AEE8}"/>
              </a:ext>
            </a:extLst>
          </p:cNvPr>
          <p:cNvSpPr txBox="1"/>
          <p:nvPr/>
        </p:nvSpPr>
        <p:spPr>
          <a:xfrm>
            <a:off x="6364882" y="5517812"/>
            <a:ext cx="153112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Row Level Security (RLS)</a:t>
            </a:r>
          </a:p>
          <a:p>
            <a:r>
              <a:rPr lang="en-US" sz="900" dirty="0"/>
              <a:t>Apply RLS where applicable</a:t>
            </a:r>
            <a:endParaRPr lang="en-AU" sz="900" dirty="0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AFA1D22C-E1D2-4D62-8C44-0294FD331F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10191" y="5593028"/>
            <a:ext cx="180000" cy="18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6BF79CB-E1CD-4606-A45E-4884E2D7DDFF}"/>
              </a:ext>
            </a:extLst>
          </p:cNvPr>
          <p:cNvSpPr txBox="1"/>
          <p:nvPr/>
        </p:nvSpPr>
        <p:spPr>
          <a:xfrm>
            <a:off x="4536269" y="4481192"/>
            <a:ext cx="164155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Access Control</a:t>
            </a:r>
          </a:p>
          <a:p>
            <a:r>
              <a:rPr lang="en-US" sz="900" dirty="0"/>
              <a:t>Apply schema-based access control or access-control lists (ACL) where applicable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111160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BA78D-0D1A-4563-9DF5-0660C96E6863}"/>
              </a:ext>
            </a:extLst>
          </p:cNvPr>
          <p:cNvSpPr/>
          <p:nvPr/>
        </p:nvSpPr>
        <p:spPr>
          <a:xfrm>
            <a:off x="339018" y="1994231"/>
            <a:ext cx="11288730" cy="22029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Agile Enterprise BI – Scenarios</a:t>
            </a:r>
          </a:p>
          <a:p>
            <a:r>
              <a:rPr lang="en-US" sz="2800" dirty="0"/>
              <a:t>Self Service Entities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13</a:t>
            </a:fld>
            <a:endParaRPr lang="en-AU"/>
          </a:p>
        </p:txBody>
      </p:sp>
      <p:pic>
        <p:nvPicPr>
          <p:cNvPr id="31" name="Picture 30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0E952EDC-6E6D-46DB-B261-765AD7F9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6" y="2446800"/>
            <a:ext cx="1080000" cy="1080000"/>
          </a:xfrm>
          <a:prstGeom prst="rect">
            <a:avLst/>
          </a:prstGeom>
        </p:spPr>
      </p:pic>
      <p:pic>
        <p:nvPicPr>
          <p:cNvPr id="32" name="Picture 31" descr="A close up of graphics&#10;&#10;Description automatically generated">
            <a:extLst>
              <a:ext uri="{FF2B5EF4-FFF2-40B4-BE49-F238E27FC236}">
                <a16:creationId xmlns:a16="http://schemas.microsoft.com/office/drawing/2014/main" id="{1C0BF6A0-22FC-4F69-B0B1-EB1620B7E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250" y="2446800"/>
            <a:ext cx="1080000" cy="1080000"/>
          </a:xfrm>
          <a:prstGeom prst="rect">
            <a:avLst/>
          </a:prstGeom>
        </p:spPr>
      </p:pic>
      <p:pic>
        <p:nvPicPr>
          <p:cNvPr id="33" name="Picture 32" descr="A close up of a logo&#10;&#10;Description automatically generated">
            <a:extLst>
              <a:ext uri="{FF2B5EF4-FFF2-40B4-BE49-F238E27FC236}">
                <a16:creationId xmlns:a16="http://schemas.microsoft.com/office/drawing/2014/main" id="{9A7EFF83-BDFB-4AE7-B103-6C4ADF243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876" y="2626800"/>
            <a:ext cx="720000" cy="720000"/>
          </a:xfrm>
          <a:prstGeom prst="rect">
            <a:avLst/>
          </a:prstGeom>
        </p:spPr>
      </p:pic>
      <p:pic>
        <p:nvPicPr>
          <p:cNvPr id="34" name="Picture 33" descr="A close up of a logo&#10;&#10;Description automatically generated">
            <a:extLst>
              <a:ext uri="{FF2B5EF4-FFF2-40B4-BE49-F238E27FC236}">
                <a16:creationId xmlns:a16="http://schemas.microsoft.com/office/drawing/2014/main" id="{AF9A4FC6-D788-48E7-9DC8-1F63E1399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5564" y="2626800"/>
            <a:ext cx="720000" cy="720000"/>
          </a:xfrm>
          <a:prstGeom prst="rect">
            <a:avLst/>
          </a:prstGeom>
        </p:spPr>
      </p:pic>
      <p:pic>
        <p:nvPicPr>
          <p:cNvPr id="35" name="Picture 34" descr="A close up of a logo&#10;&#10;Description automatically generated">
            <a:extLst>
              <a:ext uri="{FF2B5EF4-FFF2-40B4-BE49-F238E27FC236}">
                <a16:creationId xmlns:a16="http://schemas.microsoft.com/office/drawing/2014/main" id="{9AC7AD5C-14EE-4CA9-B7FC-0614FBD0B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4188" y="2626800"/>
            <a:ext cx="720000" cy="7200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69C872-B4DD-4CA4-9FBC-C8717D2EA8F3}"/>
              </a:ext>
            </a:extLst>
          </p:cNvPr>
          <p:cNvCxnSpPr>
            <a:cxnSpLocks/>
            <a:stCxn id="34" idx="3"/>
            <a:endCxn id="32" idx="1"/>
          </p:cNvCxnSpPr>
          <p:nvPr/>
        </p:nvCxnSpPr>
        <p:spPr>
          <a:xfrm>
            <a:off x="9615564" y="2986800"/>
            <a:ext cx="795686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3D9935-4436-45A8-8750-E39258E32FE9}"/>
              </a:ext>
            </a:extLst>
          </p:cNvPr>
          <p:cNvSpPr txBox="1"/>
          <p:nvPr/>
        </p:nvSpPr>
        <p:spPr>
          <a:xfrm>
            <a:off x="103987" y="3503923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BI Developer</a:t>
            </a:r>
            <a:endParaRPr lang="en-AU" sz="1400" err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A16B70-9F44-4F0C-97C7-B955ACE35F37}"/>
              </a:ext>
            </a:extLst>
          </p:cNvPr>
          <p:cNvSpPr txBox="1"/>
          <p:nvPr/>
        </p:nvSpPr>
        <p:spPr>
          <a:xfrm>
            <a:off x="9966511" y="3503923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End User</a:t>
            </a:r>
            <a:endParaRPr lang="en-AU" sz="14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15A830-2889-49D4-9E0B-E5F49D28573C}"/>
              </a:ext>
            </a:extLst>
          </p:cNvPr>
          <p:cNvGrpSpPr/>
          <p:nvPr/>
        </p:nvGrpSpPr>
        <p:grpSpPr>
          <a:xfrm>
            <a:off x="2424414" y="2626800"/>
            <a:ext cx="768398" cy="720000"/>
            <a:chOff x="2705722" y="3069000"/>
            <a:chExt cx="768398" cy="720000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A2486897-0D1D-48B3-BBE1-1B7A86019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5722" y="3069000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27DC69AD-791B-4BDF-9040-FA7EDA0D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5722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3BE2C420-3C1C-4C98-BE4E-C1DC670FC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14120" y="3069000"/>
              <a:ext cx="360000" cy="360000"/>
            </a:xfrm>
            <a:prstGeom prst="rect">
              <a:avLst/>
            </a:prstGeom>
            <a:no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62770-BA9E-411F-8A7A-C01912E89024}"/>
              </a:ext>
            </a:extLst>
          </p:cNvPr>
          <p:cNvGrpSpPr/>
          <p:nvPr/>
        </p:nvGrpSpPr>
        <p:grpSpPr>
          <a:xfrm>
            <a:off x="3988500" y="2716800"/>
            <a:ext cx="1080000" cy="540000"/>
            <a:chOff x="3924470" y="3159000"/>
            <a:chExt cx="1080000" cy="540000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5CDB6580-594C-4587-B474-4C4688705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24470" y="3159000"/>
              <a:ext cx="540000" cy="540000"/>
            </a:xfrm>
            <a:prstGeom prst="rect">
              <a:avLst/>
            </a:prstGeom>
            <a:noFill/>
          </p:spPr>
        </p:pic>
        <p:pic>
          <p:nvPicPr>
            <p:cNvPr id="45" name="Picture 44" descr="A close up of a logo&#10;&#10;Description automatically generated">
              <a:extLst>
                <a:ext uri="{FF2B5EF4-FFF2-40B4-BE49-F238E27FC236}">
                  <a16:creationId xmlns:a16="http://schemas.microsoft.com/office/drawing/2014/main" id="{A916D7BB-C2F9-4923-851C-AB97AB3A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4470" y="3159000"/>
              <a:ext cx="540000" cy="540000"/>
            </a:xfrm>
            <a:prstGeom prst="rect">
              <a:avLst/>
            </a:prstGeom>
          </p:spPr>
        </p:pic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712664-E8B5-49D8-AA61-05C4CE8B569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28726" y="29868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66BD232-AFB9-4D7B-91B1-C6DA24016136}"/>
              </a:ext>
            </a:extLst>
          </p:cNvPr>
          <p:cNvCxnSpPr>
            <a:cxnSpLocks/>
          </p:cNvCxnSpPr>
          <p:nvPr/>
        </p:nvCxnSpPr>
        <p:spPr>
          <a:xfrm>
            <a:off x="3230655" y="29868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1E4EE9B-E717-4EB5-8BE4-BAA8CA8B5F84}"/>
              </a:ext>
            </a:extLst>
          </p:cNvPr>
          <p:cNvCxnSpPr>
            <a:cxnSpLocks/>
            <a:stCxn id="45" idx="3"/>
            <a:endCxn id="35" idx="1"/>
          </p:cNvCxnSpPr>
          <p:nvPr/>
        </p:nvCxnSpPr>
        <p:spPr>
          <a:xfrm>
            <a:off x="5068500" y="2986800"/>
            <a:ext cx="795688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36C594-443D-4E8F-A68B-03962C6E63F3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6584188" y="2986800"/>
            <a:ext cx="795688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F526B2-314D-4D3C-8072-F7D038B5EC10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8099876" y="2986800"/>
            <a:ext cx="795688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70C730-7FC7-4CC0-BDB1-B16ECCB02AEB}"/>
              </a:ext>
            </a:extLst>
          </p:cNvPr>
          <p:cNvSpPr txBox="1"/>
          <p:nvPr/>
        </p:nvSpPr>
        <p:spPr>
          <a:xfrm>
            <a:off x="5333698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Transformation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C0CB3B-679E-4423-8915-6B4EA8273655}"/>
              </a:ext>
            </a:extLst>
          </p:cNvPr>
          <p:cNvSpPr txBox="1"/>
          <p:nvPr/>
        </p:nvSpPr>
        <p:spPr>
          <a:xfrm>
            <a:off x="6815139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Data Model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6A39AB-3A01-4B3C-AF36-493C2FCC378F}"/>
              </a:ext>
            </a:extLst>
          </p:cNvPr>
          <p:cNvSpPr txBox="1"/>
          <p:nvPr/>
        </p:nvSpPr>
        <p:spPr>
          <a:xfrm>
            <a:off x="8293902" y="3540034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Report Layer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C2E216-63B7-42F2-A357-0741BF1B581E}"/>
              </a:ext>
            </a:extLst>
          </p:cNvPr>
          <p:cNvSpPr txBox="1"/>
          <p:nvPr/>
        </p:nvSpPr>
        <p:spPr>
          <a:xfrm>
            <a:off x="1838311" y="3533218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Source System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6D64DD-8811-4246-9A87-06BDCF8AA3A2}"/>
              </a:ext>
            </a:extLst>
          </p:cNvPr>
          <p:cNvSpPr txBox="1"/>
          <p:nvPr/>
        </p:nvSpPr>
        <p:spPr>
          <a:xfrm>
            <a:off x="3619268" y="3533218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Staging Layer</a:t>
            </a:r>
            <a:endParaRPr lang="en-AU" sz="1400" dirty="0"/>
          </a:p>
        </p:txBody>
      </p: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D93C8A43-12AF-4DA5-AA2E-4633D29A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498" y="2627843"/>
            <a:ext cx="211383" cy="21138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48C2DA6-BBC1-41F2-B919-940F13C91594}"/>
              </a:ext>
            </a:extLst>
          </p:cNvPr>
          <p:cNvSpPr txBox="1"/>
          <p:nvPr/>
        </p:nvSpPr>
        <p:spPr>
          <a:xfrm>
            <a:off x="6329881" y="5170102"/>
            <a:ext cx="1910836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Reusable entities</a:t>
            </a:r>
          </a:p>
          <a:p>
            <a:r>
              <a:rPr lang="en-US" sz="900" dirty="0"/>
              <a:t>Create reusable entities where applicable</a:t>
            </a:r>
            <a:endParaRPr lang="en-AU" sz="9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C650FD4-2CBC-40A0-B3CB-2D18712097C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242" y="4468665"/>
            <a:ext cx="1403391" cy="276482"/>
          </a:xfrm>
          <a:prstGeom prst="bentConnector3">
            <a:avLst>
              <a:gd name="adj1" fmla="val 100677"/>
            </a:avLst>
          </a:prstGeom>
          <a:ln w="28575" cap="rnd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5A084F2-6ABD-4361-98C1-2CBBD0FE72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2940" y="4174229"/>
            <a:ext cx="721170" cy="152399"/>
          </a:xfrm>
          <a:prstGeom prst="bentConnector3">
            <a:avLst>
              <a:gd name="adj1" fmla="val 104592"/>
            </a:avLst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logo&#10;&#10;Description automatically generated">
            <a:extLst>
              <a:ext uri="{FF2B5EF4-FFF2-40B4-BE49-F238E27FC236}">
                <a16:creationId xmlns:a16="http://schemas.microsoft.com/office/drawing/2014/main" id="{A5F6EBAE-5B56-4B65-8688-CFE2048C2C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1277" y="4543708"/>
            <a:ext cx="180000" cy="180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75D8EB1-8EE0-4C44-8405-104004F93DEA}"/>
              </a:ext>
            </a:extLst>
          </p:cNvPr>
          <p:cNvSpPr txBox="1"/>
          <p:nvPr/>
        </p:nvSpPr>
        <p:spPr>
          <a:xfrm>
            <a:off x="4536269" y="4481192"/>
            <a:ext cx="164155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/>
              <a:t>Access Control</a:t>
            </a:r>
          </a:p>
          <a:p>
            <a:r>
              <a:rPr lang="en-US" sz="900" dirty="0"/>
              <a:t>Apply schema-based access control or access-control lists (ACL) where applicable</a:t>
            </a:r>
            <a:endParaRPr lang="en-AU" sz="9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CD3F94B-A13A-48C4-8A4F-B2A3B3CA92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730" y="521860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2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 dirty="0"/>
              <a:t>How wide?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14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B67C42-9742-4632-9D7F-D3C98259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89" y="2920171"/>
            <a:ext cx="6080371" cy="113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E743A-901C-4BF3-90CF-12CFDF2CA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89" y="4142432"/>
            <a:ext cx="6080371" cy="113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DBDB4-60A5-4278-B917-EB93D6C0E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389" y="5351993"/>
            <a:ext cx="6080371" cy="1134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A221076-9D54-4A7D-8421-7AF9B8C50335}"/>
              </a:ext>
            </a:extLst>
          </p:cNvPr>
          <p:cNvSpPr txBox="1"/>
          <p:nvPr/>
        </p:nvSpPr>
        <p:spPr>
          <a:xfrm>
            <a:off x="1049603" y="2071825"/>
            <a:ext cx="255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Full Corporate BI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9FBAB-F55F-4259-9B83-065DED992D12}"/>
              </a:ext>
            </a:extLst>
          </p:cNvPr>
          <p:cNvSpPr txBox="1"/>
          <p:nvPr/>
        </p:nvSpPr>
        <p:spPr>
          <a:xfrm>
            <a:off x="1049603" y="3262868"/>
            <a:ext cx="255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Self Service Reports</a:t>
            </a:r>
            <a:endParaRPr lang="en-A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1F1CE-4D1E-41E7-950F-5ED68A55E0D5}"/>
              </a:ext>
            </a:extLst>
          </p:cNvPr>
          <p:cNvSpPr txBox="1"/>
          <p:nvPr/>
        </p:nvSpPr>
        <p:spPr>
          <a:xfrm>
            <a:off x="1049603" y="4438943"/>
            <a:ext cx="281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Self Service Data Models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15577-EBE6-4248-9AF1-83A0460AB6BD}"/>
              </a:ext>
            </a:extLst>
          </p:cNvPr>
          <p:cNvSpPr txBox="1"/>
          <p:nvPr/>
        </p:nvSpPr>
        <p:spPr>
          <a:xfrm>
            <a:off x="1049603" y="5734327"/>
            <a:ext cx="281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Self Service Entities</a:t>
            </a:r>
            <a:endParaRPr lang="en-AU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2DF937-96DE-4C96-8E73-7BA9597EF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388" y="1689491"/>
            <a:ext cx="6080371" cy="113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7AD04D-EDC6-4122-A081-3161BC4F1A0A}"/>
              </a:ext>
            </a:extLst>
          </p:cNvPr>
          <p:cNvSpPr txBox="1"/>
          <p:nvPr/>
        </p:nvSpPr>
        <p:spPr>
          <a:xfrm>
            <a:off x="4223709" y="305927"/>
            <a:ext cx="20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Corporate BI</a:t>
            </a:r>
            <a:endParaRPr lang="en-AU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23B6B-794F-4FC5-800A-B7313C3FD11D}"/>
              </a:ext>
            </a:extLst>
          </p:cNvPr>
          <p:cNvSpPr txBox="1"/>
          <p:nvPr/>
        </p:nvSpPr>
        <p:spPr>
          <a:xfrm>
            <a:off x="7176333" y="988775"/>
            <a:ext cx="20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Self Service BI</a:t>
            </a:r>
            <a:endParaRPr lang="en-AU" sz="18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7C0F7C-D220-438F-BF31-A02F65A186AA}"/>
              </a:ext>
            </a:extLst>
          </p:cNvPr>
          <p:cNvSpPr/>
          <p:nvPr/>
        </p:nvSpPr>
        <p:spPr>
          <a:xfrm>
            <a:off x="4031913" y="710529"/>
            <a:ext cx="5111350" cy="1815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E4D582-E062-45B6-BB52-85984A30C03F}"/>
              </a:ext>
            </a:extLst>
          </p:cNvPr>
          <p:cNvGrpSpPr/>
          <p:nvPr/>
        </p:nvGrpSpPr>
        <p:grpSpPr>
          <a:xfrm>
            <a:off x="9949759" y="392856"/>
            <a:ext cx="2082027" cy="1902669"/>
            <a:chOff x="302773" y="1339957"/>
            <a:chExt cx="2082027" cy="19026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E4A5D2D-6FA2-4794-AAC5-EAAD3D8905A2}"/>
                </a:ext>
              </a:extLst>
            </p:cNvPr>
            <p:cNvSpPr/>
            <p:nvPr/>
          </p:nvSpPr>
          <p:spPr>
            <a:xfrm>
              <a:off x="302773" y="1339957"/>
              <a:ext cx="2082027" cy="1902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01EF88-5B5B-41A8-A5F5-60725EC19DE6}"/>
                </a:ext>
              </a:extLst>
            </p:cNvPr>
            <p:cNvSpPr txBox="1"/>
            <p:nvPr/>
          </p:nvSpPr>
          <p:spPr>
            <a:xfrm>
              <a:off x="515481" y="1560778"/>
              <a:ext cx="1692549" cy="1538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No one size fits all - varies from organization to organization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Your Organization will need to decide what scenarios to support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We recommend supporting all scenarios as that allows for most flexibility</a:t>
              </a:r>
              <a:endParaRPr lang="en-AU" sz="1000" dirty="0" err="1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3F68AE-79C2-4264-847E-92F21952C444}"/>
              </a:ext>
            </a:extLst>
          </p:cNvPr>
          <p:cNvCxnSpPr>
            <a:cxnSpLocks/>
          </p:cNvCxnSpPr>
          <p:nvPr/>
        </p:nvCxnSpPr>
        <p:spPr>
          <a:xfrm>
            <a:off x="6400801" y="1422009"/>
            <a:ext cx="0" cy="5105791"/>
          </a:xfrm>
          <a:prstGeom prst="line">
            <a:avLst/>
          </a:prstGeom>
          <a:ln w="28575" cap="rnd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6E908C-527D-48E4-9945-44A47011B89D}"/>
              </a:ext>
            </a:extLst>
          </p:cNvPr>
          <p:cNvCxnSpPr>
            <a:cxnSpLocks/>
          </p:cNvCxnSpPr>
          <p:nvPr/>
        </p:nvCxnSpPr>
        <p:spPr>
          <a:xfrm>
            <a:off x="9143263" y="762905"/>
            <a:ext cx="0" cy="5641784"/>
          </a:xfrm>
          <a:prstGeom prst="line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4F147-1056-4697-AB11-F295999EFDAF}"/>
              </a:ext>
            </a:extLst>
          </p:cNvPr>
          <p:cNvSpPr/>
          <p:nvPr/>
        </p:nvSpPr>
        <p:spPr>
          <a:xfrm>
            <a:off x="6422090" y="1440868"/>
            <a:ext cx="2721166" cy="50869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17ADCE41-0734-4CB2-A558-57236EE6CE72}"/>
              </a:ext>
            </a:extLst>
          </p:cNvPr>
          <p:cNvSpPr/>
          <p:nvPr/>
        </p:nvSpPr>
        <p:spPr>
          <a:xfrm>
            <a:off x="6400801" y="1347657"/>
            <a:ext cx="3246100" cy="180000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64417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Scenarios and Technologies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13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Agile Enterprise BI</a:t>
            </a:r>
            <a:br>
              <a:rPr lang="en-US" dirty="0"/>
            </a:br>
            <a:r>
              <a:rPr lang="en-US" sz="2800" dirty="0"/>
              <a:t>All scenarios at play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16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CA86A6-6381-4D06-93A6-974E0E1F2D5E}"/>
              </a:ext>
            </a:extLst>
          </p:cNvPr>
          <p:cNvSpPr/>
          <p:nvPr/>
        </p:nvSpPr>
        <p:spPr>
          <a:xfrm>
            <a:off x="907190" y="2235923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Report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E9D76F-BBDA-4BEF-B5E8-497BE3F7EB1B}"/>
              </a:ext>
            </a:extLst>
          </p:cNvPr>
          <p:cNvSpPr/>
          <p:nvPr/>
        </p:nvSpPr>
        <p:spPr>
          <a:xfrm>
            <a:off x="907190" y="2988998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Model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6A3168-94AD-4A40-9BF3-607ABB7C71FA}"/>
              </a:ext>
            </a:extLst>
          </p:cNvPr>
          <p:cNvSpPr/>
          <p:nvPr/>
        </p:nvSpPr>
        <p:spPr>
          <a:xfrm>
            <a:off x="907190" y="3742073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Transformation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866D91-B032-4FCC-92A6-113C3DDA2202}"/>
              </a:ext>
            </a:extLst>
          </p:cNvPr>
          <p:cNvSpPr/>
          <p:nvPr/>
        </p:nvSpPr>
        <p:spPr>
          <a:xfrm>
            <a:off x="907190" y="4495148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Staging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ADB4A8-1ABB-4249-A0D5-099BB7D40E96}"/>
              </a:ext>
            </a:extLst>
          </p:cNvPr>
          <p:cNvSpPr/>
          <p:nvPr/>
        </p:nvSpPr>
        <p:spPr>
          <a:xfrm>
            <a:off x="907190" y="5248220"/>
            <a:ext cx="1853766" cy="125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Source System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05F212-68EC-4E97-86CC-B44D9972F411}"/>
              </a:ext>
            </a:extLst>
          </p:cNvPr>
          <p:cNvSpPr/>
          <p:nvPr/>
        </p:nvSpPr>
        <p:spPr>
          <a:xfrm>
            <a:off x="2879512" y="5248220"/>
            <a:ext cx="7445217" cy="1279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5E0BDB-59A9-42BB-88B7-B40048F2D55F}"/>
              </a:ext>
            </a:extLst>
          </p:cNvPr>
          <p:cNvSpPr/>
          <p:nvPr/>
        </p:nvSpPr>
        <p:spPr>
          <a:xfrm>
            <a:off x="2879511" y="4495148"/>
            <a:ext cx="7445217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E41134-7893-4A1A-AD95-EE4CB725D987}"/>
              </a:ext>
            </a:extLst>
          </p:cNvPr>
          <p:cNvSpPr/>
          <p:nvPr/>
        </p:nvSpPr>
        <p:spPr>
          <a:xfrm>
            <a:off x="2879511" y="3742073"/>
            <a:ext cx="4878331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2061DA-460A-4A4E-8AF1-1721A21EF7BF}"/>
              </a:ext>
            </a:extLst>
          </p:cNvPr>
          <p:cNvSpPr/>
          <p:nvPr/>
        </p:nvSpPr>
        <p:spPr>
          <a:xfrm>
            <a:off x="7912358" y="3738651"/>
            <a:ext cx="2412369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6828C6-5611-4577-8EE6-D018CC2BDF1D}"/>
              </a:ext>
            </a:extLst>
          </p:cNvPr>
          <p:cNvGrpSpPr/>
          <p:nvPr/>
        </p:nvGrpSpPr>
        <p:grpSpPr>
          <a:xfrm>
            <a:off x="2879511" y="2237063"/>
            <a:ext cx="1764000" cy="669070"/>
            <a:chOff x="2879511" y="2013699"/>
            <a:chExt cx="1764000" cy="66907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036711-60B1-42D2-83A6-AD77B4169835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6BC38C49-EA99-4B25-A4F9-F0C21DF3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1377DE-BF7F-4592-A51B-E62B994EA007}"/>
              </a:ext>
            </a:extLst>
          </p:cNvPr>
          <p:cNvGrpSpPr/>
          <p:nvPr/>
        </p:nvGrpSpPr>
        <p:grpSpPr>
          <a:xfrm>
            <a:off x="2879511" y="2983866"/>
            <a:ext cx="1764000" cy="669070"/>
            <a:chOff x="2879511" y="2759930"/>
            <a:chExt cx="1764000" cy="66907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06DD4D-7C85-4627-973A-492B3A2F578F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5CB739E4-8523-4ECA-BD6F-F91C198B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A7D983B-D539-4347-8EC2-5C6D8A553E42}"/>
              </a:ext>
            </a:extLst>
          </p:cNvPr>
          <p:cNvGrpSpPr/>
          <p:nvPr/>
        </p:nvGrpSpPr>
        <p:grpSpPr>
          <a:xfrm>
            <a:off x="4773250" y="2983866"/>
            <a:ext cx="1764000" cy="669070"/>
            <a:chOff x="2879511" y="2759930"/>
            <a:chExt cx="1764000" cy="66907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BCFC987-CDCA-4107-A4CE-A34B2752FE16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 descr="A close up of a logo&#10;&#10;Description automatically generated">
              <a:extLst>
                <a:ext uri="{FF2B5EF4-FFF2-40B4-BE49-F238E27FC236}">
                  <a16:creationId xmlns:a16="http://schemas.microsoft.com/office/drawing/2014/main" id="{2626FC75-E1CA-4E05-83B1-0C6F7BCF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CE32CD7-5AB2-47D8-9E14-E764C90C4BCA}"/>
              </a:ext>
            </a:extLst>
          </p:cNvPr>
          <p:cNvGrpSpPr/>
          <p:nvPr/>
        </p:nvGrpSpPr>
        <p:grpSpPr>
          <a:xfrm>
            <a:off x="6666989" y="2983866"/>
            <a:ext cx="1764000" cy="669070"/>
            <a:chOff x="2879511" y="2759930"/>
            <a:chExt cx="1764000" cy="669070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6006121-FFE2-453A-A55A-2082075B9DFB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98" name="Picture 97" descr="A close up of a logo&#10;&#10;Description automatically generated">
              <a:extLst>
                <a:ext uri="{FF2B5EF4-FFF2-40B4-BE49-F238E27FC236}">
                  <a16:creationId xmlns:a16="http://schemas.microsoft.com/office/drawing/2014/main" id="{4E360DB2-4A51-419C-9E12-EF2FCCC54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DAB694-E7ED-490A-84DF-2B545C4D9419}"/>
              </a:ext>
            </a:extLst>
          </p:cNvPr>
          <p:cNvGrpSpPr/>
          <p:nvPr/>
        </p:nvGrpSpPr>
        <p:grpSpPr>
          <a:xfrm>
            <a:off x="8560728" y="2983866"/>
            <a:ext cx="1764000" cy="669070"/>
            <a:chOff x="2879511" y="2759930"/>
            <a:chExt cx="1764000" cy="66907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F7CF9D35-0464-4C35-BADD-92089AEA4D0F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 descr="A close up of a logo&#10;&#10;Description automatically generated">
              <a:extLst>
                <a:ext uri="{FF2B5EF4-FFF2-40B4-BE49-F238E27FC236}">
                  <a16:creationId xmlns:a16="http://schemas.microsoft.com/office/drawing/2014/main" id="{81A67E21-6D6F-4412-9B9A-D380E3F0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77BDA4-20F7-4A01-B9F9-4063A8575FFA}"/>
              </a:ext>
            </a:extLst>
          </p:cNvPr>
          <p:cNvGrpSpPr/>
          <p:nvPr/>
        </p:nvGrpSpPr>
        <p:grpSpPr>
          <a:xfrm>
            <a:off x="4774462" y="2237063"/>
            <a:ext cx="1764000" cy="669070"/>
            <a:chOff x="2879511" y="2013699"/>
            <a:chExt cx="1764000" cy="669070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2A509E2-4F37-45A4-890D-128C178B8BE7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A close up of a logo&#10;&#10;Description automatically generated">
              <a:extLst>
                <a:ext uri="{FF2B5EF4-FFF2-40B4-BE49-F238E27FC236}">
                  <a16:creationId xmlns:a16="http://schemas.microsoft.com/office/drawing/2014/main" id="{BD73E13C-E21C-4173-AF4B-0222FAE21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7B0096-F0BC-4D60-872B-87D29F593173}"/>
              </a:ext>
            </a:extLst>
          </p:cNvPr>
          <p:cNvGrpSpPr/>
          <p:nvPr/>
        </p:nvGrpSpPr>
        <p:grpSpPr>
          <a:xfrm>
            <a:off x="6669413" y="2237063"/>
            <a:ext cx="1764000" cy="669070"/>
            <a:chOff x="2879511" y="2013699"/>
            <a:chExt cx="1764000" cy="669070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B05C1A-E8A7-45E9-82A0-C51E5C0748CC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7" name="Picture 106" descr="A close up of a logo&#10;&#10;Description automatically generated">
              <a:extLst>
                <a:ext uri="{FF2B5EF4-FFF2-40B4-BE49-F238E27FC236}">
                  <a16:creationId xmlns:a16="http://schemas.microsoft.com/office/drawing/2014/main" id="{69676F9D-512C-44EB-86E9-EDCE68CF6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155B03-8A79-4296-A88F-19FF9199A4C8}"/>
              </a:ext>
            </a:extLst>
          </p:cNvPr>
          <p:cNvGrpSpPr/>
          <p:nvPr/>
        </p:nvGrpSpPr>
        <p:grpSpPr>
          <a:xfrm>
            <a:off x="8564363" y="2237063"/>
            <a:ext cx="1764000" cy="669070"/>
            <a:chOff x="2879511" y="2013699"/>
            <a:chExt cx="1764000" cy="66907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0FFF239-F920-4E26-B03D-3342343D0667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 descr="A close up of a logo&#10;&#10;Description automatically generated">
              <a:extLst>
                <a:ext uri="{FF2B5EF4-FFF2-40B4-BE49-F238E27FC236}">
                  <a16:creationId xmlns:a16="http://schemas.microsoft.com/office/drawing/2014/main" id="{63A854EB-FFBB-48F7-9884-19D9C9A78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pic>
        <p:nvPicPr>
          <p:cNvPr id="159" name="Picture 15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BABE9-443D-45A8-9C81-4C3203B4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384" y="3929721"/>
            <a:ext cx="286930" cy="286930"/>
          </a:xfrm>
          <a:prstGeom prst="rect">
            <a:avLst/>
          </a:prstGeom>
        </p:spPr>
      </p:pic>
      <p:pic>
        <p:nvPicPr>
          <p:cNvPr id="161" name="Picture 1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3806BB-BC4C-4DB2-818A-32AD718F2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84" y="3929721"/>
            <a:ext cx="286930" cy="286930"/>
          </a:xfrm>
          <a:prstGeom prst="rect">
            <a:avLst/>
          </a:prstGeom>
        </p:spPr>
      </p:pic>
      <p:pic>
        <p:nvPicPr>
          <p:cNvPr id="163" name="Picture 1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FC0704-0575-4971-BA96-74A50B9FE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585" y="3929721"/>
            <a:ext cx="286930" cy="286930"/>
          </a:xfrm>
          <a:prstGeom prst="rect">
            <a:avLst/>
          </a:prstGeom>
        </p:spPr>
      </p:pic>
      <p:pic>
        <p:nvPicPr>
          <p:cNvPr id="169" name="Picture 16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79C4FB-EE92-4699-AD15-D5449F5D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462" y="3929721"/>
            <a:ext cx="286930" cy="286930"/>
          </a:xfrm>
          <a:prstGeom prst="rect">
            <a:avLst/>
          </a:prstGeom>
        </p:spPr>
      </p:pic>
      <p:pic>
        <p:nvPicPr>
          <p:cNvPr id="171" name="Picture 17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1D0F01-5BDA-4298-BE0D-1E198C15E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063" y="3929721"/>
            <a:ext cx="286930" cy="286930"/>
          </a:xfrm>
          <a:prstGeom prst="rect">
            <a:avLst/>
          </a:prstGeom>
        </p:spPr>
      </p:pic>
      <p:pic>
        <p:nvPicPr>
          <p:cNvPr id="173" name="Picture 1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6B88AC-F253-46ED-9B9C-5BFA2657B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47" y="4684436"/>
            <a:ext cx="286930" cy="286930"/>
          </a:xfrm>
          <a:prstGeom prst="rect">
            <a:avLst/>
          </a:prstGeom>
        </p:spPr>
      </p:pic>
      <p:pic>
        <p:nvPicPr>
          <p:cNvPr id="175" name="Picture 1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4A5BF-A4C6-4716-A8B7-DFDCB052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23" y="4684436"/>
            <a:ext cx="286930" cy="286930"/>
          </a:xfrm>
          <a:prstGeom prst="rect">
            <a:avLst/>
          </a:prstGeom>
        </p:spPr>
      </p:pic>
      <p:pic>
        <p:nvPicPr>
          <p:cNvPr id="177" name="Picture 17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6E953D-40E7-4965-AE48-7FE6A4225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99" y="4684436"/>
            <a:ext cx="286930" cy="286930"/>
          </a:xfrm>
          <a:prstGeom prst="rect">
            <a:avLst/>
          </a:prstGeom>
        </p:spPr>
      </p:pic>
      <p:pic>
        <p:nvPicPr>
          <p:cNvPr id="179" name="Picture 17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E38246-5477-48BA-B75E-4B6F83024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75" y="4684436"/>
            <a:ext cx="286930" cy="286930"/>
          </a:xfrm>
          <a:prstGeom prst="rect">
            <a:avLst/>
          </a:prstGeom>
        </p:spPr>
      </p:pic>
      <p:pic>
        <p:nvPicPr>
          <p:cNvPr id="181" name="Picture 1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E12E2C-A669-40ED-B753-A5971CEB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1" y="4684436"/>
            <a:ext cx="286930" cy="286930"/>
          </a:xfrm>
          <a:prstGeom prst="rect">
            <a:avLst/>
          </a:prstGeom>
        </p:spPr>
      </p:pic>
      <p:pic>
        <p:nvPicPr>
          <p:cNvPr id="183" name="Picture 18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DE8BCB-7093-4F12-B6F8-53C6AEA16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27" y="4684436"/>
            <a:ext cx="286930" cy="286930"/>
          </a:xfrm>
          <a:prstGeom prst="rect">
            <a:avLst/>
          </a:prstGeom>
        </p:spPr>
      </p:pic>
      <p:pic>
        <p:nvPicPr>
          <p:cNvPr id="185" name="Picture 1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4C5631-4283-4779-B537-B5633C156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03" y="4684436"/>
            <a:ext cx="286930" cy="286930"/>
          </a:xfrm>
          <a:prstGeom prst="rect">
            <a:avLst/>
          </a:prstGeom>
        </p:spPr>
      </p:pic>
      <p:pic>
        <p:nvPicPr>
          <p:cNvPr id="187" name="Picture 18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009C28-A6A9-4A92-AEE2-A1CA66444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79" y="4684436"/>
            <a:ext cx="286930" cy="286930"/>
          </a:xfrm>
          <a:prstGeom prst="rect">
            <a:avLst/>
          </a:prstGeom>
        </p:spPr>
      </p:pic>
      <p:pic>
        <p:nvPicPr>
          <p:cNvPr id="189" name="Picture 1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C0BE11-D969-4D9C-B8F5-251DA564B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55" y="4684436"/>
            <a:ext cx="286930" cy="286930"/>
          </a:xfrm>
          <a:prstGeom prst="rect">
            <a:avLst/>
          </a:prstGeom>
        </p:spPr>
      </p:pic>
      <p:pic>
        <p:nvPicPr>
          <p:cNvPr id="191" name="Picture 1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41D150-C4BE-4218-B4AC-47FA16E5F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31" y="4684436"/>
            <a:ext cx="286930" cy="286930"/>
          </a:xfrm>
          <a:prstGeom prst="rect">
            <a:avLst/>
          </a:prstGeom>
        </p:spPr>
      </p:pic>
      <p:pic>
        <p:nvPicPr>
          <p:cNvPr id="193" name="Picture 19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BE7B4A-3AF2-4AC6-8BEF-3C9BF3AD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07" y="4684436"/>
            <a:ext cx="286930" cy="286930"/>
          </a:xfrm>
          <a:prstGeom prst="rect">
            <a:avLst/>
          </a:prstGeom>
        </p:spPr>
      </p:pic>
      <p:pic>
        <p:nvPicPr>
          <p:cNvPr id="195" name="Picture 19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40DCE5-D9BB-44B1-9E45-9603AB9F7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86" y="4684436"/>
            <a:ext cx="286930" cy="286930"/>
          </a:xfrm>
          <a:prstGeom prst="rect">
            <a:avLst/>
          </a:prstGeom>
        </p:spPr>
      </p:pic>
      <p:pic>
        <p:nvPicPr>
          <p:cNvPr id="197" name="Picture 1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FDAF3-9560-4213-8643-6CC6DB31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47" y="5417929"/>
            <a:ext cx="286930" cy="286930"/>
          </a:xfrm>
          <a:prstGeom prst="rect">
            <a:avLst/>
          </a:prstGeom>
        </p:spPr>
      </p:pic>
      <p:pic>
        <p:nvPicPr>
          <p:cNvPr id="199" name="Picture 19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911D2-8D50-4EE5-80DA-675F8975A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23" y="5417929"/>
            <a:ext cx="286930" cy="286930"/>
          </a:xfrm>
          <a:prstGeom prst="rect">
            <a:avLst/>
          </a:prstGeom>
        </p:spPr>
      </p:pic>
      <p:pic>
        <p:nvPicPr>
          <p:cNvPr id="201" name="Picture 20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3A25C-96FE-4174-9E62-650C7C90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99" y="5417929"/>
            <a:ext cx="286930" cy="286930"/>
          </a:xfrm>
          <a:prstGeom prst="rect">
            <a:avLst/>
          </a:prstGeom>
        </p:spPr>
      </p:pic>
      <p:pic>
        <p:nvPicPr>
          <p:cNvPr id="203" name="Picture 20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DED217-5DB8-41B1-8485-28E90FDD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75" y="5417929"/>
            <a:ext cx="286930" cy="286930"/>
          </a:xfrm>
          <a:prstGeom prst="rect">
            <a:avLst/>
          </a:prstGeom>
        </p:spPr>
      </p:pic>
      <p:pic>
        <p:nvPicPr>
          <p:cNvPr id="205" name="Picture 20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B8AFE7-9B9B-420B-B0E6-668FE8781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1" y="5417929"/>
            <a:ext cx="286930" cy="286930"/>
          </a:xfrm>
          <a:prstGeom prst="rect">
            <a:avLst/>
          </a:prstGeom>
        </p:spPr>
      </p:pic>
      <p:pic>
        <p:nvPicPr>
          <p:cNvPr id="207" name="Picture 20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5E103-C528-4019-8988-FDDDA60AB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27" y="5417929"/>
            <a:ext cx="286930" cy="286930"/>
          </a:xfrm>
          <a:prstGeom prst="rect">
            <a:avLst/>
          </a:prstGeom>
        </p:spPr>
      </p:pic>
      <p:pic>
        <p:nvPicPr>
          <p:cNvPr id="209" name="Picture 20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93BE24-4E96-42F7-B8F5-94E4E08BF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03" y="5417929"/>
            <a:ext cx="286930" cy="286930"/>
          </a:xfrm>
          <a:prstGeom prst="rect">
            <a:avLst/>
          </a:prstGeom>
        </p:spPr>
      </p:pic>
      <p:pic>
        <p:nvPicPr>
          <p:cNvPr id="211" name="Picture 2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6C1E0-1F04-439C-A67F-47440263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79" y="5417929"/>
            <a:ext cx="286930" cy="286930"/>
          </a:xfrm>
          <a:prstGeom prst="rect">
            <a:avLst/>
          </a:prstGeom>
        </p:spPr>
      </p:pic>
      <p:pic>
        <p:nvPicPr>
          <p:cNvPr id="213" name="Picture 2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B5FECF-AF2E-48A4-9CD6-DD4F26BD5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55" y="5417929"/>
            <a:ext cx="286930" cy="286930"/>
          </a:xfrm>
          <a:prstGeom prst="rect">
            <a:avLst/>
          </a:prstGeom>
        </p:spPr>
      </p:pic>
      <p:pic>
        <p:nvPicPr>
          <p:cNvPr id="215" name="Picture 2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F9E286-585A-4023-94A0-65987D063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31" y="5417929"/>
            <a:ext cx="286930" cy="286930"/>
          </a:xfrm>
          <a:prstGeom prst="rect">
            <a:avLst/>
          </a:prstGeom>
        </p:spPr>
      </p:pic>
      <p:pic>
        <p:nvPicPr>
          <p:cNvPr id="217" name="Picture 2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3AFF7-146A-463C-9CBC-765191F51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07" y="5417929"/>
            <a:ext cx="286930" cy="286930"/>
          </a:xfrm>
          <a:prstGeom prst="rect">
            <a:avLst/>
          </a:prstGeom>
        </p:spPr>
      </p:pic>
      <p:pic>
        <p:nvPicPr>
          <p:cNvPr id="219" name="Picture 2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9E0C4D-74EB-42F6-BB2D-32CADFC17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86" y="5417929"/>
            <a:ext cx="286930" cy="286930"/>
          </a:xfrm>
          <a:prstGeom prst="rect">
            <a:avLst/>
          </a:prstGeom>
        </p:spPr>
      </p:pic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D56C3F-6651-4392-B6D1-454985C748F6}"/>
              </a:ext>
            </a:extLst>
          </p:cNvPr>
          <p:cNvCxnSpPr>
            <a:cxnSpLocks/>
          </p:cNvCxnSpPr>
          <p:nvPr/>
        </p:nvCxnSpPr>
        <p:spPr>
          <a:xfrm flipV="1">
            <a:off x="3846533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FB3C4E8-9729-4E14-B07A-C01EC4F57365}"/>
              </a:ext>
            </a:extLst>
          </p:cNvPr>
          <p:cNvCxnSpPr>
            <a:cxnSpLocks/>
          </p:cNvCxnSpPr>
          <p:nvPr/>
        </p:nvCxnSpPr>
        <p:spPr>
          <a:xfrm flipV="1">
            <a:off x="4457264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3D022A6-CD8B-42C4-A923-9E252ECD28D8}"/>
              </a:ext>
            </a:extLst>
          </p:cNvPr>
          <p:cNvCxnSpPr>
            <a:cxnSpLocks/>
          </p:cNvCxnSpPr>
          <p:nvPr/>
        </p:nvCxnSpPr>
        <p:spPr>
          <a:xfrm flipV="1">
            <a:off x="5067995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04776C0-8318-4951-8C9D-3E40D9D6FDAD}"/>
              </a:ext>
            </a:extLst>
          </p:cNvPr>
          <p:cNvCxnSpPr>
            <a:cxnSpLocks/>
          </p:cNvCxnSpPr>
          <p:nvPr/>
        </p:nvCxnSpPr>
        <p:spPr>
          <a:xfrm flipV="1">
            <a:off x="5678726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0CD5131-F4AF-49FB-94A7-49C56FF10A8B}"/>
              </a:ext>
            </a:extLst>
          </p:cNvPr>
          <p:cNvCxnSpPr>
            <a:cxnSpLocks/>
          </p:cNvCxnSpPr>
          <p:nvPr/>
        </p:nvCxnSpPr>
        <p:spPr>
          <a:xfrm flipV="1">
            <a:off x="6289457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4010AAE-8A07-439D-A0AF-923323B27FD0}"/>
              </a:ext>
            </a:extLst>
          </p:cNvPr>
          <p:cNvCxnSpPr>
            <a:cxnSpLocks/>
          </p:cNvCxnSpPr>
          <p:nvPr/>
        </p:nvCxnSpPr>
        <p:spPr>
          <a:xfrm flipV="1">
            <a:off x="6900188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160DB7B-72EB-4B30-ACA9-093075D3D573}"/>
              </a:ext>
            </a:extLst>
          </p:cNvPr>
          <p:cNvCxnSpPr>
            <a:cxnSpLocks/>
          </p:cNvCxnSpPr>
          <p:nvPr/>
        </p:nvCxnSpPr>
        <p:spPr>
          <a:xfrm flipV="1">
            <a:off x="7510919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11251F3-07F9-4B8E-A922-EB9E544DE0B2}"/>
              </a:ext>
            </a:extLst>
          </p:cNvPr>
          <p:cNvCxnSpPr>
            <a:cxnSpLocks/>
          </p:cNvCxnSpPr>
          <p:nvPr/>
        </p:nvCxnSpPr>
        <p:spPr>
          <a:xfrm flipV="1">
            <a:off x="8121650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21264BE-6CE7-457F-9A30-60403FEEE475}"/>
              </a:ext>
            </a:extLst>
          </p:cNvPr>
          <p:cNvCxnSpPr>
            <a:cxnSpLocks/>
          </p:cNvCxnSpPr>
          <p:nvPr/>
        </p:nvCxnSpPr>
        <p:spPr>
          <a:xfrm flipV="1">
            <a:off x="8732381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D5FD8F1-58B2-4F8A-BD14-59A24FBAA747}"/>
              </a:ext>
            </a:extLst>
          </p:cNvPr>
          <p:cNvCxnSpPr>
            <a:cxnSpLocks/>
          </p:cNvCxnSpPr>
          <p:nvPr/>
        </p:nvCxnSpPr>
        <p:spPr>
          <a:xfrm flipV="1">
            <a:off x="9343112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0BAD1367-3850-4AF5-9EEE-9C12B170C4EB}"/>
              </a:ext>
            </a:extLst>
          </p:cNvPr>
          <p:cNvCxnSpPr>
            <a:cxnSpLocks/>
          </p:cNvCxnSpPr>
          <p:nvPr/>
        </p:nvCxnSpPr>
        <p:spPr>
          <a:xfrm flipV="1">
            <a:off x="9953843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179158F-8A56-41DE-8841-EF9D9CF697E0}"/>
              </a:ext>
            </a:extLst>
          </p:cNvPr>
          <p:cNvCxnSpPr>
            <a:cxnSpLocks/>
          </p:cNvCxnSpPr>
          <p:nvPr/>
        </p:nvCxnSpPr>
        <p:spPr>
          <a:xfrm flipV="1">
            <a:off x="3235802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C6F7C9F-80B1-4F21-9280-532119E1B301}"/>
              </a:ext>
            </a:extLst>
          </p:cNvPr>
          <p:cNvCxnSpPr>
            <a:cxnSpLocks/>
            <a:stCxn id="173" idx="0"/>
            <a:endCxn id="159" idx="2"/>
          </p:cNvCxnSpPr>
          <p:nvPr/>
        </p:nvCxnSpPr>
        <p:spPr>
          <a:xfrm flipV="1">
            <a:off x="3238912" y="4216651"/>
            <a:ext cx="258937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796E9FF-B02D-4278-8252-A8BAD9645A41}"/>
              </a:ext>
            </a:extLst>
          </p:cNvPr>
          <p:cNvCxnSpPr>
            <a:cxnSpLocks/>
            <a:stCxn id="175" idx="0"/>
            <a:endCxn id="159" idx="2"/>
          </p:cNvCxnSpPr>
          <p:nvPr/>
        </p:nvCxnSpPr>
        <p:spPr>
          <a:xfrm flipH="1" flipV="1">
            <a:off x="3497849" y="4216651"/>
            <a:ext cx="351839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0BAE6F5-EC7E-49AC-A94B-E0619A0DD901}"/>
              </a:ext>
            </a:extLst>
          </p:cNvPr>
          <p:cNvCxnSpPr>
            <a:cxnSpLocks/>
            <a:stCxn id="177" idx="0"/>
            <a:endCxn id="161" idx="2"/>
          </p:cNvCxnSpPr>
          <p:nvPr/>
        </p:nvCxnSpPr>
        <p:spPr>
          <a:xfrm flipV="1">
            <a:off x="4460464" y="4216651"/>
            <a:ext cx="215985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AEA27FD-3244-44CC-AD76-BF5F5C521927}"/>
              </a:ext>
            </a:extLst>
          </p:cNvPr>
          <p:cNvCxnSpPr>
            <a:cxnSpLocks/>
            <a:stCxn id="179" idx="0"/>
            <a:endCxn id="161" idx="2"/>
          </p:cNvCxnSpPr>
          <p:nvPr/>
        </p:nvCxnSpPr>
        <p:spPr>
          <a:xfrm flipH="1" flipV="1">
            <a:off x="4676449" y="4216651"/>
            <a:ext cx="394791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BED56F3-6341-48F4-ABC9-4C981BA4605D}"/>
              </a:ext>
            </a:extLst>
          </p:cNvPr>
          <p:cNvCxnSpPr>
            <a:cxnSpLocks/>
            <a:stCxn id="181" idx="0"/>
            <a:endCxn id="163" idx="2"/>
          </p:cNvCxnSpPr>
          <p:nvPr/>
        </p:nvCxnSpPr>
        <p:spPr>
          <a:xfrm flipV="1">
            <a:off x="5682016" y="4216651"/>
            <a:ext cx="173034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BE6F4DE-DB57-4C66-AA77-C1AA05535194}"/>
              </a:ext>
            </a:extLst>
          </p:cNvPr>
          <p:cNvCxnSpPr>
            <a:cxnSpLocks/>
            <a:stCxn id="183" idx="0"/>
            <a:endCxn id="163" idx="2"/>
          </p:cNvCxnSpPr>
          <p:nvPr/>
        </p:nvCxnSpPr>
        <p:spPr>
          <a:xfrm flipH="1" flipV="1">
            <a:off x="5855050" y="4216651"/>
            <a:ext cx="437742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A27AC3F-A4A3-4D21-A6CE-9D37E4F834CE}"/>
              </a:ext>
            </a:extLst>
          </p:cNvPr>
          <p:cNvCxnSpPr>
            <a:cxnSpLocks/>
            <a:stCxn id="189" idx="0"/>
            <a:endCxn id="169" idx="2"/>
          </p:cNvCxnSpPr>
          <p:nvPr/>
        </p:nvCxnSpPr>
        <p:spPr>
          <a:xfrm flipV="1">
            <a:off x="8125120" y="4216651"/>
            <a:ext cx="338807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ACB1B0-9B6B-4EAE-AF70-B7105EDA3295}"/>
              </a:ext>
            </a:extLst>
          </p:cNvPr>
          <p:cNvCxnSpPr>
            <a:cxnSpLocks/>
            <a:stCxn id="191" idx="0"/>
            <a:endCxn id="169" idx="2"/>
          </p:cNvCxnSpPr>
          <p:nvPr/>
        </p:nvCxnSpPr>
        <p:spPr>
          <a:xfrm flipH="1" flipV="1">
            <a:off x="8463927" y="4216651"/>
            <a:ext cx="271969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9FE5223-9589-45F4-98DA-5BD1832A811C}"/>
              </a:ext>
            </a:extLst>
          </p:cNvPr>
          <p:cNvCxnSpPr>
            <a:cxnSpLocks/>
            <a:stCxn id="193" idx="0"/>
            <a:endCxn id="171" idx="2"/>
          </p:cNvCxnSpPr>
          <p:nvPr/>
        </p:nvCxnSpPr>
        <p:spPr>
          <a:xfrm flipV="1">
            <a:off x="9346672" y="4216651"/>
            <a:ext cx="295856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5C7788F-3132-4704-8648-5C96A5CD141B}"/>
              </a:ext>
            </a:extLst>
          </p:cNvPr>
          <p:cNvCxnSpPr>
            <a:cxnSpLocks/>
            <a:stCxn id="195" idx="0"/>
            <a:endCxn id="171" idx="2"/>
          </p:cNvCxnSpPr>
          <p:nvPr/>
        </p:nvCxnSpPr>
        <p:spPr>
          <a:xfrm flipH="1" flipV="1">
            <a:off x="9642528" y="4216651"/>
            <a:ext cx="314923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250C155-3435-490D-8B56-CE2C0B51660F}"/>
              </a:ext>
            </a:extLst>
          </p:cNvPr>
          <p:cNvCxnSpPr>
            <a:cxnSpLocks/>
            <a:stCxn id="159" idx="0"/>
            <a:endCxn id="40" idx="2"/>
          </p:cNvCxnSpPr>
          <p:nvPr/>
        </p:nvCxnSpPr>
        <p:spPr>
          <a:xfrm flipV="1">
            <a:off x="3497849" y="3495138"/>
            <a:ext cx="263662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A1D66D7-DA74-4819-93C3-EAD7D51614DA}"/>
              </a:ext>
            </a:extLst>
          </p:cNvPr>
          <p:cNvCxnSpPr>
            <a:cxnSpLocks/>
            <a:stCxn id="161" idx="0"/>
            <a:endCxn id="40" idx="2"/>
          </p:cNvCxnSpPr>
          <p:nvPr/>
        </p:nvCxnSpPr>
        <p:spPr>
          <a:xfrm flipH="1" flipV="1">
            <a:off x="3761511" y="3495138"/>
            <a:ext cx="914938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1E4D25E5-9505-40F6-8245-FE3C1C613561}"/>
              </a:ext>
            </a:extLst>
          </p:cNvPr>
          <p:cNvCxnSpPr>
            <a:cxnSpLocks/>
            <a:stCxn id="40" idx="0"/>
            <a:endCxn id="34" idx="2"/>
          </p:cNvCxnSpPr>
          <p:nvPr/>
        </p:nvCxnSpPr>
        <p:spPr>
          <a:xfrm flipV="1">
            <a:off x="3761511" y="2786121"/>
            <a:ext cx="889" cy="309417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2E31DC4-7688-4DC8-9CC4-2CF08A69F62E}"/>
              </a:ext>
            </a:extLst>
          </p:cNvPr>
          <p:cNvCxnSpPr>
            <a:cxnSpLocks/>
            <a:stCxn id="161" idx="0"/>
            <a:endCxn id="95" idx="2"/>
          </p:cNvCxnSpPr>
          <p:nvPr/>
        </p:nvCxnSpPr>
        <p:spPr>
          <a:xfrm flipV="1">
            <a:off x="4676449" y="3495138"/>
            <a:ext cx="978801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8C585670-962A-4D85-8220-42B410147C91}"/>
              </a:ext>
            </a:extLst>
          </p:cNvPr>
          <p:cNvCxnSpPr>
            <a:cxnSpLocks/>
            <a:stCxn id="163" idx="0"/>
            <a:endCxn id="95" idx="2"/>
          </p:cNvCxnSpPr>
          <p:nvPr/>
        </p:nvCxnSpPr>
        <p:spPr>
          <a:xfrm flipH="1" flipV="1">
            <a:off x="5655250" y="3495138"/>
            <a:ext cx="199800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E13F069-2871-4BE1-89F2-C11D5A1D36F4}"/>
              </a:ext>
            </a:extLst>
          </p:cNvPr>
          <p:cNvCxnSpPr>
            <a:cxnSpLocks/>
            <a:stCxn id="95" idx="0"/>
            <a:endCxn id="104" idx="2"/>
          </p:cNvCxnSpPr>
          <p:nvPr/>
        </p:nvCxnSpPr>
        <p:spPr>
          <a:xfrm flipV="1">
            <a:off x="5655250" y="2786121"/>
            <a:ext cx="2101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0FF4726E-1AB8-45D5-8AA2-FB76E21E60A2}"/>
              </a:ext>
            </a:extLst>
          </p:cNvPr>
          <p:cNvCxnSpPr>
            <a:cxnSpLocks/>
            <a:stCxn id="98" idx="0"/>
            <a:endCxn id="107" idx="2"/>
          </p:cNvCxnSpPr>
          <p:nvPr/>
        </p:nvCxnSpPr>
        <p:spPr>
          <a:xfrm flipV="1">
            <a:off x="7548989" y="2786121"/>
            <a:ext cx="3313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D3D0402-F929-4A39-975F-CE83AB90947C}"/>
              </a:ext>
            </a:extLst>
          </p:cNvPr>
          <p:cNvCxnSpPr>
            <a:cxnSpLocks/>
            <a:stCxn id="163" idx="0"/>
            <a:endCxn id="98" idx="2"/>
          </p:cNvCxnSpPr>
          <p:nvPr/>
        </p:nvCxnSpPr>
        <p:spPr>
          <a:xfrm flipV="1">
            <a:off x="5855050" y="3495138"/>
            <a:ext cx="1693939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3408D9FD-DF32-4774-9D52-8C650471515E}"/>
              </a:ext>
            </a:extLst>
          </p:cNvPr>
          <p:cNvCxnSpPr>
            <a:cxnSpLocks/>
            <a:stCxn id="388" idx="0"/>
            <a:endCxn id="98" idx="2"/>
          </p:cNvCxnSpPr>
          <p:nvPr/>
        </p:nvCxnSpPr>
        <p:spPr>
          <a:xfrm flipV="1">
            <a:off x="6977316" y="3495138"/>
            <a:ext cx="571673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0E820CF-0631-4869-8D28-6A60F2ED107A}"/>
              </a:ext>
            </a:extLst>
          </p:cNvPr>
          <p:cNvCxnSpPr>
            <a:cxnSpLocks/>
            <a:stCxn id="169" idx="0"/>
            <a:endCxn id="101" idx="2"/>
          </p:cNvCxnSpPr>
          <p:nvPr/>
        </p:nvCxnSpPr>
        <p:spPr>
          <a:xfrm flipV="1">
            <a:off x="8463927" y="3495138"/>
            <a:ext cx="978801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BB8AE05-1206-4DF7-B1C8-F9E53F0DDA9F}"/>
              </a:ext>
            </a:extLst>
          </p:cNvPr>
          <p:cNvCxnSpPr>
            <a:cxnSpLocks/>
            <a:stCxn id="171" idx="0"/>
            <a:endCxn id="101" idx="2"/>
          </p:cNvCxnSpPr>
          <p:nvPr/>
        </p:nvCxnSpPr>
        <p:spPr>
          <a:xfrm flipH="1" flipV="1">
            <a:off x="9442728" y="3495138"/>
            <a:ext cx="199800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65353A25-C7FE-46E2-A8A1-AC546FB728D0}"/>
              </a:ext>
            </a:extLst>
          </p:cNvPr>
          <p:cNvCxnSpPr>
            <a:cxnSpLocks/>
            <a:stCxn id="101" idx="0"/>
            <a:endCxn id="110" idx="2"/>
          </p:cNvCxnSpPr>
          <p:nvPr/>
        </p:nvCxnSpPr>
        <p:spPr>
          <a:xfrm flipV="1">
            <a:off x="9442728" y="2786121"/>
            <a:ext cx="4524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AA585FF8-FC56-47CD-8195-E9E5EDC48915}"/>
              </a:ext>
            </a:extLst>
          </p:cNvPr>
          <p:cNvSpPr/>
          <p:nvPr/>
        </p:nvSpPr>
        <p:spPr>
          <a:xfrm>
            <a:off x="2879511" y="1472584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Full Corporate BI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E4088F70-188F-4A64-AD72-E8CB6B738F51}"/>
              </a:ext>
            </a:extLst>
          </p:cNvPr>
          <p:cNvSpPr/>
          <p:nvPr/>
        </p:nvSpPr>
        <p:spPr>
          <a:xfrm>
            <a:off x="4769966" y="1472735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Reports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BAC228B7-829E-441F-B63C-9B50218BB500}"/>
              </a:ext>
            </a:extLst>
          </p:cNvPr>
          <p:cNvSpPr/>
          <p:nvPr/>
        </p:nvSpPr>
        <p:spPr>
          <a:xfrm>
            <a:off x="6666989" y="1465242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Data Models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83" name="Rectangle: Rounded Corners 382">
            <a:extLst>
              <a:ext uri="{FF2B5EF4-FFF2-40B4-BE49-F238E27FC236}">
                <a16:creationId xmlns:a16="http://schemas.microsoft.com/office/drawing/2014/main" id="{2334B45B-66B3-4D88-838B-FF0121F9196E}"/>
              </a:ext>
            </a:extLst>
          </p:cNvPr>
          <p:cNvSpPr/>
          <p:nvPr/>
        </p:nvSpPr>
        <p:spPr>
          <a:xfrm>
            <a:off x="8564012" y="1478441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Entities</a:t>
            </a:r>
            <a:endParaRPr lang="en-AU" sz="1200" dirty="0">
              <a:solidFill>
                <a:schemeClr val="tx1"/>
              </a:solidFill>
            </a:endParaRPr>
          </a:p>
        </p:txBody>
      </p:sp>
      <p:pic>
        <p:nvPicPr>
          <p:cNvPr id="388" name="Picture 3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489BE2-B886-4AE3-99E2-9D3CCEFB4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51" y="3929721"/>
            <a:ext cx="286930" cy="286930"/>
          </a:xfrm>
          <a:prstGeom prst="rect">
            <a:avLst/>
          </a:prstGeom>
        </p:spPr>
      </p:pic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9E19BB35-3AE4-4D3D-BE8C-CAE1520845F1}"/>
              </a:ext>
            </a:extLst>
          </p:cNvPr>
          <p:cNvCxnSpPr>
            <a:cxnSpLocks/>
            <a:stCxn id="185" idx="0"/>
            <a:endCxn id="388" idx="2"/>
          </p:cNvCxnSpPr>
          <p:nvPr/>
        </p:nvCxnSpPr>
        <p:spPr>
          <a:xfrm flipV="1">
            <a:off x="6903568" y="4216651"/>
            <a:ext cx="73748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4B79133-B7EF-4C2C-8777-5983D59F586C}"/>
              </a:ext>
            </a:extLst>
          </p:cNvPr>
          <p:cNvCxnSpPr>
            <a:cxnSpLocks/>
            <a:stCxn id="187" idx="0"/>
            <a:endCxn id="388" idx="2"/>
          </p:cNvCxnSpPr>
          <p:nvPr/>
        </p:nvCxnSpPr>
        <p:spPr>
          <a:xfrm flipH="1" flipV="1">
            <a:off x="6977316" y="4216651"/>
            <a:ext cx="537028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 descr="A close up of a logo&#10;&#10;Description automatically generated">
            <a:extLst>
              <a:ext uri="{FF2B5EF4-FFF2-40B4-BE49-F238E27FC236}">
                <a16:creationId xmlns:a16="http://schemas.microsoft.com/office/drawing/2014/main" id="{97382E5E-13FD-4894-ABA4-C00B21E62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378" y="6055731"/>
            <a:ext cx="347612" cy="347612"/>
          </a:xfrm>
          <a:prstGeom prst="rect">
            <a:avLst/>
          </a:prstGeom>
          <a:noFill/>
        </p:spPr>
      </p:pic>
      <p:pic>
        <p:nvPicPr>
          <p:cNvPr id="401" name="Picture 400" descr="A close up of a logo&#10;&#10;Description automatically generated">
            <a:extLst>
              <a:ext uri="{FF2B5EF4-FFF2-40B4-BE49-F238E27FC236}">
                <a16:creationId xmlns:a16="http://schemas.microsoft.com/office/drawing/2014/main" id="{73973FC1-C7F3-4927-97E4-13E0C48BB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51" y="6055731"/>
            <a:ext cx="347612" cy="347612"/>
          </a:xfrm>
          <a:prstGeom prst="rect">
            <a:avLst/>
          </a:prstGeom>
          <a:noFill/>
        </p:spPr>
      </p:pic>
      <p:pic>
        <p:nvPicPr>
          <p:cNvPr id="403" name="Picture 402" descr="A close up of a logo&#10;&#10;Description automatically generated">
            <a:extLst>
              <a:ext uri="{FF2B5EF4-FFF2-40B4-BE49-F238E27FC236}">
                <a16:creationId xmlns:a16="http://schemas.microsoft.com/office/drawing/2014/main" id="{D95F05BE-4DB6-4767-8196-096D4B29C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879" y="6055731"/>
            <a:ext cx="347612" cy="347612"/>
          </a:xfrm>
          <a:prstGeom prst="rect">
            <a:avLst/>
          </a:prstGeom>
          <a:noFill/>
        </p:spPr>
      </p:pic>
      <p:pic>
        <p:nvPicPr>
          <p:cNvPr id="405" name="Picture 404" descr="A close up of a logo&#10;&#10;Description automatically generated">
            <a:extLst>
              <a:ext uri="{FF2B5EF4-FFF2-40B4-BE49-F238E27FC236}">
                <a16:creationId xmlns:a16="http://schemas.microsoft.com/office/drawing/2014/main" id="{4F26E61D-EC85-46BB-A7D4-451E09627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207" y="6055731"/>
            <a:ext cx="347612" cy="347612"/>
          </a:xfrm>
          <a:prstGeom prst="rect">
            <a:avLst/>
          </a:prstGeom>
          <a:noFill/>
        </p:spPr>
      </p:pic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84537D1-AF63-4D64-B83A-05E43BEBADA8}"/>
              </a:ext>
            </a:extLst>
          </p:cNvPr>
          <p:cNvCxnSpPr>
            <a:cxnSpLocks/>
            <a:stCxn id="399" idx="0"/>
            <a:endCxn id="197" idx="2"/>
          </p:cNvCxnSpPr>
          <p:nvPr/>
        </p:nvCxnSpPr>
        <p:spPr>
          <a:xfrm flipH="1" flipV="1">
            <a:off x="3238912" y="5704859"/>
            <a:ext cx="587272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D9B93753-F348-4812-B803-BBACB4DA0F34}"/>
              </a:ext>
            </a:extLst>
          </p:cNvPr>
          <p:cNvCxnSpPr>
            <a:cxnSpLocks/>
            <a:stCxn id="399" idx="0"/>
            <a:endCxn id="199" idx="2"/>
          </p:cNvCxnSpPr>
          <p:nvPr/>
        </p:nvCxnSpPr>
        <p:spPr>
          <a:xfrm flipV="1">
            <a:off x="3826184" y="5704859"/>
            <a:ext cx="23504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D737E6C2-D60A-4D2D-BD6F-EE3FE41E1F04}"/>
              </a:ext>
            </a:extLst>
          </p:cNvPr>
          <p:cNvCxnSpPr>
            <a:cxnSpLocks/>
            <a:stCxn id="399" idx="0"/>
            <a:endCxn id="201" idx="2"/>
          </p:cNvCxnSpPr>
          <p:nvPr/>
        </p:nvCxnSpPr>
        <p:spPr>
          <a:xfrm flipV="1">
            <a:off x="3826184" y="5704859"/>
            <a:ext cx="634280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28994CE-9279-49C9-BD79-38E9F8FC3DBE}"/>
              </a:ext>
            </a:extLst>
          </p:cNvPr>
          <p:cNvCxnSpPr>
            <a:cxnSpLocks/>
            <a:stCxn id="401" idx="0"/>
            <a:endCxn id="203" idx="2"/>
          </p:cNvCxnSpPr>
          <p:nvPr/>
        </p:nvCxnSpPr>
        <p:spPr>
          <a:xfrm flipH="1" flipV="1">
            <a:off x="5071240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D7DE56A9-9B36-4594-8E73-28E95A83DB51}"/>
              </a:ext>
            </a:extLst>
          </p:cNvPr>
          <p:cNvCxnSpPr>
            <a:cxnSpLocks/>
            <a:stCxn id="401" idx="0"/>
            <a:endCxn id="205" idx="2"/>
          </p:cNvCxnSpPr>
          <p:nvPr/>
        </p:nvCxnSpPr>
        <p:spPr>
          <a:xfrm flipH="1" flipV="1">
            <a:off x="5682016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5ADCCE75-AF5C-4DDD-97F4-EB118027AB0E}"/>
              </a:ext>
            </a:extLst>
          </p:cNvPr>
          <p:cNvCxnSpPr>
            <a:cxnSpLocks/>
            <a:stCxn id="401" idx="0"/>
            <a:endCxn id="207" idx="2"/>
          </p:cNvCxnSpPr>
          <p:nvPr/>
        </p:nvCxnSpPr>
        <p:spPr>
          <a:xfrm flipV="1">
            <a:off x="5712357" y="5704859"/>
            <a:ext cx="580435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FC2E5CE-CECD-4141-A616-5CE6596FDC80}"/>
              </a:ext>
            </a:extLst>
          </p:cNvPr>
          <p:cNvCxnSpPr>
            <a:cxnSpLocks/>
            <a:stCxn id="403" idx="0"/>
            <a:endCxn id="209" idx="2"/>
          </p:cNvCxnSpPr>
          <p:nvPr/>
        </p:nvCxnSpPr>
        <p:spPr>
          <a:xfrm flipH="1" flipV="1">
            <a:off x="6903568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96A16063-D799-458C-90B2-6F1CDD1FD440}"/>
              </a:ext>
            </a:extLst>
          </p:cNvPr>
          <p:cNvCxnSpPr>
            <a:cxnSpLocks/>
            <a:stCxn id="403" idx="0"/>
            <a:endCxn id="211" idx="2"/>
          </p:cNvCxnSpPr>
          <p:nvPr/>
        </p:nvCxnSpPr>
        <p:spPr>
          <a:xfrm flipH="1" flipV="1">
            <a:off x="7514344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A6D212F-831C-4F6B-B516-5EDA2A1AF7D4}"/>
              </a:ext>
            </a:extLst>
          </p:cNvPr>
          <p:cNvCxnSpPr>
            <a:cxnSpLocks/>
            <a:stCxn id="403" idx="0"/>
            <a:endCxn id="213" idx="2"/>
          </p:cNvCxnSpPr>
          <p:nvPr/>
        </p:nvCxnSpPr>
        <p:spPr>
          <a:xfrm flipV="1">
            <a:off x="7544685" y="5704859"/>
            <a:ext cx="580435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F01A5A28-F39C-405A-A32B-1171D86B2D16}"/>
              </a:ext>
            </a:extLst>
          </p:cNvPr>
          <p:cNvCxnSpPr>
            <a:cxnSpLocks/>
            <a:stCxn id="405" idx="0"/>
            <a:endCxn id="215" idx="2"/>
          </p:cNvCxnSpPr>
          <p:nvPr/>
        </p:nvCxnSpPr>
        <p:spPr>
          <a:xfrm flipH="1" flipV="1">
            <a:off x="8735896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7D5D6809-A702-4042-BA75-4794D727F2D2}"/>
              </a:ext>
            </a:extLst>
          </p:cNvPr>
          <p:cNvCxnSpPr>
            <a:cxnSpLocks/>
            <a:stCxn id="405" idx="0"/>
            <a:endCxn id="217" idx="2"/>
          </p:cNvCxnSpPr>
          <p:nvPr/>
        </p:nvCxnSpPr>
        <p:spPr>
          <a:xfrm flipH="1" flipV="1">
            <a:off x="9346672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C429EE02-AD5D-4788-B406-1F7368ABB208}"/>
              </a:ext>
            </a:extLst>
          </p:cNvPr>
          <p:cNvCxnSpPr>
            <a:cxnSpLocks/>
            <a:stCxn id="405" idx="0"/>
            <a:endCxn id="219" idx="2"/>
          </p:cNvCxnSpPr>
          <p:nvPr/>
        </p:nvCxnSpPr>
        <p:spPr>
          <a:xfrm flipV="1">
            <a:off x="9377013" y="5704859"/>
            <a:ext cx="580438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D2EF490E-D5D8-4741-8FC0-FA65A2D2CD1C}"/>
              </a:ext>
            </a:extLst>
          </p:cNvPr>
          <p:cNvCxnSpPr>
            <a:cxnSpLocks/>
            <a:stCxn id="169" idx="0"/>
          </p:cNvCxnSpPr>
          <p:nvPr/>
        </p:nvCxnSpPr>
        <p:spPr>
          <a:xfrm flipH="1" flipV="1">
            <a:off x="7544685" y="3495139"/>
            <a:ext cx="919242" cy="434582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1107996"/>
          </a:xfrm>
        </p:spPr>
        <p:txBody>
          <a:bodyPr/>
          <a:lstStyle/>
          <a:p>
            <a:r>
              <a:rPr lang="en-US" dirty="0"/>
              <a:t>Agile Enterprise BI</a:t>
            </a:r>
            <a:br>
              <a:rPr lang="en-US" dirty="0"/>
            </a:br>
            <a:r>
              <a:rPr lang="en-US" sz="2800" dirty="0"/>
              <a:t>Technologies</a:t>
            </a:r>
          </a:p>
          <a:p>
            <a:r>
              <a:rPr lang="en-US" sz="1200" b="0" dirty="0">
                <a:latin typeface="+mn-lt"/>
              </a:rPr>
              <a:t>Below is only a </a:t>
            </a:r>
            <a:r>
              <a:rPr lang="en-US" sz="1200" dirty="0">
                <a:latin typeface="+mn-lt"/>
              </a:rPr>
              <a:t>suggested </a:t>
            </a:r>
            <a:r>
              <a:rPr lang="en-US" sz="1200" b="0" dirty="0">
                <a:latin typeface="+mn-lt"/>
              </a:rPr>
              <a:t>approach</a:t>
            </a:r>
            <a:endParaRPr lang="en-AU" sz="1200" b="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17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CA86A6-6381-4D06-93A6-974E0E1F2D5E}"/>
              </a:ext>
            </a:extLst>
          </p:cNvPr>
          <p:cNvSpPr/>
          <p:nvPr/>
        </p:nvSpPr>
        <p:spPr>
          <a:xfrm>
            <a:off x="907190" y="2235923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Report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E9D76F-BBDA-4BEF-B5E8-497BE3F7EB1B}"/>
              </a:ext>
            </a:extLst>
          </p:cNvPr>
          <p:cNvSpPr/>
          <p:nvPr/>
        </p:nvSpPr>
        <p:spPr>
          <a:xfrm>
            <a:off x="907190" y="2988998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Model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6A3168-94AD-4A40-9BF3-607ABB7C71FA}"/>
              </a:ext>
            </a:extLst>
          </p:cNvPr>
          <p:cNvSpPr/>
          <p:nvPr/>
        </p:nvSpPr>
        <p:spPr>
          <a:xfrm>
            <a:off x="907190" y="3742073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Transformation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866D91-B032-4FCC-92A6-113C3DDA2202}"/>
              </a:ext>
            </a:extLst>
          </p:cNvPr>
          <p:cNvSpPr/>
          <p:nvPr/>
        </p:nvSpPr>
        <p:spPr>
          <a:xfrm>
            <a:off x="907190" y="4495148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Staging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ADB4A8-1ABB-4249-A0D5-099BB7D40E96}"/>
              </a:ext>
            </a:extLst>
          </p:cNvPr>
          <p:cNvSpPr/>
          <p:nvPr/>
        </p:nvSpPr>
        <p:spPr>
          <a:xfrm>
            <a:off x="907190" y="5248220"/>
            <a:ext cx="1853766" cy="125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Source System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05F212-68EC-4E97-86CC-B44D9972F411}"/>
              </a:ext>
            </a:extLst>
          </p:cNvPr>
          <p:cNvSpPr/>
          <p:nvPr/>
        </p:nvSpPr>
        <p:spPr>
          <a:xfrm>
            <a:off x="2879512" y="5248220"/>
            <a:ext cx="7445217" cy="1279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5E0BDB-59A9-42BB-88B7-B40048F2D55F}"/>
              </a:ext>
            </a:extLst>
          </p:cNvPr>
          <p:cNvSpPr/>
          <p:nvPr/>
        </p:nvSpPr>
        <p:spPr>
          <a:xfrm>
            <a:off x="2879511" y="4495148"/>
            <a:ext cx="7445217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E41134-7893-4A1A-AD95-EE4CB725D987}"/>
              </a:ext>
            </a:extLst>
          </p:cNvPr>
          <p:cNvSpPr/>
          <p:nvPr/>
        </p:nvSpPr>
        <p:spPr>
          <a:xfrm>
            <a:off x="2879511" y="3742073"/>
            <a:ext cx="4878331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2061DA-460A-4A4E-8AF1-1721A21EF7BF}"/>
              </a:ext>
            </a:extLst>
          </p:cNvPr>
          <p:cNvSpPr/>
          <p:nvPr/>
        </p:nvSpPr>
        <p:spPr>
          <a:xfrm>
            <a:off x="7912358" y="3738651"/>
            <a:ext cx="2412369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6828C6-5611-4577-8EE6-D018CC2BDF1D}"/>
              </a:ext>
            </a:extLst>
          </p:cNvPr>
          <p:cNvGrpSpPr/>
          <p:nvPr/>
        </p:nvGrpSpPr>
        <p:grpSpPr>
          <a:xfrm>
            <a:off x="2879511" y="2237063"/>
            <a:ext cx="1764000" cy="669070"/>
            <a:chOff x="2879511" y="2013699"/>
            <a:chExt cx="1764000" cy="66907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036711-60B1-42D2-83A6-AD77B4169835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6BC38C49-EA99-4B25-A4F9-F0C21DF3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1377DE-BF7F-4592-A51B-E62B994EA007}"/>
              </a:ext>
            </a:extLst>
          </p:cNvPr>
          <p:cNvGrpSpPr/>
          <p:nvPr/>
        </p:nvGrpSpPr>
        <p:grpSpPr>
          <a:xfrm>
            <a:off x="2879511" y="2983866"/>
            <a:ext cx="1764000" cy="669070"/>
            <a:chOff x="2879511" y="2759930"/>
            <a:chExt cx="1764000" cy="66907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06DD4D-7C85-4627-973A-492B3A2F578F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5CB739E4-8523-4ECA-BD6F-F91C198B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A7D983B-D539-4347-8EC2-5C6D8A553E42}"/>
              </a:ext>
            </a:extLst>
          </p:cNvPr>
          <p:cNvGrpSpPr/>
          <p:nvPr/>
        </p:nvGrpSpPr>
        <p:grpSpPr>
          <a:xfrm>
            <a:off x="4773250" y="2983866"/>
            <a:ext cx="1764000" cy="669070"/>
            <a:chOff x="2879511" y="2759930"/>
            <a:chExt cx="1764000" cy="66907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BCFC987-CDCA-4107-A4CE-A34B2752FE16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 descr="A close up of a logo&#10;&#10;Description automatically generated">
              <a:extLst>
                <a:ext uri="{FF2B5EF4-FFF2-40B4-BE49-F238E27FC236}">
                  <a16:creationId xmlns:a16="http://schemas.microsoft.com/office/drawing/2014/main" id="{2626FC75-E1CA-4E05-83B1-0C6F7BCF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CE32CD7-5AB2-47D8-9E14-E764C90C4BCA}"/>
              </a:ext>
            </a:extLst>
          </p:cNvPr>
          <p:cNvGrpSpPr/>
          <p:nvPr/>
        </p:nvGrpSpPr>
        <p:grpSpPr>
          <a:xfrm>
            <a:off x="6666989" y="2983866"/>
            <a:ext cx="1764000" cy="669070"/>
            <a:chOff x="2879511" y="2759930"/>
            <a:chExt cx="1764000" cy="669070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6006121-FFE2-453A-A55A-2082075B9DFB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98" name="Picture 97" descr="A close up of a logo&#10;&#10;Description automatically generated">
              <a:extLst>
                <a:ext uri="{FF2B5EF4-FFF2-40B4-BE49-F238E27FC236}">
                  <a16:creationId xmlns:a16="http://schemas.microsoft.com/office/drawing/2014/main" id="{4E360DB2-4A51-419C-9E12-EF2FCCC54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DAB694-E7ED-490A-84DF-2B545C4D9419}"/>
              </a:ext>
            </a:extLst>
          </p:cNvPr>
          <p:cNvGrpSpPr/>
          <p:nvPr/>
        </p:nvGrpSpPr>
        <p:grpSpPr>
          <a:xfrm>
            <a:off x="8560728" y="2983866"/>
            <a:ext cx="1764000" cy="669070"/>
            <a:chOff x="2879511" y="2759930"/>
            <a:chExt cx="1764000" cy="66907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F7CF9D35-0464-4C35-BADD-92089AEA4D0F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 descr="A close up of a logo&#10;&#10;Description automatically generated">
              <a:extLst>
                <a:ext uri="{FF2B5EF4-FFF2-40B4-BE49-F238E27FC236}">
                  <a16:creationId xmlns:a16="http://schemas.microsoft.com/office/drawing/2014/main" id="{81A67E21-6D6F-4412-9B9A-D380E3F0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77BDA4-20F7-4A01-B9F9-4063A8575FFA}"/>
              </a:ext>
            </a:extLst>
          </p:cNvPr>
          <p:cNvGrpSpPr/>
          <p:nvPr/>
        </p:nvGrpSpPr>
        <p:grpSpPr>
          <a:xfrm>
            <a:off x="4774462" y="2237063"/>
            <a:ext cx="1764000" cy="669070"/>
            <a:chOff x="2879511" y="2013699"/>
            <a:chExt cx="1764000" cy="669070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2A509E2-4F37-45A4-890D-128C178B8BE7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A close up of a logo&#10;&#10;Description automatically generated">
              <a:extLst>
                <a:ext uri="{FF2B5EF4-FFF2-40B4-BE49-F238E27FC236}">
                  <a16:creationId xmlns:a16="http://schemas.microsoft.com/office/drawing/2014/main" id="{BD73E13C-E21C-4173-AF4B-0222FAE21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7B0096-F0BC-4D60-872B-87D29F593173}"/>
              </a:ext>
            </a:extLst>
          </p:cNvPr>
          <p:cNvGrpSpPr/>
          <p:nvPr/>
        </p:nvGrpSpPr>
        <p:grpSpPr>
          <a:xfrm>
            <a:off x="6669413" y="2237063"/>
            <a:ext cx="1764000" cy="669070"/>
            <a:chOff x="2879511" y="2013699"/>
            <a:chExt cx="1764000" cy="669070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B05C1A-E8A7-45E9-82A0-C51E5C0748CC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7" name="Picture 106" descr="A close up of a logo&#10;&#10;Description automatically generated">
              <a:extLst>
                <a:ext uri="{FF2B5EF4-FFF2-40B4-BE49-F238E27FC236}">
                  <a16:creationId xmlns:a16="http://schemas.microsoft.com/office/drawing/2014/main" id="{69676F9D-512C-44EB-86E9-EDCE68CF6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155B03-8A79-4296-A88F-19FF9199A4C8}"/>
              </a:ext>
            </a:extLst>
          </p:cNvPr>
          <p:cNvGrpSpPr/>
          <p:nvPr/>
        </p:nvGrpSpPr>
        <p:grpSpPr>
          <a:xfrm>
            <a:off x="8564363" y="2237063"/>
            <a:ext cx="1764000" cy="669070"/>
            <a:chOff x="2879511" y="2013699"/>
            <a:chExt cx="1764000" cy="66907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0FFF239-F920-4E26-B03D-3342343D0667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 descr="A close up of a logo&#10;&#10;Description automatically generated">
              <a:extLst>
                <a:ext uri="{FF2B5EF4-FFF2-40B4-BE49-F238E27FC236}">
                  <a16:creationId xmlns:a16="http://schemas.microsoft.com/office/drawing/2014/main" id="{63A854EB-FFBB-48F7-9884-19D9C9A78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pic>
        <p:nvPicPr>
          <p:cNvPr id="159" name="Picture 15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BABE9-443D-45A8-9C81-4C3203B4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384" y="3929721"/>
            <a:ext cx="286930" cy="286930"/>
          </a:xfrm>
          <a:prstGeom prst="rect">
            <a:avLst/>
          </a:prstGeom>
        </p:spPr>
      </p:pic>
      <p:pic>
        <p:nvPicPr>
          <p:cNvPr id="161" name="Picture 1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3806BB-BC4C-4DB2-818A-32AD718F2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84" y="3929721"/>
            <a:ext cx="286930" cy="286930"/>
          </a:xfrm>
          <a:prstGeom prst="rect">
            <a:avLst/>
          </a:prstGeom>
        </p:spPr>
      </p:pic>
      <p:pic>
        <p:nvPicPr>
          <p:cNvPr id="163" name="Picture 1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FC0704-0575-4971-BA96-74A50B9FE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585" y="3929721"/>
            <a:ext cx="286930" cy="286930"/>
          </a:xfrm>
          <a:prstGeom prst="rect">
            <a:avLst/>
          </a:prstGeom>
        </p:spPr>
      </p:pic>
      <p:pic>
        <p:nvPicPr>
          <p:cNvPr id="169" name="Picture 16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79C4FB-EE92-4699-AD15-D5449F5D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462" y="3929721"/>
            <a:ext cx="286930" cy="286930"/>
          </a:xfrm>
          <a:prstGeom prst="rect">
            <a:avLst/>
          </a:prstGeom>
        </p:spPr>
      </p:pic>
      <p:pic>
        <p:nvPicPr>
          <p:cNvPr id="171" name="Picture 17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1D0F01-5BDA-4298-BE0D-1E198C15E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063" y="3929721"/>
            <a:ext cx="286930" cy="286930"/>
          </a:xfrm>
          <a:prstGeom prst="rect">
            <a:avLst/>
          </a:prstGeom>
        </p:spPr>
      </p:pic>
      <p:pic>
        <p:nvPicPr>
          <p:cNvPr id="173" name="Picture 1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6B88AC-F253-46ED-9B9C-5BFA2657B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47" y="4684436"/>
            <a:ext cx="286930" cy="286930"/>
          </a:xfrm>
          <a:prstGeom prst="rect">
            <a:avLst/>
          </a:prstGeom>
        </p:spPr>
      </p:pic>
      <p:pic>
        <p:nvPicPr>
          <p:cNvPr id="175" name="Picture 1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4A5BF-A4C6-4716-A8B7-DFDCB052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23" y="4684436"/>
            <a:ext cx="286930" cy="286930"/>
          </a:xfrm>
          <a:prstGeom prst="rect">
            <a:avLst/>
          </a:prstGeom>
        </p:spPr>
      </p:pic>
      <p:pic>
        <p:nvPicPr>
          <p:cNvPr id="177" name="Picture 17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6E953D-40E7-4965-AE48-7FE6A4225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99" y="4684436"/>
            <a:ext cx="286930" cy="286930"/>
          </a:xfrm>
          <a:prstGeom prst="rect">
            <a:avLst/>
          </a:prstGeom>
        </p:spPr>
      </p:pic>
      <p:pic>
        <p:nvPicPr>
          <p:cNvPr id="179" name="Picture 17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E38246-5477-48BA-B75E-4B6F83024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75" y="4684436"/>
            <a:ext cx="286930" cy="286930"/>
          </a:xfrm>
          <a:prstGeom prst="rect">
            <a:avLst/>
          </a:prstGeom>
        </p:spPr>
      </p:pic>
      <p:pic>
        <p:nvPicPr>
          <p:cNvPr id="181" name="Picture 1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E12E2C-A669-40ED-B753-A5971CEB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1" y="4684436"/>
            <a:ext cx="286930" cy="286930"/>
          </a:xfrm>
          <a:prstGeom prst="rect">
            <a:avLst/>
          </a:prstGeom>
        </p:spPr>
      </p:pic>
      <p:pic>
        <p:nvPicPr>
          <p:cNvPr id="183" name="Picture 18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DE8BCB-7093-4F12-B6F8-53C6AEA16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27" y="4684436"/>
            <a:ext cx="286930" cy="286930"/>
          </a:xfrm>
          <a:prstGeom prst="rect">
            <a:avLst/>
          </a:prstGeom>
        </p:spPr>
      </p:pic>
      <p:pic>
        <p:nvPicPr>
          <p:cNvPr id="185" name="Picture 1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4C5631-4283-4779-B537-B5633C156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03" y="4684436"/>
            <a:ext cx="286930" cy="286930"/>
          </a:xfrm>
          <a:prstGeom prst="rect">
            <a:avLst/>
          </a:prstGeom>
        </p:spPr>
      </p:pic>
      <p:pic>
        <p:nvPicPr>
          <p:cNvPr id="187" name="Picture 18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009C28-A6A9-4A92-AEE2-A1CA66444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79" y="4684436"/>
            <a:ext cx="286930" cy="286930"/>
          </a:xfrm>
          <a:prstGeom prst="rect">
            <a:avLst/>
          </a:prstGeom>
        </p:spPr>
      </p:pic>
      <p:pic>
        <p:nvPicPr>
          <p:cNvPr id="189" name="Picture 1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C0BE11-D969-4D9C-B8F5-251DA564B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55" y="4684436"/>
            <a:ext cx="286930" cy="286930"/>
          </a:xfrm>
          <a:prstGeom prst="rect">
            <a:avLst/>
          </a:prstGeom>
        </p:spPr>
      </p:pic>
      <p:pic>
        <p:nvPicPr>
          <p:cNvPr id="191" name="Picture 1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41D150-C4BE-4218-B4AC-47FA16E5F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31" y="4684436"/>
            <a:ext cx="286930" cy="286930"/>
          </a:xfrm>
          <a:prstGeom prst="rect">
            <a:avLst/>
          </a:prstGeom>
        </p:spPr>
      </p:pic>
      <p:pic>
        <p:nvPicPr>
          <p:cNvPr id="193" name="Picture 19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BE7B4A-3AF2-4AC6-8BEF-3C9BF3AD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07" y="4684436"/>
            <a:ext cx="286930" cy="286930"/>
          </a:xfrm>
          <a:prstGeom prst="rect">
            <a:avLst/>
          </a:prstGeom>
        </p:spPr>
      </p:pic>
      <p:pic>
        <p:nvPicPr>
          <p:cNvPr id="195" name="Picture 19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40DCE5-D9BB-44B1-9E45-9603AB9F7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86" y="4684436"/>
            <a:ext cx="286930" cy="286930"/>
          </a:xfrm>
          <a:prstGeom prst="rect">
            <a:avLst/>
          </a:prstGeom>
        </p:spPr>
      </p:pic>
      <p:pic>
        <p:nvPicPr>
          <p:cNvPr id="197" name="Picture 1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FDAF3-9560-4213-8643-6CC6DB31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47" y="5417929"/>
            <a:ext cx="286930" cy="286930"/>
          </a:xfrm>
          <a:prstGeom prst="rect">
            <a:avLst/>
          </a:prstGeom>
        </p:spPr>
      </p:pic>
      <p:pic>
        <p:nvPicPr>
          <p:cNvPr id="199" name="Picture 19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911D2-8D50-4EE5-80DA-675F8975A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23" y="5417929"/>
            <a:ext cx="286930" cy="286930"/>
          </a:xfrm>
          <a:prstGeom prst="rect">
            <a:avLst/>
          </a:prstGeom>
        </p:spPr>
      </p:pic>
      <p:pic>
        <p:nvPicPr>
          <p:cNvPr id="201" name="Picture 20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3A25C-96FE-4174-9E62-650C7C90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99" y="5417929"/>
            <a:ext cx="286930" cy="286930"/>
          </a:xfrm>
          <a:prstGeom prst="rect">
            <a:avLst/>
          </a:prstGeom>
        </p:spPr>
      </p:pic>
      <p:pic>
        <p:nvPicPr>
          <p:cNvPr id="203" name="Picture 20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DED217-5DB8-41B1-8485-28E90FDD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75" y="5417929"/>
            <a:ext cx="286930" cy="286930"/>
          </a:xfrm>
          <a:prstGeom prst="rect">
            <a:avLst/>
          </a:prstGeom>
        </p:spPr>
      </p:pic>
      <p:pic>
        <p:nvPicPr>
          <p:cNvPr id="205" name="Picture 20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B8AFE7-9B9B-420B-B0E6-668FE8781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1" y="5417929"/>
            <a:ext cx="286930" cy="286930"/>
          </a:xfrm>
          <a:prstGeom prst="rect">
            <a:avLst/>
          </a:prstGeom>
        </p:spPr>
      </p:pic>
      <p:pic>
        <p:nvPicPr>
          <p:cNvPr id="207" name="Picture 20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5E103-C528-4019-8988-FDDDA60AB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27" y="5417929"/>
            <a:ext cx="286930" cy="286930"/>
          </a:xfrm>
          <a:prstGeom prst="rect">
            <a:avLst/>
          </a:prstGeom>
        </p:spPr>
      </p:pic>
      <p:pic>
        <p:nvPicPr>
          <p:cNvPr id="209" name="Picture 20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93BE24-4E96-42F7-B8F5-94E4E08BF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03" y="5417929"/>
            <a:ext cx="286930" cy="286930"/>
          </a:xfrm>
          <a:prstGeom prst="rect">
            <a:avLst/>
          </a:prstGeom>
        </p:spPr>
      </p:pic>
      <p:pic>
        <p:nvPicPr>
          <p:cNvPr id="211" name="Picture 2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6C1E0-1F04-439C-A67F-47440263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79" y="5417929"/>
            <a:ext cx="286930" cy="286930"/>
          </a:xfrm>
          <a:prstGeom prst="rect">
            <a:avLst/>
          </a:prstGeom>
        </p:spPr>
      </p:pic>
      <p:pic>
        <p:nvPicPr>
          <p:cNvPr id="213" name="Picture 2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B5FECF-AF2E-48A4-9CD6-DD4F26BD5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55" y="5417929"/>
            <a:ext cx="286930" cy="286930"/>
          </a:xfrm>
          <a:prstGeom prst="rect">
            <a:avLst/>
          </a:prstGeom>
        </p:spPr>
      </p:pic>
      <p:pic>
        <p:nvPicPr>
          <p:cNvPr id="215" name="Picture 2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F9E286-585A-4023-94A0-65987D063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31" y="5417929"/>
            <a:ext cx="286930" cy="286930"/>
          </a:xfrm>
          <a:prstGeom prst="rect">
            <a:avLst/>
          </a:prstGeom>
        </p:spPr>
      </p:pic>
      <p:pic>
        <p:nvPicPr>
          <p:cNvPr id="217" name="Picture 2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3AFF7-146A-463C-9CBC-765191F51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07" y="5417929"/>
            <a:ext cx="286930" cy="286930"/>
          </a:xfrm>
          <a:prstGeom prst="rect">
            <a:avLst/>
          </a:prstGeom>
        </p:spPr>
      </p:pic>
      <p:pic>
        <p:nvPicPr>
          <p:cNvPr id="219" name="Picture 2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9E0C4D-74EB-42F6-BB2D-32CADFC17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86" y="5417929"/>
            <a:ext cx="286930" cy="286930"/>
          </a:xfrm>
          <a:prstGeom prst="rect">
            <a:avLst/>
          </a:prstGeom>
        </p:spPr>
      </p:pic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D56C3F-6651-4392-B6D1-454985C748F6}"/>
              </a:ext>
            </a:extLst>
          </p:cNvPr>
          <p:cNvCxnSpPr>
            <a:cxnSpLocks/>
          </p:cNvCxnSpPr>
          <p:nvPr/>
        </p:nvCxnSpPr>
        <p:spPr>
          <a:xfrm flipV="1">
            <a:off x="3846533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FB3C4E8-9729-4E14-B07A-C01EC4F57365}"/>
              </a:ext>
            </a:extLst>
          </p:cNvPr>
          <p:cNvCxnSpPr>
            <a:cxnSpLocks/>
          </p:cNvCxnSpPr>
          <p:nvPr/>
        </p:nvCxnSpPr>
        <p:spPr>
          <a:xfrm flipV="1">
            <a:off x="4457264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3D022A6-CD8B-42C4-A923-9E252ECD28D8}"/>
              </a:ext>
            </a:extLst>
          </p:cNvPr>
          <p:cNvCxnSpPr>
            <a:cxnSpLocks/>
          </p:cNvCxnSpPr>
          <p:nvPr/>
        </p:nvCxnSpPr>
        <p:spPr>
          <a:xfrm flipV="1">
            <a:off x="5067995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04776C0-8318-4951-8C9D-3E40D9D6FDAD}"/>
              </a:ext>
            </a:extLst>
          </p:cNvPr>
          <p:cNvCxnSpPr>
            <a:cxnSpLocks/>
          </p:cNvCxnSpPr>
          <p:nvPr/>
        </p:nvCxnSpPr>
        <p:spPr>
          <a:xfrm flipV="1">
            <a:off x="5678726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0CD5131-F4AF-49FB-94A7-49C56FF10A8B}"/>
              </a:ext>
            </a:extLst>
          </p:cNvPr>
          <p:cNvCxnSpPr>
            <a:cxnSpLocks/>
          </p:cNvCxnSpPr>
          <p:nvPr/>
        </p:nvCxnSpPr>
        <p:spPr>
          <a:xfrm flipV="1">
            <a:off x="6289457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4010AAE-8A07-439D-A0AF-923323B27FD0}"/>
              </a:ext>
            </a:extLst>
          </p:cNvPr>
          <p:cNvCxnSpPr>
            <a:cxnSpLocks/>
          </p:cNvCxnSpPr>
          <p:nvPr/>
        </p:nvCxnSpPr>
        <p:spPr>
          <a:xfrm flipV="1">
            <a:off x="6900188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160DB7B-72EB-4B30-ACA9-093075D3D573}"/>
              </a:ext>
            </a:extLst>
          </p:cNvPr>
          <p:cNvCxnSpPr>
            <a:cxnSpLocks/>
          </p:cNvCxnSpPr>
          <p:nvPr/>
        </p:nvCxnSpPr>
        <p:spPr>
          <a:xfrm flipV="1">
            <a:off x="7510919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11251F3-07F9-4B8E-A922-EB9E544DE0B2}"/>
              </a:ext>
            </a:extLst>
          </p:cNvPr>
          <p:cNvCxnSpPr>
            <a:cxnSpLocks/>
          </p:cNvCxnSpPr>
          <p:nvPr/>
        </p:nvCxnSpPr>
        <p:spPr>
          <a:xfrm flipV="1">
            <a:off x="8121650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21264BE-6CE7-457F-9A30-60403FEEE475}"/>
              </a:ext>
            </a:extLst>
          </p:cNvPr>
          <p:cNvCxnSpPr>
            <a:cxnSpLocks/>
          </p:cNvCxnSpPr>
          <p:nvPr/>
        </p:nvCxnSpPr>
        <p:spPr>
          <a:xfrm flipV="1">
            <a:off x="8732381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D5FD8F1-58B2-4F8A-BD14-59A24FBAA747}"/>
              </a:ext>
            </a:extLst>
          </p:cNvPr>
          <p:cNvCxnSpPr>
            <a:cxnSpLocks/>
          </p:cNvCxnSpPr>
          <p:nvPr/>
        </p:nvCxnSpPr>
        <p:spPr>
          <a:xfrm flipV="1">
            <a:off x="9343112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0BAD1367-3850-4AF5-9EEE-9C12B170C4EB}"/>
              </a:ext>
            </a:extLst>
          </p:cNvPr>
          <p:cNvCxnSpPr>
            <a:cxnSpLocks/>
          </p:cNvCxnSpPr>
          <p:nvPr/>
        </p:nvCxnSpPr>
        <p:spPr>
          <a:xfrm flipV="1">
            <a:off x="9953843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179158F-8A56-41DE-8841-EF9D9CF697E0}"/>
              </a:ext>
            </a:extLst>
          </p:cNvPr>
          <p:cNvCxnSpPr>
            <a:cxnSpLocks/>
          </p:cNvCxnSpPr>
          <p:nvPr/>
        </p:nvCxnSpPr>
        <p:spPr>
          <a:xfrm flipV="1">
            <a:off x="3235802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C6F7C9F-80B1-4F21-9280-532119E1B301}"/>
              </a:ext>
            </a:extLst>
          </p:cNvPr>
          <p:cNvCxnSpPr>
            <a:cxnSpLocks/>
            <a:stCxn id="173" idx="0"/>
            <a:endCxn id="159" idx="2"/>
          </p:cNvCxnSpPr>
          <p:nvPr/>
        </p:nvCxnSpPr>
        <p:spPr>
          <a:xfrm flipV="1">
            <a:off x="3238912" y="4216651"/>
            <a:ext cx="258937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796E9FF-B02D-4278-8252-A8BAD9645A41}"/>
              </a:ext>
            </a:extLst>
          </p:cNvPr>
          <p:cNvCxnSpPr>
            <a:cxnSpLocks/>
            <a:stCxn id="175" idx="0"/>
            <a:endCxn id="159" idx="2"/>
          </p:cNvCxnSpPr>
          <p:nvPr/>
        </p:nvCxnSpPr>
        <p:spPr>
          <a:xfrm flipH="1" flipV="1">
            <a:off x="3497849" y="4216651"/>
            <a:ext cx="351839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0BAE6F5-EC7E-49AC-A94B-E0619A0DD901}"/>
              </a:ext>
            </a:extLst>
          </p:cNvPr>
          <p:cNvCxnSpPr>
            <a:cxnSpLocks/>
            <a:stCxn id="177" idx="0"/>
            <a:endCxn id="161" idx="2"/>
          </p:cNvCxnSpPr>
          <p:nvPr/>
        </p:nvCxnSpPr>
        <p:spPr>
          <a:xfrm flipV="1">
            <a:off x="4460464" y="4216651"/>
            <a:ext cx="215985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AEA27FD-3244-44CC-AD76-BF5F5C521927}"/>
              </a:ext>
            </a:extLst>
          </p:cNvPr>
          <p:cNvCxnSpPr>
            <a:cxnSpLocks/>
            <a:stCxn id="179" idx="0"/>
            <a:endCxn id="161" idx="2"/>
          </p:cNvCxnSpPr>
          <p:nvPr/>
        </p:nvCxnSpPr>
        <p:spPr>
          <a:xfrm flipH="1" flipV="1">
            <a:off x="4676449" y="4216651"/>
            <a:ext cx="394791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BED56F3-6341-48F4-ABC9-4C981BA4605D}"/>
              </a:ext>
            </a:extLst>
          </p:cNvPr>
          <p:cNvCxnSpPr>
            <a:cxnSpLocks/>
            <a:stCxn id="181" idx="0"/>
            <a:endCxn id="163" idx="2"/>
          </p:cNvCxnSpPr>
          <p:nvPr/>
        </p:nvCxnSpPr>
        <p:spPr>
          <a:xfrm flipV="1">
            <a:off x="5682016" y="4216651"/>
            <a:ext cx="173034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BE6F4DE-DB57-4C66-AA77-C1AA05535194}"/>
              </a:ext>
            </a:extLst>
          </p:cNvPr>
          <p:cNvCxnSpPr>
            <a:cxnSpLocks/>
            <a:stCxn id="183" idx="0"/>
            <a:endCxn id="163" idx="2"/>
          </p:cNvCxnSpPr>
          <p:nvPr/>
        </p:nvCxnSpPr>
        <p:spPr>
          <a:xfrm flipH="1" flipV="1">
            <a:off x="5855050" y="4216651"/>
            <a:ext cx="437742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A27AC3F-A4A3-4D21-A6CE-9D37E4F834CE}"/>
              </a:ext>
            </a:extLst>
          </p:cNvPr>
          <p:cNvCxnSpPr>
            <a:cxnSpLocks/>
            <a:stCxn id="189" idx="0"/>
            <a:endCxn id="169" idx="2"/>
          </p:cNvCxnSpPr>
          <p:nvPr/>
        </p:nvCxnSpPr>
        <p:spPr>
          <a:xfrm flipV="1">
            <a:off x="8125120" y="4216651"/>
            <a:ext cx="338807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ACB1B0-9B6B-4EAE-AF70-B7105EDA3295}"/>
              </a:ext>
            </a:extLst>
          </p:cNvPr>
          <p:cNvCxnSpPr>
            <a:cxnSpLocks/>
            <a:stCxn id="191" idx="0"/>
            <a:endCxn id="169" idx="2"/>
          </p:cNvCxnSpPr>
          <p:nvPr/>
        </p:nvCxnSpPr>
        <p:spPr>
          <a:xfrm flipH="1" flipV="1">
            <a:off x="8463927" y="4216651"/>
            <a:ext cx="271969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9FE5223-9589-45F4-98DA-5BD1832A811C}"/>
              </a:ext>
            </a:extLst>
          </p:cNvPr>
          <p:cNvCxnSpPr>
            <a:cxnSpLocks/>
            <a:stCxn id="193" idx="0"/>
            <a:endCxn id="171" idx="2"/>
          </p:cNvCxnSpPr>
          <p:nvPr/>
        </p:nvCxnSpPr>
        <p:spPr>
          <a:xfrm flipV="1">
            <a:off x="9346672" y="4216651"/>
            <a:ext cx="295856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5C7788F-3132-4704-8648-5C96A5CD141B}"/>
              </a:ext>
            </a:extLst>
          </p:cNvPr>
          <p:cNvCxnSpPr>
            <a:cxnSpLocks/>
            <a:stCxn id="195" idx="0"/>
            <a:endCxn id="171" idx="2"/>
          </p:cNvCxnSpPr>
          <p:nvPr/>
        </p:nvCxnSpPr>
        <p:spPr>
          <a:xfrm flipH="1" flipV="1">
            <a:off x="9642528" y="4216651"/>
            <a:ext cx="314923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250C155-3435-490D-8B56-CE2C0B51660F}"/>
              </a:ext>
            </a:extLst>
          </p:cNvPr>
          <p:cNvCxnSpPr>
            <a:cxnSpLocks/>
            <a:stCxn id="159" idx="0"/>
            <a:endCxn id="40" idx="2"/>
          </p:cNvCxnSpPr>
          <p:nvPr/>
        </p:nvCxnSpPr>
        <p:spPr>
          <a:xfrm flipV="1">
            <a:off x="3497849" y="3495138"/>
            <a:ext cx="263662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A1D66D7-DA74-4819-93C3-EAD7D51614DA}"/>
              </a:ext>
            </a:extLst>
          </p:cNvPr>
          <p:cNvCxnSpPr>
            <a:cxnSpLocks/>
            <a:stCxn id="161" idx="0"/>
            <a:endCxn id="40" idx="2"/>
          </p:cNvCxnSpPr>
          <p:nvPr/>
        </p:nvCxnSpPr>
        <p:spPr>
          <a:xfrm flipH="1" flipV="1">
            <a:off x="3761511" y="3495138"/>
            <a:ext cx="914938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2E31DC4-7688-4DC8-9CC4-2CF08A69F62E}"/>
              </a:ext>
            </a:extLst>
          </p:cNvPr>
          <p:cNvCxnSpPr>
            <a:cxnSpLocks/>
            <a:stCxn id="161" idx="0"/>
            <a:endCxn id="95" idx="2"/>
          </p:cNvCxnSpPr>
          <p:nvPr/>
        </p:nvCxnSpPr>
        <p:spPr>
          <a:xfrm flipV="1">
            <a:off x="4676449" y="3495138"/>
            <a:ext cx="978801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8C585670-962A-4D85-8220-42B410147C91}"/>
              </a:ext>
            </a:extLst>
          </p:cNvPr>
          <p:cNvCxnSpPr>
            <a:cxnSpLocks/>
            <a:stCxn id="163" idx="0"/>
            <a:endCxn id="95" idx="2"/>
          </p:cNvCxnSpPr>
          <p:nvPr/>
        </p:nvCxnSpPr>
        <p:spPr>
          <a:xfrm flipH="1" flipV="1">
            <a:off x="5655250" y="3495138"/>
            <a:ext cx="199800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AA585FF8-FC56-47CD-8195-E9E5EDC48915}"/>
              </a:ext>
            </a:extLst>
          </p:cNvPr>
          <p:cNvSpPr/>
          <p:nvPr/>
        </p:nvSpPr>
        <p:spPr>
          <a:xfrm>
            <a:off x="2879511" y="1472584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Full Corporate BI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E4088F70-188F-4A64-AD72-E8CB6B738F51}"/>
              </a:ext>
            </a:extLst>
          </p:cNvPr>
          <p:cNvSpPr/>
          <p:nvPr/>
        </p:nvSpPr>
        <p:spPr>
          <a:xfrm>
            <a:off x="4769966" y="1472735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Reports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BAC228B7-829E-441F-B63C-9B50218BB500}"/>
              </a:ext>
            </a:extLst>
          </p:cNvPr>
          <p:cNvSpPr/>
          <p:nvPr/>
        </p:nvSpPr>
        <p:spPr>
          <a:xfrm>
            <a:off x="6666989" y="1465242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Data Models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83" name="Rectangle: Rounded Corners 382">
            <a:extLst>
              <a:ext uri="{FF2B5EF4-FFF2-40B4-BE49-F238E27FC236}">
                <a16:creationId xmlns:a16="http://schemas.microsoft.com/office/drawing/2014/main" id="{2334B45B-66B3-4D88-838B-FF0121F9196E}"/>
              </a:ext>
            </a:extLst>
          </p:cNvPr>
          <p:cNvSpPr/>
          <p:nvPr/>
        </p:nvSpPr>
        <p:spPr>
          <a:xfrm>
            <a:off x="8564012" y="1478441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Entities</a:t>
            </a:r>
            <a:endParaRPr lang="en-AU" sz="1200" dirty="0">
              <a:solidFill>
                <a:schemeClr val="tx1"/>
              </a:solidFill>
            </a:endParaRPr>
          </a:p>
        </p:txBody>
      </p:sp>
      <p:pic>
        <p:nvPicPr>
          <p:cNvPr id="388" name="Picture 3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489BE2-B886-4AE3-99E2-9D3CCEFB4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51" y="3929721"/>
            <a:ext cx="286930" cy="286930"/>
          </a:xfrm>
          <a:prstGeom prst="rect">
            <a:avLst/>
          </a:prstGeom>
        </p:spPr>
      </p:pic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9E19BB35-3AE4-4D3D-BE8C-CAE1520845F1}"/>
              </a:ext>
            </a:extLst>
          </p:cNvPr>
          <p:cNvCxnSpPr>
            <a:cxnSpLocks/>
            <a:stCxn id="185" idx="0"/>
            <a:endCxn id="388" idx="2"/>
          </p:cNvCxnSpPr>
          <p:nvPr/>
        </p:nvCxnSpPr>
        <p:spPr>
          <a:xfrm flipV="1">
            <a:off x="6903568" y="4216651"/>
            <a:ext cx="73748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4B79133-B7EF-4C2C-8777-5983D59F586C}"/>
              </a:ext>
            </a:extLst>
          </p:cNvPr>
          <p:cNvCxnSpPr>
            <a:cxnSpLocks/>
            <a:stCxn id="187" idx="0"/>
            <a:endCxn id="388" idx="2"/>
          </p:cNvCxnSpPr>
          <p:nvPr/>
        </p:nvCxnSpPr>
        <p:spPr>
          <a:xfrm flipH="1" flipV="1">
            <a:off x="6977316" y="4216651"/>
            <a:ext cx="537028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 descr="A close up of a logo&#10;&#10;Description automatically generated">
            <a:extLst>
              <a:ext uri="{FF2B5EF4-FFF2-40B4-BE49-F238E27FC236}">
                <a16:creationId xmlns:a16="http://schemas.microsoft.com/office/drawing/2014/main" id="{97382E5E-13FD-4894-ABA4-C00B21E62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378" y="6055731"/>
            <a:ext cx="347612" cy="347612"/>
          </a:xfrm>
          <a:prstGeom prst="rect">
            <a:avLst/>
          </a:prstGeom>
          <a:noFill/>
        </p:spPr>
      </p:pic>
      <p:pic>
        <p:nvPicPr>
          <p:cNvPr id="401" name="Picture 400" descr="A close up of a logo&#10;&#10;Description automatically generated">
            <a:extLst>
              <a:ext uri="{FF2B5EF4-FFF2-40B4-BE49-F238E27FC236}">
                <a16:creationId xmlns:a16="http://schemas.microsoft.com/office/drawing/2014/main" id="{73973FC1-C7F3-4927-97E4-13E0C48BB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51" y="6055731"/>
            <a:ext cx="347612" cy="347612"/>
          </a:xfrm>
          <a:prstGeom prst="rect">
            <a:avLst/>
          </a:prstGeom>
          <a:noFill/>
        </p:spPr>
      </p:pic>
      <p:pic>
        <p:nvPicPr>
          <p:cNvPr id="403" name="Picture 402" descr="A close up of a logo&#10;&#10;Description automatically generated">
            <a:extLst>
              <a:ext uri="{FF2B5EF4-FFF2-40B4-BE49-F238E27FC236}">
                <a16:creationId xmlns:a16="http://schemas.microsoft.com/office/drawing/2014/main" id="{D95F05BE-4DB6-4767-8196-096D4B29C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879" y="6055731"/>
            <a:ext cx="347612" cy="347612"/>
          </a:xfrm>
          <a:prstGeom prst="rect">
            <a:avLst/>
          </a:prstGeom>
          <a:noFill/>
        </p:spPr>
      </p:pic>
      <p:pic>
        <p:nvPicPr>
          <p:cNvPr id="405" name="Picture 404" descr="A close up of a logo&#10;&#10;Description automatically generated">
            <a:extLst>
              <a:ext uri="{FF2B5EF4-FFF2-40B4-BE49-F238E27FC236}">
                <a16:creationId xmlns:a16="http://schemas.microsoft.com/office/drawing/2014/main" id="{4F26E61D-EC85-46BB-A7D4-451E09627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207" y="6055731"/>
            <a:ext cx="347612" cy="347612"/>
          </a:xfrm>
          <a:prstGeom prst="rect">
            <a:avLst/>
          </a:prstGeom>
          <a:noFill/>
        </p:spPr>
      </p:pic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84537D1-AF63-4D64-B83A-05E43BEBADA8}"/>
              </a:ext>
            </a:extLst>
          </p:cNvPr>
          <p:cNvCxnSpPr>
            <a:cxnSpLocks/>
            <a:stCxn id="399" idx="0"/>
            <a:endCxn id="197" idx="2"/>
          </p:cNvCxnSpPr>
          <p:nvPr/>
        </p:nvCxnSpPr>
        <p:spPr>
          <a:xfrm flipH="1" flipV="1">
            <a:off x="3238912" y="5704859"/>
            <a:ext cx="587272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D9B93753-F348-4812-B803-BBACB4DA0F34}"/>
              </a:ext>
            </a:extLst>
          </p:cNvPr>
          <p:cNvCxnSpPr>
            <a:cxnSpLocks/>
            <a:stCxn id="399" idx="0"/>
            <a:endCxn id="199" idx="2"/>
          </p:cNvCxnSpPr>
          <p:nvPr/>
        </p:nvCxnSpPr>
        <p:spPr>
          <a:xfrm flipV="1">
            <a:off x="3826184" y="5704859"/>
            <a:ext cx="23504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D737E6C2-D60A-4D2D-BD6F-EE3FE41E1F04}"/>
              </a:ext>
            </a:extLst>
          </p:cNvPr>
          <p:cNvCxnSpPr>
            <a:cxnSpLocks/>
            <a:stCxn id="399" idx="0"/>
            <a:endCxn id="201" idx="2"/>
          </p:cNvCxnSpPr>
          <p:nvPr/>
        </p:nvCxnSpPr>
        <p:spPr>
          <a:xfrm flipV="1">
            <a:off x="3826184" y="5704859"/>
            <a:ext cx="634280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28994CE-9279-49C9-BD79-38E9F8FC3DBE}"/>
              </a:ext>
            </a:extLst>
          </p:cNvPr>
          <p:cNvCxnSpPr>
            <a:cxnSpLocks/>
            <a:stCxn id="401" idx="0"/>
            <a:endCxn id="203" idx="2"/>
          </p:cNvCxnSpPr>
          <p:nvPr/>
        </p:nvCxnSpPr>
        <p:spPr>
          <a:xfrm flipH="1" flipV="1">
            <a:off x="5071240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D7DE56A9-9B36-4594-8E73-28E95A83DB51}"/>
              </a:ext>
            </a:extLst>
          </p:cNvPr>
          <p:cNvCxnSpPr>
            <a:cxnSpLocks/>
            <a:stCxn id="401" idx="0"/>
            <a:endCxn id="205" idx="2"/>
          </p:cNvCxnSpPr>
          <p:nvPr/>
        </p:nvCxnSpPr>
        <p:spPr>
          <a:xfrm flipH="1" flipV="1">
            <a:off x="5682016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5ADCCE75-AF5C-4DDD-97F4-EB118027AB0E}"/>
              </a:ext>
            </a:extLst>
          </p:cNvPr>
          <p:cNvCxnSpPr>
            <a:cxnSpLocks/>
            <a:stCxn id="401" idx="0"/>
            <a:endCxn id="207" idx="2"/>
          </p:cNvCxnSpPr>
          <p:nvPr/>
        </p:nvCxnSpPr>
        <p:spPr>
          <a:xfrm flipV="1">
            <a:off x="5712357" y="5704859"/>
            <a:ext cx="580435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FC2E5CE-CECD-4141-A616-5CE6596FDC80}"/>
              </a:ext>
            </a:extLst>
          </p:cNvPr>
          <p:cNvCxnSpPr>
            <a:cxnSpLocks/>
            <a:stCxn id="403" idx="0"/>
            <a:endCxn id="209" idx="2"/>
          </p:cNvCxnSpPr>
          <p:nvPr/>
        </p:nvCxnSpPr>
        <p:spPr>
          <a:xfrm flipH="1" flipV="1">
            <a:off x="6903568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96A16063-D799-458C-90B2-6F1CDD1FD440}"/>
              </a:ext>
            </a:extLst>
          </p:cNvPr>
          <p:cNvCxnSpPr>
            <a:cxnSpLocks/>
            <a:stCxn id="403" idx="0"/>
            <a:endCxn id="211" idx="2"/>
          </p:cNvCxnSpPr>
          <p:nvPr/>
        </p:nvCxnSpPr>
        <p:spPr>
          <a:xfrm flipH="1" flipV="1">
            <a:off x="7514344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A6D212F-831C-4F6B-B516-5EDA2A1AF7D4}"/>
              </a:ext>
            </a:extLst>
          </p:cNvPr>
          <p:cNvCxnSpPr>
            <a:cxnSpLocks/>
            <a:stCxn id="403" idx="0"/>
            <a:endCxn id="213" idx="2"/>
          </p:cNvCxnSpPr>
          <p:nvPr/>
        </p:nvCxnSpPr>
        <p:spPr>
          <a:xfrm flipV="1">
            <a:off x="7544685" y="5704859"/>
            <a:ext cx="580435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F01A5A28-F39C-405A-A32B-1171D86B2D16}"/>
              </a:ext>
            </a:extLst>
          </p:cNvPr>
          <p:cNvCxnSpPr>
            <a:cxnSpLocks/>
            <a:stCxn id="405" idx="0"/>
            <a:endCxn id="215" idx="2"/>
          </p:cNvCxnSpPr>
          <p:nvPr/>
        </p:nvCxnSpPr>
        <p:spPr>
          <a:xfrm flipH="1" flipV="1">
            <a:off x="8735896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7D5D6809-A702-4042-BA75-4794D727F2D2}"/>
              </a:ext>
            </a:extLst>
          </p:cNvPr>
          <p:cNvCxnSpPr>
            <a:cxnSpLocks/>
            <a:stCxn id="405" idx="0"/>
            <a:endCxn id="217" idx="2"/>
          </p:cNvCxnSpPr>
          <p:nvPr/>
        </p:nvCxnSpPr>
        <p:spPr>
          <a:xfrm flipH="1" flipV="1">
            <a:off x="9346672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C429EE02-AD5D-4788-B406-1F7368ABB208}"/>
              </a:ext>
            </a:extLst>
          </p:cNvPr>
          <p:cNvCxnSpPr>
            <a:cxnSpLocks/>
            <a:stCxn id="405" idx="0"/>
            <a:endCxn id="219" idx="2"/>
          </p:cNvCxnSpPr>
          <p:nvPr/>
        </p:nvCxnSpPr>
        <p:spPr>
          <a:xfrm flipV="1">
            <a:off x="9377013" y="5704859"/>
            <a:ext cx="580438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AA483-C5B4-43A3-BC5D-4C67638ADF24}"/>
              </a:ext>
            </a:extLst>
          </p:cNvPr>
          <p:cNvSpPr/>
          <p:nvPr/>
        </p:nvSpPr>
        <p:spPr>
          <a:xfrm>
            <a:off x="2879511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FD8BF4-D2F5-40A3-A514-0361279601A6}"/>
              </a:ext>
            </a:extLst>
          </p:cNvPr>
          <p:cNvSpPr/>
          <p:nvPr/>
        </p:nvSpPr>
        <p:spPr>
          <a:xfrm>
            <a:off x="4769966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A50739-CB85-4C66-8A8F-31D07CF11E6D}"/>
              </a:ext>
            </a:extLst>
          </p:cNvPr>
          <p:cNvSpPr/>
          <p:nvPr/>
        </p:nvSpPr>
        <p:spPr>
          <a:xfrm>
            <a:off x="6661509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E996A8-F3EB-414E-8F68-6D2AB0B0D3FD}"/>
              </a:ext>
            </a:extLst>
          </p:cNvPr>
          <p:cNvSpPr/>
          <p:nvPr/>
        </p:nvSpPr>
        <p:spPr>
          <a:xfrm>
            <a:off x="8554770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3F8E0-C2B5-4E27-BFBE-C619AC102F33}"/>
              </a:ext>
            </a:extLst>
          </p:cNvPr>
          <p:cNvSpPr/>
          <p:nvPr/>
        </p:nvSpPr>
        <p:spPr>
          <a:xfrm>
            <a:off x="2878726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1E4D25E5-9505-40F6-8245-FE3C1C613561}"/>
              </a:ext>
            </a:extLst>
          </p:cNvPr>
          <p:cNvCxnSpPr>
            <a:cxnSpLocks/>
            <a:stCxn id="40" idx="0"/>
            <a:endCxn id="34" idx="2"/>
          </p:cNvCxnSpPr>
          <p:nvPr/>
        </p:nvCxnSpPr>
        <p:spPr>
          <a:xfrm flipV="1">
            <a:off x="3761511" y="2786121"/>
            <a:ext cx="889" cy="309417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375606-C976-4D11-A3FA-0DD52B316DBB}"/>
              </a:ext>
            </a:extLst>
          </p:cNvPr>
          <p:cNvSpPr/>
          <p:nvPr/>
        </p:nvSpPr>
        <p:spPr>
          <a:xfrm>
            <a:off x="4776069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FA061C-ED24-42D7-8F60-777D48E43CB0}"/>
              </a:ext>
            </a:extLst>
          </p:cNvPr>
          <p:cNvSpPr/>
          <p:nvPr/>
        </p:nvSpPr>
        <p:spPr>
          <a:xfrm>
            <a:off x="6669090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203700-0FBF-4A64-8000-9C598C7FAF9B}"/>
              </a:ext>
            </a:extLst>
          </p:cNvPr>
          <p:cNvSpPr/>
          <p:nvPr/>
        </p:nvSpPr>
        <p:spPr>
          <a:xfrm>
            <a:off x="8553850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E13F069-2871-4BE1-89F2-C11D5A1D36F4}"/>
              </a:ext>
            </a:extLst>
          </p:cNvPr>
          <p:cNvCxnSpPr>
            <a:cxnSpLocks/>
            <a:stCxn id="95" idx="0"/>
            <a:endCxn id="104" idx="2"/>
          </p:cNvCxnSpPr>
          <p:nvPr/>
        </p:nvCxnSpPr>
        <p:spPr>
          <a:xfrm flipV="1">
            <a:off x="5655250" y="2786121"/>
            <a:ext cx="2101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0FF4726E-1AB8-45D5-8AA2-FB76E21E60A2}"/>
              </a:ext>
            </a:extLst>
          </p:cNvPr>
          <p:cNvCxnSpPr>
            <a:cxnSpLocks/>
            <a:stCxn id="98" idx="0"/>
            <a:endCxn id="107" idx="2"/>
          </p:cNvCxnSpPr>
          <p:nvPr/>
        </p:nvCxnSpPr>
        <p:spPr>
          <a:xfrm flipV="1">
            <a:off x="7548989" y="2786121"/>
            <a:ext cx="3313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65353A25-C7FE-46E2-A8A1-AC546FB728D0}"/>
              </a:ext>
            </a:extLst>
          </p:cNvPr>
          <p:cNvCxnSpPr>
            <a:cxnSpLocks/>
            <a:stCxn id="101" idx="0"/>
            <a:endCxn id="110" idx="2"/>
          </p:cNvCxnSpPr>
          <p:nvPr/>
        </p:nvCxnSpPr>
        <p:spPr>
          <a:xfrm flipV="1">
            <a:off x="9442728" y="2786121"/>
            <a:ext cx="4524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9A9B95-C713-4688-AB0F-FD96588A71C3}"/>
              </a:ext>
            </a:extLst>
          </p:cNvPr>
          <p:cNvSpPr/>
          <p:nvPr/>
        </p:nvSpPr>
        <p:spPr>
          <a:xfrm>
            <a:off x="2880726" y="3697776"/>
            <a:ext cx="417324" cy="1712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SQL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98F80E-831F-400B-9FCE-EB257B96D592}"/>
              </a:ext>
            </a:extLst>
          </p:cNvPr>
          <p:cNvSpPr/>
          <p:nvPr/>
        </p:nvSpPr>
        <p:spPr>
          <a:xfrm>
            <a:off x="7902211" y="3692046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Dataflow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0F2F68-EA71-4512-BA6B-2D61FF4B7F11}"/>
              </a:ext>
            </a:extLst>
          </p:cNvPr>
          <p:cNvSpPr/>
          <p:nvPr/>
        </p:nvSpPr>
        <p:spPr>
          <a:xfrm>
            <a:off x="2884363" y="4460632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Data Lake or SQL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1055ED-B292-4F9E-824C-81196E03AB4B}"/>
              </a:ext>
            </a:extLst>
          </p:cNvPr>
          <p:cNvSpPr/>
          <p:nvPr/>
        </p:nvSpPr>
        <p:spPr>
          <a:xfrm>
            <a:off x="2884363" y="5212943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Source Application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D3D0402-F929-4A39-975F-CE83AB90947C}"/>
              </a:ext>
            </a:extLst>
          </p:cNvPr>
          <p:cNvCxnSpPr>
            <a:cxnSpLocks/>
            <a:stCxn id="163" idx="0"/>
            <a:endCxn id="98" idx="2"/>
          </p:cNvCxnSpPr>
          <p:nvPr/>
        </p:nvCxnSpPr>
        <p:spPr>
          <a:xfrm flipV="1">
            <a:off x="5855050" y="3495138"/>
            <a:ext cx="1693939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3408D9FD-DF32-4774-9D52-8C650471515E}"/>
              </a:ext>
            </a:extLst>
          </p:cNvPr>
          <p:cNvCxnSpPr>
            <a:cxnSpLocks/>
            <a:stCxn id="388" idx="0"/>
            <a:endCxn id="98" idx="2"/>
          </p:cNvCxnSpPr>
          <p:nvPr/>
        </p:nvCxnSpPr>
        <p:spPr>
          <a:xfrm flipV="1">
            <a:off x="6977316" y="3495138"/>
            <a:ext cx="571673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0E820CF-0631-4869-8D28-6A60F2ED107A}"/>
              </a:ext>
            </a:extLst>
          </p:cNvPr>
          <p:cNvCxnSpPr>
            <a:cxnSpLocks/>
            <a:stCxn id="169" idx="0"/>
            <a:endCxn id="101" idx="2"/>
          </p:cNvCxnSpPr>
          <p:nvPr/>
        </p:nvCxnSpPr>
        <p:spPr>
          <a:xfrm flipV="1">
            <a:off x="8463927" y="3495138"/>
            <a:ext cx="978801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BB8AE05-1206-4DF7-B1C8-F9E53F0DDA9F}"/>
              </a:ext>
            </a:extLst>
          </p:cNvPr>
          <p:cNvCxnSpPr>
            <a:cxnSpLocks/>
            <a:stCxn id="171" idx="0"/>
            <a:endCxn id="101" idx="2"/>
          </p:cNvCxnSpPr>
          <p:nvPr/>
        </p:nvCxnSpPr>
        <p:spPr>
          <a:xfrm flipH="1" flipV="1">
            <a:off x="9442728" y="3495138"/>
            <a:ext cx="199800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D2EF490E-D5D8-4741-8FC0-FA65A2D2CD1C}"/>
              </a:ext>
            </a:extLst>
          </p:cNvPr>
          <p:cNvCxnSpPr>
            <a:cxnSpLocks/>
            <a:stCxn id="169" idx="0"/>
          </p:cNvCxnSpPr>
          <p:nvPr/>
        </p:nvCxnSpPr>
        <p:spPr>
          <a:xfrm flipH="1" flipV="1">
            <a:off x="7544685" y="3495139"/>
            <a:ext cx="919242" cy="434582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19F7234-A813-4E54-9E9E-C5620AB785D9}"/>
              </a:ext>
            </a:extLst>
          </p:cNvPr>
          <p:cNvSpPr/>
          <p:nvPr/>
        </p:nvSpPr>
        <p:spPr>
          <a:xfrm>
            <a:off x="2879511" y="1472584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Full Corporate BI</a:t>
            </a:r>
            <a:endParaRPr lang="en-AU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F6E2377-1BEA-4DB0-844D-F867F01D1CC9}"/>
              </a:ext>
            </a:extLst>
          </p:cNvPr>
          <p:cNvSpPr/>
          <p:nvPr/>
        </p:nvSpPr>
        <p:spPr>
          <a:xfrm>
            <a:off x="4769966" y="1472735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Self Service Reports</a:t>
            </a:r>
            <a:endParaRPr lang="en-AU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9D381D-3C65-4A15-8029-F75D7E483935}"/>
              </a:ext>
            </a:extLst>
          </p:cNvPr>
          <p:cNvSpPr/>
          <p:nvPr/>
        </p:nvSpPr>
        <p:spPr>
          <a:xfrm>
            <a:off x="6666989" y="1465242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Self Service Data Models</a:t>
            </a:r>
            <a:endParaRPr lang="en-AU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3768062-8ADF-4DDA-AC7A-CF1B7E6EFC3E}"/>
              </a:ext>
            </a:extLst>
          </p:cNvPr>
          <p:cNvSpPr/>
          <p:nvPr/>
        </p:nvSpPr>
        <p:spPr>
          <a:xfrm>
            <a:off x="8564012" y="1478441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Self Service Entities</a:t>
            </a:r>
            <a:endParaRPr lang="en-AU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F8D4E45-A25C-4CBB-B9D1-58C7EFA37E0A}"/>
              </a:ext>
            </a:extLst>
          </p:cNvPr>
          <p:cNvSpPr/>
          <p:nvPr/>
        </p:nvSpPr>
        <p:spPr>
          <a:xfrm>
            <a:off x="9169108" y="3733509"/>
            <a:ext cx="1162344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1107996"/>
          </a:xfrm>
        </p:spPr>
        <p:txBody>
          <a:bodyPr/>
          <a:lstStyle/>
          <a:p>
            <a:r>
              <a:rPr lang="en-US" dirty="0"/>
              <a:t>Agile Enterprise BI</a:t>
            </a:r>
            <a:br>
              <a:rPr lang="en-US" dirty="0"/>
            </a:br>
            <a:r>
              <a:rPr lang="en-US" sz="2800" dirty="0"/>
              <a:t>Power BI Workspace Governance</a:t>
            </a:r>
          </a:p>
          <a:p>
            <a:r>
              <a:rPr lang="en-US" sz="1200" b="0" dirty="0">
                <a:latin typeface="+mn-lt"/>
              </a:rPr>
              <a:t>Below is only an </a:t>
            </a:r>
            <a:r>
              <a:rPr lang="en-US" sz="1200" dirty="0">
                <a:latin typeface="+mn-lt"/>
              </a:rPr>
              <a:t>example</a:t>
            </a:r>
            <a:endParaRPr lang="en-AU" sz="12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18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CA86A6-6381-4D06-93A6-974E0E1F2D5E}"/>
              </a:ext>
            </a:extLst>
          </p:cNvPr>
          <p:cNvSpPr/>
          <p:nvPr/>
        </p:nvSpPr>
        <p:spPr>
          <a:xfrm>
            <a:off x="907190" y="2235923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Report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E9D76F-BBDA-4BEF-B5E8-497BE3F7EB1B}"/>
              </a:ext>
            </a:extLst>
          </p:cNvPr>
          <p:cNvSpPr/>
          <p:nvPr/>
        </p:nvSpPr>
        <p:spPr>
          <a:xfrm>
            <a:off x="907190" y="2988998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Model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6A3168-94AD-4A40-9BF3-607ABB7C71FA}"/>
              </a:ext>
            </a:extLst>
          </p:cNvPr>
          <p:cNvSpPr/>
          <p:nvPr/>
        </p:nvSpPr>
        <p:spPr>
          <a:xfrm>
            <a:off x="907190" y="3742073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Transformation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866D91-B032-4FCC-92A6-113C3DDA2202}"/>
              </a:ext>
            </a:extLst>
          </p:cNvPr>
          <p:cNvSpPr/>
          <p:nvPr/>
        </p:nvSpPr>
        <p:spPr>
          <a:xfrm>
            <a:off x="907190" y="4495148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Staging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ADB4A8-1ABB-4249-A0D5-099BB7D40E96}"/>
              </a:ext>
            </a:extLst>
          </p:cNvPr>
          <p:cNvSpPr/>
          <p:nvPr/>
        </p:nvSpPr>
        <p:spPr>
          <a:xfrm>
            <a:off x="907190" y="5248220"/>
            <a:ext cx="1853766" cy="125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Source System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05F212-68EC-4E97-86CC-B44D9972F411}"/>
              </a:ext>
            </a:extLst>
          </p:cNvPr>
          <p:cNvSpPr/>
          <p:nvPr/>
        </p:nvSpPr>
        <p:spPr>
          <a:xfrm>
            <a:off x="2879512" y="5248220"/>
            <a:ext cx="7445217" cy="1279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5E0BDB-59A9-42BB-88B7-B40048F2D55F}"/>
              </a:ext>
            </a:extLst>
          </p:cNvPr>
          <p:cNvSpPr/>
          <p:nvPr/>
        </p:nvSpPr>
        <p:spPr>
          <a:xfrm>
            <a:off x="2879511" y="4495148"/>
            <a:ext cx="7445217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E41134-7893-4A1A-AD95-EE4CB725D987}"/>
              </a:ext>
            </a:extLst>
          </p:cNvPr>
          <p:cNvSpPr/>
          <p:nvPr/>
        </p:nvSpPr>
        <p:spPr>
          <a:xfrm>
            <a:off x="2879511" y="3742073"/>
            <a:ext cx="4878331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2061DA-460A-4A4E-8AF1-1721A21EF7BF}"/>
              </a:ext>
            </a:extLst>
          </p:cNvPr>
          <p:cNvSpPr/>
          <p:nvPr/>
        </p:nvSpPr>
        <p:spPr>
          <a:xfrm>
            <a:off x="7912359" y="3738651"/>
            <a:ext cx="1162344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6828C6-5611-4577-8EE6-D018CC2BDF1D}"/>
              </a:ext>
            </a:extLst>
          </p:cNvPr>
          <p:cNvGrpSpPr/>
          <p:nvPr/>
        </p:nvGrpSpPr>
        <p:grpSpPr>
          <a:xfrm>
            <a:off x="2879511" y="2237063"/>
            <a:ext cx="1764000" cy="669070"/>
            <a:chOff x="2879511" y="2013699"/>
            <a:chExt cx="1764000" cy="66907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036711-60B1-42D2-83A6-AD77B4169835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6BC38C49-EA99-4B25-A4F9-F0C21DF3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1377DE-BF7F-4592-A51B-E62B994EA007}"/>
              </a:ext>
            </a:extLst>
          </p:cNvPr>
          <p:cNvGrpSpPr/>
          <p:nvPr/>
        </p:nvGrpSpPr>
        <p:grpSpPr>
          <a:xfrm>
            <a:off x="2879511" y="2983866"/>
            <a:ext cx="1764000" cy="669070"/>
            <a:chOff x="2879511" y="2759930"/>
            <a:chExt cx="1764000" cy="66907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06DD4D-7C85-4627-973A-492B3A2F578F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5CB739E4-8523-4ECA-BD6F-F91C198B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A7D983B-D539-4347-8EC2-5C6D8A553E42}"/>
              </a:ext>
            </a:extLst>
          </p:cNvPr>
          <p:cNvGrpSpPr/>
          <p:nvPr/>
        </p:nvGrpSpPr>
        <p:grpSpPr>
          <a:xfrm>
            <a:off x="4773250" y="2983866"/>
            <a:ext cx="1764000" cy="669070"/>
            <a:chOff x="2879511" y="2759930"/>
            <a:chExt cx="1764000" cy="66907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BCFC987-CDCA-4107-A4CE-A34B2752FE16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 descr="A close up of a logo&#10;&#10;Description automatically generated">
              <a:extLst>
                <a:ext uri="{FF2B5EF4-FFF2-40B4-BE49-F238E27FC236}">
                  <a16:creationId xmlns:a16="http://schemas.microsoft.com/office/drawing/2014/main" id="{2626FC75-E1CA-4E05-83B1-0C6F7BCF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CE32CD7-5AB2-47D8-9E14-E764C90C4BCA}"/>
              </a:ext>
            </a:extLst>
          </p:cNvPr>
          <p:cNvGrpSpPr/>
          <p:nvPr/>
        </p:nvGrpSpPr>
        <p:grpSpPr>
          <a:xfrm>
            <a:off x="6666989" y="2983866"/>
            <a:ext cx="1764000" cy="669070"/>
            <a:chOff x="2879511" y="2759930"/>
            <a:chExt cx="1764000" cy="669070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6006121-FFE2-453A-A55A-2082075B9DFB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98" name="Picture 97" descr="A close up of a logo&#10;&#10;Description automatically generated">
              <a:extLst>
                <a:ext uri="{FF2B5EF4-FFF2-40B4-BE49-F238E27FC236}">
                  <a16:creationId xmlns:a16="http://schemas.microsoft.com/office/drawing/2014/main" id="{4E360DB2-4A51-419C-9E12-EF2FCCC54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DAB694-E7ED-490A-84DF-2B545C4D9419}"/>
              </a:ext>
            </a:extLst>
          </p:cNvPr>
          <p:cNvGrpSpPr/>
          <p:nvPr/>
        </p:nvGrpSpPr>
        <p:grpSpPr>
          <a:xfrm>
            <a:off x="8560728" y="2983866"/>
            <a:ext cx="1764000" cy="669070"/>
            <a:chOff x="2879511" y="2759930"/>
            <a:chExt cx="1764000" cy="66907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F7CF9D35-0464-4C35-BADD-92089AEA4D0F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 descr="A close up of a logo&#10;&#10;Description automatically generated">
              <a:extLst>
                <a:ext uri="{FF2B5EF4-FFF2-40B4-BE49-F238E27FC236}">
                  <a16:creationId xmlns:a16="http://schemas.microsoft.com/office/drawing/2014/main" id="{81A67E21-6D6F-4412-9B9A-D380E3F0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77BDA4-20F7-4A01-B9F9-4063A8575FFA}"/>
              </a:ext>
            </a:extLst>
          </p:cNvPr>
          <p:cNvGrpSpPr/>
          <p:nvPr/>
        </p:nvGrpSpPr>
        <p:grpSpPr>
          <a:xfrm>
            <a:off x="4774462" y="2237063"/>
            <a:ext cx="1764000" cy="669070"/>
            <a:chOff x="2879511" y="2013699"/>
            <a:chExt cx="1764000" cy="669070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2A509E2-4F37-45A4-890D-128C178B8BE7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A close up of a logo&#10;&#10;Description automatically generated">
              <a:extLst>
                <a:ext uri="{FF2B5EF4-FFF2-40B4-BE49-F238E27FC236}">
                  <a16:creationId xmlns:a16="http://schemas.microsoft.com/office/drawing/2014/main" id="{BD73E13C-E21C-4173-AF4B-0222FAE21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7B0096-F0BC-4D60-872B-87D29F593173}"/>
              </a:ext>
            </a:extLst>
          </p:cNvPr>
          <p:cNvGrpSpPr/>
          <p:nvPr/>
        </p:nvGrpSpPr>
        <p:grpSpPr>
          <a:xfrm>
            <a:off x="6669413" y="2237063"/>
            <a:ext cx="1764000" cy="669070"/>
            <a:chOff x="2879511" y="2013699"/>
            <a:chExt cx="1764000" cy="669070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B05C1A-E8A7-45E9-82A0-C51E5C0748CC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7" name="Picture 106" descr="A close up of a logo&#10;&#10;Description automatically generated">
              <a:extLst>
                <a:ext uri="{FF2B5EF4-FFF2-40B4-BE49-F238E27FC236}">
                  <a16:creationId xmlns:a16="http://schemas.microsoft.com/office/drawing/2014/main" id="{69676F9D-512C-44EB-86E9-EDCE68CF6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155B03-8A79-4296-A88F-19FF9199A4C8}"/>
              </a:ext>
            </a:extLst>
          </p:cNvPr>
          <p:cNvGrpSpPr/>
          <p:nvPr/>
        </p:nvGrpSpPr>
        <p:grpSpPr>
          <a:xfrm>
            <a:off x="8564363" y="2237063"/>
            <a:ext cx="1764000" cy="669070"/>
            <a:chOff x="2879511" y="2013699"/>
            <a:chExt cx="1764000" cy="66907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0FFF239-F920-4E26-B03D-3342343D0667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 descr="A close up of a logo&#10;&#10;Description automatically generated">
              <a:extLst>
                <a:ext uri="{FF2B5EF4-FFF2-40B4-BE49-F238E27FC236}">
                  <a16:creationId xmlns:a16="http://schemas.microsoft.com/office/drawing/2014/main" id="{63A854EB-FFBB-48F7-9884-19D9C9A78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pic>
        <p:nvPicPr>
          <p:cNvPr id="159" name="Picture 15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BABE9-443D-45A8-9C81-4C3203B4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384" y="3929721"/>
            <a:ext cx="286930" cy="286930"/>
          </a:xfrm>
          <a:prstGeom prst="rect">
            <a:avLst/>
          </a:prstGeom>
        </p:spPr>
      </p:pic>
      <p:pic>
        <p:nvPicPr>
          <p:cNvPr id="161" name="Picture 1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3806BB-BC4C-4DB2-818A-32AD718F2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84" y="3929721"/>
            <a:ext cx="286930" cy="286930"/>
          </a:xfrm>
          <a:prstGeom prst="rect">
            <a:avLst/>
          </a:prstGeom>
        </p:spPr>
      </p:pic>
      <p:pic>
        <p:nvPicPr>
          <p:cNvPr id="163" name="Picture 1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FC0704-0575-4971-BA96-74A50B9FE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585" y="3929721"/>
            <a:ext cx="286930" cy="286930"/>
          </a:xfrm>
          <a:prstGeom prst="rect">
            <a:avLst/>
          </a:prstGeom>
        </p:spPr>
      </p:pic>
      <p:pic>
        <p:nvPicPr>
          <p:cNvPr id="169" name="Picture 16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79C4FB-EE92-4699-AD15-D5449F5D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462" y="3929721"/>
            <a:ext cx="286930" cy="286930"/>
          </a:xfrm>
          <a:prstGeom prst="rect">
            <a:avLst/>
          </a:prstGeom>
        </p:spPr>
      </p:pic>
      <p:pic>
        <p:nvPicPr>
          <p:cNvPr id="171" name="Picture 17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1D0F01-5BDA-4298-BE0D-1E198C15E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063" y="3929721"/>
            <a:ext cx="286930" cy="286930"/>
          </a:xfrm>
          <a:prstGeom prst="rect">
            <a:avLst/>
          </a:prstGeom>
        </p:spPr>
      </p:pic>
      <p:pic>
        <p:nvPicPr>
          <p:cNvPr id="173" name="Picture 1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6B88AC-F253-46ED-9B9C-5BFA2657B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47" y="4684436"/>
            <a:ext cx="286930" cy="286930"/>
          </a:xfrm>
          <a:prstGeom prst="rect">
            <a:avLst/>
          </a:prstGeom>
        </p:spPr>
      </p:pic>
      <p:pic>
        <p:nvPicPr>
          <p:cNvPr id="175" name="Picture 1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4A5BF-A4C6-4716-A8B7-DFDCB052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23" y="4684436"/>
            <a:ext cx="286930" cy="286930"/>
          </a:xfrm>
          <a:prstGeom prst="rect">
            <a:avLst/>
          </a:prstGeom>
        </p:spPr>
      </p:pic>
      <p:pic>
        <p:nvPicPr>
          <p:cNvPr id="177" name="Picture 17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6E953D-40E7-4965-AE48-7FE6A4225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99" y="4684436"/>
            <a:ext cx="286930" cy="286930"/>
          </a:xfrm>
          <a:prstGeom prst="rect">
            <a:avLst/>
          </a:prstGeom>
        </p:spPr>
      </p:pic>
      <p:pic>
        <p:nvPicPr>
          <p:cNvPr id="179" name="Picture 17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E38246-5477-48BA-B75E-4B6F83024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75" y="4684436"/>
            <a:ext cx="286930" cy="286930"/>
          </a:xfrm>
          <a:prstGeom prst="rect">
            <a:avLst/>
          </a:prstGeom>
        </p:spPr>
      </p:pic>
      <p:pic>
        <p:nvPicPr>
          <p:cNvPr id="181" name="Picture 1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E12E2C-A669-40ED-B753-A5971CEB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1" y="4684436"/>
            <a:ext cx="286930" cy="286930"/>
          </a:xfrm>
          <a:prstGeom prst="rect">
            <a:avLst/>
          </a:prstGeom>
        </p:spPr>
      </p:pic>
      <p:pic>
        <p:nvPicPr>
          <p:cNvPr id="183" name="Picture 18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DE8BCB-7093-4F12-B6F8-53C6AEA16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27" y="4684436"/>
            <a:ext cx="286930" cy="286930"/>
          </a:xfrm>
          <a:prstGeom prst="rect">
            <a:avLst/>
          </a:prstGeom>
        </p:spPr>
      </p:pic>
      <p:pic>
        <p:nvPicPr>
          <p:cNvPr id="185" name="Picture 1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4C5631-4283-4779-B537-B5633C156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03" y="4684436"/>
            <a:ext cx="286930" cy="286930"/>
          </a:xfrm>
          <a:prstGeom prst="rect">
            <a:avLst/>
          </a:prstGeom>
        </p:spPr>
      </p:pic>
      <p:pic>
        <p:nvPicPr>
          <p:cNvPr id="187" name="Picture 18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009C28-A6A9-4A92-AEE2-A1CA66444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79" y="4684436"/>
            <a:ext cx="286930" cy="286930"/>
          </a:xfrm>
          <a:prstGeom prst="rect">
            <a:avLst/>
          </a:prstGeom>
        </p:spPr>
      </p:pic>
      <p:pic>
        <p:nvPicPr>
          <p:cNvPr id="189" name="Picture 1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C0BE11-D969-4D9C-B8F5-251DA564B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55" y="4684436"/>
            <a:ext cx="286930" cy="286930"/>
          </a:xfrm>
          <a:prstGeom prst="rect">
            <a:avLst/>
          </a:prstGeom>
        </p:spPr>
      </p:pic>
      <p:pic>
        <p:nvPicPr>
          <p:cNvPr id="191" name="Picture 1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41D150-C4BE-4218-B4AC-47FA16E5F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31" y="4684436"/>
            <a:ext cx="286930" cy="286930"/>
          </a:xfrm>
          <a:prstGeom prst="rect">
            <a:avLst/>
          </a:prstGeom>
        </p:spPr>
      </p:pic>
      <p:pic>
        <p:nvPicPr>
          <p:cNvPr id="193" name="Picture 19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BE7B4A-3AF2-4AC6-8BEF-3C9BF3AD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07" y="4684436"/>
            <a:ext cx="286930" cy="286930"/>
          </a:xfrm>
          <a:prstGeom prst="rect">
            <a:avLst/>
          </a:prstGeom>
        </p:spPr>
      </p:pic>
      <p:pic>
        <p:nvPicPr>
          <p:cNvPr id="195" name="Picture 19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40DCE5-D9BB-44B1-9E45-9603AB9F7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86" y="4684436"/>
            <a:ext cx="286930" cy="286930"/>
          </a:xfrm>
          <a:prstGeom prst="rect">
            <a:avLst/>
          </a:prstGeom>
        </p:spPr>
      </p:pic>
      <p:pic>
        <p:nvPicPr>
          <p:cNvPr id="197" name="Picture 1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FDAF3-9560-4213-8643-6CC6DB31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47" y="5417929"/>
            <a:ext cx="286930" cy="286930"/>
          </a:xfrm>
          <a:prstGeom prst="rect">
            <a:avLst/>
          </a:prstGeom>
        </p:spPr>
      </p:pic>
      <p:pic>
        <p:nvPicPr>
          <p:cNvPr id="199" name="Picture 19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911D2-8D50-4EE5-80DA-675F8975A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23" y="5417929"/>
            <a:ext cx="286930" cy="286930"/>
          </a:xfrm>
          <a:prstGeom prst="rect">
            <a:avLst/>
          </a:prstGeom>
        </p:spPr>
      </p:pic>
      <p:pic>
        <p:nvPicPr>
          <p:cNvPr id="201" name="Picture 20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3A25C-96FE-4174-9E62-650C7C90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99" y="5417929"/>
            <a:ext cx="286930" cy="286930"/>
          </a:xfrm>
          <a:prstGeom prst="rect">
            <a:avLst/>
          </a:prstGeom>
        </p:spPr>
      </p:pic>
      <p:pic>
        <p:nvPicPr>
          <p:cNvPr id="203" name="Picture 20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DED217-5DB8-41B1-8485-28E90FDD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75" y="5417929"/>
            <a:ext cx="286930" cy="286930"/>
          </a:xfrm>
          <a:prstGeom prst="rect">
            <a:avLst/>
          </a:prstGeom>
        </p:spPr>
      </p:pic>
      <p:pic>
        <p:nvPicPr>
          <p:cNvPr id="205" name="Picture 20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B8AFE7-9B9B-420B-B0E6-668FE8781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1" y="5417929"/>
            <a:ext cx="286930" cy="286930"/>
          </a:xfrm>
          <a:prstGeom prst="rect">
            <a:avLst/>
          </a:prstGeom>
        </p:spPr>
      </p:pic>
      <p:pic>
        <p:nvPicPr>
          <p:cNvPr id="207" name="Picture 20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5E103-C528-4019-8988-FDDDA60AB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27" y="5417929"/>
            <a:ext cx="286930" cy="286930"/>
          </a:xfrm>
          <a:prstGeom prst="rect">
            <a:avLst/>
          </a:prstGeom>
        </p:spPr>
      </p:pic>
      <p:pic>
        <p:nvPicPr>
          <p:cNvPr id="209" name="Picture 20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93BE24-4E96-42F7-B8F5-94E4E08BF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03" y="5417929"/>
            <a:ext cx="286930" cy="286930"/>
          </a:xfrm>
          <a:prstGeom prst="rect">
            <a:avLst/>
          </a:prstGeom>
        </p:spPr>
      </p:pic>
      <p:pic>
        <p:nvPicPr>
          <p:cNvPr id="211" name="Picture 2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6C1E0-1F04-439C-A67F-47440263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79" y="5417929"/>
            <a:ext cx="286930" cy="286930"/>
          </a:xfrm>
          <a:prstGeom prst="rect">
            <a:avLst/>
          </a:prstGeom>
        </p:spPr>
      </p:pic>
      <p:pic>
        <p:nvPicPr>
          <p:cNvPr id="213" name="Picture 2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B5FECF-AF2E-48A4-9CD6-DD4F26BD5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55" y="5417929"/>
            <a:ext cx="286930" cy="286930"/>
          </a:xfrm>
          <a:prstGeom prst="rect">
            <a:avLst/>
          </a:prstGeom>
        </p:spPr>
      </p:pic>
      <p:pic>
        <p:nvPicPr>
          <p:cNvPr id="215" name="Picture 2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F9E286-585A-4023-94A0-65987D063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31" y="5417929"/>
            <a:ext cx="286930" cy="286930"/>
          </a:xfrm>
          <a:prstGeom prst="rect">
            <a:avLst/>
          </a:prstGeom>
        </p:spPr>
      </p:pic>
      <p:pic>
        <p:nvPicPr>
          <p:cNvPr id="217" name="Picture 2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3AFF7-146A-463C-9CBC-765191F51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07" y="5417929"/>
            <a:ext cx="286930" cy="286930"/>
          </a:xfrm>
          <a:prstGeom prst="rect">
            <a:avLst/>
          </a:prstGeom>
        </p:spPr>
      </p:pic>
      <p:pic>
        <p:nvPicPr>
          <p:cNvPr id="219" name="Picture 2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9E0C4D-74EB-42F6-BB2D-32CADFC17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86" y="5417929"/>
            <a:ext cx="286930" cy="286930"/>
          </a:xfrm>
          <a:prstGeom prst="rect">
            <a:avLst/>
          </a:prstGeom>
        </p:spPr>
      </p:pic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D56C3F-6651-4392-B6D1-454985C748F6}"/>
              </a:ext>
            </a:extLst>
          </p:cNvPr>
          <p:cNvCxnSpPr>
            <a:cxnSpLocks/>
          </p:cNvCxnSpPr>
          <p:nvPr/>
        </p:nvCxnSpPr>
        <p:spPr>
          <a:xfrm flipV="1">
            <a:off x="3846533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FB3C4E8-9729-4E14-B07A-C01EC4F57365}"/>
              </a:ext>
            </a:extLst>
          </p:cNvPr>
          <p:cNvCxnSpPr>
            <a:cxnSpLocks/>
          </p:cNvCxnSpPr>
          <p:nvPr/>
        </p:nvCxnSpPr>
        <p:spPr>
          <a:xfrm flipV="1">
            <a:off x="4457264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3D022A6-CD8B-42C4-A923-9E252ECD28D8}"/>
              </a:ext>
            </a:extLst>
          </p:cNvPr>
          <p:cNvCxnSpPr>
            <a:cxnSpLocks/>
          </p:cNvCxnSpPr>
          <p:nvPr/>
        </p:nvCxnSpPr>
        <p:spPr>
          <a:xfrm flipV="1">
            <a:off x="5067995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04776C0-8318-4951-8C9D-3E40D9D6FDAD}"/>
              </a:ext>
            </a:extLst>
          </p:cNvPr>
          <p:cNvCxnSpPr>
            <a:cxnSpLocks/>
          </p:cNvCxnSpPr>
          <p:nvPr/>
        </p:nvCxnSpPr>
        <p:spPr>
          <a:xfrm flipV="1">
            <a:off x="5678726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0CD5131-F4AF-49FB-94A7-49C56FF10A8B}"/>
              </a:ext>
            </a:extLst>
          </p:cNvPr>
          <p:cNvCxnSpPr>
            <a:cxnSpLocks/>
          </p:cNvCxnSpPr>
          <p:nvPr/>
        </p:nvCxnSpPr>
        <p:spPr>
          <a:xfrm flipV="1">
            <a:off x="6289457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4010AAE-8A07-439D-A0AF-923323B27FD0}"/>
              </a:ext>
            </a:extLst>
          </p:cNvPr>
          <p:cNvCxnSpPr>
            <a:cxnSpLocks/>
          </p:cNvCxnSpPr>
          <p:nvPr/>
        </p:nvCxnSpPr>
        <p:spPr>
          <a:xfrm flipV="1">
            <a:off x="6900188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160DB7B-72EB-4B30-ACA9-093075D3D573}"/>
              </a:ext>
            </a:extLst>
          </p:cNvPr>
          <p:cNvCxnSpPr>
            <a:cxnSpLocks/>
          </p:cNvCxnSpPr>
          <p:nvPr/>
        </p:nvCxnSpPr>
        <p:spPr>
          <a:xfrm flipV="1">
            <a:off x="7510919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11251F3-07F9-4B8E-A922-EB9E544DE0B2}"/>
              </a:ext>
            </a:extLst>
          </p:cNvPr>
          <p:cNvCxnSpPr>
            <a:cxnSpLocks/>
          </p:cNvCxnSpPr>
          <p:nvPr/>
        </p:nvCxnSpPr>
        <p:spPr>
          <a:xfrm flipV="1">
            <a:off x="8121650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21264BE-6CE7-457F-9A30-60403FEEE475}"/>
              </a:ext>
            </a:extLst>
          </p:cNvPr>
          <p:cNvCxnSpPr>
            <a:cxnSpLocks/>
          </p:cNvCxnSpPr>
          <p:nvPr/>
        </p:nvCxnSpPr>
        <p:spPr>
          <a:xfrm flipV="1">
            <a:off x="8732381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D5FD8F1-58B2-4F8A-BD14-59A24FBAA747}"/>
              </a:ext>
            </a:extLst>
          </p:cNvPr>
          <p:cNvCxnSpPr>
            <a:cxnSpLocks/>
          </p:cNvCxnSpPr>
          <p:nvPr/>
        </p:nvCxnSpPr>
        <p:spPr>
          <a:xfrm flipV="1">
            <a:off x="9343112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0BAD1367-3850-4AF5-9EEE-9C12B170C4EB}"/>
              </a:ext>
            </a:extLst>
          </p:cNvPr>
          <p:cNvCxnSpPr>
            <a:cxnSpLocks/>
          </p:cNvCxnSpPr>
          <p:nvPr/>
        </p:nvCxnSpPr>
        <p:spPr>
          <a:xfrm flipV="1">
            <a:off x="9953843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179158F-8A56-41DE-8841-EF9D9CF697E0}"/>
              </a:ext>
            </a:extLst>
          </p:cNvPr>
          <p:cNvCxnSpPr>
            <a:cxnSpLocks/>
          </p:cNvCxnSpPr>
          <p:nvPr/>
        </p:nvCxnSpPr>
        <p:spPr>
          <a:xfrm flipV="1">
            <a:off x="3235802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C6F7C9F-80B1-4F21-9280-532119E1B301}"/>
              </a:ext>
            </a:extLst>
          </p:cNvPr>
          <p:cNvCxnSpPr>
            <a:cxnSpLocks/>
            <a:stCxn id="173" idx="0"/>
            <a:endCxn id="159" idx="2"/>
          </p:cNvCxnSpPr>
          <p:nvPr/>
        </p:nvCxnSpPr>
        <p:spPr>
          <a:xfrm flipV="1">
            <a:off x="3238912" y="4216651"/>
            <a:ext cx="258937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796E9FF-B02D-4278-8252-A8BAD9645A41}"/>
              </a:ext>
            </a:extLst>
          </p:cNvPr>
          <p:cNvCxnSpPr>
            <a:cxnSpLocks/>
            <a:stCxn id="175" idx="0"/>
            <a:endCxn id="159" idx="2"/>
          </p:cNvCxnSpPr>
          <p:nvPr/>
        </p:nvCxnSpPr>
        <p:spPr>
          <a:xfrm flipH="1" flipV="1">
            <a:off x="3497849" y="4216651"/>
            <a:ext cx="351839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0BAE6F5-EC7E-49AC-A94B-E0619A0DD901}"/>
              </a:ext>
            </a:extLst>
          </p:cNvPr>
          <p:cNvCxnSpPr>
            <a:cxnSpLocks/>
            <a:stCxn id="177" idx="0"/>
            <a:endCxn id="161" idx="2"/>
          </p:cNvCxnSpPr>
          <p:nvPr/>
        </p:nvCxnSpPr>
        <p:spPr>
          <a:xfrm flipV="1">
            <a:off x="4460464" y="4216651"/>
            <a:ext cx="215985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AEA27FD-3244-44CC-AD76-BF5F5C521927}"/>
              </a:ext>
            </a:extLst>
          </p:cNvPr>
          <p:cNvCxnSpPr>
            <a:cxnSpLocks/>
            <a:stCxn id="179" idx="0"/>
            <a:endCxn id="161" idx="2"/>
          </p:cNvCxnSpPr>
          <p:nvPr/>
        </p:nvCxnSpPr>
        <p:spPr>
          <a:xfrm flipH="1" flipV="1">
            <a:off x="4676449" y="4216651"/>
            <a:ext cx="394791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BED56F3-6341-48F4-ABC9-4C981BA4605D}"/>
              </a:ext>
            </a:extLst>
          </p:cNvPr>
          <p:cNvCxnSpPr>
            <a:cxnSpLocks/>
            <a:stCxn id="181" idx="0"/>
            <a:endCxn id="163" idx="2"/>
          </p:cNvCxnSpPr>
          <p:nvPr/>
        </p:nvCxnSpPr>
        <p:spPr>
          <a:xfrm flipV="1">
            <a:off x="5682016" y="4216651"/>
            <a:ext cx="173034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BE6F4DE-DB57-4C66-AA77-C1AA05535194}"/>
              </a:ext>
            </a:extLst>
          </p:cNvPr>
          <p:cNvCxnSpPr>
            <a:cxnSpLocks/>
            <a:stCxn id="183" idx="0"/>
            <a:endCxn id="163" idx="2"/>
          </p:cNvCxnSpPr>
          <p:nvPr/>
        </p:nvCxnSpPr>
        <p:spPr>
          <a:xfrm flipH="1" flipV="1">
            <a:off x="5855050" y="4216651"/>
            <a:ext cx="437742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250C155-3435-490D-8B56-CE2C0B51660F}"/>
              </a:ext>
            </a:extLst>
          </p:cNvPr>
          <p:cNvCxnSpPr>
            <a:cxnSpLocks/>
            <a:stCxn id="159" idx="0"/>
            <a:endCxn id="40" idx="2"/>
          </p:cNvCxnSpPr>
          <p:nvPr/>
        </p:nvCxnSpPr>
        <p:spPr>
          <a:xfrm flipV="1">
            <a:off x="3497849" y="3495138"/>
            <a:ext cx="263662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A1D66D7-DA74-4819-93C3-EAD7D51614DA}"/>
              </a:ext>
            </a:extLst>
          </p:cNvPr>
          <p:cNvCxnSpPr>
            <a:cxnSpLocks/>
            <a:stCxn id="161" idx="0"/>
            <a:endCxn id="40" idx="2"/>
          </p:cNvCxnSpPr>
          <p:nvPr/>
        </p:nvCxnSpPr>
        <p:spPr>
          <a:xfrm flipH="1" flipV="1">
            <a:off x="3761511" y="3495138"/>
            <a:ext cx="914938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2E31DC4-7688-4DC8-9CC4-2CF08A69F62E}"/>
              </a:ext>
            </a:extLst>
          </p:cNvPr>
          <p:cNvCxnSpPr>
            <a:cxnSpLocks/>
            <a:stCxn id="161" idx="0"/>
            <a:endCxn id="95" idx="2"/>
          </p:cNvCxnSpPr>
          <p:nvPr/>
        </p:nvCxnSpPr>
        <p:spPr>
          <a:xfrm flipV="1">
            <a:off x="4676449" y="3495138"/>
            <a:ext cx="978801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8C585670-962A-4D85-8220-42B410147C91}"/>
              </a:ext>
            </a:extLst>
          </p:cNvPr>
          <p:cNvCxnSpPr>
            <a:cxnSpLocks/>
            <a:stCxn id="163" idx="0"/>
            <a:endCxn id="95" idx="2"/>
          </p:cNvCxnSpPr>
          <p:nvPr/>
        </p:nvCxnSpPr>
        <p:spPr>
          <a:xfrm flipH="1" flipV="1">
            <a:off x="5655250" y="3495138"/>
            <a:ext cx="199800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8" name="Picture 3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489BE2-B886-4AE3-99E2-9D3CCEFB4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51" y="3929721"/>
            <a:ext cx="286930" cy="286930"/>
          </a:xfrm>
          <a:prstGeom prst="rect">
            <a:avLst/>
          </a:prstGeom>
        </p:spPr>
      </p:pic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9E19BB35-3AE4-4D3D-BE8C-CAE1520845F1}"/>
              </a:ext>
            </a:extLst>
          </p:cNvPr>
          <p:cNvCxnSpPr>
            <a:cxnSpLocks/>
            <a:stCxn id="185" idx="0"/>
            <a:endCxn id="388" idx="2"/>
          </p:cNvCxnSpPr>
          <p:nvPr/>
        </p:nvCxnSpPr>
        <p:spPr>
          <a:xfrm flipV="1">
            <a:off x="6903568" y="4216651"/>
            <a:ext cx="73748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4B79133-B7EF-4C2C-8777-5983D59F586C}"/>
              </a:ext>
            </a:extLst>
          </p:cNvPr>
          <p:cNvCxnSpPr>
            <a:cxnSpLocks/>
            <a:stCxn id="187" idx="0"/>
            <a:endCxn id="388" idx="2"/>
          </p:cNvCxnSpPr>
          <p:nvPr/>
        </p:nvCxnSpPr>
        <p:spPr>
          <a:xfrm flipH="1" flipV="1">
            <a:off x="6977316" y="4216651"/>
            <a:ext cx="537028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 descr="A close up of a logo&#10;&#10;Description automatically generated">
            <a:extLst>
              <a:ext uri="{FF2B5EF4-FFF2-40B4-BE49-F238E27FC236}">
                <a16:creationId xmlns:a16="http://schemas.microsoft.com/office/drawing/2014/main" id="{97382E5E-13FD-4894-ABA4-C00B21E62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378" y="6055731"/>
            <a:ext cx="347612" cy="347612"/>
          </a:xfrm>
          <a:prstGeom prst="rect">
            <a:avLst/>
          </a:prstGeom>
          <a:noFill/>
        </p:spPr>
      </p:pic>
      <p:pic>
        <p:nvPicPr>
          <p:cNvPr id="401" name="Picture 400" descr="A close up of a logo&#10;&#10;Description automatically generated">
            <a:extLst>
              <a:ext uri="{FF2B5EF4-FFF2-40B4-BE49-F238E27FC236}">
                <a16:creationId xmlns:a16="http://schemas.microsoft.com/office/drawing/2014/main" id="{73973FC1-C7F3-4927-97E4-13E0C48BB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51" y="6055731"/>
            <a:ext cx="347612" cy="347612"/>
          </a:xfrm>
          <a:prstGeom prst="rect">
            <a:avLst/>
          </a:prstGeom>
          <a:noFill/>
        </p:spPr>
      </p:pic>
      <p:pic>
        <p:nvPicPr>
          <p:cNvPr id="403" name="Picture 402" descr="A close up of a logo&#10;&#10;Description automatically generated">
            <a:extLst>
              <a:ext uri="{FF2B5EF4-FFF2-40B4-BE49-F238E27FC236}">
                <a16:creationId xmlns:a16="http://schemas.microsoft.com/office/drawing/2014/main" id="{D95F05BE-4DB6-4767-8196-096D4B29C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879" y="6055731"/>
            <a:ext cx="347612" cy="347612"/>
          </a:xfrm>
          <a:prstGeom prst="rect">
            <a:avLst/>
          </a:prstGeom>
          <a:noFill/>
        </p:spPr>
      </p:pic>
      <p:pic>
        <p:nvPicPr>
          <p:cNvPr id="405" name="Picture 404" descr="A close up of a logo&#10;&#10;Description automatically generated">
            <a:extLst>
              <a:ext uri="{FF2B5EF4-FFF2-40B4-BE49-F238E27FC236}">
                <a16:creationId xmlns:a16="http://schemas.microsoft.com/office/drawing/2014/main" id="{4F26E61D-EC85-46BB-A7D4-451E09627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207" y="6055731"/>
            <a:ext cx="347612" cy="347612"/>
          </a:xfrm>
          <a:prstGeom prst="rect">
            <a:avLst/>
          </a:prstGeom>
          <a:noFill/>
        </p:spPr>
      </p:pic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84537D1-AF63-4D64-B83A-05E43BEBADA8}"/>
              </a:ext>
            </a:extLst>
          </p:cNvPr>
          <p:cNvCxnSpPr>
            <a:cxnSpLocks/>
            <a:stCxn id="399" idx="0"/>
            <a:endCxn id="197" idx="2"/>
          </p:cNvCxnSpPr>
          <p:nvPr/>
        </p:nvCxnSpPr>
        <p:spPr>
          <a:xfrm flipH="1" flipV="1">
            <a:off x="3238912" y="5704859"/>
            <a:ext cx="587272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D9B93753-F348-4812-B803-BBACB4DA0F34}"/>
              </a:ext>
            </a:extLst>
          </p:cNvPr>
          <p:cNvCxnSpPr>
            <a:cxnSpLocks/>
            <a:stCxn id="399" idx="0"/>
            <a:endCxn id="199" idx="2"/>
          </p:cNvCxnSpPr>
          <p:nvPr/>
        </p:nvCxnSpPr>
        <p:spPr>
          <a:xfrm flipV="1">
            <a:off x="3826184" y="5704859"/>
            <a:ext cx="23504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D737E6C2-D60A-4D2D-BD6F-EE3FE41E1F04}"/>
              </a:ext>
            </a:extLst>
          </p:cNvPr>
          <p:cNvCxnSpPr>
            <a:cxnSpLocks/>
            <a:stCxn id="399" idx="0"/>
            <a:endCxn id="201" idx="2"/>
          </p:cNvCxnSpPr>
          <p:nvPr/>
        </p:nvCxnSpPr>
        <p:spPr>
          <a:xfrm flipV="1">
            <a:off x="3826184" y="5704859"/>
            <a:ext cx="634280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28994CE-9279-49C9-BD79-38E9F8FC3DBE}"/>
              </a:ext>
            </a:extLst>
          </p:cNvPr>
          <p:cNvCxnSpPr>
            <a:cxnSpLocks/>
            <a:stCxn id="401" idx="0"/>
            <a:endCxn id="203" idx="2"/>
          </p:cNvCxnSpPr>
          <p:nvPr/>
        </p:nvCxnSpPr>
        <p:spPr>
          <a:xfrm flipH="1" flipV="1">
            <a:off x="5071240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D7DE56A9-9B36-4594-8E73-28E95A83DB51}"/>
              </a:ext>
            </a:extLst>
          </p:cNvPr>
          <p:cNvCxnSpPr>
            <a:cxnSpLocks/>
            <a:stCxn id="401" idx="0"/>
            <a:endCxn id="205" idx="2"/>
          </p:cNvCxnSpPr>
          <p:nvPr/>
        </p:nvCxnSpPr>
        <p:spPr>
          <a:xfrm flipH="1" flipV="1">
            <a:off x="5682016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5ADCCE75-AF5C-4DDD-97F4-EB118027AB0E}"/>
              </a:ext>
            </a:extLst>
          </p:cNvPr>
          <p:cNvCxnSpPr>
            <a:cxnSpLocks/>
            <a:stCxn id="401" idx="0"/>
            <a:endCxn id="207" idx="2"/>
          </p:cNvCxnSpPr>
          <p:nvPr/>
        </p:nvCxnSpPr>
        <p:spPr>
          <a:xfrm flipV="1">
            <a:off x="5712357" y="5704859"/>
            <a:ext cx="580435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FC2E5CE-CECD-4141-A616-5CE6596FDC80}"/>
              </a:ext>
            </a:extLst>
          </p:cNvPr>
          <p:cNvCxnSpPr>
            <a:cxnSpLocks/>
            <a:stCxn id="403" idx="0"/>
            <a:endCxn id="209" idx="2"/>
          </p:cNvCxnSpPr>
          <p:nvPr/>
        </p:nvCxnSpPr>
        <p:spPr>
          <a:xfrm flipH="1" flipV="1">
            <a:off x="6903568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96A16063-D799-458C-90B2-6F1CDD1FD440}"/>
              </a:ext>
            </a:extLst>
          </p:cNvPr>
          <p:cNvCxnSpPr>
            <a:cxnSpLocks/>
            <a:stCxn id="403" idx="0"/>
            <a:endCxn id="211" idx="2"/>
          </p:cNvCxnSpPr>
          <p:nvPr/>
        </p:nvCxnSpPr>
        <p:spPr>
          <a:xfrm flipH="1" flipV="1">
            <a:off x="7514344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A6D212F-831C-4F6B-B516-5EDA2A1AF7D4}"/>
              </a:ext>
            </a:extLst>
          </p:cNvPr>
          <p:cNvCxnSpPr>
            <a:cxnSpLocks/>
            <a:stCxn id="403" idx="0"/>
            <a:endCxn id="213" idx="2"/>
          </p:cNvCxnSpPr>
          <p:nvPr/>
        </p:nvCxnSpPr>
        <p:spPr>
          <a:xfrm flipV="1">
            <a:off x="7544685" y="5704859"/>
            <a:ext cx="580435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F01A5A28-F39C-405A-A32B-1171D86B2D16}"/>
              </a:ext>
            </a:extLst>
          </p:cNvPr>
          <p:cNvCxnSpPr>
            <a:cxnSpLocks/>
            <a:stCxn id="405" idx="0"/>
            <a:endCxn id="215" idx="2"/>
          </p:cNvCxnSpPr>
          <p:nvPr/>
        </p:nvCxnSpPr>
        <p:spPr>
          <a:xfrm flipH="1" flipV="1">
            <a:off x="8735896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7D5D6809-A702-4042-BA75-4794D727F2D2}"/>
              </a:ext>
            </a:extLst>
          </p:cNvPr>
          <p:cNvCxnSpPr>
            <a:cxnSpLocks/>
            <a:stCxn id="405" idx="0"/>
            <a:endCxn id="217" idx="2"/>
          </p:cNvCxnSpPr>
          <p:nvPr/>
        </p:nvCxnSpPr>
        <p:spPr>
          <a:xfrm flipH="1" flipV="1">
            <a:off x="9346672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C429EE02-AD5D-4788-B406-1F7368ABB208}"/>
              </a:ext>
            </a:extLst>
          </p:cNvPr>
          <p:cNvCxnSpPr>
            <a:cxnSpLocks/>
            <a:stCxn id="405" idx="0"/>
            <a:endCxn id="219" idx="2"/>
          </p:cNvCxnSpPr>
          <p:nvPr/>
        </p:nvCxnSpPr>
        <p:spPr>
          <a:xfrm flipV="1">
            <a:off x="9377013" y="5704859"/>
            <a:ext cx="580438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AA483-C5B4-43A3-BC5D-4C67638ADF24}"/>
              </a:ext>
            </a:extLst>
          </p:cNvPr>
          <p:cNvSpPr/>
          <p:nvPr/>
        </p:nvSpPr>
        <p:spPr>
          <a:xfrm>
            <a:off x="2879511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FD8BF4-D2F5-40A3-A514-0361279601A6}"/>
              </a:ext>
            </a:extLst>
          </p:cNvPr>
          <p:cNvSpPr/>
          <p:nvPr/>
        </p:nvSpPr>
        <p:spPr>
          <a:xfrm>
            <a:off x="4769966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A50739-CB85-4C66-8A8F-31D07CF11E6D}"/>
              </a:ext>
            </a:extLst>
          </p:cNvPr>
          <p:cNvSpPr/>
          <p:nvPr/>
        </p:nvSpPr>
        <p:spPr>
          <a:xfrm>
            <a:off x="6661509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E996A8-F3EB-414E-8F68-6D2AB0B0D3FD}"/>
              </a:ext>
            </a:extLst>
          </p:cNvPr>
          <p:cNvSpPr/>
          <p:nvPr/>
        </p:nvSpPr>
        <p:spPr>
          <a:xfrm>
            <a:off x="8554770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3F8E0-C2B5-4E27-BFBE-C619AC102F33}"/>
              </a:ext>
            </a:extLst>
          </p:cNvPr>
          <p:cNvSpPr/>
          <p:nvPr/>
        </p:nvSpPr>
        <p:spPr>
          <a:xfrm>
            <a:off x="2878726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1E4D25E5-9505-40F6-8245-FE3C1C613561}"/>
              </a:ext>
            </a:extLst>
          </p:cNvPr>
          <p:cNvCxnSpPr>
            <a:cxnSpLocks/>
            <a:stCxn id="40" idx="0"/>
            <a:endCxn id="34" idx="2"/>
          </p:cNvCxnSpPr>
          <p:nvPr/>
        </p:nvCxnSpPr>
        <p:spPr>
          <a:xfrm flipV="1">
            <a:off x="3761511" y="2786121"/>
            <a:ext cx="889" cy="309417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375606-C976-4D11-A3FA-0DD52B316DBB}"/>
              </a:ext>
            </a:extLst>
          </p:cNvPr>
          <p:cNvSpPr/>
          <p:nvPr/>
        </p:nvSpPr>
        <p:spPr>
          <a:xfrm>
            <a:off x="4776069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FA061C-ED24-42D7-8F60-777D48E43CB0}"/>
              </a:ext>
            </a:extLst>
          </p:cNvPr>
          <p:cNvSpPr/>
          <p:nvPr/>
        </p:nvSpPr>
        <p:spPr>
          <a:xfrm>
            <a:off x="6669090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203700-0FBF-4A64-8000-9C598C7FAF9B}"/>
              </a:ext>
            </a:extLst>
          </p:cNvPr>
          <p:cNvSpPr/>
          <p:nvPr/>
        </p:nvSpPr>
        <p:spPr>
          <a:xfrm>
            <a:off x="8553850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E13F069-2871-4BE1-89F2-C11D5A1D36F4}"/>
              </a:ext>
            </a:extLst>
          </p:cNvPr>
          <p:cNvCxnSpPr>
            <a:cxnSpLocks/>
            <a:stCxn id="95" idx="0"/>
            <a:endCxn id="104" idx="2"/>
          </p:cNvCxnSpPr>
          <p:nvPr/>
        </p:nvCxnSpPr>
        <p:spPr>
          <a:xfrm flipV="1">
            <a:off x="5655250" y="2786121"/>
            <a:ext cx="2101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0FF4726E-1AB8-45D5-8AA2-FB76E21E60A2}"/>
              </a:ext>
            </a:extLst>
          </p:cNvPr>
          <p:cNvCxnSpPr>
            <a:cxnSpLocks/>
            <a:stCxn id="98" idx="0"/>
            <a:endCxn id="107" idx="2"/>
          </p:cNvCxnSpPr>
          <p:nvPr/>
        </p:nvCxnSpPr>
        <p:spPr>
          <a:xfrm flipV="1">
            <a:off x="7548989" y="2786121"/>
            <a:ext cx="3313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65353A25-C7FE-46E2-A8A1-AC546FB728D0}"/>
              </a:ext>
            </a:extLst>
          </p:cNvPr>
          <p:cNvCxnSpPr>
            <a:cxnSpLocks/>
            <a:stCxn id="101" idx="0"/>
            <a:endCxn id="110" idx="2"/>
          </p:cNvCxnSpPr>
          <p:nvPr/>
        </p:nvCxnSpPr>
        <p:spPr>
          <a:xfrm flipV="1">
            <a:off x="9442728" y="2786121"/>
            <a:ext cx="4524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9A9B95-C713-4688-AB0F-FD96588A71C3}"/>
              </a:ext>
            </a:extLst>
          </p:cNvPr>
          <p:cNvSpPr/>
          <p:nvPr/>
        </p:nvSpPr>
        <p:spPr>
          <a:xfrm>
            <a:off x="2880726" y="3697776"/>
            <a:ext cx="417324" cy="1712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SQL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98F80E-831F-400B-9FCE-EB257B96D592}"/>
              </a:ext>
            </a:extLst>
          </p:cNvPr>
          <p:cNvSpPr/>
          <p:nvPr/>
        </p:nvSpPr>
        <p:spPr>
          <a:xfrm>
            <a:off x="7902211" y="3692046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Dataflow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0F2F68-EA71-4512-BA6B-2D61FF4B7F11}"/>
              </a:ext>
            </a:extLst>
          </p:cNvPr>
          <p:cNvSpPr/>
          <p:nvPr/>
        </p:nvSpPr>
        <p:spPr>
          <a:xfrm>
            <a:off x="2884363" y="4460632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Data Lake or SQL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1055ED-B292-4F9E-824C-81196E03AB4B}"/>
              </a:ext>
            </a:extLst>
          </p:cNvPr>
          <p:cNvSpPr/>
          <p:nvPr/>
        </p:nvSpPr>
        <p:spPr>
          <a:xfrm>
            <a:off x="2884363" y="5212943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Source Application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25FA0A-B9A9-4485-A2D3-7265C1581D73}"/>
              </a:ext>
            </a:extLst>
          </p:cNvPr>
          <p:cNvSpPr/>
          <p:nvPr/>
        </p:nvSpPr>
        <p:spPr>
          <a:xfrm>
            <a:off x="9174422" y="3685733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Dataflow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283160-9ABE-4B8C-9D0C-64FD2D5FCC62}"/>
              </a:ext>
            </a:extLst>
          </p:cNvPr>
          <p:cNvSpPr/>
          <p:nvPr/>
        </p:nvSpPr>
        <p:spPr>
          <a:xfrm>
            <a:off x="7904448" y="4235550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Shared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395ED0-B4C4-49E9-85C6-7FDFE5D34BE5}"/>
              </a:ext>
            </a:extLst>
          </p:cNvPr>
          <p:cNvSpPr/>
          <p:nvPr/>
        </p:nvSpPr>
        <p:spPr>
          <a:xfrm>
            <a:off x="9169108" y="4239512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9FE5223-9589-45F4-98DA-5BD1832A811C}"/>
              </a:ext>
            </a:extLst>
          </p:cNvPr>
          <p:cNvCxnSpPr>
            <a:cxnSpLocks/>
            <a:stCxn id="193" idx="0"/>
            <a:endCxn id="171" idx="2"/>
          </p:cNvCxnSpPr>
          <p:nvPr/>
        </p:nvCxnSpPr>
        <p:spPr>
          <a:xfrm flipV="1">
            <a:off x="9346672" y="4216651"/>
            <a:ext cx="295856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5C7788F-3132-4704-8648-5C96A5CD141B}"/>
              </a:ext>
            </a:extLst>
          </p:cNvPr>
          <p:cNvCxnSpPr>
            <a:cxnSpLocks/>
            <a:stCxn id="195" idx="0"/>
            <a:endCxn id="171" idx="2"/>
          </p:cNvCxnSpPr>
          <p:nvPr/>
        </p:nvCxnSpPr>
        <p:spPr>
          <a:xfrm flipH="1" flipV="1">
            <a:off x="9642528" y="4216651"/>
            <a:ext cx="314923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A27AC3F-A4A3-4D21-A6CE-9D37E4F834CE}"/>
              </a:ext>
            </a:extLst>
          </p:cNvPr>
          <p:cNvCxnSpPr>
            <a:cxnSpLocks/>
            <a:stCxn id="189" idx="0"/>
            <a:endCxn id="169" idx="2"/>
          </p:cNvCxnSpPr>
          <p:nvPr/>
        </p:nvCxnSpPr>
        <p:spPr>
          <a:xfrm flipV="1">
            <a:off x="8125120" y="4216651"/>
            <a:ext cx="338807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ACB1B0-9B6B-4EAE-AF70-B7105EDA3295}"/>
              </a:ext>
            </a:extLst>
          </p:cNvPr>
          <p:cNvCxnSpPr>
            <a:cxnSpLocks/>
            <a:stCxn id="191" idx="0"/>
            <a:endCxn id="169" idx="2"/>
          </p:cNvCxnSpPr>
          <p:nvPr/>
        </p:nvCxnSpPr>
        <p:spPr>
          <a:xfrm flipH="1" flipV="1">
            <a:off x="8463927" y="4216651"/>
            <a:ext cx="271969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0E820CF-0631-4869-8D28-6A60F2ED107A}"/>
              </a:ext>
            </a:extLst>
          </p:cNvPr>
          <p:cNvCxnSpPr>
            <a:cxnSpLocks/>
            <a:stCxn id="169" idx="0"/>
            <a:endCxn id="101" idx="2"/>
          </p:cNvCxnSpPr>
          <p:nvPr/>
        </p:nvCxnSpPr>
        <p:spPr>
          <a:xfrm flipV="1">
            <a:off x="8463927" y="3495138"/>
            <a:ext cx="978801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BB8AE05-1206-4DF7-B1C8-F9E53F0DDA9F}"/>
              </a:ext>
            </a:extLst>
          </p:cNvPr>
          <p:cNvCxnSpPr>
            <a:cxnSpLocks/>
            <a:stCxn id="171" idx="0"/>
            <a:endCxn id="101" idx="2"/>
          </p:cNvCxnSpPr>
          <p:nvPr/>
        </p:nvCxnSpPr>
        <p:spPr>
          <a:xfrm flipH="1" flipV="1">
            <a:off x="9442728" y="3495138"/>
            <a:ext cx="199800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D3D0402-F929-4A39-975F-CE83AB90947C}"/>
              </a:ext>
            </a:extLst>
          </p:cNvPr>
          <p:cNvCxnSpPr>
            <a:cxnSpLocks/>
            <a:stCxn id="163" idx="0"/>
            <a:endCxn id="98" idx="2"/>
          </p:cNvCxnSpPr>
          <p:nvPr/>
        </p:nvCxnSpPr>
        <p:spPr>
          <a:xfrm flipV="1">
            <a:off x="5855050" y="3495138"/>
            <a:ext cx="1693939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3408D9FD-DF32-4774-9D52-8C650471515E}"/>
              </a:ext>
            </a:extLst>
          </p:cNvPr>
          <p:cNvCxnSpPr>
            <a:cxnSpLocks/>
            <a:stCxn id="388" idx="0"/>
            <a:endCxn id="98" idx="2"/>
          </p:cNvCxnSpPr>
          <p:nvPr/>
        </p:nvCxnSpPr>
        <p:spPr>
          <a:xfrm flipV="1">
            <a:off x="6977316" y="3495138"/>
            <a:ext cx="571673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D2EF490E-D5D8-4741-8FC0-FA65A2D2CD1C}"/>
              </a:ext>
            </a:extLst>
          </p:cNvPr>
          <p:cNvCxnSpPr>
            <a:cxnSpLocks/>
            <a:stCxn id="169" idx="0"/>
          </p:cNvCxnSpPr>
          <p:nvPr/>
        </p:nvCxnSpPr>
        <p:spPr>
          <a:xfrm flipH="1" flipV="1">
            <a:off x="7544685" y="3495139"/>
            <a:ext cx="919242" cy="434582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F5564DC-FB4F-4C7D-A29C-52070D5D30E4}"/>
              </a:ext>
            </a:extLst>
          </p:cNvPr>
          <p:cNvSpPr/>
          <p:nvPr/>
        </p:nvSpPr>
        <p:spPr>
          <a:xfrm>
            <a:off x="2887073" y="3498288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Shared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8AD384-4493-4323-BF1B-7ED6BF2EF41D}"/>
              </a:ext>
            </a:extLst>
          </p:cNvPr>
          <p:cNvSpPr/>
          <p:nvPr/>
        </p:nvSpPr>
        <p:spPr>
          <a:xfrm>
            <a:off x="2873990" y="2716549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Shared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FB606A-99AA-41BC-A9A0-CE0D439A7FEE}"/>
              </a:ext>
            </a:extLst>
          </p:cNvPr>
          <p:cNvSpPr/>
          <p:nvPr/>
        </p:nvSpPr>
        <p:spPr>
          <a:xfrm>
            <a:off x="4778057" y="3504403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380DF9-6B68-41AB-BE39-D09120580D52}"/>
              </a:ext>
            </a:extLst>
          </p:cNvPr>
          <p:cNvSpPr/>
          <p:nvPr/>
        </p:nvSpPr>
        <p:spPr>
          <a:xfrm>
            <a:off x="6661584" y="3504614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6A8E2A-2686-4B56-9D3A-5CBC57B779E5}"/>
              </a:ext>
            </a:extLst>
          </p:cNvPr>
          <p:cNvSpPr/>
          <p:nvPr/>
        </p:nvSpPr>
        <p:spPr>
          <a:xfrm>
            <a:off x="8546639" y="3497464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26840A-E559-4FA2-97CB-1413C83ECA70}"/>
              </a:ext>
            </a:extLst>
          </p:cNvPr>
          <p:cNvSpPr/>
          <p:nvPr/>
        </p:nvSpPr>
        <p:spPr>
          <a:xfrm>
            <a:off x="8560728" y="2722594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4BF68BC-E1A3-4F17-B15C-9C73E176F54A}"/>
              </a:ext>
            </a:extLst>
          </p:cNvPr>
          <p:cNvSpPr/>
          <p:nvPr/>
        </p:nvSpPr>
        <p:spPr>
          <a:xfrm>
            <a:off x="6672555" y="2721756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1077A5-4564-4927-B24E-5B73D064652A}"/>
              </a:ext>
            </a:extLst>
          </p:cNvPr>
          <p:cNvSpPr/>
          <p:nvPr/>
        </p:nvSpPr>
        <p:spPr>
          <a:xfrm>
            <a:off x="4769714" y="2711885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F82B9F5C-F5DE-4010-8EE3-0A8BB47913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5250" y="1664703"/>
            <a:ext cx="360000" cy="360000"/>
          </a:xfrm>
          <a:prstGeom prst="rect">
            <a:avLst/>
          </a:prstGeom>
        </p:spPr>
      </p:pic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00497F98-FEC2-43F0-8334-557D92B22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9972" y="1574703"/>
            <a:ext cx="540000" cy="540000"/>
          </a:xfrm>
          <a:prstGeom prst="rect">
            <a:avLst/>
          </a:prstGeom>
        </p:spPr>
      </p:pic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A91866C8-DA68-4B3B-8659-127B58166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919" y="1664703"/>
            <a:ext cx="360000" cy="360000"/>
          </a:xfrm>
          <a:prstGeom prst="rect">
            <a:avLst/>
          </a:prstGeom>
        </p:spPr>
      </p:pic>
      <p:pic>
        <p:nvPicPr>
          <p:cNvPr id="46" name="Picture 45" descr="A close up of a logo&#10;&#10;Description automatically generated">
            <a:extLst>
              <a:ext uri="{FF2B5EF4-FFF2-40B4-BE49-F238E27FC236}">
                <a16:creationId xmlns:a16="http://schemas.microsoft.com/office/drawing/2014/main" id="{16D6A384-EE81-4449-A313-93D4C29801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1227" y="166470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Framework Components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52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Traditional approaches to BI</a:t>
            </a:r>
          </a:p>
          <a:p>
            <a:r>
              <a:rPr lang="en-US" sz="2800" dirty="0"/>
              <a:t>The need for a new approach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20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Framework Components</a:t>
            </a:r>
          </a:p>
          <a:p>
            <a:r>
              <a:rPr lang="en-US" sz="2800" dirty="0"/>
              <a:t>Requirements or components that need to be implemented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20</a:t>
            </a:fld>
            <a:endParaRPr lang="en-AU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D6C3FE6-5A56-4F27-AA5B-7D0955DD3846}"/>
              </a:ext>
            </a:extLst>
          </p:cNvPr>
          <p:cNvSpPr/>
          <p:nvPr/>
        </p:nvSpPr>
        <p:spPr>
          <a:xfrm>
            <a:off x="907190" y="3338233"/>
            <a:ext cx="1853766" cy="1193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People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B14BFC-1847-42BA-A62A-4F949AF556D2}"/>
              </a:ext>
            </a:extLst>
          </p:cNvPr>
          <p:cNvSpPr/>
          <p:nvPr/>
        </p:nvSpPr>
        <p:spPr>
          <a:xfrm>
            <a:off x="2879511" y="3339374"/>
            <a:ext cx="8261964" cy="1191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D1EDD02-B6F4-4CA9-BE6F-3EACED97BC05}"/>
              </a:ext>
            </a:extLst>
          </p:cNvPr>
          <p:cNvSpPr/>
          <p:nvPr/>
        </p:nvSpPr>
        <p:spPr>
          <a:xfrm>
            <a:off x="907190" y="4687978"/>
            <a:ext cx="1853766" cy="1193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Process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2F125A4-955D-44DF-A493-E1AC6C4676BB}"/>
              </a:ext>
            </a:extLst>
          </p:cNvPr>
          <p:cNvSpPr/>
          <p:nvPr/>
        </p:nvSpPr>
        <p:spPr>
          <a:xfrm>
            <a:off x="2879510" y="4689119"/>
            <a:ext cx="8261963" cy="1191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E7B82F9-E75D-4231-8E11-7633AE9048B7}"/>
              </a:ext>
            </a:extLst>
          </p:cNvPr>
          <p:cNvGrpSpPr/>
          <p:nvPr/>
        </p:nvGrpSpPr>
        <p:grpSpPr>
          <a:xfrm>
            <a:off x="3005276" y="3470475"/>
            <a:ext cx="1548000" cy="414000"/>
            <a:chOff x="3005276" y="3436449"/>
            <a:chExt cx="1548000" cy="414000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3CC7C3D-AB4E-4D68-A56A-10C1BF7D1990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CC38559F-759B-4970-AFD6-CB2CC00C273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B462DDA-0CE9-4100-BA27-2CE44028953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BI Developers Power BI Foundation Training</a:t>
                </a:r>
                <a:endParaRPr lang="en-AU" sz="800" dirty="0" err="1"/>
              </a:p>
            </p:txBody>
          </p:sp>
        </p:grpSp>
        <p:pic>
          <p:nvPicPr>
            <p:cNvPr id="160" name="Picture 159" descr="A close up of a logo&#10;&#10;Description automatically generated">
              <a:extLst>
                <a:ext uri="{FF2B5EF4-FFF2-40B4-BE49-F238E27FC236}">
                  <a16:creationId xmlns:a16="http://schemas.microsoft.com/office/drawing/2014/main" id="{9418C08D-B15F-42C4-8BAA-69591F3F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23ED24E-282C-4704-BEF9-36FEEB6AB5EA}"/>
              </a:ext>
            </a:extLst>
          </p:cNvPr>
          <p:cNvGrpSpPr/>
          <p:nvPr/>
        </p:nvGrpSpPr>
        <p:grpSpPr>
          <a:xfrm>
            <a:off x="3005276" y="3980335"/>
            <a:ext cx="1548000" cy="414000"/>
            <a:chOff x="3005276" y="3436449"/>
            <a:chExt cx="1548000" cy="414000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7B6A27C-239F-47B3-BAEB-62A3E3B86DD0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0BBEA15A-A700-4268-B680-BAAE22D64187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758F2F4-7DA4-4E7F-8933-29CE03E38BCB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BI Developers Develop and Deploy Training</a:t>
                </a:r>
                <a:endParaRPr lang="en-AU" sz="800" dirty="0" err="1"/>
              </a:p>
            </p:txBody>
          </p:sp>
        </p:grpSp>
        <p:pic>
          <p:nvPicPr>
            <p:cNvPr id="169" name="Picture 168" descr="A close up of a logo&#10;&#10;Description automatically generated">
              <a:extLst>
                <a:ext uri="{FF2B5EF4-FFF2-40B4-BE49-F238E27FC236}">
                  <a16:creationId xmlns:a16="http://schemas.microsoft.com/office/drawing/2014/main" id="{5476BAE6-9F39-4DDB-A282-3AD5F71F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4D9F260-35FD-4C30-A8D1-16CB3730193D}"/>
              </a:ext>
            </a:extLst>
          </p:cNvPr>
          <p:cNvGrpSpPr/>
          <p:nvPr/>
        </p:nvGrpSpPr>
        <p:grpSpPr>
          <a:xfrm>
            <a:off x="3005276" y="4799706"/>
            <a:ext cx="1548000" cy="414000"/>
            <a:chOff x="3005276" y="4812484"/>
            <a:chExt cx="1548000" cy="414000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9964405-79DE-46ED-9021-45EEFCEF2D10}"/>
                </a:ext>
              </a:extLst>
            </p:cNvPr>
            <p:cNvGrpSpPr/>
            <p:nvPr/>
          </p:nvGrpSpPr>
          <p:grpSpPr>
            <a:xfrm>
              <a:off x="3005276" y="4812484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0C9CFEF-6BC6-426D-9094-3CD03E9C1A10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3228A4A-D261-45FE-964B-C858E1E76422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Corporate BI Development Process</a:t>
                </a:r>
                <a:endParaRPr lang="en-AU" sz="800" dirty="0" err="1"/>
              </a:p>
            </p:txBody>
          </p:sp>
        </p:grpSp>
        <p:pic>
          <p:nvPicPr>
            <p:cNvPr id="203" name="Picture 202" descr="A close up of a logo&#10;&#10;Description automatically generated">
              <a:extLst>
                <a:ext uri="{FF2B5EF4-FFF2-40B4-BE49-F238E27FC236}">
                  <a16:creationId xmlns:a16="http://schemas.microsoft.com/office/drawing/2014/main" id="{C6599096-EAF9-43C1-8219-451805B9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4618" y="4913006"/>
              <a:ext cx="212956" cy="212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D496C56-D44B-4985-8862-7F8CEBBEE6BF}"/>
              </a:ext>
            </a:extLst>
          </p:cNvPr>
          <p:cNvGrpSpPr/>
          <p:nvPr/>
        </p:nvGrpSpPr>
        <p:grpSpPr>
          <a:xfrm>
            <a:off x="3005276" y="5325283"/>
            <a:ext cx="1548000" cy="414000"/>
            <a:chOff x="3005276" y="5329885"/>
            <a:chExt cx="1548000" cy="414000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6C12B0-44E6-4A1E-A54B-0F0E219C1A75}"/>
                </a:ext>
              </a:extLst>
            </p:cNvPr>
            <p:cNvGrpSpPr/>
            <p:nvPr/>
          </p:nvGrpSpPr>
          <p:grpSpPr>
            <a:xfrm>
              <a:off x="3005276" y="5329885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260BF1A6-EE25-451A-B70B-23059142F659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E165BFA-A992-40CB-A19E-33FCAEF0739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Corporate BI Deployment Process</a:t>
                </a:r>
                <a:endParaRPr lang="en-AU" sz="800" dirty="0" err="1"/>
              </a:p>
            </p:txBody>
          </p:sp>
        </p:grpSp>
        <p:pic>
          <p:nvPicPr>
            <p:cNvPr id="205" name="Picture 204" descr="A close up of a logo&#10;&#10;Description automatically generated">
              <a:extLst>
                <a:ext uri="{FF2B5EF4-FFF2-40B4-BE49-F238E27FC236}">
                  <a16:creationId xmlns:a16="http://schemas.microsoft.com/office/drawing/2014/main" id="{11DE92B4-C056-4D62-B92D-3E2923CD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6014" y="5417629"/>
              <a:ext cx="212956" cy="212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53CA466-0220-4B22-95B6-C4E3BB0B616D}"/>
              </a:ext>
            </a:extLst>
          </p:cNvPr>
          <p:cNvGrpSpPr/>
          <p:nvPr/>
        </p:nvGrpSpPr>
        <p:grpSpPr>
          <a:xfrm>
            <a:off x="6199638" y="4799706"/>
            <a:ext cx="1548000" cy="414000"/>
            <a:chOff x="3005276" y="4812484"/>
            <a:chExt cx="1548000" cy="41400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4FBEFF5-E0DF-40F2-9BE0-A9F47537DAA1}"/>
                </a:ext>
              </a:extLst>
            </p:cNvPr>
            <p:cNvGrpSpPr/>
            <p:nvPr/>
          </p:nvGrpSpPr>
          <p:grpSpPr>
            <a:xfrm>
              <a:off x="3005276" y="4812484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4450B67-FF80-478F-BE40-8640F88B3D39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E280EF2-8BF4-4443-A163-F60BABEC3FF9}"/>
                  </a:ext>
                </a:extLst>
              </p:cNvPr>
              <p:cNvSpPr txBox="1"/>
              <p:nvPr/>
            </p:nvSpPr>
            <p:spPr>
              <a:xfrm>
                <a:off x="9769352" y="2155310"/>
                <a:ext cx="1069912" cy="36933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Corporate BI End-User Requirement Gathering Process</a:t>
                </a:r>
                <a:endParaRPr lang="en-AU" sz="800" dirty="0" err="1"/>
              </a:p>
            </p:txBody>
          </p:sp>
        </p:grpSp>
        <p:pic>
          <p:nvPicPr>
            <p:cNvPr id="220" name="Picture 219" descr="A close up of a logo&#10;&#10;Description automatically generated">
              <a:extLst>
                <a:ext uri="{FF2B5EF4-FFF2-40B4-BE49-F238E27FC236}">
                  <a16:creationId xmlns:a16="http://schemas.microsoft.com/office/drawing/2014/main" id="{FF01DEA6-86E9-455A-B13F-82BCFD2B1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4618" y="4913006"/>
              <a:ext cx="212956" cy="212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D2D48A1-EC9B-4AC1-A4D4-51BDEDE33250}"/>
              </a:ext>
            </a:extLst>
          </p:cNvPr>
          <p:cNvGrpSpPr/>
          <p:nvPr/>
        </p:nvGrpSpPr>
        <p:grpSpPr>
          <a:xfrm>
            <a:off x="6199638" y="5325283"/>
            <a:ext cx="1548000" cy="414000"/>
            <a:chOff x="3005276" y="4812484"/>
            <a:chExt cx="1548000" cy="41400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45132C3-E995-457C-B7C2-9840A1F1B1EE}"/>
                </a:ext>
              </a:extLst>
            </p:cNvPr>
            <p:cNvGrpSpPr/>
            <p:nvPr/>
          </p:nvGrpSpPr>
          <p:grpSpPr>
            <a:xfrm>
              <a:off x="3005276" y="4812484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2D4CBA52-E3DC-4B61-8073-4ED951686621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1431610C-4F6B-413B-9F30-35F33D77BE13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Service Desk Ticket to Backlog Process</a:t>
                </a:r>
                <a:endParaRPr lang="en-AU" sz="800" dirty="0" err="1"/>
              </a:p>
            </p:txBody>
          </p:sp>
        </p:grpSp>
        <p:pic>
          <p:nvPicPr>
            <p:cNvPr id="225" name="Picture 224" descr="A close up of a logo&#10;&#10;Description automatically generated">
              <a:extLst>
                <a:ext uri="{FF2B5EF4-FFF2-40B4-BE49-F238E27FC236}">
                  <a16:creationId xmlns:a16="http://schemas.microsoft.com/office/drawing/2014/main" id="{175B2B18-80A2-49B8-8F0D-D09F0A56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4618" y="4913006"/>
              <a:ext cx="212956" cy="212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1C40967-EC58-42F1-B20D-1B8C10B478B3}"/>
              </a:ext>
            </a:extLst>
          </p:cNvPr>
          <p:cNvGrpSpPr/>
          <p:nvPr/>
        </p:nvGrpSpPr>
        <p:grpSpPr>
          <a:xfrm>
            <a:off x="4600095" y="4799706"/>
            <a:ext cx="1548000" cy="414000"/>
            <a:chOff x="3005276" y="5329885"/>
            <a:chExt cx="1548000" cy="414000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C8DE718-F60D-482E-A7D3-F3AD7382866B}"/>
                </a:ext>
              </a:extLst>
            </p:cNvPr>
            <p:cNvGrpSpPr/>
            <p:nvPr/>
          </p:nvGrpSpPr>
          <p:grpSpPr>
            <a:xfrm>
              <a:off x="3005276" y="5329885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5D689241-EFE3-4D24-BA5B-5247433D861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888DD57-4E97-4892-B512-9EB8F4327EFD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Self Service Development Process</a:t>
                </a:r>
                <a:endParaRPr lang="en-AU" sz="800" dirty="0" err="1"/>
              </a:p>
            </p:txBody>
          </p:sp>
        </p:grp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ED259DB7-2EAE-418A-B75A-D2FF36F96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6014" y="5417629"/>
              <a:ext cx="212956" cy="212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80AAC17-DFDA-43FC-BD10-6FB88206FC70}"/>
              </a:ext>
            </a:extLst>
          </p:cNvPr>
          <p:cNvGrpSpPr/>
          <p:nvPr/>
        </p:nvGrpSpPr>
        <p:grpSpPr>
          <a:xfrm>
            <a:off x="4602781" y="5325283"/>
            <a:ext cx="1548000" cy="414000"/>
            <a:chOff x="3005276" y="5329885"/>
            <a:chExt cx="1548000" cy="414000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B5E9D84-D805-430F-B3AF-6035EA8D8D54}"/>
                </a:ext>
              </a:extLst>
            </p:cNvPr>
            <p:cNvGrpSpPr/>
            <p:nvPr/>
          </p:nvGrpSpPr>
          <p:grpSpPr>
            <a:xfrm>
              <a:off x="3005276" y="5329885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1C8E14D4-C91F-4240-AEB5-B79BF242FE3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336386A2-4D6F-4AD3-8553-912FF25D1C4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Self Service Deployment Process</a:t>
                </a:r>
                <a:endParaRPr lang="en-AU" sz="800" dirty="0" err="1"/>
              </a:p>
            </p:txBody>
          </p:sp>
        </p:grpSp>
        <p:pic>
          <p:nvPicPr>
            <p:cNvPr id="235" name="Picture 234" descr="A close up of a logo&#10;&#10;Description automatically generated">
              <a:extLst>
                <a:ext uri="{FF2B5EF4-FFF2-40B4-BE49-F238E27FC236}">
                  <a16:creationId xmlns:a16="http://schemas.microsoft.com/office/drawing/2014/main" id="{2FE0DA89-344B-4B5C-BD19-8422E3F6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6014" y="5417629"/>
              <a:ext cx="212956" cy="212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83C95837-9F1F-4AF7-8FDA-DBD801E3F2DE}"/>
              </a:ext>
            </a:extLst>
          </p:cNvPr>
          <p:cNvGrpSpPr/>
          <p:nvPr/>
        </p:nvGrpSpPr>
        <p:grpSpPr>
          <a:xfrm>
            <a:off x="4608861" y="3470475"/>
            <a:ext cx="1548000" cy="414000"/>
            <a:chOff x="3005276" y="3436449"/>
            <a:chExt cx="1548000" cy="414000"/>
          </a:xfrm>
          <a:solidFill>
            <a:schemeClr val="bg1">
              <a:lumMod val="65000"/>
            </a:schemeClr>
          </a:solidFill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52AEE88-0216-4CE4-8FCD-7643D07CFD02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62" name="Rectangle: Rounded Corners 261">
                <a:extLst>
                  <a:ext uri="{FF2B5EF4-FFF2-40B4-BE49-F238E27FC236}">
                    <a16:creationId xmlns:a16="http://schemas.microsoft.com/office/drawing/2014/main" id="{806C8368-A52A-4804-8667-C553F6398582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7D5AB77B-CEDF-4BCF-88AB-475A4E4E0B4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BI Developers Agile Enterprise BI Training</a:t>
                </a:r>
                <a:endParaRPr lang="en-AU" sz="800" dirty="0" err="1"/>
              </a:p>
            </p:txBody>
          </p:sp>
        </p:grpSp>
        <p:pic>
          <p:nvPicPr>
            <p:cNvPr id="261" name="Picture 260" descr="A close up of a logo&#10;&#10;Description automatically generated">
              <a:extLst>
                <a:ext uri="{FF2B5EF4-FFF2-40B4-BE49-F238E27FC236}">
                  <a16:creationId xmlns:a16="http://schemas.microsoft.com/office/drawing/2014/main" id="{E89E2D8D-0600-46FA-92E0-EAE7BFC63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  <a:grpFill/>
          </p:spPr>
        </p:pic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463BB2E1-0095-495D-A100-C892880B72B7}"/>
              </a:ext>
            </a:extLst>
          </p:cNvPr>
          <p:cNvGrpSpPr/>
          <p:nvPr/>
        </p:nvGrpSpPr>
        <p:grpSpPr>
          <a:xfrm>
            <a:off x="6199638" y="3980335"/>
            <a:ext cx="1548000" cy="414000"/>
            <a:chOff x="3005276" y="3436449"/>
            <a:chExt cx="1548000" cy="414000"/>
          </a:xfrm>
        </p:grpSpPr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DF9420F6-332A-4972-92B9-72D56DD942AD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16312F7B-1F43-448D-92C7-FEE70693DF1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C592711-8E76-4D31-A6CE-86E62F70AB0A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/>
                  <a:t>Power BI Advanced Data Modelling Training</a:t>
                </a:r>
                <a:endParaRPr lang="en-AU" sz="800" dirty="0" err="1"/>
              </a:p>
            </p:txBody>
          </p:sp>
        </p:grpSp>
        <p:pic>
          <p:nvPicPr>
            <p:cNvPr id="271" name="Picture 270" descr="A close up of a logo&#10;&#10;Description automatically generated">
              <a:extLst>
                <a:ext uri="{FF2B5EF4-FFF2-40B4-BE49-F238E27FC236}">
                  <a16:creationId xmlns:a16="http://schemas.microsoft.com/office/drawing/2014/main" id="{245C8CDA-8BFE-4845-95B7-DF10A9FCC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C2EF60F6-0649-4457-95C8-60B2799DE22A}"/>
              </a:ext>
            </a:extLst>
          </p:cNvPr>
          <p:cNvGrpSpPr/>
          <p:nvPr/>
        </p:nvGrpSpPr>
        <p:grpSpPr>
          <a:xfrm>
            <a:off x="6202001" y="3470475"/>
            <a:ext cx="1548000" cy="414000"/>
            <a:chOff x="3005276" y="3436449"/>
            <a:chExt cx="1548000" cy="414000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C0005556-C7BA-4D9F-9559-EAC270FACE06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77" name="Rectangle: Rounded Corners 276">
                <a:extLst>
                  <a:ext uri="{FF2B5EF4-FFF2-40B4-BE49-F238E27FC236}">
                    <a16:creationId xmlns:a16="http://schemas.microsoft.com/office/drawing/2014/main" id="{D13A54EB-E2BC-47EB-8FE9-129FA8E58087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5E570E7-C362-4BA1-A258-2E1D8974CFE8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Advanced Transformation Training</a:t>
                </a:r>
                <a:endParaRPr lang="en-AU" sz="800" dirty="0" err="1"/>
              </a:p>
            </p:txBody>
          </p:sp>
        </p:grpSp>
        <p:pic>
          <p:nvPicPr>
            <p:cNvPr id="276" name="Picture 275" descr="A close up of a logo&#10;&#10;Description automatically generated">
              <a:extLst>
                <a:ext uri="{FF2B5EF4-FFF2-40B4-BE49-F238E27FC236}">
                  <a16:creationId xmlns:a16="http://schemas.microsoft.com/office/drawing/2014/main" id="{D79893A5-3FDD-4C3B-9E50-1D09B7DC4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BA68DFA2-2A51-4330-A182-EBA8BE1011B6}"/>
              </a:ext>
            </a:extLst>
          </p:cNvPr>
          <p:cNvGrpSpPr/>
          <p:nvPr/>
        </p:nvGrpSpPr>
        <p:grpSpPr>
          <a:xfrm>
            <a:off x="7815931" y="3470475"/>
            <a:ext cx="1548000" cy="414000"/>
            <a:chOff x="3005276" y="3436449"/>
            <a:chExt cx="1548000" cy="41400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CADD462A-13DA-4295-ACFD-8252374FC484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82" name="Rectangle: Rounded Corners 281">
                <a:extLst>
                  <a:ext uri="{FF2B5EF4-FFF2-40B4-BE49-F238E27FC236}">
                    <a16:creationId xmlns:a16="http://schemas.microsoft.com/office/drawing/2014/main" id="{7663CF0F-E97C-4BFA-9A32-2ED3363FA8A5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110D4640-CF50-4C92-B33E-69A8B7312866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Report Visual Design Training</a:t>
                </a:r>
                <a:endParaRPr lang="en-AU" sz="800" dirty="0" err="1"/>
              </a:p>
            </p:txBody>
          </p:sp>
        </p:grpSp>
        <p:pic>
          <p:nvPicPr>
            <p:cNvPr id="281" name="Picture 280" descr="A close up of a logo&#10;&#10;Description automatically generated">
              <a:extLst>
                <a:ext uri="{FF2B5EF4-FFF2-40B4-BE49-F238E27FC236}">
                  <a16:creationId xmlns:a16="http://schemas.microsoft.com/office/drawing/2014/main" id="{A89D0FA3-98A3-4784-8604-231C8913E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52E9DE1-00F8-4288-A078-ED8F35D41A7A}"/>
              </a:ext>
            </a:extLst>
          </p:cNvPr>
          <p:cNvGrpSpPr/>
          <p:nvPr/>
        </p:nvGrpSpPr>
        <p:grpSpPr>
          <a:xfrm>
            <a:off x="7815931" y="3980335"/>
            <a:ext cx="1548000" cy="414000"/>
            <a:chOff x="3005276" y="3436449"/>
            <a:chExt cx="1548000" cy="414000"/>
          </a:xfrm>
        </p:grpSpPr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518DAC7-E408-46F2-A59E-8E0594755506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87" name="Rectangle: Rounded Corners 286">
                <a:extLst>
                  <a:ext uri="{FF2B5EF4-FFF2-40B4-BE49-F238E27FC236}">
                    <a16:creationId xmlns:a16="http://schemas.microsoft.com/office/drawing/2014/main" id="{BAB5C542-051B-4599-8393-F88DFCC25A77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64B3F923-287E-45FA-90DD-685FFAAA8638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SQL Transformation Training</a:t>
                </a:r>
                <a:endParaRPr lang="en-AU" sz="800" dirty="0" err="1"/>
              </a:p>
            </p:txBody>
          </p:sp>
        </p:grpSp>
        <p:pic>
          <p:nvPicPr>
            <p:cNvPr id="286" name="Picture 285" descr="A close up of a logo&#10;&#10;Description automatically generated">
              <a:extLst>
                <a:ext uri="{FF2B5EF4-FFF2-40B4-BE49-F238E27FC236}">
                  <a16:creationId xmlns:a16="http://schemas.microsoft.com/office/drawing/2014/main" id="{ADDBCAD5-09A9-4D79-93E3-F6085930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BCC2EB78-AF3B-4CD6-B9F1-AFAA7D62E299}"/>
              </a:ext>
            </a:extLst>
          </p:cNvPr>
          <p:cNvGrpSpPr/>
          <p:nvPr/>
        </p:nvGrpSpPr>
        <p:grpSpPr>
          <a:xfrm>
            <a:off x="4611301" y="3980335"/>
            <a:ext cx="1548000" cy="414000"/>
            <a:chOff x="3005276" y="3436449"/>
            <a:chExt cx="1548000" cy="414000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4BF39A32-2109-4E04-883D-399F70B597CE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92" name="Rectangle: Rounded Corners 291">
                <a:extLst>
                  <a:ext uri="{FF2B5EF4-FFF2-40B4-BE49-F238E27FC236}">
                    <a16:creationId xmlns:a16="http://schemas.microsoft.com/office/drawing/2014/main" id="{315F4969-B694-4E5C-94E0-DA5BA7B87F1B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4738EE94-9E08-4EDB-82CC-81124F64ADF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Admin Training</a:t>
                </a:r>
                <a:endParaRPr lang="en-AU" sz="800" dirty="0" err="1"/>
              </a:p>
            </p:txBody>
          </p:sp>
        </p:grpSp>
        <p:pic>
          <p:nvPicPr>
            <p:cNvPr id="291" name="Picture 290" descr="A close up of a logo&#10;&#10;Description automatically generated">
              <a:extLst>
                <a:ext uri="{FF2B5EF4-FFF2-40B4-BE49-F238E27FC236}">
                  <a16:creationId xmlns:a16="http://schemas.microsoft.com/office/drawing/2014/main" id="{E3B7BFCC-ED95-4217-B8DF-51F3D28B3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4851EC7-A455-4E4B-B22F-C0F7F702D4FA}"/>
              </a:ext>
            </a:extLst>
          </p:cNvPr>
          <p:cNvSpPr/>
          <p:nvPr/>
        </p:nvSpPr>
        <p:spPr>
          <a:xfrm>
            <a:off x="907190" y="1542541"/>
            <a:ext cx="1853766" cy="1639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Technology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0D1D69B4-2C90-4047-88C1-D5E3A5965D30}"/>
              </a:ext>
            </a:extLst>
          </p:cNvPr>
          <p:cNvSpPr/>
          <p:nvPr/>
        </p:nvSpPr>
        <p:spPr>
          <a:xfrm>
            <a:off x="2879510" y="1543681"/>
            <a:ext cx="8261965" cy="16378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F538D99-768C-45BB-9758-AA58991EC526}"/>
              </a:ext>
            </a:extLst>
          </p:cNvPr>
          <p:cNvGrpSpPr/>
          <p:nvPr/>
        </p:nvGrpSpPr>
        <p:grpSpPr>
          <a:xfrm>
            <a:off x="3005277" y="1678657"/>
            <a:ext cx="1548000" cy="414000"/>
            <a:chOff x="3005277" y="2128588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D84AEF4A-541F-4B8F-8B49-1F21A65169DB}"/>
                </a:ext>
              </a:extLst>
            </p:cNvPr>
            <p:cNvSpPr/>
            <p:nvPr/>
          </p:nvSpPr>
          <p:spPr>
            <a:xfrm>
              <a:off x="3005277" y="2128588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49" name="Picture 148" descr="A close up of a logo&#10;&#10;Description automatically generated">
              <a:extLst>
                <a:ext uri="{FF2B5EF4-FFF2-40B4-BE49-F238E27FC236}">
                  <a16:creationId xmlns:a16="http://schemas.microsoft.com/office/drawing/2014/main" id="{DBE47269-28F6-4A56-8BA1-0B1B206DB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1850" y="2193850"/>
              <a:ext cx="283477" cy="283477"/>
            </a:xfrm>
            <a:prstGeom prst="rect">
              <a:avLst/>
            </a:prstGeom>
            <a:grpFill/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5F58BD8-A86B-48B0-894E-3DEEC1B4CE35}"/>
                </a:ext>
              </a:extLst>
            </p:cNvPr>
            <p:cNvSpPr txBox="1"/>
            <p:nvPr/>
          </p:nvSpPr>
          <p:spPr>
            <a:xfrm>
              <a:off x="3490392" y="2223690"/>
              <a:ext cx="930688" cy="1231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Power BI Platform</a:t>
              </a:r>
              <a:endParaRPr lang="en-AU" sz="800" dirty="0" err="1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21C5C26-A2D4-4A52-9586-C01A7EDD080C}"/>
              </a:ext>
            </a:extLst>
          </p:cNvPr>
          <p:cNvGrpSpPr/>
          <p:nvPr/>
        </p:nvGrpSpPr>
        <p:grpSpPr>
          <a:xfrm>
            <a:off x="3005276" y="2187785"/>
            <a:ext cx="1548000" cy="414000"/>
            <a:chOff x="3005276" y="2635269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ACA668C2-FA16-4B10-A57A-CF349F53DFDB}"/>
                </a:ext>
              </a:extLst>
            </p:cNvPr>
            <p:cNvSpPr/>
            <p:nvPr/>
          </p:nvSpPr>
          <p:spPr>
            <a:xfrm>
              <a:off x="3005276" y="2635269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63" name="Picture 162" descr="A close up of a logo&#10;&#10;Description automatically generated">
              <a:extLst>
                <a:ext uri="{FF2B5EF4-FFF2-40B4-BE49-F238E27FC236}">
                  <a16:creationId xmlns:a16="http://schemas.microsoft.com/office/drawing/2014/main" id="{34D1BC5B-F93B-4F6E-BFB6-C425D32F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53588" y="2752269"/>
              <a:ext cx="180000" cy="180000"/>
            </a:xfrm>
            <a:prstGeom prst="rect">
              <a:avLst/>
            </a:prstGeom>
            <a:grpFill/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068A025-4306-460D-91AC-5A67E9C77F11}"/>
                </a:ext>
              </a:extLst>
            </p:cNvPr>
            <p:cNvSpPr txBox="1"/>
            <p:nvPr/>
          </p:nvSpPr>
          <p:spPr>
            <a:xfrm>
              <a:off x="3478088" y="2694941"/>
              <a:ext cx="930688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Power BI Access Management</a:t>
              </a:r>
              <a:endParaRPr lang="en-AU" sz="800" dirty="0" err="1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9E569828-0B57-4A38-894B-ACAB578A1B1B}"/>
              </a:ext>
            </a:extLst>
          </p:cNvPr>
          <p:cNvGrpSpPr/>
          <p:nvPr/>
        </p:nvGrpSpPr>
        <p:grpSpPr>
          <a:xfrm>
            <a:off x="4604820" y="1678657"/>
            <a:ext cx="1548000" cy="414000"/>
            <a:chOff x="4604820" y="2128588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23273E06-D772-4B3A-A15E-F6F5366BD697}"/>
                </a:ext>
              </a:extLst>
            </p:cNvPr>
            <p:cNvSpPr/>
            <p:nvPr/>
          </p:nvSpPr>
          <p:spPr>
            <a:xfrm>
              <a:off x="4604820" y="2128588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AF85EC4-1524-49BC-A79A-9BB5319C506C}"/>
                </a:ext>
              </a:extLst>
            </p:cNvPr>
            <p:cNvSpPr txBox="1"/>
            <p:nvPr/>
          </p:nvSpPr>
          <p:spPr>
            <a:xfrm>
              <a:off x="5089991" y="2223690"/>
              <a:ext cx="993454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Power BI Admin Monitoring and Alerts</a:t>
              </a:r>
              <a:endParaRPr lang="en-AU" sz="800" dirty="0" err="1"/>
            </a:p>
          </p:txBody>
        </p:sp>
        <p:pic>
          <p:nvPicPr>
            <p:cNvPr id="173" name="Picture 172" descr="A close up of a logo&#10;&#10;Description automatically generated">
              <a:extLst>
                <a:ext uri="{FF2B5EF4-FFF2-40B4-BE49-F238E27FC236}">
                  <a16:creationId xmlns:a16="http://schemas.microsoft.com/office/drawing/2014/main" id="{2B65E7A2-067E-4C5B-AA8D-728A4A27D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9406" y="2214811"/>
              <a:ext cx="216000" cy="216000"/>
            </a:xfrm>
            <a:prstGeom prst="rect">
              <a:avLst/>
            </a:prstGeom>
            <a:grpFill/>
          </p:spPr>
        </p:pic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CCC1DC2-FFA4-4F48-BD44-072C7804788D}"/>
              </a:ext>
            </a:extLst>
          </p:cNvPr>
          <p:cNvGrpSpPr/>
          <p:nvPr/>
        </p:nvGrpSpPr>
        <p:grpSpPr>
          <a:xfrm>
            <a:off x="6202001" y="2191450"/>
            <a:ext cx="1548000" cy="414000"/>
            <a:chOff x="6204363" y="2128588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6D8099F5-FE8C-424F-B79B-35EBE5A38053}"/>
                </a:ext>
              </a:extLst>
            </p:cNvPr>
            <p:cNvSpPr/>
            <p:nvPr/>
          </p:nvSpPr>
          <p:spPr>
            <a:xfrm>
              <a:off x="6204363" y="2128588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2A339AE1-13CD-41E5-8FF1-F477C9FBF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99650" y="2267155"/>
              <a:ext cx="329438" cy="163788"/>
            </a:xfrm>
            <a:prstGeom prst="rect">
              <a:avLst/>
            </a:prstGeom>
            <a:grpFill/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C291D83-9C62-47C2-9D14-C736BCF932AF}"/>
                </a:ext>
              </a:extLst>
            </p:cNvPr>
            <p:cNvSpPr txBox="1"/>
            <p:nvPr/>
          </p:nvSpPr>
          <p:spPr>
            <a:xfrm>
              <a:off x="6707624" y="2214811"/>
              <a:ext cx="1018103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Staging Layer</a:t>
              </a:r>
            </a:p>
            <a:p>
              <a:pPr algn="l"/>
              <a:r>
                <a:rPr lang="en-US" sz="800" dirty="0"/>
                <a:t>Access Management</a:t>
              </a:r>
              <a:endParaRPr lang="en-AU" sz="800" dirty="0" err="1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D68ECEF3-0F87-48D8-A82C-5BB587F27126}"/>
              </a:ext>
            </a:extLst>
          </p:cNvPr>
          <p:cNvGrpSpPr/>
          <p:nvPr/>
        </p:nvGrpSpPr>
        <p:grpSpPr>
          <a:xfrm>
            <a:off x="6202001" y="2702029"/>
            <a:ext cx="1548000" cy="414000"/>
            <a:chOff x="6220024" y="2635269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89CBF335-1E0A-49C9-83ED-B10013CB615D}"/>
                </a:ext>
              </a:extLst>
            </p:cNvPr>
            <p:cNvSpPr/>
            <p:nvPr/>
          </p:nvSpPr>
          <p:spPr>
            <a:xfrm>
              <a:off x="6220024" y="2635269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80" name="Picture 179" descr="A close up of a logo&#10;&#10;Description automatically generated">
              <a:extLst>
                <a:ext uri="{FF2B5EF4-FFF2-40B4-BE49-F238E27FC236}">
                  <a16:creationId xmlns:a16="http://schemas.microsoft.com/office/drawing/2014/main" id="{20D82DC1-F3D9-433F-8977-D45ABA744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5054" y="2706749"/>
              <a:ext cx="258630" cy="258630"/>
            </a:xfrm>
            <a:prstGeom prst="rect">
              <a:avLst/>
            </a:prstGeom>
            <a:grpFill/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0E93916-7045-42D5-A677-034DA8143965}"/>
                </a:ext>
              </a:extLst>
            </p:cNvPr>
            <p:cNvSpPr txBox="1"/>
            <p:nvPr/>
          </p:nvSpPr>
          <p:spPr>
            <a:xfrm>
              <a:off x="6688080" y="2738510"/>
              <a:ext cx="918295" cy="1231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Data Cataloging</a:t>
              </a:r>
              <a:endParaRPr lang="en-AU" sz="800" dirty="0" err="1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7F4E0B4-7040-481B-9DE3-FA47F4BA106B}"/>
              </a:ext>
            </a:extLst>
          </p:cNvPr>
          <p:cNvGrpSpPr/>
          <p:nvPr/>
        </p:nvGrpSpPr>
        <p:grpSpPr>
          <a:xfrm>
            <a:off x="6194267" y="1677694"/>
            <a:ext cx="1548000" cy="414000"/>
            <a:chOff x="6204363" y="2128588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005A082E-7A2B-4590-854F-7BAD62FD0060}"/>
                </a:ext>
              </a:extLst>
            </p:cNvPr>
            <p:cNvSpPr/>
            <p:nvPr/>
          </p:nvSpPr>
          <p:spPr>
            <a:xfrm>
              <a:off x="6204363" y="2128588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155F901F-F0E5-41CE-B8DF-8B3F4B9FF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99650" y="2267155"/>
              <a:ext cx="329438" cy="163788"/>
            </a:xfrm>
            <a:prstGeom prst="rect">
              <a:avLst/>
            </a:prstGeom>
            <a:grpFill/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F8E738A0-F3F3-4011-ABB5-144453D23E53}"/>
                </a:ext>
              </a:extLst>
            </p:cNvPr>
            <p:cNvSpPr txBox="1"/>
            <p:nvPr/>
          </p:nvSpPr>
          <p:spPr>
            <a:xfrm>
              <a:off x="6707624" y="2214811"/>
              <a:ext cx="1018103" cy="1231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Staging Layer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35063CE-9F28-402B-B5B5-C4DF8D5AAA4F}"/>
              </a:ext>
            </a:extLst>
          </p:cNvPr>
          <p:cNvGrpSpPr/>
          <p:nvPr/>
        </p:nvGrpSpPr>
        <p:grpSpPr>
          <a:xfrm>
            <a:off x="4600095" y="2187785"/>
            <a:ext cx="1548000" cy="414000"/>
            <a:chOff x="4612650" y="2640977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A7CF0D54-9C42-4D88-B21C-459AE1E3A269}"/>
                </a:ext>
              </a:extLst>
            </p:cNvPr>
            <p:cNvSpPr/>
            <p:nvPr/>
          </p:nvSpPr>
          <p:spPr>
            <a:xfrm>
              <a:off x="4612650" y="2640977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016713F9-1C17-49B1-AB78-3DDDFC90B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69406" y="2742461"/>
              <a:ext cx="206221" cy="206221"/>
            </a:xfrm>
            <a:prstGeom prst="rect">
              <a:avLst/>
            </a:prstGeom>
            <a:grpFill/>
          </p:spPr>
        </p:pic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EA67C55-E9B3-4EAD-9BEE-9908FFAE6BB4}"/>
                </a:ext>
              </a:extLst>
            </p:cNvPr>
            <p:cNvSpPr txBox="1"/>
            <p:nvPr/>
          </p:nvSpPr>
          <p:spPr>
            <a:xfrm>
              <a:off x="5043844" y="2719158"/>
              <a:ext cx="1069912" cy="1231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Transformed Layer </a:t>
              </a:r>
              <a:r>
                <a:rPr lang="en-US" sz="800" baseline="30000" dirty="0"/>
                <a:t>1</a:t>
              </a:r>
              <a:endParaRPr lang="en-AU" sz="800" baseline="30000" dirty="0" err="1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7E6ABFF-109D-49A4-A252-3CDFFFCAD40D}"/>
              </a:ext>
            </a:extLst>
          </p:cNvPr>
          <p:cNvGrpSpPr/>
          <p:nvPr/>
        </p:nvGrpSpPr>
        <p:grpSpPr>
          <a:xfrm>
            <a:off x="4602781" y="2701234"/>
            <a:ext cx="1548000" cy="414000"/>
            <a:chOff x="4602781" y="2701234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4C8CA92F-0B29-48C2-BEEA-7F56F8C7B38A}"/>
                </a:ext>
              </a:extLst>
            </p:cNvPr>
            <p:cNvSpPr/>
            <p:nvPr/>
          </p:nvSpPr>
          <p:spPr>
            <a:xfrm>
              <a:off x="4602781" y="2701234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D0C96253-B77D-4413-86BB-120570BD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59537" y="2802718"/>
              <a:ext cx="206221" cy="206221"/>
            </a:xfrm>
            <a:prstGeom prst="rect">
              <a:avLst/>
            </a:prstGeom>
            <a:grpFill/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77E2F3B-559B-4F0E-81C0-2AF181874AEE}"/>
                </a:ext>
              </a:extLst>
            </p:cNvPr>
            <p:cNvSpPr txBox="1"/>
            <p:nvPr/>
          </p:nvSpPr>
          <p:spPr>
            <a:xfrm>
              <a:off x="5033975" y="2779415"/>
              <a:ext cx="1069912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Transformed Layer Access Management</a:t>
              </a:r>
              <a:endParaRPr lang="en-AU" sz="800" dirty="0" err="1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1C0B77C-F669-4B06-B47A-80CE72B67C5D}"/>
              </a:ext>
            </a:extLst>
          </p:cNvPr>
          <p:cNvGrpSpPr/>
          <p:nvPr/>
        </p:nvGrpSpPr>
        <p:grpSpPr>
          <a:xfrm>
            <a:off x="9398079" y="1677694"/>
            <a:ext cx="1548000" cy="414000"/>
            <a:chOff x="9411987" y="2632591"/>
            <a:chExt cx="1548000" cy="414000"/>
          </a:xfrm>
          <a:solidFill>
            <a:schemeClr val="bg1">
              <a:lumMod val="65000"/>
            </a:schemeClr>
          </a:solidFill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35203295-93A5-4417-881E-94164F79CEEF}"/>
                </a:ext>
              </a:extLst>
            </p:cNvPr>
            <p:cNvGrpSpPr/>
            <p:nvPr/>
          </p:nvGrpSpPr>
          <p:grpSpPr>
            <a:xfrm>
              <a:off x="9411987" y="2632591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A0D29E09-A006-4D11-BE70-B71D2864C0A3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4E0D3DAA-CC34-4DCA-A2E9-EC06AB02F104}"/>
                  </a:ext>
                </a:extLst>
              </p:cNvPr>
              <p:cNvSpPr txBox="1"/>
              <p:nvPr/>
            </p:nvSpPr>
            <p:spPr>
              <a:xfrm>
                <a:off x="9842992" y="2199700"/>
                <a:ext cx="996271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Service Desk and DevOps Integration</a:t>
                </a:r>
                <a:endParaRPr lang="en-AU" sz="800" dirty="0" err="1"/>
              </a:p>
            </p:txBody>
          </p:sp>
        </p:grpSp>
        <p:pic>
          <p:nvPicPr>
            <p:cNvPr id="202" name="Picture 201" descr="A close up of a logo&#10;&#10;Description automatically generated">
              <a:extLst>
                <a:ext uri="{FF2B5EF4-FFF2-40B4-BE49-F238E27FC236}">
                  <a16:creationId xmlns:a16="http://schemas.microsoft.com/office/drawing/2014/main" id="{88246067-B7BE-48B8-9AC2-55E2FA98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55051" y="2743386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164CD87E-4201-4ABC-AFA6-661B8CC7A661}"/>
              </a:ext>
            </a:extLst>
          </p:cNvPr>
          <p:cNvGrpSpPr/>
          <p:nvPr/>
        </p:nvGrpSpPr>
        <p:grpSpPr>
          <a:xfrm>
            <a:off x="7801221" y="2706134"/>
            <a:ext cx="1548000" cy="414000"/>
            <a:chOff x="9403450" y="2123463"/>
            <a:chExt cx="1548000" cy="414000"/>
          </a:xfrm>
          <a:solidFill>
            <a:schemeClr val="bg1">
              <a:lumMod val="65000"/>
            </a:schemeClr>
          </a:solidFill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C3F5B92-6128-4FB9-BF60-72B843D1C4E3}"/>
                </a:ext>
              </a:extLst>
            </p:cNvPr>
            <p:cNvGrpSpPr/>
            <p:nvPr/>
          </p:nvGrpSpPr>
          <p:grpSpPr>
            <a:xfrm>
              <a:off x="9403450" y="2123463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15" name="Rectangle: Rounded Corners 214">
                <a:extLst>
                  <a:ext uri="{FF2B5EF4-FFF2-40B4-BE49-F238E27FC236}">
                    <a16:creationId xmlns:a16="http://schemas.microsoft.com/office/drawing/2014/main" id="{F7EC527A-C13E-43C9-B90E-16934489EFEB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9E12F63-6FA2-4E45-A48E-E96BD404D5A1}"/>
                  </a:ext>
                </a:extLst>
              </p:cNvPr>
              <p:cNvSpPr txBox="1"/>
              <p:nvPr/>
            </p:nvSpPr>
            <p:spPr>
              <a:xfrm>
                <a:off x="9769352" y="2155310"/>
                <a:ext cx="1069912" cy="36933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Azure AD and Employee System Integration</a:t>
                </a:r>
                <a:endParaRPr lang="en-AU" sz="800" dirty="0" err="1"/>
              </a:p>
            </p:txBody>
          </p:sp>
        </p:grpSp>
        <p:pic>
          <p:nvPicPr>
            <p:cNvPr id="214" name="Picture 213" descr="A close up of a logo&#10;&#10;Description automatically generated">
              <a:extLst>
                <a:ext uri="{FF2B5EF4-FFF2-40B4-BE49-F238E27FC236}">
                  <a16:creationId xmlns:a16="http://schemas.microsoft.com/office/drawing/2014/main" id="{5C734034-343B-4314-A362-8AA70D03F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508810" y="2233460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8C98272-B7D5-469F-9836-F23675E6CE21}"/>
              </a:ext>
            </a:extLst>
          </p:cNvPr>
          <p:cNvGrpSpPr/>
          <p:nvPr/>
        </p:nvGrpSpPr>
        <p:grpSpPr>
          <a:xfrm>
            <a:off x="3009996" y="2696913"/>
            <a:ext cx="1548000" cy="414000"/>
            <a:chOff x="3005276" y="2635269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6ACE93B7-84B2-484F-A5B7-109CA7CC6F99}"/>
                </a:ext>
              </a:extLst>
            </p:cNvPr>
            <p:cNvSpPr/>
            <p:nvPr/>
          </p:nvSpPr>
          <p:spPr>
            <a:xfrm>
              <a:off x="3005276" y="2635269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0FF329B3-2D36-4BB8-8BC8-A9880AC1C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53588" y="2752269"/>
              <a:ext cx="180000" cy="180000"/>
            </a:xfrm>
            <a:prstGeom prst="rect">
              <a:avLst/>
            </a:prstGeom>
            <a:grpFill/>
          </p:spPr>
        </p:pic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724D241-4A6A-4071-83CD-985293867104}"/>
                </a:ext>
              </a:extLst>
            </p:cNvPr>
            <p:cNvSpPr txBox="1"/>
            <p:nvPr/>
          </p:nvSpPr>
          <p:spPr>
            <a:xfrm>
              <a:off x="3478088" y="2694941"/>
              <a:ext cx="930688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Power BI Admin Configuration</a:t>
              </a:r>
              <a:endParaRPr lang="en-AU" sz="800" dirty="0" err="1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09B310F-7E9F-48CC-B306-20E82CD91EA1}"/>
              </a:ext>
            </a:extLst>
          </p:cNvPr>
          <p:cNvGrpSpPr/>
          <p:nvPr/>
        </p:nvGrpSpPr>
        <p:grpSpPr>
          <a:xfrm>
            <a:off x="7796173" y="1678495"/>
            <a:ext cx="1548000" cy="414000"/>
            <a:chOff x="7796173" y="1678495"/>
            <a:chExt cx="1548000" cy="414000"/>
          </a:xfrm>
          <a:solidFill>
            <a:schemeClr val="bg1">
              <a:lumMod val="65000"/>
            </a:schemeClr>
          </a:solidFill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2B5DB6D-FC2B-4E20-96E6-A7C21D10DFA3}"/>
                </a:ext>
              </a:extLst>
            </p:cNvPr>
            <p:cNvGrpSpPr/>
            <p:nvPr/>
          </p:nvGrpSpPr>
          <p:grpSpPr>
            <a:xfrm>
              <a:off x="7796173" y="1678495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49DD4D1E-A607-4F7B-9521-BBB6B734CF7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C12FB16A-3B4E-4593-AA64-6DF16A9D554A}"/>
                  </a:ext>
                </a:extLst>
              </p:cNvPr>
              <p:cNvSpPr txBox="1"/>
              <p:nvPr/>
            </p:nvSpPr>
            <p:spPr>
              <a:xfrm>
                <a:off x="9823861" y="2190822"/>
                <a:ext cx="1095905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Advanced Data Protection and Privacy</a:t>
                </a:r>
                <a:endParaRPr lang="en-AU" sz="800" dirty="0" err="1"/>
              </a:p>
            </p:txBody>
          </p:sp>
        </p:grpSp>
        <p:pic>
          <p:nvPicPr>
            <p:cNvPr id="245" name="Picture 244" descr="A close up of a logo&#10;&#10;Description automatically generated">
              <a:extLst>
                <a:ext uri="{FF2B5EF4-FFF2-40B4-BE49-F238E27FC236}">
                  <a16:creationId xmlns:a16="http://schemas.microsoft.com/office/drawing/2014/main" id="{8FC4DAE4-E8A1-4EFA-93C5-BD23F1328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18031" y="1789141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7F39955-9228-429D-9E33-0EB408C25D52}"/>
              </a:ext>
            </a:extLst>
          </p:cNvPr>
          <p:cNvGrpSpPr/>
          <p:nvPr/>
        </p:nvGrpSpPr>
        <p:grpSpPr>
          <a:xfrm>
            <a:off x="7797830" y="2193783"/>
            <a:ext cx="1548000" cy="414000"/>
            <a:chOff x="7797830" y="2193783"/>
            <a:chExt cx="1548000" cy="414000"/>
          </a:xfrm>
          <a:solidFill>
            <a:schemeClr val="bg1">
              <a:lumMod val="65000"/>
            </a:schemeClr>
          </a:solidFill>
        </p:grpSpPr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62FAAF71-EFB2-4012-8D70-1830787CCC43}"/>
                </a:ext>
              </a:extLst>
            </p:cNvPr>
            <p:cNvGrpSpPr/>
            <p:nvPr/>
          </p:nvGrpSpPr>
          <p:grpSpPr>
            <a:xfrm>
              <a:off x="7797830" y="2193783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C512CCC7-C7DB-4BCB-AFE0-F828C20DCC36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B3FA6541-7ADA-453A-A3A7-2B9405DC45C8}"/>
                  </a:ext>
                </a:extLst>
              </p:cNvPr>
              <p:cNvSpPr txBox="1"/>
              <p:nvPr/>
            </p:nvSpPr>
            <p:spPr>
              <a:xfrm>
                <a:off x="9823861" y="2252966"/>
                <a:ext cx="1095905" cy="12311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Data Alerts</a:t>
                </a:r>
                <a:endParaRPr lang="en-AU" sz="800" dirty="0" err="1"/>
              </a:p>
            </p:txBody>
          </p:sp>
        </p:grpSp>
        <p:pic>
          <p:nvPicPr>
            <p:cNvPr id="294" name="Picture 293" descr="A close up of a logo&#10;&#10;Description automatically generated">
              <a:extLst>
                <a:ext uri="{FF2B5EF4-FFF2-40B4-BE49-F238E27FC236}">
                  <a16:creationId xmlns:a16="http://schemas.microsoft.com/office/drawing/2014/main" id="{4EACDDFB-7000-4A51-8640-73863D531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6084" y="2289269"/>
              <a:ext cx="216000" cy="216000"/>
            </a:xfrm>
            <a:prstGeom prst="rect">
              <a:avLst/>
            </a:prstGeom>
            <a:grpFill/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295D5DA-567B-4CE5-910D-B315ECB4AF37}"/>
              </a:ext>
            </a:extLst>
          </p:cNvPr>
          <p:cNvGrpSpPr/>
          <p:nvPr/>
        </p:nvGrpSpPr>
        <p:grpSpPr>
          <a:xfrm>
            <a:off x="9422992" y="3470475"/>
            <a:ext cx="1548000" cy="414000"/>
            <a:chOff x="3005276" y="3436449"/>
            <a:chExt cx="1548000" cy="414000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8BD74E8-D66E-49C3-BB54-A19E577DFE6F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48E5CDE2-942A-4736-8282-AEA06AEF7231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F23ECEF-B551-425F-BB42-7F754FB11320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Self-Service Users Power BI Training</a:t>
                </a:r>
                <a:endParaRPr lang="en-AU" sz="800" dirty="0" err="1"/>
              </a:p>
            </p:txBody>
          </p:sp>
        </p:grpSp>
        <p:pic>
          <p:nvPicPr>
            <p:cNvPr id="153" name="Picture 152" descr="A close up of a logo&#10;&#10;Description automatically generated">
              <a:extLst>
                <a:ext uri="{FF2B5EF4-FFF2-40B4-BE49-F238E27FC236}">
                  <a16:creationId xmlns:a16="http://schemas.microsoft.com/office/drawing/2014/main" id="{C5795B74-EBF7-417B-A07E-68DC460F3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617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Framework Components</a:t>
            </a:r>
          </a:p>
          <a:p>
            <a:r>
              <a:rPr lang="en-US" sz="2800" dirty="0"/>
              <a:t>Components that will be implemented in Agile Enterprise BI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21</a:t>
            </a:fld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1C2B23-6457-4B8D-97D1-659009501780}"/>
              </a:ext>
            </a:extLst>
          </p:cNvPr>
          <p:cNvSpPr/>
          <p:nvPr/>
        </p:nvSpPr>
        <p:spPr>
          <a:xfrm>
            <a:off x="907190" y="1542541"/>
            <a:ext cx="1853766" cy="1639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Technology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B4A227-CA83-442A-8B4F-B70CF646D6B0}"/>
              </a:ext>
            </a:extLst>
          </p:cNvPr>
          <p:cNvSpPr/>
          <p:nvPr/>
        </p:nvSpPr>
        <p:spPr>
          <a:xfrm>
            <a:off x="2879510" y="1543681"/>
            <a:ext cx="8261965" cy="16378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D6C3FE6-5A56-4F27-AA5B-7D0955DD3846}"/>
              </a:ext>
            </a:extLst>
          </p:cNvPr>
          <p:cNvSpPr/>
          <p:nvPr/>
        </p:nvSpPr>
        <p:spPr>
          <a:xfrm>
            <a:off x="907190" y="3338233"/>
            <a:ext cx="1853766" cy="1193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People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6B14BFC-1847-42BA-A62A-4F949AF556D2}"/>
              </a:ext>
            </a:extLst>
          </p:cNvPr>
          <p:cNvSpPr/>
          <p:nvPr/>
        </p:nvSpPr>
        <p:spPr>
          <a:xfrm>
            <a:off x="2879511" y="3339374"/>
            <a:ext cx="8261964" cy="1191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D1EDD02-B6F4-4CA9-BE6F-3EACED97BC05}"/>
              </a:ext>
            </a:extLst>
          </p:cNvPr>
          <p:cNvSpPr/>
          <p:nvPr/>
        </p:nvSpPr>
        <p:spPr>
          <a:xfrm>
            <a:off x="907190" y="4687978"/>
            <a:ext cx="1853766" cy="119307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Process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2F125A4-955D-44DF-A493-E1AC6C4676BB}"/>
              </a:ext>
            </a:extLst>
          </p:cNvPr>
          <p:cNvSpPr/>
          <p:nvPr/>
        </p:nvSpPr>
        <p:spPr>
          <a:xfrm>
            <a:off x="2879510" y="4689119"/>
            <a:ext cx="8261963" cy="1191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B975912-2449-431F-8674-992689DC90A9}"/>
              </a:ext>
            </a:extLst>
          </p:cNvPr>
          <p:cNvGrpSpPr/>
          <p:nvPr/>
        </p:nvGrpSpPr>
        <p:grpSpPr>
          <a:xfrm>
            <a:off x="3005277" y="1678657"/>
            <a:ext cx="1548000" cy="414000"/>
            <a:chOff x="3005277" y="2128588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7FDAB201-C209-4CEA-9231-C578D8246B4C}"/>
                </a:ext>
              </a:extLst>
            </p:cNvPr>
            <p:cNvSpPr/>
            <p:nvPr/>
          </p:nvSpPr>
          <p:spPr>
            <a:xfrm>
              <a:off x="3005277" y="2128588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80" name="Picture 79" descr="A close up of a logo&#10;&#10;Description automatically generated">
              <a:extLst>
                <a:ext uri="{FF2B5EF4-FFF2-40B4-BE49-F238E27FC236}">
                  <a16:creationId xmlns:a16="http://schemas.microsoft.com/office/drawing/2014/main" id="{8105CEAE-A2B6-47DD-94C5-E214DE5D9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01850" y="2193850"/>
              <a:ext cx="283477" cy="283477"/>
            </a:xfrm>
            <a:prstGeom prst="rect">
              <a:avLst/>
            </a:prstGeom>
            <a:grpFill/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ACC5673-C8A8-42E5-B88B-D8B156582D41}"/>
                </a:ext>
              </a:extLst>
            </p:cNvPr>
            <p:cNvSpPr txBox="1"/>
            <p:nvPr/>
          </p:nvSpPr>
          <p:spPr>
            <a:xfrm>
              <a:off x="3490392" y="2223690"/>
              <a:ext cx="930688" cy="1231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Power BI Platform</a:t>
              </a:r>
              <a:endParaRPr lang="en-AU" sz="800" dirty="0" err="1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F25FC9F-615D-4ECB-A98E-2D5D535C0F0D}"/>
              </a:ext>
            </a:extLst>
          </p:cNvPr>
          <p:cNvGrpSpPr/>
          <p:nvPr/>
        </p:nvGrpSpPr>
        <p:grpSpPr>
          <a:xfrm>
            <a:off x="3005276" y="2187785"/>
            <a:ext cx="1548000" cy="414000"/>
            <a:chOff x="3005276" y="2635269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C55DB17-38C8-4A39-80C6-DFC41AAAEA02}"/>
                </a:ext>
              </a:extLst>
            </p:cNvPr>
            <p:cNvSpPr/>
            <p:nvPr/>
          </p:nvSpPr>
          <p:spPr>
            <a:xfrm>
              <a:off x="3005276" y="2635269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82" name="Picture 81" descr="A close up of a logo&#10;&#10;Description automatically generated">
              <a:extLst>
                <a:ext uri="{FF2B5EF4-FFF2-40B4-BE49-F238E27FC236}">
                  <a16:creationId xmlns:a16="http://schemas.microsoft.com/office/drawing/2014/main" id="{FC05149B-CFD9-477D-A992-FE35461B1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3588" y="2752269"/>
              <a:ext cx="180000" cy="180000"/>
            </a:xfrm>
            <a:prstGeom prst="rect">
              <a:avLst/>
            </a:prstGeom>
            <a:grpFill/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0B96180-DF73-4053-ADEE-6F12316BFA38}"/>
                </a:ext>
              </a:extLst>
            </p:cNvPr>
            <p:cNvSpPr txBox="1"/>
            <p:nvPr/>
          </p:nvSpPr>
          <p:spPr>
            <a:xfrm>
              <a:off x="3478088" y="2694941"/>
              <a:ext cx="930688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Power BI Access Management</a:t>
              </a:r>
              <a:endParaRPr lang="en-AU" sz="800" dirty="0" err="1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02BA960-4858-4007-BDDD-6AB789BDDF50}"/>
              </a:ext>
            </a:extLst>
          </p:cNvPr>
          <p:cNvGrpSpPr/>
          <p:nvPr/>
        </p:nvGrpSpPr>
        <p:grpSpPr>
          <a:xfrm>
            <a:off x="4604820" y="1678657"/>
            <a:ext cx="1548000" cy="414000"/>
            <a:chOff x="4604820" y="2128588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8362DD2-D9EB-465A-81CD-6498C113C364}"/>
                </a:ext>
              </a:extLst>
            </p:cNvPr>
            <p:cNvSpPr/>
            <p:nvPr/>
          </p:nvSpPr>
          <p:spPr>
            <a:xfrm>
              <a:off x="4604820" y="2128588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5DA37A5-950B-411C-99EE-0B35D7F8C9B9}"/>
                </a:ext>
              </a:extLst>
            </p:cNvPr>
            <p:cNvSpPr txBox="1"/>
            <p:nvPr/>
          </p:nvSpPr>
          <p:spPr>
            <a:xfrm>
              <a:off x="5089991" y="2223690"/>
              <a:ext cx="967966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Power BI Admin Monitoring and Alerts</a:t>
              </a:r>
              <a:endParaRPr lang="en-AU" sz="800" dirty="0" err="1"/>
            </a:p>
          </p:txBody>
        </p:sp>
        <p:pic>
          <p:nvPicPr>
            <p:cNvPr id="98" name="Picture 97" descr="A close up of a logo&#10;&#10;Description automatically generated">
              <a:extLst>
                <a:ext uri="{FF2B5EF4-FFF2-40B4-BE49-F238E27FC236}">
                  <a16:creationId xmlns:a16="http://schemas.microsoft.com/office/drawing/2014/main" id="{3F3A51AE-9B5D-47CD-9017-E29EC408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69406" y="2214811"/>
              <a:ext cx="216000" cy="216000"/>
            </a:xfrm>
            <a:prstGeom prst="rect">
              <a:avLst/>
            </a:prstGeom>
            <a:grpFill/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35CE737-E05A-4731-A00F-59AE719F761A}"/>
              </a:ext>
            </a:extLst>
          </p:cNvPr>
          <p:cNvGrpSpPr/>
          <p:nvPr/>
        </p:nvGrpSpPr>
        <p:grpSpPr>
          <a:xfrm>
            <a:off x="6202001" y="2191450"/>
            <a:ext cx="1548000" cy="414000"/>
            <a:chOff x="6204363" y="2128588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40FAB2-15F8-4CC5-9887-B7212BE4C9B7}"/>
                </a:ext>
              </a:extLst>
            </p:cNvPr>
            <p:cNvSpPr/>
            <p:nvPr/>
          </p:nvSpPr>
          <p:spPr>
            <a:xfrm>
              <a:off x="6204363" y="2128588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553CA271-AF58-4F28-A8DB-1EA5231C3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99650" y="2267155"/>
              <a:ext cx="329438" cy="163788"/>
            </a:xfrm>
            <a:prstGeom prst="rect">
              <a:avLst/>
            </a:prstGeom>
            <a:grpFill/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32ADEC73-13F7-4492-8BC8-1216C9E0B031}"/>
                </a:ext>
              </a:extLst>
            </p:cNvPr>
            <p:cNvSpPr txBox="1"/>
            <p:nvPr/>
          </p:nvSpPr>
          <p:spPr>
            <a:xfrm>
              <a:off x="6707624" y="2214811"/>
              <a:ext cx="1018103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Staging Layer</a:t>
              </a:r>
            </a:p>
            <a:p>
              <a:pPr algn="l"/>
              <a:r>
                <a:rPr lang="en-US" sz="800" dirty="0"/>
                <a:t>Access Management</a:t>
              </a:r>
              <a:endParaRPr lang="en-AU" sz="800" dirty="0" err="1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802F1F1-117D-432C-978D-2AE73513886F}"/>
              </a:ext>
            </a:extLst>
          </p:cNvPr>
          <p:cNvGrpSpPr/>
          <p:nvPr/>
        </p:nvGrpSpPr>
        <p:grpSpPr>
          <a:xfrm>
            <a:off x="6202001" y="2702029"/>
            <a:ext cx="1548000" cy="414000"/>
            <a:chOff x="6220024" y="2635269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C64F37C8-67FA-4A99-A8E3-9A2C65FF6FD8}"/>
                </a:ext>
              </a:extLst>
            </p:cNvPr>
            <p:cNvSpPr/>
            <p:nvPr/>
          </p:nvSpPr>
          <p:spPr>
            <a:xfrm>
              <a:off x="6220024" y="2635269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25" name="Picture 124" descr="A close up of a logo&#10;&#10;Description automatically generated">
              <a:extLst>
                <a:ext uri="{FF2B5EF4-FFF2-40B4-BE49-F238E27FC236}">
                  <a16:creationId xmlns:a16="http://schemas.microsoft.com/office/drawing/2014/main" id="{0FBB3B02-E756-401D-B823-0190A9384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5054" y="2706749"/>
              <a:ext cx="258630" cy="258630"/>
            </a:xfrm>
            <a:prstGeom prst="rect">
              <a:avLst/>
            </a:prstGeom>
            <a:grpFill/>
          </p:spPr>
        </p:pic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1F70C22-B7AE-4268-94D7-448CBB972AE0}"/>
                </a:ext>
              </a:extLst>
            </p:cNvPr>
            <p:cNvSpPr txBox="1"/>
            <p:nvPr/>
          </p:nvSpPr>
          <p:spPr>
            <a:xfrm>
              <a:off x="6688080" y="2738510"/>
              <a:ext cx="918295" cy="1231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Data Cataloging</a:t>
              </a:r>
              <a:endParaRPr lang="en-AU" sz="800" dirty="0" err="1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CFD300B-ACFE-4DCF-A0AC-13EBD9E8E910}"/>
              </a:ext>
            </a:extLst>
          </p:cNvPr>
          <p:cNvGrpSpPr/>
          <p:nvPr/>
        </p:nvGrpSpPr>
        <p:grpSpPr>
          <a:xfrm>
            <a:off x="6194267" y="1677694"/>
            <a:ext cx="1548000" cy="414000"/>
            <a:chOff x="6204363" y="2128588"/>
            <a:chExt cx="1548000" cy="414000"/>
          </a:xfrm>
          <a:solidFill>
            <a:schemeClr val="bg1">
              <a:lumMod val="65000"/>
            </a:schemeClr>
          </a:solidFill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04D7F070-C28F-4FF5-A7DA-0691D3F31E63}"/>
                </a:ext>
              </a:extLst>
            </p:cNvPr>
            <p:cNvSpPr/>
            <p:nvPr/>
          </p:nvSpPr>
          <p:spPr>
            <a:xfrm>
              <a:off x="6204363" y="2128588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73BD16DB-E1A3-43F1-A379-5F8B20B20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99650" y="2267155"/>
              <a:ext cx="329438" cy="163788"/>
            </a:xfrm>
            <a:prstGeom prst="rect">
              <a:avLst/>
            </a:prstGeom>
            <a:grpFill/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66179A6-AE5B-4C22-B904-117E7760C986}"/>
                </a:ext>
              </a:extLst>
            </p:cNvPr>
            <p:cNvSpPr txBox="1"/>
            <p:nvPr/>
          </p:nvSpPr>
          <p:spPr>
            <a:xfrm>
              <a:off x="6707624" y="2214811"/>
              <a:ext cx="1018103" cy="1231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Staging Layer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1B8FDFE-757F-45AE-AF06-2AD45714BDA6}"/>
              </a:ext>
            </a:extLst>
          </p:cNvPr>
          <p:cNvGrpSpPr/>
          <p:nvPr/>
        </p:nvGrpSpPr>
        <p:grpSpPr>
          <a:xfrm>
            <a:off x="4600095" y="2187785"/>
            <a:ext cx="1548000" cy="414000"/>
            <a:chOff x="4612650" y="2640977"/>
            <a:chExt cx="1548000" cy="414000"/>
          </a:xfrm>
          <a:pattFill prst="pct60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FD26DACC-DE5D-4595-9090-B7FB5D293F9C}"/>
                </a:ext>
              </a:extLst>
            </p:cNvPr>
            <p:cNvSpPr/>
            <p:nvPr/>
          </p:nvSpPr>
          <p:spPr>
            <a:xfrm>
              <a:off x="4612650" y="2640977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4904C24B-D5A4-4A16-9FF6-ABB7B323A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69406" y="2742461"/>
              <a:ext cx="206221" cy="206221"/>
            </a:xfrm>
            <a:prstGeom prst="rect">
              <a:avLst/>
            </a:prstGeom>
            <a:grpFill/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B55874B-6E96-4493-A411-BBB947E3C416}"/>
                </a:ext>
              </a:extLst>
            </p:cNvPr>
            <p:cNvSpPr txBox="1"/>
            <p:nvPr/>
          </p:nvSpPr>
          <p:spPr>
            <a:xfrm>
              <a:off x="5043844" y="2719158"/>
              <a:ext cx="1069912" cy="12311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Transformed Layer </a:t>
              </a:r>
              <a:r>
                <a:rPr lang="en-US" sz="800" baseline="30000" dirty="0"/>
                <a:t>1</a:t>
              </a:r>
              <a:endParaRPr lang="en-AU" sz="800" baseline="30000" dirty="0" err="1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9C0A7-1211-4906-9196-07395EE93062}"/>
              </a:ext>
            </a:extLst>
          </p:cNvPr>
          <p:cNvGrpSpPr/>
          <p:nvPr/>
        </p:nvGrpSpPr>
        <p:grpSpPr>
          <a:xfrm>
            <a:off x="4602781" y="2701234"/>
            <a:ext cx="1548000" cy="414000"/>
            <a:chOff x="4602781" y="2701234"/>
            <a:chExt cx="1548000" cy="414000"/>
          </a:xfrm>
        </p:grpSpPr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F4FFB145-29B7-4CFF-9588-8F7B5462D48C}"/>
                </a:ext>
              </a:extLst>
            </p:cNvPr>
            <p:cNvSpPr/>
            <p:nvPr/>
          </p:nvSpPr>
          <p:spPr>
            <a:xfrm>
              <a:off x="4602781" y="2701234"/>
              <a:ext cx="1548000" cy="4140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34203810-5ECC-43DF-97FB-84933A178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59537" y="2802718"/>
              <a:ext cx="206221" cy="20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C79D68D-8D90-4F18-AB90-DE6843EB8D7B}"/>
                </a:ext>
              </a:extLst>
            </p:cNvPr>
            <p:cNvSpPr txBox="1"/>
            <p:nvPr/>
          </p:nvSpPr>
          <p:spPr>
            <a:xfrm>
              <a:off x="5033975" y="2779415"/>
              <a:ext cx="1069912" cy="24622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Transformed Layer Access Management</a:t>
              </a:r>
              <a:endParaRPr lang="en-AU" sz="800" dirty="0" err="1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E7B82F9-E75D-4231-8E11-7633AE9048B7}"/>
              </a:ext>
            </a:extLst>
          </p:cNvPr>
          <p:cNvGrpSpPr/>
          <p:nvPr/>
        </p:nvGrpSpPr>
        <p:grpSpPr>
          <a:xfrm>
            <a:off x="3005276" y="3470475"/>
            <a:ext cx="1548000" cy="414000"/>
            <a:chOff x="3005276" y="3436449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3CC7C3D-AB4E-4D68-A56A-10C1BF7D1990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CC38559F-759B-4970-AFD6-CB2CC00C273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B462DDA-0CE9-4100-BA27-2CE44028953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BI Developers Power BI Foundation Training</a:t>
                </a:r>
                <a:endParaRPr lang="en-AU" sz="800" dirty="0" err="1"/>
              </a:p>
            </p:txBody>
          </p:sp>
        </p:grpSp>
        <p:pic>
          <p:nvPicPr>
            <p:cNvPr id="160" name="Picture 159" descr="A close up of a logo&#10;&#10;Description automatically generated">
              <a:extLst>
                <a:ext uri="{FF2B5EF4-FFF2-40B4-BE49-F238E27FC236}">
                  <a16:creationId xmlns:a16="http://schemas.microsoft.com/office/drawing/2014/main" id="{9418C08D-B15F-42C4-8BAA-69591F3FD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  <a:grpFill/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23ED24E-282C-4704-BEF9-36FEEB6AB5EA}"/>
              </a:ext>
            </a:extLst>
          </p:cNvPr>
          <p:cNvGrpSpPr/>
          <p:nvPr/>
        </p:nvGrpSpPr>
        <p:grpSpPr>
          <a:xfrm>
            <a:off x="3005276" y="3980335"/>
            <a:ext cx="1548000" cy="414000"/>
            <a:chOff x="3005276" y="3436449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7B6A27C-239F-47B3-BAEB-62A3E3B86DD0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0BBEA15A-A700-4268-B680-BAAE22D64187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758F2F4-7DA4-4E7F-8933-29CE03E38BCB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BI Developers Develop and Deploy Training</a:t>
                </a:r>
                <a:endParaRPr lang="en-AU" sz="800" dirty="0" err="1"/>
              </a:p>
            </p:txBody>
          </p:sp>
        </p:grpSp>
        <p:pic>
          <p:nvPicPr>
            <p:cNvPr id="169" name="Picture 168" descr="A close up of a logo&#10;&#10;Description automatically generated">
              <a:extLst>
                <a:ext uri="{FF2B5EF4-FFF2-40B4-BE49-F238E27FC236}">
                  <a16:creationId xmlns:a16="http://schemas.microsoft.com/office/drawing/2014/main" id="{5476BAE6-9F39-4DDB-A282-3AD5F71F9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  <a:grpFill/>
          </p:spPr>
        </p:pic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515969D-2D06-4E6C-97A5-A97164A509D9}"/>
              </a:ext>
            </a:extLst>
          </p:cNvPr>
          <p:cNvGrpSpPr/>
          <p:nvPr/>
        </p:nvGrpSpPr>
        <p:grpSpPr>
          <a:xfrm>
            <a:off x="4608861" y="3470475"/>
            <a:ext cx="1548000" cy="414000"/>
            <a:chOff x="3005276" y="3436449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8EEA218A-8DC5-4C6F-8F2A-182A4152AFE0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3850A09C-8652-4234-BAF4-767CFF7D1D3F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E6DCE0BD-ECC7-452F-9AE8-4D0DB288D60D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BI Developers Agile Enterprise BI Training</a:t>
                </a:r>
                <a:endParaRPr lang="en-AU" sz="800" dirty="0" err="1"/>
              </a:p>
            </p:txBody>
          </p:sp>
        </p:grpSp>
        <p:pic>
          <p:nvPicPr>
            <p:cNvPr id="174" name="Picture 173" descr="A close up of a logo&#10;&#10;Description automatically generated">
              <a:extLst>
                <a:ext uri="{FF2B5EF4-FFF2-40B4-BE49-F238E27FC236}">
                  <a16:creationId xmlns:a16="http://schemas.microsoft.com/office/drawing/2014/main" id="{EBAC5A7D-BA54-4983-A0A9-AF5F9FB61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  <a:grpFill/>
          </p:spPr>
        </p:pic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DD8F5BD-A472-49A9-BE93-DB8D9021F7CF}"/>
              </a:ext>
            </a:extLst>
          </p:cNvPr>
          <p:cNvGrpSpPr/>
          <p:nvPr/>
        </p:nvGrpSpPr>
        <p:grpSpPr>
          <a:xfrm>
            <a:off x="9422992" y="3470475"/>
            <a:ext cx="1548000" cy="414000"/>
            <a:chOff x="3005276" y="3436449"/>
            <a:chExt cx="1548000" cy="4140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DA9CF08-9CCE-46DE-B5E0-5A92CBEFFCA0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3041FCAC-CF8E-43FB-AB8C-7DA2BF2336B2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BC5980A-BE51-402C-9561-285B1563D6D1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Self-Service Users Power BI Training</a:t>
                </a:r>
                <a:endParaRPr lang="en-AU" sz="800" dirty="0" err="1"/>
              </a:p>
            </p:txBody>
          </p:sp>
        </p:grpSp>
        <p:pic>
          <p:nvPicPr>
            <p:cNvPr id="179" name="Picture 178" descr="A close up of a logo&#10;&#10;Description automatically generated">
              <a:extLst>
                <a:ext uri="{FF2B5EF4-FFF2-40B4-BE49-F238E27FC236}">
                  <a16:creationId xmlns:a16="http://schemas.microsoft.com/office/drawing/2014/main" id="{2FE7EBB9-25CF-40F5-BEB6-5EE5811F9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11BF55F-A7DC-4681-B661-7566BE2C11C4}"/>
              </a:ext>
            </a:extLst>
          </p:cNvPr>
          <p:cNvGrpSpPr/>
          <p:nvPr/>
        </p:nvGrpSpPr>
        <p:grpSpPr>
          <a:xfrm>
            <a:off x="6199638" y="3980335"/>
            <a:ext cx="1548000" cy="414000"/>
            <a:chOff x="3005276" y="3436449"/>
            <a:chExt cx="1548000" cy="41400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F9712C1-391E-4F6F-9B42-AA13EDC41E9B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F378D1EF-0701-4621-A4F0-0674F6F8126B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1B31A256-DBF1-41DE-B761-DDA8060B8E36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Advanced Data Modelling Training</a:t>
                </a:r>
                <a:endParaRPr lang="en-AU" sz="800" dirty="0" err="1"/>
              </a:p>
            </p:txBody>
          </p:sp>
        </p:grpSp>
        <p:pic>
          <p:nvPicPr>
            <p:cNvPr id="184" name="Picture 183" descr="A close up of a logo&#10;&#10;Description automatically generated">
              <a:extLst>
                <a:ext uri="{FF2B5EF4-FFF2-40B4-BE49-F238E27FC236}">
                  <a16:creationId xmlns:a16="http://schemas.microsoft.com/office/drawing/2014/main" id="{95F0B75B-B10F-49DB-A056-51F68843B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C754E5-6630-4B5E-A4F5-E97F1000634D}"/>
              </a:ext>
            </a:extLst>
          </p:cNvPr>
          <p:cNvGrpSpPr/>
          <p:nvPr/>
        </p:nvGrpSpPr>
        <p:grpSpPr>
          <a:xfrm>
            <a:off x="6202001" y="3470475"/>
            <a:ext cx="1548000" cy="414000"/>
            <a:chOff x="3005276" y="3436449"/>
            <a:chExt cx="1548000" cy="414000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AEC54627-BF73-469F-8590-8F08D6D4688D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A0E2B2D5-102A-42CD-A2B5-1C58EA369E54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72C2B77-90B1-4D5B-9AC5-775237F0295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Advanced Transformation Training</a:t>
                </a:r>
                <a:endParaRPr lang="en-AU" sz="800" dirty="0" err="1"/>
              </a:p>
            </p:txBody>
          </p:sp>
        </p:grpSp>
        <p:pic>
          <p:nvPicPr>
            <p:cNvPr id="189" name="Picture 188" descr="A close up of a logo&#10;&#10;Description automatically generated">
              <a:extLst>
                <a:ext uri="{FF2B5EF4-FFF2-40B4-BE49-F238E27FC236}">
                  <a16:creationId xmlns:a16="http://schemas.microsoft.com/office/drawing/2014/main" id="{66ECEADF-4C31-4DDE-990D-9B0882D2A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4D9F260-35FD-4C30-A8D1-16CB3730193D}"/>
              </a:ext>
            </a:extLst>
          </p:cNvPr>
          <p:cNvGrpSpPr/>
          <p:nvPr/>
        </p:nvGrpSpPr>
        <p:grpSpPr>
          <a:xfrm>
            <a:off x="3005276" y="4799706"/>
            <a:ext cx="1548000" cy="414000"/>
            <a:chOff x="3005276" y="4812484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9964405-79DE-46ED-9021-45EEFCEF2D10}"/>
                </a:ext>
              </a:extLst>
            </p:cNvPr>
            <p:cNvGrpSpPr/>
            <p:nvPr/>
          </p:nvGrpSpPr>
          <p:grpSpPr>
            <a:xfrm>
              <a:off x="3005276" y="4812484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195" name="Rectangle: Rounded Corners 194">
                <a:extLst>
                  <a:ext uri="{FF2B5EF4-FFF2-40B4-BE49-F238E27FC236}">
                    <a16:creationId xmlns:a16="http://schemas.microsoft.com/office/drawing/2014/main" id="{00C9CFEF-6BC6-426D-9094-3CD03E9C1A10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E3228A4A-D261-45FE-964B-C858E1E76422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Corporate BI Development Process</a:t>
                </a:r>
                <a:endParaRPr lang="en-AU" sz="800" dirty="0" err="1"/>
              </a:p>
            </p:txBody>
          </p:sp>
        </p:grpSp>
        <p:pic>
          <p:nvPicPr>
            <p:cNvPr id="203" name="Picture 202" descr="A close up of a logo&#10;&#10;Description automatically generated">
              <a:extLst>
                <a:ext uri="{FF2B5EF4-FFF2-40B4-BE49-F238E27FC236}">
                  <a16:creationId xmlns:a16="http://schemas.microsoft.com/office/drawing/2014/main" id="{C6599096-EAF9-43C1-8219-451805B97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4618" y="4913006"/>
              <a:ext cx="212956" cy="212956"/>
            </a:xfrm>
            <a:prstGeom prst="rect">
              <a:avLst/>
            </a:prstGeom>
            <a:grpFill/>
          </p:spPr>
        </p:pic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D496C56-D44B-4985-8862-7F8CEBBEE6BF}"/>
              </a:ext>
            </a:extLst>
          </p:cNvPr>
          <p:cNvGrpSpPr/>
          <p:nvPr/>
        </p:nvGrpSpPr>
        <p:grpSpPr>
          <a:xfrm>
            <a:off x="3005276" y="5325283"/>
            <a:ext cx="1548000" cy="414000"/>
            <a:chOff x="3005276" y="5329885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6C12B0-44E6-4A1E-A54B-0F0E219C1A75}"/>
                </a:ext>
              </a:extLst>
            </p:cNvPr>
            <p:cNvGrpSpPr/>
            <p:nvPr/>
          </p:nvGrpSpPr>
          <p:grpSpPr>
            <a:xfrm>
              <a:off x="3005276" y="5329885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260BF1A6-EE25-451A-B70B-23059142F659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E165BFA-A992-40CB-A19E-33FCAEF0739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Corporate BI Deployment Process</a:t>
                </a:r>
                <a:endParaRPr lang="en-AU" sz="800" dirty="0" err="1"/>
              </a:p>
            </p:txBody>
          </p:sp>
        </p:grpSp>
        <p:pic>
          <p:nvPicPr>
            <p:cNvPr id="205" name="Picture 204" descr="A close up of a logo&#10;&#10;Description automatically generated">
              <a:extLst>
                <a:ext uri="{FF2B5EF4-FFF2-40B4-BE49-F238E27FC236}">
                  <a16:creationId xmlns:a16="http://schemas.microsoft.com/office/drawing/2014/main" id="{11DE92B4-C056-4D62-B92D-3E2923CD9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96014" y="5417629"/>
              <a:ext cx="212956" cy="212956"/>
            </a:xfrm>
            <a:prstGeom prst="rect">
              <a:avLst/>
            </a:prstGeom>
            <a:grpFill/>
          </p:spPr>
        </p:pic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672A181-FC01-4712-8C5F-368A898D6B2B}"/>
              </a:ext>
            </a:extLst>
          </p:cNvPr>
          <p:cNvGrpSpPr/>
          <p:nvPr/>
        </p:nvGrpSpPr>
        <p:grpSpPr>
          <a:xfrm>
            <a:off x="9398079" y="1677694"/>
            <a:ext cx="1548000" cy="414000"/>
            <a:chOff x="9411987" y="2632591"/>
            <a:chExt cx="1548000" cy="414000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B64DBEA3-699B-481A-998E-E35437A75A32}"/>
                </a:ext>
              </a:extLst>
            </p:cNvPr>
            <p:cNvGrpSpPr/>
            <p:nvPr/>
          </p:nvGrpSpPr>
          <p:grpSpPr>
            <a:xfrm>
              <a:off x="9411987" y="2632591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36AB7CB6-B6C0-49AC-A071-C87A32C4610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58AAC8D3-F8B1-434E-B64B-64A84FECD592}"/>
                  </a:ext>
                </a:extLst>
              </p:cNvPr>
              <p:cNvSpPr txBox="1"/>
              <p:nvPr/>
            </p:nvSpPr>
            <p:spPr>
              <a:xfrm>
                <a:off x="9842992" y="2199700"/>
                <a:ext cx="996271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Service Desk and DevOps Integration</a:t>
                </a:r>
                <a:endParaRPr lang="en-AU" sz="800" dirty="0" err="1"/>
              </a:p>
            </p:txBody>
          </p:sp>
        </p:grpSp>
        <p:pic>
          <p:nvPicPr>
            <p:cNvPr id="216" name="Picture 215" descr="A close up of a logo&#10;&#10;Description automatically generated">
              <a:extLst>
                <a:ext uri="{FF2B5EF4-FFF2-40B4-BE49-F238E27FC236}">
                  <a16:creationId xmlns:a16="http://schemas.microsoft.com/office/drawing/2014/main" id="{BBE9876E-C6D4-4CEA-94A4-3878F8E89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555051" y="2743386"/>
              <a:ext cx="180000" cy="180000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53CA466-0220-4B22-95B6-C4E3BB0B616D}"/>
              </a:ext>
            </a:extLst>
          </p:cNvPr>
          <p:cNvGrpSpPr/>
          <p:nvPr/>
        </p:nvGrpSpPr>
        <p:grpSpPr>
          <a:xfrm>
            <a:off x="6199638" y="4799706"/>
            <a:ext cx="1548000" cy="414000"/>
            <a:chOff x="3005276" y="4812484"/>
            <a:chExt cx="1548000" cy="41400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34FBEFF5-E0DF-40F2-9BE0-A9F47537DAA1}"/>
                </a:ext>
              </a:extLst>
            </p:cNvPr>
            <p:cNvGrpSpPr/>
            <p:nvPr/>
          </p:nvGrpSpPr>
          <p:grpSpPr>
            <a:xfrm>
              <a:off x="3005276" y="4812484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54450B67-FF80-478F-BE40-8640F88B3D39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E280EF2-8BF4-4443-A163-F60BABEC3FF9}"/>
                  </a:ext>
                </a:extLst>
              </p:cNvPr>
              <p:cNvSpPr txBox="1"/>
              <p:nvPr/>
            </p:nvSpPr>
            <p:spPr>
              <a:xfrm>
                <a:off x="9769352" y="2155310"/>
                <a:ext cx="1069912" cy="36933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Corporate BI End-User Requirement Gathering Process</a:t>
                </a:r>
                <a:endParaRPr lang="en-AU" sz="800" dirty="0" err="1"/>
              </a:p>
            </p:txBody>
          </p:sp>
        </p:grpSp>
        <p:pic>
          <p:nvPicPr>
            <p:cNvPr id="220" name="Picture 219" descr="A close up of a logo&#10;&#10;Description automatically generated">
              <a:extLst>
                <a:ext uri="{FF2B5EF4-FFF2-40B4-BE49-F238E27FC236}">
                  <a16:creationId xmlns:a16="http://schemas.microsoft.com/office/drawing/2014/main" id="{FF01DEA6-86E9-455A-B13F-82BCFD2B1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4618" y="4913006"/>
              <a:ext cx="212956" cy="212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D2D48A1-EC9B-4AC1-A4D4-51BDEDE33250}"/>
              </a:ext>
            </a:extLst>
          </p:cNvPr>
          <p:cNvGrpSpPr/>
          <p:nvPr/>
        </p:nvGrpSpPr>
        <p:grpSpPr>
          <a:xfrm>
            <a:off x="6199638" y="5325283"/>
            <a:ext cx="1548000" cy="414000"/>
            <a:chOff x="3005276" y="4812484"/>
            <a:chExt cx="1548000" cy="41400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B45132C3-E995-457C-B7C2-9840A1F1B1EE}"/>
                </a:ext>
              </a:extLst>
            </p:cNvPr>
            <p:cNvGrpSpPr/>
            <p:nvPr/>
          </p:nvGrpSpPr>
          <p:grpSpPr>
            <a:xfrm>
              <a:off x="3005276" y="4812484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2D4CBA52-E3DC-4B61-8073-4ED951686621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1431610C-4F6B-413B-9F30-35F33D77BE13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Service Desk Ticket to Backlog Process</a:t>
                </a:r>
                <a:endParaRPr lang="en-AU" sz="800" dirty="0" err="1"/>
              </a:p>
            </p:txBody>
          </p:sp>
        </p:grpSp>
        <p:pic>
          <p:nvPicPr>
            <p:cNvPr id="225" name="Picture 224" descr="A close up of a logo&#10;&#10;Description automatically generated">
              <a:extLst>
                <a:ext uri="{FF2B5EF4-FFF2-40B4-BE49-F238E27FC236}">
                  <a16:creationId xmlns:a16="http://schemas.microsoft.com/office/drawing/2014/main" id="{175B2B18-80A2-49B8-8F0D-D09F0A56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04618" y="4913006"/>
              <a:ext cx="212956" cy="21295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1C40967-EC58-42F1-B20D-1B8C10B478B3}"/>
              </a:ext>
            </a:extLst>
          </p:cNvPr>
          <p:cNvGrpSpPr/>
          <p:nvPr/>
        </p:nvGrpSpPr>
        <p:grpSpPr>
          <a:xfrm>
            <a:off x="4600095" y="4799706"/>
            <a:ext cx="1548000" cy="414000"/>
            <a:chOff x="3005276" y="5329885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7C8DE718-F60D-482E-A7D3-F3AD7382866B}"/>
                </a:ext>
              </a:extLst>
            </p:cNvPr>
            <p:cNvGrpSpPr/>
            <p:nvPr/>
          </p:nvGrpSpPr>
          <p:grpSpPr>
            <a:xfrm>
              <a:off x="3005276" y="5329885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5D689241-EFE3-4D24-BA5B-5247433D861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888DD57-4E97-4892-B512-9EB8F4327EFD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Self Service Development Process</a:t>
                </a:r>
                <a:endParaRPr lang="en-AU" sz="800" dirty="0" err="1"/>
              </a:p>
            </p:txBody>
          </p:sp>
        </p:grp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ED259DB7-2EAE-418A-B75A-D2FF36F96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96014" y="5417629"/>
              <a:ext cx="212956" cy="212956"/>
            </a:xfrm>
            <a:prstGeom prst="rect">
              <a:avLst/>
            </a:prstGeom>
            <a:grpFill/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80AAC17-DFDA-43FC-BD10-6FB88206FC70}"/>
              </a:ext>
            </a:extLst>
          </p:cNvPr>
          <p:cNvGrpSpPr/>
          <p:nvPr/>
        </p:nvGrpSpPr>
        <p:grpSpPr>
          <a:xfrm>
            <a:off x="4602781" y="5325283"/>
            <a:ext cx="1548000" cy="414000"/>
            <a:chOff x="3005276" y="5329885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B5E9D84-D805-430F-B3AF-6035EA8D8D54}"/>
                </a:ext>
              </a:extLst>
            </p:cNvPr>
            <p:cNvGrpSpPr/>
            <p:nvPr/>
          </p:nvGrpSpPr>
          <p:grpSpPr>
            <a:xfrm>
              <a:off x="3005276" y="5329885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36" name="Rectangle: Rounded Corners 235">
                <a:extLst>
                  <a:ext uri="{FF2B5EF4-FFF2-40B4-BE49-F238E27FC236}">
                    <a16:creationId xmlns:a16="http://schemas.microsoft.com/office/drawing/2014/main" id="{1C8E14D4-C91F-4240-AEB5-B79BF242FE3A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336386A2-4D6F-4AD3-8553-912FF25D1C4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069912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Self Service Deployment Process</a:t>
                </a:r>
                <a:endParaRPr lang="en-AU" sz="800" dirty="0" err="1"/>
              </a:p>
            </p:txBody>
          </p:sp>
        </p:grpSp>
        <p:pic>
          <p:nvPicPr>
            <p:cNvPr id="235" name="Picture 234" descr="A close up of a logo&#10;&#10;Description automatically generated">
              <a:extLst>
                <a:ext uri="{FF2B5EF4-FFF2-40B4-BE49-F238E27FC236}">
                  <a16:creationId xmlns:a16="http://schemas.microsoft.com/office/drawing/2014/main" id="{2FE0DA89-344B-4B5C-BD19-8422E3F60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96014" y="5417629"/>
              <a:ext cx="212956" cy="212956"/>
            </a:xfrm>
            <a:prstGeom prst="rect">
              <a:avLst/>
            </a:prstGeom>
            <a:grpFill/>
          </p:spPr>
        </p:pic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A172D8D5-A2AF-4762-8FBE-8165039B0845}"/>
              </a:ext>
            </a:extLst>
          </p:cNvPr>
          <p:cNvGrpSpPr/>
          <p:nvPr/>
        </p:nvGrpSpPr>
        <p:grpSpPr>
          <a:xfrm>
            <a:off x="7815931" y="3470475"/>
            <a:ext cx="1548000" cy="414000"/>
            <a:chOff x="3005276" y="3436449"/>
            <a:chExt cx="1548000" cy="414000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BB0EB82-A946-4936-B2CF-7AFF373D2066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41" name="Rectangle: Rounded Corners 240">
                <a:extLst>
                  <a:ext uri="{FF2B5EF4-FFF2-40B4-BE49-F238E27FC236}">
                    <a16:creationId xmlns:a16="http://schemas.microsoft.com/office/drawing/2014/main" id="{9AD71A15-9A1A-4041-9AB4-6189DEA8B0D0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D357ADC0-9ECD-4ECC-814B-17E579B4A7CE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Report Visual Design Training</a:t>
                </a:r>
                <a:endParaRPr lang="en-AU" sz="800" dirty="0" err="1"/>
              </a:p>
            </p:txBody>
          </p:sp>
        </p:grpSp>
        <p:pic>
          <p:nvPicPr>
            <p:cNvPr id="240" name="Picture 239" descr="A close up of a logo&#10;&#10;Description automatically generated">
              <a:extLst>
                <a:ext uri="{FF2B5EF4-FFF2-40B4-BE49-F238E27FC236}">
                  <a16:creationId xmlns:a16="http://schemas.microsoft.com/office/drawing/2014/main" id="{E56964A6-7688-4730-84BA-258FEA169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7C88042-7F88-479A-AB1A-8A59C4BD9818}"/>
              </a:ext>
            </a:extLst>
          </p:cNvPr>
          <p:cNvGrpSpPr/>
          <p:nvPr/>
        </p:nvGrpSpPr>
        <p:grpSpPr>
          <a:xfrm>
            <a:off x="7815931" y="3980335"/>
            <a:ext cx="1548000" cy="414000"/>
            <a:chOff x="3005276" y="3436449"/>
            <a:chExt cx="1548000" cy="414000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939AB5D-85F4-418D-9005-D6B22446C8B0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9C8B032B-39D7-4039-8489-1555EDA46911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B2A48489-775C-4203-AFFF-7B4C7509E9AA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SQL Transformation Training</a:t>
                </a:r>
                <a:endParaRPr lang="en-AU" sz="800" dirty="0" err="1"/>
              </a:p>
            </p:txBody>
          </p:sp>
        </p:grpSp>
        <p:pic>
          <p:nvPicPr>
            <p:cNvPr id="245" name="Picture 244" descr="A close up of a logo&#10;&#10;Description automatically generated">
              <a:extLst>
                <a:ext uri="{FF2B5EF4-FFF2-40B4-BE49-F238E27FC236}">
                  <a16:creationId xmlns:a16="http://schemas.microsoft.com/office/drawing/2014/main" id="{0E1F9C8E-FFB6-47B7-B37B-2B36AD133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048249-C275-4178-BA73-0908F3D540CF}"/>
              </a:ext>
            </a:extLst>
          </p:cNvPr>
          <p:cNvSpPr txBox="1"/>
          <p:nvPr/>
        </p:nvSpPr>
        <p:spPr>
          <a:xfrm>
            <a:off x="1905306" y="6327745"/>
            <a:ext cx="931267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baseline="30000" dirty="0"/>
              <a:t>1</a:t>
            </a:r>
            <a:r>
              <a:rPr lang="en-US" sz="1000" dirty="0"/>
              <a:t> Transformed Layer will be partially implemented as Agile Enterprise BI enables Self-Service users to create their own Transformed Entity using Power BI Dataflow.</a:t>
            </a:r>
            <a:endParaRPr lang="en-AU" sz="1000" dirty="0" err="1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0B56F7B-3A5F-4D2B-B73D-2E1552CFBE7F}"/>
              </a:ext>
            </a:extLst>
          </p:cNvPr>
          <p:cNvGrpSpPr/>
          <p:nvPr/>
        </p:nvGrpSpPr>
        <p:grpSpPr>
          <a:xfrm>
            <a:off x="7801221" y="2706134"/>
            <a:ext cx="1548000" cy="414000"/>
            <a:chOff x="9403450" y="2123463"/>
            <a:chExt cx="1548000" cy="41400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75A5EE9-9190-4ABD-BC69-E46691309CD9}"/>
                </a:ext>
              </a:extLst>
            </p:cNvPr>
            <p:cNvGrpSpPr/>
            <p:nvPr/>
          </p:nvGrpSpPr>
          <p:grpSpPr>
            <a:xfrm>
              <a:off x="9403450" y="2123463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0FEEDE07-2D71-430B-84B2-754B782C7A26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1CEC4A3-F412-4410-B570-30334C29C93F}"/>
                  </a:ext>
                </a:extLst>
              </p:cNvPr>
              <p:cNvSpPr txBox="1"/>
              <p:nvPr/>
            </p:nvSpPr>
            <p:spPr>
              <a:xfrm>
                <a:off x="9769352" y="2155310"/>
                <a:ext cx="1069912" cy="36933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Azure AD and Employee System Integration</a:t>
                </a:r>
                <a:endParaRPr lang="en-AU" sz="800" dirty="0" err="1"/>
              </a:p>
            </p:txBody>
          </p:sp>
        </p:grpSp>
        <p:pic>
          <p:nvPicPr>
            <p:cNvPr id="132" name="Picture 131" descr="A close up of a logo&#10;&#10;Description automatically generated">
              <a:extLst>
                <a:ext uri="{FF2B5EF4-FFF2-40B4-BE49-F238E27FC236}">
                  <a16:creationId xmlns:a16="http://schemas.microsoft.com/office/drawing/2014/main" id="{0D10F6B8-50C7-49B2-ADF6-6AEB9F27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508810" y="2233460"/>
              <a:ext cx="180000" cy="180000"/>
            </a:xfrm>
            <a:prstGeom prst="rect">
              <a:avLst/>
            </a:prstGeom>
          </p:spPr>
        </p:pic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E5B550D-B16B-43E4-8A25-D099F3BB9C69}"/>
              </a:ext>
            </a:extLst>
          </p:cNvPr>
          <p:cNvGrpSpPr/>
          <p:nvPr/>
        </p:nvGrpSpPr>
        <p:grpSpPr>
          <a:xfrm>
            <a:off x="4611301" y="3980335"/>
            <a:ext cx="1548000" cy="414000"/>
            <a:chOff x="3005276" y="3436449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28ED8E8-D0C7-4431-9020-EBE5BCCB14DF}"/>
                </a:ext>
              </a:extLst>
            </p:cNvPr>
            <p:cNvGrpSpPr/>
            <p:nvPr/>
          </p:nvGrpSpPr>
          <p:grpSpPr>
            <a:xfrm>
              <a:off x="3005276" y="3436449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3DBFF497-A8B5-4316-BFB5-8E90057A4EB3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E71DAA3E-56F8-4594-A428-4CF3612AD214}"/>
                  </a:ext>
                </a:extLst>
              </p:cNvPr>
              <p:cNvSpPr txBox="1"/>
              <p:nvPr/>
            </p:nvSpPr>
            <p:spPr>
              <a:xfrm>
                <a:off x="9769352" y="2199700"/>
                <a:ext cx="1122604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Admin Training</a:t>
                </a:r>
                <a:endParaRPr lang="en-AU" sz="800" dirty="0" err="1"/>
              </a:p>
            </p:txBody>
          </p:sp>
        </p:grpSp>
        <p:pic>
          <p:nvPicPr>
            <p:cNvPr id="199" name="Picture 198" descr="A close up of a logo&#10;&#10;Description automatically generated">
              <a:extLst>
                <a:ext uri="{FF2B5EF4-FFF2-40B4-BE49-F238E27FC236}">
                  <a16:creationId xmlns:a16="http://schemas.microsoft.com/office/drawing/2014/main" id="{99F2E066-4395-4025-8F4F-C3E9397FB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13222" y="3532798"/>
              <a:ext cx="195748" cy="195748"/>
            </a:xfrm>
            <a:prstGeom prst="rect">
              <a:avLst/>
            </a:prstGeom>
            <a:grpFill/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C890D26-D087-4DB6-9FDC-3407C4A17803}"/>
              </a:ext>
            </a:extLst>
          </p:cNvPr>
          <p:cNvGrpSpPr/>
          <p:nvPr/>
        </p:nvGrpSpPr>
        <p:grpSpPr>
          <a:xfrm>
            <a:off x="3009996" y="2696913"/>
            <a:ext cx="1548000" cy="414000"/>
            <a:chOff x="3005276" y="2635269"/>
            <a:chExt cx="1548000" cy="41400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208279DD-0429-4350-9ACF-84DEA7AC1BCF}"/>
                </a:ext>
              </a:extLst>
            </p:cNvPr>
            <p:cNvSpPr/>
            <p:nvPr/>
          </p:nvSpPr>
          <p:spPr>
            <a:xfrm>
              <a:off x="3005276" y="2635269"/>
              <a:ext cx="1548000" cy="414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58" name="Picture 157" descr="A close up of a logo&#10;&#10;Description automatically generated">
              <a:extLst>
                <a:ext uri="{FF2B5EF4-FFF2-40B4-BE49-F238E27FC236}">
                  <a16:creationId xmlns:a16="http://schemas.microsoft.com/office/drawing/2014/main" id="{BB8B0222-E105-41ED-A687-457079F06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3588" y="2752269"/>
              <a:ext cx="180000" cy="180000"/>
            </a:xfrm>
            <a:prstGeom prst="rect">
              <a:avLst/>
            </a:prstGeom>
            <a:grpFill/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CDA7828-3723-4D5A-8501-FD0B3AA1F650}"/>
                </a:ext>
              </a:extLst>
            </p:cNvPr>
            <p:cNvSpPr txBox="1"/>
            <p:nvPr/>
          </p:nvSpPr>
          <p:spPr>
            <a:xfrm>
              <a:off x="3478088" y="2694941"/>
              <a:ext cx="930688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800" dirty="0"/>
                <a:t>Power BI Admin Configuration</a:t>
              </a:r>
              <a:endParaRPr lang="en-AU" sz="800" dirty="0" err="1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476D8B-2824-4B94-AA94-4C6ADDCAF78D}"/>
              </a:ext>
            </a:extLst>
          </p:cNvPr>
          <p:cNvGrpSpPr/>
          <p:nvPr/>
        </p:nvGrpSpPr>
        <p:grpSpPr>
          <a:xfrm>
            <a:off x="7796173" y="1678495"/>
            <a:ext cx="1548000" cy="414000"/>
            <a:chOff x="7796173" y="1678495"/>
            <a:chExt cx="1548000" cy="414000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7F234E4-759A-499D-8F7A-004242CFA94D}"/>
                </a:ext>
              </a:extLst>
            </p:cNvPr>
            <p:cNvGrpSpPr/>
            <p:nvPr/>
          </p:nvGrpSpPr>
          <p:grpSpPr>
            <a:xfrm>
              <a:off x="7796173" y="1678495"/>
              <a:ext cx="1548000" cy="414000"/>
              <a:chOff x="9403450" y="2128588"/>
              <a:chExt cx="1548000" cy="414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16520C0C-5995-4BBD-B520-81C24B36B4DF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DADF9DF4-27B4-48C3-A5C3-18BEDC84260F}"/>
                  </a:ext>
                </a:extLst>
              </p:cNvPr>
              <p:cNvSpPr txBox="1"/>
              <p:nvPr/>
            </p:nvSpPr>
            <p:spPr>
              <a:xfrm>
                <a:off x="9823861" y="2190822"/>
                <a:ext cx="1095905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Advanced Data Protection and Privacy</a:t>
                </a:r>
                <a:endParaRPr lang="en-AU" sz="800" dirty="0" err="1"/>
              </a:p>
            </p:txBody>
          </p:sp>
        </p:grp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2E817DCC-1307-4338-B832-28001C157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18031" y="1789141"/>
              <a:ext cx="180000" cy="18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6BA671-D629-42D4-B295-963B5ACB7483}"/>
              </a:ext>
            </a:extLst>
          </p:cNvPr>
          <p:cNvGrpSpPr/>
          <p:nvPr/>
        </p:nvGrpSpPr>
        <p:grpSpPr>
          <a:xfrm>
            <a:off x="7797830" y="2193783"/>
            <a:ext cx="1548000" cy="414000"/>
            <a:chOff x="7797830" y="2193783"/>
            <a:chExt cx="1548000" cy="414000"/>
          </a:xfrm>
          <a:solidFill>
            <a:schemeClr val="bg1">
              <a:lumMod val="65000"/>
            </a:schemeClr>
          </a:solidFill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21DF264B-2792-428D-9690-92C1DD96C05B}"/>
                </a:ext>
              </a:extLst>
            </p:cNvPr>
            <p:cNvGrpSpPr/>
            <p:nvPr/>
          </p:nvGrpSpPr>
          <p:grpSpPr>
            <a:xfrm>
              <a:off x="7797830" y="2193783"/>
              <a:ext cx="1548000" cy="414000"/>
              <a:chOff x="9403450" y="2128588"/>
              <a:chExt cx="1548000" cy="414000"/>
            </a:xfrm>
            <a:grpFill/>
          </p:grpSpPr>
          <p:sp>
            <p:nvSpPr>
              <p:cNvPr id="251" name="Rectangle: Rounded Corners 250">
                <a:extLst>
                  <a:ext uri="{FF2B5EF4-FFF2-40B4-BE49-F238E27FC236}">
                    <a16:creationId xmlns:a16="http://schemas.microsoft.com/office/drawing/2014/main" id="{290698F9-7E78-4548-9E8E-65C1A053338C}"/>
                  </a:ext>
                </a:extLst>
              </p:cNvPr>
              <p:cNvSpPr/>
              <p:nvPr/>
            </p:nvSpPr>
            <p:spPr>
              <a:xfrm>
                <a:off x="9403450" y="2128588"/>
                <a:ext cx="1548000" cy="4140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AU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756822F-9611-40BD-BD16-CD03D001E3FE}"/>
                  </a:ext>
                </a:extLst>
              </p:cNvPr>
              <p:cNvSpPr txBox="1"/>
              <p:nvPr/>
            </p:nvSpPr>
            <p:spPr>
              <a:xfrm>
                <a:off x="9823861" y="2252966"/>
                <a:ext cx="1095905" cy="12311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800" dirty="0"/>
                  <a:t>Power BI Data Alerts</a:t>
                </a:r>
                <a:endParaRPr lang="en-AU" sz="800" dirty="0" err="1"/>
              </a:p>
            </p:txBody>
          </p:sp>
        </p:grp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CB00C0E2-71C1-423A-8A35-3A2C5B95D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6084" y="2289269"/>
              <a:ext cx="216000" cy="216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42089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19F7234-A813-4E54-9E9E-C5620AB785D9}"/>
              </a:ext>
            </a:extLst>
          </p:cNvPr>
          <p:cNvSpPr/>
          <p:nvPr/>
        </p:nvSpPr>
        <p:spPr>
          <a:xfrm>
            <a:off x="2879511" y="1472584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Full Corporate BI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F6E2377-1BEA-4DB0-844D-F867F01D1CC9}"/>
              </a:ext>
            </a:extLst>
          </p:cNvPr>
          <p:cNvSpPr/>
          <p:nvPr/>
        </p:nvSpPr>
        <p:spPr>
          <a:xfrm>
            <a:off x="4769966" y="1472735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Reports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D9D381D-3C65-4A15-8029-F75D7E483935}"/>
              </a:ext>
            </a:extLst>
          </p:cNvPr>
          <p:cNvSpPr/>
          <p:nvPr/>
        </p:nvSpPr>
        <p:spPr>
          <a:xfrm>
            <a:off x="6666989" y="1465242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Data Models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3768062-8ADF-4DDA-AC7A-CF1B7E6EFC3E}"/>
              </a:ext>
            </a:extLst>
          </p:cNvPr>
          <p:cNvSpPr/>
          <p:nvPr/>
        </p:nvSpPr>
        <p:spPr>
          <a:xfrm>
            <a:off x="8564012" y="1478441"/>
            <a:ext cx="1764000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Self Service Entities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F8D4E45-A25C-4CBB-B9D1-58C7EFA37E0A}"/>
              </a:ext>
            </a:extLst>
          </p:cNvPr>
          <p:cNvSpPr/>
          <p:nvPr/>
        </p:nvSpPr>
        <p:spPr>
          <a:xfrm>
            <a:off x="9169108" y="3733509"/>
            <a:ext cx="1162344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Framework Components</a:t>
            </a:r>
          </a:p>
          <a:p>
            <a:r>
              <a:rPr lang="en-US" sz="2800" dirty="0"/>
              <a:t>Components that will be implemented in Agile Enterprise BI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CA86A6-6381-4D06-93A6-974E0E1F2D5E}"/>
              </a:ext>
            </a:extLst>
          </p:cNvPr>
          <p:cNvSpPr/>
          <p:nvPr/>
        </p:nvSpPr>
        <p:spPr>
          <a:xfrm>
            <a:off x="907190" y="2235923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Report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E9D76F-BBDA-4BEF-B5E8-497BE3F7EB1B}"/>
              </a:ext>
            </a:extLst>
          </p:cNvPr>
          <p:cNvSpPr/>
          <p:nvPr/>
        </p:nvSpPr>
        <p:spPr>
          <a:xfrm>
            <a:off x="907190" y="2988998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Data Model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6A3168-94AD-4A40-9BF3-607ABB7C71FA}"/>
              </a:ext>
            </a:extLst>
          </p:cNvPr>
          <p:cNvSpPr/>
          <p:nvPr/>
        </p:nvSpPr>
        <p:spPr>
          <a:xfrm>
            <a:off x="907190" y="3742073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Transformation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866D91-B032-4FCC-92A6-113C3DDA2202}"/>
              </a:ext>
            </a:extLst>
          </p:cNvPr>
          <p:cNvSpPr/>
          <p:nvPr/>
        </p:nvSpPr>
        <p:spPr>
          <a:xfrm>
            <a:off x="907190" y="4495148"/>
            <a:ext cx="1853766" cy="66907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Staging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ADB4A8-1ABB-4249-A0D5-099BB7D40E96}"/>
              </a:ext>
            </a:extLst>
          </p:cNvPr>
          <p:cNvSpPr/>
          <p:nvPr/>
        </p:nvSpPr>
        <p:spPr>
          <a:xfrm>
            <a:off x="907190" y="5248220"/>
            <a:ext cx="1853766" cy="12577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Source System Layer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05F212-68EC-4E97-86CC-B44D9972F411}"/>
              </a:ext>
            </a:extLst>
          </p:cNvPr>
          <p:cNvSpPr/>
          <p:nvPr/>
        </p:nvSpPr>
        <p:spPr>
          <a:xfrm>
            <a:off x="2879512" y="5248220"/>
            <a:ext cx="7445217" cy="1279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5E0BDB-59A9-42BB-88B7-B40048F2D55F}"/>
              </a:ext>
            </a:extLst>
          </p:cNvPr>
          <p:cNvSpPr/>
          <p:nvPr/>
        </p:nvSpPr>
        <p:spPr>
          <a:xfrm>
            <a:off x="2879511" y="4495148"/>
            <a:ext cx="7445217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E41134-7893-4A1A-AD95-EE4CB725D987}"/>
              </a:ext>
            </a:extLst>
          </p:cNvPr>
          <p:cNvSpPr/>
          <p:nvPr/>
        </p:nvSpPr>
        <p:spPr>
          <a:xfrm>
            <a:off x="2879511" y="3742073"/>
            <a:ext cx="4878331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2061DA-460A-4A4E-8AF1-1721A21EF7BF}"/>
              </a:ext>
            </a:extLst>
          </p:cNvPr>
          <p:cNvSpPr/>
          <p:nvPr/>
        </p:nvSpPr>
        <p:spPr>
          <a:xfrm>
            <a:off x="7912359" y="3738651"/>
            <a:ext cx="1162344" cy="6690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6828C6-5611-4577-8EE6-D018CC2BDF1D}"/>
              </a:ext>
            </a:extLst>
          </p:cNvPr>
          <p:cNvGrpSpPr/>
          <p:nvPr/>
        </p:nvGrpSpPr>
        <p:grpSpPr>
          <a:xfrm>
            <a:off x="2879511" y="2237063"/>
            <a:ext cx="1764000" cy="669070"/>
            <a:chOff x="2879511" y="2013699"/>
            <a:chExt cx="1764000" cy="66907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7036711-60B1-42D2-83A6-AD77B4169835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6BC38C49-EA99-4B25-A4F9-F0C21DF3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1377DE-BF7F-4592-A51B-E62B994EA007}"/>
              </a:ext>
            </a:extLst>
          </p:cNvPr>
          <p:cNvGrpSpPr/>
          <p:nvPr/>
        </p:nvGrpSpPr>
        <p:grpSpPr>
          <a:xfrm>
            <a:off x="2879511" y="2983866"/>
            <a:ext cx="1764000" cy="669070"/>
            <a:chOff x="2879511" y="2759930"/>
            <a:chExt cx="1764000" cy="66907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006DD4D-7C85-4627-973A-492B3A2F578F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5CB739E4-8523-4ECA-BD6F-F91C198B9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A7D983B-D539-4347-8EC2-5C6D8A553E42}"/>
              </a:ext>
            </a:extLst>
          </p:cNvPr>
          <p:cNvGrpSpPr/>
          <p:nvPr/>
        </p:nvGrpSpPr>
        <p:grpSpPr>
          <a:xfrm>
            <a:off x="4773250" y="2983866"/>
            <a:ext cx="1764000" cy="669070"/>
            <a:chOff x="2879511" y="2759930"/>
            <a:chExt cx="1764000" cy="669070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0BCFC987-CDCA-4107-A4CE-A34B2752FE16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95" name="Picture 94" descr="A close up of a logo&#10;&#10;Description automatically generated">
              <a:extLst>
                <a:ext uri="{FF2B5EF4-FFF2-40B4-BE49-F238E27FC236}">
                  <a16:creationId xmlns:a16="http://schemas.microsoft.com/office/drawing/2014/main" id="{2626FC75-E1CA-4E05-83B1-0C6F7BCFB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CE32CD7-5AB2-47D8-9E14-E764C90C4BCA}"/>
              </a:ext>
            </a:extLst>
          </p:cNvPr>
          <p:cNvGrpSpPr/>
          <p:nvPr/>
        </p:nvGrpSpPr>
        <p:grpSpPr>
          <a:xfrm>
            <a:off x="6666989" y="2983866"/>
            <a:ext cx="1764000" cy="669070"/>
            <a:chOff x="2879511" y="2759930"/>
            <a:chExt cx="1764000" cy="669070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76006121-FFE2-453A-A55A-2082075B9DFB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98" name="Picture 97" descr="A close up of a logo&#10;&#10;Description automatically generated">
              <a:extLst>
                <a:ext uri="{FF2B5EF4-FFF2-40B4-BE49-F238E27FC236}">
                  <a16:creationId xmlns:a16="http://schemas.microsoft.com/office/drawing/2014/main" id="{4E360DB2-4A51-419C-9E12-EF2FCCC54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6DAB694-E7ED-490A-84DF-2B545C4D9419}"/>
              </a:ext>
            </a:extLst>
          </p:cNvPr>
          <p:cNvGrpSpPr/>
          <p:nvPr/>
        </p:nvGrpSpPr>
        <p:grpSpPr>
          <a:xfrm>
            <a:off x="8560728" y="2983866"/>
            <a:ext cx="1764000" cy="669070"/>
            <a:chOff x="2879511" y="2759930"/>
            <a:chExt cx="1764000" cy="669070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F7CF9D35-0464-4C35-BADD-92089AEA4D0F}"/>
                </a:ext>
              </a:extLst>
            </p:cNvPr>
            <p:cNvSpPr/>
            <p:nvPr/>
          </p:nvSpPr>
          <p:spPr>
            <a:xfrm>
              <a:off x="2879511" y="2759930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1" name="Picture 100" descr="A close up of a logo&#10;&#10;Description automatically generated">
              <a:extLst>
                <a:ext uri="{FF2B5EF4-FFF2-40B4-BE49-F238E27FC236}">
                  <a16:creationId xmlns:a16="http://schemas.microsoft.com/office/drawing/2014/main" id="{81A67E21-6D6F-4412-9B9A-D380E3F0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711" y="2871602"/>
              <a:ext cx="399600" cy="3996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77BDA4-20F7-4A01-B9F9-4063A8575FFA}"/>
              </a:ext>
            </a:extLst>
          </p:cNvPr>
          <p:cNvGrpSpPr/>
          <p:nvPr/>
        </p:nvGrpSpPr>
        <p:grpSpPr>
          <a:xfrm>
            <a:off x="4774462" y="2237063"/>
            <a:ext cx="1764000" cy="669070"/>
            <a:chOff x="2879511" y="2013699"/>
            <a:chExt cx="1764000" cy="669070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62A509E2-4F37-45A4-890D-128C178B8BE7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A close up of a logo&#10;&#10;Description automatically generated">
              <a:extLst>
                <a:ext uri="{FF2B5EF4-FFF2-40B4-BE49-F238E27FC236}">
                  <a16:creationId xmlns:a16="http://schemas.microsoft.com/office/drawing/2014/main" id="{BD73E13C-E21C-4173-AF4B-0222FAE21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77B0096-F0BC-4D60-872B-87D29F593173}"/>
              </a:ext>
            </a:extLst>
          </p:cNvPr>
          <p:cNvGrpSpPr/>
          <p:nvPr/>
        </p:nvGrpSpPr>
        <p:grpSpPr>
          <a:xfrm>
            <a:off x="6669413" y="2237063"/>
            <a:ext cx="1764000" cy="669070"/>
            <a:chOff x="2879511" y="2013699"/>
            <a:chExt cx="1764000" cy="669070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B05C1A-E8A7-45E9-82A0-C51E5C0748CC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07" name="Picture 106" descr="A close up of a logo&#10;&#10;Description automatically generated">
              <a:extLst>
                <a:ext uri="{FF2B5EF4-FFF2-40B4-BE49-F238E27FC236}">
                  <a16:creationId xmlns:a16="http://schemas.microsoft.com/office/drawing/2014/main" id="{69676F9D-512C-44EB-86E9-EDCE68CF6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2155B03-8A79-4296-A88F-19FF9199A4C8}"/>
              </a:ext>
            </a:extLst>
          </p:cNvPr>
          <p:cNvGrpSpPr/>
          <p:nvPr/>
        </p:nvGrpSpPr>
        <p:grpSpPr>
          <a:xfrm>
            <a:off x="8564363" y="2237063"/>
            <a:ext cx="1764000" cy="669070"/>
            <a:chOff x="2879511" y="2013699"/>
            <a:chExt cx="1764000" cy="669070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0FFF239-F920-4E26-B03D-3342343D0667}"/>
                </a:ext>
              </a:extLst>
            </p:cNvPr>
            <p:cNvSpPr/>
            <p:nvPr/>
          </p:nvSpPr>
          <p:spPr>
            <a:xfrm>
              <a:off x="2879511" y="2013699"/>
              <a:ext cx="1764000" cy="66907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" name="Picture 109" descr="A close up of a logo&#10;&#10;Description automatically generated">
              <a:extLst>
                <a:ext uri="{FF2B5EF4-FFF2-40B4-BE49-F238E27FC236}">
                  <a16:creationId xmlns:a16="http://schemas.microsoft.com/office/drawing/2014/main" id="{63A854EB-FFBB-48F7-9884-19D9C9A78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63489" y="2164935"/>
              <a:ext cx="397822" cy="397822"/>
            </a:xfrm>
            <a:prstGeom prst="rect">
              <a:avLst/>
            </a:prstGeom>
          </p:spPr>
        </p:pic>
      </p:grpSp>
      <p:pic>
        <p:nvPicPr>
          <p:cNvPr id="159" name="Picture 15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BABE9-443D-45A8-9C81-4C3203B47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4384" y="3929721"/>
            <a:ext cx="286930" cy="286930"/>
          </a:xfrm>
          <a:prstGeom prst="rect">
            <a:avLst/>
          </a:prstGeom>
        </p:spPr>
      </p:pic>
      <p:pic>
        <p:nvPicPr>
          <p:cNvPr id="161" name="Picture 1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3806BB-BC4C-4DB2-818A-32AD718F2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984" y="3929721"/>
            <a:ext cx="286930" cy="286930"/>
          </a:xfrm>
          <a:prstGeom prst="rect">
            <a:avLst/>
          </a:prstGeom>
        </p:spPr>
      </p:pic>
      <p:pic>
        <p:nvPicPr>
          <p:cNvPr id="163" name="Picture 16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3FC0704-0575-4971-BA96-74A50B9FE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1585" y="3929721"/>
            <a:ext cx="286930" cy="286930"/>
          </a:xfrm>
          <a:prstGeom prst="rect">
            <a:avLst/>
          </a:prstGeom>
        </p:spPr>
      </p:pic>
      <p:pic>
        <p:nvPicPr>
          <p:cNvPr id="169" name="Picture 16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79C4FB-EE92-4699-AD15-D5449F5D8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462" y="3929721"/>
            <a:ext cx="286930" cy="286930"/>
          </a:xfrm>
          <a:prstGeom prst="rect">
            <a:avLst/>
          </a:prstGeom>
        </p:spPr>
      </p:pic>
      <p:pic>
        <p:nvPicPr>
          <p:cNvPr id="171" name="Picture 170" descr="A picture containing drawing&#10;&#10;Description automatically generated">
            <a:extLst>
              <a:ext uri="{FF2B5EF4-FFF2-40B4-BE49-F238E27FC236}">
                <a16:creationId xmlns:a16="http://schemas.microsoft.com/office/drawing/2014/main" id="{ED1D0F01-5BDA-4298-BE0D-1E198C15E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9063" y="3929721"/>
            <a:ext cx="286930" cy="286930"/>
          </a:xfrm>
          <a:prstGeom prst="rect">
            <a:avLst/>
          </a:prstGeom>
        </p:spPr>
      </p:pic>
      <p:pic>
        <p:nvPicPr>
          <p:cNvPr id="173" name="Picture 17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6B88AC-F253-46ED-9B9C-5BFA2657B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47" y="4684436"/>
            <a:ext cx="286930" cy="286930"/>
          </a:xfrm>
          <a:prstGeom prst="rect">
            <a:avLst/>
          </a:prstGeom>
        </p:spPr>
      </p:pic>
      <p:pic>
        <p:nvPicPr>
          <p:cNvPr id="175" name="Picture 174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4A5BF-A4C6-4716-A8B7-DFDCB052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23" y="4684436"/>
            <a:ext cx="286930" cy="286930"/>
          </a:xfrm>
          <a:prstGeom prst="rect">
            <a:avLst/>
          </a:prstGeom>
        </p:spPr>
      </p:pic>
      <p:pic>
        <p:nvPicPr>
          <p:cNvPr id="177" name="Picture 17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6E953D-40E7-4965-AE48-7FE6A4225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99" y="4684436"/>
            <a:ext cx="286930" cy="286930"/>
          </a:xfrm>
          <a:prstGeom prst="rect">
            <a:avLst/>
          </a:prstGeom>
        </p:spPr>
      </p:pic>
      <p:pic>
        <p:nvPicPr>
          <p:cNvPr id="179" name="Picture 17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E38246-5477-48BA-B75E-4B6F83024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75" y="4684436"/>
            <a:ext cx="286930" cy="286930"/>
          </a:xfrm>
          <a:prstGeom prst="rect">
            <a:avLst/>
          </a:prstGeom>
        </p:spPr>
      </p:pic>
      <p:pic>
        <p:nvPicPr>
          <p:cNvPr id="181" name="Picture 18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E12E2C-A669-40ED-B753-A5971CEBFA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1" y="4684436"/>
            <a:ext cx="286930" cy="286930"/>
          </a:xfrm>
          <a:prstGeom prst="rect">
            <a:avLst/>
          </a:prstGeom>
        </p:spPr>
      </p:pic>
      <p:pic>
        <p:nvPicPr>
          <p:cNvPr id="183" name="Picture 18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DE8BCB-7093-4F12-B6F8-53C6AEA16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27" y="4684436"/>
            <a:ext cx="286930" cy="286930"/>
          </a:xfrm>
          <a:prstGeom prst="rect">
            <a:avLst/>
          </a:prstGeom>
        </p:spPr>
      </p:pic>
      <p:pic>
        <p:nvPicPr>
          <p:cNvPr id="185" name="Picture 1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474C5631-4283-4779-B537-B5633C156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03" y="4684436"/>
            <a:ext cx="286930" cy="286930"/>
          </a:xfrm>
          <a:prstGeom prst="rect">
            <a:avLst/>
          </a:prstGeom>
        </p:spPr>
      </p:pic>
      <p:pic>
        <p:nvPicPr>
          <p:cNvPr id="187" name="Picture 18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5009C28-A6A9-4A92-AEE2-A1CA66444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79" y="4684436"/>
            <a:ext cx="286930" cy="286930"/>
          </a:xfrm>
          <a:prstGeom prst="rect">
            <a:avLst/>
          </a:prstGeom>
        </p:spPr>
      </p:pic>
      <p:pic>
        <p:nvPicPr>
          <p:cNvPr id="189" name="Picture 18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C0BE11-D969-4D9C-B8F5-251DA564B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55" y="4684436"/>
            <a:ext cx="286930" cy="286930"/>
          </a:xfrm>
          <a:prstGeom prst="rect">
            <a:avLst/>
          </a:prstGeom>
        </p:spPr>
      </p:pic>
      <p:pic>
        <p:nvPicPr>
          <p:cNvPr id="191" name="Picture 19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41D150-C4BE-4218-B4AC-47FA16E5F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31" y="4684436"/>
            <a:ext cx="286930" cy="286930"/>
          </a:xfrm>
          <a:prstGeom prst="rect">
            <a:avLst/>
          </a:prstGeom>
        </p:spPr>
      </p:pic>
      <p:pic>
        <p:nvPicPr>
          <p:cNvPr id="193" name="Picture 19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BE7B4A-3AF2-4AC6-8BEF-3C9BF3AD7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07" y="4684436"/>
            <a:ext cx="286930" cy="286930"/>
          </a:xfrm>
          <a:prstGeom prst="rect">
            <a:avLst/>
          </a:prstGeom>
        </p:spPr>
      </p:pic>
      <p:pic>
        <p:nvPicPr>
          <p:cNvPr id="195" name="Picture 19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40DCE5-D9BB-44B1-9E45-9603AB9F7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86" y="4684436"/>
            <a:ext cx="286930" cy="286930"/>
          </a:xfrm>
          <a:prstGeom prst="rect">
            <a:avLst/>
          </a:prstGeom>
        </p:spPr>
      </p:pic>
      <p:pic>
        <p:nvPicPr>
          <p:cNvPr id="197" name="Picture 19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9FDAF3-9560-4213-8643-6CC6DB316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47" y="5417929"/>
            <a:ext cx="286930" cy="286930"/>
          </a:xfrm>
          <a:prstGeom prst="rect">
            <a:avLst/>
          </a:prstGeom>
        </p:spPr>
      </p:pic>
      <p:pic>
        <p:nvPicPr>
          <p:cNvPr id="199" name="Picture 19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35911D2-8D50-4EE5-80DA-675F8975A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223" y="5417929"/>
            <a:ext cx="286930" cy="286930"/>
          </a:xfrm>
          <a:prstGeom prst="rect">
            <a:avLst/>
          </a:prstGeom>
        </p:spPr>
      </p:pic>
      <p:pic>
        <p:nvPicPr>
          <p:cNvPr id="201" name="Picture 20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53A25C-96FE-4174-9E62-650C7C90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999" y="5417929"/>
            <a:ext cx="286930" cy="286930"/>
          </a:xfrm>
          <a:prstGeom prst="rect">
            <a:avLst/>
          </a:prstGeom>
        </p:spPr>
      </p:pic>
      <p:pic>
        <p:nvPicPr>
          <p:cNvPr id="203" name="Picture 20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4DED217-5DB8-41B1-8485-28E90FDDD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775" y="5417929"/>
            <a:ext cx="286930" cy="286930"/>
          </a:xfrm>
          <a:prstGeom prst="rect">
            <a:avLst/>
          </a:prstGeom>
        </p:spPr>
      </p:pic>
      <p:pic>
        <p:nvPicPr>
          <p:cNvPr id="205" name="Picture 20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B8AFE7-9B9B-420B-B0E6-668FE8781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51" y="5417929"/>
            <a:ext cx="286930" cy="286930"/>
          </a:xfrm>
          <a:prstGeom prst="rect">
            <a:avLst/>
          </a:prstGeom>
        </p:spPr>
      </p:pic>
      <p:pic>
        <p:nvPicPr>
          <p:cNvPr id="207" name="Picture 20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55E103-C528-4019-8988-FDDDA60AB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327" y="5417929"/>
            <a:ext cx="286930" cy="286930"/>
          </a:xfrm>
          <a:prstGeom prst="rect">
            <a:avLst/>
          </a:prstGeom>
        </p:spPr>
      </p:pic>
      <p:pic>
        <p:nvPicPr>
          <p:cNvPr id="209" name="Picture 20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93BE24-4E96-42F7-B8F5-94E4E08BF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103" y="5417929"/>
            <a:ext cx="286930" cy="286930"/>
          </a:xfrm>
          <a:prstGeom prst="rect">
            <a:avLst/>
          </a:prstGeom>
        </p:spPr>
      </p:pic>
      <p:pic>
        <p:nvPicPr>
          <p:cNvPr id="211" name="Picture 2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56C1E0-1F04-439C-A67F-474402633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879" y="5417929"/>
            <a:ext cx="286930" cy="286930"/>
          </a:xfrm>
          <a:prstGeom prst="rect">
            <a:avLst/>
          </a:prstGeom>
        </p:spPr>
      </p:pic>
      <p:pic>
        <p:nvPicPr>
          <p:cNvPr id="213" name="Picture 2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B5FECF-AF2E-48A4-9CD6-DD4F26BD57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655" y="5417929"/>
            <a:ext cx="286930" cy="286930"/>
          </a:xfrm>
          <a:prstGeom prst="rect">
            <a:avLst/>
          </a:prstGeom>
        </p:spPr>
      </p:pic>
      <p:pic>
        <p:nvPicPr>
          <p:cNvPr id="215" name="Picture 2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F9E286-585A-4023-94A0-65987D063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431" y="5417929"/>
            <a:ext cx="286930" cy="286930"/>
          </a:xfrm>
          <a:prstGeom prst="rect">
            <a:avLst/>
          </a:prstGeom>
        </p:spPr>
      </p:pic>
      <p:pic>
        <p:nvPicPr>
          <p:cNvPr id="217" name="Picture 2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583AFF7-146A-463C-9CBC-765191F519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3207" y="5417929"/>
            <a:ext cx="286930" cy="286930"/>
          </a:xfrm>
          <a:prstGeom prst="rect">
            <a:avLst/>
          </a:prstGeom>
        </p:spPr>
      </p:pic>
      <p:pic>
        <p:nvPicPr>
          <p:cNvPr id="219" name="Picture 2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9E0C4D-74EB-42F6-BB2D-32CADFC17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3986" y="5417929"/>
            <a:ext cx="286930" cy="286930"/>
          </a:xfrm>
          <a:prstGeom prst="rect">
            <a:avLst/>
          </a:prstGeom>
        </p:spPr>
      </p:pic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BED56C3F-6651-4392-B6D1-454985C748F6}"/>
              </a:ext>
            </a:extLst>
          </p:cNvPr>
          <p:cNvCxnSpPr>
            <a:cxnSpLocks/>
          </p:cNvCxnSpPr>
          <p:nvPr/>
        </p:nvCxnSpPr>
        <p:spPr>
          <a:xfrm flipV="1">
            <a:off x="3846533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FB3C4E8-9729-4E14-B07A-C01EC4F57365}"/>
              </a:ext>
            </a:extLst>
          </p:cNvPr>
          <p:cNvCxnSpPr>
            <a:cxnSpLocks/>
          </p:cNvCxnSpPr>
          <p:nvPr/>
        </p:nvCxnSpPr>
        <p:spPr>
          <a:xfrm flipV="1">
            <a:off x="4457264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D3D022A6-CD8B-42C4-A923-9E252ECD28D8}"/>
              </a:ext>
            </a:extLst>
          </p:cNvPr>
          <p:cNvCxnSpPr>
            <a:cxnSpLocks/>
          </p:cNvCxnSpPr>
          <p:nvPr/>
        </p:nvCxnSpPr>
        <p:spPr>
          <a:xfrm flipV="1">
            <a:off x="5067995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04776C0-8318-4951-8C9D-3E40D9D6FDAD}"/>
              </a:ext>
            </a:extLst>
          </p:cNvPr>
          <p:cNvCxnSpPr>
            <a:cxnSpLocks/>
          </p:cNvCxnSpPr>
          <p:nvPr/>
        </p:nvCxnSpPr>
        <p:spPr>
          <a:xfrm flipV="1">
            <a:off x="5678726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C0CD5131-F4AF-49FB-94A7-49C56FF10A8B}"/>
              </a:ext>
            </a:extLst>
          </p:cNvPr>
          <p:cNvCxnSpPr>
            <a:cxnSpLocks/>
          </p:cNvCxnSpPr>
          <p:nvPr/>
        </p:nvCxnSpPr>
        <p:spPr>
          <a:xfrm flipV="1">
            <a:off x="6289457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4010AAE-8A07-439D-A0AF-923323B27FD0}"/>
              </a:ext>
            </a:extLst>
          </p:cNvPr>
          <p:cNvCxnSpPr>
            <a:cxnSpLocks/>
          </p:cNvCxnSpPr>
          <p:nvPr/>
        </p:nvCxnSpPr>
        <p:spPr>
          <a:xfrm flipV="1">
            <a:off x="6900188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160DB7B-72EB-4B30-ACA9-093075D3D573}"/>
              </a:ext>
            </a:extLst>
          </p:cNvPr>
          <p:cNvCxnSpPr>
            <a:cxnSpLocks/>
          </p:cNvCxnSpPr>
          <p:nvPr/>
        </p:nvCxnSpPr>
        <p:spPr>
          <a:xfrm flipV="1">
            <a:off x="7510919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011251F3-07F9-4B8E-A922-EB9E544DE0B2}"/>
              </a:ext>
            </a:extLst>
          </p:cNvPr>
          <p:cNvCxnSpPr>
            <a:cxnSpLocks/>
          </p:cNvCxnSpPr>
          <p:nvPr/>
        </p:nvCxnSpPr>
        <p:spPr>
          <a:xfrm flipV="1">
            <a:off x="8121650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21264BE-6CE7-457F-9A30-60403FEEE475}"/>
              </a:ext>
            </a:extLst>
          </p:cNvPr>
          <p:cNvCxnSpPr>
            <a:cxnSpLocks/>
          </p:cNvCxnSpPr>
          <p:nvPr/>
        </p:nvCxnSpPr>
        <p:spPr>
          <a:xfrm flipV="1">
            <a:off x="8732381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FD5FD8F1-58B2-4F8A-BD14-59A24FBAA747}"/>
              </a:ext>
            </a:extLst>
          </p:cNvPr>
          <p:cNvCxnSpPr>
            <a:cxnSpLocks/>
          </p:cNvCxnSpPr>
          <p:nvPr/>
        </p:nvCxnSpPr>
        <p:spPr>
          <a:xfrm flipV="1">
            <a:off x="9343112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0BAD1367-3850-4AF5-9EEE-9C12B170C4EB}"/>
              </a:ext>
            </a:extLst>
          </p:cNvPr>
          <p:cNvCxnSpPr>
            <a:cxnSpLocks/>
          </p:cNvCxnSpPr>
          <p:nvPr/>
        </p:nvCxnSpPr>
        <p:spPr>
          <a:xfrm flipV="1">
            <a:off x="9953843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6179158F-8A56-41DE-8841-EF9D9CF697E0}"/>
              </a:ext>
            </a:extLst>
          </p:cNvPr>
          <p:cNvCxnSpPr>
            <a:cxnSpLocks/>
          </p:cNvCxnSpPr>
          <p:nvPr/>
        </p:nvCxnSpPr>
        <p:spPr>
          <a:xfrm flipV="1">
            <a:off x="3235802" y="4971366"/>
            <a:ext cx="0" cy="44656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C6F7C9F-80B1-4F21-9280-532119E1B301}"/>
              </a:ext>
            </a:extLst>
          </p:cNvPr>
          <p:cNvCxnSpPr>
            <a:cxnSpLocks/>
            <a:stCxn id="173" idx="0"/>
            <a:endCxn id="159" idx="2"/>
          </p:cNvCxnSpPr>
          <p:nvPr/>
        </p:nvCxnSpPr>
        <p:spPr>
          <a:xfrm flipV="1">
            <a:off x="3238912" y="4216651"/>
            <a:ext cx="258937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8796E9FF-B02D-4278-8252-A8BAD9645A41}"/>
              </a:ext>
            </a:extLst>
          </p:cNvPr>
          <p:cNvCxnSpPr>
            <a:cxnSpLocks/>
            <a:stCxn id="175" idx="0"/>
            <a:endCxn id="159" idx="2"/>
          </p:cNvCxnSpPr>
          <p:nvPr/>
        </p:nvCxnSpPr>
        <p:spPr>
          <a:xfrm flipH="1" flipV="1">
            <a:off x="3497849" y="4216651"/>
            <a:ext cx="351839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80BAE6F5-EC7E-49AC-A94B-E0619A0DD901}"/>
              </a:ext>
            </a:extLst>
          </p:cNvPr>
          <p:cNvCxnSpPr>
            <a:cxnSpLocks/>
            <a:stCxn id="177" idx="0"/>
            <a:endCxn id="161" idx="2"/>
          </p:cNvCxnSpPr>
          <p:nvPr/>
        </p:nvCxnSpPr>
        <p:spPr>
          <a:xfrm flipV="1">
            <a:off x="4460464" y="4216651"/>
            <a:ext cx="215985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0AEA27FD-3244-44CC-AD76-BF5F5C521927}"/>
              </a:ext>
            </a:extLst>
          </p:cNvPr>
          <p:cNvCxnSpPr>
            <a:cxnSpLocks/>
            <a:stCxn id="179" idx="0"/>
            <a:endCxn id="161" idx="2"/>
          </p:cNvCxnSpPr>
          <p:nvPr/>
        </p:nvCxnSpPr>
        <p:spPr>
          <a:xfrm flipH="1" flipV="1">
            <a:off x="4676449" y="4216651"/>
            <a:ext cx="394791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BED56F3-6341-48F4-ABC9-4C981BA4605D}"/>
              </a:ext>
            </a:extLst>
          </p:cNvPr>
          <p:cNvCxnSpPr>
            <a:cxnSpLocks/>
            <a:stCxn id="181" idx="0"/>
            <a:endCxn id="163" idx="2"/>
          </p:cNvCxnSpPr>
          <p:nvPr/>
        </p:nvCxnSpPr>
        <p:spPr>
          <a:xfrm flipV="1">
            <a:off x="5682016" y="4216651"/>
            <a:ext cx="173034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BE6F4DE-DB57-4C66-AA77-C1AA05535194}"/>
              </a:ext>
            </a:extLst>
          </p:cNvPr>
          <p:cNvCxnSpPr>
            <a:cxnSpLocks/>
            <a:stCxn id="183" idx="0"/>
            <a:endCxn id="163" idx="2"/>
          </p:cNvCxnSpPr>
          <p:nvPr/>
        </p:nvCxnSpPr>
        <p:spPr>
          <a:xfrm flipH="1" flipV="1">
            <a:off x="5855050" y="4216651"/>
            <a:ext cx="437742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2250C155-3435-490D-8B56-CE2C0B51660F}"/>
              </a:ext>
            </a:extLst>
          </p:cNvPr>
          <p:cNvCxnSpPr>
            <a:cxnSpLocks/>
            <a:stCxn id="159" idx="0"/>
            <a:endCxn id="40" idx="2"/>
          </p:cNvCxnSpPr>
          <p:nvPr/>
        </p:nvCxnSpPr>
        <p:spPr>
          <a:xfrm flipV="1">
            <a:off x="3497849" y="3495138"/>
            <a:ext cx="263662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A1D66D7-DA74-4819-93C3-EAD7D51614DA}"/>
              </a:ext>
            </a:extLst>
          </p:cNvPr>
          <p:cNvCxnSpPr>
            <a:cxnSpLocks/>
            <a:stCxn id="161" idx="0"/>
            <a:endCxn id="40" idx="2"/>
          </p:cNvCxnSpPr>
          <p:nvPr/>
        </p:nvCxnSpPr>
        <p:spPr>
          <a:xfrm flipH="1" flipV="1">
            <a:off x="3761511" y="3495138"/>
            <a:ext cx="914938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2E31DC4-7688-4DC8-9CC4-2CF08A69F62E}"/>
              </a:ext>
            </a:extLst>
          </p:cNvPr>
          <p:cNvCxnSpPr>
            <a:cxnSpLocks/>
            <a:stCxn id="161" idx="0"/>
            <a:endCxn id="95" idx="2"/>
          </p:cNvCxnSpPr>
          <p:nvPr/>
        </p:nvCxnSpPr>
        <p:spPr>
          <a:xfrm flipV="1">
            <a:off x="4676449" y="3495138"/>
            <a:ext cx="978801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8C585670-962A-4D85-8220-42B410147C91}"/>
              </a:ext>
            </a:extLst>
          </p:cNvPr>
          <p:cNvCxnSpPr>
            <a:cxnSpLocks/>
            <a:stCxn id="163" idx="0"/>
            <a:endCxn id="95" idx="2"/>
          </p:cNvCxnSpPr>
          <p:nvPr/>
        </p:nvCxnSpPr>
        <p:spPr>
          <a:xfrm flipH="1" flipV="1">
            <a:off x="5655250" y="3495138"/>
            <a:ext cx="199800" cy="434583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8" name="Picture 38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6489BE2-B886-4AE3-99E2-9D3CCEFB4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851" y="3929721"/>
            <a:ext cx="286930" cy="286930"/>
          </a:xfrm>
          <a:prstGeom prst="rect">
            <a:avLst/>
          </a:prstGeom>
        </p:spPr>
      </p:pic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9E19BB35-3AE4-4D3D-BE8C-CAE1520845F1}"/>
              </a:ext>
            </a:extLst>
          </p:cNvPr>
          <p:cNvCxnSpPr>
            <a:cxnSpLocks/>
            <a:stCxn id="185" idx="0"/>
            <a:endCxn id="388" idx="2"/>
          </p:cNvCxnSpPr>
          <p:nvPr/>
        </p:nvCxnSpPr>
        <p:spPr>
          <a:xfrm flipV="1">
            <a:off x="6903568" y="4216651"/>
            <a:ext cx="73748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4B79133-B7EF-4C2C-8777-5983D59F586C}"/>
              </a:ext>
            </a:extLst>
          </p:cNvPr>
          <p:cNvCxnSpPr>
            <a:cxnSpLocks/>
            <a:stCxn id="187" idx="0"/>
            <a:endCxn id="388" idx="2"/>
          </p:cNvCxnSpPr>
          <p:nvPr/>
        </p:nvCxnSpPr>
        <p:spPr>
          <a:xfrm flipH="1" flipV="1">
            <a:off x="6977316" y="4216651"/>
            <a:ext cx="537028" cy="467785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Picture 398" descr="A close up of a logo&#10;&#10;Description automatically generated">
            <a:extLst>
              <a:ext uri="{FF2B5EF4-FFF2-40B4-BE49-F238E27FC236}">
                <a16:creationId xmlns:a16="http://schemas.microsoft.com/office/drawing/2014/main" id="{97382E5E-13FD-4894-ABA4-C00B21E62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378" y="6055731"/>
            <a:ext cx="347612" cy="347612"/>
          </a:xfrm>
          <a:prstGeom prst="rect">
            <a:avLst/>
          </a:prstGeom>
          <a:noFill/>
        </p:spPr>
      </p:pic>
      <p:pic>
        <p:nvPicPr>
          <p:cNvPr id="401" name="Picture 400" descr="A close up of a logo&#10;&#10;Description automatically generated">
            <a:extLst>
              <a:ext uri="{FF2B5EF4-FFF2-40B4-BE49-F238E27FC236}">
                <a16:creationId xmlns:a16="http://schemas.microsoft.com/office/drawing/2014/main" id="{73973FC1-C7F3-4927-97E4-13E0C48BB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8551" y="6055731"/>
            <a:ext cx="347612" cy="347612"/>
          </a:xfrm>
          <a:prstGeom prst="rect">
            <a:avLst/>
          </a:prstGeom>
          <a:noFill/>
        </p:spPr>
      </p:pic>
      <p:pic>
        <p:nvPicPr>
          <p:cNvPr id="403" name="Picture 402" descr="A close up of a logo&#10;&#10;Description automatically generated">
            <a:extLst>
              <a:ext uri="{FF2B5EF4-FFF2-40B4-BE49-F238E27FC236}">
                <a16:creationId xmlns:a16="http://schemas.microsoft.com/office/drawing/2014/main" id="{D95F05BE-4DB6-4767-8196-096D4B29C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879" y="6055731"/>
            <a:ext cx="347612" cy="347612"/>
          </a:xfrm>
          <a:prstGeom prst="rect">
            <a:avLst/>
          </a:prstGeom>
          <a:noFill/>
        </p:spPr>
      </p:pic>
      <p:pic>
        <p:nvPicPr>
          <p:cNvPr id="405" name="Picture 404" descr="A close up of a logo&#10;&#10;Description automatically generated">
            <a:extLst>
              <a:ext uri="{FF2B5EF4-FFF2-40B4-BE49-F238E27FC236}">
                <a16:creationId xmlns:a16="http://schemas.microsoft.com/office/drawing/2014/main" id="{4F26E61D-EC85-46BB-A7D4-451E09627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3207" y="6055731"/>
            <a:ext cx="347612" cy="347612"/>
          </a:xfrm>
          <a:prstGeom prst="rect">
            <a:avLst/>
          </a:prstGeom>
          <a:noFill/>
        </p:spPr>
      </p:pic>
      <p:cxnSp>
        <p:nvCxnSpPr>
          <p:cNvPr id="409" name="Straight Arrow Connector 408">
            <a:extLst>
              <a:ext uri="{FF2B5EF4-FFF2-40B4-BE49-F238E27FC236}">
                <a16:creationId xmlns:a16="http://schemas.microsoft.com/office/drawing/2014/main" id="{084537D1-AF63-4D64-B83A-05E43BEBADA8}"/>
              </a:ext>
            </a:extLst>
          </p:cNvPr>
          <p:cNvCxnSpPr>
            <a:cxnSpLocks/>
            <a:stCxn id="399" idx="0"/>
            <a:endCxn id="197" idx="2"/>
          </p:cNvCxnSpPr>
          <p:nvPr/>
        </p:nvCxnSpPr>
        <p:spPr>
          <a:xfrm flipH="1" flipV="1">
            <a:off x="3238912" y="5704859"/>
            <a:ext cx="587272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D9B93753-F348-4812-B803-BBACB4DA0F34}"/>
              </a:ext>
            </a:extLst>
          </p:cNvPr>
          <p:cNvCxnSpPr>
            <a:cxnSpLocks/>
            <a:stCxn id="399" idx="0"/>
            <a:endCxn id="199" idx="2"/>
          </p:cNvCxnSpPr>
          <p:nvPr/>
        </p:nvCxnSpPr>
        <p:spPr>
          <a:xfrm flipV="1">
            <a:off x="3826184" y="5704859"/>
            <a:ext cx="23504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D737E6C2-D60A-4D2D-BD6F-EE3FE41E1F04}"/>
              </a:ext>
            </a:extLst>
          </p:cNvPr>
          <p:cNvCxnSpPr>
            <a:cxnSpLocks/>
            <a:stCxn id="399" idx="0"/>
            <a:endCxn id="201" idx="2"/>
          </p:cNvCxnSpPr>
          <p:nvPr/>
        </p:nvCxnSpPr>
        <p:spPr>
          <a:xfrm flipV="1">
            <a:off x="3826184" y="5704859"/>
            <a:ext cx="634280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328994CE-9279-49C9-BD79-38E9F8FC3DBE}"/>
              </a:ext>
            </a:extLst>
          </p:cNvPr>
          <p:cNvCxnSpPr>
            <a:cxnSpLocks/>
            <a:stCxn id="401" idx="0"/>
            <a:endCxn id="203" idx="2"/>
          </p:cNvCxnSpPr>
          <p:nvPr/>
        </p:nvCxnSpPr>
        <p:spPr>
          <a:xfrm flipH="1" flipV="1">
            <a:off x="5071240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D7DE56A9-9B36-4594-8E73-28E95A83DB51}"/>
              </a:ext>
            </a:extLst>
          </p:cNvPr>
          <p:cNvCxnSpPr>
            <a:cxnSpLocks/>
            <a:stCxn id="401" idx="0"/>
            <a:endCxn id="205" idx="2"/>
          </p:cNvCxnSpPr>
          <p:nvPr/>
        </p:nvCxnSpPr>
        <p:spPr>
          <a:xfrm flipH="1" flipV="1">
            <a:off x="5682016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5ADCCE75-AF5C-4DDD-97F4-EB118027AB0E}"/>
              </a:ext>
            </a:extLst>
          </p:cNvPr>
          <p:cNvCxnSpPr>
            <a:cxnSpLocks/>
            <a:stCxn id="401" idx="0"/>
            <a:endCxn id="207" idx="2"/>
          </p:cNvCxnSpPr>
          <p:nvPr/>
        </p:nvCxnSpPr>
        <p:spPr>
          <a:xfrm flipV="1">
            <a:off x="5712357" y="5704859"/>
            <a:ext cx="580435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FC2E5CE-CECD-4141-A616-5CE6596FDC80}"/>
              </a:ext>
            </a:extLst>
          </p:cNvPr>
          <p:cNvCxnSpPr>
            <a:cxnSpLocks/>
            <a:stCxn id="403" idx="0"/>
            <a:endCxn id="209" idx="2"/>
          </p:cNvCxnSpPr>
          <p:nvPr/>
        </p:nvCxnSpPr>
        <p:spPr>
          <a:xfrm flipH="1" flipV="1">
            <a:off x="6903568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96A16063-D799-458C-90B2-6F1CDD1FD440}"/>
              </a:ext>
            </a:extLst>
          </p:cNvPr>
          <p:cNvCxnSpPr>
            <a:cxnSpLocks/>
            <a:stCxn id="403" idx="0"/>
            <a:endCxn id="211" idx="2"/>
          </p:cNvCxnSpPr>
          <p:nvPr/>
        </p:nvCxnSpPr>
        <p:spPr>
          <a:xfrm flipH="1" flipV="1">
            <a:off x="7514344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9A6D212F-831C-4F6B-B516-5EDA2A1AF7D4}"/>
              </a:ext>
            </a:extLst>
          </p:cNvPr>
          <p:cNvCxnSpPr>
            <a:cxnSpLocks/>
            <a:stCxn id="403" idx="0"/>
            <a:endCxn id="213" idx="2"/>
          </p:cNvCxnSpPr>
          <p:nvPr/>
        </p:nvCxnSpPr>
        <p:spPr>
          <a:xfrm flipV="1">
            <a:off x="7544685" y="5704859"/>
            <a:ext cx="580435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F01A5A28-F39C-405A-A32B-1171D86B2D16}"/>
              </a:ext>
            </a:extLst>
          </p:cNvPr>
          <p:cNvCxnSpPr>
            <a:cxnSpLocks/>
            <a:stCxn id="405" idx="0"/>
            <a:endCxn id="215" idx="2"/>
          </p:cNvCxnSpPr>
          <p:nvPr/>
        </p:nvCxnSpPr>
        <p:spPr>
          <a:xfrm flipH="1" flipV="1">
            <a:off x="8735896" y="5704859"/>
            <a:ext cx="641117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7D5D6809-A702-4042-BA75-4794D727F2D2}"/>
              </a:ext>
            </a:extLst>
          </p:cNvPr>
          <p:cNvCxnSpPr>
            <a:cxnSpLocks/>
            <a:stCxn id="405" idx="0"/>
            <a:endCxn id="217" idx="2"/>
          </p:cNvCxnSpPr>
          <p:nvPr/>
        </p:nvCxnSpPr>
        <p:spPr>
          <a:xfrm flipH="1" flipV="1">
            <a:off x="9346672" y="5704859"/>
            <a:ext cx="30341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C429EE02-AD5D-4788-B406-1F7368ABB208}"/>
              </a:ext>
            </a:extLst>
          </p:cNvPr>
          <p:cNvCxnSpPr>
            <a:cxnSpLocks/>
            <a:stCxn id="405" idx="0"/>
            <a:endCxn id="219" idx="2"/>
          </p:cNvCxnSpPr>
          <p:nvPr/>
        </p:nvCxnSpPr>
        <p:spPr>
          <a:xfrm flipV="1">
            <a:off x="9377013" y="5704859"/>
            <a:ext cx="580438" cy="350872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AA483-C5B4-43A3-BC5D-4C67638ADF24}"/>
              </a:ext>
            </a:extLst>
          </p:cNvPr>
          <p:cNvSpPr/>
          <p:nvPr/>
        </p:nvSpPr>
        <p:spPr>
          <a:xfrm>
            <a:off x="2879511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FD8BF4-D2F5-40A3-A514-0361279601A6}"/>
              </a:ext>
            </a:extLst>
          </p:cNvPr>
          <p:cNvSpPr/>
          <p:nvPr/>
        </p:nvSpPr>
        <p:spPr>
          <a:xfrm>
            <a:off x="4769966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A50739-CB85-4C66-8A8F-31D07CF11E6D}"/>
              </a:ext>
            </a:extLst>
          </p:cNvPr>
          <p:cNvSpPr/>
          <p:nvPr/>
        </p:nvSpPr>
        <p:spPr>
          <a:xfrm>
            <a:off x="6661509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EE996A8-F3EB-414E-8F68-6D2AB0B0D3FD}"/>
              </a:ext>
            </a:extLst>
          </p:cNvPr>
          <p:cNvSpPr/>
          <p:nvPr/>
        </p:nvSpPr>
        <p:spPr>
          <a:xfrm>
            <a:off x="8554770" y="2157719"/>
            <a:ext cx="868005" cy="17474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Report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C3F8E0-C2B5-4E27-BFBE-C619AC102F33}"/>
              </a:ext>
            </a:extLst>
          </p:cNvPr>
          <p:cNvSpPr/>
          <p:nvPr/>
        </p:nvSpPr>
        <p:spPr>
          <a:xfrm>
            <a:off x="2878726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1E4D25E5-9505-40F6-8245-FE3C1C613561}"/>
              </a:ext>
            </a:extLst>
          </p:cNvPr>
          <p:cNvCxnSpPr>
            <a:cxnSpLocks/>
            <a:stCxn id="40" idx="0"/>
            <a:endCxn id="34" idx="2"/>
          </p:cNvCxnSpPr>
          <p:nvPr/>
        </p:nvCxnSpPr>
        <p:spPr>
          <a:xfrm flipV="1">
            <a:off x="3761511" y="2786121"/>
            <a:ext cx="889" cy="309417"/>
          </a:xfrm>
          <a:prstGeom prst="straightConnector1">
            <a:avLst/>
          </a:prstGeom>
          <a:ln w="1905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375606-C976-4D11-A3FA-0DD52B316DBB}"/>
              </a:ext>
            </a:extLst>
          </p:cNvPr>
          <p:cNvSpPr/>
          <p:nvPr/>
        </p:nvSpPr>
        <p:spPr>
          <a:xfrm>
            <a:off x="4776069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FA061C-ED24-42D7-8F60-777D48E43CB0}"/>
              </a:ext>
            </a:extLst>
          </p:cNvPr>
          <p:cNvSpPr/>
          <p:nvPr/>
        </p:nvSpPr>
        <p:spPr>
          <a:xfrm>
            <a:off x="6669090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C203700-0FBF-4A64-8000-9C598C7FAF9B}"/>
              </a:ext>
            </a:extLst>
          </p:cNvPr>
          <p:cNvSpPr/>
          <p:nvPr/>
        </p:nvSpPr>
        <p:spPr>
          <a:xfrm>
            <a:off x="8553850" y="2916037"/>
            <a:ext cx="914938" cy="1998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Dataset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E13F069-2871-4BE1-89F2-C11D5A1D36F4}"/>
              </a:ext>
            </a:extLst>
          </p:cNvPr>
          <p:cNvCxnSpPr>
            <a:cxnSpLocks/>
            <a:stCxn id="95" idx="0"/>
            <a:endCxn id="104" idx="2"/>
          </p:cNvCxnSpPr>
          <p:nvPr/>
        </p:nvCxnSpPr>
        <p:spPr>
          <a:xfrm flipV="1">
            <a:off x="5655250" y="2786121"/>
            <a:ext cx="2101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0FF4726E-1AB8-45D5-8AA2-FB76E21E60A2}"/>
              </a:ext>
            </a:extLst>
          </p:cNvPr>
          <p:cNvCxnSpPr>
            <a:cxnSpLocks/>
            <a:stCxn id="98" idx="0"/>
            <a:endCxn id="107" idx="2"/>
          </p:cNvCxnSpPr>
          <p:nvPr/>
        </p:nvCxnSpPr>
        <p:spPr>
          <a:xfrm flipV="1">
            <a:off x="7548989" y="2786121"/>
            <a:ext cx="3313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65353A25-C7FE-46E2-A8A1-AC546FB728D0}"/>
              </a:ext>
            </a:extLst>
          </p:cNvPr>
          <p:cNvCxnSpPr>
            <a:cxnSpLocks/>
            <a:stCxn id="101" idx="0"/>
            <a:endCxn id="110" idx="2"/>
          </p:cNvCxnSpPr>
          <p:nvPr/>
        </p:nvCxnSpPr>
        <p:spPr>
          <a:xfrm flipV="1">
            <a:off x="9442728" y="2786121"/>
            <a:ext cx="4524" cy="309417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9A9B95-C713-4688-AB0F-FD96588A71C3}"/>
              </a:ext>
            </a:extLst>
          </p:cNvPr>
          <p:cNvSpPr/>
          <p:nvPr/>
        </p:nvSpPr>
        <p:spPr>
          <a:xfrm>
            <a:off x="2880726" y="3697776"/>
            <a:ext cx="417324" cy="1712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SQL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98F80E-831F-400B-9FCE-EB257B96D592}"/>
              </a:ext>
            </a:extLst>
          </p:cNvPr>
          <p:cNvSpPr/>
          <p:nvPr/>
        </p:nvSpPr>
        <p:spPr>
          <a:xfrm>
            <a:off x="7902211" y="3692046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Dataflow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E0F2F68-EA71-4512-BA6B-2D61FF4B7F11}"/>
              </a:ext>
            </a:extLst>
          </p:cNvPr>
          <p:cNvSpPr/>
          <p:nvPr/>
        </p:nvSpPr>
        <p:spPr>
          <a:xfrm>
            <a:off x="2884363" y="4460632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Data Lake or SQL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1055ED-B292-4F9E-824C-81196E03AB4B}"/>
              </a:ext>
            </a:extLst>
          </p:cNvPr>
          <p:cNvSpPr/>
          <p:nvPr/>
        </p:nvSpPr>
        <p:spPr>
          <a:xfrm>
            <a:off x="2884363" y="5212943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Source Application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25FA0A-B9A9-4485-A2D3-7265C1581D73}"/>
              </a:ext>
            </a:extLst>
          </p:cNvPr>
          <p:cNvSpPr/>
          <p:nvPr/>
        </p:nvSpPr>
        <p:spPr>
          <a:xfrm>
            <a:off x="9174422" y="3685733"/>
            <a:ext cx="985620" cy="17699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chemeClr val="bg1"/>
                </a:solidFill>
              </a:rPr>
              <a:t>Power BI Dataflow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4283160-9ABE-4B8C-9D0C-64FD2D5FCC62}"/>
              </a:ext>
            </a:extLst>
          </p:cNvPr>
          <p:cNvSpPr/>
          <p:nvPr/>
        </p:nvSpPr>
        <p:spPr>
          <a:xfrm>
            <a:off x="7904448" y="4235550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Shared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395ED0-B4C4-49E9-85C6-7FDFE5D34BE5}"/>
              </a:ext>
            </a:extLst>
          </p:cNvPr>
          <p:cNvSpPr/>
          <p:nvPr/>
        </p:nvSpPr>
        <p:spPr>
          <a:xfrm>
            <a:off x="9169108" y="4239512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9FE5223-9589-45F4-98DA-5BD1832A811C}"/>
              </a:ext>
            </a:extLst>
          </p:cNvPr>
          <p:cNvCxnSpPr>
            <a:cxnSpLocks/>
            <a:stCxn id="193" idx="0"/>
            <a:endCxn id="171" idx="2"/>
          </p:cNvCxnSpPr>
          <p:nvPr/>
        </p:nvCxnSpPr>
        <p:spPr>
          <a:xfrm flipV="1">
            <a:off x="9346672" y="4216651"/>
            <a:ext cx="295856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5C7788F-3132-4704-8648-5C96A5CD141B}"/>
              </a:ext>
            </a:extLst>
          </p:cNvPr>
          <p:cNvCxnSpPr>
            <a:cxnSpLocks/>
            <a:stCxn id="195" idx="0"/>
            <a:endCxn id="171" idx="2"/>
          </p:cNvCxnSpPr>
          <p:nvPr/>
        </p:nvCxnSpPr>
        <p:spPr>
          <a:xfrm flipH="1" flipV="1">
            <a:off x="9642528" y="4216651"/>
            <a:ext cx="314923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A27AC3F-A4A3-4D21-A6CE-9D37E4F834CE}"/>
              </a:ext>
            </a:extLst>
          </p:cNvPr>
          <p:cNvCxnSpPr>
            <a:cxnSpLocks/>
            <a:stCxn id="189" idx="0"/>
            <a:endCxn id="169" idx="2"/>
          </p:cNvCxnSpPr>
          <p:nvPr/>
        </p:nvCxnSpPr>
        <p:spPr>
          <a:xfrm flipV="1">
            <a:off x="8125120" y="4216651"/>
            <a:ext cx="338807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1FACB1B0-9B6B-4EAE-AF70-B7105EDA3295}"/>
              </a:ext>
            </a:extLst>
          </p:cNvPr>
          <p:cNvCxnSpPr>
            <a:cxnSpLocks/>
            <a:stCxn id="191" idx="0"/>
            <a:endCxn id="169" idx="2"/>
          </p:cNvCxnSpPr>
          <p:nvPr/>
        </p:nvCxnSpPr>
        <p:spPr>
          <a:xfrm flipH="1" flipV="1">
            <a:off x="8463927" y="4216651"/>
            <a:ext cx="271969" cy="467785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40E820CF-0631-4869-8D28-6A60F2ED107A}"/>
              </a:ext>
            </a:extLst>
          </p:cNvPr>
          <p:cNvCxnSpPr>
            <a:cxnSpLocks/>
            <a:stCxn id="169" idx="0"/>
            <a:endCxn id="101" idx="2"/>
          </p:cNvCxnSpPr>
          <p:nvPr/>
        </p:nvCxnSpPr>
        <p:spPr>
          <a:xfrm flipV="1">
            <a:off x="8463927" y="3495138"/>
            <a:ext cx="978801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BB8AE05-1206-4DF7-B1C8-F9E53F0DDA9F}"/>
              </a:ext>
            </a:extLst>
          </p:cNvPr>
          <p:cNvCxnSpPr>
            <a:cxnSpLocks/>
            <a:stCxn id="171" idx="0"/>
            <a:endCxn id="101" idx="2"/>
          </p:cNvCxnSpPr>
          <p:nvPr/>
        </p:nvCxnSpPr>
        <p:spPr>
          <a:xfrm flipH="1" flipV="1">
            <a:off x="9442728" y="3495138"/>
            <a:ext cx="199800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0D3D0402-F929-4A39-975F-CE83AB90947C}"/>
              </a:ext>
            </a:extLst>
          </p:cNvPr>
          <p:cNvCxnSpPr>
            <a:cxnSpLocks/>
            <a:stCxn id="163" idx="0"/>
            <a:endCxn id="98" idx="2"/>
          </p:cNvCxnSpPr>
          <p:nvPr/>
        </p:nvCxnSpPr>
        <p:spPr>
          <a:xfrm flipV="1">
            <a:off x="5855050" y="3495138"/>
            <a:ext cx="1693939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3408D9FD-DF32-4774-9D52-8C650471515E}"/>
              </a:ext>
            </a:extLst>
          </p:cNvPr>
          <p:cNvCxnSpPr>
            <a:cxnSpLocks/>
            <a:stCxn id="388" idx="0"/>
            <a:endCxn id="98" idx="2"/>
          </p:cNvCxnSpPr>
          <p:nvPr/>
        </p:nvCxnSpPr>
        <p:spPr>
          <a:xfrm flipV="1">
            <a:off x="6977316" y="3495138"/>
            <a:ext cx="571673" cy="434583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D2EF490E-D5D8-4741-8FC0-FA65A2D2CD1C}"/>
              </a:ext>
            </a:extLst>
          </p:cNvPr>
          <p:cNvCxnSpPr>
            <a:cxnSpLocks/>
            <a:stCxn id="169" idx="0"/>
          </p:cNvCxnSpPr>
          <p:nvPr/>
        </p:nvCxnSpPr>
        <p:spPr>
          <a:xfrm flipH="1" flipV="1">
            <a:off x="7544685" y="3495139"/>
            <a:ext cx="919242" cy="434582"/>
          </a:xfrm>
          <a:prstGeom prst="straightConnector1">
            <a:avLst/>
          </a:prstGeom>
          <a:ln w="19050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F5564DC-FB4F-4C7D-A29C-52070D5D30E4}"/>
              </a:ext>
            </a:extLst>
          </p:cNvPr>
          <p:cNvSpPr/>
          <p:nvPr/>
        </p:nvSpPr>
        <p:spPr>
          <a:xfrm>
            <a:off x="2887073" y="3498288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Shared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D8AD384-4493-4323-BF1B-7ED6BF2EF41D}"/>
              </a:ext>
            </a:extLst>
          </p:cNvPr>
          <p:cNvSpPr/>
          <p:nvPr/>
        </p:nvSpPr>
        <p:spPr>
          <a:xfrm>
            <a:off x="2873990" y="2716549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Shared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0FB606A-99AA-41BC-A9A0-CE0D439A7FEE}"/>
              </a:ext>
            </a:extLst>
          </p:cNvPr>
          <p:cNvSpPr/>
          <p:nvPr/>
        </p:nvSpPr>
        <p:spPr>
          <a:xfrm>
            <a:off x="4778057" y="3504403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380DF9-6B68-41AB-BE39-D09120580D52}"/>
              </a:ext>
            </a:extLst>
          </p:cNvPr>
          <p:cNvSpPr/>
          <p:nvPr/>
        </p:nvSpPr>
        <p:spPr>
          <a:xfrm>
            <a:off x="6661584" y="3504614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76A8E2A-2686-4B56-9D3A-5CBC57B779E5}"/>
              </a:ext>
            </a:extLst>
          </p:cNvPr>
          <p:cNvSpPr/>
          <p:nvPr/>
        </p:nvSpPr>
        <p:spPr>
          <a:xfrm>
            <a:off x="8546639" y="3497464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F26840A-E559-4FA2-97CB-1413C83ECA70}"/>
              </a:ext>
            </a:extLst>
          </p:cNvPr>
          <p:cNvSpPr/>
          <p:nvPr/>
        </p:nvSpPr>
        <p:spPr>
          <a:xfrm>
            <a:off x="8560728" y="2722594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4BF68BC-E1A3-4F17-B15C-9C73E176F54A}"/>
              </a:ext>
            </a:extLst>
          </p:cNvPr>
          <p:cNvSpPr/>
          <p:nvPr/>
        </p:nvSpPr>
        <p:spPr>
          <a:xfrm>
            <a:off x="6672555" y="2721756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1077A5-4564-4927-B24E-5B73D064652A}"/>
              </a:ext>
            </a:extLst>
          </p:cNvPr>
          <p:cNvSpPr/>
          <p:nvPr/>
        </p:nvSpPr>
        <p:spPr>
          <a:xfrm>
            <a:off x="4769714" y="2711885"/>
            <a:ext cx="559479" cy="17474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Team</a:t>
            </a:r>
            <a:endParaRPr lang="en-AU" sz="7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F6A20B-506E-4785-925B-D798A7657DCA}"/>
              </a:ext>
            </a:extLst>
          </p:cNvPr>
          <p:cNvSpPr/>
          <p:nvPr/>
        </p:nvSpPr>
        <p:spPr>
          <a:xfrm>
            <a:off x="2856822" y="3706097"/>
            <a:ext cx="4989054" cy="76105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839A8E-9102-40DE-A878-31F4F239E85D}"/>
              </a:ext>
            </a:extLst>
          </p:cNvPr>
          <p:cNvSpPr/>
          <p:nvPr/>
        </p:nvSpPr>
        <p:spPr>
          <a:xfrm>
            <a:off x="2858432" y="4450354"/>
            <a:ext cx="7473019" cy="22257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2B3EB7F-2DC9-4C33-AE0C-812FD50110D5}"/>
              </a:ext>
            </a:extLst>
          </p:cNvPr>
          <p:cNvSpPr/>
          <p:nvPr/>
        </p:nvSpPr>
        <p:spPr>
          <a:xfrm>
            <a:off x="5459302" y="4757861"/>
            <a:ext cx="1764000" cy="6690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Not Implemented</a:t>
            </a:r>
            <a:endParaRPr lang="en-A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4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Power BI Access Management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9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Power BI Content Access Management</a:t>
            </a:r>
          </a:p>
          <a:p>
            <a:r>
              <a:rPr lang="en-US" sz="2800" dirty="0"/>
              <a:t>Ways to access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36277D-EDCD-4067-A812-2C09FFF78D30}"/>
              </a:ext>
            </a:extLst>
          </p:cNvPr>
          <p:cNvSpPr/>
          <p:nvPr/>
        </p:nvSpPr>
        <p:spPr>
          <a:xfrm>
            <a:off x="1452158" y="2762250"/>
            <a:ext cx="3881842" cy="1828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Access via content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A2103B-A170-4505-9E45-80BC3864A2D4}"/>
              </a:ext>
            </a:extLst>
          </p:cNvPr>
          <p:cNvSpPr/>
          <p:nvPr/>
        </p:nvSpPr>
        <p:spPr>
          <a:xfrm>
            <a:off x="6896102" y="2762250"/>
            <a:ext cx="3881842" cy="1828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Access via workspace</a:t>
            </a:r>
            <a:endParaRPr lang="en-A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2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Power BI Content Access Management</a:t>
            </a:r>
          </a:p>
          <a:p>
            <a:r>
              <a:rPr lang="en-US" sz="2800" dirty="0"/>
              <a:t>Access via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5BD0DB-FCC2-4124-8AEE-C34D55C1EE20}"/>
              </a:ext>
            </a:extLst>
          </p:cNvPr>
          <p:cNvSpPr/>
          <p:nvPr/>
        </p:nvSpPr>
        <p:spPr>
          <a:xfrm>
            <a:off x="1014008" y="1914525"/>
            <a:ext cx="3881842" cy="45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99D231-A16A-4ED0-A3E7-7D8CFDD22357}"/>
              </a:ext>
            </a:extLst>
          </p:cNvPr>
          <p:cNvSpPr/>
          <p:nvPr/>
        </p:nvSpPr>
        <p:spPr>
          <a:xfrm>
            <a:off x="1278264" y="3224061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Report 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B5258E-D8AC-49BA-92D8-58BCABE90797}"/>
              </a:ext>
            </a:extLst>
          </p:cNvPr>
          <p:cNvSpPr/>
          <p:nvPr/>
        </p:nvSpPr>
        <p:spPr>
          <a:xfrm>
            <a:off x="1278264" y="3558664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Report 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5EF7BE-C697-4B6A-B236-18284FC4F917}"/>
              </a:ext>
            </a:extLst>
          </p:cNvPr>
          <p:cNvSpPr/>
          <p:nvPr/>
        </p:nvSpPr>
        <p:spPr>
          <a:xfrm>
            <a:off x="1278264" y="3893267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Report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A5C49F-068A-40CD-AB5D-2BE1F6E4137E}"/>
              </a:ext>
            </a:extLst>
          </p:cNvPr>
          <p:cNvSpPr/>
          <p:nvPr/>
        </p:nvSpPr>
        <p:spPr>
          <a:xfrm>
            <a:off x="1278264" y="2220252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Dashboard 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7E95A4-E53C-4824-ADC8-B8DAAB7A3773}"/>
              </a:ext>
            </a:extLst>
          </p:cNvPr>
          <p:cNvSpPr/>
          <p:nvPr/>
        </p:nvSpPr>
        <p:spPr>
          <a:xfrm>
            <a:off x="1278264" y="2554855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Dashboard 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51A2C6-8EEF-4C9C-90CE-4B84AC1376A2}"/>
              </a:ext>
            </a:extLst>
          </p:cNvPr>
          <p:cNvSpPr/>
          <p:nvPr/>
        </p:nvSpPr>
        <p:spPr>
          <a:xfrm>
            <a:off x="1278264" y="2889458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Dashboard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D0B7F6-F134-4CD1-810C-66C6CB10096F}"/>
              </a:ext>
            </a:extLst>
          </p:cNvPr>
          <p:cNvSpPr/>
          <p:nvPr/>
        </p:nvSpPr>
        <p:spPr>
          <a:xfrm>
            <a:off x="1278264" y="4227870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Dataset 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26B2572-199D-4F39-998F-E7FA65CC735C}"/>
              </a:ext>
            </a:extLst>
          </p:cNvPr>
          <p:cNvSpPr/>
          <p:nvPr/>
        </p:nvSpPr>
        <p:spPr>
          <a:xfrm>
            <a:off x="1278264" y="4562473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Dataset 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0E3E1A-767E-4026-A53F-9B7865A52B7F}"/>
              </a:ext>
            </a:extLst>
          </p:cNvPr>
          <p:cNvSpPr/>
          <p:nvPr/>
        </p:nvSpPr>
        <p:spPr>
          <a:xfrm>
            <a:off x="1278264" y="4897076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Dataset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3BA9798-E16E-43E3-A06F-D71626DCB038}"/>
              </a:ext>
            </a:extLst>
          </p:cNvPr>
          <p:cNvSpPr/>
          <p:nvPr/>
        </p:nvSpPr>
        <p:spPr>
          <a:xfrm>
            <a:off x="1278264" y="5231679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Dataflow 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D6A00E2-254A-4D31-ADCA-A56AC6611430}"/>
              </a:ext>
            </a:extLst>
          </p:cNvPr>
          <p:cNvSpPr/>
          <p:nvPr/>
        </p:nvSpPr>
        <p:spPr>
          <a:xfrm>
            <a:off x="1278264" y="5566282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Dataflow 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144B40-AF0E-46C1-90DC-08E52ADFF462}"/>
              </a:ext>
            </a:extLst>
          </p:cNvPr>
          <p:cNvSpPr/>
          <p:nvPr/>
        </p:nvSpPr>
        <p:spPr>
          <a:xfrm>
            <a:off x="1278264" y="5900885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Dataflow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7FC290-E997-47BC-8971-AD44A2CA9702}"/>
              </a:ext>
            </a:extLst>
          </p:cNvPr>
          <p:cNvSpPr txBox="1"/>
          <p:nvPr/>
        </p:nvSpPr>
        <p:spPr>
          <a:xfrm>
            <a:off x="1742479" y="1516541"/>
            <a:ext cx="24058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/>
              <a:t>Power BI Workspace</a:t>
            </a:r>
            <a:endParaRPr lang="en-AU" sz="1800" b="1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54DA63-625D-4C57-A67F-A8A4EFEDFABD}"/>
              </a:ext>
            </a:extLst>
          </p:cNvPr>
          <p:cNvSpPr/>
          <p:nvPr/>
        </p:nvSpPr>
        <p:spPr>
          <a:xfrm>
            <a:off x="7031895" y="1914525"/>
            <a:ext cx="3881841" cy="45914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0B2FEC-A89C-4DA5-805C-743C93E54FC1}"/>
              </a:ext>
            </a:extLst>
          </p:cNvPr>
          <p:cNvSpPr/>
          <p:nvPr/>
        </p:nvSpPr>
        <p:spPr>
          <a:xfrm>
            <a:off x="7306015" y="222005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A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01949-0821-42A2-B413-7C46A03665FA}"/>
              </a:ext>
            </a:extLst>
          </p:cNvPr>
          <p:cNvSpPr txBox="1"/>
          <p:nvPr/>
        </p:nvSpPr>
        <p:spPr>
          <a:xfrm>
            <a:off x="7769891" y="1516541"/>
            <a:ext cx="24058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/>
              <a:t>Azure AD Group</a:t>
            </a:r>
            <a:endParaRPr lang="en-AU" sz="1800" b="1" dirty="0" err="1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B7A78ED-C02B-4811-9CF4-60554021B069}"/>
              </a:ext>
            </a:extLst>
          </p:cNvPr>
          <p:cNvSpPr/>
          <p:nvPr/>
        </p:nvSpPr>
        <p:spPr>
          <a:xfrm>
            <a:off x="7306015" y="322239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D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C3D919A-92C7-41AB-9B54-E106B0585A0B}"/>
              </a:ext>
            </a:extLst>
          </p:cNvPr>
          <p:cNvSpPr/>
          <p:nvPr/>
        </p:nvSpPr>
        <p:spPr>
          <a:xfrm>
            <a:off x="7306015" y="455885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H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45BE9E-4D28-46EB-828A-81FD644B22F6}"/>
              </a:ext>
            </a:extLst>
          </p:cNvPr>
          <p:cNvSpPr/>
          <p:nvPr/>
        </p:nvSpPr>
        <p:spPr>
          <a:xfrm>
            <a:off x="7306015" y="255416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B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273FC9-F39E-474E-987F-1D2D602EF730}"/>
              </a:ext>
            </a:extLst>
          </p:cNvPr>
          <p:cNvSpPr/>
          <p:nvPr/>
        </p:nvSpPr>
        <p:spPr>
          <a:xfrm>
            <a:off x="7306015" y="389062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F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E6B8DC7-EF1B-4E81-BB32-A0BD76C2A54E}"/>
              </a:ext>
            </a:extLst>
          </p:cNvPr>
          <p:cNvSpPr/>
          <p:nvPr/>
        </p:nvSpPr>
        <p:spPr>
          <a:xfrm>
            <a:off x="7306015" y="522708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J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F1B0BF-6908-4282-8436-4DA021CE5E6B}"/>
              </a:ext>
            </a:extLst>
          </p:cNvPr>
          <p:cNvSpPr/>
          <p:nvPr/>
        </p:nvSpPr>
        <p:spPr>
          <a:xfrm>
            <a:off x="7306015" y="288828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C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1BE8CF-4152-428D-94E0-5F02134B6D23}"/>
              </a:ext>
            </a:extLst>
          </p:cNvPr>
          <p:cNvSpPr/>
          <p:nvPr/>
        </p:nvSpPr>
        <p:spPr>
          <a:xfrm>
            <a:off x="7306015" y="422474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940592-21DE-4706-A0BD-47B01FAC1607}"/>
              </a:ext>
            </a:extLst>
          </p:cNvPr>
          <p:cNvSpPr/>
          <p:nvPr/>
        </p:nvSpPr>
        <p:spPr>
          <a:xfrm>
            <a:off x="7306015" y="556120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K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F9B3F7F-0632-4945-8466-2C7A0FB8CD6A}"/>
              </a:ext>
            </a:extLst>
          </p:cNvPr>
          <p:cNvSpPr/>
          <p:nvPr/>
        </p:nvSpPr>
        <p:spPr>
          <a:xfrm>
            <a:off x="7306015" y="355651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EDE71EC-E9AF-46B1-966D-D4F7E3801FA1}"/>
              </a:ext>
            </a:extLst>
          </p:cNvPr>
          <p:cNvSpPr/>
          <p:nvPr/>
        </p:nvSpPr>
        <p:spPr>
          <a:xfrm>
            <a:off x="7306015" y="489297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I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C5B0800-1D66-48A2-8E36-18D5886080D5}"/>
              </a:ext>
            </a:extLst>
          </p:cNvPr>
          <p:cNvSpPr/>
          <p:nvPr/>
        </p:nvSpPr>
        <p:spPr>
          <a:xfrm>
            <a:off x="7306015" y="5895314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L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F8015EC-EABF-4B05-AD7A-BF5535803E16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>
            <a:off x="4612543" y="2358751"/>
            <a:ext cx="2693472" cy="334014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A7FB9D-F2D4-4683-9DC0-3C453009FF01}"/>
              </a:ext>
            </a:extLst>
          </p:cNvPr>
          <p:cNvCxnSpPr>
            <a:cxnSpLocks/>
            <a:stCxn id="21" idx="3"/>
            <a:endCxn id="45" idx="1"/>
          </p:cNvCxnSpPr>
          <p:nvPr/>
        </p:nvCxnSpPr>
        <p:spPr>
          <a:xfrm>
            <a:off x="4612543" y="2358751"/>
            <a:ext cx="2693472" cy="2672819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0970F69-0233-46F3-A5CD-C495378AD889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4612543" y="2358751"/>
            <a:ext cx="2693472" cy="367516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9A6C346-E0F4-4518-84CD-53FB02EE9A4C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4612543" y="2358751"/>
            <a:ext cx="2693472" cy="1336359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DF5C512-ED0A-408D-9737-2402533FFD5F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 flipV="1">
            <a:off x="4612543" y="2358650"/>
            <a:ext cx="2693472" cy="334704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641A0A2-713A-4C73-B148-BACBC1F419C7}"/>
              </a:ext>
            </a:extLst>
          </p:cNvPr>
          <p:cNvCxnSpPr>
            <a:cxnSpLocks/>
            <a:stCxn id="23" idx="3"/>
            <a:endCxn id="11" idx="1"/>
          </p:cNvCxnSpPr>
          <p:nvPr/>
        </p:nvCxnSpPr>
        <p:spPr>
          <a:xfrm flipV="1">
            <a:off x="4612543" y="2692765"/>
            <a:ext cx="2693472" cy="589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00A714-F0F6-46E6-9E36-9992D62EDE0F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4612543" y="2693354"/>
            <a:ext cx="2693472" cy="667641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118F0FC-44F4-49B1-96F8-72646063B3F4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>
            <a:off x="4612543" y="2693354"/>
            <a:ext cx="2693472" cy="1335871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C847576-0B3B-440D-9546-E165CA024011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>
            <a:off x="4612543" y="2693354"/>
            <a:ext cx="2693472" cy="3006446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12FC34E-64A6-4767-ADE5-B04CFF21AAF2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>
            <a:off x="4612543" y="2693354"/>
            <a:ext cx="2693472" cy="2672331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7AF30A-91B7-4580-9240-085B0C86873C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>
            <a:off x="4612543" y="3027957"/>
            <a:ext cx="2693472" cy="133538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99F5E1-853B-4FFC-8A67-B421936D4595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 flipV="1">
            <a:off x="4612543" y="3026880"/>
            <a:ext cx="2693472" cy="1077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32B857E-ABCA-4CC7-8EB7-1581D3A06C00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 flipV="1">
            <a:off x="4612543" y="2692765"/>
            <a:ext cx="2693472" cy="335192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90ECEAC-ADE9-4299-8843-461CB9751B65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4612543" y="2358650"/>
            <a:ext cx="2693472" cy="669307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2BE1DC6-13D7-434B-B002-B2F5FFB6BB57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612543" y="3027957"/>
            <a:ext cx="2693472" cy="1669498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96B54AB-3B45-4C35-83FA-D99A458AC7BA}"/>
              </a:ext>
            </a:extLst>
          </p:cNvPr>
          <p:cNvCxnSpPr>
            <a:cxnSpLocks/>
            <a:stCxn id="25" idx="3"/>
            <a:endCxn id="12" idx="1"/>
          </p:cNvCxnSpPr>
          <p:nvPr/>
        </p:nvCxnSpPr>
        <p:spPr>
          <a:xfrm>
            <a:off x="4612543" y="3027957"/>
            <a:ext cx="2693472" cy="1001268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C5F0836-F4C0-4DA2-88F6-EC8CA95FD85C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 flipV="1">
            <a:off x="4612543" y="2692765"/>
            <a:ext cx="2693472" cy="669795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9785FD0-CC19-4103-B56A-8F637A5611DB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4612543" y="3360995"/>
            <a:ext cx="2693472" cy="1565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FB1653B-5B2D-4FDE-B600-9514C6A445EC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612543" y="3355425"/>
            <a:ext cx="2693472" cy="339685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3BED378-139E-41D5-B6D1-97A4BB08ADF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4612543" y="3362560"/>
            <a:ext cx="2693472" cy="666665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089AFBB-B2A8-4BB3-A3EC-E693A590CCA5}"/>
              </a:ext>
            </a:extLst>
          </p:cNvPr>
          <p:cNvCxnSpPr>
            <a:cxnSpLocks/>
            <a:stCxn id="15" idx="3"/>
            <a:endCxn id="30" idx="1"/>
          </p:cNvCxnSpPr>
          <p:nvPr/>
        </p:nvCxnSpPr>
        <p:spPr>
          <a:xfrm>
            <a:off x="4612543" y="3362560"/>
            <a:ext cx="2693472" cy="1334895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721482-D0F0-422A-BFA5-EFE67DDBFF0D}"/>
              </a:ext>
            </a:extLst>
          </p:cNvPr>
          <p:cNvCxnSpPr>
            <a:cxnSpLocks/>
            <a:stCxn id="15" idx="3"/>
            <a:endCxn id="45" idx="1"/>
          </p:cNvCxnSpPr>
          <p:nvPr/>
        </p:nvCxnSpPr>
        <p:spPr>
          <a:xfrm>
            <a:off x="4612543" y="3362560"/>
            <a:ext cx="2693472" cy="166901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FB7D1F1-7941-4B08-84E0-140FCCF95BB4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612543" y="3362560"/>
            <a:ext cx="2693472" cy="233724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3CB6308-59B5-4856-9380-75DCF8B97A96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>
            <a:off x="4612543" y="3362560"/>
            <a:ext cx="2693472" cy="2671354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47FEF44-6E92-4E00-8FA8-1382A6F940FD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4612543" y="3360995"/>
            <a:ext cx="2693472" cy="336168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3294025-4D23-41F5-A2EF-5FC938A308C3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4612543" y="2358650"/>
            <a:ext cx="2693472" cy="133851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D184928-6D13-4E73-9958-F8D12A18F19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612543" y="3697163"/>
            <a:ext cx="2693472" cy="666177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FCBA5D9-CFEC-403A-8F7F-9AF990966E17}"/>
              </a:ext>
            </a:extLst>
          </p:cNvPr>
          <p:cNvCxnSpPr>
            <a:cxnSpLocks/>
            <a:stCxn id="17" idx="3"/>
            <a:endCxn id="45" idx="1"/>
          </p:cNvCxnSpPr>
          <p:nvPr/>
        </p:nvCxnSpPr>
        <p:spPr>
          <a:xfrm>
            <a:off x="4612543" y="3697163"/>
            <a:ext cx="2693472" cy="1334407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1CE4A1F-F851-4890-AE0A-2AE281DD1827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4612543" y="3697163"/>
            <a:ext cx="2693472" cy="1668522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6017F4D-D8BA-4C42-8D12-C4B36E543CA4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4612543" y="3697163"/>
            <a:ext cx="2693472" cy="2002637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8265C4B-6D7A-42CF-9806-F3E22B0D7333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>
            <a:off x="4612543" y="3697163"/>
            <a:ext cx="2693472" cy="2336751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C612D79-652D-4C42-91B2-F7E74DB02D60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612543" y="3026880"/>
            <a:ext cx="2693472" cy="67028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C6F6FD25-A800-4D1D-9923-EFA2AA3A33ED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4612543" y="2692765"/>
            <a:ext cx="2693472" cy="1004398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A7AB298-FE94-44BA-A3E8-D14126805E2A}"/>
              </a:ext>
            </a:extLst>
          </p:cNvPr>
          <p:cNvCxnSpPr>
            <a:cxnSpLocks/>
            <a:stCxn id="19" idx="3"/>
            <a:endCxn id="16" idx="1"/>
          </p:cNvCxnSpPr>
          <p:nvPr/>
        </p:nvCxnSpPr>
        <p:spPr>
          <a:xfrm flipV="1">
            <a:off x="4612543" y="3026880"/>
            <a:ext cx="2693472" cy="1004886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9E3B8D7-AFAF-474F-AD9A-811397E259B2}"/>
              </a:ext>
            </a:extLst>
          </p:cNvPr>
          <p:cNvCxnSpPr>
            <a:cxnSpLocks/>
            <a:stCxn id="19" idx="3"/>
            <a:endCxn id="43" idx="1"/>
          </p:cNvCxnSpPr>
          <p:nvPr/>
        </p:nvCxnSpPr>
        <p:spPr>
          <a:xfrm flipV="1">
            <a:off x="4612543" y="3695110"/>
            <a:ext cx="2693472" cy="336656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2DC9FFF-16EE-4ECB-9FC3-12554C730CD6}"/>
              </a:ext>
            </a:extLst>
          </p:cNvPr>
          <p:cNvCxnSpPr>
            <a:cxnSpLocks/>
            <a:stCxn id="19" idx="3"/>
            <a:endCxn id="45" idx="1"/>
          </p:cNvCxnSpPr>
          <p:nvPr/>
        </p:nvCxnSpPr>
        <p:spPr>
          <a:xfrm>
            <a:off x="4612543" y="4031766"/>
            <a:ext cx="2693472" cy="999804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E7231A8-9830-4E37-8421-488C65063208}"/>
              </a:ext>
            </a:extLst>
          </p:cNvPr>
          <p:cNvCxnSpPr>
            <a:cxnSpLocks/>
          </p:cNvCxnSpPr>
          <p:nvPr/>
        </p:nvCxnSpPr>
        <p:spPr>
          <a:xfrm flipV="1">
            <a:off x="4612543" y="3360995"/>
            <a:ext cx="2693472" cy="670771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D2724D3-7180-4A39-921D-BDFF945A416E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4612543" y="4363340"/>
            <a:ext cx="2693472" cy="3029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2309C33-05C0-4B4A-ADC6-05C9557C3572}"/>
              </a:ext>
            </a:extLst>
          </p:cNvPr>
          <p:cNvCxnSpPr>
            <a:cxnSpLocks/>
            <a:stCxn id="27" idx="3"/>
            <a:endCxn id="12" idx="1"/>
          </p:cNvCxnSpPr>
          <p:nvPr/>
        </p:nvCxnSpPr>
        <p:spPr>
          <a:xfrm flipV="1">
            <a:off x="4612543" y="4029225"/>
            <a:ext cx="2693472" cy="337144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DE58D11-DEC7-4C1E-BC9B-C6DAD7D4A1CB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4612543" y="2358650"/>
            <a:ext cx="2693472" cy="2007719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F817768-782F-4FDA-86F5-93EAC1D61A15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4612543" y="4366369"/>
            <a:ext cx="2693472" cy="331086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DBD59DD-7AE5-47E7-876A-F756ACB9E2E1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 flipV="1">
            <a:off x="4612543" y="3695110"/>
            <a:ext cx="2693472" cy="1005862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34B6E89-B038-4C84-BB83-C5D3BCD3502D}"/>
              </a:ext>
            </a:extLst>
          </p:cNvPr>
          <p:cNvCxnSpPr>
            <a:cxnSpLocks/>
            <a:stCxn id="29" idx="3"/>
            <a:endCxn id="11" idx="1"/>
          </p:cNvCxnSpPr>
          <p:nvPr/>
        </p:nvCxnSpPr>
        <p:spPr>
          <a:xfrm flipV="1">
            <a:off x="4612543" y="2692765"/>
            <a:ext cx="2693472" cy="2008207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EEE8184-E1A7-4006-9EE7-FD73FFB0C53C}"/>
              </a:ext>
            </a:extLst>
          </p:cNvPr>
          <p:cNvCxnSpPr>
            <a:cxnSpLocks/>
            <a:stCxn id="29" idx="3"/>
            <a:endCxn id="9" idx="1"/>
          </p:cNvCxnSpPr>
          <p:nvPr/>
        </p:nvCxnSpPr>
        <p:spPr>
          <a:xfrm flipV="1">
            <a:off x="4612543" y="2358650"/>
            <a:ext cx="2693472" cy="2342322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5DCE58B-7168-4DBD-8064-3EE94F35731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612543" y="4697455"/>
            <a:ext cx="2693472" cy="3517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53F678C-F0AA-43EE-BF0A-A7D6CABEE3F0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>
            <a:off x="4612543" y="4700972"/>
            <a:ext cx="2693472" cy="66471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E1C7A23-A36B-432D-B202-15B032FFC967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4612543" y="5035575"/>
            <a:ext cx="2693472" cy="998339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F855822-245E-40E3-B2BC-9F021D10DE6D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 flipV="1">
            <a:off x="4612543" y="4697455"/>
            <a:ext cx="2693472" cy="33812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B48CEE1-6917-4B21-A9AC-EED9B1E8309B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>
            <a:off x="4612543" y="5035575"/>
            <a:ext cx="2693472" cy="33011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CF0B635-2C9E-4FA2-ABAC-9D3FB0FA2395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4612543" y="5035575"/>
            <a:ext cx="2693472" cy="664225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95A4362-AF1E-4FE6-9C03-F45A95C2F0D1}"/>
              </a:ext>
            </a:extLst>
          </p:cNvPr>
          <p:cNvCxnSpPr>
            <a:cxnSpLocks/>
            <a:stCxn id="31" idx="3"/>
            <a:endCxn id="11" idx="1"/>
          </p:cNvCxnSpPr>
          <p:nvPr/>
        </p:nvCxnSpPr>
        <p:spPr>
          <a:xfrm flipV="1">
            <a:off x="4612543" y="2692765"/>
            <a:ext cx="2693472" cy="234281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FDBEE29-8FE4-497E-9FB9-DDB3483540D0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4612543" y="4029225"/>
            <a:ext cx="2693472" cy="100635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296161F-1053-4C27-9C20-CA327E32869A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 flipV="1">
            <a:off x="4612543" y="4363340"/>
            <a:ext cx="2693472" cy="672235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0D36A576-D0D4-4FFB-93E2-5CBBA1826FA1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612543" y="4697455"/>
            <a:ext cx="2693472" cy="67272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0BE823B-660D-4C3A-B92C-DF919EF0E56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612543" y="2358650"/>
            <a:ext cx="2693472" cy="3000388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52F2C7C-E7B0-408F-B711-F8FC76A76C52}"/>
              </a:ext>
            </a:extLst>
          </p:cNvPr>
          <p:cNvCxnSpPr>
            <a:cxnSpLocks/>
            <a:stCxn id="33" idx="3"/>
            <a:endCxn id="11" idx="1"/>
          </p:cNvCxnSpPr>
          <p:nvPr/>
        </p:nvCxnSpPr>
        <p:spPr>
          <a:xfrm flipV="1">
            <a:off x="4612543" y="2692765"/>
            <a:ext cx="2693472" cy="267741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7C8294E-7580-4E0C-83D3-8F5839E84394}"/>
              </a:ext>
            </a:extLst>
          </p:cNvPr>
          <p:cNvCxnSpPr>
            <a:cxnSpLocks/>
            <a:stCxn id="33" idx="3"/>
            <a:endCxn id="16" idx="1"/>
          </p:cNvCxnSpPr>
          <p:nvPr/>
        </p:nvCxnSpPr>
        <p:spPr>
          <a:xfrm flipV="1">
            <a:off x="4612543" y="3026880"/>
            <a:ext cx="2693472" cy="2343298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9503579F-7CE7-44C8-82F0-C3E03463AAFF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4612543" y="3360995"/>
            <a:ext cx="2693472" cy="200918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0CAEE0C-C9CF-4508-8A4A-CD79C9664110}"/>
              </a:ext>
            </a:extLst>
          </p:cNvPr>
          <p:cNvCxnSpPr>
            <a:cxnSpLocks/>
            <a:stCxn id="33" idx="3"/>
            <a:endCxn id="43" idx="1"/>
          </p:cNvCxnSpPr>
          <p:nvPr/>
        </p:nvCxnSpPr>
        <p:spPr>
          <a:xfrm flipV="1">
            <a:off x="4612543" y="3695110"/>
            <a:ext cx="2693472" cy="1675068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6D67D7E-9DAF-4931-9554-80FFF5EF36F4}"/>
              </a:ext>
            </a:extLst>
          </p:cNvPr>
          <p:cNvCxnSpPr>
            <a:cxnSpLocks/>
            <a:stCxn id="33" idx="3"/>
            <a:endCxn id="12" idx="1"/>
          </p:cNvCxnSpPr>
          <p:nvPr/>
        </p:nvCxnSpPr>
        <p:spPr>
          <a:xfrm flipV="1">
            <a:off x="4612543" y="4029225"/>
            <a:ext cx="2693472" cy="134095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EC9083F-5C20-44BE-819A-31CF18062B74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 flipV="1">
            <a:off x="4612543" y="4363340"/>
            <a:ext cx="2693472" cy="1341441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D6327BC4-C682-41F8-A5FF-580D411900AE}"/>
              </a:ext>
            </a:extLst>
          </p:cNvPr>
          <p:cNvCxnSpPr>
            <a:cxnSpLocks/>
            <a:stCxn id="35" idx="3"/>
            <a:endCxn id="30" idx="1"/>
          </p:cNvCxnSpPr>
          <p:nvPr/>
        </p:nvCxnSpPr>
        <p:spPr>
          <a:xfrm flipV="1">
            <a:off x="4612543" y="4697455"/>
            <a:ext cx="2693472" cy="1007326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E3FCAFD-DF1B-4365-8A28-0B9C4CAB8762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 flipV="1">
            <a:off x="4612543" y="5031570"/>
            <a:ext cx="2693472" cy="673211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157C3A3E-EE51-4815-B252-99991363589A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 flipV="1">
            <a:off x="4612543" y="5365685"/>
            <a:ext cx="2693472" cy="339096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B46C079B-1003-4811-A31E-8E411BED9FD1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4612543" y="5699800"/>
            <a:ext cx="2693472" cy="4981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9874D372-DE06-4412-9982-F2BA5A60FA96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>
            <a:off x="4612543" y="5704781"/>
            <a:ext cx="2693472" cy="329133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66CD0B56-7C19-49D7-ABF7-0B9A98CB957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612543" y="3695110"/>
            <a:ext cx="2693472" cy="2332158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4EA0581-87A8-4B40-99AF-C9D07656F99B}"/>
              </a:ext>
            </a:extLst>
          </p:cNvPr>
          <p:cNvCxnSpPr>
            <a:cxnSpLocks/>
            <a:stCxn id="37" idx="3"/>
            <a:endCxn id="16" idx="1"/>
          </p:cNvCxnSpPr>
          <p:nvPr/>
        </p:nvCxnSpPr>
        <p:spPr>
          <a:xfrm flipV="1">
            <a:off x="4612543" y="3026880"/>
            <a:ext cx="2693472" cy="3012504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A8BD5F8-AD7B-465A-9404-1F56273B9AB2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 flipV="1">
            <a:off x="4612543" y="5031570"/>
            <a:ext cx="2693472" cy="1007814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204A2417-377E-47C6-9270-A075680012DD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 flipV="1">
            <a:off x="4612543" y="5365685"/>
            <a:ext cx="2693472" cy="673699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BA81589A-34C5-477A-9C61-777F84FCF410}"/>
              </a:ext>
            </a:extLst>
          </p:cNvPr>
          <p:cNvCxnSpPr>
            <a:cxnSpLocks/>
            <a:stCxn id="37" idx="3"/>
            <a:endCxn id="20" idx="1"/>
          </p:cNvCxnSpPr>
          <p:nvPr/>
        </p:nvCxnSpPr>
        <p:spPr>
          <a:xfrm flipV="1">
            <a:off x="4612543" y="5699800"/>
            <a:ext cx="2693472" cy="339584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9827AEA6-643B-48A2-8A72-2F6B2F3BBF53}"/>
              </a:ext>
            </a:extLst>
          </p:cNvPr>
          <p:cNvCxnSpPr>
            <a:cxnSpLocks/>
            <a:stCxn id="37" idx="3"/>
            <a:endCxn id="30" idx="1"/>
          </p:cNvCxnSpPr>
          <p:nvPr/>
        </p:nvCxnSpPr>
        <p:spPr>
          <a:xfrm flipV="1">
            <a:off x="4612543" y="4697455"/>
            <a:ext cx="2693472" cy="1341929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58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Power BI Content Access Management</a:t>
            </a:r>
          </a:p>
          <a:p>
            <a:r>
              <a:rPr lang="en-US" sz="2800" dirty="0"/>
              <a:t>Access via workspace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26</a:t>
            </a:fld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5BD0DB-FCC2-4124-8AEE-C34D55C1EE20}"/>
              </a:ext>
            </a:extLst>
          </p:cNvPr>
          <p:cNvSpPr/>
          <p:nvPr/>
        </p:nvSpPr>
        <p:spPr>
          <a:xfrm>
            <a:off x="1014008" y="1914525"/>
            <a:ext cx="3881842" cy="4572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899D231-A16A-4ED0-A3E7-7D8CFDD22357}"/>
              </a:ext>
            </a:extLst>
          </p:cNvPr>
          <p:cNvSpPr/>
          <p:nvPr/>
        </p:nvSpPr>
        <p:spPr>
          <a:xfrm>
            <a:off x="1278264" y="3224061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Report 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B5258E-D8AC-49BA-92D8-58BCABE90797}"/>
              </a:ext>
            </a:extLst>
          </p:cNvPr>
          <p:cNvSpPr/>
          <p:nvPr/>
        </p:nvSpPr>
        <p:spPr>
          <a:xfrm>
            <a:off x="1278264" y="3558664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Report 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5EF7BE-C697-4B6A-B236-18284FC4F917}"/>
              </a:ext>
            </a:extLst>
          </p:cNvPr>
          <p:cNvSpPr/>
          <p:nvPr/>
        </p:nvSpPr>
        <p:spPr>
          <a:xfrm>
            <a:off x="1278264" y="3893267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Report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A5C49F-068A-40CD-AB5D-2BE1F6E4137E}"/>
              </a:ext>
            </a:extLst>
          </p:cNvPr>
          <p:cNvSpPr/>
          <p:nvPr/>
        </p:nvSpPr>
        <p:spPr>
          <a:xfrm>
            <a:off x="1278264" y="2220252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Dashboard 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7E95A4-E53C-4824-ADC8-B8DAAB7A3773}"/>
              </a:ext>
            </a:extLst>
          </p:cNvPr>
          <p:cNvSpPr/>
          <p:nvPr/>
        </p:nvSpPr>
        <p:spPr>
          <a:xfrm>
            <a:off x="1278264" y="2554855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Dashboard 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51A2C6-8EEF-4C9C-90CE-4B84AC1376A2}"/>
              </a:ext>
            </a:extLst>
          </p:cNvPr>
          <p:cNvSpPr/>
          <p:nvPr/>
        </p:nvSpPr>
        <p:spPr>
          <a:xfrm>
            <a:off x="1278264" y="2889458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Dashboard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D0B7F6-F134-4CD1-810C-66C6CB10096F}"/>
              </a:ext>
            </a:extLst>
          </p:cNvPr>
          <p:cNvSpPr/>
          <p:nvPr/>
        </p:nvSpPr>
        <p:spPr>
          <a:xfrm>
            <a:off x="1278264" y="4227870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Dataset 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26B2572-199D-4F39-998F-E7FA65CC735C}"/>
              </a:ext>
            </a:extLst>
          </p:cNvPr>
          <p:cNvSpPr/>
          <p:nvPr/>
        </p:nvSpPr>
        <p:spPr>
          <a:xfrm>
            <a:off x="1278264" y="4562473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Dataset 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0E3E1A-767E-4026-A53F-9B7865A52B7F}"/>
              </a:ext>
            </a:extLst>
          </p:cNvPr>
          <p:cNvSpPr/>
          <p:nvPr/>
        </p:nvSpPr>
        <p:spPr>
          <a:xfrm>
            <a:off x="1278264" y="4897076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Dataset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3BA9798-E16E-43E3-A06F-D71626DCB038}"/>
              </a:ext>
            </a:extLst>
          </p:cNvPr>
          <p:cNvSpPr/>
          <p:nvPr/>
        </p:nvSpPr>
        <p:spPr>
          <a:xfrm>
            <a:off x="1278264" y="5231679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Dataflow A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D6A00E2-254A-4D31-ADCA-A56AC6611430}"/>
              </a:ext>
            </a:extLst>
          </p:cNvPr>
          <p:cNvSpPr/>
          <p:nvPr/>
        </p:nvSpPr>
        <p:spPr>
          <a:xfrm>
            <a:off x="1278264" y="5566282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Dataflow B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144B40-AF0E-46C1-90DC-08E52ADFF462}"/>
              </a:ext>
            </a:extLst>
          </p:cNvPr>
          <p:cNvSpPr/>
          <p:nvPr/>
        </p:nvSpPr>
        <p:spPr>
          <a:xfrm>
            <a:off x="1278264" y="5900885"/>
            <a:ext cx="3334279" cy="27699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Dataflow C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7FC290-E997-47BC-8971-AD44A2CA9702}"/>
              </a:ext>
            </a:extLst>
          </p:cNvPr>
          <p:cNvSpPr txBox="1"/>
          <p:nvPr/>
        </p:nvSpPr>
        <p:spPr>
          <a:xfrm>
            <a:off x="1742479" y="1516541"/>
            <a:ext cx="24058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/>
              <a:t>Power BI Workspace</a:t>
            </a:r>
            <a:endParaRPr lang="en-AU" sz="1800" b="1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EBB461-B4F1-4136-96C5-916C9064D910}"/>
              </a:ext>
            </a:extLst>
          </p:cNvPr>
          <p:cNvSpPr/>
          <p:nvPr/>
        </p:nvSpPr>
        <p:spPr>
          <a:xfrm>
            <a:off x="7031895" y="1914525"/>
            <a:ext cx="3881841" cy="459145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CADAD1-869C-4199-BCE5-105FE9483ECF}"/>
              </a:ext>
            </a:extLst>
          </p:cNvPr>
          <p:cNvSpPr/>
          <p:nvPr/>
        </p:nvSpPr>
        <p:spPr>
          <a:xfrm>
            <a:off x="7306015" y="222005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A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8DBE-4A97-4B60-88F5-9340A5163EA7}"/>
              </a:ext>
            </a:extLst>
          </p:cNvPr>
          <p:cNvSpPr txBox="1"/>
          <p:nvPr/>
        </p:nvSpPr>
        <p:spPr>
          <a:xfrm>
            <a:off x="7769891" y="1516541"/>
            <a:ext cx="24058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/>
              <a:t>Azure AD Group</a:t>
            </a:r>
            <a:endParaRPr lang="en-AU" sz="1800" b="1" dirty="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6FA0F1-E83A-4D7F-A816-45856C86CC84}"/>
              </a:ext>
            </a:extLst>
          </p:cNvPr>
          <p:cNvSpPr/>
          <p:nvPr/>
        </p:nvSpPr>
        <p:spPr>
          <a:xfrm>
            <a:off x="7306015" y="322239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D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F59DC9-D262-4D09-9B92-855B9BE98D63}"/>
              </a:ext>
            </a:extLst>
          </p:cNvPr>
          <p:cNvSpPr/>
          <p:nvPr/>
        </p:nvSpPr>
        <p:spPr>
          <a:xfrm>
            <a:off x="7306015" y="455885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H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D7F57A-120E-4FAC-9349-79A429F55445}"/>
              </a:ext>
            </a:extLst>
          </p:cNvPr>
          <p:cNvSpPr/>
          <p:nvPr/>
        </p:nvSpPr>
        <p:spPr>
          <a:xfrm>
            <a:off x="7306015" y="255416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B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F35693-EC81-49D5-9F96-87594E6634E1}"/>
              </a:ext>
            </a:extLst>
          </p:cNvPr>
          <p:cNvSpPr/>
          <p:nvPr/>
        </p:nvSpPr>
        <p:spPr>
          <a:xfrm>
            <a:off x="7306015" y="389062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F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988934-7EA9-4539-AA32-1C7F72B8D9A7}"/>
              </a:ext>
            </a:extLst>
          </p:cNvPr>
          <p:cNvSpPr/>
          <p:nvPr/>
        </p:nvSpPr>
        <p:spPr>
          <a:xfrm>
            <a:off x="7306015" y="5227085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J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BCE46F-E49F-4F8A-8061-90441B979981}"/>
              </a:ext>
            </a:extLst>
          </p:cNvPr>
          <p:cNvSpPr/>
          <p:nvPr/>
        </p:nvSpPr>
        <p:spPr>
          <a:xfrm>
            <a:off x="7306015" y="288828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C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63D75FE-733E-4FE3-9013-3790DC457217}"/>
              </a:ext>
            </a:extLst>
          </p:cNvPr>
          <p:cNvSpPr/>
          <p:nvPr/>
        </p:nvSpPr>
        <p:spPr>
          <a:xfrm>
            <a:off x="7306015" y="422474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FFED9A7-71F9-4917-BD43-67063EDD11D0}"/>
              </a:ext>
            </a:extLst>
          </p:cNvPr>
          <p:cNvSpPr/>
          <p:nvPr/>
        </p:nvSpPr>
        <p:spPr>
          <a:xfrm>
            <a:off x="7306015" y="556120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K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8DC223C-A5AA-4984-AC93-EAFAA50869F7}"/>
              </a:ext>
            </a:extLst>
          </p:cNvPr>
          <p:cNvSpPr/>
          <p:nvPr/>
        </p:nvSpPr>
        <p:spPr>
          <a:xfrm>
            <a:off x="7306015" y="355651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E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A2694-E778-4AA7-970E-6A9306972DE2}"/>
              </a:ext>
            </a:extLst>
          </p:cNvPr>
          <p:cNvSpPr/>
          <p:nvPr/>
        </p:nvSpPr>
        <p:spPr>
          <a:xfrm>
            <a:off x="7306015" y="4892970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I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A0A3481-387B-4FC7-9B6A-C2CD6F60B698}"/>
              </a:ext>
            </a:extLst>
          </p:cNvPr>
          <p:cNvSpPr/>
          <p:nvPr/>
        </p:nvSpPr>
        <p:spPr>
          <a:xfrm>
            <a:off x="7306015" y="5895314"/>
            <a:ext cx="3333600" cy="2772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User L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39AB96-7C17-4423-A3E9-C5F22BBFC597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895850" y="4200525"/>
            <a:ext cx="2136045" cy="9730"/>
          </a:xfrm>
          <a:prstGeom prst="line">
            <a:avLst/>
          </a:prstGeom>
          <a:ln w="1905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0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Power BI Content Access Management</a:t>
            </a:r>
          </a:p>
          <a:p>
            <a:r>
              <a:rPr lang="en-US" sz="2800" dirty="0"/>
              <a:t>Ways to grant access to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27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36277D-EDCD-4067-A812-2C09FFF78D30}"/>
              </a:ext>
            </a:extLst>
          </p:cNvPr>
          <p:cNvSpPr/>
          <p:nvPr/>
        </p:nvSpPr>
        <p:spPr>
          <a:xfrm>
            <a:off x="1452158" y="2762250"/>
            <a:ext cx="3881842" cy="1828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Access via content</a:t>
            </a:r>
            <a:endParaRPr lang="en-AU" sz="28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A2103B-A170-4505-9E45-80BC3864A2D4}"/>
              </a:ext>
            </a:extLst>
          </p:cNvPr>
          <p:cNvSpPr/>
          <p:nvPr/>
        </p:nvSpPr>
        <p:spPr>
          <a:xfrm>
            <a:off x="6896102" y="2762250"/>
            <a:ext cx="3881842" cy="1828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Access via workspace</a:t>
            </a:r>
            <a:endParaRPr lang="en-AU" sz="2800" dirty="0">
              <a:solidFill>
                <a:schemeClr val="tx1"/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86A0A6-F235-401F-BCC5-FCBC76E5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98" y="1887002"/>
            <a:ext cx="540000" cy="54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94CC71-576E-400D-A69B-BF21CCCFBF5D}"/>
              </a:ext>
            </a:extLst>
          </p:cNvPr>
          <p:cNvSpPr txBox="1"/>
          <p:nvPr/>
        </p:nvSpPr>
        <p:spPr>
          <a:xfrm>
            <a:off x="7320936" y="1980790"/>
            <a:ext cx="3937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b="1" dirty="0"/>
              <a:t>Do</a:t>
            </a:r>
            <a:r>
              <a:rPr lang="en-US" sz="1800" dirty="0"/>
              <a:t> grant access via Workspaces</a:t>
            </a:r>
            <a:endParaRPr lang="en-AU" sz="1800" dirty="0" err="1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6A4D13-4D4B-415E-9963-C25CEBCFC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948" y="1887002"/>
            <a:ext cx="540000" cy="5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FEB32-E4A8-477A-B1D0-ADA3D8BF0735}"/>
              </a:ext>
            </a:extLst>
          </p:cNvPr>
          <p:cNvSpPr txBox="1"/>
          <p:nvPr/>
        </p:nvSpPr>
        <p:spPr>
          <a:xfrm>
            <a:off x="2043150" y="1994690"/>
            <a:ext cx="38998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b="1" dirty="0"/>
              <a:t>Do not </a:t>
            </a:r>
            <a:r>
              <a:rPr lang="en-US" sz="1800" dirty="0"/>
              <a:t>grant access via content</a:t>
            </a:r>
            <a:endParaRPr lang="en-AU" sz="1800" dirty="0" err="1"/>
          </a:p>
        </p:txBody>
      </p:sp>
    </p:spTree>
    <p:extLst>
      <p:ext uri="{BB962C8B-B14F-4D97-AF65-F5344CB8AC3E}">
        <p14:creationId xmlns:p14="http://schemas.microsoft.com/office/powerpoint/2010/main" val="150328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C6774B1-19DA-4DA7-A6D0-8F86AFD09D6E}"/>
              </a:ext>
            </a:extLst>
          </p:cNvPr>
          <p:cNvSpPr/>
          <p:nvPr/>
        </p:nvSpPr>
        <p:spPr>
          <a:xfrm>
            <a:off x="449917" y="1525890"/>
            <a:ext cx="1980000" cy="4455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66DC839-F933-46AE-AF56-D92215A41B94}"/>
              </a:ext>
            </a:extLst>
          </p:cNvPr>
          <p:cNvSpPr/>
          <p:nvPr/>
        </p:nvSpPr>
        <p:spPr>
          <a:xfrm>
            <a:off x="2743304" y="1525890"/>
            <a:ext cx="1980000" cy="4455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E818F0C3-51F1-4807-ADDC-B66CD18540A3}"/>
              </a:ext>
            </a:extLst>
          </p:cNvPr>
          <p:cNvSpPr/>
          <p:nvPr/>
        </p:nvSpPr>
        <p:spPr>
          <a:xfrm>
            <a:off x="5036691" y="1525890"/>
            <a:ext cx="1980000" cy="4455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6BB09DC-F279-45CF-8CF8-751EF4454501}"/>
              </a:ext>
            </a:extLst>
          </p:cNvPr>
          <p:cNvSpPr/>
          <p:nvPr/>
        </p:nvSpPr>
        <p:spPr>
          <a:xfrm>
            <a:off x="7330078" y="1525890"/>
            <a:ext cx="1980000" cy="4455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07AA7E2-6C8B-4A86-B66B-030FF3AB6EA0}"/>
              </a:ext>
            </a:extLst>
          </p:cNvPr>
          <p:cNvSpPr/>
          <p:nvPr/>
        </p:nvSpPr>
        <p:spPr>
          <a:xfrm>
            <a:off x="9623465" y="1525890"/>
            <a:ext cx="1980000" cy="44558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 dirty="0"/>
              <a:t>Power BI Workspace Roles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28</a:t>
            </a:fld>
            <a:endParaRPr lang="en-AU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9BC474-0ED4-4C50-B0E3-3ED0F09D877F}"/>
              </a:ext>
            </a:extLst>
          </p:cNvPr>
          <p:cNvGrpSpPr/>
          <p:nvPr/>
        </p:nvGrpSpPr>
        <p:grpSpPr>
          <a:xfrm>
            <a:off x="1053068" y="1869984"/>
            <a:ext cx="773697" cy="1082883"/>
            <a:chOff x="1455699" y="2028027"/>
            <a:chExt cx="773697" cy="1082883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CBEB3C04-6CAD-45AA-9B9C-9656DF324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5699" y="2337213"/>
              <a:ext cx="773697" cy="773697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E96EC6AC-F162-4A71-8FEB-25AA568DF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7630" y="2028027"/>
              <a:ext cx="297639" cy="297639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A40230-BF40-499D-8D41-8C05B414C530}"/>
              </a:ext>
            </a:extLst>
          </p:cNvPr>
          <p:cNvGrpSpPr/>
          <p:nvPr/>
        </p:nvGrpSpPr>
        <p:grpSpPr>
          <a:xfrm>
            <a:off x="5324528" y="2167622"/>
            <a:ext cx="1131107" cy="773697"/>
            <a:chOff x="6575010" y="2337212"/>
            <a:chExt cx="1131107" cy="773697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8B771260-DE1C-473A-8A4A-01CB6509B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8908735">
              <a:off x="6575010" y="2555617"/>
              <a:ext cx="460020" cy="460020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E8BF8348-213D-4F23-91FD-5C0D225D3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32420" y="2337212"/>
              <a:ext cx="773697" cy="773697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8C7053-8FBD-4CFC-8465-69F079D2B23F}"/>
              </a:ext>
            </a:extLst>
          </p:cNvPr>
          <p:cNvGrpSpPr/>
          <p:nvPr/>
        </p:nvGrpSpPr>
        <p:grpSpPr>
          <a:xfrm>
            <a:off x="7931302" y="2159521"/>
            <a:ext cx="773697" cy="773697"/>
            <a:chOff x="8913823" y="2325666"/>
            <a:chExt cx="773697" cy="773697"/>
          </a:xfrm>
        </p:grpSpPr>
        <p:pic>
          <p:nvPicPr>
            <p:cNvPr id="26" name="Picture 25" descr="A close up of a logo&#10;&#10;Description automatically generated">
              <a:extLst>
                <a:ext uri="{FF2B5EF4-FFF2-40B4-BE49-F238E27FC236}">
                  <a16:creationId xmlns:a16="http://schemas.microsoft.com/office/drawing/2014/main" id="{581038C9-DFDE-48DF-AD0D-488938AE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3079" y="2377681"/>
              <a:ext cx="315186" cy="315186"/>
            </a:xfrm>
            <a:prstGeom prst="rect">
              <a:avLst/>
            </a:prstGeom>
          </p:spPr>
        </p:pic>
        <p:pic>
          <p:nvPicPr>
            <p:cNvPr id="28" name="Picture 27" descr="A close up of a logo&#10;&#10;Description automatically generated">
              <a:extLst>
                <a:ext uri="{FF2B5EF4-FFF2-40B4-BE49-F238E27FC236}">
                  <a16:creationId xmlns:a16="http://schemas.microsoft.com/office/drawing/2014/main" id="{BA63A753-7BF2-433E-8727-9173CB69C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823" y="2325666"/>
              <a:ext cx="773697" cy="773697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FC48F2-C5AC-419F-B147-54DDB2F3E016}"/>
              </a:ext>
            </a:extLst>
          </p:cNvPr>
          <p:cNvGrpSpPr/>
          <p:nvPr/>
        </p:nvGrpSpPr>
        <p:grpSpPr>
          <a:xfrm>
            <a:off x="10226616" y="2179170"/>
            <a:ext cx="773697" cy="773697"/>
            <a:chOff x="8913823" y="2325666"/>
            <a:chExt cx="773697" cy="773697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F1C0F72B-8478-4518-A272-B414E2FDD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43079" y="2377681"/>
              <a:ext cx="315186" cy="315186"/>
            </a:xfrm>
            <a:prstGeom prst="rect">
              <a:avLst/>
            </a:prstGeom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0C56BED-3B76-426A-A0C5-C2B2749D2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3823" y="2325666"/>
              <a:ext cx="773697" cy="77369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8F67F12-A444-4375-9331-AB5610B9E3CE}"/>
              </a:ext>
            </a:extLst>
          </p:cNvPr>
          <p:cNvGrpSpPr/>
          <p:nvPr/>
        </p:nvGrpSpPr>
        <p:grpSpPr>
          <a:xfrm>
            <a:off x="3344528" y="1835789"/>
            <a:ext cx="773697" cy="1082882"/>
            <a:chOff x="3922520" y="2028027"/>
            <a:chExt cx="773697" cy="108288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C3764779-ECBA-4CAC-A7EA-B4788DCAA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2520" y="2337212"/>
              <a:ext cx="773697" cy="773697"/>
            </a:xfrm>
            <a:prstGeom prst="rect">
              <a:avLst/>
            </a:prstGeom>
          </p:spPr>
        </p:pic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4EFF67BB-2F68-4C9E-8E4B-4C7461D99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60548" y="2028027"/>
              <a:ext cx="297639" cy="297639"/>
            </a:xfrm>
            <a:prstGeom prst="rect">
              <a:avLst/>
            </a:prstGeom>
          </p:spPr>
        </p:pic>
      </p:grp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350C7D75-6DA5-444B-8495-54C3BB58D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5872" y="1910979"/>
            <a:ext cx="320206" cy="320206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2EBE36A-CB09-4E83-9834-74DD3C331DA9}"/>
              </a:ext>
            </a:extLst>
          </p:cNvPr>
          <p:cNvSpPr txBox="1"/>
          <p:nvPr/>
        </p:nvSpPr>
        <p:spPr>
          <a:xfrm>
            <a:off x="588536" y="3030005"/>
            <a:ext cx="16752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Workspace</a:t>
            </a:r>
          </a:p>
          <a:p>
            <a:pPr algn="ctr"/>
            <a:r>
              <a:rPr lang="en-US" sz="1400" b="1" dirty="0"/>
              <a:t>Admin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C07F57-D79A-4E9F-9AB3-2F1D922E1966}"/>
              </a:ext>
            </a:extLst>
          </p:cNvPr>
          <p:cNvSpPr txBox="1"/>
          <p:nvPr/>
        </p:nvSpPr>
        <p:spPr>
          <a:xfrm>
            <a:off x="2893740" y="3030005"/>
            <a:ext cx="16752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Workspace</a:t>
            </a:r>
          </a:p>
          <a:p>
            <a:pPr algn="ctr"/>
            <a:r>
              <a:rPr lang="en-US" sz="1400" b="1" dirty="0"/>
              <a:t>Member</a:t>
            </a:r>
            <a:endParaRPr lang="en-AU" sz="1400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8859DF-2678-436A-8726-30925A779098}"/>
              </a:ext>
            </a:extLst>
          </p:cNvPr>
          <p:cNvSpPr txBox="1"/>
          <p:nvPr/>
        </p:nvSpPr>
        <p:spPr>
          <a:xfrm>
            <a:off x="5189056" y="3030005"/>
            <a:ext cx="16752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Workspace</a:t>
            </a:r>
          </a:p>
          <a:p>
            <a:pPr algn="ctr"/>
            <a:r>
              <a:rPr lang="en-US" sz="1400" b="1" dirty="0"/>
              <a:t>Contributor</a:t>
            </a:r>
            <a:endParaRPr lang="en-AU" sz="1400" b="1" dirty="0" err="1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4803BF-F3E3-4437-BF57-3034056AB800}"/>
              </a:ext>
            </a:extLst>
          </p:cNvPr>
          <p:cNvSpPr txBox="1"/>
          <p:nvPr/>
        </p:nvSpPr>
        <p:spPr>
          <a:xfrm>
            <a:off x="7480515" y="3030005"/>
            <a:ext cx="16752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Workspace</a:t>
            </a:r>
          </a:p>
          <a:p>
            <a:pPr algn="ctr"/>
            <a:r>
              <a:rPr lang="en-US" sz="1400" b="1" dirty="0"/>
              <a:t>Viewer</a:t>
            </a:r>
            <a:endParaRPr lang="en-AU" sz="1400" b="1" dirty="0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4E94946-A697-43FA-9759-8CC8EC11C82E}"/>
              </a:ext>
            </a:extLst>
          </p:cNvPr>
          <p:cNvSpPr txBox="1"/>
          <p:nvPr/>
        </p:nvSpPr>
        <p:spPr>
          <a:xfrm>
            <a:off x="9775829" y="3030005"/>
            <a:ext cx="167527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r>
              <a:rPr lang="en-US" sz="1400" b="1" dirty="0"/>
              <a:t>Viewer</a:t>
            </a:r>
            <a:endParaRPr lang="en-AU" sz="1400" b="1" dirty="0" err="1"/>
          </a:p>
        </p:txBody>
      </p:sp>
      <p:graphicFrame>
        <p:nvGraphicFramePr>
          <p:cNvPr id="92" name="Table 92">
            <a:extLst>
              <a:ext uri="{FF2B5EF4-FFF2-40B4-BE49-F238E27FC236}">
                <a16:creationId xmlns:a16="http://schemas.microsoft.com/office/drawing/2014/main" id="{B756C962-8B8E-4386-9DAD-00BBAAD1F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9733"/>
              </p:ext>
            </p:extLst>
          </p:nvPr>
        </p:nvGraphicFramePr>
        <p:xfrm>
          <a:off x="596182" y="3659415"/>
          <a:ext cx="1675271" cy="180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958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975313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Function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Administer the workspace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Primary Capability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Add/remove people including admins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Update app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Share content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Allow reshare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Suggested User Type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Power BI Admins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graphicFrame>
        <p:nvGraphicFramePr>
          <p:cNvPr id="96" name="Table 92">
            <a:extLst>
              <a:ext uri="{FF2B5EF4-FFF2-40B4-BE49-F238E27FC236}">
                <a16:creationId xmlns:a16="http://schemas.microsoft.com/office/drawing/2014/main" id="{B48569C7-81E8-4009-AAB5-1353B399D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71569"/>
              </p:ext>
            </p:extLst>
          </p:nvPr>
        </p:nvGraphicFramePr>
        <p:xfrm>
          <a:off x="2893740" y="3659415"/>
          <a:ext cx="1675271" cy="213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958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975313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Function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Manage workspace and contribute content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Primary Capability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Add people with lower permissions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Update app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Share content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Allow reshare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Schedule refresh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Suggested User Type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BI Developers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graphicFrame>
        <p:nvGraphicFramePr>
          <p:cNvPr id="98" name="Table 92">
            <a:extLst>
              <a:ext uri="{FF2B5EF4-FFF2-40B4-BE49-F238E27FC236}">
                <a16:creationId xmlns:a16="http://schemas.microsoft.com/office/drawing/2014/main" id="{45B6C888-3F49-4607-9843-D9FB26BBB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09558"/>
              </p:ext>
            </p:extLst>
          </p:nvPr>
        </p:nvGraphicFramePr>
        <p:xfrm>
          <a:off x="5189055" y="3659415"/>
          <a:ext cx="1675271" cy="2052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958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975313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Function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Contribute content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Primary Capability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Publish content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Create, edit, delete content in workspace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Schedule refresh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Update app (if allowed)</a:t>
                      </a: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Suggested User Type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Team Analytics Contributor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graphicFrame>
        <p:nvGraphicFramePr>
          <p:cNvPr id="100" name="Table 92">
            <a:extLst>
              <a:ext uri="{FF2B5EF4-FFF2-40B4-BE49-F238E27FC236}">
                <a16:creationId xmlns:a16="http://schemas.microsoft.com/office/drawing/2014/main" id="{46374E6A-C87F-4891-AA95-60E376C7C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517065"/>
              </p:ext>
            </p:extLst>
          </p:nvPr>
        </p:nvGraphicFramePr>
        <p:xfrm>
          <a:off x="7480514" y="3659415"/>
          <a:ext cx="1675271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958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975313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Function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View workspace content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Primary Capability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View content in workspace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Suggested User Type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N/A – we </a:t>
                      </a:r>
                      <a:r>
                        <a:rPr lang="en-US" sz="800" b="1" dirty="0"/>
                        <a:t>do not</a:t>
                      </a:r>
                      <a:r>
                        <a:rPr lang="en-US" sz="800" dirty="0"/>
                        <a:t> recommend using this role unless necessary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graphicFrame>
        <p:nvGraphicFramePr>
          <p:cNvPr id="102" name="Table 92">
            <a:extLst>
              <a:ext uri="{FF2B5EF4-FFF2-40B4-BE49-F238E27FC236}">
                <a16:creationId xmlns:a16="http://schemas.microsoft.com/office/drawing/2014/main" id="{CB9B86DA-608E-46FA-AF64-EB64B1BB7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74056"/>
              </p:ext>
            </p:extLst>
          </p:nvPr>
        </p:nvGraphicFramePr>
        <p:xfrm>
          <a:off x="9775829" y="3659415"/>
          <a:ext cx="1675271" cy="168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958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975313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Function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View app content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Primary Capability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View curated content in app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Grants user build permission to the dataset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Suggested User Type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/>
                        <a:t>Team Analytics Reader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FE3BD2-6721-4C99-9ED9-097873BF3683}"/>
              </a:ext>
            </a:extLst>
          </p:cNvPr>
          <p:cNvSpPr/>
          <p:nvPr/>
        </p:nvSpPr>
        <p:spPr>
          <a:xfrm>
            <a:off x="4595655" y="6193204"/>
            <a:ext cx="2884859" cy="4229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C4DC3F-1CDC-45C4-B9D4-4C9EAA6FFEFD}"/>
              </a:ext>
            </a:extLst>
          </p:cNvPr>
          <p:cNvSpPr txBox="1"/>
          <p:nvPr/>
        </p:nvSpPr>
        <p:spPr>
          <a:xfrm>
            <a:off x="5076032" y="6343132"/>
            <a:ext cx="23170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/>
              <a:t>Learn more about the new Workspace roles </a:t>
            </a:r>
            <a:r>
              <a:rPr lang="en-US" sz="800" dirty="0">
                <a:hlinkClick r:id="rId9"/>
              </a:rPr>
              <a:t>here</a:t>
            </a:r>
            <a:r>
              <a:rPr lang="en-US" sz="800" dirty="0"/>
              <a:t>. </a:t>
            </a:r>
            <a:endParaRPr lang="en-AU" sz="800" dirty="0"/>
          </a:p>
        </p:txBody>
      </p:sp>
      <p:pic>
        <p:nvPicPr>
          <p:cNvPr id="108" name="Graphic 107" descr="Link">
            <a:extLst>
              <a:ext uri="{FF2B5EF4-FFF2-40B4-BE49-F238E27FC236}">
                <a16:creationId xmlns:a16="http://schemas.microsoft.com/office/drawing/2014/main" id="{4A799B3F-108A-4854-947D-8F80E75B33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79717" y="6280886"/>
            <a:ext cx="312254" cy="31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328A8A-7BA0-43FC-BE72-C831AF85F631}"/>
              </a:ext>
            </a:extLst>
          </p:cNvPr>
          <p:cNvSpPr/>
          <p:nvPr/>
        </p:nvSpPr>
        <p:spPr>
          <a:xfrm>
            <a:off x="6437283" y="1424136"/>
            <a:ext cx="4451544" cy="475755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713572-E10E-4BBC-8D8F-08A97F43215B}"/>
              </a:ext>
            </a:extLst>
          </p:cNvPr>
          <p:cNvSpPr/>
          <p:nvPr/>
        </p:nvSpPr>
        <p:spPr>
          <a:xfrm>
            <a:off x="1030969" y="1555669"/>
            <a:ext cx="4210510" cy="462602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886397"/>
          </a:xfrm>
        </p:spPr>
        <p:txBody>
          <a:bodyPr/>
          <a:lstStyle/>
          <a:p>
            <a:r>
              <a:rPr lang="en-US" dirty="0"/>
              <a:t>Power BI Workspace Governance</a:t>
            </a:r>
          </a:p>
          <a:p>
            <a:r>
              <a:rPr lang="en-AU" sz="1200" b="0" dirty="0">
                <a:latin typeface="+mn-lt"/>
              </a:rPr>
              <a:t>Below is only an </a:t>
            </a:r>
            <a:r>
              <a:rPr lang="en-AU" sz="1200" dirty="0">
                <a:latin typeface="+mn-lt"/>
              </a:rPr>
              <a:t>example </a:t>
            </a:r>
            <a:r>
              <a:rPr lang="en-AU" sz="1200" b="0" dirty="0">
                <a:latin typeface="+mn-lt"/>
              </a:rPr>
              <a:t>of one organizational structure. Power BI Workspace structure should match how your organization is structured. Similar characteristics should be brought to the top as shown by the arrows below.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29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0CC44F-1B91-441F-9049-66419E6C8DBA}"/>
              </a:ext>
            </a:extLst>
          </p:cNvPr>
          <p:cNvSpPr/>
          <p:nvPr/>
        </p:nvSpPr>
        <p:spPr>
          <a:xfrm>
            <a:off x="1460242" y="2134992"/>
            <a:ext cx="3379244" cy="404670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EA6EF6-A590-4E51-99DE-8D37A72CA251}"/>
              </a:ext>
            </a:extLst>
          </p:cNvPr>
          <p:cNvSpPr/>
          <p:nvPr/>
        </p:nvSpPr>
        <p:spPr>
          <a:xfrm>
            <a:off x="7009985" y="2134991"/>
            <a:ext cx="3379244" cy="404670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FD4B3-009C-4538-8747-375B29022EB1}"/>
              </a:ext>
            </a:extLst>
          </p:cNvPr>
          <p:cNvSpPr/>
          <p:nvPr/>
        </p:nvSpPr>
        <p:spPr>
          <a:xfrm>
            <a:off x="1802771" y="3117416"/>
            <a:ext cx="2694185" cy="306427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C170F0-66CB-4F63-8C4D-EB125184D7FA}"/>
              </a:ext>
            </a:extLst>
          </p:cNvPr>
          <p:cNvSpPr/>
          <p:nvPr/>
        </p:nvSpPr>
        <p:spPr>
          <a:xfrm>
            <a:off x="2232042" y="4564478"/>
            <a:ext cx="1835641" cy="161721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2875C0-9081-470A-BC19-6E6458947D8F}"/>
              </a:ext>
            </a:extLst>
          </p:cNvPr>
          <p:cNvSpPr/>
          <p:nvPr/>
        </p:nvSpPr>
        <p:spPr>
          <a:xfrm>
            <a:off x="7436481" y="3117416"/>
            <a:ext cx="2694185" cy="30642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CADC47-4BBA-45DB-A055-6136341437F9}"/>
              </a:ext>
            </a:extLst>
          </p:cNvPr>
          <p:cNvSpPr/>
          <p:nvPr/>
        </p:nvSpPr>
        <p:spPr>
          <a:xfrm>
            <a:off x="7865752" y="4564478"/>
            <a:ext cx="1835641" cy="16172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95283-1A12-4704-B2F6-8D754C3E5C3C}"/>
              </a:ext>
            </a:extLst>
          </p:cNvPr>
          <p:cNvSpPr txBox="1"/>
          <p:nvPr/>
        </p:nvSpPr>
        <p:spPr>
          <a:xfrm>
            <a:off x="5355548" y="3319019"/>
            <a:ext cx="96766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600" dirty="0"/>
              <a:t>=</a:t>
            </a:r>
            <a:endParaRPr lang="en-AU" sz="96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EE1236-8F12-4A12-B51F-5B5980B6AA5E}"/>
              </a:ext>
            </a:extLst>
          </p:cNvPr>
          <p:cNvSpPr txBox="1"/>
          <p:nvPr/>
        </p:nvSpPr>
        <p:spPr>
          <a:xfrm>
            <a:off x="1946938" y="1620362"/>
            <a:ext cx="240584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/>
              <a:t>Organization</a:t>
            </a:r>
            <a:endParaRPr lang="en-AU" sz="1800" b="1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AEA65-C3A2-4D78-9B0A-AEBC5D838506}"/>
              </a:ext>
            </a:extLst>
          </p:cNvPr>
          <p:cNvSpPr txBox="1"/>
          <p:nvPr/>
        </p:nvSpPr>
        <p:spPr>
          <a:xfrm>
            <a:off x="7253334" y="1555669"/>
            <a:ext cx="289254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Power BI Organization Workspace</a:t>
            </a:r>
            <a:endParaRPr lang="en-AU" sz="1800" b="1" dirty="0" err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10039F-B8E3-4389-8ACF-5F36F266E9DF}"/>
              </a:ext>
            </a:extLst>
          </p:cNvPr>
          <p:cNvSpPr txBox="1"/>
          <p:nvPr/>
        </p:nvSpPr>
        <p:spPr>
          <a:xfrm>
            <a:off x="2463205" y="2173367"/>
            <a:ext cx="13733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Division</a:t>
            </a:r>
            <a:endParaRPr lang="en-AU" sz="1800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DE947-2D63-4C4A-B72A-241CF2894412}"/>
              </a:ext>
            </a:extLst>
          </p:cNvPr>
          <p:cNvSpPr txBox="1"/>
          <p:nvPr/>
        </p:nvSpPr>
        <p:spPr>
          <a:xfrm>
            <a:off x="2262269" y="3155791"/>
            <a:ext cx="177518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Business Function</a:t>
            </a:r>
            <a:endParaRPr lang="en-AU" sz="18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6E1ADA-B415-415B-9617-B947CE9E6A45}"/>
              </a:ext>
            </a:extLst>
          </p:cNvPr>
          <p:cNvSpPr txBox="1"/>
          <p:nvPr/>
        </p:nvSpPr>
        <p:spPr>
          <a:xfrm>
            <a:off x="2232042" y="4649554"/>
            <a:ext cx="17751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Team</a:t>
            </a:r>
            <a:endParaRPr lang="en-AU" sz="18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031805-CE6D-492F-B1FD-B68505A5431A}"/>
              </a:ext>
            </a:extLst>
          </p:cNvPr>
          <p:cNvSpPr txBox="1"/>
          <p:nvPr/>
        </p:nvSpPr>
        <p:spPr>
          <a:xfrm>
            <a:off x="7550547" y="3199615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Division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Workspace</a:t>
            </a:r>
            <a:endParaRPr lang="en-AU" sz="1800" dirty="0" err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A523D9-EED3-43CE-B8A0-9610C97F609D}"/>
              </a:ext>
            </a:extLst>
          </p:cNvPr>
          <p:cNvSpPr txBox="1"/>
          <p:nvPr/>
        </p:nvSpPr>
        <p:spPr>
          <a:xfrm>
            <a:off x="7550547" y="2214121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Business Function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Workspace</a:t>
            </a:r>
            <a:endParaRPr lang="en-AU" sz="1800" dirty="0" err="1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6C40D8-7E0E-4807-9E22-F00C77F0C4D5}"/>
              </a:ext>
            </a:extLst>
          </p:cNvPr>
          <p:cNvSpPr txBox="1"/>
          <p:nvPr/>
        </p:nvSpPr>
        <p:spPr>
          <a:xfrm>
            <a:off x="7550547" y="4642200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Team</a:t>
            </a:r>
          </a:p>
          <a:p>
            <a:pPr algn="ctr"/>
            <a:r>
              <a:rPr lang="en-US" sz="1800" dirty="0"/>
              <a:t>Workspace</a:t>
            </a:r>
            <a:endParaRPr lang="en-AU" sz="1800" dirty="0" err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6130F-B8FB-45D7-8AB6-7E9A8BAC79D1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>
            <a:off x="3836516" y="2311867"/>
            <a:ext cx="3714031" cy="1164747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4FA879-9B47-4B49-8D40-C2A07B1F5693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4037451" y="2491120"/>
            <a:ext cx="3513096" cy="94167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76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peech Bubble: Rectangle with Corners Rounded 59">
            <a:extLst>
              <a:ext uri="{FF2B5EF4-FFF2-40B4-BE49-F238E27FC236}">
                <a16:creationId xmlns:a16="http://schemas.microsoft.com/office/drawing/2014/main" id="{6B2D926C-9CE2-4FF2-80A3-758120EAC29C}"/>
              </a:ext>
            </a:extLst>
          </p:cNvPr>
          <p:cNvSpPr/>
          <p:nvPr/>
        </p:nvSpPr>
        <p:spPr>
          <a:xfrm>
            <a:off x="7339067" y="1627507"/>
            <a:ext cx="2917392" cy="719999"/>
          </a:xfrm>
          <a:prstGeom prst="wedgeRoundRectCallout">
            <a:avLst>
              <a:gd name="adj1" fmla="val 52088"/>
              <a:gd name="adj2" fmla="val 12859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 need insights!</a:t>
            </a:r>
            <a:endParaRPr lang="en-AU" sz="16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Traditional BI approaches</a:t>
            </a:r>
          </a:p>
          <a:p>
            <a:r>
              <a:rPr lang="en-US" sz="2800" dirty="0"/>
              <a:t>Corporate BI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4" name="Picture 3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D311BC13-411A-49B8-BD86-FDFBDD9E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13" y="2889000"/>
            <a:ext cx="1080000" cy="1080000"/>
          </a:xfrm>
          <a:prstGeom prst="rect">
            <a:avLst/>
          </a:prstGeom>
        </p:spPr>
      </p:pic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01B7BBD0-15F4-4A09-A03A-422DF32E0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137" y="2889000"/>
            <a:ext cx="1080000" cy="10800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CD4835D-89A0-4900-A6EB-1A07AF101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763" y="3069000"/>
            <a:ext cx="720000" cy="7200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FA6D3E2-5930-4D0F-A4B8-7A62B7439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4451" y="3069000"/>
            <a:ext cx="720000" cy="7200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38F50E77-85CA-4803-8A4C-2066DDE37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075" y="3069000"/>
            <a:ext cx="720000" cy="720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7B5F59-DD43-450C-8FD5-B158BCDDF97F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9594451" y="3429000"/>
            <a:ext cx="795686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75C845-E550-4EC9-991B-B7EC4E20529A}"/>
              </a:ext>
            </a:extLst>
          </p:cNvPr>
          <p:cNvSpPr txBox="1"/>
          <p:nvPr/>
        </p:nvSpPr>
        <p:spPr>
          <a:xfrm>
            <a:off x="82874" y="4052001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BI Developer</a:t>
            </a:r>
            <a:endParaRPr lang="en-AU" sz="140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DE1620-288D-4606-B6FC-C3B528385B8F}"/>
              </a:ext>
            </a:extLst>
          </p:cNvPr>
          <p:cNvSpPr txBox="1"/>
          <p:nvPr/>
        </p:nvSpPr>
        <p:spPr>
          <a:xfrm>
            <a:off x="5252583" y="4045185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Transformation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A93CA-9C13-4AF0-8527-2E3418597BE7}"/>
              </a:ext>
            </a:extLst>
          </p:cNvPr>
          <p:cNvSpPr txBox="1"/>
          <p:nvPr/>
        </p:nvSpPr>
        <p:spPr>
          <a:xfrm>
            <a:off x="6734024" y="4045185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Data Model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5460EF-8670-4759-904A-BB38A61452F4}"/>
              </a:ext>
            </a:extLst>
          </p:cNvPr>
          <p:cNvSpPr txBox="1"/>
          <p:nvPr/>
        </p:nvSpPr>
        <p:spPr>
          <a:xfrm>
            <a:off x="8212787" y="4052001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Report Layer</a:t>
            </a:r>
            <a:endParaRPr lang="en-A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E85F22-A11A-42B7-876D-A4F8DCA2FCE4}"/>
              </a:ext>
            </a:extLst>
          </p:cNvPr>
          <p:cNvSpPr txBox="1"/>
          <p:nvPr/>
        </p:nvSpPr>
        <p:spPr>
          <a:xfrm>
            <a:off x="9945398" y="4052001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End User</a:t>
            </a:r>
            <a:endParaRPr lang="en-AU" sz="1400" err="1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176A1B-2BFF-4737-97FD-7E81F8D4BDE4}"/>
              </a:ext>
            </a:extLst>
          </p:cNvPr>
          <p:cNvGrpSpPr/>
          <p:nvPr/>
        </p:nvGrpSpPr>
        <p:grpSpPr>
          <a:xfrm>
            <a:off x="2403301" y="3069000"/>
            <a:ext cx="768398" cy="720000"/>
            <a:chOff x="2705722" y="3069000"/>
            <a:chExt cx="768398" cy="720000"/>
          </a:xfrm>
        </p:grpSpPr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920D9103-5A3F-4AEB-B7B2-CCD02DFAD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05722" y="3069000"/>
              <a:ext cx="360000" cy="360000"/>
            </a:xfrm>
            <a:prstGeom prst="rect">
              <a:avLst/>
            </a:prstGeom>
          </p:spPr>
        </p:pic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1A912FAE-443D-4CAA-9103-724009D1C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85722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67E70EE4-5FD2-44AD-BD1B-45E6C0E49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14120" y="306900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2AFAA6C-D983-4047-8B13-827A5AEFFFA3}"/>
              </a:ext>
            </a:extLst>
          </p:cNvPr>
          <p:cNvSpPr txBox="1"/>
          <p:nvPr/>
        </p:nvSpPr>
        <p:spPr>
          <a:xfrm>
            <a:off x="1757196" y="4045185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Source System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053735-4F75-45A1-A857-B04000D863E6}"/>
              </a:ext>
            </a:extLst>
          </p:cNvPr>
          <p:cNvGrpSpPr/>
          <p:nvPr/>
        </p:nvGrpSpPr>
        <p:grpSpPr>
          <a:xfrm>
            <a:off x="3967387" y="3159000"/>
            <a:ext cx="1080000" cy="540000"/>
            <a:chOff x="3924470" y="3159000"/>
            <a:chExt cx="1080000" cy="540000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5C960B04-434C-433B-93CB-B68ED294A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24470" y="3159000"/>
              <a:ext cx="540000" cy="540000"/>
            </a:xfrm>
            <a:prstGeom prst="rect">
              <a:avLst/>
            </a:prstGeom>
            <a:noFill/>
          </p:spPr>
        </p:pic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B0DBE238-3001-4724-8752-ED70E68F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4470" y="3159000"/>
              <a:ext cx="540000" cy="5400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784E0D6C-9582-4F43-8A01-623AE6E999CA}"/>
              </a:ext>
            </a:extLst>
          </p:cNvPr>
          <p:cNvSpPr txBox="1"/>
          <p:nvPr/>
        </p:nvSpPr>
        <p:spPr>
          <a:xfrm>
            <a:off x="3538153" y="4045185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Staging Layer</a:t>
            </a:r>
            <a:endParaRPr lang="en-AU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0335A9-3755-418E-8859-F0D5A9E4B43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607613" y="34290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B537F0-C0A3-4E58-AEA9-3B034CAC420D}"/>
              </a:ext>
            </a:extLst>
          </p:cNvPr>
          <p:cNvCxnSpPr>
            <a:cxnSpLocks/>
          </p:cNvCxnSpPr>
          <p:nvPr/>
        </p:nvCxnSpPr>
        <p:spPr>
          <a:xfrm>
            <a:off x="3209542" y="3429000"/>
            <a:ext cx="757845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D16C0CD-444B-4461-B93A-EAF209693D4C}"/>
              </a:ext>
            </a:extLst>
          </p:cNvPr>
          <p:cNvCxnSpPr>
            <a:cxnSpLocks/>
            <a:stCxn id="42" idx="3"/>
            <a:endCxn id="16" idx="1"/>
          </p:cNvCxnSpPr>
          <p:nvPr/>
        </p:nvCxnSpPr>
        <p:spPr>
          <a:xfrm>
            <a:off x="5047387" y="34290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CCA693-835E-4446-AC5A-DBAFB8139D8C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6563075" y="34290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516977-4666-4582-BA8A-0977731D1DA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078763" y="3429000"/>
            <a:ext cx="795688" cy="0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4FCD8E97-73CB-4714-9E4B-288C5FBCA6D8}"/>
              </a:ext>
            </a:extLst>
          </p:cNvPr>
          <p:cNvSpPr/>
          <p:nvPr/>
        </p:nvSpPr>
        <p:spPr>
          <a:xfrm>
            <a:off x="7339067" y="1627507"/>
            <a:ext cx="2917392" cy="719999"/>
          </a:xfrm>
          <a:prstGeom prst="wedgeRoundRectCallout">
            <a:avLst>
              <a:gd name="adj1" fmla="val 52088"/>
              <a:gd name="adj2" fmla="val 12859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So… that took 2 years</a:t>
            </a:r>
            <a:endParaRPr lang="en-AU" sz="1600"/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B452B943-578A-4B63-825C-F25F5FAA61B2}"/>
              </a:ext>
            </a:extLst>
          </p:cNvPr>
          <p:cNvSpPr/>
          <p:nvPr/>
        </p:nvSpPr>
        <p:spPr>
          <a:xfrm>
            <a:off x="1283238" y="1672507"/>
            <a:ext cx="2917392" cy="719999"/>
          </a:xfrm>
          <a:prstGeom prst="wedgeRoundRectCallout">
            <a:avLst>
              <a:gd name="adj1" fmla="val -41621"/>
              <a:gd name="adj2" fmla="val 114337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Okay, I’m </a:t>
            </a:r>
            <a:r>
              <a:rPr lang="en-US" sz="1600" err="1"/>
              <a:t>gonna</a:t>
            </a:r>
            <a:r>
              <a:rPr lang="en-US" sz="1600"/>
              <a:t> get a dashboard to you</a:t>
            </a:r>
            <a:endParaRPr lang="en-AU" sz="1600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AA7411F-B3C2-4C11-89F6-7A2C1DDE9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385" y="3069000"/>
            <a:ext cx="211383" cy="21138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437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9" grpId="0"/>
      <p:bldP spid="30" grpId="0"/>
      <p:bldP spid="31" grpId="0"/>
      <p:bldP spid="39" grpId="0"/>
      <p:bldP spid="44" grpId="0"/>
      <p:bldP spid="58" grpId="0" animBg="1"/>
      <p:bldP spid="5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 dirty="0"/>
              <a:t>How deep?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30</a:t>
            </a:fld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8176D0-94DA-44D0-92F1-81726C611318}"/>
              </a:ext>
            </a:extLst>
          </p:cNvPr>
          <p:cNvSpPr/>
          <p:nvPr/>
        </p:nvSpPr>
        <p:spPr>
          <a:xfrm>
            <a:off x="4175028" y="1516021"/>
            <a:ext cx="4451544" cy="475755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55D533-A987-42BC-B287-EA1AC40B75D4}"/>
              </a:ext>
            </a:extLst>
          </p:cNvPr>
          <p:cNvSpPr/>
          <p:nvPr/>
        </p:nvSpPr>
        <p:spPr>
          <a:xfrm>
            <a:off x="4747730" y="2226876"/>
            <a:ext cx="3379244" cy="404670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990F73-4389-48B3-BD41-1767E5244214}"/>
              </a:ext>
            </a:extLst>
          </p:cNvPr>
          <p:cNvSpPr/>
          <p:nvPr/>
        </p:nvSpPr>
        <p:spPr>
          <a:xfrm>
            <a:off x="5174226" y="3209301"/>
            <a:ext cx="2694185" cy="30642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BA3440-91C1-4E60-A2B8-AD58C51C8576}"/>
              </a:ext>
            </a:extLst>
          </p:cNvPr>
          <p:cNvSpPr/>
          <p:nvPr/>
        </p:nvSpPr>
        <p:spPr>
          <a:xfrm>
            <a:off x="5603497" y="4656363"/>
            <a:ext cx="1835641" cy="16172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70FB74-6D90-467E-AAF8-52795322FB40}"/>
              </a:ext>
            </a:extLst>
          </p:cNvPr>
          <p:cNvSpPr txBox="1"/>
          <p:nvPr/>
        </p:nvSpPr>
        <p:spPr>
          <a:xfrm>
            <a:off x="4991079" y="1647554"/>
            <a:ext cx="289254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Power BI Organization Workspace</a:t>
            </a:r>
            <a:endParaRPr lang="en-AU" sz="18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7E99E9-472C-4A92-9E6D-A6E5B2FA50A3}"/>
              </a:ext>
            </a:extLst>
          </p:cNvPr>
          <p:cNvSpPr txBox="1"/>
          <p:nvPr/>
        </p:nvSpPr>
        <p:spPr>
          <a:xfrm>
            <a:off x="5288292" y="3291500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Division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Workspace</a:t>
            </a:r>
            <a:endParaRPr lang="en-AU" sz="1800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5B6605-F59A-4A4C-9F49-AD267D93CD96}"/>
              </a:ext>
            </a:extLst>
          </p:cNvPr>
          <p:cNvSpPr txBox="1"/>
          <p:nvPr/>
        </p:nvSpPr>
        <p:spPr>
          <a:xfrm>
            <a:off x="5288292" y="2306006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Business Function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Workspace</a:t>
            </a:r>
            <a:endParaRPr lang="en-AU" sz="1800" dirty="0" err="1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CD5788-A846-456E-815D-3EAD52E469FA}"/>
              </a:ext>
            </a:extLst>
          </p:cNvPr>
          <p:cNvSpPr txBox="1"/>
          <p:nvPr/>
        </p:nvSpPr>
        <p:spPr>
          <a:xfrm>
            <a:off x="5288292" y="4734085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Team</a:t>
            </a:r>
          </a:p>
          <a:p>
            <a:pPr algn="ctr"/>
            <a:r>
              <a:rPr lang="en-US" sz="1800" dirty="0"/>
              <a:t>Workspace</a:t>
            </a:r>
            <a:endParaRPr lang="en-AU" sz="1800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43EFC6-4500-497D-91CC-99F4EB1038C3}"/>
              </a:ext>
            </a:extLst>
          </p:cNvPr>
          <p:cNvSpPr txBox="1"/>
          <p:nvPr/>
        </p:nvSpPr>
        <p:spPr>
          <a:xfrm rot="16200000">
            <a:off x="1658973" y="3057899"/>
            <a:ext cx="20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Corporate BI</a:t>
            </a:r>
            <a:endParaRPr lang="en-AU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71E105-58C8-4B0E-9246-ED7BF66513BE}"/>
              </a:ext>
            </a:extLst>
          </p:cNvPr>
          <p:cNvSpPr txBox="1"/>
          <p:nvPr/>
        </p:nvSpPr>
        <p:spPr>
          <a:xfrm rot="16200000">
            <a:off x="2507161" y="5280304"/>
            <a:ext cx="20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Self Service BI</a:t>
            </a:r>
            <a:endParaRPr lang="en-AU" sz="18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099D0D3-A147-4E31-BD8B-8742C1B4EB18}"/>
              </a:ext>
            </a:extLst>
          </p:cNvPr>
          <p:cNvSpPr/>
          <p:nvPr/>
        </p:nvSpPr>
        <p:spPr>
          <a:xfrm rot="5400000">
            <a:off x="909901" y="3996395"/>
            <a:ext cx="4374364" cy="18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F9FE09D0-4EF4-417E-8B4F-4C964F085BCF}"/>
              </a:ext>
            </a:extLst>
          </p:cNvPr>
          <p:cNvSpPr/>
          <p:nvPr/>
        </p:nvSpPr>
        <p:spPr>
          <a:xfrm rot="5400000">
            <a:off x="2454333" y="4692537"/>
            <a:ext cx="2982076" cy="180000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0B1D6-FE8E-43D5-AD49-03A14FB686A6}"/>
              </a:ext>
            </a:extLst>
          </p:cNvPr>
          <p:cNvCxnSpPr>
            <a:cxnSpLocks/>
          </p:cNvCxnSpPr>
          <p:nvPr/>
        </p:nvCxnSpPr>
        <p:spPr>
          <a:xfrm>
            <a:off x="3872495" y="3209300"/>
            <a:ext cx="5087465" cy="0"/>
          </a:xfrm>
          <a:prstGeom prst="line">
            <a:avLst/>
          </a:prstGeom>
          <a:ln w="28575" cap="rnd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0F2303-85E9-4474-902B-AD7B61A4B43B}"/>
              </a:ext>
            </a:extLst>
          </p:cNvPr>
          <p:cNvGrpSpPr/>
          <p:nvPr/>
        </p:nvGrpSpPr>
        <p:grpSpPr>
          <a:xfrm>
            <a:off x="8959960" y="383111"/>
            <a:ext cx="2772404" cy="1951543"/>
            <a:chOff x="302773" y="1339957"/>
            <a:chExt cx="2772404" cy="1951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873674-4E6A-44E7-8895-C1D772C8B73A}"/>
                </a:ext>
              </a:extLst>
            </p:cNvPr>
            <p:cNvSpPr/>
            <p:nvPr/>
          </p:nvSpPr>
          <p:spPr>
            <a:xfrm>
              <a:off x="302773" y="1339957"/>
              <a:ext cx="2772404" cy="19515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AA51FC-FC12-4491-8A4C-3CD4B5DE50F7}"/>
                </a:ext>
              </a:extLst>
            </p:cNvPr>
            <p:cNvSpPr txBox="1"/>
            <p:nvPr/>
          </p:nvSpPr>
          <p:spPr>
            <a:xfrm>
              <a:off x="601206" y="1560778"/>
              <a:ext cx="2152650" cy="1384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No one size fits all - varies from organization to organization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Your Organization will need to draw the lines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We recommend below where Self Service BI content can be pushed to Business Function or Organization Workspace with the support of Corporate BI</a:t>
              </a:r>
              <a:endParaRPr lang="en-AU" sz="1000" dirty="0" err="1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DB7C36-BD2E-46BF-B207-A204241207A6}"/>
              </a:ext>
            </a:extLst>
          </p:cNvPr>
          <p:cNvCxnSpPr>
            <a:cxnSpLocks/>
          </p:cNvCxnSpPr>
          <p:nvPr/>
        </p:nvCxnSpPr>
        <p:spPr>
          <a:xfrm>
            <a:off x="3135477" y="6320024"/>
            <a:ext cx="5824483" cy="0"/>
          </a:xfrm>
          <a:prstGeom prst="line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3AD62-9E07-40CD-8B80-B11BABAFB866}"/>
              </a:ext>
            </a:extLst>
          </p:cNvPr>
          <p:cNvSpPr/>
          <p:nvPr/>
        </p:nvSpPr>
        <p:spPr>
          <a:xfrm>
            <a:off x="3999742" y="3248812"/>
            <a:ext cx="4960218" cy="302476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130268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 dirty="0"/>
              <a:t>Power BI Workspace Access Mapping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31</a:t>
            </a:fld>
            <a:endParaRPr lang="en-AU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A742978-4957-4CC6-93B0-110107E9C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16268"/>
              </p:ext>
            </p:extLst>
          </p:nvPr>
        </p:nvGraphicFramePr>
        <p:xfrm>
          <a:off x="1065320" y="1261203"/>
          <a:ext cx="10076154" cy="4069080"/>
        </p:xfrm>
        <a:graphic>
          <a:graphicData uri="http://schemas.openxmlformats.org/drawingml/2006/table">
            <a:tbl>
              <a:tblPr firstRow="1" bandRow="1">
                <a:tableStyleId>{3DCF966B-0CDF-4B17-B95E-0E9DDE731A45}</a:tableStyleId>
              </a:tblPr>
              <a:tblGrid>
                <a:gridCol w="1358284">
                  <a:extLst>
                    <a:ext uri="{9D8B030D-6E8A-4147-A177-3AD203B41FA5}">
                      <a16:colId xmlns:a16="http://schemas.microsoft.com/office/drawing/2014/main" val="183467491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061008859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589300100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2583081337"/>
                    </a:ext>
                  </a:extLst>
                </a:gridCol>
                <a:gridCol w="2041864">
                  <a:extLst>
                    <a:ext uri="{9D8B030D-6E8A-4147-A177-3AD203B41FA5}">
                      <a16:colId xmlns:a16="http://schemas.microsoft.com/office/drawing/2014/main" val="1713914165"/>
                    </a:ext>
                  </a:extLst>
                </a:gridCol>
                <a:gridCol w="1704511">
                  <a:extLst>
                    <a:ext uri="{9D8B030D-6E8A-4147-A177-3AD203B41FA5}">
                      <a16:colId xmlns:a16="http://schemas.microsoft.com/office/drawing/2014/main" val="1918980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 Role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AD Group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Collection 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Workspace 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Workspace Role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027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Business Function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BusinessFunctionCode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TeamName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BusinessFunctionName</a:t>
                      </a:r>
                      <a:r>
                        <a:rPr lang="en-US" sz="1000" dirty="0"/>
                        <a:t>&gt;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Viewer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021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BusinessFunctionName</a:t>
                      </a:r>
                      <a:r>
                        <a:rPr lang="en-US" sz="1000" dirty="0"/>
                        <a:t>&gt;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 Contributor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819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BusinessFunctionCode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BusinessFunctionName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DivisionName</a:t>
                      </a:r>
                      <a:r>
                        <a:rPr lang="en-US" sz="1000" dirty="0"/>
                        <a:t>&gt;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Viewer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19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BusinessFunctionCode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BusinessFunctionName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DivisionName</a:t>
                      </a:r>
                      <a:r>
                        <a:rPr lang="en-US" sz="1000" dirty="0"/>
                        <a:t>&gt;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 Contributor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96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BusinessFunctionCode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TeamName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BusinessFunctionName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DivisionName</a:t>
                      </a:r>
                      <a:r>
                        <a:rPr lang="en-US" sz="1000" dirty="0"/>
                        <a:t>&gt;</a:t>
                      </a:r>
                      <a:endParaRPr lang="en-AU" sz="1000" dirty="0"/>
                    </a:p>
                    <a:p>
                      <a:r>
                        <a:rPr lang="en-US" sz="1000" dirty="0"/>
                        <a:t>-&lt;</a:t>
                      </a:r>
                      <a:r>
                        <a:rPr lang="en-US" sz="1000" dirty="0" err="1"/>
                        <a:t>TeamName</a:t>
                      </a:r>
                      <a:r>
                        <a:rPr lang="en-US" sz="1000" dirty="0"/>
                        <a:t>&gt;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Viewer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481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BusinessFunctionCode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TeamName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BusinessFunctionName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DivisionName</a:t>
                      </a:r>
                      <a:r>
                        <a:rPr lang="en-US" sz="1000" dirty="0"/>
                        <a:t>&gt;</a:t>
                      </a:r>
                      <a:endParaRPr lang="en-AU" sz="1000" dirty="0"/>
                    </a:p>
                    <a:p>
                      <a:r>
                        <a:rPr lang="en-US" sz="1000" dirty="0"/>
                        <a:t>-&lt;</a:t>
                      </a:r>
                      <a:r>
                        <a:rPr lang="en-US" sz="1000" dirty="0" err="1"/>
                        <a:t>TeamName</a:t>
                      </a:r>
                      <a:r>
                        <a:rPr lang="en-US" sz="1000" dirty="0"/>
                        <a:t>&gt;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 Contributor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1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4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747897"/>
          </a:xfrm>
        </p:spPr>
        <p:txBody>
          <a:bodyPr/>
          <a:lstStyle/>
          <a:p>
            <a:r>
              <a:rPr lang="en-US" dirty="0"/>
              <a:t>Power BI Workspace Access Mapping</a:t>
            </a:r>
          </a:p>
          <a:p>
            <a:r>
              <a:rPr lang="en-US" sz="1400" b="0" dirty="0">
                <a:latin typeface="+mn-lt"/>
              </a:rPr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32</a:t>
            </a:fld>
            <a:endParaRPr lang="en-AU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A742978-4957-4CC6-93B0-110107E9C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420170"/>
              </p:ext>
            </p:extLst>
          </p:nvPr>
        </p:nvGraphicFramePr>
        <p:xfrm>
          <a:off x="1065320" y="1261203"/>
          <a:ext cx="10076154" cy="3535680"/>
        </p:xfrm>
        <a:graphic>
          <a:graphicData uri="http://schemas.openxmlformats.org/drawingml/2006/table">
            <a:tbl>
              <a:tblPr firstRow="1" bandRow="1">
                <a:tableStyleId>{3DCF966B-0CDF-4B17-B95E-0E9DDE731A45}</a:tableStyleId>
              </a:tblPr>
              <a:tblGrid>
                <a:gridCol w="1358284">
                  <a:extLst>
                    <a:ext uri="{9D8B030D-6E8A-4147-A177-3AD203B41FA5}">
                      <a16:colId xmlns:a16="http://schemas.microsoft.com/office/drawing/2014/main" val="1834674919"/>
                    </a:ext>
                  </a:extLst>
                </a:gridCol>
                <a:gridCol w="1216241">
                  <a:extLst>
                    <a:ext uri="{9D8B030D-6E8A-4147-A177-3AD203B41FA5}">
                      <a16:colId xmlns:a16="http://schemas.microsoft.com/office/drawing/2014/main" val="3061008859"/>
                    </a:ext>
                  </a:extLst>
                </a:gridCol>
                <a:gridCol w="2450237">
                  <a:extLst>
                    <a:ext uri="{9D8B030D-6E8A-4147-A177-3AD203B41FA5}">
                      <a16:colId xmlns:a16="http://schemas.microsoft.com/office/drawing/2014/main" val="589300100"/>
                    </a:ext>
                  </a:extLst>
                </a:gridCol>
                <a:gridCol w="1305017">
                  <a:extLst>
                    <a:ext uri="{9D8B030D-6E8A-4147-A177-3AD203B41FA5}">
                      <a16:colId xmlns:a16="http://schemas.microsoft.com/office/drawing/2014/main" val="2583081337"/>
                    </a:ext>
                  </a:extLst>
                </a:gridCol>
                <a:gridCol w="2041864">
                  <a:extLst>
                    <a:ext uri="{9D8B030D-6E8A-4147-A177-3AD203B41FA5}">
                      <a16:colId xmlns:a16="http://schemas.microsoft.com/office/drawing/2014/main" val="1713914165"/>
                    </a:ext>
                  </a:extLst>
                </a:gridCol>
                <a:gridCol w="1704511">
                  <a:extLst>
                    <a:ext uri="{9D8B030D-6E8A-4147-A177-3AD203B41FA5}">
                      <a16:colId xmlns:a16="http://schemas.microsoft.com/office/drawing/2014/main" val="1918980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Organization 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Analytics Role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AD Group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Collection Type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Workspace Name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BI Workspace Role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1027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Marketing Function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AU-MKTG-Sales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Marketing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Viewer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021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Marketing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 Contributor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78195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Australia Division</a:t>
                      </a:r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AU-MKTG-Sales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Marketing-Australia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Viewer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619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Marketing-Australia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 Contributor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596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Sales Team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AU-MKTG-Sales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Marketing-Australia-Sales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Viewer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481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Contributor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AU-MKTG-Sales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Marketing-Australia-Sales</a:t>
                      </a:r>
                      <a:endParaRPr lang="en-AU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 Contributor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1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17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 dirty="0"/>
              <a:t>Power BI Workspace Governance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33</a:t>
            </a:fld>
            <a:endParaRPr lang="en-AU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38965CD-7AFF-4E87-8D6D-B71561358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50634"/>
              </p:ext>
            </p:extLst>
          </p:nvPr>
        </p:nvGraphicFramePr>
        <p:xfrm>
          <a:off x="4173668" y="1159103"/>
          <a:ext cx="7421941" cy="4507637"/>
        </p:xfrm>
        <a:graphic>
          <a:graphicData uri="http://schemas.openxmlformats.org/drawingml/2006/table">
            <a:tbl>
              <a:tblPr firstRow="1" bandRow="1">
                <a:tableStyleId>{3DCF966B-0CDF-4B17-B95E-0E9DDE731A45}</a:tableStyleId>
              </a:tblPr>
              <a:tblGrid>
                <a:gridCol w="1420888">
                  <a:extLst>
                    <a:ext uri="{9D8B030D-6E8A-4147-A177-3AD203B41FA5}">
                      <a16:colId xmlns:a16="http://schemas.microsoft.com/office/drawing/2014/main" val="547361847"/>
                    </a:ext>
                  </a:extLst>
                </a:gridCol>
                <a:gridCol w="2248545">
                  <a:extLst>
                    <a:ext uri="{9D8B030D-6E8A-4147-A177-3AD203B41FA5}">
                      <a16:colId xmlns:a16="http://schemas.microsoft.com/office/drawing/2014/main" val="566478403"/>
                    </a:ext>
                  </a:extLst>
                </a:gridCol>
                <a:gridCol w="2036190">
                  <a:extLst>
                    <a:ext uri="{9D8B030D-6E8A-4147-A177-3AD203B41FA5}">
                      <a16:colId xmlns:a16="http://schemas.microsoft.com/office/drawing/2014/main" val="1108818250"/>
                    </a:ext>
                  </a:extLst>
                </a:gridCol>
                <a:gridCol w="1716318">
                  <a:extLst>
                    <a:ext uri="{9D8B030D-6E8A-4147-A177-3AD203B41FA5}">
                      <a16:colId xmlns:a16="http://schemas.microsoft.com/office/drawing/2014/main" val="2691814216"/>
                    </a:ext>
                  </a:extLst>
                </a:gridCol>
              </a:tblGrid>
              <a:tr h="798990">
                <a:tc>
                  <a:txBody>
                    <a:bodyPr/>
                    <a:lstStyle/>
                    <a:p>
                      <a:r>
                        <a:rPr lang="en-US" dirty="0"/>
                        <a:t>Power BI Workspace</a:t>
                      </a:r>
                    </a:p>
                    <a:p>
                      <a:r>
                        <a:rPr lang="en-US" dirty="0"/>
                        <a:t>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can view? (AAD Group)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can contribute?</a:t>
                      </a:r>
                      <a:br>
                        <a:rPr lang="en-US" dirty="0"/>
                      </a:br>
                      <a:r>
                        <a:rPr lang="en-US" dirty="0"/>
                        <a:t>(AAD Group)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can manage?</a:t>
                      </a:r>
                      <a:br>
                        <a:rPr lang="en-US" dirty="0"/>
                      </a:br>
                      <a:r>
                        <a:rPr lang="en-US" dirty="0"/>
                        <a:t>(AAD Group)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77713"/>
                  </a:ext>
                </a:extLst>
              </a:tr>
              <a:tr h="1207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/>
                        <a:t>Business Function Workspace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 </a:t>
                      </a:r>
                      <a:r>
                        <a:rPr lang="en-AU" sz="1000" baseline="30000" dirty="0"/>
                        <a:t>1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70226"/>
                  </a:ext>
                </a:extLst>
              </a:tr>
              <a:tr h="10382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/>
                        <a:t>Division Workspace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 </a:t>
                      </a:r>
                      <a:r>
                        <a:rPr lang="en-AU" sz="1000" baseline="30000" dirty="0"/>
                        <a:t>1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09669"/>
                  </a:ext>
                </a:extLst>
              </a:tr>
              <a:tr h="1207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/>
                        <a:t>Team Workspace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BusinessFunctionCode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TeamName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BusinessFunctionCode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TeamName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&lt;</a:t>
                      </a:r>
                      <a:r>
                        <a:rPr lang="en-US" sz="1000" dirty="0" err="1"/>
                        <a:t>DivisionCode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BusinessFunctionCode</a:t>
                      </a:r>
                      <a:r>
                        <a:rPr lang="en-US" sz="1000" dirty="0"/>
                        <a:t>&gt;-&lt;</a:t>
                      </a:r>
                      <a:r>
                        <a:rPr lang="en-US" sz="1000" dirty="0" err="1"/>
                        <a:t>TeamName</a:t>
                      </a:r>
                      <a:r>
                        <a:rPr lang="en-US" sz="1000" dirty="0"/>
                        <a:t>&gt;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000" dirty="0"/>
                        <a:t>BI-&lt;</a:t>
                      </a:r>
                      <a:r>
                        <a:rPr lang="en-AU" sz="1000" dirty="0" err="1"/>
                        <a:t>BITeamName</a:t>
                      </a:r>
                      <a:r>
                        <a:rPr lang="en-AU" sz="1000" dirty="0"/>
                        <a:t>&gt;-Contributor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5859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392796-6352-4A62-866F-8CC63A1F6667}"/>
              </a:ext>
            </a:extLst>
          </p:cNvPr>
          <p:cNvSpPr txBox="1"/>
          <p:nvPr/>
        </p:nvSpPr>
        <p:spPr>
          <a:xfrm>
            <a:off x="4173668" y="6104769"/>
            <a:ext cx="7085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sz="1200" baseline="30000" dirty="0"/>
              <a:t>1</a:t>
            </a:r>
            <a:r>
              <a:rPr lang="en-AU" sz="1200" dirty="0"/>
              <a:t> If self-service users wish to contribute, they will have to involve the Corporate BI stream to engage in review and deployment of the BI asset.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FE875-C6F2-4A77-ADE5-4CC1205FB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1" y="1711793"/>
            <a:ext cx="3637943" cy="38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747897"/>
          </a:xfrm>
        </p:spPr>
        <p:txBody>
          <a:bodyPr/>
          <a:lstStyle/>
          <a:p>
            <a:r>
              <a:rPr lang="en-US" dirty="0"/>
              <a:t>Power BI Workspace Governance</a:t>
            </a:r>
          </a:p>
          <a:p>
            <a:r>
              <a:rPr lang="en-US" sz="1400" b="0" dirty="0">
                <a:latin typeface="+mn-lt"/>
              </a:rPr>
              <a:t>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34</a:t>
            </a:fld>
            <a:endParaRPr lang="en-AU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38965CD-7AFF-4E87-8D6D-B71561358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448795"/>
              </p:ext>
            </p:extLst>
          </p:nvPr>
        </p:nvGraphicFramePr>
        <p:xfrm>
          <a:off x="4173668" y="1159103"/>
          <a:ext cx="7421941" cy="4421076"/>
        </p:xfrm>
        <a:graphic>
          <a:graphicData uri="http://schemas.openxmlformats.org/drawingml/2006/table">
            <a:tbl>
              <a:tblPr firstRow="1" bandRow="1">
                <a:tableStyleId>{3DCF966B-0CDF-4B17-B95E-0E9DDE731A45}</a:tableStyleId>
              </a:tblPr>
              <a:tblGrid>
                <a:gridCol w="1420888">
                  <a:extLst>
                    <a:ext uri="{9D8B030D-6E8A-4147-A177-3AD203B41FA5}">
                      <a16:colId xmlns:a16="http://schemas.microsoft.com/office/drawing/2014/main" val="547361847"/>
                    </a:ext>
                  </a:extLst>
                </a:gridCol>
                <a:gridCol w="2248545">
                  <a:extLst>
                    <a:ext uri="{9D8B030D-6E8A-4147-A177-3AD203B41FA5}">
                      <a16:colId xmlns:a16="http://schemas.microsoft.com/office/drawing/2014/main" val="566478403"/>
                    </a:ext>
                  </a:extLst>
                </a:gridCol>
                <a:gridCol w="2036190">
                  <a:extLst>
                    <a:ext uri="{9D8B030D-6E8A-4147-A177-3AD203B41FA5}">
                      <a16:colId xmlns:a16="http://schemas.microsoft.com/office/drawing/2014/main" val="1108818250"/>
                    </a:ext>
                  </a:extLst>
                </a:gridCol>
                <a:gridCol w="1716318">
                  <a:extLst>
                    <a:ext uri="{9D8B030D-6E8A-4147-A177-3AD203B41FA5}">
                      <a16:colId xmlns:a16="http://schemas.microsoft.com/office/drawing/2014/main" val="2691814216"/>
                    </a:ext>
                  </a:extLst>
                </a:gridCol>
              </a:tblGrid>
              <a:tr h="798990">
                <a:tc>
                  <a:txBody>
                    <a:bodyPr/>
                    <a:lstStyle/>
                    <a:p>
                      <a:r>
                        <a:rPr lang="en-US" dirty="0"/>
                        <a:t>Power BI Workspace</a:t>
                      </a:r>
                    </a:p>
                    <a:p>
                      <a:r>
                        <a:rPr lang="en-US" dirty="0"/>
                        <a:t>Level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can view? (AAD Group)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can contribute?</a:t>
                      </a:r>
                      <a:br>
                        <a:rPr lang="en-US" dirty="0"/>
                      </a:br>
                      <a:r>
                        <a:rPr lang="en-US" dirty="0"/>
                        <a:t>(AAD Group)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 can manage?</a:t>
                      </a:r>
                      <a:br>
                        <a:rPr lang="en-US" dirty="0"/>
                      </a:br>
                      <a:r>
                        <a:rPr lang="en-US" dirty="0"/>
                        <a:t>(AAD Group)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77713"/>
                  </a:ext>
                </a:extLst>
              </a:tr>
              <a:tr h="1207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/>
                        <a:t>Marketing Business Function Workspace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AU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AU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 </a:t>
                      </a:r>
                      <a:r>
                        <a:rPr lang="en-AU" sz="1000" baseline="30000" dirty="0"/>
                        <a:t>1</a:t>
                      </a: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970226"/>
                  </a:ext>
                </a:extLst>
              </a:tr>
              <a:tr h="1207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 dirty="0"/>
                        <a:t>Australia Division Workspace</a:t>
                      </a:r>
                      <a:endParaRPr lang="en-AU" sz="1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AU-MKTG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AU-MKTG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 </a:t>
                      </a:r>
                      <a:r>
                        <a:rPr lang="en-AU" sz="1000" baseline="30000" dirty="0"/>
                        <a:t>1</a:t>
                      </a:r>
                      <a:endParaRPr lang="en-AU" sz="10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09669"/>
                  </a:ext>
                </a:extLst>
              </a:tr>
              <a:tr h="12073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500"/>
                        <a:t>Sales Team </a:t>
                      </a:r>
                      <a:r>
                        <a:rPr lang="en-US" sz="1500" dirty="0"/>
                        <a:t>Workspace</a:t>
                      </a:r>
                      <a:endParaRPr lang="en-AU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AU-MKTG-Sales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AnalyticsReader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AU-MKTG-Sales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AU-MKTG-Sales</a:t>
                      </a:r>
                      <a:r>
                        <a:rPr lang="en-AU" sz="1000" dirty="0"/>
                        <a:t>-</a:t>
                      </a:r>
                      <a:r>
                        <a:rPr lang="en-AU" sz="1000" dirty="0" err="1"/>
                        <a:t>AnalyticsContributor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Members of:</a:t>
                      </a:r>
                      <a:endParaRPr lang="en-AU" sz="10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000" dirty="0"/>
                        <a:t>BI-Data-Contributor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5859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0392796-6352-4A62-866F-8CC63A1F6667}"/>
              </a:ext>
            </a:extLst>
          </p:cNvPr>
          <p:cNvSpPr txBox="1"/>
          <p:nvPr/>
        </p:nvSpPr>
        <p:spPr>
          <a:xfrm>
            <a:off x="4173668" y="6104769"/>
            <a:ext cx="7085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sz="1200" baseline="30000" dirty="0"/>
              <a:t>1</a:t>
            </a:r>
            <a:r>
              <a:rPr lang="en-AU" sz="1200" dirty="0"/>
              <a:t> If self-service users wish to contribute, they will have to involve the Corporate BI stream to engage in review and deployment of the BI asset.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31586-3016-4918-97D5-6D2E254F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1" y="1711793"/>
            <a:ext cx="3637943" cy="38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Agile Enterprise BI</a:t>
            </a:r>
          </a:p>
          <a:p>
            <a:r>
              <a:rPr lang="en-US" dirty="0"/>
              <a:t>Width and Depth Recap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 dirty="0"/>
              <a:t>How wide?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36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B67C42-9742-4632-9D7F-D3C98259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389" y="2920171"/>
            <a:ext cx="6080371" cy="113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E743A-901C-4BF3-90CF-12CFDF2CA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389" y="4142432"/>
            <a:ext cx="6080371" cy="113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2DBDB4-60A5-4278-B917-EB93D6C0E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9389" y="5351993"/>
            <a:ext cx="6080371" cy="11340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A221076-9D54-4A7D-8421-7AF9B8C50335}"/>
              </a:ext>
            </a:extLst>
          </p:cNvPr>
          <p:cNvSpPr txBox="1"/>
          <p:nvPr/>
        </p:nvSpPr>
        <p:spPr>
          <a:xfrm>
            <a:off x="1049603" y="2071825"/>
            <a:ext cx="255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Full Corporate BI</a:t>
            </a:r>
            <a:endParaRPr lang="en-A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9FBAB-F55F-4259-9B83-065DED992D12}"/>
              </a:ext>
            </a:extLst>
          </p:cNvPr>
          <p:cNvSpPr txBox="1"/>
          <p:nvPr/>
        </p:nvSpPr>
        <p:spPr>
          <a:xfrm>
            <a:off x="1049603" y="3262868"/>
            <a:ext cx="255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Self Service Reports</a:t>
            </a:r>
            <a:endParaRPr lang="en-AU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31F1CE-4D1E-41E7-950F-5ED68A55E0D5}"/>
              </a:ext>
            </a:extLst>
          </p:cNvPr>
          <p:cNvSpPr txBox="1"/>
          <p:nvPr/>
        </p:nvSpPr>
        <p:spPr>
          <a:xfrm>
            <a:off x="1049603" y="4438943"/>
            <a:ext cx="281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Self Service Data Models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A15577-EBE6-4248-9AF1-83A0460AB6BD}"/>
              </a:ext>
            </a:extLst>
          </p:cNvPr>
          <p:cNvSpPr txBox="1"/>
          <p:nvPr/>
        </p:nvSpPr>
        <p:spPr>
          <a:xfrm>
            <a:off x="1049603" y="5734327"/>
            <a:ext cx="281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Self Service Entities</a:t>
            </a:r>
            <a:endParaRPr lang="en-AU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82DF937-96DE-4C96-8E73-7BA9597EF7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388" y="1689491"/>
            <a:ext cx="6080371" cy="113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17AD04D-EDC6-4122-A081-3161BC4F1A0A}"/>
              </a:ext>
            </a:extLst>
          </p:cNvPr>
          <p:cNvSpPr txBox="1"/>
          <p:nvPr/>
        </p:nvSpPr>
        <p:spPr>
          <a:xfrm>
            <a:off x="4223709" y="305927"/>
            <a:ext cx="20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Corporate BI</a:t>
            </a:r>
            <a:endParaRPr lang="en-AU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23B6B-794F-4FC5-800A-B7313C3FD11D}"/>
              </a:ext>
            </a:extLst>
          </p:cNvPr>
          <p:cNvSpPr txBox="1"/>
          <p:nvPr/>
        </p:nvSpPr>
        <p:spPr>
          <a:xfrm>
            <a:off x="7176333" y="988775"/>
            <a:ext cx="20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Self Service BI</a:t>
            </a:r>
            <a:endParaRPr lang="en-AU" sz="1800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D7C0F7C-D220-438F-BF31-A02F65A186AA}"/>
              </a:ext>
            </a:extLst>
          </p:cNvPr>
          <p:cNvSpPr/>
          <p:nvPr/>
        </p:nvSpPr>
        <p:spPr>
          <a:xfrm>
            <a:off x="4031913" y="710529"/>
            <a:ext cx="5111350" cy="1815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E4D582-E062-45B6-BB52-85984A30C03F}"/>
              </a:ext>
            </a:extLst>
          </p:cNvPr>
          <p:cNvGrpSpPr/>
          <p:nvPr/>
        </p:nvGrpSpPr>
        <p:grpSpPr>
          <a:xfrm>
            <a:off x="9949759" y="392856"/>
            <a:ext cx="2082027" cy="1902669"/>
            <a:chOff x="302773" y="1339957"/>
            <a:chExt cx="2082027" cy="19026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E4A5D2D-6FA2-4794-AAC5-EAAD3D8905A2}"/>
                </a:ext>
              </a:extLst>
            </p:cNvPr>
            <p:cNvSpPr/>
            <p:nvPr/>
          </p:nvSpPr>
          <p:spPr>
            <a:xfrm>
              <a:off x="302773" y="1339957"/>
              <a:ext cx="2082027" cy="190266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01EF88-5B5B-41A8-A5F5-60725EC19DE6}"/>
                </a:ext>
              </a:extLst>
            </p:cNvPr>
            <p:cNvSpPr txBox="1"/>
            <p:nvPr/>
          </p:nvSpPr>
          <p:spPr>
            <a:xfrm>
              <a:off x="515481" y="1560778"/>
              <a:ext cx="1692549" cy="15388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No one size fits all - varies from organization to organization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Your Organization will need to decide what scenarios to support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We recommend supporting all scenarios as that allows for most flexibility</a:t>
              </a:r>
              <a:endParaRPr lang="en-AU" sz="1000" dirty="0" err="1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3F68AE-79C2-4264-847E-92F21952C444}"/>
              </a:ext>
            </a:extLst>
          </p:cNvPr>
          <p:cNvCxnSpPr>
            <a:cxnSpLocks/>
          </p:cNvCxnSpPr>
          <p:nvPr/>
        </p:nvCxnSpPr>
        <p:spPr>
          <a:xfrm>
            <a:off x="6400801" y="1422009"/>
            <a:ext cx="0" cy="5105791"/>
          </a:xfrm>
          <a:prstGeom prst="line">
            <a:avLst/>
          </a:prstGeom>
          <a:ln w="28575" cap="rnd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6E908C-527D-48E4-9945-44A47011B89D}"/>
              </a:ext>
            </a:extLst>
          </p:cNvPr>
          <p:cNvCxnSpPr>
            <a:cxnSpLocks/>
          </p:cNvCxnSpPr>
          <p:nvPr/>
        </p:nvCxnSpPr>
        <p:spPr>
          <a:xfrm>
            <a:off x="9143263" y="762905"/>
            <a:ext cx="0" cy="5641784"/>
          </a:xfrm>
          <a:prstGeom prst="line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134F147-1056-4697-AB11-F295999EFDAF}"/>
              </a:ext>
            </a:extLst>
          </p:cNvPr>
          <p:cNvSpPr/>
          <p:nvPr/>
        </p:nvSpPr>
        <p:spPr>
          <a:xfrm>
            <a:off x="6422090" y="1440868"/>
            <a:ext cx="2721166" cy="50869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17ADCE41-0734-4CB2-A558-57236EE6CE72}"/>
              </a:ext>
            </a:extLst>
          </p:cNvPr>
          <p:cNvSpPr/>
          <p:nvPr/>
        </p:nvSpPr>
        <p:spPr>
          <a:xfrm>
            <a:off x="6400801" y="1347657"/>
            <a:ext cx="3246100" cy="180000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86298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 dirty="0"/>
              <a:t>How deep?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37</a:t>
            </a:fld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8176D0-94DA-44D0-92F1-81726C611318}"/>
              </a:ext>
            </a:extLst>
          </p:cNvPr>
          <p:cNvSpPr/>
          <p:nvPr/>
        </p:nvSpPr>
        <p:spPr>
          <a:xfrm>
            <a:off x="4175028" y="1516021"/>
            <a:ext cx="4451544" cy="475755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D55D533-A987-42BC-B287-EA1AC40B75D4}"/>
              </a:ext>
            </a:extLst>
          </p:cNvPr>
          <p:cNvSpPr/>
          <p:nvPr/>
        </p:nvSpPr>
        <p:spPr>
          <a:xfrm>
            <a:off x="4747730" y="2226876"/>
            <a:ext cx="3379244" cy="404670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990F73-4389-48B3-BD41-1767E5244214}"/>
              </a:ext>
            </a:extLst>
          </p:cNvPr>
          <p:cNvSpPr/>
          <p:nvPr/>
        </p:nvSpPr>
        <p:spPr>
          <a:xfrm>
            <a:off x="5174226" y="3209301"/>
            <a:ext cx="2694185" cy="306427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BA3440-91C1-4E60-A2B8-AD58C51C8576}"/>
              </a:ext>
            </a:extLst>
          </p:cNvPr>
          <p:cNvSpPr/>
          <p:nvPr/>
        </p:nvSpPr>
        <p:spPr>
          <a:xfrm>
            <a:off x="5603497" y="4656363"/>
            <a:ext cx="1835641" cy="16172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70FB74-6D90-467E-AAF8-52795322FB40}"/>
              </a:ext>
            </a:extLst>
          </p:cNvPr>
          <p:cNvSpPr txBox="1"/>
          <p:nvPr/>
        </p:nvSpPr>
        <p:spPr>
          <a:xfrm>
            <a:off x="4991079" y="1647554"/>
            <a:ext cx="289254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Power BI Organization Workspace</a:t>
            </a:r>
            <a:endParaRPr lang="en-AU" sz="18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7E99E9-472C-4A92-9E6D-A6E5B2FA50A3}"/>
              </a:ext>
            </a:extLst>
          </p:cNvPr>
          <p:cNvSpPr txBox="1"/>
          <p:nvPr/>
        </p:nvSpPr>
        <p:spPr>
          <a:xfrm>
            <a:off x="5288292" y="3291500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Division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Workspace</a:t>
            </a:r>
            <a:endParaRPr lang="en-AU" sz="1800" dirty="0" err="1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5B6605-F59A-4A4C-9F49-AD267D93CD96}"/>
              </a:ext>
            </a:extLst>
          </p:cNvPr>
          <p:cNvSpPr txBox="1"/>
          <p:nvPr/>
        </p:nvSpPr>
        <p:spPr>
          <a:xfrm>
            <a:off x="5288292" y="2306006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Business Function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Workspace</a:t>
            </a:r>
            <a:endParaRPr lang="en-AU" sz="1800" dirty="0" err="1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CD5788-A846-456E-815D-3EAD52E469FA}"/>
              </a:ext>
            </a:extLst>
          </p:cNvPr>
          <p:cNvSpPr txBox="1"/>
          <p:nvPr/>
        </p:nvSpPr>
        <p:spPr>
          <a:xfrm>
            <a:off x="5288292" y="4734085"/>
            <a:ext cx="246605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800" dirty="0"/>
              <a:t>Team</a:t>
            </a:r>
          </a:p>
          <a:p>
            <a:pPr algn="ctr"/>
            <a:r>
              <a:rPr lang="en-US" sz="1800" dirty="0"/>
              <a:t>Workspace</a:t>
            </a:r>
            <a:endParaRPr lang="en-AU" sz="1800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43EFC6-4500-497D-91CC-99F4EB1038C3}"/>
              </a:ext>
            </a:extLst>
          </p:cNvPr>
          <p:cNvSpPr txBox="1"/>
          <p:nvPr/>
        </p:nvSpPr>
        <p:spPr>
          <a:xfrm rot="16200000">
            <a:off x="1658973" y="3057899"/>
            <a:ext cx="20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Corporate BI</a:t>
            </a:r>
            <a:endParaRPr lang="en-AU" sz="1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71E105-58C8-4B0E-9246-ED7BF66513BE}"/>
              </a:ext>
            </a:extLst>
          </p:cNvPr>
          <p:cNvSpPr txBox="1"/>
          <p:nvPr/>
        </p:nvSpPr>
        <p:spPr>
          <a:xfrm rot="16200000">
            <a:off x="2507161" y="5280304"/>
            <a:ext cx="20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Self Service BI</a:t>
            </a:r>
            <a:endParaRPr lang="en-AU" sz="18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099D0D3-A147-4E31-BD8B-8742C1B4EB18}"/>
              </a:ext>
            </a:extLst>
          </p:cNvPr>
          <p:cNvSpPr/>
          <p:nvPr/>
        </p:nvSpPr>
        <p:spPr>
          <a:xfrm rot="5400000">
            <a:off x="909901" y="3996395"/>
            <a:ext cx="4374364" cy="18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F9FE09D0-4EF4-417E-8B4F-4C964F085BCF}"/>
              </a:ext>
            </a:extLst>
          </p:cNvPr>
          <p:cNvSpPr/>
          <p:nvPr/>
        </p:nvSpPr>
        <p:spPr>
          <a:xfrm rot="5400000">
            <a:off x="2454333" y="4692537"/>
            <a:ext cx="2982076" cy="180000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E0B1D6-FE8E-43D5-AD49-03A14FB686A6}"/>
              </a:ext>
            </a:extLst>
          </p:cNvPr>
          <p:cNvCxnSpPr>
            <a:cxnSpLocks/>
          </p:cNvCxnSpPr>
          <p:nvPr/>
        </p:nvCxnSpPr>
        <p:spPr>
          <a:xfrm>
            <a:off x="3872495" y="3209300"/>
            <a:ext cx="5087465" cy="0"/>
          </a:xfrm>
          <a:prstGeom prst="line">
            <a:avLst/>
          </a:prstGeom>
          <a:ln w="28575" cap="rnd">
            <a:solidFill>
              <a:schemeClr val="accent2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0F2303-85E9-4474-902B-AD7B61A4B43B}"/>
              </a:ext>
            </a:extLst>
          </p:cNvPr>
          <p:cNvGrpSpPr/>
          <p:nvPr/>
        </p:nvGrpSpPr>
        <p:grpSpPr>
          <a:xfrm>
            <a:off x="8959960" y="383111"/>
            <a:ext cx="2772404" cy="1951543"/>
            <a:chOff x="302773" y="1339957"/>
            <a:chExt cx="2772404" cy="1951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873674-4E6A-44E7-8895-C1D772C8B73A}"/>
                </a:ext>
              </a:extLst>
            </p:cNvPr>
            <p:cNvSpPr/>
            <p:nvPr/>
          </p:nvSpPr>
          <p:spPr>
            <a:xfrm>
              <a:off x="302773" y="1339957"/>
              <a:ext cx="2772404" cy="195154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AU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AA51FC-FC12-4491-8A4C-3CD4B5DE50F7}"/>
                </a:ext>
              </a:extLst>
            </p:cNvPr>
            <p:cNvSpPr txBox="1"/>
            <p:nvPr/>
          </p:nvSpPr>
          <p:spPr>
            <a:xfrm>
              <a:off x="601206" y="1560778"/>
              <a:ext cx="2152650" cy="13849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No one size fits all - varies from organization to organization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Your Organization will need to draw the lines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sz="1000" dirty="0"/>
                <a:t>We recommend below where Self Service BI content can be pushed to Business Function or Organization Workspace with the support of Corporate BI</a:t>
              </a:r>
              <a:endParaRPr lang="en-AU" sz="1000" dirty="0" err="1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DB7C36-BD2E-46BF-B207-A204241207A6}"/>
              </a:ext>
            </a:extLst>
          </p:cNvPr>
          <p:cNvCxnSpPr>
            <a:cxnSpLocks/>
          </p:cNvCxnSpPr>
          <p:nvPr/>
        </p:nvCxnSpPr>
        <p:spPr>
          <a:xfrm>
            <a:off x="3135477" y="6320024"/>
            <a:ext cx="5824483" cy="0"/>
          </a:xfrm>
          <a:prstGeom prst="line">
            <a:avLst/>
          </a:prstGeom>
          <a:ln w="28575" cap="rnd">
            <a:solidFill>
              <a:schemeClr val="accent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1E3AD62-9E07-40CD-8B80-B11BABAFB866}"/>
              </a:ext>
            </a:extLst>
          </p:cNvPr>
          <p:cNvSpPr/>
          <p:nvPr/>
        </p:nvSpPr>
        <p:spPr>
          <a:xfrm>
            <a:off x="3999742" y="3248812"/>
            <a:ext cx="4960218" cy="302476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043C9AD4-48B1-44EF-A039-B9DD87CD6DE0}"/>
              </a:ext>
            </a:extLst>
          </p:cNvPr>
          <p:cNvSpPr/>
          <p:nvPr/>
        </p:nvSpPr>
        <p:spPr>
          <a:xfrm rot="12312308">
            <a:off x="2590549" y="3216081"/>
            <a:ext cx="2620697" cy="2428079"/>
          </a:xfrm>
          <a:prstGeom prst="arc">
            <a:avLst>
              <a:gd name="adj1" fmla="val 16200000"/>
              <a:gd name="adj2" fmla="val 21359203"/>
            </a:avLst>
          </a:prstGeom>
          <a:ln w="38100" cap="rnd">
            <a:solidFill>
              <a:schemeClr val="accent6"/>
            </a:solidFill>
            <a:round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A417A7-C3A4-4126-BB0A-A4CC7CF9A9F8}"/>
              </a:ext>
            </a:extLst>
          </p:cNvPr>
          <p:cNvSpPr txBox="1"/>
          <p:nvPr/>
        </p:nvSpPr>
        <p:spPr>
          <a:xfrm>
            <a:off x="609067" y="4423956"/>
            <a:ext cx="18617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Assist Self Service BI to deploy and validate content for Business Function Workspace and above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72730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Development and Deployment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09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sz="4000" dirty="0"/>
              <a:t>Corporate BI Developer</a:t>
            </a:r>
          </a:p>
          <a:p>
            <a:r>
              <a:rPr lang="en-US" sz="2800" dirty="0"/>
              <a:t>Power BI Content – Development and Deployment Process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39</a:t>
            </a:fld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0F2B70-7D0D-4736-B96B-6A8AA456851F}"/>
              </a:ext>
            </a:extLst>
          </p:cNvPr>
          <p:cNvCxnSpPr>
            <a:cxnSpLocks/>
          </p:cNvCxnSpPr>
          <p:nvPr/>
        </p:nvCxnSpPr>
        <p:spPr>
          <a:xfrm flipV="1">
            <a:off x="2113199" y="2077285"/>
            <a:ext cx="535212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07F8B8F-25DE-44B1-AF1F-6E4F1120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463" y="3783685"/>
            <a:ext cx="540000" cy="540000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E18EBD8-496F-481E-AC85-BD2E99A92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844" y="3783685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36EAC8-01CE-4D24-AB11-FB7644F3B582}"/>
              </a:ext>
            </a:extLst>
          </p:cNvPr>
          <p:cNvSpPr txBox="1"/>
          <p:nvPr/>
        </p:nvSpPr>
        <p:spPr>
          <a:xfrm>
            <a:off x="2446500" y="4401922"/>
            <a:ext cx="1146992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Azure DevOps</a:t>
            </a:r>
          </a:p>
          <a:p>
            <a:pPr algn="ctr"/>
            <a:r>
              <a:rPr lang="en-US" sz="1400" dirty="0"/>
              <a:t>Repos</a:t>
            </a:r>
            <a:endParaRPr lang="en-AU" sz="14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30068-3482-406A-95FD-3346EFCF1E5C}"/>
              </a:ext>
            </a:extLst>
          </p:cNvPr>
          <p:cNvSpPr txBox="1"/>
          <p:nvPr/>
        </p:nvSpPr>
        <p:spPr>
          <a:xfrm>
            <a:off x="4195106" y="4401922"/>
            <a:ext cx="94825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Azure DevOps</a:t>
            </a:r>
          </a:p>
          <a:p>
            <a:pPr algn="ctr"/>
            <a:r>
              <a:rPr lang="en-US" sz="1400" dirty="0"/>
              <a:t>Pipelines</a:t>
            </a:r>
            <a:endParaRPr lang="en-AU" sz="14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8B5F56-DD3D-4BF9-9BC4-C31F1E15D56F}"/>
              </a:ext>
            </a:extLst>
          </p:cNvPr>
          <p:cNvSpPr txBox="1"/>
          <p:nvPr/>
        </p:nvSpPr>
        <p:spPr>
          <a:xfrm>
            <a:off x="6032099" y="4401922"/>
            <a:ext cx="9482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UAT Workspace</a:t>
            </a:r>
            <a:endParaRPr lang="en-AU" sz="1400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89818A-CC0E-422B-A52B-A88F6B9A3641}"/>
              </a:ext>
            </a:extLst>
          </p:cNvPr>
          <p:cNvSpPr txBox="1"/>
          <p:nvPr/>
        </p:nvSpPr>
        <p:spPr>
          <a:xfrm>
            <a:off x="2532907" y="2384652"/>
            <a:ext cx="10424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Power BI Desktop (.</a:t>
            </a:r>
            <a:r>
              <a:rPr lang="en-US" sz="1400" dirty="0" err="1"/>
              <a:t>pbix</a:t>
            </a:r>
            <a:r>
              <a:rPr lang="en-US" sz="1400" dirty="0"/>
              <a:t>)</a:t>
            </a:r>
            <a:endParaRPr lang="en-AU" sz="1400" dirty="0" err="1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004029-CA45-4D59-AE4F-E9393C25CDA5}"/>
              </a:ext>
            </a:extLst>
          </p:cNvPr>
          <p:cNvCxnSpPr>
            <a:cxnSpLocks/>
          </p:cNvCxnSpPr>
          <p:nvPr/>
        </p:nvCxnSpPr>
        <p:spPr>
          <a:xfrm flipV="1">
            <a:off x="3375039" y="4049578"/>
            <a:ext cx="956766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8A3BB8-C73F-4707-8914-F021DED98FE5}"/>
              </a:ext>
            </a:extLst>
          </p:cNvPr>
          <p:cNvCxnSpPr>
            <a:cxnSpLocks/>
          </p:cNvCxnSpPr>
          <p:nvPr/>
        </p:nvCxnSpPr>
        <p:spPr>
          <a:xfrm flipV="1">
            <a:off x="8817344" y="4049578"/>
            <a:ext cx="957600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E8845224-D50C-4D26-AD80-B54A277D00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63" y="1783766"/>
            <a:ext cx="541295" cy="540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FCDAB3E9-6709-46C5-94F5-F5FE3C806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332" y="3783685"/>
            <a:ext cx="541295" cy="54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E6D4A81-D69E-48A6-9D0C-AEBA7540DEE7}"/>
              </a:ext>
            </a:extLst>
          </p:cNvPr>
          <p:cNvSpPr txBox="1"/>
          <p:nvPr/>
        </p:nvSpPr>
        <p:spPr>
          <a:xfrm>
            <a:off x="907880" y="2426786"/>
            <a:ext cx="1353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BI Developer</a:t>
            </a:r>
            <a:endParaRPr lang="en-AU" sz="1400" dirty="0" err="1"/>
          </a:p>
        </p:txBody>
      </p:sp>
      <p:pic>
        <p:nvPicPr>
          <p:cNvPr id="44" name="Picture 43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BDD0A2F5-4BDC-4BF6-ABF3-2FFFB1274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807" y="1825900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859D7-7263-4618-977E-12338049CEA5}"/>
              </a:ext>
            </a:extLst>
          </p:cNvPr>
          <p:cNvSpPr txBox="1"/>
          <p:nvPr/>
        </p:nvSpPr>
        <p:spPr>
          <a:xfrm>
            <a:off x="4170001" y="2398808"/>
            <a:ext cx="11899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Development Workspace</a:t>
            </a:r>
            <a:endParaRPr lang="en-AU" sz="1400" dirty="0" err="1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0C20289A-E21B-4D7B-A38A-F9E47C1D4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038" y="1781157"/>
            <a:ext cx="541295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2BC51F-9C0D-428B-903D-D94BB2F4A9A5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3052463" y="3030983"/>
            <a:ext cx="1646" cy="752702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5CEB22-F455-412B-A188-4EB28DE73899}"/>
              </a:ext>
            </a:extLst>
          </p:cNvPr>
          <p:cNvCxnSpPr>
            <a:cxnSpLocks/>
          </p:cNvCxnSpPr>
          <p:nvPr/>
        </p:nvCxnSpPr>
        <p:spPr>
          <a:xfrm flipV="1">
            <a:off x="3426885" y="2077285"/>
            <a:ext cx="956766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CD46FC-9973-42A1-B8AE-341303DEFF56}"/>
              </a:ext>
            </a:extLst>
          </p:cNvPr>
          <p:cNvCxnSpPr>
            <a:cxnSpLocks/>
          </p:cNvCxnSpPr>
          <p:nvPr/>
        </p:nvCxnSpPr>
        <p:spPr>
          <a:xfrm flipV="1">
            <a:off x="5075333" y="4061235"/>
            <a:ext cx="956766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7BF9A6-2060-4BE8-890B-50E7C0124823}"/>
              </a:ext>
            </a:extLst>
          </p:cNvPr>
          <p:cNvCxnSpPr>
            <a:cxnSpLocks/>
          </p:cNvCxnSpPr>
          <p:nvPr/>
        </p:nvCxnSpPr>
        <p:spPr>
          <a:xfrm flipV="1">
            <a:off x="6914971" y="4049578"/>
            <a:ext cx="956766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75DF68-8BA0-4E03-8B3C-4565B4E51000}"/>
              </a:ext>
            </a:extLst>
          </p:cNvPr>
          <p:cNvSpPr txBox="1"/>
          <p:nvPr/>
        </p:nvSpPr>
        <p:spPr>
          <a:xfrm>
            <a:off x="7869091" y="4401922"/>
            <a:ext cx="9482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UAT App</a:t>
            </a:r>
            <a:endParaRPr lang="en-AU" sz="1400" dirty="0" err="1"/>
          </a:p>
        </p:txBody>
      </p:sp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1752DD88-004E-4972-9045-0354C35FB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24" y="3783685"/>
            <a:ext cx="541295" cy="540000"/>
          </a:xfrm>
          <a:prstGeom prst="rect">
            <a:avLst/>
          </a:prstGeom>
        </p:spPr>
      </p:pic>
      <p:pic>
        <p:nvPicPr>
          <p:cNvPr id="56" name="Picture 55" descr="A close up of graphics&#10;&#10;Description automatically generated">
            <a:extLst>
              <a:ext uri="{FF2B5EF4-FFF2-40B4-BE49-F238E27FC236}">
                <a16:creationId xmlns:a16="http://schemas.microsoft.com/office/drawing/2014/main" id="{2BAD7407-AABB-4813-B7A8-D86FB7DB3B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7289" y="3786028"/>
            <a:ext cx="540000" cy="540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459BD39-AF37-4828-A899-C2BF6DBC85E9}"/>
              </a:ext>
            </a:extLst>
          </p:cNvPr>
          <p:cNvSpPr txBox="1"/>
          <p:nvPr/>
        </p:nvSpPr>
        <p:spPr>
          <a:xfrm>
            <a:off x="9796182" y="4433750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End User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85943D-01E9-4343-AF98-E09AEC025DAF}"/>
              </a:ext>
            </a:extLst>
          </p:cNvPr>
          <p:cNvSpPr txBox="1"/>
          <p:nvPr/>
        </p:nvSpPr>
        <p:spPr>
          <a:xfrm>
            <a:off x="8895037" y="3710797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Validate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7BFF408-ABCF-439F-B89D-4679D5F9D874}"/>
              </a:ext>
            </a:extLst>
          </p:cNvPr>
          <p:cNvSpPr txBox="1"/>
          <p:nvPr/>
        </p:nvSpPr>
        <p:spPr>
          <a:xfrm>
            <a:off x="6939302" y="3567305"/>
            <a:ext cx="8022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Publish App</a:t>
            </a:r>
            <a:endParaRPr lang="en-AU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89F72D-3F3F-4BBA-A113-7CCD9D764A8B}"/>
              </a:ext>
            </a:extLst>
          </p:cNvPr>
          <p:cNvSpPr txBox="1"/>
          <p:nvPr/>
        </p:nvSpPr>
        <p:spPr>
          <a:xfrm>
            <a:off x="5102310" y="3669620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Deploy</a:t>
            </a:r>
            <a:endParaRPr lang="en-A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3AA735-5816-45EA-9A19-FEB36B49C6D5}"/>
              </a:ext>
            </a:extLst>
          </p:cNvPr>
          <p:cNvSpPr txBox="1"/>
          <p:nvPr/>
        </p:nvSpPr>
        <p:spPr>
          <a:xfrm>
            <a:off x="3094912" y="3203221"/>
            <a:ext cx="110019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Pull Request</a:t>
            </a:r>
            <a:endParaRPr lang="en-AU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12CD08-F4AC-4160-B952-0D6801CEE79F}"/>
              </a:ext>
            </a:extLst>
          </p:cNvPr>
          <p:cNvSpPr txBox="1"/>
          <p:nvPr/>
        </p:nvSpPr>
        <p:spPr>
          <a:xfrm>
            <a:off x="3268534" y="3579420"/>
            <a:ext cx="11001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Commit Trigger</a:t>
            </a:r>
            <a:endParaRPr lang="en-AU" sz="1400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01F148BA-D0C9-4576-989E-2FD45966AD36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3377359" y="4690890"/>
            <a:ext cx="460386" cy="1175112"/>
          </a:xfrm>
          <a:prstGeom prst="bentConnector2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A close up of a sign&#10;&#10;Description automatically generated">
            <a:extLst>
              <a:ext uri="{FF2B5EF4-FFF2-40B4-BE49-F238E27FC236}">
                <a16:creationId xmlns:a16="http://schemas.microsoft.com/office/drawing/2014/main" id="{F58E23E0-1ACD-444B-B8E5-8BFC88A3D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79" y="5268334"/>
            <a:ext cx="540000" cy="540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1520640-272A-49AB-93AD-B23D8F8BECBB}"/>
              </a:ext>
            </a:extLst>
          </p:cNvPr>
          <p:cNvSpPr txBox="1"/>
          <p:nvPr/>
        </p:nvSpPr>
        <p:spPr>
          <a:xfrm>
            <a:off x="4114341" y="5886571"/>
            <a:ext cx="94825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Azure DevOps</a:t>
            </a:r>
          </a:p>
          <a:p>
            <a:pPr algn="ctr"/>
            <a:r>
              <a:rPr lang="en-US" sz="1400" dirty="0"/>
              <a:t>Pipelines</a:t>
            </a:r>
            <a:endParaRPr lang="en-AU" sz="1400" dirty="0" err="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9EBFC5-0107-46AC-B370-478E286EE082}"/>
              </a:ext>
            </a:extLst>
          </p:cNvPr>
          <p:cNvSpPr txBox="1"/>
          <p:nvPr/>
        </p:nvSpPr>
        <p:spPr>
          <a:xfrm>
            <a:off x="5991416" y="5858434"/>
            <a:ext cx="9482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Production Workspace</a:t>
            </a:r>
            <a:endParaRPr lang="en-AU" sz="1400" dirty="0" err="1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A10081-279D-49AE-8600-DC016C624B4A}"/>
              </a:ext>
            </a:extLst>
          </p:cNvPr>
          <p:cNvCxnSpPr>
            <a:cxnSpLocks/>
          </p:cNvCxnSpPr>
          <p:nvPr/>
        </p:nvCxnSpPr>
        <p:spPr>
          <a:xfrm flipV="1">
            <a:off x="8776661" y="5506090"/>
            <a:ext cx="957600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D47B76FC-48A4-48D8-9584-170C8FC12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49" y="5240197"/>
            <a:ext cx="541295" cy="540000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30E0D7-CCCF-4E1F-8509-38AE7260EB93}"/>
              </a:ext>
            </a:extLst>
          </p:cNvPr>
          <p:cNvCxnSpPr>
            <a:cxnSpLocks/>
          </p:cNvCxnSpPr>
          <p:nvPr/>
        </p:nvCxnSpPr>
        <p:spPr>
          <a:xfrm flipV="1">
            <a:off x="5034650" y="5517747"/>
            <a:ext cx="956766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08D9F2D-5FEC-41D5-8780-C5A851D28F0C}"/>
              </a:ext>
            </a:extLst>
          </p:cNvPr>
          <p:cNvCxnSpPr>
            <a:cxnSpLocks/>
          </p:cNvCxnSpPr>
          <p:nvPr/>
        </p:nvCxnSpPr>
        <p:spPr>
          <a:xfrm flipV="1">
            <a:off x="6874288" y="5506090"/>
            <a:ext cx="956766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54DD411-33FC-478C-9FA9-DD701CD33CC7}"/>
              </a:ext>
            </a:extLst>
          </p:cNvPr>
          <p:cNvSpPr txBox="1"/>
          <p:nvPr/>
        </p:nvSpPr>
        <p:spPr>
          <a:xfrm>
            <a:off x="7828408" y="5858434"/>
            <a:ext cx="9482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Production App</a:t>
            </a:r>
            <a:endParaRPr lang="en-AU" sz="1400" dirty="0" err="1"/>
          </a:p>
        </p:txBody>
      </p:sp>
      <p:pic>
        <p:nvPicPr>
          <p:cNvPr id="93" name="Picture 92" descr="A close up of a logo&#10;&#10;Description automatically generated">
            <a:extLst>
              <a:ext uri="{FF2B5EF4-FFF2-40B4-BE49-F238E27FC236}">
                <a16:creationId xmlns:a16="http://schemas.microsoft.com/office/drawing/2014/main" id="{8868C61F-F20A-42A6-852A-3030C5147B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641" y="5240197"/>
            <a:ext cx="541295" cy="540000"/>
          </a:xfrm>
          <a:prstGeom prst="rect">
            <a:avLst/>
          </a:prstGeom>
        </p:spPr>
      </p:pic>
      <p:pic>
        <p:nvPicPr>
          <p:cNvPr id="95" name="Picture 94" descr="A close up of graphics&#10;&#10;Description automatically generated">
            <a:extLst>
              <a:ext uri="{FF2B5EF4-FFF2-40B4-BE49-F238E27FC236}">
                <a16:creationId xmlns:a16="http://schemas.microsoft.com/office/drawing/2014/main" id="{1B27E6BC-24FD-4AF4-BF6F-21DF11E81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86606" y="5242540"/>
            <a:ext cx="540000" cy="540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326D03D-D53F-45DC-BE36-135468109BE0}"/>
              </a:ext>
            </a:extLst>
          </p:cNvPr>
          <p:cNvSpPr txBox="1"/>
          <p:nvPr/>
        </p:nvSpPr>
        <p:spPr>
          <a:xfrm>
            <a:off x="9755499" y="5890262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End User</a:t>
            </a:r>
            <a:endParaRPr lang="en-AU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27455C-EF09-43E6-93D2-7F309C8F02A3}"/>
              </a:ext>
            </a:extLst>
          </p:cNvPr>
          <p:cNvSpPr txBox="1"/>
          <p:nvPr/>
        </p:nvSpPr>
        <p:spPr>
          <a:xfrm>
            <a:off x="8854354" y="5167309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Consume</a:t>
            </a:r>
            <a:endParaRPr lang="en-AU" sz="14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1F737CB-E3D6-437B-9EE8-90BE37361297}"/>
              </a:ext>
            </a:extLst>
          </p:cNvPr>
          <p:cNvSpPr txBox="1"/>
          <p:nvPr/>
        </p:nvSpPr>
        <p:spPr>
          <a:xfrm>
            <a:off x="6865961" y="5023817"/>
            <a:ext cx="8022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Publish App</a:t>
            </a:r>
            <a:endParaRPr lang="en-AU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AB75141-CC28-48C4-80F7-CF4A2FCBEFF8}"/>
              </a:ext>
            </a:extLst>
          </p:cNvPr>
          <p:cNvSpPr txBox="1"/>
          <p:nvPr/>
        </p:nvSpPr>
        <p:spPr>
          <a:xfrm>
            <a:off x="5061627" y="5126132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Deploy</a:t>
            </a:r>
            <a:endParaRPr lang="en-AU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1146FC3-FDD9-45FD-961A-7626D56591C8}"/>
              </a:ext>
            </a:extLst>
          </p:cNvPr>
          <p:cNvSpPr txBox="1"/>
          <p:nvPr/>
        </p:nvSpPr>
        <p:spPr>
          <a:xfrm>
            <a:off x="3152989" y="5004198"/>
            <a:ext cx="110019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Approval Gate</a:t>
            </a:r>
            <a:endParaRPr lang="en-AU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1EE646C-6D9D-4385-9E5D-BE3534D18FED}"/>
              </a:ext>
            </a:extLst>
          </p:cNvPr>
          <p:cNvSpPr/>
          <p:nvPr/>
        </p:nvSpPr>
        <p:spPr>
          <a:xfrm>
            <a:off x="2215130" y="1693310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AU" sz="10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0E6A871-08E9-4EDE-946F-C33B9F651423}"/>
              </a:ext>
            </a:extLst>
          </p:cNvPr>
          <p:cNvSpPr/>
          <p:nvPr/>
        </p:nvSpPr>
        <p:spPr>
          <a:xfrm>
            <a:off x="3752268" y="1685166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AU" sz="10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296896-1DB1-41AB-9C46-594C1FF0C2AF}"/>
              </a:ext>
            </a:extLst>
          </p:cNvPr>
          <p:cNvSpPr/>
          <p:nvPr/>
        </p:nvSpPr>
        <p:spPr>
          <a:xfrm>
            <a:off x="2702322" y="3142175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AU" sz="1000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E9D30A9-BC54-48C0-8D86-191D2192FB74}"/>
              </a:ext>
            </a:extLst>
          </p:cNvPr>
          <p:cNvSpPr/>
          <p:nvPr/>
        </p:nvSpPr>
        <p:spPr>
          <a:xfrm>
            <a:off x="3664311" y="4083500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AU" sz="1000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F819FBD-3024-4FD9-B9EA-DF72EF6C821E}"/>
              </a:ext>
            </a:extLst>
          </p:cNvPr>
          <p:cNvSpPr/>
          <p:nvPr/>
        </p:nvSpPr>
        <p:spPr>
          <a:xfrm>
            <a:off x="5373398" y="4083500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AU" sz="1000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CD9475D-8E9A-4B39-AD7D-08161D6D998F}"/>
              </a:ext>
            </a:extLst>
          </p:cNvPr>
          <p:cNvSpPr/>
          <p:nvPr/>
        </p:nvSpPr>
        <p:spPr>
          <a:xfrm>
            <a:off x="7193769" y="4077698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endParaRPr lang="en-AU" sz="1000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B8EF211-1DE4-4E95-AD90-25B35277F6D2}"/>
              </a:ext>
            </a:extLst>
          </p:cNvPr>
          <p:cNvSpPr/>
          <p:nvPr/>
        </p:nvSpPr>
        <p:spPr>
          <a:xfrm>
            <a:off x="9143144" y="4077698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  <a:endParaRPr lang="en-AU" sz="1000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21C955D-A760-4E4D-A04E-04AD4BC1D703}"/>
              </a:ext>
            </a:extLst>
          </p:cNvPr>
          <p:cNvSpPr/>
          <p:nvPr/>
        </p:nvSpPr>
        <p:spPr>
          <a:xfrm>
            <a:off x="3511311" y="5560680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8</a:t>
            </a:r>
            <a:endParaRPr lang="en-AU" sz="1000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985F5A8-BEA5-477C-93EE-F553A70C1FBA}"/>
              </a:ext>
            </a:extLst>
          </p:cNvPr>
          <p:cNvSpPr/>
          <p:nvPr/>
        </p:nvSpPr>
        <p:spPr>
          <a:xfrm>
            <a:off x="5309734" y="5560801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  <a:endParaRPr lang="en-AU" sz="1000" dirty="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F9E48D8F-D355-48FD-A42F-B2F6803BFB52}"/>
              </a:ext>
            </a:extLst>
          </p:cNvPr>
          <p:cNvGrpSpPr/>
          <p:nvPr/>
        </p:nvGrpSpPr>
        <p:grpSpPr>
          <a:xfrm>
            <a:off x="7169707" y="5560680"/>
            <a:ext cx="306000" cy="306000"/>
            <a:chOff x="7169707" y="5560680"/>
            <a:chExt cx="306000" cy="306000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BA78A69-7748-429D-8C61-6A9FE513746F}"/>
                </a:ext>
              </a:extLst>
            </p:cNvPr>
            <p:cNvSpPr/>
            <p:nvPr/>
          </p:nvSpPr>
          <p:spPr>
            <a:xfrm>
              <a:off x="7169707" y="5560680"/>
              <a:ext cx="306000" cy="30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4AAC7AC-0DC2-488B-902C-9631EB41EB20}"/>
                </a:ext>
              </a:extLst>
            </p:cNvPr>
            <p:cNvSpPr txBox="1"/>
            <p:nvPr/>
          </p:nvSpPr>
          <p:spPr>
            <a:xfrm>
              <a:off x="7193769" y="5641698"/>
              <a:ext cx="2608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10</a:t>
              </a:r>
              <a:endParaRPr lang="en-AU" sz="9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53A609-DD00-4E6E-9E7E-E1FD017DE59C}"/>
              </a:ext>
            </a:extLst>
          </p:cNvPr>
          <p:cNvGrpSpPr/>
          <p:nvPr/>
        </p:nvGrpSpPr>
        <p:grpSpPr>
          <a:xfrm>
            <a:off x="9143144" y="5534209"/>
            <a:ext cx="306000" cy="306000"/>
            <a:chOff x="7169707" y="5560680"/>
            <a:chExt cx="306000" cy="306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8DAF12-C4FF-4E06-BE07-6BEA437C5B07}"/>
                </a:ext>
              </a:extLst>
            </p:cNvPr>
            <p:cNvSpPr/>
            <p:nvPr/>
          </p:nvSpPr>
          <p:spPr>
            <a:xfrm>
              <a:off x="7169707" y="5560680"/>
              <a:ext cx="306000" cy="30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642E4-2D19-4B54-91DD-2B976804834A}"/>
                </a:ext>
              </a:extLst>
            </p:cNvPr>
            <p:cNvSpPr txBox="1"/>
            <p:nvPr/>
          </p:nvSpPr>
          <p:spPr>
            <a:xfrm>
              <a:off x="7193769" y="5641698"/>
              <a:ext cx="2608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11</a:t>
              </a:r>
              <a:endParaRPr lang="en-AU" sz="9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878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Corporate BI</a:t>
            </a:r>
          </a:p>
          <a:p>
            <a:r>
              <a:rPr lang="en-US" sz="2800" dirty="0"/>
              <a:t>Advantages and disadvantages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4</a:t>
            </a:fld>
            <a:endParaRPr lang="en-AU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FA097A51-E531-4A26-B911-3F488FC7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62" y="2408112"/>
            <a:ext cx="540000" cy="5400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13D867-FD1B-430E-990B-0A92B6686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281" y="2408112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11BC9-90C0-4468-9EBF-3E3ECD479AD7}"/>
              </a:ext>
            </a:extLst>
          </p:cNvPr>
          <p:cNvSpPr txBox="1"/>
          <p:nvPr/>
        </p:nvSpPr>
        <p:spPr>
          <a:xfrm>
            <a:off x="2159000" y="2501900"/>
            <a:ext cx="3937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/>
              <a:t>High confidence over data assets</a:t>
            </a:r>
            <a:endParaRPr lang="en-AU" sz="18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E2909-35E8-40D7-957A-72CCF28FD6B6}"/>
              </a:ext>
            </a:extLst>
          </p:cNvPr>
          <p:cNvSpPr txBox="1"/>
          <p:nvPr/>
        </p:nvSpPr>
        <p:spPr>
          <a:xfrm>
            <a:off x="7989483" y="2515800"/>
            <a:ext cx="33598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/>
              <a:t>Slow to insights</a:t>
            </a:r>
            <a:endParaRPr lang="en-AU" sz="1800" dirty="0" err="1"/>
          </a:p>
        </p:txBody>
      </p:sp>
    </p:spTree>
    <p:extLst>
      <p:ext uri="{BB962C8B-B14F-4D97-AF65-F5344CB8AC3E}">
        <p14:creationId xmlns:p14="http://schemas.microsoft.com/office/powerpoint/2010/main" val="323261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sz="4000" dirty="0"/>
              <a:t>Corporate BI Developer</a:t>
            </a:r>
          </a:p>
          <a:p>
            <a:r>
              <a:rPr lang="en-US" sz="2800" dirty="0"/>
              <a:t>Review Pull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40</a:t>
            </a:fld>
            <a:endParaRPr lang="en-AU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DB11D9A-CDFD-49E2-9BD1-FDBE20E1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522" y="1714220"/>
            <a:ext cx="5616956" cy="48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sz="4000" dirty="0"/>
              <a:t>Corporate BI Developer</a:t>
            </a:r>
          </a:p>
          <a:p>
            <a:r>
              <a:rPr lang="en-US" sz="2800" dirty="0"/>
              <a:t>YAML Pipeline to facilitate deployment to multiple environments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41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3BE2B-9AC8-4C45-9ADB-D7441C682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44" y="2011682"/>
            <a:ext cx="9863091" cy="3548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801DBC-C0C6-46DB-A8E9-8D7761474331}"/>
              </a:ext>
            </a:extLst>
          </p:cNvPr>
          <p:cNvSpPr/>
          <p:nvPr/>
        </p:nvSpPr>
        <p:spPr>
          <a:xfrm>
            <a:off x="3417903" y="4341181"/>
            <a:ext cx="1961965" cy="87001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FD1EDB-F9C6-4CD9-BE2D-CFCBB92E9947}"/>
              </a:ext>
            </a:extLst>
          </p:cNvPr>
          <p:cNvSpPr/>
          <p:nvPr/>
        </p:nvSpPr>
        <p:spPr>
          <a:xfrm>
            <a:off x="5558901" y="4341181"/>
            <a:ext cx="1862831" cy="11540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43859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sz="4000" dirty="0"/>
              <a:t>Self Service Developer</a:t>
            </a:r>
          </a:p>
          <a:p>
            <a:r>
              <a:rPr lang="en-US" sz="2800" dirty="0"/>
              <a:t>Power BI Content – Development and Deployment Process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42</a:t>
            </a:fld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0F2B70-7D0D-4736-B96B-6A8AA456851F}"/>
              </a:ext>
            </a:extLst>
          </p:cNvPr>
          <p:cNvCxnSpPr>
            <a:cxnSpLocks/>
          </p:cNvCxnSpPr>
          <p:nvPr/>
        </p:nvCxnSpPr>
        <p:spPr>
          <a:xfrm flipV="1">
            <a:off x="3841415" y="2019739"/>
            <a:ext cx="535212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89818A-CC0E-422B-A52B-A88F6B9A3641}"/>
              </a:ext>
            </a:extLst>
          </p:cNvPr>
          <p:cNvSpPr txBox="1"/>
          <p:nvPr/>
        </p:nvSpPr>
        <p:spPr>
          <a:xfrm>
            <a:off x="4261123" y="2327106"/>
            <a:ext cx="1042404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Power BI Desktop (.</a:t>
            </a:r>
            <a:r>
              <a:rPr lang="en-US" sz="1400" dirty="0" err="1"/>
              <a:t>pbix</a:t>
            </a:r>
            <a:r>
              <a:rPr lang="en-US" sz="1400" dirty="0"/>
              <a:t>)</a:t>
            </a:r>
            <a:endParaRPr lang="en-AU" sz="1400" dirty="0" err="1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E8845224-D50C-4D26-AD80-B54A277D0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79" y="1726220"/>
            <a:ext cx="541295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859D7-7263-4618-977E-12338049CEA5}"/>
              </a:ext>
            </a:extLst>
          </p:cNvPr>
          <p:cNvSpPr txBox="1"/>
          <p:nvPr/>
        </p:nvSpPr>
        <p:spPr>
          <a:xfrm>
            <a:off x="6155681" y="2341214"/>
            <a:ext cx="11899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SharePoint or OneDrive</a:t>
            </a:r>
            <a:endParaRPr lang="en-AU" sz="1400" dirty="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2BC51F-9C0D-428B-903D-D94BB2F4A9A5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781326" y="2973437"/>
            <a:ext cx="999" cy="533399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5CEB22-F455-412B-A188-4EB28DE73899}"/>
              </a:ext>
            </a:extLst>
          </p:cNvPr>
          <p:cNvCxnSpPr>
            <a:cxnSpLocks/>
          </p:cNvCxnSpPr>
          <p:nvPr/>
        </p:nvCxnSpPr>
        <p:spPr>
          <a:xfrm flipV="1">
            <a:off x="5155101" y="2019739"/>
            <a:ext cx="956766" cy="1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99EBFC5-0107-46AC-B370-478E286EE082}"/>
              </a:ext>
            </a:extLst>
          </p:cNvPr>
          <p:cNvSpPr txBox="1"/>
          <p:nvPr/>
        </p:nvSpPr>
        <p:spPr>
          <a:xfrm>
            <a:off x="4327842" y="4214686"/>
            <a:ext cx="9482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Production Workspace</a:t>
            </a:r>
            <a:endParaRPr lang="en-AU" sz="1400" dirty="0" err="1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A10081-279D-49AE-8600-DC016C624B4A}"/>
              </a:ext>
            </a:extLst>
          </p:cNvPr>
          <p:cNvCxnSpPr>
            <a:cxnSpLocks/>
          </p:cNvCxnSpPr>
          <p:nvPr/>
        </p:nvCxnSpPr>
        <p:spPr>
          <a:xfrm flipV="1">
            <a:off x="5198402" y="3851328"/>
            <a:ext cx="957600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 descr="A close up of a logo&#10;&#10;Description automatically generated">
            <a:extLst>
              <a:ext uri="{FF2B5EF4-FFF2-40B4-BE49-F238E27FC236}">
                <a16:creationId xmlns:a16="http://schemas.microsoft.com/office/drawing/2014/main" id="{D47B76FC-48A4-48D8-9584-170C8FC12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75" y="3596449"/>
            <a:ext cx="541295" cy="540000"/>
          </a:xfrm>
          <a:prstGeom prst="rect">
            <a:avLst/>
          </a:prstGeom>
        </p:spPr>
      </p:pic>
      <p:pic>
        <p:nvPicPr>
          <p:cNvPr id="95" name="Picture 94" descr="A close up of graphics&#10;&#10;Description automatically generated">
            <a:extLst>
              <a:ext uri="{FF2B5EF4-FFF2-40B4-BE49-F238E27FC236}">
                <a16:creationId xmlns:a16="http://schemas.microsoft.com/office/drawing/2014/main" id="{1B27E6BC-24FD-4AF4-BF6F-21DF11E8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347" y="3587778"/>
            <a:ext cx="540000" cy="5400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326D03D-D53F-45DC-BE36-135468109BE0}"/>
              </a:ext>
            </a:extLst>
          </p:cNvPr>
          <p:cNvSpPr txBox="1"/>
          <p:nvPr/>
        </p:nvSpPr>
        <p:spPr>
          <a:xfrm>
            <a:off x="6009882" y="4235500"/>
            <a:ext cx="118990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Self Service Developer</a:t>
            </a:r>
            <a:endParaRPr lang="en-AU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27455C-EF09-43E6-93D2-7F309C8F02A3}"/>
              </a:ext>
            </a:extLst>
          </p:cNvPr>
          <p:cNvSpPr txBox="1"/>
          <p:nvPr/>
        </p:nvSpPr>
        <p:spPr>
          <a:xfrm>
            <a:off x="5276095" y="3512547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Review</a:t>
            </a:r>
            <a:endParaRPr lang="en-AU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1EE646C-6D9D-4385-9E5D-BE3534D18FED}"/>
              </a:ext>
            </a:extLst>
          </p:cNvPr>
          <p:cNvSpPr/>
          <p:nvPr/>
        </p:nvSpPr>
        <p:spPr>
          <a:xfrm>
            <a:off x="3943346" y="1635764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AU" sz="10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0E6A871-08E9-4EDE-946F-C33B9F651423}"/>
              </a:ext>
            </a:extLst>
          </p:cNvPr>
          <p:cNvSpPr/>
          <p:nvPr/>
        </p:nvSpPr>
        <p:spPr>
          <a:xfrm>
            <a:off x="5480484" y="1627620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AU" sz="10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296896-1DB1-41AB-9C46-594C1FF0C2AF}"/>
              </a:ext>
            </a:extLst>
          </p:cNvPr>
          <p:cNvSpPr/>
          <p:nvPr/>
        </p:nvSpPr>
        <p:spPr>
          <a:xfrm>
            <a:off x="4430538" y="3084629"/>
            <a:ext cx="3060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AU" sz="1000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053A609-DD00-4E6E-9E7E-E1FD017DE59C}"/>
              </a:ext>
            </a:extLst>
          </p:cNvPr>
          <p:cNvGrpSpPr/>
          <p:nvPr/>
        </p:nvGrpSpPr>
        <p:grpSpPr>
          <a:xfrm>
            <a:off x="5564885" y="3879447"/>
            <a:ext cx="306000" cy="306000"/>
            <a:chOff x="7169707" y="5560680"/>
            <a:chExt cx="306000" cy="306000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48DAF12-C4FF-4E06-BE07-6BEA437C5B07}"/>
                </a:ext>
              </a:extLst>
            </p:cNvPr>
            <p:cNvSpPr/>
            <p:nvPr/>
          </p:nvSpPr>
          <p:spPr>
            <a:xfrm>
              <a:off x="7169707" y="5560680"/>
              <a:ext cx="306000" cy="30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642E4-2D19-4B54-91DD-2B976804834A}"/>
                </a:ext>
              </a:extLst>
            </p:cNvPr>
            <p:cNvSpPr txBox="1"/>
            <p:nvPr/>
          </p:nvSpPr>
          <p:spPr>
            <a:xfrm>
              <a:off x="7193769" y="5641698"/>
              <a:ext cx="2608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4</a:t>
              </a:r>
              <a:endParaRPr lang="en-AU" sz="90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4" name="Picture 3" descr="A close up of graphics&#10;&#10;Description automatically generated">
            <a:extLst>
              <a:ext uri="{FF2B5EF4-FFF2-40B4-BE49-F238E27FC236}">
                <a16:creationId xmlns:a16="http://schemas.microsoft.com/office/drawing/2014/main" id="{390A16AD-C92B-4605-8C48-E3067437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990" y="1534844"/>
            <a:ext cx="540000" cy="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F6A52-0029-47C0-83E5-538F29968DE3}"/>
              </a:ext>
            </a:extLst>
          </p:cNvPr>
          <p:cNvSpPr txBox="1"/>
          <p:nvPr/>
        </p:nvSpPr>
        <p:spPr>
          <a:xfrm>
            <a:off x="2700692" y="2182566"/>
            <a:ext cx="12426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Self Service Developer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533CA-B8ED-4CA9-9D1C-A86973EDB5B9}"/>
              </a:ext>
            </a:extLst>
          </p:cNvPr>
          <p:cNvSpPr txBox="1"/>
          <p:nvPr/>
        </p:nvSpPr>
        <p:spPr>
          <a:xfrm>
            <a:off x="4836198" y="3096544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Publish</a:t>
            </a:r>
            <a:endParaRPr lang="en-AU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C737EA-CABF-407F-9105-8628F8F4DD2A}"/>
              </a:ext>
            </a:extLst>
          </p:cNvPr>
          <p:cNvSpPr txBox="1"/>
          <p:nvPr/>
        </p:nvSpPr>
        <p:spPr>
          <a:xfrm>
            <a:off x="5228041" y="2060276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Save</a:t>
            </a:r>
            <a:endParaRPr lang="en-AU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3BC2FF-9994-4C69-A251-5E2306B16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2271" y="1706555"/>
            <a:ext cx="540000" cy="5400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3917D078-730D-4A91-B376-B6B8C57CE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2068" y="1750430"/>
            <a:ext cx="540001" cy="45225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B0ED8B-2A47-4CDB-8BDA-08263B2F1DE9}"/>
              </a:ext>
            </a:extLst>
          </p:cNvPr>
          <p:cNvCxnSpPr>
            <a:cxnSpLocks/>
          </p:cNvCxnSpPr>
          <p:nvPr/>
        </p:nvCxnSpPr>
        <p:spPr>
          <a:xfrm flipV="1">
            <a:off x="5256699" y="5574927"/>
            <a:ext cx="957600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AFC0D2-3E39-4326-842E-4739A983EBCA}"/>
              </a:ext>
            </a:extLst>
          </p:cNvPr>
          <p:cNvSpPr txBox="1"/>
          <p:nvPr/>
        </p:nvSpPr>
        <p:spPr>
          <a:xfrm>
            <a:off x="4308446" y="5927271"/>
            <a:ext cx="9482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Production App</a:t>
            </a:r>
            <a:endParaRPr lang="en-AU" sz="1400" dirty="0" err="1"/>
          </a:p>
        </p:txBody>
      </p:sp>
      <p:pic>
        <p:nvPicPr>
          <p:cNvPr id="50" name="Picture 49" descr="A close up of a logo&#10;&#10;Description automatically generated">
            <a:extLst>
              <a:ext uri="{FF2B5EF4-FFF2-40B4-BE49-F238E27FC236}">
                <a16:creationId xmlns:a16="http://schemas.microsoft.com/office/drawing/2014/main" id="{FEFF03D7-B1D2-49E3-99B5-14C79C82C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679" y="5309034"/>
            <a:ext cx="541295" cy="540000"/>
          </a:xfrm>
          <a:prstGeom prst="rect">
            <a:avLst/>
          </a:prstGeom>
        </p:spPr>
      </p:pic>
      <p:pic>
        <p:nvPicPr>
          <p:cNvPr id="51" name="Picture 50" descr="A close up of graphics&#10;&#10;Description automatically generated">
            <a:extLst>
              <a:ext uri="{FF2B5EF4-FFF2-40B4-BE49-F238E27FC236}">
                <a16:creationId xmlns:a16="http://schemas.microsoft.com/office/drawing/2014/main" id="{19A05973-4016-43EE-B62C-27564CD65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644" y="5311377"/>
            <a:ext cx="540000" cy="540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F9F3653-CD57-4A92-BB1D-A69F5B06FCE6}"/>
              </a:ext>
            </a:extLst>
          </p:cNvPr>
          <p:cNvSpPr txBox="1"/>
          <p:nvPr/>
        </p:nvSpPr>
        <p:spPr>
          <a:xfrm>
            <a:off x="6235537" y="5959099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End User</a:t>
            </a:r>
            <a:endParaRPr lang="en-AU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03858E-521A-458E-B0F2-5F69E293F5EF}"/>
              </a:ext>
            </a:extLst>
          </p:cNvPr>
          <p:cNvSpPr txBox="1"/>
          <p:nvPr/>
        </p:nvSpPr>
        <p:spPr>
          <a:xfrm>
            <a:off x="5334392" y="5236146"/>
            <a:ext cx="80221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Consume</a:t>
            </a:r>
            <a:endParaRPr lang="en-AU" sz="14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AE313-A19E-42E2-85A4-52F65A73A05C}"/>
              </a:ext>
            </a:extLst>
          </p:cNvPr>
          <p:cNvGrpSpPr/>
          <p:nvPr/>
        </p:nvGrpSpPr>
        <p:grpSpPr>
          <a:xfrm>
            <a:off x="5623182" y="5603046"/>
            <a:ext cx="306000" cy="306000"/>
            <a:chOff x="7169707" y="5560680"/>
            <a:chExt cx="306000" cy="306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0A7CF27-1488-4BBC-9A0C-3A96303AACB5}"/>
                </a:ext>
              </a:extLst>
            </p:cNvPr>
            <p:cNvSpPr/>
            <p:nvPr/>
          </p:nvSpPr>
          <p:spPr>
            <a:xfrm>
              <a:off x="7169707" y="5560680"/>
              <a:ext cx="306000" cy="30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FC7ADA-AC63-4F94-A329-6598B5B13F9D}"/>
                </a:ext>
              </a:extLst>
            </p:cNvPr>
            <p:cNvSpPr txBox="1"/>
            <p:nvPr/>
          </p:nvSpPr>
          <p:spPr>
            <a:xfrm>
              <a:off x="7193769" y="5641698"/>
              <a:ext cx="2608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6</a:t>
              </a:r>
              <a:endParaRPr lang="en-AU" sz="9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2199BA-AF82-4A3E-8133-CE1B010447C2}"/>
              </a:ext>
            </a:extLst>
          </p:cNvPr>
          <p:cNvCxnSpPr>
            <a:cxnSpLocks/>
          </p:cNvCxnSpPr>
          <p:nvPr/>
        </p:nvCxnSpPr>
        <p:spPr>
          <a:xfrm flipH="1">
            <a:off x="4779722" y="4688245"/>
            <a:ext cx="999" cy="533399"/>
          </a:xfrm>
          <a:prstGeom prst="straightConnector1">
            <a:avLst/>
          </a:prstGeom>
          <a:ln w="28575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B36FED-0B65-41D5-991C-BB5024040D7E}"/>
              </a:ext>
            </a:extLst>
          </p:cNvPr>
          <p:cNvSpPr txBox="1"/>
          <p:nvPr/>
        </p:nvSpPr>
        <p:spPr>
          <a:xfrm>
            <a:off x="4828278" y="4722342"/>
            <a:ext cx="80221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App</a:t>
            </a:r>
            <a:endParaRPr lang="en-AU" sz="14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001C930-7D67-4AA4-9F82-3AEC5760E7DB}"/>
              </a:ext>
            </a:extLst>
          </p:cNvPr>
          <p:cNvGrpSpPr/>
          <p:nvPr/>
        </p:nvGrpSpPr>
        <p:grpSpPr>
          <a:xfrm>
            <a:off x="4410947" y="4772734"/>
            <a:ext cx="306000" cy="306000"/>
            <a:chOff x="7169707" y="5560680"/>
            <a:chExt cx="306000" cy="306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558F4CF-FAA3-4A5C-ACEA-ABDD7DE62F20}"/>
                </a:ext>
              </a:extLst>
            </p:cNvPr>
            <p:cNvSpPr/>
            <p:nvPr/>
          </p:nvSpPr>
          <p:spPr>
            <a:xfrm>
              <a:off x="7169707" y="5560680"/>
              <a:ext cx="306000" cy="30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8A7523-FD8F-4BC6-ACEC-87889C5C618C}"/>
                </a:ext>
              </a:extLst>
            </p:cNvPr>
            <p:cNvSpPr txBox="1"/>
            <p:nvPr/>
          </p:nvSpPr>
          <p:spPr>
            <a:xfrm>
              <a:off x="7193769" y="5641698"/>
              <a:ext cx="2608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5</a:t>
              </a:r>
              <a:endParaRPr lang="en-AU" sz="900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Power BI Monitoring and Alerts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66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sz="4000" dirty="0"/>
              <a:t>Monitoring</a:t>
            </a:r>
          </a:p>
          <a:p>
            <a:r>
              <a:rPr lang="en-US" sz="2800" dirty="0"/>
              <a:t>Demand and impact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44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73D2C-3AE7-41B4-9908-47F5CE6D5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01" y="1426244"/>
            <a:ext cx="8974377" cy="5040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D5D923A-26C3-4EAF-8F0A-D41835D2F49A}"/>
              </a:ext>
            </a:extLst>
          </p:cNvPr>
          <p:cNvSpPr/>
          <p:nvPr/>
        </p:nvSpPr>
        <p:spPr>
          <a:xfrm>
            <a:off x="8959960" y="383112"/>
            <a:ext cx="2731931" cy="9107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F3DC6-0384-4500-A4EC-88F0CBD8B785}"/>
              </a:ext>
            </a:extLst>
          </p:cNvPr>
          <p:cNvSpPr txBox="1"/>
          <p:nvPr/>
        </p:nvSpPr>
        <p:spPr>
          <a:xfrm>
            <a:off x="9196250" y="558091"/>
            <a:ext cx="21526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Discover high demand assets across tenant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Perform impact analysis across tenant based on usage</a:t>
            </a:r>
            <a:endParaRPr lang="en-AU" sz="1000" dirty="0" err="1"/>
          </a:p>
        </p:txBody>
      </p:sp>
    </p:spTree>
    <p:extLst>
      <p:ext uri="{BB962C8B-B14F-4D97-AF65-F5344CB8AC3E}">
        <p14:creationId xmlns:p14="http://schemas.microsoft.com/office/powerpoint/2010/main" val="322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sz="4000" dirty="0"/>
              <a:t>Monitoring</a:t>
            </a:r>
          </a:p>
          <a:p>
            <a:r>
              <a:rPr lang="en-US" sz="2800" dirty="0"/>
              <a:t>Time series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45</a:t>
            </a:fld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523CF-8AF5-432F-8F37-2055D32A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42" y="1426244"/>
            <a:ext cx="8968495" cy="5040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41D428-65A9-409C-991C-7DA97044670B}"/>
              </a:ext>
            </a:extLst>
          </p:cNvPr>
          <p:cNvSpPr/>
          <p:nvPr/>
        </p:nvSpPr>
        <p:spPr>
          <a:xfrm>
            <a:off x="8959960" y="383112"/>
            <a:ext cx="2731931" cy="5401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3EC8F-CAF5-4A1E-8CA5-AC94C233DDF4}"/>
              </a:ext>
            </a:extLst>
          </p:cNvPr>
          <p:cNvSpPr txBox="1"/>
          <p:nvPr/>
        </p:nvSpPr>
        <p:spPr>
          <a:xfrm>
            <a:off x="9196250" y="558091"/>
            <a:ext cx="215265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Visualize usage time series data across tenant</a:t>
            </a:r>
            <a:endParaRPr lang="en-AU" sz="1000" dirty="0" err="1"/>
          </a:p>
        </p:txBody>
      </p:sp>
    </p:spTree>
    <p:extLst>
      <p:ext uri="{BB962C8B-B14F-4D97-AF65-F5344CB8AC3E}">
        <p14:creationId xmlns:p14="http://schemas.microsoft.com/office/powerpoint/2010/main" val="398853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sz="4000" dirty="0"/>
              <a:t>Monitoring</a:t>
            </a:r>
          </a:p>
          <a:p>
            <a:r>
              <a:rPr lang="en-US" sz="2800" dirty="0"/>
              <a:t>Impact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46</a:t>
            </a:fld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1CD72-DFFA-474B-AB83-CC5DB11C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02" y="1426244"/>
            <a:ext cx="8974376" cy="5040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8C467E-5013-43DE-919B-BD1C2D56D270}"/>
              </a:ext>
            </a:extLst>
          </p:cNvPr>
          <p:cNvSpPr/>
          <p:nvPr/>
        </p:nvSpPr>
        <p:spPr>
          <a:xfrm>
            <a:off x="8959960" y="383112"/>
            <a:ext cx="2731931" cy="7354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65638-29DC-4F20-841A-88038673EFE6}"/>
              </a:ext>
            </a:extLst>
          </p:cNvPr>
          <p:cNvSpPr txBox="1"/>
          <p:nvPr/>
        </p:nvSpPr>
        <p:spPr>
          <a:xfrm>
            <a:off x="9196250" y="558091"/>
            <a:ext cx="215265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/>
              <a:t>Perform impact analysis across tenant from data source to dashboard</a:t>
            </a:r>
            <a:endParaRPr lang="en-AU" sz="1000" dirty="0" err="1"/>
          </a:p>
        </p:txBody>
      </p:sp>
    </p:spTree>
    <p:extLst>
      <p:ext uri="{BB962C8B-B14F-4D97-AF65-F5344CB8AC3E}">
        <p14:creationId xmlns:p14="http://schemas.microsoft.com/office/powerpoint/2010/main" val="172354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9" y="2938097"/>
            <a:ext cx="5396620" cy="86177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Alerts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Enforce organizational policies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3B953-B2B1-46C4-8B97-95A81276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877" y="342900"/>
            <a:ext cx="5051408" cy="58229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46781" y="6404689"/>
            <a:ext cx="118622" cy="123111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F52F7EB1-5C13-42E3-A830-3DDEA4CA647C}" type="slidenum">
              <a:rPr lang="en-AU" smtClean="0"/>
              <a:pPr>
                <a:spcAft>
                  <a:spcPts val="600"/>
                </a:spcAft>
              </a:pPr>
              <a:t>47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6B8099-443E-4E59-A0A3-4143CAD0C9A4}"/>
              </a:ext>
            </a:extLst>
          </p:cNvPr>
          <p:cNvSpPr/>
          <p:nvPr/>
        </p:nvSpPr>
        <p:spPr>
          <a:xfrm>
            <a:off x="4470757" y="417386"/>
            <a:ext cx="1805758" cy="6035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A84F6-BE4A-4942-9E09-F5BE800BA68E}"/>
              </a:ext>
            </a:extLst>
          </p:cNvPr>
          <p:cNvSpPr txBox="1"/>
          <p:nvPr/>
        </p:nvSpPr>
        <p:spPr>
          <a:xfrm>
            <a:off x="4604378" y="584099"/>
            <a:ext cx="14895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/>
              <a:t>Receive email, </a:t>
            </a:r>
            <a:r>
              <a:rPr lang="en-US" sz="1000" dirty="0" err="1"/>
              <a:t>sms</a:t>
            </a:r>
            <a:r>
              <a:rPr lang="en-US" sz="1000" dirty="0"/>
              <a:t>, push, voice alerts</a:t>
            </a:r>
            <a:endParaRPr lang="en-AU" sz="1000" dirty="0" err="1"/>
          </a:p>
        </p:txBody>
      </p:sp>
    </p:spTree>
    <p:extLst>
      <p:ext uri="{BB962C8B-B14F-4D97-AF65-F5344CB8AC3E}">
        <p14:creationId xmlns:p14="http://schemas.microsoft.com/office/powerpoint/2010/main" val="18124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9" y="2938097"/>
            <a:ext cx="5396620" cy="86177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Alerts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Easily configurable</a:t>
            </a:r>
            <a:endParaRPr lang="en-US" sz="2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D21C32-B857-41AB-8DA0-F06C8D082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287" y="342900"/>
            <a:ext cx="5604589" cy="5822950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46781" y="6404689"/>
            <a:ext cx="118622" cy="123111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F52F7EB1-5C13-42E3-A830-3DDEA4CA647C}" type="slidenum">
              <a:rPr lang="en-AU" smtClean="0"/>
              <a:pPr>
                <a:spcAft>
                  <a:spcPts val="600"/>
                </a:spcAft>
              </a:pPr>
              <a:t>48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38F343-10E9-4215-B39A-CC82F930D198}"/>
              </a:ext>
            </a:extLst>
          </p:cNvPr>
          <p:cNvSpPr/>
          <p:nvPr/>
        </p:nvSpPr>
        <p:spPr>
          <a:xfrm>
            <a:off x="4053506" y="2485884"/>
            <a:ext cx="1805758" cy="4873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1F6CA-E519-4EBA-9563-08CCB082156C}"/>
              </a:ext>
            </a:extLst>
          </p:cNvPr>
          <p:cNvSpPr txBox="1"/>
          <p:nvPr/>
        </p:nvSpPr>
        <p:spPr>
          <a:xfrm>
            <a:off x="4187127" y="2652596"/>
            <a:ext cx="14895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/>
              <a:t>Configure search queries</a:t>
            </a:r>
            <a:endParaRPr lang="en-AU" sz="1000" dirty="0" err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CD6C-F699-43F8-B5BC-2F15EDC0C9D9}"/>
              </a:ext>
            </a:extLst>
          </p:cNvPr>
          <p:cNvCxnSpPr>
            <a:stCxn id="3" idx="3"/>
          </p:cNvCxnSpPr>
          <p:nvPr/>
        </p:nvCxnSpPr>
        <p:spPr>
          <a:xfrm>
            <a:off x="5859264" y="2729540"/>
            <a:ext cx="488270" cy="76944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8F3954-0CB1-4D5D-88BC-526B22FE9E78}"/>
              </a:ext>
            </a:extLst>
          </p:cNvPr>
          <p:cNvSpPr/>
          <p:nvPr/>
        </p:nvSpPr>
        <p:spPr>
          <a:xfrm>
            <a:off x="4187127" y="4252084"/>
            <a:ext cx="1805758" cy="4873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32120-3D9D-4B57-A597-86C90FCCEE76}"/>
              </a:ext>
            </a:extLst>
          </p:cNvPr>
          <p:cNvSpPr txBox="1"/>
          <p:nvPr/>
        </p:nvSpPr>
        <p:spPr>
          <a:xfrm>
            <a:off x="4320748" y="4418796"/>
            <a:ext cx="14895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/>
              <a:t>Configure condition</a:t>
            </a:r>
            <a:endParaRPr lang="en-AU" sz="1000" dirty="0" err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FAB1F7-81C2-4DBC-AA02-356E6D5F3DF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992885" y="4495740"/>
            <a:ext cx="307023" cy="76944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DBD763-B05D-4283-B0BC-0C5C978CC438}"/>
              </a:ext>
            </a:extLst>
          </p:cNvPr>
          <p:cNvSpPr/>
          <p:nvPr/>
        </p:nvSpPr>
        <p:spPr>
          <a:xfrm>
            <a:off x="4053506" y="5569020"/>
            <a:ext cx="1805758" cy="5968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A3B9F-3771-4E86-B124-643863BBBB98}"/>
              </a:ext>
            </a:extLst>
          </p:cNvPr>
          <p:cNvSpPr txBox="1"/>
          <p:nvPr/>
        </p:nvSpPr>
        <p:spPr>
          <a:xfrm>
            <a:off x="4187127" y="5735733"/>
            <a:ext cx="14895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/>
              <a:t>Configure period and frequency</a:t>
            </a:r>
            <a:endParaRPr lang="en-AU" sz="1000" dirty="0" err="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B77BFC-83BB-49D2-B203-CFD441B1E3D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859264" y="5867435"/>
            <a:ext cx="440644" cy="150849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5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E7DDA7-2D30-4383-AE20-B78AA6BF6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908" y="995685"/>
            <a:ext cx="5495257" cy="494717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9" y="2938097"/>
            <a:ext cx="5396620" cy="861774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Notifications and Actions</a:t>
            </a:r>
          </a:p>
          <a:p>
            <a:pPr>
              <a:spcAft>
                <a:spcPts val="600"/>
              </a:spcAft>
            </a:pPr>
            <a:r>
              <a:rPr lang="en-US" sz="2800" dirty="0"/>
              <a:t>Easily configurable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46781" y="6404689"/>
            <a:ext cx="118622" cy="123111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F52F7EB1-5C13-42E3-A830-3DDEA4CA647C}" type="slidenum">
              <a:rPr lang="en-AU" smtClean="0"/>
              <a:pPr>
                <a:spcAft>
                  <a:spcPts val="600"/>
                </a:spcAft>
              </a:pPr>
              <a:t>49</a:t>
            </a:fld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38F343-10E9-4215-B39A-CC82F930D198}"/>
              </a:ext>
            </a:extLst>
          </p:cNvPr>
          <p:cNvSpPr/>
          <p:nvPr/>
        </p:nvSpPr>
        <p:spPr>
          <a:xfrm>
            <a:off x="4187127" y="2362260"/>
            <a:ext cx="1805758" cy="48731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1F6CA-E519-4EBA-9563-08CCB082156C}"/>
              </a:ext>
            </a:extLst>
          </p:cNvPr>
          <p:cNvSpPr txBox="1"/>
          <p:nvPr/>
        </p:nvSpPr>
        <p:spPr>
          <a:xfrm>
            <a:off x="4320748" y="2528972"/>
            <a:ext cx="1489569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/>
              <a:t>Configure notifications</a:t>
            </a:r>
            <a:endParaRPr lang="en-AU" sz="1000" dirty="0" err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CD6C-F699-43F8-B5BC-2F15EDC0C9D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92885" y="2605916"/>
            <a:ext cx="440644" cy="487312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8F3954-0CB1-4D5D-88BC-526B22FE9E78}"/>
              </a:ext>
            </a:extLst>
          </p:cNvPr>
          <p:cNvSpPr/>
          <p:nvPr/>
        </p:nvSpPr>
        <p:spPr>
          <a:xfrm>
            <a:off x="4187127" y="4252083"/>
            <a:ext cx="1805758" cy="76379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A32120-3D9D-4B57-A597-86C90FCCEE76}"/>
              </a:ext>
            </a:extLst>
          </p:cNvPr>
          <p:cNvSpPr txBox="1"/>
          <p:nvPr/>
        </p:nvSpPr>
        <p:spPr>
          <a:xfrm>
            <a:off x="4320748" y="4418796"/>
            <a:ext cx="148956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/>
              <a:t>Configure actions e.g. </a:t>
            </a:r>
            <a:r>
              <a:rPr lang="en-US" sz="1000" dirty="0" err="1"/>
              <a:t>RemoveUser</a:t>
            </a:r>
            <a:r>
              <a:rPr lang="en-US" sz="1000" dirty="0"/>
              <a:t>, </a:t>
            </a:r>
            <a:r>
              <a:rPr lang="en-US" sz="1000" dirty="0" err="1"/>
              <a:t>DeleteWorkspace</a:t>
            </a:r>
            <a:endParaRPr lang="en-AU" sz="1000" dirty="0" err="1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FAB1F7-81C2-4DBC-AA02-356E6D5F3DF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992885" y="4633983"/>
            <a:ext cx="388800" cy="69476"/>
          </a:xfrm>
          <a:prstGeom prst="line">
            <a:avLst/>
          </a:prstGeom>
          <a:ln w="19050" cap="rnd">
            <a:solidFill>
              <a:schemeClr val="bg1">
                <a:lumMod val="8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6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Traditional BI approaches</a:t>
            </a:r>
          </a:p>
          <a:p>
            <a:r>
              <a:rPr lang="en-US" sz="2800" dirty="0"/>
              <a:t>Unstructured Self-Service BI (Chaos BI)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5</a:t>
            </a:fld>
            <a:endParaRPr lang="en-AU"/>
          </a:p>
        </p:txBody>
      </p:sp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01B7BBD0-15F4-4A09-A03A-422DF32E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137" y="2889000"/>
            <a:ext cx="1080000" cy="1080000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3CD4835D-89A0-4900-A6EB-1A07AF101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763" y="3069000"/>
            <a:ext cx="720000" cy="7200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FA6D3E2-5930-4D0F-A4B8-7A62B7439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451" y="3069000"/>
            <a:ext cx="720000" cy="720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7B5F59-DD43-450C-8FD5-B158BCDDF97F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9594451" y="3429000"/>
            <a:ext cx="795686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4AA93CA-9C13-4AF0-8527-2E3418597BE7}"/>
              </a:ext>
            </a:extLst>
          </p:cNvPr>
          <p:cNvSpPr txBox="1"/>
          <p:nvPr/>
        </p:nvSpPr>
        <p:spPr>
          <a:xfrm>
            <a:off x="6734024" y="4045185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Data Model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5460EF-8670-4759-904A-BB38A61452F4}"/>
              </a:ext>
            </a:extLst>
          </p:cNvPr>
          <p:cNvSpPr txBox="1"/>
          <p:nvPr/>
        </p:nvSpPr>
        <p:spPr>
          <a:xfrm>
            <a:off x="8212787" y="4052001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Report Layer</a:t>
            </a:r>
            <a:endParaRPr lang="en-AU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E85F22-A11A-42B7-876D-A4F8DCA2FCE4}"/>
              </a:ext>
            </a:extLst>
          </p:cNvPr>
          <p:cNvSpPr txBox="1"/>
          <p:nvPr/>
        </p:nvSpPr>
        <p:spPr>
          <a:xfrm>
            <a:off x="9945398" y="4052001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End User</a:t>
            </a:r>
            <a:endParaRPr lang="en-AU" sz="1400" err="1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176A1B-2BFF-4737-97FD-7E81F8D4BDE4}"/>
              </a:ext>
            </a:extLst>
          </p:cNvPr>
          <p:cNvGrpSpPr/>
          <p:nvPr/>
        </p:nvGrpSpPr>
        <p:grpSpPr>
          <a:xfrm>
            <a:off x="2403301" y="3069000"/>
            <a:ext cx="768398" cy="720000"/>
            <a:chOff x="2705722" y="3069000"/>
            <a:chExt cx="768398" cy="720000"/>
          </a:xfrm>
        </p:grpSpPr>
        <p:pic>
          <p:nvPicPr>
            <p:cNvPr id="33" name="Picture 32" descr="A close up of a logo&#10;&#10;Description automatically generated">
              <a:extLst>
                <a:ext uri="{FF2B5EF4-FFF2-40B4-BE49-F238E27FC236}">
                  <a16:creationId xmlns:a16="http://schemas.microsoft.com/office/drawing/2014/main" id="{920D9103-5A3F-4AEB-B7B2-CCD02DFAD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5722" y="3069000"/>
              <a:ext cx="360000" cy="360000"/>
            </a:xfrm>
            <a:prstGeom prst="rect">
              <a:avLst/>
            </a:prstGeom>
          </p:spPr>
        </p:pic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1A912FAE-443D-4CAA-9103-724009D1C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85722" y="3429000"/>
              <a:ext cx="360000" cy="360000"/>
            </a:xfrm>
            <a:prstGeom prst="rect">
              <a:avLst/>
            </a:prstGeom>
            <a:noFill/>
          </p:spPr>
        </p:pic>
        <p:pic>
          <p:nvPicPr>
            <p:cNvPr id="35" name="Picture 34" descr="A close up of a logo&#10;&#10;Description automatically generated">
              <a:extLst>
                <a:ext uri="{FF2B5EF4-FFF2-40B4-BE49-F238E27FC236}">
                  <a16:creationId xmlns:a16="http://schemas.microsoft.com/office/drawing/2014/main" id="{67E70EE4-5FD2-44AD-BD1B-45E6C0E49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4120" y="3069000"/>
              <a:ext cx="360000" cy="360000"/>
            </a:xfrm>
            <a:prstGeom prst="rect">
              <a:avLst/>
            </a:prstGeom>
            <a:noFill/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2AFAA6C-D983-4047-8B13-827A5AEFFFA3}"/>
              </a:ext>
            </a:extLst>
          </p:cNvPr>
          <p:cNvSpPr txBox="1"/>
          <p:nvPr/>
        </p:nvSpPr>
        <p:spPr>
          <a:xfrm>
            <a:off x="1757196" y="4045185"/>
            <a:ext cx="196947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Source System</a:t>
            </a:r>
          </a:p>
          <a:p>
            <a:pPr algn="ctr"/>
            <a:r>
              <a:rPr lang="en-US" sz="1400" dirty="0"/>
              <a:t>Layer</a:t>
            </a:r>
            <a:endParaRPr lang="en-AU" sz="14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DB537F0-C0A3-4E58-AEA9-3B034CAC420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09542" y="3429000"/>
            <a:ext cx="4149221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516977-4666-4582-BA8A-0977731D1DA2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078763" y="3429000"/>
            <a:ext cx="795688" cy="0"/>
          </a:xfrm>
          <a:prstGeom prst="straightConnector1">
            <a:avLst/>
          </a:prstGeom>
          <a:ln w="28575" cap="rnd">
            <a:solidFill>
              <a:schemeClr val="accent2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F8A050F1-AAE8-49EA-9F86-A4FC9E0278ED}"/>
              </a:ext>
            </a:extLst>
          </p:cNvPr>
          <p:cNvSpPr/>
          <p:nvPr/>
        </p:nvSpPr>
        <p:spPr>
          <a:xfrm>
            <a:off x="7339067" y="1627507"/>
            <a:ext cx="2917392" cy="719999"/>
          </a:xfrm>
          <a:prstGeom prst="wedgeRoundRectCallout">
            <a:avLst>
              <a:gd name="adj1" fmla="val 52088"/>
              <a:gd name="adj2" fmla="val 12859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I’m going to get my own insights</a:t>
            </a:r>
            <a:endParaRPr lang="en-AU" sz="160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470E3390-D675-4D65-BA29-CC441D5DD40D}"/>
              </a:ext>
            </a:extLst>
          </p:cNvPr>
          <p:cNvSpPr/>
          <p:nvPr/>
        </p:nvSpPr>
        <p:spPr>
          <a:xfrm>
            <a:off x="3649347" y="1345716"/>
            <a:ext cx="2406067" cy="1712817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Wrong numbers!</a:t>
            </a:r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38" name="Explosion: 8 Points 37">
            <a:extLst>
              <a:ext uri="{FF2B5EF4-FFF2-40B4-BE49-F238E27FC236}">
                <a16:creationId xmlns:a16="http://schemas.microsoft.com/office/drawing/2014/main" id="{E0BFC8FD-D22D-4285-893B-7765D1747A66}"/>
              </a:ext>
            </a:extLst>
          </p:cNvPr>
          <p:cNvSpPr/>
          <p:nvPr/>
        </p:nvSpPr>
        <p:spPr>
          <a:xfrm>
            <a:off x="4081118" y="4691872"/>
            <a:ext cx="2406067" cy="1712817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Security risk!</a:t>
            </a:r>
            <a:endParaRPr lang="en-AU" sz="1600">
              <a:solidFill>
                <a:schemeClr val="tx1"/>
              </a:solidFill>
            </a:endParaRPr>
          </a:p>
        </p:txBody>
      </p:sp>
      <p:sp>
        <p:nvSpPr>
          <p:cNvPr id="41" name="Explosion: 8 Points 40">
            <a:extLst>
              <a:ext uri="{FF2B5EF4-FFF2-40B4-BE49-F238E27FC236}">
                <a16:creationId xmlns:a16="http://schemas.microsoft.com/office/drawing/2014/main" id="{0B30B658-246A-4F58-A314-E2740A903B45}"/>
              </a:ext>
            </a:extLst>
          </p:cNvPr>
          <p:cNvSpPr/>
          <p:nvPr/>
        </p:nvSpPr>
        <p:spPr>
          <a:xfrm>
            <a:off x="357234" y="4615509"/>
            <a:ext cx="2406067" cy="1712817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Overload source system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46" name="Explosion: 8 Points 45">
            <a:extLst>
              <a:ext uri="{FF2B5EF4-FFF2-40B4-BE49-F238E27FC236}">
                <a16:creationId xmlns:a16="http://schemas.microsoft.com/office/drawing/2014/main" id="{5E1D3892-706D-4E48-B17B-5F5512891196}"/>
              </a:ext>
            </a:extLst>
          </p:cNvPr>
          <p:cNvSpPr/>
          <p:nvPr/>
        </p:nvSpPr>
        <p:spPr>
          <a:xfrm>
            <a:off x="380880" y="1405449"/>
            <a:ext cx="2406067" cy="1712817"/>
          </a:xfrm>
          <a:prstGeom prst="irregularSeal1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Wrong logic!</a:t>
            </a:r>
            <a:endParaRPr lang="en-AU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2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9" grpId="0"/>
      <p:bldP spid="36" grpId="0" animBg="1"/>
      <p:bldP spid="6" grpId="0" animBg="1"/>
      <p:bldP spid="38" grpId="0" animBg="1"/>
      <p:bldP spid="41" grpId="0" animBg="1"/>
      <p:bldP spid="4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354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50160A78-E55C-4A13-A901-02DD89FC6E3A}"/>
              </a:ext>
            </a:extLst>
          </p:cNvPr>
          <p:cNvGrpSpPr/>
          <p:nvPr/>
        </p:nvGrpSpPr>
        <p:grpSpPr>
          <a:xfrm>
            <a:off x="2792124" y="1642209"/>
            <a:ext cx="1944000" cy="4154087"/>
            <a:chOff x="604053" y="1657433"/>
            <a:chExt cx="1944000" cy="41540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716674-0735-4A27-A951-6F1088A39997}"/>
                </a:ext>
              </a:extLst>
            </p:cNvPr>
            <p:cNvSpPr/>
            <p:nvPr/>
          </p:nvSpPr>
          <p:spPr>
            <a:xfrm>
              <a:off x="604053" y="1657433"/>
              <a:ext cx="1944000" cy="415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pic>
          <p:nvPicPr>
            <p:cNvPr id="59" name="Picture 58" descr="A close up of a sign&#10;&#10;Description automatically generated">
              <a:extLst>
                <a:ext uri="{FF2B5EF4-FFF2-40B4-BE49-F238E27FC236}">
                  <a16:creationId xmlns:a16="http://schemas.microsoft.com/office/drawing/2014/main" id="{3A7204DF-A176-4409-A4E0-7D981010C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191" y="1670842"/>
              <a:ext cx="1928132" cy="108457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4A6BE8-D660-415C-BCF8-7AEBF2446AA4}"/>
                </a:ext>
              </a:extLst>
            </p:cNvPr>
            <p:cNvSpPr txBox="1"/>
            <p:nvPr/>
          </p:nvSpPr>
          <p:spPr>
            <a:xfrm>
              <a:off x="661324" y="1793131"/>
              <a:ext cx="1809750" cy="8309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Power BI Foundations Training</a:t>
              </a:r>
              <a:endParaRPr lang="en-AU" sz="18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3ECA88-C8CA-4144-A325-3B63239E87FF}"/>
              </a:ext>
            </a:extLst>
          </p:cNvPr>
          <p:cNvGrpSpPr/>
          <p:nvPr/>
        </p:nvGrpSpPr>
        <p:grpSpPr>
          <a:xfrm>
            <a:off x="466928" y="1642209"/>
            <a:ext cx="1944000" cy="4159257"/>
            <a:chOff x="3095997" y="1665672"/>
            <a:chExt cx="1944000" cy="415925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E45E20-A6A1-489C-8EB6-EEE4398B7563}"/>
                </a:ext>
              </a:extLst>
            </p:cNvPr>
            <p:cNvSpPr/>
            <p:nvPr/>
          </p:nvSpPr>
          <p:spPr>
            <a:xfrm>
              <a:off x="3095997" y="1670842"/>
              <a:ext cx="1944000" cy="415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pic>
          <p:nvPicPr>
            <p:cNvPr id="65" name="Picture 64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AE2835F4-74A5-47F2-B5C2-C0AF2CEB7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03080" y="1665672"/>
              <a:ext cx="1930518" cy="108591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8538DD-E7CA-48F5-9D86-932EC06C5D17}"/>
                </a:ext>
              </a:extLst>
            </p:cNvPr>
            <p:cNvSpPr txBox="1"/>
            <p:nvPr/>
          </p:nvSpPr>
          <p:spPr>
            <a:xfrm>
              <a:off x="3160082" y="1931630"/>
              <a:ext cx="180975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Agile Enterprise BI Training</a:t>
              </a:r>
              <a:endParaRPr lang="en-AU" sz="18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E32DF68-1879-4079-9A33-36EF9349C790}"/>
              </a:ext>
            </a:extLst>
          </p:cNvPr>
          <p:cNvGrpSpPr/>
          <p:nvPr/>
        </p:nvGrpSpPr>
        <p:grpSpPr>
          <a:xfrm>
            <a:off x="7455878" y="1642209"/>
            <a:ext cx="1944000" cy="4159257"/>
            <a:chOff x="5593064" y="1665672"/>
            <a:chExt cx="1944000" cy="415925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CB9552-03A7-40B0-B1E8-DBEFAE841460}"/>
                </a:ext>
              </a:extLst>
            </p:cNvPr>
            <p:cNvSpPr/>
            <p:nvPr/>
          </p:nvSpPr>
          <p:spPr>
            <a:xfrm>
              <a:off x="5593064" y="1670842"/>
              <a:ext cx="1944000" cy="415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pic>
          <p:nvPicPr>
            <p:cNvPr id="69" name="Picture 6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10DFA6D8-9A6F-4A9D-BA57-4161B1849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6547" y="1665672"/>
              <a:ext cx="1930517" cy="1085916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349FFCA-F7D7-4090-B823-4E24DE4D6FF7}"/>
                </a:ext>
              </a:extLst>
            </p:cNvPr>
            <p:cNvSpPr txBox="1"/>
            <p:nvPr/>
          </p:nvSpPr>
          <p:spPr>
            <a:xfrm>
              <a:off x="5831272" y="1931630"/>
              <a:ext cx="156533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Git Fundamentals</a:t>
              </a:r>
              <a:endParaRPr lang="en-AU" sz="18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3F3DAB-3DCC-4C57-94E9-C9DA6AEBBF0D}"/>
              </a:ext>
            </a:extLst>
          </p:cNvPr>
          <p:cNvGrpSpPr/>
          <p:nvPr/>
        </p:nvGrpSpPr>
        <p:grpSpPr>
          <a:xfrm>
            <a:off x="9712512" y="1642209"/>
            <a:ext cx="1946609" cy="4154087"/>
            <a:chOff x="8089813" y="1657433"/>
            <a:chExt cx="1946609" cy="4154087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4ADA47C-C9E1-4634-8919-863393817ECA}"/>
                </a:ext>
              </a:extLst>
            </p:cNvPr>
            <p:cNvSpPr/>
            <p:nvPr/>
          </p:nvSpPr>
          <p:spPr>
            <a:xfrm>
              <a:off x="8089813" y="1657433"/>
              <a:ext cx="1944000" cy="415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pic>
          <p:nvPicPr>
            <p:cNvPr id="81" name="Picture 80" descr="A close up of a sign&#10;&#10;Description automatically generated">
              <a:extLst>
                <a:ext uri="{FF2B5EF4-FFF2-40B4-BE49-F238E27FC236}">
                  <a16:creationId xmlns:a16="http://schemas.microsoft.com/office/drawing/2014/main" id="{0524E0EF-1344-458D-BE7C-656906F30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0022" y="1657433"/>
              <a:ext cx="1926400" cy="10836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5CCCB2-3F57-4C9C-8395-6A614B1B0128}"/>
                </a:ext>
              </a:extLst>
            </p:cNvPr>
            <p:cNvSpPr txBox="1"/>
            <p:nvPr/>
          </p:nvSpPr>
          <p:spPr>
            <a:xfrm>
              <a:off x="8163679" y="1936130"/>
              <a:ext cx="180975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Agile Enterprise BI DevOps</a:t>
              </a:r>
              <a:endParaRPr lang="en-AU" sz="18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 sz="4000" dirty="0"/>
              <a:t>Training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51</a:t>
            </a:fld>
            <a:endParaRPr lang="en-AU"/>
          </a:p>
        </p:txBody>
      </p:sp>
      <p:graphicFrame>
        <p:nvGraphicFramePr>
          <p:cNvPr id="31" name="Table 92">
            <a:extLst>
              <a:ext uri="{FF2B5EF4-FFF2-40B4-BE49-F238E27FC236}">
                <a16:creationId xmlns:a16="http://schemas.microsoft.com/office/drawing/2014/main" id="{C5153A72-B4A3-438F-9295-D4DB427D4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72455"/>
              </p:ext>
            </p:extLst>
          </p:nvPr>
        </p:nvGraphicFramePr>
        <p:xfrm>
          <a:off x="2893873" y="2913340"/>
          <a:ext cx="1740501" cy="226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1027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1099474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Objective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Enable BI Developers to understand the core components of the Power BI Platform, and acquire skills to develop content end-to-end.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Target audience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Corporate BI Team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This course is not intended for Self-Service users. 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Duration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4 hours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graphicFrame>
        <p:nvGraphicFramePr>
          <p:cNvPr id="41" name="Table 92">
            <a:extLst>
              <a:ext uri="{FF2B5EF4-FFF2-40B4-BE49-F238E27FC236}">
                <a16:creationId xmlns:a16="http://schemas.microsoft.com/office/drawing/2014/main" id="{97D438BF-BD13-4117-95FF-2E6DA1B2E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47063"/>
              </p:ext>
            </p:extLst>
          </p:nvPr>
        </p:nvGraphicFramePr>
        <p:xfrm>
          <a:off x="531013" y="2908170"/>
          <a:ext cx="1739585" cy="238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461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1077124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Objective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Provide BI Developers with the knowledge on how to operate within the Agile Enterprise BI framework. 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Target audience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Corporate BI Team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Power BI Admins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This course is not intended for Self-Service users. 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Duration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3 hours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graphicFrame>
        <p:nvGraphicFramePr>
          <p:cNvPr id="57" name="Table 92">
            <a:extLst>
              <a:ext uri="{FF2B5EF4-FFF2-40B4-BE49-F238E27FC236}">
                <a16:creationId xmlns:a16="http://schemas.microsoft.com/office/drawing/2014/main" id="{CC832198-47F0-490B-8BE8-1B476FF1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072245"/>
              </p:ext>
            </p:extLst>
          </p:nvPr>
        </p:nvGraphicFramePr>
        <p:xfrm>
          <a:off x="7571880" y="2908170"/>
          <a:ext cx="1687545" cy="226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109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1043436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Objective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Provide BI Developers with the skills to use Git, a version control system that serves as the bedrock to CI/CD processes. 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Target audience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Corporate BI Team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This course is not intended for Self-Service users. 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Duration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3 hours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graphicFrame>
        <p:nvGraphicFramePr>
          <p:cNvPr id="73" name="Table 92">
            <a:extLst>
              <a:ext uri="{FF2B5EF4-FFF2-40B4-BE49-F238E27FC236}">
                <a16:creationId xmlns:a16="http://schemas.microsoft.com/office/drawing/2014/main" id="{F8B94D71-43B8-41BD-8F85-8D7FD6040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25991"/>
              </p:ext>
            </p:extLst>
          </p:nvPr>
        </p:nvGraphicFramePr>
        <p:xfrm>
          <a:off x="9845325" y="2908170"/>
          <a:ext cx="1678373" cy="26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98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Objective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Provide BI Developers with the knowledge and skill to utilize DevOps boards, Repos and Pull Requests, and the CI/CD process deployed as part of Agile Enterprise BI.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Target audience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Corporate BI Team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This course is not intended for Self-Service users. 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Duration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2 hours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9522E16-F7E9-478A-82AE-A09342A5EAA0}"/>
              </a:ext>
            </a:extLst>
          </p:cNvPr>
          <p:cNvGrpSpPr/>
          <p:nvPr/>
        </p:nvGrpSpPr>
        <p:grpSpPr>
          <a:xfrm>
            <a:off x="5117260" y="1642209"/>
            <a:ext cx="1944000" cy="4154087"/>
            <a:chOff x="5117260" y="1660788"/>
            <a:chExt cx="1944000" cy="415408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797729-C360-4DAB-B73C-3399BCC92E17}"/>
                </a:ext>
              </a:extLst>
            </p:cNvPr>
            <p:cNvSpPr/>
            <p:nvPr/>
          </p:nvSpPr>
          <p:spPr>
            <a:xfrm>
              <a:off x="5117260" y="1660788"/>
              <a:ext cx="1944000" cy="41540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pic>
          <p:nvPicPr>
            <p:cNvPr id="91" name="Picture 9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BE17584-4C4F-4443-A995-C041FAE8A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32801" y="1672390"/>
              <a:ext cx="1926400" cy="10836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E7FA9C3-0BCF-4138-A659-956D2C8AF67F}"/>
                </a:ext>
              </a:extLst>
            </p:cNvPr>
            <p:cNvSpPr txBox="1"/>
            <p:nvPr/>
          </p:nvSpPr>
          <p:spPr>
            <a:xfrm>
              <a:off x="5191126" y="1939485"/>
              <a:ext cx="180975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Power BI Administration</a:t>
              </a:r>
              <a:endParaRPr lang="en-AU" sz="1800" dirty="0" err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72A74E04-FF27-43CD-B112-8853FA29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01892"/>
              </p:ext>
            </p:extLst>
          </p:nvPr>
        </p:nvGraphicFramePr>
        <p:xfrm>
          <a:off x="5236812" y="2926749"/>
          <a:ext cx="1678373" cy="2626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098">
                  <a:extLst>
                    <a:ext uri="{9D8B030D-6E8A-4147-A177-3AD203B41FA5}">
                      <a16:colId xmlns:a16="http://schemas.microsoft.com/office/drawing/2014/main" val="151844122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464736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Objective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Provide BI Administrators with the knowledge and skills on how to administer Power BI, including the Agile Enterprise BI monitoring and alerting features.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423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Target audience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Corporate BI Team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/>
                        <a:t>Power BI Administrators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This course is not intended for Self-Service users. 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02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Duration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/>
                        <a:t>2 hours</a:t>
                      </a:r>
                      <a:endParaRPr lang="en-AU" sz="800" dirty="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7457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6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8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553998"/>
          </a:xfrm>
        </p:spPr>
        <p:txBody>
          <a:bodyPr/>
          <a:lstStyle/>
          <a:p>
            <a:r>
              <a:rPr lang="en-US"/>
              <a:t>References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53</a:t>
            </a:fld>
            <a:endParaRPr lang="en-AU"/>
          </a:p>
        </p:txBody>
      </p:sp>
      <p:pic>
        <p:nvPicPr>
          <p:cNvPr id="6" name="Picture 5" descr="A close up of a sign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50A64C84-4CD3-406B-8CE7-6D3E92B1F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163" y="263123"/>
            <a:ext cx="540000" cy="54000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F3E5A8-4394-4480-BAB2-AE8774690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6226" y="6272741"/>
            <a:ext cx="313329" cy="466486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AA633FE-9B95-47B0-8AB1-0F7D1A42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90583"/>
              </p:ext>
            </p:extLst>
          </p:nvPr>
        </p:nvGraphicFramePr>
        <p:xfrm>
          <a:off x="1191986" y="1525911"/>
          <a:ext cx="9796208" cy="1661160"/>
        </p:xfrm>
        <a:graphic>
          <a:graphicData uri="http://schemas.openxmlformats.org/drawingml/2006/table">
            <a:tbl>
              <a:tblPr firstRow="1" bandRow="1">
                <a:tableStyleId>{95FA9646-C772-4898-8722-9C7C3AA66207}</a:tableStyleId>
              </a:tblPr>
              <a:tblGrid>
                <a:gridCol w="3783137">
                  <a:extLst>
                    <a:ext uri="{9D8B030D-6E8A-4147-A177-3AD203B41FA5}">
                      <a16:colId xmlns:a16="http://schemas.microsoft.com/office/drawing/2014/main" val="2231167483"/>
                    </a:ext>
                  </a:extLst>
                </a:gridCol>
                <a:gridCol w="6013071">
                  <a:extLst>
                    <a:ext uri="{9D8B030D-6E8A-4147-A177-3AD203B41FA5}">
                      <a16:colId xmlns:a16="http://schemas.microsoft.com/office/drawing/2014/main" val="406000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Resource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URL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32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Icons from Pixel Perfect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>
                          <a:hlinkClick r:id="rId6"/>
                        </a:rPr>
                        <a:t>https://www.flaticon.com/authors/pixel-perfect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Icons from </a:t>
                      </a:r>
                      <a:r>
                        <a:rPr lang="en-US" err="1"/>
                        <a:t>Freepik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hlinkClick r:id="rId7"/>
                        </a:rPr>
                        <a:t>https://www.flaticon.com/authors/freepik</a:t>
                      </a:r>
                      <a:endParaRPr lang="en-AU" dirty="0"/>
                    </a:p>
                    <a:p>
                      <a:r>
                        <a:rPr lang="en-AU" dirty="0">
                          <a:hlinkClick r:id="rId8"/>
                        </a:rPr>
                        <a:t>https://www.flaticon.com/packs/profession-avatars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 images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hlinkClick r:id="rId9"/>
                        </a:rPr>
                        <a:t>https://unsplash.com/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32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791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4D569-3DE0-4FE7-9312-57DAC3FC38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2EDA-FE15-4A5A-AF2C-E2B3B3BC6C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66E2-3D9C-4869-B4BB-C39EBCA77B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/>
              <a:t>Thank you 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81C7E4-3EE1-48B2-9CBD-73E568F6B1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61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Unstructured Self-Service BI (Chaos BI)</a:t>
            </a:r>
          </a:p>
          <a:p>
            <a:r>
              <a:rPr lang="en-US" sz="2800" dirty="0"/>
              <a:t>Advantages and disadvantages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6</a:t>
            </a:fld>
            <a:endParaRPr lang="en-AU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1AB18B8-79AA-435D-AC6C-B93F55DC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62" y="2408112"/>
            <a:ext cx="540000" cy="540000"/>
          </a:xfrm>
          <a:prstGeom prst="rect">
            <a:avLst/>
          </a:prstGeom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9631F5-50D7-4DAA-8C41-FCDBC7269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281" y="2408112"/>
            <a:ext cx="540000" cy="54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D4580A-ACF6-4A2A-9F94-5A679F308500}"/>
              </a:ext>
            </a:extLst>
          </p:cNvPr>
          <p:cNvSpPr txBox="1"/>
          <p:nvPr/>
        </p:nvSpPr>
        <p:spPr>
          <a:xfrm>
            <a:off x="2159000" y="2501900"/>
            <a:ext cx="3937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/>
              <a:t>Fast to insights</a:t>
            </a:r>
            <a:endParaRPr lang="en-AU" sz="18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2872C-6284-43D3-8242-7AB0D825E92B}"/>
              </a:ext>
            </a:extLst>
          </p:cNvPr>
          <p:cNvSpPr txBox="1"/>
          <p:nvPr/>
        </p:nvSpPr>
        <p:spPr>
          <a:xfrm>
            <a:off x="7989483" y="2408112"/>
            <a:ext cx="335983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/>
              <a:t>Low confidence over data assets </a:t>
            </a:r>
            <a:r>
              <a:rPr lang="en-US" sz="1200" dirty="0"/>
              <a:t>(Incorrect modelling or calculations)</a:t>
            </a:r>
            <a:endParaRPr lang="en-AU" sz="1200" dirty="0" err="1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D98883-EC4A-489D-8BAF-0BADC562D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281" y="322172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E5EF48-382F-45A4-906F-EA0DA0404BD0}"/>
              </a:ext>
            </a:extLst>
          </p:cNvPr>
          <p:cNvSpPr txBox="1"/>
          <p:nvPr/>
        </p:nvSpPr>
        <p:spPr>
          <a:xfrm>
            <a:off x="7989483" y="3352800"/>
            <a:ext cx="33598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/>
              <a:t>Incorrect decisions</a:t>
            </a:r>
            <a:endParaRPr lang="en-AU" sz="1800" dirty="0" err="1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44EA199-1C02-49FE-848C-BB666A3A1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281" y="4035340"/>
            <a:ext cx="540000" cy="5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43352C-0AC4-4819-8C09-D0788850A5CD}"/>
              </a:ext>
            </a:extLst>
          </p:cNvPr>
          <p:cNvSpPr txBox="1"/>
          <p:nvPr/>
        </p:nvSpPr>
        <p:spPr>
          <a:xfrm>
            <a:off x="7989483" y="4155051"/>
            <a:ext cx="33598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/>
              <a:t>Security risk</a:t>
            </a:r>
            <a:endParaRPr lang="en-AU" sz="1800" dirty="0" err="1"/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7E71F6-A0CF-4DCE-98FF-62C120108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281" y="4848954"/>
            <a:ext cx="540000" cy="54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61F432-F9E1-4985-88F4-1CAADA13F868}"/>
              </a:ext>
            </a:extLst>
          </p:cNvPr>
          <p:cNvSpPr txBox="1"/>
          <p:nvPr/>
        </p:nvSpPr>
        <p:spPr>
          <a:xfrm>
            <a:off x="7989483" y="4957302"/>
            <a:ext cx="335983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800" dirty="0"/>
              <a:t>Load on source system</a:t>
            </a:r>
            <a:endParaRPr lang="en-AU" sz="1800" dirty="0" err="1"/>
          </a:p>
        </p:txBody>
      </p:sp>
    </p:spTree>
    <p:extLst>
      <p:ext uri="{BB962C8B-B14F-4D97-AF65-F5344CB8AC3E}">
        <p14:creationId xmlns:p14="http://schemas.microsoft.com/office/powerpoint/2010/main" val="12436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The Solution</a:t>
            </a:r>
          </a:p>
          <a:p>
            <a:r>
              <a:rPr lang="en-US" sz="2800" dirty="0"/>
              <a:t>Agile Enterprise BI – Why not both?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7</a:t>
            </a:fld>
            <a:endParaRPr lang="en-A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6A3498A-2D0D-4E13-A59C-6EEABE8FB0B8}"/>
              </a:ext>
            </a:extLst>
          </p:cNvPr>
          <p:cNvSpPr/>
          <p:nvPr/>
        </p:nvSpPr>
        <p:spPr>
          <a:xfrm>
            <a:off x="3428250" y="2148365"/>
            <a:ext cx="2667750" cy="3240000"/>
          </a:xfrm>
          <a:custGeom>
            <a:avLst/>
            <a:gdLst>
              <a:gd name="connsiteX0" fmla="*/ 1620000 w 2667750"/>
              <a:gd name="connsiteY0" fmla="*/ 0 h 3240000"/>
              <a:gd name="connsiteX1" fmla="*/ 2650471 w 2667750"/>
              <a:gd name="connsiteY1" fmla="*/ 369929 h 3240000"/>
              <a:gd name="connsiteX2" fmla="*/ 2667750 w 2667750"/>
              <a:gd name="connsiteY2" fmla="*/ 385634 h 3240000"/>
              <a:gd name="connsiteX3" fmla="*/ 2569987 w 2667750"/>
              <a:gd name="connsiteY3" fmla="*/ 474487 h 3240000"/>
              <a:gd name="connsiteX4" fmla="*/ 2095500 w 2667750"/>
              <a:gd name="connsiteY4" fmla="*/ 1620000 h 3240000"/>
              <a:gd name="connsiteX5" fmla="*/ 2569987 w 2667750"/>
              <a:gd name="connsiteY5" fmla="*/ 2765513 h 3240000"/>
              <a:gd name="connsiteX6" fmla="*/ 2667750 w 2667750"/>
              <a:gd name="connsiteY6" fmla="*/ 2854366 h 3240000"/>
              <a:gd name="connsiteX7" fmla="*/ 2650471 w 2667750"/>
              <a:gd name="connsiteY7" fmla="*/ 2870071 h 3240000"/>
              <a:gd name="connsiteX8" fmla="*/ 1620000 w 2667750"/>
              <a:gd name="connsiteY8" fmla="*/ 3240000 h 3240000"/>
              <a:gd name="connsiteX9" fmla="*/ 0 w 2667750"/>
              <a:gd name="connsiteY9" fmla="*/ 1620000 h 3240000"/>
              <a:gd name="connsiteX10" fmla="*/ 1620000 w 2667750"/>
              <a:gd name="connsiteY10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7750" h="3240000">
                <a:moveTo>
                  <a:pt x="1620000" y="0"/>
                </a:moveTo>
                <a:cubicBezTo>
                  <a:pt x="2011432" y="0"/>
                  <a:pt x="2370439" y="138827"/>
                  <a:pt x="2650471" y="369929"/>
                </a:cubicBezTo>
                <a:lnTo>
                  <a:pt x="2667750" y="385634"/>
                </a:lnTo>
                <a:lnTo>
                  <a:pt x="2569987" y="474487"/>
                </a:lnTo>
                <a:cubicBezTo>
                  <a:pt x="2276825" y="767650"/>
                  <a:pt x="2095500" y="1172650"/>
                  <a:pt x="2095500" y="1620000"/>
                </a:cubicBezTo>
                <a:cubicBezTo>
                  <a:pt x="2095500" y="2067351"/>
                  <a:pt x="2276825" y="2472351"/>
                  <a:pt x="2569987" y="2765513"/>
                </a:cubicBezTo>
                <a:lnTo>
                  <a:pt x="2667750" y="2854366"/>
                </a:lnTo>
                <a:lnTo>
                  <a:pt x="2650471" y="2870071"/>
                </a:lnTo>
                <a:cubicBezTo>
                  <a:pt x="2370439" y="3101173"/>
                  <a:pt x="2011432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C963087-0352-4C78-892B-ECB91182F744}"/>
              </a:ext>
            </a:extLst>
          </p:cNvPr>
          <p:cNvSpPr/>
          <p:nvPr/>
        </p:nvSpPr>
        <p:spPr>
          <a:xfrm>
            <a:off x="6094215" y="2148365"/>
            <a:ext cx="2667750" cy="3240000"/>
          </a:xfrm>
          <a:custGeom>
            <a:avLst/>
            <a:gdLst>
              <a:gd name="connsiteX0" fmla="*/ 1047750 w 2667750"/>
              <a:gd name="connsiteY0" fmla="*/ 0 h 3240000"/>
              <a:gd name="connsiteX1" fmla="*/ 2667750 w 2667750"/>
              <a:gd name="connsiteY1" fmla="*/ 1620000 h 3240000"/>
              <a:gd name="connsiteX2" fmla="*/ 1047750 w 2667750"/>
              <a:gd name="connsiteY2" fmla="*/ 3240000 h 3240000"/>
              <a:gd name="connsiteX3" fmla="*/ 17280 w 2667750"/>
              <a:gd name="connsiteY3" fmla="*/ 2870071 h 3240000"/>
              <a:gd name="connsiteX4" fmla="*/ 0 w 2667750"/>
              <a:gd name="connsiteY4" fmla="*/ 2854366 h 3240000"/>
              <a:gd name="connsiteX5" fmla="*/ 97763 w 2667750"/>
              <a:gd name="connsiteY5" fmla="*/ 2765513 h 3240000"/>
              <a:gd name="connsiteX6" fmla="*/ 572250 w 2667750"/>
              <a:gd name="connsiteY6" fmla="*/ 1620000 h 3240000"/>
              <a:gd name="connsiteX7" fmla="*/ 97763 w 2667750"/>
              <a:gd name="connsiteY7" fmla="*/ 474487 h 3240000"/>
              <a:gd name="connsiteX8" fmla="*/ 0 w 2667750"/>
              <a:gd name="connsiteY8" fmla="*/ 385634 h 3240000"/>
              <a:gd name="connsiteX9" fmla="*/ 17280 w 2667750"/>
              <a:gd name="connsiteY9" fmla="*/ 369930 h 3240000"/>
              <a:gd name="connsiteX10" fmla="*/ 1047750 w 2667750"/>
              <a:gd name="connsiteY10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7750" h="3240000">
                <a:moveTo>
                  <a:pt x="1047750" y="0"/>
                </a:moveTo>
                <a:cubicBezTo>
                  <a:pt x="1942451" y="0"/>
                  <a:pt x="2667750" y="725299"/>
                  <a:pt x="2667750" y="1620000"/>
                </a:cubicBezTo>
                <a:cubicBezTo>
                  <a:pt x="2667750" y="2514701"/>
                  <a:pt x="1942451" y="3240000"/>
                  <a:pt x="1047750" y="3240000"/>
                </a:cubicBezTo>
                <a:cubicBezTo>
                  <a:pt x="656318" y="3240000"/>
                  <a:pt x="297311" y="3101174"/>
                  <a:pt x="17280" y="2870071"/>
                </a:cubicBezTo>
                <a:lnTo>
                  <a:pt x="0" y="2854366"/>
                </a:lnTo>
                <a:lnTo>
                  <a:pt x="97763" y="2765513"/>
                </a:lnTo>
                <a:cubicBezTo>
                  <a:pt x="390925" y="2472351"/>
                  <a:pt x="572250" y="2067351"/>
                  <a:pt x="572250" y="1620000"/>
                </a:cubicBezTo>
                <a:cubicBezTo>
                  <a:pt x="572250" y="1172650"/>
                  <a:pt x="390925" y="767650"/>
                  <a:pt x="97763" y="474487"/>
                </a:cubicBezTo>
                <a:lnTo>
                  <a:pt x="0" y="385634"/>
                </a:lnTo>
                <a:lnTo>
                  <a:pt x="17280" y="369930"/>
                </a:lnTo>
                <a:cubicBezTo>
                  <a:pt x="297311" y="138827"/>
                  <a:pt x="656318" y="0"/>
                  <a:pt x="104775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3CFBC8-80A7-4051-AD69-6DE61FD23D4E}"/>
              </a:ext>
            </a:extLst>
          </p:cNvPr>
          <p:cNvSpPr/>
          <p:nvPr/>
        </p:nvSpPr>
        <p:spPr>
          <a:xfrm>
            <a:off x="5473385" y="2528888"/>
            <a:ext cx="1241658" cy="2481262"/>
          </a:xfrm>
          <a:custGeom>
            <a:avLst/>
            <a:gdLst>
              <a:gd name="connsiteX0" fmla="*/ 572250 w 1144500"/>
              <a:gd name="connsiteY0" fmla="*/ 0 h 2468732"/>
              <a:gd name="connsiteX1" fmla="*/ 670013 w 1144500"/>
              <a:gd name="connsiteY1" fmla="*/ 88853 h 2468732"/>
              <a:gd name="connsiteX2" fmla="*/ 1144500 w 1144500"/>
              <a:gd name="connsiteY2" fmla="*/ 1234366 h 2468732"/>
              <a:gd name="connsiteX3" fmla="*/ 670013 w 1144500"/>
              <a:gd name="connsiteY3" fmla="*/ 2379879 h 2468732"/>
              <a:gd name="connsiteX4" fmla="*/ 572250 w 1144500"/>
              <a:gd name="connsiteY4" fmla="*/ 2468732 h 2468732"/>
              <a:gd name="connsiteX5" fmla="*/ 474487 w 1144500"/>
              <a:gd name="connsiteY5" fmla="*/ 2379879 h 2468732"/>
              <a:gd name="connsiteX6" fmla="*/ 0 w 1144500"/>
              <a:gd name="connsiteY6" fmla="*/ 1234366 h 2468732"/>
              <a:gd name="connsiteX7" fmla="*/ 474487 w 1144500"/>
              <a:gd name="connsiteY7" fmla="*/ 88853 h 246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4500" h="2468732">
                <a:moveTo>
                  <a:pt x="572250" y="0"/>
                </a:moveTo>
                <a:lnTo>
                  <a:pt x="670013" y="88853"/>
                </a:lnTo>
                <a:cubicBezTo>
                  <a:pt x="963175" y="382016"/>
                  <a:pt x="1144500" y="787016"/>
                  <a:pt x="1144500" y="1234366"/>
                </a:cubicBezTo>
                <a:cubicBezTo>
                  <a:pt x="1144500" y="1681716"/>
                  <a:pt x="963175" y="2086716"/>
                  <a:pt x="670013" y="2379879"/>
                </a:cubicBezTo>
                <a:lnTo>
                  <a:pt x="572250" y="2468732"/>
                </a:lnTo>
                <a:lnTo>
                  <a:pt x="474487" y="2379879"/>
                </a:lnTo>
                <a:cubicBezTo>
                  <a:pt x="181325" y="2086716"/>
                  <a:pt x="0" y="1681716"/>
                  <a:pt x="0" y="1234366"/>
                </a:cubicBezTo>
                <a:cubicBezTo>
                  <a:pt x="0" y="787016"/>
                  <a:pt x="181325" y="382016"/>
                  <a:pt x="474487" y="8885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2F71D5-2786-46B8-8ECD-41816F34D3F9}"/>
              </a:ext>
            </a:extLst>
          </p:cNvPr>
          <p:cNvSpPr txBox="1"/>
          <p:nvPr/>
        </p:nvSpPr>
        <p:spPr>
          <a:xfrm>
            <a:off x="3767876" y="3610209"/>
            <a:ext cx="1241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Corporate BI</a:t>
            </a:r>
            <a:endParaRPr lang="en-AU" sz="1400" b="1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CB8210-5505-4315-9999-BA1234C57519}"/>
              </a:ext>
            </a:extLst>
          </p:cNvPr>
          <p:cNvSpPr txBox="1"/>
          <p:nvPr/>
        </p:nvSpPr>
        <p:spPr>
          <a:xfrm>
            <a:off x="7178895" y="3576165"/>
            <a:ext cx="13724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Unstructured Self-Service BI</a:t>
            </a:r>
            <a:endParaRPr lang="en-AU" sz="1400" b="1" dirty="0">
              <a:solidFill>
                <a:srgbClr val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D0CCE8-1D9F-495A-B24D-F994B16C9C16}"/>
              </a:ext>
            </a:extLst>
          </p:cNvPr>
          <p:cNvSpPr txBox="1"/>
          <p:nvPr/>
        </p:nvSpPr>
        <p:spPr>
          <a:xfrm>
            <a:off x="5473385" y="3394765"/>
            <a:ext cx="1241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Agile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Enterprise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BI</a:t>
            </a:r>
            <a:endParaRPr lang="en-AU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6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A54266-611C-486E-B2F8-7030C027DD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018" y="352016"/>
            <a:ext cx="11502145" cy="941796"/>
          </a:xfrm>
        </p:spPr>
        <p:txBody>
          <a:bodyPr/>
          <a:lstStyle/>
          <a:p>
            <a:r>
              <a:rPr lang="en-US" dirty="0"/>
              <a:t>The Solution</a:t>
            </a:r>
          </a:p>
          <a:p>
            <a:r>
              <a:rPr lang="en-US" sz="2800" dirty="0"/>
              <a:t>Agile Enterprise BI – Why not both?</a:t>
            </a:r>
            <a:endParaRPr lang="en-AU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70CA-5FF9-478C-B76E-FEB83E79E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2F7EB1-5C13-42E3-A830-3DDEA4CA647C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4" name="Picture 3" descr="A picture containing graphics, drawing&#10;&#10;Description automatically generated">
            <a:extLst>
              <a:ext uri="{FF2B5EF4-FFF2-40B4-BE49-F238E27FC236}">
                <a16:creationId xmlns:a16="http://schemas.microsoft.com/office/drawing/2014/main" id="{D311BC13-411A-49B8-BD86-FDFBDD9E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77" y="2889000"/>
            <a:ext cx="1080000" cy="1080000"/>
          </a:xfrm>
          <a:prstGeom prst="rect">
            <a:avLst/>
          </a:prstGeom>
        </p:spPr>
      </p:pic>
      <p:pic>
        <p:nvPicPr>
          <p:cNvPr id="7" name="Picture 6" descr="A close up of graphics&#10;&#10;Description automatically generated">
            <a:extLst>
              <a:ext uri="{FF2B5EF4-FFF2-40B4-BE49-F238E27FC236}">
                <a16:creationId xmlns:a16="http://schemas.microsoft.com/office/drawing/2014/main" id="{01B7BBD0-15F4-4A09-A03A-422DF32E0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352" y="2892453"/>
            <a:ext cx="1080000" cy="108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D75C845-E550-4EC9-991B-B7EC4E20529A}"/>
              </a:ext>
            </a:extLst>
          </p:cNvPr>
          <p:cNvSpPr txBox="1"/>
          <p:nvPr/>
        </p:nvSpPr>
        <p:spPr>
          <a:xfrm>
            <a:off x="1312738" y="4052001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BI Developer</a:t>
            </a:r>
            <a:endParaRPr lang="en-AU" sz="1400" err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E85F22-A11A-42B7-876D-A4F8DCA2FCE4}"/>
              </a:ext>
            </a:extLst>
          </p:cNvPr>
          <p:cNvSpPr txBox="1"/>
          <p:nvPr/>
        </p:nvSpPr>
        <p:spPr>
          <a:xfrm>
            <a:off x="8691613" y="4055454"/>
            <a:ext cx="196947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/>
              <a:t>End User</a:t>
            </a:r>
            <a:endParaRPr lang="en-AU" sz="1400" err="1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092935C-29FF-4D07-9779-E91E3F7D9C7E}"/>
              </a:ext>
            </a:extLst>
          </p:cNvPr>
          <p:cNvSpPr/>
          <p:nvPr/>
        </p:nvSpPr>
        <p:spPr>
          <a:xfrm>
            <a:off x="3282215" y="2640797"/>
            <a:ext cx="5409398" cy="7603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Corporate BI</a:t>
            </a:r>
            <a:endParaRPr lang="en-AU" sz="200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B785F0B-1C99-4C9F-80AA-000CFD6C554F}"/>
              </a:ext>
            </a:extLst>
          </p:cNvPr>
          <p:cNvSpPr/>
          <p:nvPr/>
        </p:nvSpPr>
        <p:spPr>
          <a:xfrm>
            <a:off x="3282215" y="3837506"/>
            <a:ext cx="5409398" cy="760396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Self-Service BI</a:t>
            </a:r>
            <a:endParaRPr lang="en-AU" sz="20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5F4682-96E7-4CE1-BD62-47E0E8804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813" y="3380581"/>
            <a:ext cx="4454202" cy="4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0C01CF-348F-47AD-A166-97C0DBACF2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80A8-EC6B-42CC-8F5E-8D55335BAA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266C-C90C-458A-9B9A-623EBF4DE9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Agile Enterprise BI in practice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7BC59-CB67-4E25-A763-04F793CFE7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018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lstra Purple">
  <a:themeElements>
    <a:clrScheme name="Telstra Purple Template">
      <a:dk1>
        <a:srgbClr val="000000"/>
      </a:dk1>
      <a:lt1>
        <a:sysClr val="window" lastClr="FFFFFF"/>
      </a:lt1>
      <a:dk2>
        <a:srgbClr val="000000"/>
      </a:dk2>
      <a:lt2>
        <a:srgbClr val="F0EFEE"/>
      </a:lt2>
      <a:accent1>
        <a:srgbClr val="ED1F4F"/>
      </a:accent1>
      <a:accent2>
        <a:srgbClr val="0E39FB"/>
      </a:accent2>
      <a:accent3>
        <a:srgbClr val="000000"/>
      </a:accent3>
      <a:accent4>
        <a:srgbClr val="AAAAAA"/>
      </a:accent4>
      <a:accent5>
        <a:srgbClr val="021982"/>
      </a:accent5>
      <a:accent6>
        <a:srgbClr val="834BC1"/>
      </a:accent6>
      <a:hlink>
        <a:srgbClr val="0E39FB"/>
      </a:hlink>
      <a:folHlink>
        <a:srgbClr val="ED1F4F"/>
      </a:folHlink>
    </a:clrScheme>
    <a:fontScheme name="Purple Arial">
      <a:majorFont>
        <a:latin typeface="Arial Bold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rgbClr val="AAAAAA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dirty="0" err="1" smtClean="0"/>
        </a:defPPr>
      </a:lstStyle>
    </a:txDef>
  </a:objectDefaults>
  <a:extraClrSchemeLst/>
  <a:custClrLst>
    <a:custClr name="Grey L1">
      <a:srgbClr val="414141"/>
    </a:custClr>
    <a:custClr name="Grey L2">
      <a:srgbClr val="787878"/>
    </a:custClr>
    <a:custClr name="Grey L3">
      <a:srgbClr val="AAAAAA"/>
    </a:custClr>
    <a:custClr name="Grey L4">
      <a:srgbClr val="D2D2D2"/>
    </a:custClr>
    <a:custClr name="Grey L5">
      <a:srgbClr val="E6E6E6"/>
    </a:custClr>
  </a:custClrLst>
  <a:extLst>
    <a:ext uri="{05A4C25C-085E-4340-85A3-A5531E510DB2}">
      <thm15:themeFamily xmlns:thm15="http://schemas.microsoft.com/office/thememl/2012/main" name="TEL_1756_Purple Template_Arial_V02.potx" id="{672096F0-0805-4C77-AA67-10746EE5EF2B}" vid="{031E44DE-40F4-4E52-9198-5BF31175A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4CE870AB7FD4883B21E390DF6A404" ma:contentTypeVersion="13" ma:contentTypeDescription="Create a new document." ma:contentTypeScope="" ma:versionID="cc7adabab5b857210f5fe21fcce712c3">
  <xsd:schema xmlns:xsd="http://www.w3.org/2001/XMLSchema" xmlns:xs="http://www.w3.org/2001/XMLSchema" xmlns:p="http://schemas.microsoft.com/office/2006/metadata/properties" xmlns:ns2="4a095375-fd31-4378-9d50-1a7f05df0d66" xmlns:ns3="8a0bf0d2-4dea-4272-ad58-da7586d7bc2a" targetNamespace="http://schemas.microsoft.com/office/2006/metadata/properties" ma:root="true" ma:fieldsID="39656e4dbc828b9889ffab9c89a19335" ns2:_="" ns3:_="">
    <xsd:import namespace="4a095375-fd31-4378-9d50-1a7f05df0d66"/>
    <xsd:import namespace="8a0bf0d2-4dea-4272-ad58-da7586d7bc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95375-fd31-4378-9d50-1a7f05df0d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bf0d2-4dea-4272-ad58-da7586d7bc2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6B214F-2AE0-48CC-B247-73B9D4BCEF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FD72DF-1C46-4290-B978-816C62A4FCF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D65400-9EAA-4454-9E2E-7BFAE0AA48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095375-fd31-4378-9d50-1a7f05df0d66"/>
    <ds:schemaRef ds:uri="8a0bf0d2-4dea-4272-ad58-da7586d7bc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2787</Words>
  <Application>Microsoft Office PowerPoint</Application>
  <PresentationFormat>Widescreen</PresentationFormat>
  <Paragraphs>877</Paragraphs>
  <Slides>54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Arial </vt:lpstr>
      <vt:lpstr>Arial Bold</vt:lpstr>
      <vt:lpstr>Calibri</vt:lpstr>
      <vt:lpstr>Plain Light</vt:lpstr>
      <vt:lpstr>Telstra Akkurat</vt:lpstr>
      <vt:lpstr>Telstra Purple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Neo</dc:creator>
  <cp:lastModifiedBy>Jonathan Neo</cp:lastModifiedBy>
  <cp:revision>45</cp:revision>
  <dcterms:created xsi:type="dcterms:W3CDTF">2020-08-12T14:34:14Z</dcterms:created>
  <dcterms:modified xsi:type="dcterms:W3CDTF">2020-08-13T15:07:39Z</dcterms:modified>
</cp:coreProperties>
</file>