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2c7ae33ea4d0448c" Type="http://schemas.microsoft.com/office/2006/relationships/ui/extensibility" Target="customUI/customUI.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5" r:id="rId4"/>
  </p:sldMasterIdLst>
  <p:notesMasterIdLst>
    <p:notesMasterId r:id="rId69"/>
  </p:notesMasterIdLst>
  <p:handoutMasterIdLst>
    <p:handoutMasterId r:id="rId70"/>
  </p:handoutMasterIdLst>
  <p:sldIdLst>
    <p:sldId id="880" r:id="rId5"/>
    <p:sldId id="940" r:id="rId6"/>
    <p:sldId id="948" r:id="rId7"/>
    <p:sldId id="949" r:id="rId8"/>
    <p:sldId id="884" r:id="rId9"/>
    <p:sldId id="893" r:id="rId10"/>
    <p:sldId id="892" r:id="rId11"/>
    <p:sldId id="894" r:id="rId12"/>
    <p:sldId id="895" r:id="rId13"/>
    <p:sldId id="898" r:id="rId14"/>
    <p:sldId id="899" r:id="rId15"/>
    <p:sldId id="900" r:id="rId16"/>
    <p:sldId id="901" r:id="rId17"/>
    <p:sldId id="903" r:id="rId18"/>
    <p:sldId id="902" r:id="rId19"/>
    <p:sldId id="906" r:id="rId20"/>
    <p:sldId id="950" r:id="rId21"/>
    <p:sldId id="951" r:id="rId22"/>
    <p:sldId id="954" r:id="rId23"/>
    <p:sldId id="952" r:id="rId24"/>
    <p:sldId id="953" r:id="rId25"/>
    <p:sldId id="955" r:id="rId26"/>
    <p:sldId id="905" r:id="rId27"/>
    <p:sldId id="904" r:id="rId28"/>
    <p:sldId id="907" r:id="rId29"/>
    <p:sldId id="908" r:id="rId30"/>
    <p:sldId id="937" r:id="rId31"/>
    <p:sldId id="915" r:id="rId32"/>
    <p:sldId id="957" r:id="rId33"/>
    <p:sldId id="958" r:id="rId34"/>
    <p:sldId id="909" r:id="rId35"/>
    <p:sldId id="911" r:id="rId36"/>
    <p:sldId id="912" r:id="rId37"/>
    <p:sldId id="913" r:id="rId38"/>
    <p:sldId id="914" r:id="rId39"/>
    <p:sldId id="916" r:id="rId40"/>
    <p:sldId id="917" r:id="rId41"/>
    <p:sldId id="919" r:id="rId42"/>
    <p:sldId id="920" r:id="rId43"/>
    <p:sldId id="918" r:id="rId44"/>
    <p:sldId id="921" r:id="rId45"/>
    <p:sldId id="922" r:id="rId46"/>
    <p:sldId id="923" r:id="rId47"/>
    <p:sldId id="925" r:id="rId48"/>
    <p:sldId id="926" r:id="rId49"/>
    <p:sldId id="927" r:id="rId50"/>
    <p:sldId id="929" r:id="rId51"/>
    <p:sldId id="930" r:id="rId52"/>
    <p:sldId id="932" r:id="rId53"/>
    <p:sldId id="942" r:id="rId54"/>
    <p:sldId id="943" r:id="rId55"/>
    <p:sldId id="941" r:id="rId56"/>
    <p:sldId id="944" r:id="rId57"/>
    <p:sldId id="933" r:id="rId58"/>
    <p:sldId id="961" r:id="rId59"/>
    <p:sldId id="934" r:id="rId60"/>
    <p:sldId id="938" r:id="rId61"/>
    <p:sldId id="939" r:id="rId62"/>
    <p:sldId id="960" r:id="rId63"/>
    <p:sldId id="945" r:id="rId64"/>
    <p:sldId id="946" r:id="rId65"/>
    <p:sldId id="956" r:id="rId66"/>
    <p:sldId id="947" r:id="rId67"/>
    <p:sldId id="882" r:id="rId68"/>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am Elhoda" initials="ME" lastIdx="44" clrIdx="0"/>
  <p:cmAuthor id="2" name="Helen Dean" initials="HD" lastIdx="9" clrIdx="1">
    <p:extLst>
      <p:ext uri="{19B8F6BF-5375-455C-9EA6-DF929625EA0E}">
        <p15:presenceInfo xmlns:p15="http://schemas.microsoft.com/office/powerpoint/2012/main" userId="Helen Dean" providerId="None"/>
      </p:ext>
    </p:extLst>
  </p:cmAuthor>
  <p:cmAuthor id="3" name="Erika Azurin" initials="EA" lastIdx="4" clrIdx="2">
    <p:extLst>
      <p:ext uri="{19B8F6BF-5375-455C-9EA6-DF929625EA0E}">
        <p15:presenceInfo xmlns:p15="http://schemas.microsoft.com/office/powerpoint/2012/main" userId="S-1-5-21-49545237-2668630945-3668652805-3665" providerId="AD"/>
      </p:ext>
    </p:extLst>
  </p:cmAuthor>
  <p:cmAuthor id="4" name="Jonathan Neo" initials="JN" lastIdx="2" clrIdx="3">
    <p:extLst>
      <p:ext uri="{19B8F6BF-5375-455C-9EA6-DF929625EA0E}">
        <p15:presenceInfo xmlns:p15="http://schemas.microsoft.com/office/powerpoint/2012/main" userId="Jonathan Ne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C00"/>
    <a:srgbClr val="ED1F4F"/>
    <a:srgbClr val="CCCCCC"/>
    <a:srgbClr val="F68FA7"/>
    <a:srgbClr val="0E39FB"/>
    <a:srgbClr val="D8F3D8"/>
    <a:srgbClr val="C5ECC5"/>
    <a:srgbClr val="FF2896"/>
    <a:srgbClr val="0099F8"/>
    <a:srgbClr val="074F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1D1BE-6604-4C04-8886-D8FBAD2ADFEE}" v="1316" dt="2020-05-26T18:25:50.351"/>
  </p1510:revLst>
</p1510:revInfo>
</file>

<file path=ppt/tableStyles.xml><?xml version="1.0" encoding="utf-8"?>
<a:tblStyleLst xmlns:a="http://schemas.openxmlformats.org/drawingml/2006/main" def="{95FA9646-C772-4898-8722-9C7C3AA66207}">
  <a:tblStyle styleId="{95FA9646-C772-4898-8722-9C7C3AA66207}" styleName="Purple Table Red">
    <a:wholeTbl>
      <a:tcTxStyle>
        <a:fontRef idx="minor"/>
        <a:srgbClr val="000000"/>
      </a:tcTxStyle>
      <a:tcStyle>
        <a:tcBdr>
          <a:left>
            <a:ln w="6350" cmpd="sng">
              <a:solidFill>
                <a:srgbClr val="FFFFFF"/>
              </a:solidFill>
            </a:ln>
          </a:left>
          <a:right>
            <a:ln w="6350" cmpd="sng">
              <a:solidFill>
                <a:srgbClr val="FFFFFF"/>
              </a:solidFill>
            </a:ln>
          </a:right>
          <a:top>
            <a:ln w="6350" cmpd="sng">
              <a:solidFill>
                <a:srgbClr val="FFFFFF"/>
              </a:solidFill>
            </a:ln>
          </a:top>
          <a:bottom>
            <a:ln w="12700" cmpd="sng">
              <a:solidFill>
                <a:srgbClr val="000000"/>
              </a:solidFill>
            </a:ln>
          </a:bottom>
          <a:insideH>
            <a:ln w="25400" cap="rnd" cmpd="sng">
              <a:solidFill>
                <a:srgbClr val="FFFFFF"/>
              </a:solidFill>
              <a:prstDash val="dot"/>
            </a:ln>
          </a:insideH>
          <a:insideV>
            <a:ln w="6350" cmpd="sng">
              <a:solidFill>
                <a:srgbClr val="FFFFFF"/>
              </a:solidFill>
            </a:ln>
          </a:insideV>
        </a:tcBdr>
      </a:tcStyle>
    </a:wholeTbl>
    <a:band1H>
      <a:tcStyle>
        <a:tcBdr/>
        <a:fill>
          <a:solidFill>
            <a:srgbClr val="EFEFEF"/>
          </a:solidFill>
        </a:fill>
      </a:tcStyle>
    </a:band1H>
    <a:band2H>
      <a:tcStyle>
        <a:tcBdr/>
      </a:tcStyle>
    </a:band2H>
    <a:band1V>
      <a:tcStyle>
        <a:tcBdr/>
        <a:fill>
          <a:solidFill>
            <a:srgbClr val="EFEFEF"/>
          </a:solidFill>
        </a:fill>
      </a:tcStyle>
    </a:band1V>
    <a:band2V>
      <a:tcStyle>
        <a:tcBdr/>
      </a:tcStyle>
    </a:band2V>
    <a:lastCol>
      <a:tcTxStyle b="on">
        <a:fontRef idx="major"/>
        <a:srgbClr val="FFFFFF"/>
      </a:tcTxStyle>
      <a:tcStyle>
        <a:tcBdr>
          <a:top>
            <a:lnRef idx="0">
              <a:scrgbClr r="0" g="0" b="0"/>
            </a:lnRef>
          </a:top>
          <a:bottom>
            <a:lnRef idx="0">
              <a:scrgbClr r="0" g="0" b="0"/>
            </a:lnRef>
          </a:bottom>
        </a:tcBdr>
        <a:fill>
          <a:solidFill>
            <a:srgbClr val="ED1F4F"/>
          </a:solidFill>
        </a:fill>
      </a:tcStyle>
    </a:lastCol>
    <a:firstCol>
      <a:tcTxStyle b="on">
        <a:fontRef idx="major"/>
        <a:srgbClr val="FFFFFF"/>
      </a:tcTxStyle>
      <a:tcStyle>
        <a:tcBdr>
          <a:top>
            <a:lnRef idx="0">
              <a:scrgbClr r="0" g="0" b="0"/>
            </a:lnRef>
          </a:top>
          <a:bottom>
            <a:lnRef idx="0">
              <a:scrgbClr r="0" g="0" b="0"/>
            </a:lnRef>
          </a:bottom>
        </a:tcBdr>
        <a:fill>
          <a:solidFill>
            <a:srgbClr val="ED1F4F"/>
          </a:solidFill>
        </a:fill>
      </a:tcStyle>
    </a:firstCol>
    <a:lastRow>
      <a:tcTxStyle b="on">
        <a:fontRef idx="major"/>
        <a:srgbClr val="FFFFFF"/>
      </a:tcTxStyle>
      <a:tcStyle>
        <a:tcBdr>
          <a:top>
            <a:ln w="6350" cmpd="sng">
              <a:solidFill>
                <a:srgbClr val="FFFFFF"/>
              </a:solidFill>
            </a:ln>
          </a:top>
          <a:bottom>
            <a:ln w="6350" cmpd="sng">
              <a:solidFill>
                <a:srgbClr val="FFFFFF"/>
              </a:solidFill>
            </a:ln>
          </a:bottom>
        </a:tcBdr>
        <a:fill>
          <a:solidFill>
            <a:srgbClr val="ED1F4F"/>
          </a:solidFill>
        </a:fill>
      </a:tcStyle>
    </a:lastRow>
    <a:firstRow>
      <a:tcTxStyle b="on">
        <a:fontRef idx="major"/>
        <a:srgbClr val="FFFFFF"/>
      </a:tcTxStyle>
      <a:tcStyle>
        <a:tcBdr>
          <a:top>
            <a:ln w="6350" cmpd="sng">
              <a:solidFill>
                <a:srgbClr val="FFFFFF"/>
              </a:solidFill>
            </a:ln>
          </a:top>
          <a:bottom>
            <a:ln w="6350" cmpd="sng">
              <a:solidFill>
                <a:srgbClr val="FFFFFF"/>
              </a:solidFill>
            </a:ln>
          </a:bottom>
        </a:tcBdr>
        <a:fill>
          <a:solidFill>
            <a:srgbClr val="ED1F4F"/>
          </a:solidFill>
        </a:fill>
      </a:tcStyle>
    </a:firstRow>
  </a:tblStyle>
  <a:tblStyle styleId="{3DCF966B-0CDF-4B17-B95E-0E9DDE731A45}" styleName="Purple Table Blue">
    <a:wholeTbl>
      <a:tcTxStyle>
        <a:fontRef idx="minor"/>
        <a:srgbClr val="000000"/>
      </a:tcTxStyle>
      <a:tcStyle>
        <a:tcBdr>
          <a:left>
            <a:ln w="6350" cmpd="sng">
              <a:solidFill>
                <a:srgbClr val="FFFFFF"/>
              </a:solidFill>
            </a:ln>
          </a:left>
          <a:right>
            <a:ln w="6350" cmpd="sng">
              <a:solidFill>
                <a:srgbClr val="FFFFFF"/>
              </a:solidFill>
            </a:ln>
          </a:right>
          <a:top>
            <a:ln w="6350" cmpd="sng">
              <a:solidFill>
                <a:srgbClr val="FFFFFF"/>
              </a:solidFill>
            </a:ln>
          </a:top>
          <a:bottom>
            <a:ln w="12700" cmpd="sng">
              <a:solidFill>
                <a:srgbClr val="000000"/>
              </a:solidFill>
            </a:ln>
          </a:bottom>
          <a:insideH>
            <a:ln w="25400" cap="rnd" cmpd="sng">
              <a:solidFill>
                <a:srgbClr val="FFFFFF"/>
              </a:solidFill>
              <a:prstDash val="dot"/>
            </a:ln>
          </a:insideH>
          <a:insideV>
            <a:ln w="6350" cmpd="sng">
              <a:solidFill>
                <a:srgbClr val="FFFFFF"/>
              </a:solidFill>
            </a:ln>
          </a:insideV>
        </a:tcBdr>
      </a:tcStyle>
    </a:wholeTbl>
    <a:band1H>
      <a:tcStyle>
        <a:tcBdr/>
        <a:fill>
          <a:solidFill>
            <a:srgbClr val="EFEFEF"/>
          </a:solidFill>
        </a:fill>
      </a:tcStyle>
    </a:band1H>
    <a:band2H>
      <a:tcStyle>
        <a:tcBdr/>
      </a:tcStyle>
    </a:band2H>
    <a:band1V>
      <a:tcStyle>
        <a:tcBdr/>
        <a:fill>
          <a:solidFill>
            <a:srgbClr val="EFEFEF"/>
          </a:solidFill>
        </a:fill>
      </a:tcStyle>
    </a:band1V>
    <a:band2V>
      <a:tcStyle>
        <a:tcBdr/>
      </a:tcStyle>
    </a:band2V>
    <a:lastCol>
      <a:tcTxStyle b="on">
        <a:fontRef idx="major"/>
        <a:srgbClr val="FFFFFF"/>
      </a:tcTxStyle>
      <a:tcStyle>
        <a:tcBdr>
          <a:top>
            <a:lnRef idx="0">
              <a:scrgbClr r="0" g="0" b="0"/>
            </a:lnRef>
          </a:top>
          <a:bottom>
            <a:lnRef idx="0">
              <a:scrgbClr r="0" g="0" b="0"/>
            </a:lnRef>
          </a:bottom>
        </a:tcBdr>
        <a:fill>
          <a:solidFill>
            <a:srgbClr val="0E39FB"/>
          </a:solidFill>
        </a:fill>
      </a:tcStyle>
    </a:lastCol>
    <a:firstCol>
      <a:tcTxStyle b="on">
        <a:fontRef idx="major"/>
        <a:srgbClr val="FFFFFF"/>
      </a:tcTxStyle>
      <a:tcStyle>
        <a:tcBdr>
          <a:top>
            <a:lnRef idx="0">
              <a:scrgbClr r="0" g="0" b="0"/>
            </a:lnRef>
          </a:top>
          <a:bottom>
            <a:lnRef idx="0">
              <a:scrgbClr r="0" g="0" b="0"/>
            </a:lnRef>
          </a:bottom>
        </a:tcBdr>
        <a:fill>
          <a:solidFill>
            <a:srgbClr val="0E39FB"/>
          </a:solidFill>
        </a:fill>
      </a:tcStyle>
    </a:firstCol>
    <a:lastRow>
      <a:tcTxStyle b="on">
        <a:fontRef idx="major"/>
        <a:srgbClr val="FFFFFF"/>
      </a:tcTxStyle>
      <a:tcStyle>
        <a:tcBdr>
          <a:top>
            <a:ln w="6350" cmpd="sng">
              <a:solidFill>
                <a:srgbClr val="FFFFFF"/>
              </a:solidFill>
            </a:ln>
          </a:top>
          <a:bottom>
            <a:ln w="6350" cmpd="sng">
              <a:solidFill>
                <a:srgbClr val="FFFFFF"/>
              </a:solidFill>
            </a:ln>
          </a:bottom>
        </a:tcBdr>
        <a:fill>
          <a:solidFill>
            <a:srgbClr val="0E39FB"/>
          </a:solidFill>
        </a:fill>
      </a:tcStyle>
    </a:lastRow>
    <a:firstRow>
      <a:tcTxStyle b="on">
        <a:fontRef idx="major"/>
        <a:srgbClr val="FFFFFF"/>
      </a:tcTxStyle>
      <a:tcStyle>
        <a:tcBdr>
          <a:top>
            <a:ln w="6350" cmpd="sng">
              <a:solidFill>
                <a:srgbClr val="FFFFFF"/>
              </a:solidFill>
            </a:ln>
          </a:top>
          <a:bottom>
            <a:ln w="6350" cmpd="sng">
              <a:solidFill>
                <a:srgbClr val="FFFFFF"/>
              </a:solidFill>
            </a:ln>
          </a:bottom>
        </a:tcBdr>
        <a:fill>
          <a:solidFill>
            <a:srgbClr val="0E39FB"/>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5" autoAdjust="0"/>
    <p:restoredTop sz="94125" autoAdjust="0"/>
  </p:normalViewPr>
  <p:slideViewPr>
    <p:cSldViewPr snapToGrid="0" showGuides="1">
      <p:cViewPr>
        <p:scale>
          <a:sx n="75" d="100"/>
          <a:sy n="75" d="100"/>
        </p:scale>
        <p:origin x="1026" y="786"/>
      </p:cViewPr>
      <p:guideLst/>
    </p:cSldViewPr>
  </p:slid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48" d="100"/>
          <a:sy n="48" d="100"/>
        </p:scale>
        <p:origin x="-272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Neo" userId="499c2d3d-ce76-4636-8e86-6622b1f40b7d" providerId="ADAL" clId="{EAA38B30-6216-4603-B81A-1F5121423905}"/>
    <pc:docChg chg="undo redo custSel addSld delSld modSld sldOrd">
      <pc:chgData name="Jonathan Neo" userId="499c2d3d-ce76-4636-8e86-6622b1f40b7d" providerId="ADAL" clId="{EAA38B30-6216-4603-B81A-1F5121423905}" dt="2020-05-23T16:12:33.231" v="32374"/>
      <pc:docMkLst>
        <pc:docMk/>
      </pc:docMkLst>
      <pc:sldChg chg="addSp delSp modSp mod">
        <pc:chgData name="Jonathan Neo" userId="499c2d3d-ce76-4636-8e86-6622b1f40b7d" providerId="ADAL" clId="{EAA38B30-6216-4603-B81A-1F5121423905}" dt="2020-05-23T11:11:51.591" v="19120" actId="478"/>
        <pc:sldMkLst>
          <pc:docMk/>
          <pc:sldMk cId="2274277515" sldId="880"/>
        </pc:sldMkLst>
        <pc:spChg chg="del mod">
          <ac:chgData name="Jonathan Neo" userId="499c2d3d-ce76-4636-8e86-6622b1f40b7d" providerId="ADAL" clId="{EAA38B30-6216-4603-B81A-1F5121423905}" dt="2020-05-23T11:11:49.016" v="19119" actId="478"/>
          <ac:spMkLst>
            <pc:docMk/>
            <pc:sldMk cId="2274277515" sldId="880"/>
            <ac:spMk id="2" creationId="{89B4DCD2-73CF-4AAE-B1C2-25476B32382D}"/>
          </ac:spMkLst>
        </pc:spChg>
        <pc:spChg chg="mod">
          <ac:chgData name="Jonathan Neo" userId="499c2d3d-ce76-4636-8e86-6622b1f40b7d" providerId="ADAL" clId="{EAA38B30-6216-4603-B81A-1F5121423905}" dt="2020-05-22T13:25:50.481" v="15" actId="20577"/>
          <ac:spMkLst>
            <pc:docMk/>
            <pc:sldMk cId="2274277515" sldId="880"/>
            <ac:spMk id="4" creationId="{714907C9-4DB3-4FEA-B47F-5BE57F763E73}"/>
          </ac:spMkLst>
        </pc:spChg>
        <pc:spChg chg="add del mod">
          <ac:chgData name="Jonathan Neo" userId="499c2d3d-ce76-4636-8e86-6622b1f40b7d" providerId="ADAL" clId="{EAA38B30-6216-4603-B81A-1F5121423905}" dt="2020-05-23T11:11:51.591" v="19120" actId="478"/>
          <ac:spMkLst>
            <pc:docMk/>
            <pc:sldMk cId="2274277515" sldId="880"/>
            <ac:spMk id="9" creationId="{28598C43-8731-4D7C-BE43-C8212A8753A8}"/>
          </ac:spMkLst>
        </pc:spChg>
      </pc:sldChg>
      <pc:sldChg chg="addSp delSp modSp mod delAnim modAnim">
        <pc:chgData name="Jonathan Neo" userId="499c2d3d-ce76-4636-8e86-6622b1f40b7d" providerId="ADAL" clId="{EAA38B30-6216-4603-B81A-1F5121423905}" dt="2020-05-23T16:03:52.360" v="32347"/>
        <pc:sldMkLst>
          <pc:docMk/>
          <pc:sldMk cId="2279152123" sldId="884"/>
        </pc:sldMkLst>
        <pc:spChg chg="mod">
          <ac:chgData name="Jonathan Neo" userId="499c2d3d-ce76-4636-8e86-6622b1f40b7d" providerId="ADAL" clId="{EAA38B30-6216-4603-B81A-1F5121423905}" dt="2020-05-23T13:16:11.284" v="26432" actId="20577"/>
          <ac:spMkLst>
            <pc:docMk/>
            <pc:sldMk cId="2279152123" sldId="884"/>
            <ac:spMk id="2" creationId="{4CA54266-611C-486E-B2F8-7030C027DDEB}"/>
          </ac:spMkLst>
        </pc:spChg>
        <pc:spChg chg="add mod">
          <ac:chgData name="Jonathan Neo" userId="499c2d3d-ce76-4636-8e86-6622b1f40b7d" providerId="ADAL" clId="{EAA38B30-6216-4603-B81A-1F5121423905}" dt="2020-05-23T16:02:43.455" v="32339"/>
          <ac:spMkLst>
            <pc:docMk/>
            <pc:sldMk cId="2279152123" sldId="884"/>
            <ac:spMk id="3" creationId="{B9030F8A-889D-4982-8EDA-D99449B2642E}"/>
          </ac:spMkLst>
        </pc:spChg>
        <pc:spChg chg="del mod">
          <ac:chgData name="Jonathan Neo" userId="499c2d3d-ce76-4636-8e86-6622b1f40b7d" providerId="ADAL" clId="{EAA38B30-6216-4603-B81A-1F5121423905}" dt="2020-05-22T13:31:15.583" v="264" actId="478"/>
          <ac:spMkLst>
            <pc:docMk/>
            <pc:sldMk cId="2279152123" sldId="884"/>
            <ac:spMk id="4" creationId="{15D9B6CF-8B71-4599-B04F-B8C69549C471}"/>
          </ac:spMkLst>
        </pc:spChg>
        <pc:spChg chg="add mod">
          <ac:chgData name="Jonathan Neo" userId="499c2d3d-ce76-4636-8e86-6622b1f40b7d" providerId="ADAL" clId="{EAA38B30-6216-4603-B81A-1F5121423905}" dt="2020-05-23T16:02:50.712" v="32340"/>
          <ac:spMkLst>
            <pc:docMk/>
            <pc:sldMk cId="2279152123" sldId="884"/>
            <ac:spMk id="6" creationId="{506CA133-FB4F-4CE6-BF72-ABF18E62E6ED}"/>
          </ac:spMkLst>
        </pc:spChg>
        <pc:spChg chg="add mod">
          <ac:chgData name="Jonathan Neo" userId="499c2d3d-ce76-4636-8e86-6622b1f40b7d" providerId="ADAL" clId="{EAA38B30-6216-4603-B81A-1F5121423905}" dt="2020-05-23T16:03:21.387" v="32343"/>
          <ac:spMkLst>
            <pc:docMk/>
            <pc:sldMk cId="2279152123" sldId="884"/>
            <ac:spMk id="7" creationId="{5C6E9710-FF3C-4A68-ABE0-A203754A0E03}"/>
          </ac:spMkLst>
        </pc:spChg>
        <pc:spChg chg="add del mod">
          <ac:chgData name="Jonathan Neo" userId="499c2d3d-ce76-4636-8e86-6622b1f40b7d" providerId="ADAL" clId="{EAA38B30-6216-4603-B81A-1F5121423905}" dt="2020-05-22T13:31:17.642" v="265" actId="478"/>
          <ac:spMkLst>
            <pc:docMk/>
            <pc:sldMk cId="2279152123" sldId="884"/>
            <ac:spMk id="9" creationId="{950E93CD-2EE4-4C29-A404-76B842CD664B}"/>
          </ac:spMkLst>
        </pc:spChg>
        <pc:spChg chg="add mod">
          <ac:chgData name="Jonathan Neo" userId="499c2d3d-ce76-4636-8e86-6622b1f40b7d" providerId="ADAL" clId="{EAA38B30-6216-4603-B81A-1F5121423905}" dt="2020-05-23T16:03:33.507" v="32344"/>
          <ac:spMkLst>
            <pc:docMk/>
            <pc:sldMk cId="2279152123" sldId="884"/>
            <ac:spMk id="10" creationId="{1BA5F48B-C0B2-4850-AC04-7403548D9A42}"/>
          </ac:spMkLst>
        </pc:spChg>
        <pc:spChg chg="add mod">
          <ac:chgData name="Jonathan Neo" userId="499c2d3d-ce76-4636-8e86-6622b1f40b7d" providerId="ADAL" clId="{EAA38B30-6216-4603-B81A-1F5121423905}" dt="2020-05-23T16:02:33.512" v="32338"/>
          <ac:spMkLst>
            <pc:docMk/>
            <pc:sldMk cId="2279152123" sldId="884"/>
            <ac:spMk id="11" creationId="{99510FEA-B88F-4AA6-BAF6-818AEFD40F4C}"/>
          </ac:spMkLst>
        </pc:spChg>
        <pc:spChg chg="add mod">
          <ac:chgData name="Jonathan Neo" userId="499c2d3d-ce76-4636-8e86-6622b1f40b7d" providerId="ADAL" clId="{EAA38B30-6216-4603-B81A-1F5121423905}" dt="2020-05-23T16:02:59.358" v="32341"/>
          <ac:spMkLst>
            <pc:docMk/>
            <pc:sldMk cId="2279152123" sldId="884"/>
            <ac:spMk id="12" creationId="{DAF3300D-A6F1-497B-815E-4FD2A73C1EE9}"/>
          </ac:spMkLst>
        </pc:spChg>
        <pc:spChg chg="add mod">
          <ac:chgData name="Jonathan Neo" userId="499c2d3d-ce76-4636-8e86-6622b1f40b7d" providerId="ADAL" clId="{EAA38B30-6216-4603-B81A-1F5121423905}" dt="2020-05-23T16:03:09.764" v="32342"/>
          <ac:spMkLst>
            <pc:docMk/>
            <pc:sldMk cId="2279152123" sldId="884"/>
            <ac:spMk id="13" creationId="{DC658812-AF99-47D3-862A-31F9A05DFC53}"/>
          </ac:spMkLst>
        </pc:spChg>
        <pc:spChg chg="add mod">
          <ac:chgData name="Jonathan Neo" userId="499c2d3d-ce76-4636-8e86-6622b1f40b7d" providerId="ADAL" clId="{EAA38B30-6216-4603-B81A-1F5121423905}" dt="2020-05-23T16:03:45.904" v="32346"/>
          <ac:spMkLst>
            <pc:docMk/>
            <pc:sldMk cId="2279152123" sldId="884"/>
            <ac:spMk id="15" creationId="{0F506D53-2543-4773-B1C3-6C8C3BBC0959}"/>
          </ac:spMkLst>
        </pc:spChg>
        <pc:spChg chg="add mod">
          <ac:chgData name="Jonathan Neo" userId="499c2d3d-ce76-4636-8e86-6622b1f40b7d" providerId="ADAL" clId="{EAA38B30-6216-4603-B81A-1F5121423905}" dt="2020-05-23T16:03:52.360" v="32347"/>
          <ac:spMkLst>
            <pc:docMk/>
            <pc:sldMk cId="2279152123" sldId="884"/>
            <ac:spMk id="16" creationId="{850CDD09-F500-420A-B202-73025F528CA0}"/>
          </ac:spMkLst>
        </pc:spChg>
        <pc:spChg chg="add mod">
          <ac:chgData name="Jonathan Neo" userId="499c2d3d-ce76-4636-8e86-6622b1f40b7d" providerId="ADAL" clId="{EAA38B30-6216-4603-B81A-1F5121423905}" dt="2020-05-23T16:03:40.557" v="32345"/>
          <ac:spMkLst>
            <pc:docMk/>
            <pc:sldMk cId="2279152123" sldId="884"/>
            <ac:spMk id="17" creationId="{3623FB4C-B12B-40FA-ADC6-5C5E254C29CC}"/>
          </ac:spMkLst>
        </pc:spChg>
        <pc:picChg chg="add mod">
          <ac:chgData name="Jonathan Neo" userId="499c2d3d-ce76-4636-8e86-6622b1f40b7d" providerId="ADAL" clId="{EAA38B30-6216-4603-B81A-1F5121423905}" dt="2020-05-23T11:14:01.594" v="19171"/>
          <ac:picMkLst>
            <pc:docMk/>
            <pc:sldMk cId="2279152123" sldId="884"/>
            <ac:picMk id="14" creationId="{704E0DC8-E5A0-416C-8F1D-880253B855AB}"/>
          </ac:picMkLst>
        </pc:picChg>
      </pc:sldChg>
      <pc:sldChg chg="addSp delSp modSp del mod">
        <pc:chgData name="Jonathan Neo" userId="499c2d3d-ce76-4636-8e86-6622b1f40b7d" providerId="ADAL" clId="{EAA38B30-6216-4603-B81A-1F5121423905}" dt="2020-05-22T13:27:41.554" v="184" actId="47"/>
        <pc:sldMkLst>
          <pc:docMk/>
          <pc:sldMk cId="3554616385" sldId="891"/>
        </pc:sldMkLst>
        <pc:spChg chg="mod">
          <ac:chgData name="Jonathan Neo" userId="499c2d3d-ce76-4636-8e86-6622b1f40b7d" providerId="ADAL" clId="{EAA38B30-6216-4603-B81A-1F5121423905}" dt="2020-05-22T13:27:34.060" v="181" actId="20577"/>
          <ac:spMkLst>
            <pc:docMk/>
            <pc:sldMk cId="3554616385" sldId="891"/>
            <ac:spMk id="2" creationId="{E76CCE42-F579-4FFE-8765-94C88A99B083}"/>
          </ac:spMkLst>
        </pc:spChg>
        <pc:graphicFrameChg chg="add del">
          <ac:chgData name="Jonathan Neo" userId="499c2d3d-ce76-4636-8e86-6622b1f40b7d" providerId="ADAL" clId="{EAA38B30-6216-4603-B81A-1F5121423905}" dt="2020-05-22T13:27:38.642" v="183" actId="478"/>
          <ac:graphicFrameMkLst>
            <pc:docMk/>
            <pc:sldMk cId="3554616385" sldId="891"/>
            <ac:graphicFrameMk id="14" creationId="{B40E990E-0F9B-4C00-8B45-F9449B24A383}"/>
          </ac:graphicFrameMkLst>
        </pc:graphicFrameChg>
      </pc:sldChg>
      <pc:sldChg chg="addSp delSp modSp mod modNotesTx">
        <pc:chgData name="Jonathan Neo" userId="499c2d3d-ce76-4636-8e86-6622b1f40b7d" providerId="ADAL" clId="{EAA38B30-6216-4603-B81A-1F5121423905}" dt="2020-05-23T11:13:56.176" v="19169"/>
        <pc:sldMkLst>
          <pc:docMk/>
          <pc:sldMk cId="3043773700" sldId="892"/>
        </pc:sldMkLst>
        <pc:spChg chg="mod">
          <ac:chgData name="Jonathan Neo" userId="499c2d3d-ce76-4636-8e86-6622b1f40b7d" providerId="ADAL" clId="{EAA38B30-6216-4603-B81A-1F5121423905}" dt="2020-05-23T01:13:59.562" v="428" actId="20577"/>
          <ac:spMkLst>
            <pc:docMk/>
            <pc:sldMk cId="3043773700" sldId="892"/>
            <ac:spMk id="2" creationId="{4CA54266-611C-486E-B2F8-7030C027DDEB}"/>
          </ac:spMkLst>
        </pc:spChg>
        <pc:spChg chg="add mod">
          <ac:chgData name="Jonathan Neo" userId="499c2d3d-ce76-4636-8e86-6622b1f40b7d" providerId="ADAL" clId="{EAA38B30-6216-4603-B81A-1F5121423905}" dt="2020-05-23T01:19:04.099" v="546" actId="1076"/>
          <ac:spMkLst>
            <pc:docMk/>
            <pc:sldMk cId="3043773700" sldId="892"/>
            <ac:spMk id="10" creationId="{F37CD0ED-4AE3-487E-84DB-B21BD6F454EF}"/>
          </ac:spMkLst>
        </pc:spChg>
        <pc:spChg chg="add mod">
          <ac:chgData name="Jonathan Neo" userId="499c2d3d-ce76-4636-8e86-6622b1f40b7d" providerId="ADAL" clId="{EAA38B30-6216-4603-B81A-1F5121423905}" dt="2020-05-23T01:18:25.648" v="470" actId="1076"/>
          <ac:spMkLst>
            <pc:docMk/>
            <pc:sldMk cId="3043773700" sldId="892"/>
            <ac:spMk id="11" creationId="{662F38C1-5BD7-44F6-B1C0-5A741F770685}"/>
          </ac:spMkLst>
        </pc:spChg>
        <pc:spChg chg="add mod">
          <ac:chgData name="Jonathan Neo" userId="499c2d3d-ce76-4636-8e86-6622b1f40b7d" providerId="ADAL" clId="{EAA38B30-6216-4603-B81A-1F5121423905}" dt="2020-05-23T01:37:58.031" v="1128" actId="1076"/>
          <ac:spMkLst>
            <pc:docMk/>
            <pc:sldMk cId="3043773700" sldId="892"/>
            <ac:spMk id="12" creationId="{F975B1FC-7DE1-40B5-BE41-E32397896326}"/>
          </ac:spMkLst>
        </pc:spChg>
        <pc:spChg chg="add mod">
          <ac:chgData name="Jonathan Neo" userId="499c2d3d-ce76-4636-8e86-6622b1f40b7d" providerId="ADAL" clId="{EAA38B30-6216-4603-B81A-1F5121423905}" dt="2020-05-23T01:44:08.346" v="1253" actId="14100"/>
          <ac:spMkLst>
            <pc:docMk/>
            <pc:sldMk cId="3043773700" sldId="892"/>
            <ac:spMk id="13" creationId="{28D4AE9B-A6EB-435E-9FFA-4A9D75E96A25}"/>
          </ac:spMkLst>
        </pc:spChg>
        <pc:spChg chg="add mod">
          <ac:chgData name="Jonathan Neo" userId="499c2d3d-ce76-4636-8e86-6622b1f40b7d" providerId="ADAL" clId="{EAA38B30-6216-4603-B81A-1F5121423905}" dt="2020-05-23T01:44:03.672" v="1252" actId="20577"/>
          <ac:spMkLst>
            <pc:docMk/>
            <pc:sldMk cId="3043773700" sldId="892"/>
            <ac:spMk id="15" creationId="{1FB1D6F8-4ACF-4E5B-8034-F6E9B103443C}"/>
          </ac:spMkLst>
        </pc:spChg>
        <pc:graphicFrameChg chg="del">
          <ac:chgData name="Jonathan Neo" userId="499c2d3d-ce76-4636-8e86-6622b1f40b7d" providerId="ADAL" clId="{EAA38B30-6216-4603-B81A-1F5121423905}" dt="2020-05-22T13:27:47.293" v="197" actId="478"/>
          <ac:graphicFrameMkLst>
            <pc:docMk/>
            <pc:sldMk cId="3043773700" sldId="892"/>
            <ac:graphicFrameMk id="8" creationId="{45B4D594-04E6-4E2E-839A-38A63FA880BE}"/>
          </ac:graphicFrameMkLst>
        </pc:graphicFrameChg>
        <pc:picChg chg="add mod">
          <ac:chgData name="Jonathan Neo" userId="499c2d3d-ce76-4636-8e86-6622b1f40b7d" providerId="ADAL" clId="{EAA38B30-6216-4603-B81A-1F5121423905}" dt="2020-05-23T01:18:25.648" v="470" actId="1076"/>
          <ac:picMkLst>
            <pc:docMk/>
            <pc:sldMk cId="3043773700" sldId="892"/>
            <ac:picMk id="4" creationId="{BA13454D-36AF-4638-BE99-22765D5D49A5}"/>
          </ac:picMkLst>
        </pc:picChg>
        <pc:picChg chg="add mod">
          <ac:chgData name="Jonathan Neo" userId="499c2d3d-ce76-4636-8e86-6622b1f40b7d" providerId="ADAL" clId="{EAA38B30-6216-4603-B81A-1F5121423905}" dt="2020-05-22T13:35:06.381" v="342"/>
          <ac:picMkLst>
            <pc:docMk/>
            <pc:sldMk cId="3043773700" sldId="892"/>
            <ac:picMk id="6" creationId="{50A64C84-4CD3-406B-8CE7-6D3E92B1F129}"/>
          </ac:picMkLst>
        </pc:picChg>
        <pc:picChg chg="add mod">
          <ac:chgData name="Jonathan Neo" userId="499c2d3d-ce76-4636-8e86-6622b1f40b7d" providerId="ADAL" clId="{EAA38B30-6216-4603-B81A-1F5121423905}" dt="2020-05-23T01:18:25.648" v="470" actId="1076"/>
          <ac:picMkLst>
            <pc:docMk/>
            <pc:sldMk cId="3043773700" sldId="892"/>
            <ac:picMk id="9" creationId="{DDF8263E-8C87-47D0-87D2-4AE0B9802CF7}"/>
          </ac:picMkLst>
        </pc:picChg>
        <pc:picChg chg="add del mod">
          <ac:chgData name="Jonathan Neo" userId="499c2d3d-ce76-4636-8e86-6622b1f40b7d" providerId="ADAL" clId="{EAA38B30-6216-4603-B81A-1F5121423905}" dt="2020-05-23T01:43:43.784" v="1201" actId="478"/>
          <ac:picMkLst>
            <pc:docMk/>
            <pc:sldMk cId="3043773700" sldId="892"/>
            <ac:picMk id="14" creationId="{1C5E0BD3-004D-44E8-AA12-AB45B3813467}"/>
          </ac:picMkLst>
        </pc:picChg>
        <pc:picChg chg="add mod">
          <ac:chgData name="Jonathan Neo" userId="499c2d3d-ce76-4636-8e86-6622b1f40b7d" providerId="ADAL" clId="{EAA38B30-6216-4603-B81A-1F5121423905}" dt="2020-05-23T01:43:47.570" v="1202" actId="1076"/>
          <ac:picMkLst>
            <pc:docMk/>
            <pc:sldMk cId="3043773700" sldId="892"/>
            <ac:picMk id="17" creationId="{00346E36-7A4C-4C7A-9003-1CB21A8AD678}"/>
          </ac:picMkLst>
        </pc:picChg>
        <pc:picChg chg="add mod">
          <ac:chgData name="Jonathan Neo" userId="499c2d3d-ce76-4636-8e86-6622b1f40b7d" providerId="ADAL" clId="{EAA38B30-6216-4603-B81A-1F5121423905}" dt="2020-05-23T11:13:56.176" v="19169"/>
          <ac:picMkLst>
            <pc:docMk/>
            <pc:sldMk cId="3043773700" sldId="892"/>
            <ac:picMk id="18" creationId="{8C6D5F3C-0C4D-427A-843F-03DAA8BD5E84}"/>
          </ac:picMkLst>
        </pc:picChg>
      </pc:sldChg>
      <pc:sldChg chg="addSp delSp modSp add mod">
        <pc:chgData name="Jonathan Neo" userId="499c2d3d-ce76-4636-8e86-6622b1f40b7d" providerId="ADAL" clId="{EAA38B30-6216-4603-B81A-1F5121423905}" dt="2020-05-23T11:14:00.720" v="19170"/>
        <pc:sldMkLst>
          <pc:docMk/>
          <pc:sldMk cId="585518544" sldId="893"/>
        </pc:sldMkLst>
        <pc:spChg chg="mod">
          <ac:chgData name="Jonathan Neo" userId="499c2d3d-ce76-4636-8e86-6622b1f40b7d" providerId="ADAL" clId="{EAA38B30-6216-4603-B81A-1F5121423905}" dt="2020-05-22T13:32:18.489" v="330" actId="20577"/>
          <ac:spMkLst>
            <pc:docMk/>
            <pc:sldMk cId="585518544" sldId="893"/>
            <ac:spMk id="2" creationId="{4CA54266-611C-486E-B2F8-7030C027DDEB}"/>
          </ac:spMkLst>
        </pc:spChg>
        <pc:spChg chg="add mod">
          <ac:chgData name="Jonathan Neo" userId="499c2d3d-ce76-4636-8e86-6622b1f40b7d" providerId="ADAL" clId="{EAA38B30-6216-4603-B81A-1F5121423905}" dt="2020-05-22T13:41:14.262" v="385" actId="1076"/>
          <ac:spMkLst>
            <pc:docMk/>
            <pc:sldMk cId="585518544" sldId="893"/>
            <ac:spMk id="11" creationId="{49A0ACCE-98B5-4861-9F6B-7EAE1FB39794}"/>
          </ac:spMkLst>
        </pc:spChg>
        <pc:spChg chg="add del mod">
          <ac:chgData name="Jonathan Neo" userId="499c2d3d-ce76-4636-8e86-6622b1f40b7d" providerId="ADAL" clId="{EAA38B30-6216-4603-B81A-1F5121423905}" dt="2020-05-22T13:41:02.318" v="358"/>
          <ac:spMkLst>
            <pc:docMk/>
            <pc:sldMk cId="585518544" sldId="893"/>
            <ac:spMk id="12" creationId="{EB74AA82-D4A6-421C-8A21-3CA525EC57F1}"/>
          </ac:spMkLst>
        </pc:spChg>
        <pc:spChg chg="add mod">
          <ac:chgData name="Jonathan Neo" userId="499c2d3d-ce76-4636-8e86-6622b1f40b7d" providerId="ADAL" clId="{EAA38B30-6216-4603-B81A-1F5121423905}" dt="2020-05-22T13:41:11.937" v="384" actId="122"/>
          <ac:spMkLst>
            <pc:docMk/>
            <pc:sldMk cId="585518544" sldId="893"/>
            <ac:spMk id="13" creationId="{2E8AB068-9A7F-48F4-B317-0A19CE06ADA4}"/>
          </ac:spMkLst>
        </pc:spChg>
        <pc:spChg chg="add mod">
          <ac:chgData name="Jonathan Neo" userId="499c2d3d-ce76-4636-8e86-6622b1f40b7d" providerId="ADAL" clId="{EAA38B30-6216-4603-B81A-1F5121423905}" dt="2020-05-22T13:42:49.925" v="408" actId="1076"/>
          <ac:spMkLst>
            <pc:docMk/>
            <pc:sldMk cId="585518544" sldId="893"/>
            <ac:spMk id="15" creationId="{D2E3DD22-43F2-4D57-933B-32068696F9F8}"/>
          </ac:spMkLst>
        </pc:spChg>
        <pc:spChg chg="add mod">
          <ac:chgData name="Jonathan Neo" userId="499c2d3d-ce76-4636-8e86-6622b1f40b7d" providerId="ADAL" clId="{EAA38B30-6216-4603-B81A-1F5121423905}" dt="2020-05-23T01:18:02.307" v="445" actId="113"/>
          <ac:spMkLst>
            <pc:docMk/>
            <pc:sldMk cId="585518544" sldId="893"/>
            <ac:spMk id="18" creationId="{BC5F12A0-BD64-4083-9C7C-29CD9C136A86}"/>
          </ac:spMkLst>
        </pc:spChg>
        <pc:spChg chg="add mod">
          <ac:chgData name="Jonathan Neo" userId="499c2d3d-ce76-4636-8e86-6622b1f40b7d" providerId="ADAL" clId="{EAA38B30-6216-4603-B81A-1F5121423905}" dt="2020-05-23T09:14:23.864" v="14449" actId="14100"/>
          <ac:spMkLst>
            <pc:docMk/>
            <pc:sldMk cId="585518544" sldId="893"/>
            <ac:spMk id="19" creationId="{67D4C497-57D2-4CB6-A93C-9F2A4CDFAB7E}"/>
          </ac:spMkLst>
        </pc:spChg>
        <pc:graphicFrameChg chg="add del modGraphic">
          <ac:chgData name="Jonathan Neo" userId="499c2d3d-ce76-4636-8e86-6622b1f40b7d" providerId="ADAL" clId="{EAA38B30-6216-4603-B81A-1F5121423905}" dt="2020-05-22T13:34:50.208" v="341" actId="478"/>
          <ac:graphicFrameMkLst>
            <pc:docMk/>
            <pc:sldMk cId="585518544" sldId="893"/>
            <ac:graphicFrameMk id="7" creationId="{3695E946-4BD4-4797-9B30-CB70BF891A3C}"/>
          </ac:graphicFrameMkLst>
        </pc:graphicFrameChg>
        <pc:picChg chg="add mod">
          <ac:chgData name="Jonathan Neo" userId="499c2d3d-ce76-4636-8e86-6622b1f40b7d" providerId="ADAL" clId="{EAA38B30-6216-4603-B81A-1F5121423905}" dt="2020-05-22T13:34:20.851" v="339"/>
          <ac:picMkLst>
            <pc:docMk/>
            <pc:sldMk cId="585518544" sldId="893"/>
            <ac:picMk id="4" creationId="{CD5430F2-091F-44F7-AA7F-E7B15CB50BA9}"/>
          </ac:picMkLst>
        </pc:picChg>
        <pc:picChg chg="add mod">
          <ac:chgData name="Jonathan Neo" userId="499c2d3d-ce76-4636-8e86-6622b1f40b7d" providerId="ADAL" clId="{EAA38B30-6216-4603-B81A-1F5121423905}" dt="2020-05-22T13:40:44.613" v="348" actId="1076"/>
          <ac:picMkLst>
            <pc:docMk/>
            <pc:sldMk cId="585518544" sldId="893"/>
            <ac:picMk id="9" creationId="{3AB79097-F3DF-4C9D-992F-7AEB3B847678}"/>
          </ac:picMkLst>
        </pc:picChg>
        <pc:picChg chg="add mod">
          <ac:chgData name="Jonathan Neo" userId="499c2d3d-ce76-4636-8e86-6622b1f40b7d" providerId="ADAL" clId="{EAA38B30-6216-4603-B81A-1F5121423905}" dt="2020-05-22T13:42:04.100" v="395" actId="1076"/>
          <ac:picMkLst>
            <pc:docMk/>
            <pc:sldMk cId="585518544" sldId="893"/>
            <ac:picMk id="17" creationId="{887D4DC5-8279-4539-B3FC-2E965F01CD04}"/>
          </ac:picMkLst>
        </pc:picChg>
        <pc:picChg chg="add mod">
          <ac:chgData name="Jonathan Neo" userId="499c2d3d-ce76-4636-8e86-6622b1f40b7d" providerId="ADAL" clId="{EAA38B30-6216-4603-B81A-1F5121423905}" dt="2020-05-23T11:14:00.720" v="19170"/>
          <ac:picMkLst>
            <pc:docMk/>
            <pc:sldMk cId="585518544" sldId="893"/>
            <ac:picMk id="20" creationId="{9DB40EF1-E626-4C92-8DE9-982409030628}"/>
          </ac:picMkLst>
        </pc:picChg>
      </pc:sldChg>
      <pc:sldChg chg="del">
        <pc:chgData name="Jonathan Neo" userId="499c2d3d-ce76-4636-8e86-6622b1f40b7d" providerId="ADAL" clId="{EAA38B30-6216-4603-B81A-1F5121423905}" dt="2020-05-22T13:28:28.706" v="199" actId="47"/>
        <pc:sldMkLst>
          <pc:docMk/>
          <pc:sldMk cId="2953547692" sldId="893"/>
        </pc:sldMkLst>
      </pc:sldChg>
      <pc:sldChg chg="addSp delSp modSp add mod">
        <pc:chgData name="Jonathan Neo" userId="499c2d3d-ce76-4636-8e86-6622b1f40b7d" providerId="ADAL" clId="{EAA38B30-6216-4603-B81A-1F5121423905}" dt="2020-05-23T11:13:54.930" v="19168"/>
        <pc:sldMkLst>
          <pc:docMk/>
          <pc:sldMk cId="1601615061" sldId="894"/>
        </pc:sldMkLst>
        <pc:spChg chg="del">
          <ac:chgData name="Jonathan Neo" userId="499c2d3d-ce76-4636-8e86-6622b1f40b7d" providerId="ADAL" clId="{EAA38B30-6216-4603-B81A-1F5121423905}" dt="2020-05-23T01:19:27.833" v="549" actId="478"/>
          <ac:spMkLst>
            <pc:docMk/>
            <pc:sldMk cId="1601615061" sldId="894"/>
            <ac:spMk id="10" creationId="{F37CD0ED-4AE3-487E-84DB-B21BD6F454EF}"/>
          </ac:spMkLst>
        </pc:spChg>
        <pc:spChg chg="del">
          <ac:chgData name="Jonathan Neo" userId="499c2d3d-ce76-4636-8e86-6622b1f40b7d" providerId="ADAL" clId="{EAA38B30-6216-4603-B81A-1F5121423905}" dt="2020-05-23T01:19:27.833" v="549" actId="478"/>
          <ac:spMkLst>
            <pc:docMk/>
            <pc:sldMk cId="1601615061" sldId="894"/>
            <ac:spMk id="11" creationId="{662F38C1-5BD7-44F6-B1C0-5A741F770685}"/>
          </ac:spMkLst>
        </pc:spChg>
        <pc:spChg chg="del">
          <ac:chgData name="Jonathan Neo" userId="499c2d3d-ce76-4636-8e86-6622b1f40b7d" providerId="ADAL" clId="{EAA38B30-6216-4603-B81A-1F5121423905}" dt="2020-05-23T01:19:27.833" v="549" actId="478"/>
          <ac:spMkLst>
            <pc:docMk/>
            <pc:sldMk cId="1601615061" sldId="894"/>
            <ac:spMk id="12" creationId="{F975B1FC-7DE1-40B5-BE41-E32397896326}"/>
          </ac:spMkLst>
        </pc:spChg>
        <pc:spChg chg="add mod">
          <ac:chgData name="Jonathan Neo" userId="499c2d3d-ce76-4636-8e86-6622b1f40b7d" providerId="ADAL" clId="{EAA38B30-6216-4603-B81A-1F5121423905}" dt="2020-05-23T01:19:31.232" v="550"/>
          <ac:spMkLst>
            <pc:docMk/>
            <pc:sldMk cId="1601615061" sldId="894"/>
            <ac:spMk id="14" creationId="{D56B2EC1-19E2-4300-9178-E11EE462A14B}"/>
          </ac:spMkLst>
        </pc:spChg>
        <pc:spChg chg="add mod">
          <ac:chgData name="Jonathan Neo" userId="499c2d3d-ce76-4636-8e86-6622b1f40b7d" providerId="ADAL" clId="{EAA38B30-6216-4603-B81A-1F5121423905}" dt="2020-05-23T01:20:47.090" v="562" actId="20577"/>
          <ac:spMkLst>
            <pc:docMk/>
            <pc:sldMk cId="1601615061" sldId="894"/>
            <ac:spMk id="15" creationId="{87444BD0-4707-4CD5-9AD0-81F7FC9BF758}"/>
          </ac:spMkLst>
        </pc:spChg>
        <pc:picChg chg="del">
          <ac:chgData name="Jonathan Neo" userId="499c2d3d-ce76-4636-8e86-6622b1f40b7d" providerId="ADAL" clId="{EAA38B30-6216-4603-B81A-1F5121423905}" dt="2020-05-23T01:19:27.833" v="549" actId="478"/>
          <ac:picMkLst>
            <pc:docMk/>
            <pc:sldMk cId="1601615061" sldId="894"/>
            <ac:picMk id="4" creationId="{BA13454D-36AF-4638-BE99-22765D5D49A5}"/>
          </ac:picMkLst>
        </pc:picChg>
        <pc:picChg chg="add mod">
          <ac:chgData name="Jonathan Neo" userId="499c2d3d-ce76-4636-8e86-6622b1f40b7d" providerId="ADAL" clId="{EAA38B30-6216-4603-B81A-1F5121423905}" dt="2020-05-23T01:20:38.567" v="553" actId="1076"/>
          <ac:picMkLst>
            <pc:docMk/>
            <pc:sldMk cId="1601615061" sldId="894"/>
            <ac:picMk id="7" creationId="{808ED79E-F6E4-42CA-99AB-BAFFDA4C9CE9}"/>
          </ac:picMkLst>
        </pc:picChg>
        <pc:picChg chg="del">
          <ac:chgData name="Jonathan Neo" userId="499c2d3d-ce76-4636-8e86-6622b1f40b7d" providerId="ADAL" clId="{EAA38B30-6216-4603-B81A-1F5121423905}" dt="2020-05-23T01:19:27.833" v="549" actId="478"/>
          <ac:picMkLst>
            <pc:docMk/>
            <pc:sldMk cId="1601615061" sldId="894"/>
            <ac:picMk id="9" creationId="{DDF8263E-8C87-47D0-87D2-4AE0B9802CF7}"/>
          </ac:picMkLst>
        </pc:picChg>
        <pc:picChg chg="add mod">
          <ac:chgData name="Jonathan Neo" userId="499c2d3d-ce76-4636-8e86-6622b1f40b7d" providerId="ADAL" clId="{EAA38B30-6216-4603-B81A-1F5121423905}" dt="2020-05-23T01:19:31.232" v="550"/>
          <ac:picMkLst>
            <pc:docMk/>
            <pc:sldMk cId="1601615061" sldId="894"/>
            <ac:picMk id="13" creationId="{12AA5BB7-A17D-4C92-A571-47A350A2F780}"/>
          </ac:picMkLst>
        </pc:picChg>
        <pc:picChg chg="add mod">
          <ac:chgData name="Jonathan Neo" userId="499c2d3d-ce76-4636-8e86-6622b1f40b7d" providerId="ADAL" clId="{EAA38B30-6216-4603-B81A-1F5121423905}" dt="2020-05-23T01:21:13.243" v="567" actId="1076"/>
          <ac:picMkLst>
            <pc:docMk/>
            <pc:sldMk cId="1601615061" sldId="894"/>
            <ac:picMk id="16" creationId="{3BF1748E-D524-4362-B939-B6F642D24E8B}"/>
          </ac:picMkLst>
        </pc:picChg>
        <pc:picChg chg="add mod">
          <ac:chgData name="Jonathan Neo" userId="499c2d3d-ce76-4636-8e86-6622b1f40b7d" providerId="ADAL" clId="{EAA38B30-6216-4603-B81A-1F5121423905}" dt="2020-05-23T11:13:54.930" v="19168"/>
          <ac:picMkLst>
            <pc:docMk/>
            <pc:sldMk cId="1601615061" sldId="894"/>
            <ac:picMk id="17" creationId="{F3DF3A6A-E607-4028-B771-2C3B045D5721}"/>
          </ac:picMkLst>
        </pc:picChg>
      </pc:sldChg>
      <pc:sldChg chg="del">
        <pc:chgData name="Jonathan Neo" userId="499c2d3d-ce76-4636-8e86-6622b1f40b7d" providerId="ADAL" clId="{EAA38B30-6216-4603-B81A-1F5121423905}" dt="2020-05-22T13:28:28.706" v="199" actId="47"/>
        <pc:sldMkLst>
          <pc:docMk/>
          <pc:sldMk cId="3507503851" sldId="894"/>
        </pc:sldMkLst>
      </pc:sldChg>
      <pc:sldChg chg="addSp delSp modSp add mod">
        <pc:chgData name="Jonathan Neo" userId="499c2d3d-ce76-4636-8e86-6622b1f40b7d" providerId="ADAL" clId="{EAA38B30-6216-4603-B81A-1F5121423905}" dt="2020-05-23T11:13:53.573" v="19167"/>
        <pc:sldMkLst>
          <pc:docMk/>
          <pc:sldMk cId="1683340170" sldId="895"/>
        </pc:sldMkLst>
        <pc:spChg chg="mod">
          <ac:chgData name="Jonathan Neo" userId="499c2d3d-ce76-4636-8e86-6622b1f40b7d" providerId="ADAL" clId="{EAA38B30-6216-4603-B81A-1F5121423905}" dt="2020-05-23T01:26:26.134" v="674" actId="1037"/>
          <ac:spMkLst>
            <pc:docMk/>
            <pc:sldMk cId="1683340170" sldId="895"/>
            <ac:spMk id="5" creationId="{CA5370CA-5FF9-478C-B76E-FEB83E79EB22}"/>
          </ac:spMkLst>
        </pc:spChg>
        <pc:spChg chg="add mod">
          <ac:chgData name="Jonathan Neo" userId="499c2d3d-ce76-4636-8e86-6622b1f40b7d" providerId="ADAL" clId="{EAA38B30-6216-4603-B81A-1F5121423905}" dt="2020-05-23T01:26:55.567" v="711" actId="1036"/>
          <ac:spMkLst>
            <pc:docMk/>
            <pc:sldMk cId="1683340170" sldId="895"/>
            <ac:spMk id="12" creationId="{92494175-4629-4D26-8C68-4434FE352505}"/>
          </ac:spMkLst>
        </pc:spChg>
        <pc:spChg chg="mod">
          <ac:chgData name="Jonathan Neo" userId="499c2d3d-ce76-4636-8e86-6622b1f40b7d" providerId="ADAL" clId="{EAA38B30-6216-4603-B81A-1F5121423905}" dt="2020-05-23T01:29:17.163" v="759" actId="1036"/>
          <ac:spMkLst>
            <pc:docMk/>
            <pc:sldMk cId="1683340170" sldId="895"/>
            <ac:spMk id="14" creationId="{D56B2EC1-19E2-4300-9178-E11EE462A14B}"/>
          </ac:spMkLst>
        </pc:spChg>
        <pc:spChg chg="mod">
          <ac:chgData name="Jonathan Neo" userId="499c2d3d-ce76-4636-8e86-6622b1f40b7d" providerId="ADAL" clId="{EAA38B30-6216-4603-B81A-1F5121423905}" dt="2020-05-23T01:26:55.567" v="711" actId="1036"/>
          <ac:spMkLst>
            <pc:docMk/>
            <pc:sldMk cId="1683340170" sldId="895"/>
            <ac:spMk id="15" creationId="{87444BD0-4707-4CD5-9AD0-81F7FC9BF758}"/>
          </ac:spMkLst>
        </pc:spChg>
        <pc:spChg chg="add mod">
          <ac:chgData name="Jonathan Neo" userId="499c2d3d-ce76-4636-8e86-6622b1f40b7d" providerId="ADAL" clId="{EAA38B30-6216-4603-B81A-1F5121423905}" dt="2020-05-23T01:26:55.567" v="711" actId="1036"/>
          <ac:spMkLst>
            <pc:docMk/>
            <pc:sldMk cId="1683340170" sldId="895"/>
            <ac:spMk id="17" creationId="{D830BC2B-A632-4A82-BD21-149460F99BBF}"/>
          </ac:spMkLst>
        </pc:spChg>
        <pc:spChg chg="add del mod">
          <ac:chgData name="Jonathan Neo" userId="499c2d3d-ce76-4636-8e86-6622b1f40b7d" providerId="ADAL" clId="{EAA38B30-6216-4603-B81A-1F5121423905}" dt="2020-05-23T01:26:25.653" v="672"/>
          <ac:spMkLst>
            <pc:docMk/>
            <pc:sldMk cId="1683340170" sldId="895"/>
            <ac:spMk id="18" creationId="{70EBA48F-990D-4D20-B729-215B4A276209}"/>
          </ac:spMkLst>
        </pc:spChg>
        <pc:spChg chg="add mod">
          <ac:chgData name="Jonathan Neo" userId="499c2d3d-ce76-4636-8e86-6622b1f40b7d" providerId="ADAL" clId="{EAA38B30-6216-4603-B81A-1F5121423905}" dt="2020-05-23T01:26:55.567" v="711" actId="1036"/>
          <ac:spMkLst>
            <pc:docMk/>
            <pc:sldMk cId="1683340170" sldId="895"/>
            <ac:spMk id="19" creationId="{5E0B3063-1E07-4782-8B1F-42FE999321EF}"/>
          </ac:spMkLst>
        </pc:spChg>
        <pc:spChg chg="add mod ord">
          <ac:chgData name="Jonathan Neo" userId="499c2d3d-ce76-4636-8e86-6622b1f40b7d" providerId="ADAL" clId="{EAA38B30-6216-4603-B81A-1F5121423905}" dt="2020-05-23T01:29:27.324" v="761" actId="14100"/>
          <ac:spMkLst>
            <pc:docMk/>
            <pc:sldMk cId="1683340170" sldId="895"/>
            <ac:spMk id="35" creationId="{0DABAF6A-7CE0-4815-B222-9E5235D72683}"/>
          </ac:spMkLst>
        </pc:spChg>
        <pc:spChg chg="add mod">
          <ac:chgData name="Jonathan Neo" userId="499c2d3d-ce76-4636-8e86-6622b1f40b7d" providerId="ADAL" clId="{EAA38B30-6216-4603-B81A-1F5121423905}" dt="2020-05-23T01:31:14.064" v="815" actId="1035"/>
          <ac:spMkLst>
            <pc:docMk/>
            <pc:sldMk cId="1683340170" sldId="895"/>
            <ac:spMk id="39" creationId="{A4661D04-44B9-4BC7-A545-068184217EFA}"/>
          </ac:spMkLst>
        </pc:spChg>
        <pc:spChg chg="add mod">
          <ac:chgData name="Jonathan Neo" userId="499c2d3d-ce76-4636-8e86-6622b1f40b7d" providerId="ADAL" clId="{EAA38B30-6216-4603-B81A-1F5121423905}" dt="2020-05-23T01:35:06.002" v="1094" actId="14100"/>
          <ac:spMkLst>
            <pc:docMk/>
            <pc:sldMk cId="1683340170" sldId="895"/>
            <ac:spMk id="40" creationId="{A04B39F6-BC97-46AF-B6F7-B4B31DB71A3D}"/>
          </ac:spMkLst>
        </pc:spChg>
        <pc:spChg chg="add mod">
          <ac:chgData name="Jonathan Neo" userId="499c2d3d-ce76-4636-8e86-6622b1f40b7d" providerId="ADAL" clId="{EAA38B30-6216-4603-B81A-1F5121423905}" dt="2020-05-23T01:35:46.817" v="1127" actId="20577"/>
          <ac:spMkLst>
            <pc:docMk/>
            <pc:sldMk cId="1683340170" sldId="895"/>
            <ac:spMk id="43" creationId="{8CBEAD9A-38E9-4AE4-A49A-FFC4968AE84F}"/>
          </ac:spMkLst>
        </pc:spChg>
        <pc:picChg chg="add del mod">
          <ac:chgData name="Jonathan Neo" userId="499c2d3d-ce76-4636-8e86-6622b1f40b7d" providerId="ADAL" clId="{EAA38B30-6216-4603-B81A-1F5121423905}" dt="2020-05-23T01:30:26.153" v="768" actId="478"/>
          <ac:picMkLst>
            <pc:docMk/>
            <pc:sldMk cId="1683340170" sldId="895"/>
            <ac:picMk id="4" creationId="{0A04C7AF-9B84-417C-8610-1FFB5814B425}"/>
          </ac:picMkLst>
        </pc:picChg>
        <pc:picChg chg="mod">
          <ac:chgData name="Jonathan Neo" userId="499c2d3d-ce76-4636-8e86-6622b1f40b7d" providerId="ADAL" clId="{EAA38B30-6216-4603-B81A-1F5121423905}" dt="2020-05-23T01:26:55.567" v="711" actId="1036"/>
          <ac:picMkLst>
            <pc:docMk/>
            <pc:sldMk cId="1683340170" sldId="895"/>
            <ac:picMk id="7" creationId="{808ED79E-F6E4-42CA-99AB-BAFFDA4C9CE9}"/>
          </ac:picMkLst>
        </pc:picChg>
        <pc:picChg chg="add mod">
          <ac:chgData name="Jonathan Neo" userId="499c2d3d-ce76-4636-8e86-6622b1f40b7d" providerId="ADAL" clId="{EAA38B30-6216-4603-B81A-1F5121423905}" dt="2020-05-23T01:26:55.567" v="711" actId="1036"/>
          <ac:picMkLst>
            <pc:docMk/>
            <pc:sldMk cId="1683340170" sldId="895"/>
            <ac:picMk id="9" creationId="{8B2E2417-E68E-4972-AE85-902361C5B4A2}"/>
          </ac:picMkLst>
        </pc:picChg>
        <pc:picChg chg="add mod">
          <ac:chgData name="Jonathan Neo" userId="499c2d3d-ce76-4636-8e86-6622b1f40b7d" providerId="ADAL" clId="{EAA38B30-6216-4603-B81A-1F5121423905}" dt="2020-05-23T01:26:55.567" v="711" actId="1036"/>
          <ac:picMkLst>
            <pc:docMk/>
            <pc:sldMk cId="1683340170" sldId="895"/>
            <ac:picMk id="11" creationId="{B78EE416-7252-40F1-9F9F-E6A8DAF2CC9B}"/>
          </ac:picMkLst>
        </pc:picChg>
        <pc:picChg chg="mod">
          <ac:chgData name="Jonathan Neo" userId="499c2d3d-ce76-4636-8e86-6622b1f40b7d" providerId="ADAL" clId="{EAA38B30-6216-4603-B81A-1F5121423905}" dt="2020-05-23T01:29:17.163" v="759" actId="1036"/>
          <ac:picMkLst>
            <pc:docMk/>
            <pc:sldMk cId="1683340170" sldId="895"/>
            <ac:picMk id="13" creationId="{12AA5BB7-A17D-4C92-A571-47A350A2F780}"/>
          </ac:picMkLst>
        </pc:picChg>
        <pc:picChg chg="del">
          <ac:chgData name="Jonathan Neo" userId="499c2d3d-ce76-4636-8e86-6622b1f40b7d" providerId="ADAL" clId="{EAA38B30-6216-4603-B81A-1F5121423905}" dt="2020-05-23T01:21:54.086" v="569" actId="478"/>
          <ac:picMkLst>
            <pc:docMk/>
            <pc:sldMk cId="1683340170" sldId="895"/>
            <ac:picMk id="16" creationId="{3BF1748E-D524-4362-B939-B6F642D24E8B}"/>
          </ac:picMkLst>
        </pc:picChg>
        <pc:picChg chg="add del mod modCrop">
          <ac:chgData name="Jonathan Neo" userId="499c2d3d-ce76-4636-8e86-6622b1f40b7d" providerId="ADAL" clId="{EAA38B30-6216-4603-B81A-1F5121423905}" dt="2020-05-23T01:30:40.880" v="772" actId="478"/>
          <ac:picMkLst>
            <pc:docMk/>
            <pc:sldMk cId="1683340170" sldId="895"/>
            <ac:picMk id="38" creationId="{E2180048-09AC-4939-A4B5-4295596815AC}"/>
          </ac:picMkLst>
        </pc:picChg>
        <pc:picChg chg="add mod">
          <ac:chgData name="Jonathan Neo" userId="499c2d3d-ce76-4636-8e86-6622b1f40b7d" providerId="ADAL" clId="{EAA38B30-6216-4603-B81A-1F5121423905}" dt="2020-05-23T01:32:26.676" v="830" actId="1035"/>
          <ac:picMkLst>
            <pc:docMk/>
            <pc:sldMk cId="1683340170" sldId="895"/>
            <ac:picMk id="42" creationId="{758D2A5F-5293-4D3F-9400-CC13FF23550B}"/>
          </ac:picMkLst>
        </pc:picChg>
        <pc:picChg chg="add mod">
          <ac:chgData name="Jonathan Neo" userId="499c2d3d-ce76-4636-8e86-6622b1f40b7d" providerId="ADAL" clId="{EAA38B30-6216-4603-B81A-1F5121423905}" dt="2020-05-23T11:13:53.573" v="19167"/>
          <ac:picMkLst>
            <pc:docMk/>
            <pc:sldMk cId="1683340170" sldId="895"/>
            <ac:picMk id="44" creationId="{2FA9DB64-323C-4E3B-8D6C-F7A155B16515}"/>
          </ac:picMkLst>
        </pc:picChg>
        <pc:cxnChg chg="add mod">
          <ac:chgData name="Jonathan Neo" userId="499c2d3d-ce76-4636-8e86-6622b1f40b7d" providerId="ADAL" clId="{EAA38B30-6216-4603-B81A-1F5121423905}" dt="2020-05-23T01:29:20.762" v="760" actId="14100"/>
          <ac:cxnSpMkLst>
            <pc:docMk/>
            <pc:sldMk cId="1683340170" sldId="895"/>
            <ac:cxnSpMk id="21" creationId="{49FD154F-C3AD-4F7C-A23B-2EC4534B1908}"/>
          </ac:cxnSpMkLst>
        </pc:cxnChg>
        <pc:cxnChg chg="add del mod">
          <ac:chgData name="Jonathan Neo" userId="499c2d3d-ce76-4636-8e86-6622b1f40b7d" providerId="ADAL" clId="{EAA38B30-6216-4603-B81A-1F5121423905}" dt="2020-05-23T01:27:08.288" v="714" actId="478"/>
          <ac:cxnSpMkLst>
            <pc:docMk/>
            <pc:sldMk cId="1683340170" sldId="895"/>
            <ac:cxnSpMk id="22" creationId="{FFF9ED08-DA94-4796-AC71-6E6E98896D10}"/>
          </ac:cxnSpMkLst>
        </pc:cxnChg>
        <pc:cxnChg chg="add mod">
          <ac:chgData name="Jonathan Neo" userId="499c2d3d-ce76-4636-8e86-6622b1f40b7d" providerId="ADAL" clId="{EAA38B30-6216-4603-B81A-1F5121423905}" dt="2020-05-23T01:29:17.163" v="759" actId="1036"/>
          <ac:cxnSpMkLst>
            <pc:docMk/>
            <pc:sldMk cId="1683340170" sldId="895"/>
            <ac:cxnSpMk id="24" creationId="{44FF5126-8E90-4070-9F11-4CD3238283CC}"/>
          </ac:cxnSpMkLst>
        </pc:cxnChg>
        <pc:cxnChg chg="add mod">
          <ac:chgData name="Jonathan Neo" userId="499c2d3d-ce76-4636-8e86-6622b1f40b7d" providerId="ADAL" clId="{EAA38B30-6216-4603-B81A-1F5121423905}" dt="2020-05-23T01:29:17.163" v="759" actId="1036"/>
          <ac:cxnSpMkLst>
            <pc:docMk/>
            <pc:sldMk cId="1683340170" sldId="895"/>
            <ac:cxnSpMk id="27" creationId="{971B8ADC-4563-4F3D-8120-866A4AE379EE}"/>
          </ac:cxnSpMkLst>
        </pc:cxnChg>
        <pc:cxnChg chg="add mod">
          <ac:chgData name="Jonathan Neo" userId="499c2d3d-ce76-4636-8e86-6622b1f40b7d" providerId="ADAL" clId="{EAA38B30-6216-4603-B81A-1F5121423905}" dt="2020-05-23T01:29:17.163" v="759" actId="1036"/>
          <ac:cxnSpMkLst>
            <pc:docMk/>
            <pc:sldMk cId="1683340170" sldId="895"/>
            <ac:cxnSpMk id="32" creationId="{1FF37F24-B136-436E-8395-A5D8CA1CBA82}"/>
          </ac:cxnSpMkLst>
        </pc:cxnChg>
      </pc:sldChg>
      <pc:sldChg chg="modSp add del">
        <pc:chgData name="Jonathan Neo" userId="499c2d3d-ce76-4636-8e86-6622b1f40b7d" providerId="ADAL" clId="{EAA38B30-6216-4603-B81A-1F5121423905}" dt="2020-05-23T06:46:43.311" v="12251" actId="47"/>
        <pc:sldMkLst>
          <pc:docMk/>
          <pc:sldMk cId="1613119694" sldId="896"/>
        </pc:sldMkLst>
        <pc:spChg chg="mod">
          <ac:chgData name="Jonathan Neo" userId="499c2d3d-ce76-4636-8e86-6622b1f40b7d" providerId="ADAL" clId="{EAA38B30-6216-4603-B81A-1F5121423905}" dt="2020-05-23T01:40:26.369" v="1130" actId="207"/>
          <ac:spMkLst>
            <pc:docMk/>
            <pc:sldMk cId="1613119694" sldId="896"/>
            <ac:spMk id="3" creationId="{B9030F8A-889D-4982-8EDA-D99449B2642E}"/>
          </ac:spMkLst>
        </pc:spChg>
        <pc:spChg chg="mod">
          <ac:chgData name="Jonathan Neo" userId="499c2d3d-ce76-4636-8e86-6622b1f40b7d" providerId="ADAL" clId="{EAA38B30-6216-4603-B81A-1F5121423905}" dt="2020-05-23T01:40:26.369" v="1130" actId="207"/>
          <ac:spMkLst>
            <pc:docMk/>
            <pc:sldMk cId="1613119694" sldId="896"/>
            <ac:spMk id="6" creationId="{506CA133-FB4F-4CE6-BF72-ABF18E62E6ED}"/>
          </ac:spMkLst>
        </pc:spChg>
        <pc:spChg chg="mod">
          <ac:chgData name="Jonathan Neo" userId="499c2d3d-ce76-4636-8e86-6622b1f40b7d" providerId="ADAL" clId="{EAA38B30-6216-4603-B81A-1F5121423905}" dt="2020-05-23T01:40:26.369" v="1130" actId="207"/>
          <ac:spMkLst>
            <pc:docMk/>
            <pc:sldMk cId="1613119694" sldId="896"/>
            <ac:spMk id="7" creationId="{5C6E9710-FF3C-4A68-ABE0-A203754A0E03}"/>
          </ac:spMkLst>
        </pc:spChg>
        <pc:spChg chg="mod">
          <ac:chgData name="Jonathan Neo" userId="499c2d3d-ce76-4636-8e86-6622b1f40b7d" providerId="ADAL" clId="{EAA38B30-6216-4603-B81A-1F5121423905}" dt="2020-05-23T01:40:26.369" v="1130" actId="207"/>
          <ac:spMkLst>
            <pc:docMk/>
            <pc:sldMk cId="1613119694" sldId="896"/>
            <ac:spMk id="10" creationId="{1BA5F48B-C0B2-4850-AC04-7403548D9A42}"/>
          </ac:spMkLst>
        </pc:spChg>
      </pc:sldChg>
      <pc:sldChg chg="del">
        <pc:chgData name="Jonathan Neo" userId="499c2d3d-ce76-4636-8e86-6622b1f40b7d" providerId="ADAL" clId="{EAA38B30-6216-4603-B81A-1F5121423905}" dt="2020-05-22T13:28:28.706" v="199" actId="47"/>
        <pc:sldMkLst>
          <pc:docMk/>
          <pc:sldMk cId="4190731092" sldId="896"/>
        </pc:sldMkLst>
      </pc:sldChg>
      <pc:sldChg chg="del">
        <pc:chgData name="Jonathan Neo" userId="499c2d3d-ce76-4636-8e86-6622b1f40b7d" providerId="ADAL" clId="{EAA38B30-6216-4603-B81A-1F5121423905}" dt="2020-05-22T13:28:28.706" v="199" actId="47"/>
        <pc:sldMkLst>
          <pc:docMk/>
          <pc:sldMk cId="545870336" sldId="897"/>
        </pc:sldMkLst>
      </pc:sldChg>
      <pc:sldChg chg="modSp add del">
        <pc:chgData name="Jonathan Neo" userId="499c2d3d-ce76-4636-8e86-6622b1f40b7d" providerId="ADAL" clId="{EAA38B30-6216-4603-B81A-1F5121423905}" dt="2020-05-23T06:46:42.483" v="12250" actId="47"/>
        <pc:sldMkLst>
          <pc:docMk/>
          <pc:sldMk cId="3335360160" sldId="897"/>
        </pc:sldMkLst>
        <pc:spChg chg="mod">
          <ac:chgData name="Jonathan Neo" userId="499c2d3d-ce76-4636-8e86-6622b1f40b7d" providerId="ADAL" clId="{EAA38B30-6216-4603-B81A-1F5121423905}" dt="2020-05-23T01:40:35.046" v="1132" actId="207"/>
          <ac:spMkLst>
            <pc:docMk/>
            <pc:sldMk cId="3335360160" sldId="897"/>
            <ac:spMk id="6" creationId="{506CA133-FB4F-4CE6-BF72-ABF18E62E6ED}"/>
          </ac:spMkLst>
        </pc:spChg>
        <pc:spChg chg="mod">
          <ac:chgData name="Jonathan Neo" userId="499c2d3d-ce76-4636-8e86-6622b1f40b7d" providerId="ADAL" clId="{EAA38B30-6216-4603-B81A-1F5121423905}" dt="2020-05-23T01:40:35.046" v="1132" actId="207"/>
          <ac:spMkLst>
            <pc:docMk/>
            <pc:sldMk cId="3335360160" sldId="897"/>
            <ac:spMk id="7" creationId="{5C6E9710-FF3C-4A68-ABE0-A203754A0E03}"/>
          </ac:spMkLst>
        </pc:spChg>
        <pc:spChg chg="mod">
          <ac:chgData name="Jonathan Neo" userId="499c2d3d-ce76-4636-8e86-6622b1f40b7d" providerId="ADAL" clId="{EAA38B30-6216-4603-B81A-1F5121423905}" dt="2020-05-23T01:40:35.046" v="1132" actId="207"/>
          <ac:spMkLst>
            <pc:docMk/>
            <pc:sldMk cId="3335360160" sldId="897"/>
            <ac:spMk id="10" creationId="{1BA5F48B-C0B2-4850-AC04-7403548D9A42}"/>
          </ac:spMkLst>
        </pc:spChg>
        <pc:spChg chg="mod">
          <ac:chgData name="Jonathan Neo" userId="499c2d3d-ce76-4636-8e86-6622b1f40b7d" providerId="ADAL" clId="{EAA38B30-6216-4603-B81A-1F5121423905}" dt="2020-05-23T01:40:35.046" v="1132" actId="207"/>
          <ac:spMkLst>
            <pc:docMk/>
            <pc:sldMk cId="3335360160" sldId="897"/>
            <ac:spMk id="11" creationId="{99510FEA-B88F-4AA6-BAF6-818AEFD40F4C}"/>
          </ac:spMkLst>
        </pc:spChg>
      </pc:sldChg>
      <pc:sldChg chg="addSp delSp modSp add mod">
        <pc:chgData name="Jonathan Neo" userId="499c2d3d-ce76-4636-8e86-6622b1f40b7d" providerId="ADAL" clId="{EAA38B30-6216-4603-B81A-1F5121423905}" dt="2020-05-23T11:13:51.883" v="19166"/>
        <pc:sldMkLst>
          <pc:docMk/>
          <pc:sldMk cId="32946853" sldId="898"/>
        </pc:sldMkLst>
        <pc:spChg chg="mod">
          <ac:chgData name="Jonathan Neo" userId="499c2d3d-ce76-4636-8e86-6622b1f40b7d" providerId="ADAL" clId="{EAA38B30-6216-4603-B81A-1F5121423905}" dt="2020-05-23T02:21:48.871" v="1504" actId="20577"/>
          <ac:spMkLst>
            <pc:docMk/>
            <pc:sldMk cId="32946853" sldId="898"/>
            <ac:spMk id="2" creationId="{4CA54266-611C-486E-B2F8-7030C027DDEB}"/>
          </ac:spMkLst>
        </pc:spChg>
        <pc:spChg chg="del">
          <ac:chgData name="Jonathan Neo" userId="499c2d3d-ce76-4636-8e86-6622b1f40b7d" providerId="ADAL" clId="{EAA38B30-6216-4603-B81A-1F5121423905}" dt="2020-05-23T01:45:03.293" v="1257" actId="478"/>
          <ac:spMkLst>
            <pc:docMk/>
            <pc:sldMk cId="32946853" sldId="898"/>
            <ac:spMk id="12" creationId="{92494175-4629-4D26-8C68-4434FE352505}"/>
          </ac:spMkLst>
        </pc:spChg>
        <pc:spChg chg="del">
          <ac:chgData name="Jonathan Neo" userId="499c2d3d-ce76-4636-8e86-6622b1f40b7d" providerId="ADAL" clId="{EAA38B30-6216-4603-B81A-1F5121423905}" dt="2020-05-23T01:45:01.714" v="1256" actId="478"/>
          <ac:spMkLst>
            <pc:docMk/>
            <pc:sldMk cId="32946853" sldId="898"/>
            <ac:spMk id="14" creationId="{D56B2EC1-19E2-4300-9178-E11EE462A14B}"/>
          </ac:spMkLst>
        </pc:spChg>
        <pc:spChg chg="del mod">
          <ac:chgData name="Jonathan Neo" userId="499c2d3d-ce76-4636-8e86-6622b1f40b7d" providerId="ADAL" clId="{EAA38B30-6216-4603-B81A-1F5121423905}" dt="2020-05-23T01:45:05.119" v="1260" actId="478"/>
          <ac:spMkLst>
            <pc:docMk/>
            <pc:sldMk cId="32946853" sldId="898"/>
            <ac:spMk id="15" creationId="{87444BD0-4707-4CD5-9AD0-81F7FC9BF758}"/>
          </ac:spMkLst>
        </pc:spChg>
        <pc:spChg chg="del">
          <ac:chgData name="Jonathan Neo" userId="499c2d3d-ce76-4636-8e86-6622b1f40b7d" providerId="ADAL" clId="{EAA38B30-6216-4603-B81A-1F5121423905}" dt="2020-05-23T01:45:03.293" v="1257" actId="478"/>
          <ac:spMkLst>
            <pc:docMk/>
            <pc:sldMk cId="32946853" sldId="898"/>
            <ac:spMk id="17" creationId="{D830BC2B-A632-4A82-BD21-149460F99BBF}"/>
          </ac:spMkLst>
        </pc:spChg>
        <pc:spChg chg="del">
          <ac:chgData name="Jonathan Neo" userId="499c2d3d-ce76-4636-8e86-6622b1f40b7d" providerId="ADAL" clId="{EAA38B30-6216-4603-B81A-1F5121423905}" dt="2020-05-23T01:45:03.293" v="1257" actId="478"/>
          <ac:spMkLst>
            <pc:docMk/>
            <pc:sldMk cId="32946853" sldId="898"/>
            <ac:spMk id="19" creationId="{5E0B3063-1E07-4782-8B1F-42FE999321EF}"/>
          </ac:spMkLst>
        </pc:spChg>
        <pc:spChg chg="add mod">
          <ac:chgData name="Jonathan Neo" userId="499c2d3d-ce76-4636-8e86-6622b1f40b7d" providerId="ADAL" clId="{EAA38B30-6216-4603-B81A-1F5121423905}" dt="2020-05-23T09:57:26.314" v="16355" actId="20577"/>
          <ac:spMkLst>
            <pc:docMk/>
            <pc:sldMk cId="32946853" sldId="898"/>
            <ac:spMk id="30" creationId="{0C8A4A22-FB45-4989-ACD9-C197FCE0C7C7}"/>
          </ac:spMkLst>
        </pc:spChg>
        <pc:spChg chg="add del">
          <ac:chgData name="Jonathan Neo" userId="499c2d3d-ce76-4636-8e86-6622b1f40b7d" providerId="ADAL" clId="{EAA38B30-6216-4603-B81A-1F5121423905}" dt="2020-05-23T02:05:56.681" v="1373" actId="478"/>
          <ac:spMkLst>
            <pc:docMk/>
            <pc:sldMk cId="32946853" sldId="898"/>
            <ac:spMk id="34" creationId="{409C7AFA-CF05-4E2C-9FCF-C07DC94042A8}"/>
          </ac:spMkLst>
        </pc:spChg>
        <pc:spChg chg="del">
          <ac:chgData name="Jonathan Neo" userId="499c2d3d-ce76-4636-8e86-6622b1f40b7d" providerId="ADAL" clId="{EAA38B30-6216-4603-B81A-1F5121423905}" dt="2020-05-23T01:45:03.770" v="1258" actId="478"/>
          <ac:spMkLst>
            <pc:docMk/>
            <pc:sldMk cId="32946853" sldId="898"/>
            <ac:spMk id="35" creationId="{0DABAF6A-7CE0-4815-B222-9E5235D72683}"/>
          </ac:spMkLst>
        </pc:spChg>
        <pc:spChg chg="add mod ord">
          <ac:chgData name="Jonathan Neo" userId="499c2d3d-ce76-4636-8e86-6622b1f40b7d" providerId="ADAL" clId="{EAA38B30-6216-4603-B81A-1F5121423905}" dt="2020-05-23T02:17:15.049" v="1433" actId="14100"/>
          <ac:spMkLst>
            <pc:docMk/>
            <pc:sldMk cId="32946853" sldId="898"/>
            <ac:spMk id="36" creationId="{657CB8A0-D47F-4428-AFA1-BB4B596B1452}"/>
          </ac:spMkLst>
        </pc:spChg>
        <pc:spChg chg="del">
          <ac:chgData name="Jonathan Neo" userId="499c2d3d-ce76-4636-8e86-6622b1f40b7d" providerId="ADAL" clId="{EAA38B30-6216-4603-B81A-1F5121423905}" dt="2020-05-23T01:45:01.714" v="1256" actId="478"/>
          <ac:spMkLst>
            <pc:docMk/>
            <pc:sldMk cId="32946853" sldId="898"/>
            <ac:spMk id="39" creationId="{A4661D04-44B9-4BC7-A545-068184217EFA}"/>
          </ac:spMkLst>
        </pc:spChg>
        <pc:spChg chg="del">
          <ac:chgData name="Jonathan Neo" userId="499c2d3d-ce76-4636-8e86-6622b1f40b7d" providerId="ADAL" clId="{EAA38B30-6216-4603-B81A-1F5121423905}" dt="2020-05-23T01:45:01.714" v="1256" actId="478"/>
          <ac:spMkLst>
            <pc:docMk/>
            <pc:sldMk cId="32946853" sldId="898"/>
            <ac:spMk id="40" creationId="{A04B39F6-BC97-46AF-B6F7-B4B31DB71A3D}"/>
          </ac:spMkLst>
        </pc:spChg>
        <pc:spChg chg="add mod">
          <ac:chgData name="Jonathan Neo" userId="499c2d3d-ce76-4636-8e86-6622b1f40b7d" providerId="ADAL" clId="{EAA38B30-6216-4603-B81A-1F5121423905}" dt="2020-05-23T02:04:54.301" v="1358" actId="20577"/>
          <ac:spMkLst>
            <pc:docMk/>
            <pc:sldMk cId="32946853" sldId="898"/>
            <ac:spMk id="41" creationId="{0D768F95-8C7C-41D5-89AF-582EEA027022}"/>
          </ac:spMkLst>
        </pc:spChg>
        <pc:spChg chg="del">
          <ac:chgData name="Jonathan Neo" userId="499c2d3d-ce76-4636-8e86-6622b1f40b7d" providerId="ADAL" clId="{EAA38B30-6216-4603-B81A-1F5121423905}" dt="2020-05-23T01:45:01.714" v="1256" actId="478"/>
          <ac:spMkLst>
            <pc:docMk/>
            <pc:sldMk cId="32946853" sldId="898"/>
            <ac:spMk id="43" creationId="{8CBEAD9A-38E9-4AE4-A49A-FFC4968AE84F}"/>
          </ac:spMkLst>
        </pc:spChg>
        <pc:spChg chg="add mod">
          <ac:chgData name="Jonathan Neo" userId="499c2d3d-ce76-4636-8e86-6622b1f40b7d" providerId="ADAL" clId="{EAA38B30-6216-4603-B81A-1F5121423905}" dt="2020-05-23T02:05:12.894" v="1370" actId="1076"/>
          <ac:spMkLst>
            <pc:docMk/>
            <pc:sldMk cId="32946853" sldId="898"/>
            <ac:spMk id="44" creationId="{86DC9273-B8B6-406B-AC4D-CD711C6B74E5}"/>
          </ac:spMkLst>
        </pc:spChg>
        <pc:spChg chg="add del mod">
          <ac:chgData name="Jonathan Neo" userId="499c2d3d-ce76-4636-8e86-6622b1f40b7d" providerId="ADAL" clId="{EAA38B30-6216-4603-B81A-1F5121423905}" dt="2020-05-23T02:06:53.357" v="1394" actId="478"/>
          <ac:spMkLst>
            <pc:docMk/>
            <pc:sldMk cId="32946853" sldId="898"/>
            <ac:spMk id="45" creationId="{4EF76EA2-A345-4B2D-9393-38E9130B0DD0}"/>
          </ac:spMkLst>
        </pc:spChg>
        <pc:spChg chg="add del mod">
          <ac:chgData name="Jonathan Neo" userId="499c2d3d-ce76-4636-8e86-6622b1f40b7d" providerId="ADAL" clId="{EAA38B30-6216-4603-B81A-1F5121423905}" dt="2020-05-23T02:06:12.402" v="1381" actId="478"/>
          <ac:spMkLst>
            <pc:docMk/>
            <pc:sldMk cId="32946853" sldId="898"/>
            <ac:spMk id="46" creationId="{276BB0FD-948A-48CC-8B7F-1019FB772055}"/>
          </ac:spMkLst>
        </pc:spChg>
        <pc:spChg chg="add del mod">
          <ac:chgData name="Jonathan Neo" userId="499c2d3d-ce76-4636-8e86-6622b1f40b7d" providerId="ADAL" clId="{EAA38B30-6216-4603-B81A-1F5121423905}" dt="2020-05-23T02:06:51.956" v="1393" actId="478"/>
          <ac:spMkLst>
            <pc:docMk/>
            <pc:sldMk cId="32946853" sldId="898"/>
            <ac:spMk id="47" creationId="{A9D3E980-1A0F-49F0-AE47-762255A514CE}"/>
          </ac:spMkLst>
        </pc:spChg>
        <pc:spChg chg="add mod ord">
          <ac:chgData name="Jonathan Neo" userId="499c2d3d-ce76-4636-8e86-6622b1f40b7d" providerId="ADAL" clId="{EAA38B30-6216-4603-B81A-1F5121423905}" dt="2020-05-23T02:17:08.192" v="1431" actId="164"/>
          <ac:spMkLst>
            <pc:docMk/>
            <pc:sldMk cId="32946853" sldId="898"/>
            <ac:spMk id="48" creationId="{4B36C82B-EE92-4C3E-BDBA-3E829E6BBAEF}"/>
          </ac:spMkLst>
        </pc:spChg>
        <pc:spChg chg="add del mod">
          <ac:chgData name="Jonathan Neo" userId="499c2d3d-ce76-4636-8e86-6622b1f40b7d" providerId="ADAL" clId="{EAA38B30-6216-4603-B81A-1F5121423905}" dt="2020-05-23T02:06:29.466" v="1390" actId="478"/>
          <ac:spMkLst>
            <pc:docMk/>
            <pc:sldMk cId="32946853" sldId="898"/>
            <ac:spMk id="49" creationId="{7AF533C8-1907-40A4-82DE-33A89AA2EC2E}"/>
          </ac:spMkLst>
        </pc:spChg>
        <pc:spChg chg="add mod ord">
          <ac:chgData name="Jonathan Neo" userId="499c2d3d-ce76-4636-8e86-6622b1f40b7d" providerId="ADAL" clId="{EAA38B30-6216-4603-B81A-1F5121423905}" dt="2020-05-23T02:20:30.786" v="1459" actId="1036"/>
          <ac:spMkLst>
            <pc:docMk/>
            <pc:sldMk cId="32946853" sldId="898"/>
            <ac:spMk id="50" creationId="{D1EA67BF-D563-46BD-8B54-22672F1F1717}"/>
          </ac:spMkLst>
        </pc:spChg>
        <pc:spChg chg="add mod ord">
          <ac:chgData name="Jonathan Neo" userId="499c2d3d-ce76-4636-8e86-6622b1f40b7d" providerId="ADAL" clId="{EAA38B30-6216-4603-B81A-1F5121423905}" dt="2020-05-23T02:07:43.349" v="1417" actId="164"/>
          <ac:spMkLst>
            <pc:docMk/>
            <pc:sldMk cId="32946853" sldId="898"/>
            <ac:spMk id="51" creationId="{0C5FFB6E-B3D3-4FCE-B43B-B813542EE3B6}"/>
          </ac:spMkLst>
        </pc:spChg>
        <pc:spChg chg="mod">
          <ac:chgData name="Jonathan Neo" userId="499c2d3d-ce76-4636-8e86-6622b1f40b7d" providerId="ADAL" clId="{EAA38B30-6216-4603-B81A-1F5121423905}" dt="2020-05-23T02:20:27.705" v="1450" actId="14100"/>
          <ac:spMkLst>
            <pc:docMk/>
            <pc:sldMk cId="32946853" sldId="898"/>
            <ac:spMk id="53" creationId="{F8063D4C-6753-4A92-BF8C-0A5920256CBA}"/>
          </ac:spMkLst>
        </pc:spChg>
        <pc:spChg chg="mod">
          <ac:chgData name="Jonathan Neo" userId="499c2d3d-ce76-4636-8e86-6622b1f40b7d" providerId="ADAL" clId="{EAA38B30-6216-4603-B81A-1F5121423905}" dt="2020-05-23T02:07:46.877" v="1419"/>
          <ac:spMkLst>
            <pc:docMk/>
            <pc:sldMk cId="32946853" sldId="898"/>
            <ac:spMk id="54" creationId="{8771DF92-BE3E-4CC3-B4C7-4FC1EC6AD63B}"/>
          </ac:spMkLst>
        </pc:spChg>
        <pc:spChg chg="add mod">
          <ac:chgData name="Jonathan Neo" userId="499c2d3d-ce76-4636-8e86-6622b1f40b7d" providerId="ADAL" clId="{EAA38B30-6216-4603-B81A-1F5121423905}" dt="2020-05-23T02:24:32.024" v="1647" actId="20577"/>
          <ac:spMkLst>
            <pc:docMk/>
            <pc:sldMk cId="32946853" sldId="898"/>
            <ac:spMk id="56" creationId="{55C8F07C-2481-42E1-9342-4C26A9429B98}"/>
          </ac:spMkLst>
        </pc:spChg>
        <pc:spChg chg="add mod">
          <ac:chgData name="Jonathan Neo" userId="499c2d3d-ce76-4636-8e86-6622b1f40b7d" providerId="ADAL" clId="{EAA38B30-6216-4603-B81A-1F5121423905}" dt="2020-05-23T02:20:30.786" v="1459" actId="1036"/>
          <ac:spMkLst>
            <pc:docMk/>
            <pc:sldMk cId="32946853" sldId="898"/>
            <ac:spMk id="59" creationId="{5FACCF2F-F0D8-4CC9-BD3A-44FFD12DB391}"/>
          </ac:spMkLst>
        </pc:spChg>
        <pc:spChg chg="add del mod">
          <ac:chgData name="Jonathan Neo" userId="499c2d3d-ce76-4636-8e86-6622b1f40b7d" providerId="ADAL" clId="{EAA38B30-6216-4603-B81A-1F5121423905}" dt="2020-05-23T02:23:27.458" v="1540"/>
          <ac:spMkLst>
            <pc:docMk/>
            <pc:sldMk cId="32946853" sldId="898"/>
            <ac:spMk id="60" creationId="{42364ACD-CEA7-430D-98BF-947941F9B757}"/>
          </ac:spMkLst>
        </pc:spChg>
        <pc:spChg chg="add mod">
          <ac:chgData name="Jonathan Neo" userId="499c2d3d-ce76-4636-8e86-6622b1f40b7d" providerId="ADAL" clId="{EAA38B30-6216-4603-B81A-1F5121423905}" dt="2020-05-23T02:23:44.973" v="1584" actId="1076"/>
          <ac:spMkLst>
            <pc:docMk/>
            <pc:sldMk cId="32946853" sldId="898"/>
            <ac:spMk id="61" creationId="{0F12E93B-F924-4329-94E1-AF9EF3E8E67A}"/>
          </ac:spMkLst>
        </pc:spChg>
        <pc:spChg chg="add mod">
          <ac:chgData name="Jonathan Neo" userId="499c2d3d-ce76-4636-8e86-6622b1f40b7d" providerId="ADAL" clId="{EAA38B30-6216-4603-B81A-1F5121423905}" dt="2020-05-23T02:29:31.246" v="1820" actId="20577"/>
          <ac:spMkLst>
            <pc:docMk/>
            <pc:sldMk cId="32946853" sldId="898"/>
            <ac:spMk id="63" creationId="{9A48F36F-B051-46A9-B08D-91F5E506E7CB}"/>
          </ac:spMkLst>
        </pc:spChg>
        <pc:grpChg chg="add mod">
          <ac:chgData name="Jonathan Neo" userId="499c2d3d-ce76-4636-8e86-6622b1f40b7d" providerId="ADAL" clId="{EAA38B30-6216-4603-B81A-1F5121423905}" dt="2020-05-23T02:17:08.192" v="1431" actId="164"/>
          <ac:grpSpMkLst>
            <pc:docMk/>
            <pc:sldMk cId="32946853" sldId="898"/>
            <ac:grpSpMk id="37" creationId="{504EC138-EF20-4DFC-828A-406C497343A6}"/>
          </ac:grpSpMkLst>
        </pc:grpChg>
        <pc:grpChg chg="add mod">
          <ac:chgData name="Jonathan Neo" userId="499c2d3d-ce76-4636-8e86-6622b1f40b7d" providerId="ADAL" clId="{EAA38B30-6216-4603-B81A-1F5121423905}" dt="2020-05-23T02:20:30.786" v="1459" actId="1036"/>
          <ac:grpSpMkLst>
            <pc:docMk/>
            <pc:sldMk cId="32946853" sldId="898"/>
            <ac:grpSpMk id="52" creationId="{BF57B550-9BAF-4F1F-8D29-FF487D686868}"/>
          </ac:grpSpMkLst>
        </pc:grpChg>
        <pc:grpChg chg="add mod">
          <ac:chgData name="Jonathan Neo" userId="499c2d3d-ce76-4636-8e86-6622b1f40b7d" providerId="ADAL" clId="{EAA38B30-6216-4603-B81A-1F5121423905}" dt="2020-05-23T02:22:02.464" v="1513" actId="1036"/>
          <ac:grpSpMkLst>
            <pc:docMk/>
            <pc:sldMk cId="32946853" sldId="898"/>
            <ac:grpSpMk id="57" creationId="{1DFB884B-D35C-45F0-BB2F-F23F402DD583}"/>
          </ac:grpSpMkLst>
        </pc:grpChg>
        <pc:picChg chg="add mod">
          <ac:chgData name="Jonathan Neo" userId="499c2d3d-ce76-4636-8e86-6622b1f40b7d" providerId="ADAL" clId="{EAA38B30-6216-4603-B81A-1F5121423905}" dt="2020-05-23T01:52:51.348" v="1277" actId="14100"/>
          <ac:picMkLst>
            <pc:docMk/>
            <pc:sldMk cId="32946853" sldId="898"/>
            <ac:picMk id="4" creationId="{5803E65F-A93E-416F-8AA2-1412B789900C}"/>
          </ac:picMkLst>
        </pc:picChg>
        <pc:picChg chg="del">
          <ac:chgData name="Jonathan Neo" userId="499c2d3d-ce76-4636-8e86-6622b1f40b7d" providerId="ADAL" clId="{EAA38B30-6216-4603-B81A-1F5121423905}" dt="2020-05-23T01:45:03.293" v="1257" actId="478"/>
          <ac:picMkLst>
            <pc:docMk/>
            <pc:sldMk cId="32946853" sldId="898"/>
            <ac:picMk id="7" creationId="{808ED79E-F6E4-42CA-99AB-BAFFDA4C9CE9}"/>
          </ac:picMkLst>
        </pc:picChg>
        <pc:picChg chg="del">
          <ac:chgData name="Jonathan Neo" userId="499c2d3d-ce76-4636-8e86-6622b1f40b7d" providerId="ADAL" clId="{EAA38B30-6216-4603-B81A-1F5121423905}" dt="2020-05-23T01:45:03.293" v="1257" actId="478"/>
          <ac:picMkLst>
            <pc:docMk/>
            <pc:sldMk cId="32946853" sldId="898"/>
            <ac:picMk id="9" creationId="{8B2E2417-E68E-4972-AE85-902361C5B4A2}"/>
          </ac:picMkLst>
        </pc:picChg>
        <pc:picChg chg="add mod">
          <ac:chgData name="Jonathan Neo" userId="499c2d3d-ce76-4636-8e86-6622b1f40b7d" providerId="ADAL" clId="{EAA38B30-6216-4603-B81A-1F5121423905}" dt="2020-05-23T01:53:22.253" v="1289" actId="1076"/>
          <ac:picMkLst>
            <pc:docMk/>
            <pc:sldMk cId="32946853" sldId="898"/>
            <ac:picMk id="10" creationId="{7B071957-E58C-4BDA-8686-7343FB0050DF}"/>
          </ac:picMkLst>
        </pc:picChg>
        <pc:picChg chg="del">
          <ac:chgData name="Jonathan Neo" userId="499c2d3d-ce76-4636-8e86-6622b1f40b7d" providerId="ADAL" clId="{EAA38B30-6216-4603-B81A-1F5121423905}" dt="2020-05-23T01:45:03.293" v="1257" actId="478"/>
          <ac:picMkLst>
            <pc:docMk/>
            <pc:sldMk cId="32946853" sldId="898"/>
            <ac:picMk id="11" creationId="{B78EE416-7252-40F1-9F9F-E6A8DAF2CC9B}"/>
          </ac:picMkLst>
        </pc:picChg>
        <pc:picChg chg="del">
          <ac:chgData name="Jonathan Neo" userId="499c2d3d-ce76-4636-8e86-6622b1f40b7d" providerId="ADAL" clId="{EAA38B30-6216-4603-B81A-1F5121423905}" dt="2020-05-23T01:45:01.714" v="1256" actId="478"/>
          <ac:picMkLst>
            <pc:docMk/>
            <pc:sldMk cId="32946853" sldId="898"/>
            <ac:picMk id="13" creationId="{12AA5BB7-A17D-4C92-A571-47A350A2F780}"/>
          </ac:picMkLst>
        </pc:picChg>
        <pc:picChg chg="add mod">
          <ac:chgData name="Jonathan Neo" userId="499c2d3d-ce76-4636-8e86-6622b1f40b7d" providerId="ADAL" clId="{EAA38B30-6216-4603-B81A-1F5121423905}" dt="2020-05-23T01:53:21.309" v="1288" actId="1076"/>
          <ac:picMkLst>
            <pc:docMk/>
            <pc:sldMk cId="32946853" sldId="898"/>
            <ac:picMk id="31" creationId="{D154EB95-C401-4F85-8611-AD5D6FAF5F5F}"/>
          </ac:picMkLst>
        </pc:picChg>
        <pc:picChg chg="del">
          <ac:chgData name="Jonathan Neo" userId="499c2d3d-ce76-4636-8e86-6622b1f40b7d" providerId="ADAL" clId="{EAA38B30-6216-4603-B81A-1F5121423905}" dt="2020-05-23T01:45:03.293" v="1257" actId="478"/>
          <ac:picMkLst>
            <pc:docMk/>
            <pc:sldMk cId="32946853" sldId="898"/>
            <ac:picMk id="38" creationId="{E2180048-09AC-4939-A4B5-4295596815AC}"/>
          </ac:picMkLst>
        </pc:picChg>
        <pc:picChg chg="del">
          <ac:chgData name="Jonathan Neo" userId="499c2d3d-ce76-4636-8e86-6622b1f40b7d" providerId="ADAL" clId="{EAA38B30-6216-4603-B81A-1F5121423905}" dt="2020-05-23T01:45:01.714" v="1256" actId="478"/>
          <ac:picMkLst>
            <pc:docMk/>
            <pc:sldMk cId="32946853" sldId="898"/>
            <ac:picMk id="42" creationId="{758D2A5F-5293-4D3F-9400-CC13FF23550B}"/>
          </ac:picMkLst>
        </pc:picChg>
        <pc:picChg chg="add mod">
          <ac:chgData name="Jonathan Neo" userId="499c2d3d-ce76-4636-8e86-6622b1f40b7d" providerId="ADAL" clId="{EAA38B30-6216-4603-B81A-1F5121423905}" dt="2020-05-23T02:23:44.973" v="1584" actId="1076"/>
          <ac:picMkLst>
            <pc:docMk/>
            <pc:sldMk cId="32946853" sldId="898"/>
            <ac:picMk id="62" creationId="{C839F5C4-5E1E-4FBC-84F3-3C7568B6DD04}"/>
          </ac:picMkLst>
        </pc:picChg>
        <pc:picChg chg="add mod">
          <ac:chgData name="Jonathan Neo" userId="499c2d3d-ce76-4636-8e86-6622b1f40b7d" providerId="ADAL" clId="{EAA38B30-6216-4603-B81A-1F5121423905}" dt="2020-05-23T11:13:51.883" v="19166"/>
          <ac:picMkLst>
            <pc:docMk/>
            <pc:sldMk cId="32946853" sldId="898"/>
            <ac:picMk id="64" creationId="{CC7A2F8E-DBB8-48A5-BF79-A9C754C6F57D}"/>
          </ac:picMkLst>
        </pc:picChg>
        <pc:cxnChg chg="add mod">
          <ac:chgData name="Jonathan Neo" userId="499c2d3d-ce76-4636-8e86-6622b1f40b7d" providerId="ADAL" clId="{EAA38B30-6216-4603-B81A-1F5121423905}" dt="2020-05-23T01:53:22.253" v="1289" actId="1076"/>
          <ac:cxnSpMkLst>
            <pc:docMk/>
            <pc:sldMk cId="32946853" sldId="898"/>
            <ac:cxnSpMk id="18" creationId="{49E8BDFB-5374-4806-B3B3-6D9C6BC57CB0}"/>
          </ac:cxnSpMkLst>
        </pc:cxnChg>
        <pc:cxnChg chg="del">
          <ac:chgData name="Jonathan Neo" userId="499c2d3d-ce76-4636-8e86-6622b1f40b7d" providerId="ADAL" clId="{EAA38B30-6216-4603-B81A-1F5121423905}" dt="2020-05-23T01:45:01.714" v="1256" actId="478"/>
          <ac:cxnSpMkLst>
            <pc:docMk/>
            <pc:sldMk cId="32946853" sldId="898"/>
            <ac:cxnSpMk id="21" creationId="{49FD154F-C3AD-4F7C-A23B-2EC4534B1908}"/>
          </ac:cxnSpMkLst>
        </pc:cxnChg>
        <pc:cxnChg chg="del">
          <ac:chgData name="Jonathan Neo" userId="499c2d3d-ce76-4636-8e86-6622b1f40b7d" providerId="ADAL" clId="{EAA38B30-6216-4603-B81A-1F5121423905}" dt="2020-05-23T01:45:01.714" v="1256" actId="478"/>
          <ac:cxnSpMkLst>
            <pc:docMk/>
            <pc:sldMk cId="32946853" sldId="898"/>
            <ac:cxnSpMk id="24" creationId="{44FF5126-8E90-4070-9F11-4CD3238283CC}"/>
          </ac:cxnSpMkLst>
        </pc:cxnChg>
        <pc:cxnChg chg="del">
          <ac:chgData name="Jonathan Neo" userId="499c2d3d-ce76-4636-8e86-6622b1f40b7d" providerId="ADAL" clId="{EAA38B30-6216-4603-B81A-1F5121423905}" dt="2020-05-23T01:45:01.714" v="1256" actId="478"/>
          <ac:cxnSpMkLst>
            <pc:docMk/>
            <pc:sldMk cId="32946853" sldId="898"/>
            <ac:cxnSpMk id="27" creationId="{971B8ADC-4563-4F3D-8120-866A4AE379EE}"/>
          </ac:cxnSpMkLst>
        </pc:cxnChg>
        <pc:cxnChg chg="del">
          <ac:chgData name="Jonathan Neo" userId="499c2d3d-ce76-4636-8e86-6622b1f40b7d" providerId="ADAL" clId="{EAA38B30-6216-4603-B81A-1F5121423905}" dt="2020-05-23T01:45:01.714" v="1256" actId="478"/>
          <ac:cxnSpMkLst>
            <pc:docMk/>
            <pc:sldMk cId="32946853" sldId="898"/>
            <ac:cxnSpMk id="32" creationId="{1FF37F24-B136-436E-8395-A5D8CA1CBA82}"/>
          </ac:cxnSpMkLst>
        </pc:cxnChg>
        <pc:cxnChg chg="add mod">
          <ac:chgData name="Jonathan Neo" userId="499c2d3d-ce76-4636-8e86-6622b1f40b7d" providerId="ADAL" clId="{EAA38B30-6216-4603-B81A-1F5121423905}" dt="2020-05-23T01:53:21.309" v="1288" actId="1076"/>
          <ac:cxnSpMkLst>
            <pc:docMk/>
            <pc:sldMk cId="32946853" sldId="898"/>
            <ac:cxnSpMk id="33" creationId="{577CBD80-CEEE-4C89-BBD1-B1F3F5404ED7}"/>
          </ac:cxnSpMkLst>
        </pc:cxnChg>
      </pc:sldChg>
      <pc:sldChg chg="del">
        <pc:chgData name="Jonathan Neo" userId="499c2d3d-ce76-4636-8e86-6622b1f40b7d" providerId="ADAL" clId="{EAA38B30-6216-4603-B81A-1F5121423905}" dt="2020-05-22T13:28:28.706" v="199" actId="47"/>
        <pc:sldMkLst>
          <pc:docMk/>
          <pc:sldMk cId="1956318389" sldId="898"/>
        </pc:sldMkLst>
      </pc:sldChg>
      <pc:sldChg chg="addSp delSp modSp add mod">
        <pc:chgData name="Jonathan Neo" userId="499c2d3d-ce76-4636-8e86-6622b1f40b7d" providerId="ADAL" clId="{EAA38B30-6216-4603-B81A-1F5121423905}" dt="2020-05-23T11:13:50.183" v="19165"/>
        <pc:sldMkLst>
          <pc:docMk/>
          <pc:sldMk cId="652597316" sldId="899"/>
        </pc:sldMkLst>
        <pc:spChg chg="mod">
          <ac:chgData name="Jonathan Neo" userId="499c2d3d-ce76-4636-8e86-6622b1f40b7d" providerId="ADAL" clId="{EAA38B30-6216-4603-B81A-1F5121423905}" dt="2020-05-23T02:21:52.232" v="1506"/>
          <ac:spMkLst>
            <pc:docMk/>
            <pc:sldMk cId="652597316" sldId="899"/>
            <ac:spMk id="2" creationId="{4CA54266-611C-486E-B2F8-7030C027DDEB}"/>
          </ac:spMkLst>
        </pc:spChg>
        <pc:spChg chg="mod">
          <ac:chgData name="Jonathan Neo" userId="499c2d3d-ce76-4636-8e86-6622b1f40b7d" providerId="ADAL" clId="{EAA38B30-6216-4603-B81A-1F5121423905}" dt="2020-05-23T02:22:22.138" v="1522"/>
          <ac:spMkLst>
            <pc:docMk/>
            <pc:sldMk cId="652597316" sldId="899"/>
            <ac:spMk id="26" creationId="{71F61784-4717-4EFC-9F37-7838AF3AB172}"/>
          </ac:spMkLst>
        </pc:spChg>
        <pc:spChg chg="mod">
          <ac:chgData name="Jonathan Neo" userId="499c2d3d-ce76-4636-8e86-6622b1f40b7d" providerId="ADAL" clId="{EAA38B30-6216-4603-B81A-1F5121423905}" dt="2020-05-23T02:22:22.138" v="1522"/>
          <ac:spMkLst>
            <pc:docMk/>
            <pc:sldMk cId="652597316" sldId="899"/>
            <ac:spMk id="27" creationId="{4B3A8C91-9072-4962-938B-CCF88B140097}"/>
          </ac:spMkLst>
        </pc:spChg>
        <pc:spChg chg="mod">
          <ac:chgData name="Jonathan Neo" userId="499c2d3d-ce76-4636-8e86-6622b1f40b7d" providerId="ADAL" clId="{EAA38B30-6216-4603-B81A-1F5121423905}" dt="2020-05-23T02:22:22.138" v="1522"/>
          <ac:spMkLst>
            <pc:docMk/>
            <pc:sldMk cId="652597316" sldId="899"/>
            <ac:spMk id="28" creationId="{98DFA9C6-CDFF-4D93-BCBF-32EFDA2FD3C5}"/>
          </ac:spMkLst>
        </pc:spChg>
        <pc:spChg chg="add mod">
          <ac:chgData name="Jonathan Neo" userId="499c2d3d-ce76-4636-8e86-6622b1f40b7d" providerId="ADAL" clId="{EAA38B30-6216-4603-B81A-1F5121423905}" dt="2020-05-23T02:34:08.781" v="1893" actId="20577"/>
          <ac:spMkLst>
            <pc:docMk/>
            <pc:sldMk cId="652597316" sldId="899"/>
            <ac:spMk id="29" creationId="{EE7E2F08-755E-4305-B7D6-389DB14DEE09}"/>
          </ac:spMkLst>
        </pc:spChg>
        <pc:spChg chg="del">
          <ac:chgData name="Jonathan Neo" userId="499c2d3d-ce76-4636-8e86-6622b1f40b7d" providerId="ADAL" clId="{EAA38B30-6216-4603-B81A-1F5121423905}" dt="2020-05-23T09:57:41.779" v="16356" actId="478"/>
          <ac:spMkLst>
            <pc:docMk/>
            <pc:sldMk cId="652597316" sldId="899"/>
            <ac:spMk id="30" creationId="{0C8A4A22-FB45-4989-ACD9-C197FCE0C7C7}"/>
          </ac:spMkLst>
        </pc:spChg>
        <pc:spChg chg="add del mod">
          <ac:chgData name="Jonathan Neo" userId="499c2d3d-ce76-4636-8e86-6622b1f40b7d" providerId="ADAL" clId="{EAA38B30-6216-4603-B81A-1F5121423905}" dt="2020-05-23T02:23:51.860" v="1586"/>
          <ac:spMkLst>
            <pc:docMk/>
            <pc:sldMk cId="652597316" sldId="899"/>
            <ac:spMk id="32" creationId="{47620AD4-1C7B-4536-A9CC-0A94AD0903BE}"/>
          </ac:spMkLst>
        </pc:spChg>
        <pc:spChg chg="add del mod">
          <ac:chgData name="Jonathan Neo" userId="499c2d3d-ce76-4636-8e86-6622b1f40b7d" providerId="ADAL" clId="{EAA38B30-6216-4603-B81A-1F5121423905}" dt="2020-05-23T02:23:51.860" v="1586"/>
          <ac:spMkLst>
            <pc:docMk/>
            <pc:sldMk cId="652597316" sldId="899"/>
            <ac:spMk id="35" creationId="{816C8BAE-1548-47CF-A9DB-B2DA7BEA874B}"/>
          </ac:spMkLst>
        </pc:spChg>
        <pc:spChg chg="add mod">
          <ac:chgData name="Jonathan Neo" userId="499c2d3d-ce76-4636-8e86-6622b1f40b7d" providerId="ADAL" clId="{EAA38B30-6216-4603-B81A-1F5121423905}" dt="2020-05-23T02:25:47.428" v="1727" actId="1076"/>
          <ac:spMkLst>
            <pc:docMk/>
            <pc:sldMk cId="652597316" sldId="899"/>
            <ac:spMk id="38" creationId="{14089FDB-D4D3-41A6-A0BF-A7DF882E21ED}"/>
          </ac:spMkLst>
        </pc:spChg>
        <pc:spChg chg="add mod">
          <ac:chgData name="Jonathan Neo" userId="499c2d3d-ce76-4636-8e86-6622b1f40b7d" providerId="ADAL" clId="{EAA38B30-6216-4603-B81A-1F5121423905}" dt="2020-05-23T02:25:47.428" v="1727" actId="1076"/>
          <ac:spMkLst>
            <pc:docMk/>
            <pc:sldMk cId="652597316" sldId="899"/>
            <ac:spMk id="39" creationId="{E4DFD228-EA5C-402B-B24D-28711CB51152}"/>
          </ac:spMkLst>
        </pc:spChg>
        <pc:spChg chg="add mod">
          <ac:chgData name="Jonathan Neo" userId="499c2d3d-ce76-4636-8e86-6622b1f40b7d" providerId="ADAL" clId="{EAA38B30-6216-4603-B81A-1F5121423905}" dt="2020-05-23T09:57:41.949" v="16357"/>
          <ac:spMkLst>
            <pc:docMk/>
            <pc:sldMk cId="652597316" sldId="899"/>
            <ac:spMk id="42" creationId="{CAADF645-FB52-4AB6-913A-714B8C0BB210}"/>
          </ac:spMkLst>
        </pc:spChg>
        <pc:spChg chg="del mod">
          <ac:chgData name="Jonathan Neo" userId="499c2d3d-ce76-4636-8e86-6622b1f40b7d" providerId="ADAL" clId="{EAA38B30-6216-4603-B81A-1F5121423905}" dt="2020-05-23T02:22:18.063" v="1521" actId="478"/>
          <ac:spMkLst>
            <pc:docMk/>
            <pc:sldMk cId="652597316" sldId="899"/>
            <ac:spMk id="56" creationId="{55C8F07C-2481-42E1-9342-4C26A9429B98}"/>
          </ac:spMkLst>
        </pc:spChg>
        <pc:grpChg chg="add mod">
          <ac:chgData name="Jonathan Neo" userId="499c2d3d-ce76-4636-8e86-6622b1f40b7d" providerId="ADAL" clId="{EAA38B30-6216-4603-B81A-1F5121423905}" dt="2020-05-23T02:22:22.138" v="1522"/>
          <ac:grpSpMkLst>
            <pc:docMk/>
            <pc:sldMk cId="652597316" sldId="899"/>
            <ac:grpSpMk id="24" creationId="{7980AFE9-6FB2-48E1-B8DE-B8D022561AE7}"/>
          </ac:grpSpMkLst>
        </pc:grpChg>
        <pc:grpChg chg="mod">
          <ac:chgData name="Jonathan Neo" userId="499c2d3d-ce76-4636-8e86-6622b1f40b7d" providerId="ADAL" clId="{EAA38B30-6216-4603-B81A-1F5121423905}" dt="2020-05-23T02:22:22.138" v="1522"/>
          <ac:grpSpMkLst>
            <pc:docMk/>
            <pc:sldMk cId="652597316" sldId="899"/>
            <ac:grpSpMk id="25" creationId="{32F180E6-80D3-4FE1-AD5C-E7709A2BD755}"/>
          </ac:grpSpMkLst>
        </pc:grpChg>
        <pc:grpChg chg="del mod">
          <ac:chgData name="Jonathan Neo" userId="499c2d3d-ce76-4636-8e86-6622b1f40b7d" providerId="ADAL" clId="{EAA38B30-6216-4603-B81A-1F5121423905}" dt="2020-05-23T02:22:18.063" v="1521" actId="478"/>
          <ac:grpSpMkLst>
            <pc:docMk/>
            <pc:sldMk cId="652597316" sldId="899"/>
            <ac:grpSpMk id="57" creationId="{1DFB884B-D35C-45F0-BB2F-F23F402DD583}"/>
          </ac:grpSpMkLst>
        </pc:grpChg>
        <pc:picChg chg="add del mod">
          <ac:chgData name="Jonathan Neo" userId="499c2d3d-ce76-4636-8e86-6622b1f40b7d" providerId="ADAL" clId="{EAA38B30-6216-4603-B81A-1F5121423905}" dt="2020-05-23T02:23:51.860" v="1586"/>
          <ac:picMkLst>
            <pc:docMk/>
            <pc:sldMk cId="652597316" sldId="899"/>
            <ac:picMk id="34" creationId="{981FC1CD-47C6-4724-AE12-A5293628D519}"/>
          </ac:picMkLst>
        </pc:picChg>
        <pc:picChg chg="add mod">
          <ac:chgData name="Jonathan Neo" userId="499c2d3d-ce76-4636-8e86-6622b1f40b7d" providerId="ADAL" clId="{EAA38B30-6216-4603-B81A-1F5121423905}" dt="2020-05-23T02:25:47.428" v="1727" actId="1076"/>
          <ac:picMkLst>
            <pc:docMk/>
            <pc:sldMk cId="652597316" sldId="899"/>
            <ac:picMk id="40" creationId="{1682DCAA-F6C5-445E-B203-C1C410A769E0}"/>
          </ac:picMkLst>
        </pc:picChg>
        <pc:picChg chg="add mod">
          <ac:chgData name="Jonathan Neo" userId="499c2d3d-ce76-4636-8e86-6622b1f40b7d" providerId="ADAL" clId="{EAA38B30-6216-4603-B81A-1F5121423905}" dt="2020-05-23T11:13:50.183" v="19165"/>
          <ac:picMkLst>
            <pc:docMk/>
            <pc:sldMk cId="652597316" sldId="899"/>
            <ac:picMk id="43" creationId="{9D706B0A-A2C6-4930-8481-CCEDC2CB1AEC}"/>
          </ac:picMkLst>
        </pc:picChg>
      </pc:sldChg>
      <pc:sldChg chg="del">
        <pc:chgData name="Jonathan Neo" userId="499c2d3d-ce76-4636-8e86-6622b1f40b7d" providerId="ADAL" clId="{EAA38B30-6216-4603-B81A-1F5121423905}" dt="2020-05-22T13:28:28.706" v="199" actId="47"/>
        <pc:sldMkLst>
          <pc:docMk/>
          <pc:sldMk cId="998692083" sldId="899"/>
        </pc:sldMkLst>
      </pc:sldChg>
      <pc:sldChg chg="addSp delSp modSp add mod">
        <pc:chgData name="Jonathan Neo" userId="499c2d3d-ce76-4636-8e86-6622b1f40b7d" providerId="ADAL" clId="{EAA38B30-6216-4603-B81A-1F5121423905}" dt="2020-05-23T11:13:47.422" v="19164"/>
        <pc:sldMkLst>
          <pc:docMk/>
          <pc:sldMk cId="1913950749" sldId="900"/>
        </pc:sldMkLst>
        <pc:spChg chg="del">
          <ac:chgData name="Jonathan Neo" userId="499c2d3d-ce76-4636-8e86-6622b1f40b7d" providerId="ADAL" clId="{EAA38B30-6216-4603-B81A-1F5121423905}" dt="2020-05-23T09:57:45.371" v="16358" actId="478"/>
          <ac:spMkLst>
            <pc:docMk/>
            <pc:sldMk cId="1913950749" sldId="900"/>
            <ac:spMk id="30" creationId="{0C8A4A22-FB45-4989-ACD9-C197FCE0C7C7}"/>
          </ac:spMkLst>
        </pc:spChg>
        <pc:spChg chg="add mod">
          <ac:chgData name="Jonathan Neo" userId="499c2d3d-ce76-4636-8e86-6622b1f40b7d" providerId="ADAL" clId="{EAA38B30-6216-4603-B81A-1F5121423905}" dt="2020-05-23T07:01:55.048" v="12590" actId="1076"/>
          <ac:spMkLst>
            <pc:docMk/>
            <pc:sldMk cId="1913950749" sldId="900"/>
            <ac:spMk id="32" creationId="{64E5922E-5181-4C27-8DC8-6A22E45155DC}"/>
          </ac:spMkLst>
        </pc:spChg>
        <pc:spChg chg="add mod">
          <ac:chgData name="Jonathan Neo" userId="499c2d3d-ce76-4636-8e86-6622b1f40b7d" providerId="ADAL" clId="{EAA38B30-6216-4603-B81A-1F5121423905}" dt="2020-05-23T07:01:55.048" v="12590" actId="1076"/>
          <ac:spMkLst>
            <pc:docMk/>
            <pc:sldMk cId="1913950749" sldId="900"/>
            <ac:spMk id="34" creationId="{351DA3F6-2D22-4520-BB6F-CFB15C032159}"/>
          </ac:spMkLst>
        </pc:spChg>
        <pc:spChg chg="add mod">
          <ac:chgData name="Jonathan Neo" userId="499c2d3d-ce76-4636-8e86-6622b1f40b7d" providerId="ADAL" clId="{EAA38B30-6216-4603-B81A-1F5121423905}" dt="2020-05-23T09:57:45.560" v="16359"/>
          <ac:spMkLst>
            <pc:docMk/>
            <pc:sldMk cId="1913950749" sldId="900"/>
            <ac:spMk id="36" creationId="{C1F060A3-3D31-49E2-ACDD-A57C562DB8C5}"/>
          </ac:spMkLst>
        </pc:spChg>
        <pc:spChg chg="mod">
          <ac:chgData name="Jonathan Neo" userId="499c2d3d-ce76-4636-8e86-6622b1f40b7d" providerId="ADAL" clId="{EAA38B30-6216-4603-B81A-1F5121423905}" dt="2020-05-23T07:01:50.020" v="12587" actId="14100"/>
          <ac:spMkLst>
            <pc:docMk/>
            <pc:sldMk cId="1913950749" sldId="900"/>
            <ac:spMk id="38" creationId="{14089FDB-D4D3-41A6-A0BF-A7DF882E21ED}"/>
          </ac:spMkLst>
        </pc:spChg>
        <pc:spChg chg="mod">
          <ac:chgData name="Jonathan Neo" userId="499c2d3d-ce76-4636-8e86-6622b1f40b7d" providerId="ADAL" clId="{EAA38B30-6216-4603-B81A-1F5121423905}" dt="2020-05-23T07:02:09.156" v="12593" actId="20577"/>
          <ac:spMkLst>
            <pc:docMk/>
            <pc:sldMk cId="1913950749" sldId="900"/>
            <ac:spMk id="39" creationId="{E4DFD228-EA5C-402B-B24D-28711CB51152}"/>
          </ac:spMkLst>
        </pc:spChg>
        <pc:picChg chg="add mod">
          <ac:chgData name="Jonathan Neo" userId="499c2d3d-ce76-4636-8e86-6622b1f40b7d" providerId="ADAL" clId="{EAA38B30-6216-4603-B81A-1F5121423905}" dt="2020-05-23T07:01:32.180" v="12522" actId="1038"/>
          <ac:picMkLst>
            <pc:docMk/>
            <pc:sldMk cId="1913950749" sldId="900"/>
            <ac:picMk id="7" creationId="{DFD8DB70-A68B-4C3F-B23D-1DD8A1FBC564}"/>
          </ac:picMkLst>
        </pc:picChg>
        <pc:picChg chg="add mod">
          <ac:chgData name="Jonathan Neo" userId="499c2d3d-ce76-4636-8e86-6622b1f40b7d" providerId="ADAL" clId="{EAA38B30-6216-4603-B81A-1F5121423905}" dt="2020-05-23T07:01:55.048" v="12590" actId="1076"/>
          <ac:picMkLst>
            <pc:docMk/>
            <pc:sldMk cId="1913950749" sldId="900"/>
            <ac:picMk id="35" creationId="{EB171925-DF5B-45B7-9A42-ED46F9BBA804}"/>
          </ac:picMkLst>
        </pc:picChg>
        <pc:picChg chg="add mod">
          <ac:chgData name="Jonathan Neo" userId="499c2d3d-ce76-4636-8e86-6622b1f40b7d" providerId="ADAL" clId="{EAA38B30-6216-4603-B81A-1F5121423905}" dt="2020-05-23T11:13:47.422" v="19164"/>
          <ac:picMkLst>
            <pc:docMk/>
            <pc:sldMk cId="1913950749" sldId="900"/>
            <ac:picMk id="37" creationId="{9DC86A9E-33AB-4F6A-9730-7D372655A481}"/>
          </ac:picMkLst>
        </pc:picChg>
        <pc:picChg chg="del">
          <ac:chgData name="Jonathan Neo" userId="499c2d3d-ce76-4636-8e86-6622b1f40b7d" providerId="ADAL" clId="{EAA38B30-6216-4603-B81A-1F5121423905}" dt="2020-05-23T02:27:28.745" v="1729" actId="478"/>
          <ac:picMkLst>
            <pc:docMk/>
            <pc:sldMk cId="1913950749" sldId="900"/>
            <ac:picMk id="40" creationId="{1682DCAA-F6C5-445E-B203-C1C410A769E0}"/>
          </ac:picMkLst>
        </pc:picChg>
      </pc:sldChg>
      <pc:sldChg chg="del">
        <pc:chgData name="Jonathan Neo" userId="499c2d3d-ce76-4636-8e86-6622b1f40b7d" providerId="ADAL" clId="{EAA38B30-6216-4603-B81A-1F5121423905}" dt="2020-05-22T13:28:28.706" v="199" actId="47"/>
        <pc:sldMkLst>
          <pc:docMk/>
          <pc:sldMk cId="3145854879" sldId="900"/>
        </pc:sldMkLst>
      </pc:sldChg>
      <pc:sldChg chg="addSp delSp modSp add mod">
        <pc:chgData name="Jonathan Neo" userId="499c2d3d-ce76-4636-8e86-6622b1f40b7d" providerId="ADAL" clId="{EAA38B30-6216-4603-B81A-1F5121423905}" dt="2020-05-23T11:13:46.500" v="19163"/>
        <pc:sldMkLst>
          <pc:docMk/>
          <pc:sldMk cId="1894536570" sldId="901"/>
        </pc:sldMkLst>
        <pc:spChg chg="mod">
          <ac:chgData name="Jonathan Neo" userId="499c2d3d-ce76-4636-8e86-6622b1f40b7d" providerId="ADAL" clId="{EAA38B30-6216-4603-B81A-1F5121423905}" dt="2020-05-23T02:32:18.654" v="1867" actId="20577"/>
          <ac:spMkLst>
            <pc:docMk/>
            <pc:sldMk cId="1894536570" sldId="901"/>
            <ac:spMk id="2" creationId="{4CA54266-611C-486E-B2F8-7030C027DDEB}"/>
          </ac:spMkLst>
        </pc:spChg>
        <pc:spChg chg="del">
          <ac:chgData name="Jonathan Neo" userId="499c2d3d-ce76-4636-8e86-6622b1f40b7d" providerId="ADAL" clId="{EAA38B30-6216-4603-B81A-1F5121423905}" dt="2020-05-23T02:30:05.972" v="1822" actId="478"/>
          <ac:spMkLst>
            <pc:docMk/>
            <pc:sldMk cId="1894536570" sldId="901"/>
            <ac:spMk id="29" creationId="{EE7E2F08-755E-4305-B7D6-389DB14DEE09}"/>
          </ac:spMkLst>
        </pc:spChg>
        <pc:spChg chg="del">
          <ac:chgData name="Jonathan Neo" userId="499c2d3d-ce76-4636-8e86-6622b1f40b7d" providerId="ADAL" clId="{EAA38B30-6216-4603-B81A-1F5121423905}" dt="2020-05-23T02:30:05.972" v="1822" actId="478"/>
          <ac:spMkLst>
            <pc:docMk/>
            <pc:sldMk cId="1894536570" sldId="901"/>
            <ac:spMk id="30" creationId="{0C8A4A22-FB45-4989-ACD9-C197FCE0C7C7}"/>
          </ac:spMkLst>
        </pc:spChg>
        <pc:spChg chg="mod">
          <ac:chgData name="Jonathan Neo" userId="499c2d3d-ce76-4636-8e86-6622b1f40b7d" providerId="ADAL" clId="{EAA38B30-6216-4603-B81A-1F5121423905}" dt="2020-05-23T02:32:45.112" v="1881" actId="20577"/>
          <ac:spMkLst>
            <pc:docMk/>
            <pc:sldMk cId="1894536570" sldId="901"/>
            <ac:spMk id="35" creationId="{FD17A03E-4245-4BC1-B16B-48FD9C1DE54D}"/>
          </ac:spMkLst>
        </pc:spChg>
        <pc:spChg chg="mod">
          <ac:chgData name="Jonathan Neo" userId="499c2d3d-ce76-4636-8e86-6622b1f40b7d" providerId="ADAL" clId="{EAA38B30-6216-4603-B81A-1F5121423905}" dt="2020-05-23T02:32:34.559" v="1868"/>
          <ac:spMkLst>
            <pc:docMk/>
            <pc:sldMk cId="1894536570" sldId="901"/>
            <ac:spMk id="36" creationId="{AD974EED-5D76-4A27-BCAD-80B8628BEAAA}"/>
          </ac:spMkLst>
        </pc:spChg>
        <pc:spChg chg="mod">
          <ac:chgData name="Jonathan Neo" userId="499c2d3d-ce76-4636-8e86-6622b1f40b7d" providerId="ADAL" clId="{EAA38B30-6216-4603-B81A-1F5121423905}" dt="2020-05-23T02:32:34.559" v="1868"/>
          <ac:spMkLst>
            <pc:docMk/>
            <pc:sldMk cId="1894536570" sldId="901"/>
            <ac:spMk id="37" creationId="{C2E16A43-5362-4E50-9423-EBE5F844B79A}"/>
          </ac:spMkLst>
        </pc:spChg>
        <pc:spChg chg="del">
          <ac:chgData name="Jonathan Neo" userId="499c2d3d-ce76-4636-8e86-6622b1f40b7d" providerId="ADAL" clId="{EAA38B30-6216-4603-B81A-1F5121423905}" dt="2020-05-23T02:30:05.972" v="1822" actId="478"/>
          <ac:spMkLst>
            <pc:docMk/>
            <pc:sldMk cId="1894536570" sldId="901"/>
            <ac:spMk id="38" creationId="{14089FDB-D4D3-41A6-A0BF-A7DF882E21ED}"/>
          </ac:spMkLst>
        </pc:spChg>
        <pc:spChg chg="del">
          <ac:chgData name="Jonathan Neo" userId="499c2d3d-ce76-4636-8e86-6622b1f40b7d" providerId="ADAL" clId="{EAA38B30-6216-4603-B81A-1F5121423905}" dt="2020-05-23T02:30:05.972" v="1822" actId="478"/>
          <ac:spMkLst>
            <pc:docMk/>
            <pc:sldMk cId="1894536570" sldId="901"/>
            <ac:spMk id="39" creationId="{E4DFD228-EA5C-402B-B24D-28711CB51152}"/>
          </ac:spMkLst>
        </pc:spChg>
        <pc:spChg chg="add del">
          <ac:chgData name="Jonathan Neo" userId="499c2d3d-ce76-4636-8e86-6622b1f40b7d" providerId="ADAL" clId="{EAA38B30-6216-4603-B81A-1F5121423905}" dt="2020-05-23T02:33:08.227" v="1884" actId="478"/>
          <ac:spMkLst>
            <pc:docMk/>
            <pc:sldMk cId="1894536570" sldId="901"/>
            <ac:spMk id="40" creationId="{58C03FC7-F97B-42D0-9D5C-BE9D9DD36A75}"/>
          </ac:spMkLst>
        </pc:spChg>
        <pc:spChg chg="del">
          <ac:chgData name="Jonathan Neo" userId="499c2d3d-ce76-4636-8e86-6622b1f40b7d" providerId="ADAL" clId="{EAA38B30-6216-4603-B81A-1F5121423905}" dt="2020-05-23T02:30:05.972" v="1822" actId="478"/>
          <ac:spMkLst>
            <pc:docMk/>
            <pc:sldMk cId="1894536570" sldId="901"/>
            <ac:spMk id="41" creationId="{0D768F95-8C7C-41D5-89AF-582EEA027022}"/>
          </ac:spMkLst>
        </pc:spChg>
        <pc:spChg chg="add del">
          <ac:chgData name="Jonathan Neo" userId="499c2d3d-ce76-4636-8e86-6622b1f40b7d" providerId="ADAL" clId="{EAA38B30-6216-4603-B81A-1F5121423905}" dt="2020-05-23T02:33:40.171" v="1886" actId="22"/>
          <ac:spMkLst>
            <pc:docMk/>
            <pc:sldMk cId="1894536570" sldId="901"/>
            <ac:spMk id="42" creationId="{929F009E-205B-4090-846D-9294A90D82AF}"/>
          </ac:spMkLst>
        </pc:spChg>
        <pc:spChg chg="add del mod">
          <ac:chgData name="Jonathan Neo" userId="499c2d3d-ce76-4636-8e86-6622b1f40b7d" providerId="ADAL" clId="{EAA38B30-6216-4603-B81A-1F5121423905}" dt="2020-05-23T02:34:03.988" v="1891" actId="478"/>
          <ac:spMkLst>
            <pc:docMk/>
            <pc:sldMk cId="1894536570" sldId="901"/>
            <ac:spMk id="43" creationId="{8FB0CEB4-69D3-4B5E-8B51-A4359CBC5EA6}"/>
          </ac:spMkLst>
        </pc:spChg>
        <pc:spChg chg="del">
          <ac:chgData name="Jonathan Neo" userId="499c2d3d-ce76-4636-8e86-6622b1f40b7d" providerId="ADAL" clId="{EAA38B30-6216-4603-B81A-1F5121423905}" dt="2020-05-23T02:30:05.972" v="1822" actId="478"/>
          <ac:spMkLst>
            <pc:docMk/>
            <pc:sldMk cId="1894536570" sldId="901"/>
            <ac:spMk id="44" creationId="{86DC9273-B8B6-406B-AC4D-CD711C6B74E5}"/>
          </ac:spMkLst>
        </pc:spChg>
        <pc:spChg chg="add del mod">
          <ac:chgData name="Jonathan Neo" userId="499c2d3d-ce76-4636-8e86-6622b1f40b7d" providerId="ADAL" clId="{EAA38B30-6216-4603-B81A-1F5121423905}" dt="2020-05-23T02:41:44.212" v="2191" actId="478"/>
          <ac:spMkLst>
            <pc:docMk/>
            <pc:sldMk cId="1894536570" sldId="901"/>
            <ac:spMk id="45" creationId="{302E753B-6092-42E1-A754-BACC7F259AAD}"/>
          </ac:spMkLst>
        </pc:spChg>
        <pc:spChg chg="add del mod">
          <ac:chgData name="Jonathan Neo" userId="499c2d3d-ce76-4636-8e86-6622b1f40b7d" providerId="ADAL" clId="{EAA38B30-6216-4603-B81A-1F5121423905}" dt="2020-05-23T02:35:04.921" v="2020"/>
          <ac:spMkLst>
            <pc:docMk/>
            <pc:sldMk cId="1894536570" sldId="901"/>
            <ac:spMk id="47" creationId="{21B4D0D6-2AAF-41CE-9D43-12F7B9CC3B36}"/>
          </ac:spMkLst>
        </pc:spChg>
        <pc:spChg chg="add del mod">
          <ac:chgData name="Jonathan Neo" userId="499c2d3d-ce76-4636-8e86-6622b1f40b7d" providerId="ADAL" clId="{EAA38B30-6216-4603-B81A-1F5121423905}" dt="2020-05-23T02:41:43.929" v="2190" actId="478"/>
          <ac:spMkLst>
            <pc:docMk/>
            <pc:sldMk cId="1894536570" sldId="901"/>
            <ac:spMk id="48" creationId="{BADFFBBB-80BB-4B71-860E-B571319DAE40}"/>
          </ac:spMkLst>
        </pc:spChg>
        <pc:spChg chg="del">
          <ac:chgData name="Jonathan Neo" userId="499c2d3d-ce76-4636-8e86-6622b1f40b7d" providerId="ADAL" clId="{EAA38B30-6216-4603-B81A-1F5121423905}" dt="2020-05-23T02:30:05.972" v="1822" actId="478"/>
          <ac:spMkLst>
            <pc:docMk/>
            <pc:sldMk cId="1894536570" sldId="901"/>
            <ac:spMk id="50" creationId="{D1EA67BF-D563-46BD-8B54-22672F1F1717}"/>
          </ac:spMkLst>
        </pc:spChg>
        <pc:spChg chg="add del mod">
          <ac:chgData name="Jonathan Neo" userId="499c2d3d-ce76-4636-8e86-6622b1f40b7d" providerId="ADAL" clId="{EAA38B30-6216-4603-B81A-1F5121423905}" dt="2020-05-23T02:41:44.212" v="2191" actId="478"/>
          <ac:spMkLst>
            <pc:docMk/>
            <pc:sldMk cId="1894536570" sldId="901"/>
            <ac:spMk id="51" creationId="{62D7FFEE-08BB-4C46-BA33-32E3E2ADE774}"/>
          </ac:spMkLst>
        </pc:spChg>
        <pc:spChg chg="add del mod">
          <ac:chgData name="Jonathan Neo" userId="499c2d3d-ce76-4636-8e86-6622b1f40b7d" providerId="ADAL" clId="{EAA38B30-6216-4603-B81A-1F5121423905}" dt="2020-05-23T02:41:44.212" v="2191" actId="478"/>
          <ac:spMkLst>
            <pc:docMk/>
            <pc:sldMk cId="1894536570" sldId="901"/>
            <ac:spMk id="56" creationId="{8AC67209-379C-4F23-9D7D-FAC3C9294D64}"/>
          </ac:spMkLst>
        </pc:spChg>
        <pc:spChg chg="del">
          <ac:chgData name="Jonathan Neo" userId="499c2d3d-ce76-4636-8e86-6622b1f40b7d" providerId="ADAL" clId="{EAA38B30-6216-4603-B81A-1F5121423905}" dt="2020-05-23T02:30:07.024" v="1823" actId="478"/>
          <ac:spMkLst>
            <pc:docMk/>
            <pc:sldMk cId="1894536570" sldId="901"/>
            <ac:spMk id="59" creationId="{5FACCF2F-F0D8-4CC9-BD3A-44FFD12DB391}"/>
          </ac:spMkLst>
        </pc:spChg>
        <pc:grpChg chg="del">
          <ac:chgData name="Jonathan Neo" userId="499c2d3d-ce76-4636-8e86-6622b1f40b7d" providerId="ADAL" clId="{EAA38B30-6216-4603-B81A-1F5121423905}" dt="2020-05-23T02:30:05.972" v="1822" actId="478"/>
          <ac:grpSpMkLst>
            <pc:docMk/>
            <pc:sldMk cId="1894536570" sldId="901"/>
            <ac:grpSpMk id="24" creationId="{7980AFE9-6FB2-48E1-B8DE-B8D022561AE7}"/>
          </ac:grpSpMkLst>
        </pc:grpChg>
        <pc:grpChg chg="add del mod">
          <ac:chgData name="Jonathan Neo" userId="499c2d3d-ce76-4636-8e86-6622b1f40b7d" providerId="ADAL" clId="{EAA38B30-6216-4603-B81A-1F5121423905}" dt="2020-05-23T02:41:44.212" v="2191" actId="478"/>
          <ac:grpSpMkLst>
            <pc:docMk/>
            <pc:sldMk cId="1894536570" sldId="901"/>
            <ac:grpSpMk id="32" creationId="{3A4150AF-916B-4A7E-9839-06275B368E1B}"/>
          </ac:grpSpMkLst>
        </pc:grpChg>
        <pc:grpChg chg="mod">
          <ac:chgData name="Jonathan Neo" userId="499c2d3d-ce76-4636-8e86-6622b1f40b7d" providerId="ADAL" clId="{EAA38B30-6216-4603-B81A-1F5121423905}" dt="2020-05-23T02:32:34.559" v="1868"/>
          <ac:grpSpMkLst>
            <pc:docMk/>
            <pc:sldMk cId="1894536570" sldId="901"/>
            <ac:grpSpMk id="34" creationId="{44AEE036-0080-4ACB-9FBC-C9B02F7BD02C}"/>
          </ac:grpSpMkLst>
        </pc:grpChg>
        <pc:grpChg chg="del">
          <ac:chgData name="Jonathan Neo" userId="499c2d3d-ce76-4636-8e86-6622b1f40b7d" providerId="ADAL" clId="{EAA38B30-6216-4603-B81A-1F5121423905}" dt="2020-05-23T02:30:07.024" v="1823" actId="478"/>
          <ac:grpSpMkLst>
            <pc:docMk/>
            <pc:sldMk cId="1894536570" sldId="901"/>
            <ac:grpSpMk id="52" creationId="{BF57B550-9BAF-4F1F-8D29-FF487D686868}"/>
          </ac:grpSpMkLst>
        </pc:grpChg>
        <pc:picChg chg="del">
          <ac:chgData name="Jonathan Neo" userId="499c2d3d-ce76-4636-8e86-6622b1f40b7d" providerId="ADAL" clId="{EAA38B30-6216-4603-B81A-1F5121423905}" dt="2020-05-23T02:30:05.972" v="1822" actId="478"/>
          <ac:picMkLst>
            <pc:docMk/>
            <pc:sldMk cId="1894536570" sldId="901"/>
            <ac:picMk id="4" creationId="{5803E65F-A93E-416F-8AA2-1412B789900C}"/>
          </ac:picMkLst>
        </pc:picChg>
        <pc:picChg chg="del">
          <ac:chgData name="Jonathan Neo" userId="499c2d3d-ce76-4636-8e86-6622b1f40b7d" providerId="ADAL" clId="{EAA38B30-6216-4603-B81A-1F5121423905}" dt="2020-05-23T02:30:05.972" v="1822" actId="478"/>
          <ac:picMkLst>
            <pc:docMk/>
            <pc:sldMk cId="1894536570" sldId="901"/>
            <ac:picMk id="7" creationId="{DFD8DB70-A68B-4C3F-B23D-1DD8A1FBC564}"/>
          </ac:picMkLst>
        </pc:picChg>
        <pc:picChg chg="del">
          <ac:chgData name="Jonathan Neo" userId="499c2d3d-ce76-4636-8e86-6622b1f40b7d" providerId="ADAL" clId="{EAA38B30-6216-4603-B81A-1F5121423905}" dt="2020-05-23T02:30:05.972" v="1822" actId="478"/>
          <ac:picMkLst>
            <pc:docMk/>
            <pc:sldMk cId="1894536570" sldId="901"/>
            <ac:picMk id="10" creationId="{7B071957-E58C-4BDA-8686-7343FB0050DF}"/>
          </ac:picMkLst>
        </pc:picChg>
        <pc:picChg chg="del">
          <ac:chgData name="Jonathan Neo" userId="499c2d3d-ce76-4636-8e86-6622b1f40b7d" providerId="ADAL" clId="{EAA38B30-6216-4603-B81A-1F5121423905}" dt="2020-05-23T02:30:05.972" v="1822" actId="478"/>
          <ac:picMkLst>
            <pc:docMk/>
            <pc:sldMk cId="1894536570" sldId="901"/>
            <ac:picMk id="31" creationId="{D154EB95-C401-4F85-8611-AD5D6FAF5F5F}"/>
          </ac:picMkLst>
        </pc:picChg>
        <pc:picChg chg="add del mod">
          <ac:chgData name="Jonathan Neo" userId="499c2d3d-ce76-4636-8e86-6622b1f40b7d" providerId="ADAL" clId="{EAA38B30-6216-4603-B81A-1F5121423905}" dt="2020-05-23T02:35:04.921" v="2020"/>
          <ac:picMkLst>
            <pc:docMk/>
            <pc:sldMk cId="1894536570" sldId="901"/>
            <ac:picMk id="46" creationId="{1BA6C639-4D46-4556-9733-AED50ADDB40F}"/>
          </ac:picMkLst>
        </pc:picChg>
        <pc:picChg chg="add del mod">
          <ac:chgData name="Jonathan Neo" userId="499c2d3d-ce76-4636-8e86-6622b1f40b7d" providerId="ADAL" clId="{EAA38B30-6216-4603-B81A-1F5121423905}" dt="2020-05-23T02:41:44.212" v="2191" actId="478"/>
          <ac:picMkLst>
            <pc:docMk/>
            <pc:sldMk cId="1894536570" sldId="901"/>
            <ac:picMk id="49" creationId="{CCAC72D0-F1A2-43DF-B9E7-251BBEA8C167}"/>
          </ac:picMkLst>
        </pc:picChg>
        <pc:picChg chg="add del mod">
          <ac:chgData name="Jonathan Neo" userId="499c2d3d-ce76-4636-8e86-6622b1f40b7d" providerId="ADAL" clId="{EAA38B30-6216-4603-B81A-1F5121423905}" dt="2020-05-23T02:41:44.212" v="2191" actId="478"/>
          <ac:picMkLst>
            <pc:docMk/>
            <pc:sldMk cId="1894536570" sldId="901"/>
            <ac:picMk id="55" creationId="{D2711483-EF92-4EF6-8F82-ACF0E86BF55A}"/>
          </ac:picMkLst>
        </pc:picChg>
        <pc:picChg chg="add mod">
          <ac:chgData name="Jonathan Neo" userId="499c2d3d-ce76-4636-8e86-6622b1f40b7d" providerId="ADAL" clId="{EAA38B30-6216-4603-B81A-1F5121423905}" dt="2020-05-23T11:13:46.500" v="19163"/>
          <ac:picMkLst>
            <pc:docMk/>
            <pc:sldMk cId="1894536570" sldId="901"/>
            <ac:picMk id="57" creationId="{E85BA1DC-D6A4-49CA-9615-4FEB66DF7BFD}"/>
          </ac:picMkLst>
        </pc:picChg>
        <pc:cxnChg chg="del mod">
          <ac:chgData name="Jonathan Neo" userId="499c2d3d-ce76-4636-8e86-6622b1f40b7d" providerId="ADAL" clId="{EAA38B30-6216-4603-B81A-1F5121423905}" dt="2020-05-23T02:30:05.972" v="1822" actId="478"/>
          <ac:cxnSpMkLst>
            <pc:docMk/>
            <pc:sldMk cId="1894536570" sldId="901"/>
            <ac:cxnSpMk id="18" creationId="{49E8BDFB-5374-4806-B3B3-6D9C6BC57CB0}"/>
          </ac:cxnSpMkLst>
        </pc:cxnChg>
        <pc:cxnChg chg="del mod">
          <ac:chgData name="Jonathan Neo" userId="499c2d3d-ce76-4636-8e86-6622b1f40b7d" providerId="ADAL" clId="{EAA38B30-6216-4603-B81A-1F5121423905}" dt="2020-05-23T02:30:05.972" v="1822" actId="478"/>
          <ac:cxnSpMkLst>
            <pc:docMk/>
            <pc:sldMk cId="1894536570" sldId="901"/>
            <ac:cxnSpMk id="33" creationId="{577CBD80-CEEE-4C89-BBD1-B1F3F5404ED7}"/>
          </ac:cxnSpMkLst>
        </pc:cxnChg>
      </pc:sldChg>
      <pc:sldChg chg="del">
        <pc:chgData name="Jonathan Neo" userId="499c2d3d-ce76-4636-8e86-6622b1f40b7d" providerId="ADAL" clId="{EAA38B30-6216-4603-B81A-1F5121423905}" dt="2020-05-22T13:28:28.706" v="199" actId="47"/>
        <pc:sldMkLst>
          <pc:docMk/>
          <pc:sldMk cId="2899801158" sldId="901"/>
        </pc:sldMkLst>
      </pc:sldChg>
      <pc:sldChg chg="del">
        <pc:chgData name="Jonathan Neo" userId="499c2d3d-ce76-4636-8e86-6622b1f40b7d" providerId="ADAL" clId="{EAA38B30-6216-4603-B81A-1F5121423905}" dt="2020-05-22T13:28:28.706" v="199" actId="47"/>
        <pc:sldMkLst>
          <pc:docMk/>
          <pc:sldMk cId="2500779149" sldId="902"/>
        </pc:sldMkLst>
      </pc:sldChg>
      <pc:sldChg chg="addSp delSp modSp add mod">
        <pc:chgData name="Jonathan Neo" userId="499c2d3d-ce76-4636-8e86-6622b1f40b7d" providerId="ADAL" clId="{EAA38B30-6216-4603-B81A-1F5121423905}" dt="2020-05-23T11:13:44.234" v="19161"/>
        <pc:sldMkLst>
          <pc:docMk/>
          <pc:sldMk cId="3369290665" sldId="902"/>
        </pc:sldMkLst>
        <pc:spChg chg="mod">
          <ac:chgData name="Jonathan Neo" userId="499c2d3d-ce76-4636-8e86-6622b1f40b7d" providerId="ADAL" clId="{EAA38B30-6216-4603-B81A-1F5121423905}" dt="2020-05-23T03:04:46.123" v="3653" actId="20577"/>
          <ac:spMkLst>
            <pc:docMk/>
            <pc:sldMk cId="3369290665" sldId="902"/>
            <ac:spMk id="2" creationId="{4CA54266-611C-486E-B2F8-7030C027DDEB}"/>
          </ac:spMkLst>
        </pc:spChg>
        <pc:spChg chg="add mod">
          <ac:chgData name="Jonathan Neo" userId="499c2d3d-ce76-4636-8e86-6622b1f40b7d" providerId="ADAL" clId="{EAA38B30-6216-4603-B81A-1F5121423905}" dt="2020-05-23T03:09:51.729" v="3975" actId="1076"/>
          <ac:spMkLst>
            <pc:docMk/>
            <pc:sldMk cId="3369290665" sldId="902"/>
            <ac:spMk id="16" creationId="{36862BBF-8158-4A09-84AA-F1EEE7992667}"/>
          </ac:spMkLst>
        </pc:spChg>
        <pc:spChg chg="add mod">
          <ac:chgData name="Jonathan Neo" userId="499c2d3d-ce76-4636-8e86-6622b1f40b7d" providerId="ADAL" clId="{EAA38B30-6216-4603-B81A-1F5121423905}" dt="2020-05-23T03:12:20.391" v="4276" actId="20577"/>
          <ac:spMkLst>
            <pc:docMk/>
            <pc:sldMk cId="3369290665" sldId="902"/>
            <ac:spMk id="17" creationId="{044768F1-14E1-410A-ACCB-2FE3342BF552}"/>
          </ac:spMkLst>
        </pc:spChg>
        <pc:spChg chg="mod">
          <ac:chgData name="Jonathan Neo" userId="499c2d3d-ce76-4636-8e86-6622b1f40b7d" providerId="ADAL" clId="{EAA38B30-6216-4603-B81A-1F5121423905}" dt="2020-05-23T03:19:59.642" v="4626" actId="20577"/>
          <ac:spMkLst>
            <pc:docMk/>
            <pc:sldMk cId="3369290665" sldId="902"/>
            <ac:spMk id="45" creationId="{302E753B-6092-42E1-A754-BACC7F259AAD}"/>
          </ac:spMkLst>
        </pc:spChg>
        <pc:spChg chg="del">
          <ac:chgData name="Jonathan Neo" userId="499c2d3d-ce76-4636-8e86-6622b1f40b7d" providerId="ADAL" clId="{EAA38B30-6216-4603-B81A-1F5121423905}" dt="2020-05-23T02:40:58.855" v="2186" actId="478"/>
          <ac:spMkLst>
            <pc:docMk/>
            <pc:sldMk cId="3369290665" sldId="902"/>
            <ac:spMk id="48" creationId="{BADFFBBB-80BB-4B71-860E-B571319DAE40}"/>
          </ac:spMkLst>
        </pc:spChg>
        <pc:spChg chg="del">
          <ac:chgData name="Jonathan Neo" userId="499c2d3d-ce76-4636-8e86-6622b1f40b7d" providerId="ADAL" clId="{EAA38B30-6216-4603-B81A-1F5121423905}" dt="2020-05-23T02:41:01.162" v="2187" actId="478"/>
          <ac:spMkLst>
            <pc:docMk/>
            <pc:sldMk cId="3369290665" sldId="902"/>
            <ac:spMk id="51" creationId="{62D7FFEE-08BB-4C46-BA33-32E3E2ADE774}"/>
          </ac:spMkLst>
        </pc:spChg>
        <pc:spChg chg="mod">
          <ac:chgData name="Jonathan Neo" userId="499c2d3d-ce76-4636-8e86-6622b1f40b7d" providerId="ADAL" clId="{EAA38B30-6216-4603-B81A-1F5121423905}" dt="2020-05-23T05:29:28.810" v="9210" actId="20577"/>
          <ac:spMkLst>
            <pc:docMk/>
            <pc:sldMk cId="3369290665" sldId="902"/>
            <ac:spMk id="56" creationId="{8AC67209-379C-4F23-9D7D-FAC3C9294D64}"/>
          </ac:spMkLst>
        </pc:spChg>
        <pc:grpChg chg="mod">
          <ac:chgData name="Jonathan Neo" userId="499c2d3d-ce76-4636-8e86-6622b1f40b7d" providerId="ADAL" clId="{EAA38B30-6216-4603-B81A-1F5121423905}" dt="2020-05-23T03:20:08.876" v="4629" actId="1076"/>
          <ac:grpSpMkLst>
            <pc:docMk/>
            <pc:sldMk cId="3369290665" sldId="902"/>
            <ac:grpSpMk id="32" creationId="{3A4150AF-916B-4A7E-9839-06275B368E1B}"/>
          </ac:grpSpMkLst>
        </pc:grpChg>
        <pc:picChg chg="add mod">
          <ac:chgData name="Jonathan Neo" userId="499c2d3d-ce76-4636-8e86-6622b1f40b7d" providerId="ADAL" clId="{EAA38B30-6216-4603-B81A-1F5121423905}" dt="2020-05-23T03:09:51.729" v="3975" actId="1076"/>
          <ac:picMkLst>
            <pc:docMk/>
            <pc:sldMk cId="3369290665" sldId="902"/>
            <ac:picMk id="18" creationId="{3C4B7D4D-C448-4993-B855-A42687055DBD}"/>
          </ac:picMkLst>
        </pc:picChg>
        <pc:picChg chg="add mod">
          <ac:chgData name="Jonathan Neo" userId="499c2d3d-ce76-4636-8e86-6622b1f40b7d" providerId="ADAL" clId="{EAA38B30-6216-4603-B81A-1F5121423905}" dt="2020-05-23T11:13:44.234" v="19161"/>
          <ac:picMkLst>
            <pc:docMk/>
            <pc:sldMk cId="3369290665" sldId="902"/>
            <ac:picMk id="19" creationId="{39007F1A-DFAB-4E8A-81C6-09AE27C6FE50}"/>
          </ac:picMkLst>
        </pc:picChg>
        <pc:picChg chg="del">
          <ac:chgData name="Jonathan Neo" userId="499c2d3d-ce76-4636-8e86-6622b1f40b7d" providerId="ADAL" clId="{EAA38B30-6216-4603-B81A-1F5121423905}" dt="2020-05-23T02:41:01.162" v="2187" actId="478"/>
          <ac:picMkLst>
            <pc:docMk/>
            <pc:sldMk cId="3369290665" sldId="902"/>
            <ac:picMk id="49" creationId="{CCAC72D0-F1A2-43DF-B9E7-251BBEA8C167}"/>
          </ac:picMkLst>
        </pc:picChg>
        <pc:picChg chg="mod">
          <ac:chgData name="Jonathan Neo" userId="499c2d3d-ce76-4636-8e86-6622b1f40b7d" providerId="ADAL" clId="{EAA38B30-6216-4603-B81A-1F5121423905}" dt="2020-05-23T03:20:08.876" v="4629" actId="1076"/>
          <ac:picMkLst>
            <pc:docMk/>
            <pc:sldMk cId="3369290665" sldId="902"/>
            <ac:picMk id="55" creationId="{D2711483-EF92-4EF6-8F82-ACF0E86BF55A}"/>
          </ac:picMkLst>
        </pc:picChg>
      </pc:sldChg>
      <pc:sldChg chg="del">
        <pc:chgData name="Jonathan Neo" userId="499c2d3d-ce76-4636-8e86-6622b1f40b7d" providerId="ADAL" clId="{EAA38B30-6216-4603-B81A-1F5121423905}" dt="2020-05-22T13:28:28.706" v="199" actId="47"/>
        <pc:sldMkLst>
          <pc:docMk/>
          <pc:sldMk cId="1613337879" sldId="903"/>
        </pc:sldMkLst>
      </pc:sldChg>
      <pc:sldChg chg="addSp delSp modSp add mod">
        <pc:chgData name="Jonathan Neo" userId="499c2d3d-ce76-4636-8e86-6622b1f40b7d" providerId="ADAL" clId="{EAA38B30-6216-4603-B81A-1F5121423905}" dt="2020-05-23T11:13:45.468" v="19162"/>
        <pc:sldMkLst>
          <pc:docMk/>
          <pc:sldMk cId="3695516217" sldId="903"/>
        </pc:sldMkLst>
        <pc:spChg chg="add del mod">
          <ac:chgData name="Jonathan Neo" userId="499c2d3d-ce76-4636-8e86-6622b1f40b7d" providerId="ADAL" clId="{EAA38B30-6216-4603-B81A-1F5121423905}" dt="2020-05-23T09:57:54.725" v="16360" actId="478"/>
          <ac:spMkLst>
            <pc:docMk/>
            <pc:sldMk cId="3695516217" sldId="903"/>
            <ac:spMk id="21" creationId="{EFA99BE0-C12B-4445-933E-0BA40B454A89}"/>
          </ac:spMkLst>
        </pc:spChg>
        <pc:spChg chg="add mod">
          <ac:chgData name="Jonathan Neo" userId="499c2d3d-ce76-4636-8e86-6622b1f40b7d" providerId="ADAL" clId="{EAA38B30-6216-4603-B81A-1F5121423905}" dt="2020-05-23T02:42:27.537" v="2209" actId="1076"/>
          <ac:spMkLst>
            <pc:docMk/>
            <pc:sldMk cId="3695516217" sldId="903"/>
            <ac:spMk id="22" creationId="{C5B9A8CD-99A3-4147-958C-0DE7E5657CC3}"/>
          </ac:spMkLst>
        </pc:spChg>
        <pc:spChg chg="add mod">
          <ac:chgData name="Jonathan Neo" userId="499c2d3d-ce76-4636-8e86-6622b1f40b7d" providerId="ADAL" clId="{EAA38B30-6216-4603-B81A-1F5121423905}" dt="2020-05-23T02:42:27.537" v="2209" actId="1076"/>
          <ac:spMkLst>
            <pc:docMk/>
            <pc:sldMk cId="3695516217" sldId="903"/>
            <ac:spMk id="23" creationId="{1F9256C3-3B3E-4E75-B49A-662D3715C551}"/>
          </ac:spMkLst>
        </pc:spChg>
        <pc:spChg chg="add mod">
          <ac:chgData name="Jonathan Neo" userId="499c2d3d-ce76-4636-8e86-6622b1f40b7d" providerId="ADAL" clId="{EAA38B30-6216-4603-B81A-1F5121423905}" dt="2020-05-23T02:42:27.537" v="2209" actId="1076"/>
          <ac:spMkLst>
            <pc:docMk/>
            <pc:sldMk cId="3695516217" sldId="903"/>
            <ac:spMk id="30" creationId="{9F996C4F-9270-4966-AAFC-63D02F455444}"/>
          </ac:spMkLst>
        </pc:spChg>
        <pc:spChg chg="add mod">
          <ac:chgData name="Jonathan Neo" userId="499c2d3d-ce76-4636-8e86-6622b1f40b7d" providerId="ADAL" clId="{EAA38B30-6216-4603-B81A-1F5121423905}" dt="2020-05-23T04:05:44.397" v="5633" actId="1076"/>
          <ac:spMkLst>
            <pc:docMk/>
            <pc:sldMk cId="3695516217" sldId="903"/>
            <ac:spMk id="31" creationId="{303F5D09-5D95-4A64-ACF1-2000858A96CA}"/>
          </ac:spMkLst>
        </pc:spChg>
        <pc:spChg chg="add mod">
          <ac:chgData name="Jonathan Neo" userId="499c2d3d-ce76-4636-8e86-6622b1f40b7d" providerId="ADAL" clId="{EAA38B30-6216-4603-B81A-1F5121423905}" dt="2020-05-23T04:07:02.133" v="5795" actId="20577"/>
          <ac:spMkLst>
            <pc:docMk/>
            <pc:sldMk cId="3695516217" sldId="903"/>
            <ac:spMk id="33" creationId="{54340C58-53D0-4E16-BF03-D21CE8D9CF62}"/>
          </ac:spMkLst>
        </pc:spChg>
        <pc:spChg chg="add mod">
          <ac:chgData name="Jonathan Neo" userId="499c2d3d-ce76-4636-8e86-6622b1f40b7d" providerId="ADAL" clId="{EAA38B30-6216-4603-B81A-1F5121423905}" dt="2020-05-23T09:57:57.287" v="16362" actId="1076"/>
          <ac:spMkLst>
            <pc:docMk/>
            <pc:sldMk cId="3695516217" sldId="903"/>
            <ac:spMk id="40" creationId="{A4B0150D-BD3B-4E21-8362-DF700AD8B0D2}"/>
          </ac:spMkLst>
        </pc:spChg>
        <pc:spChg chg="mod">
          <ac:chgData name="Jonathan Neo" userId="499c2d3d-ce76-4636-8e86-6622b1f40b7d" providerId="ADAL" clId="{EAA38B30-6216-4603-B81A-1F5121423905}" dt="2020-05-23T02:43:24.712" v="2459" actId="20577"/>
          <ac:spMkLst>
            <pc:docMk/>
            <pc:sldMk cId="3695516217" sldId="903"/>
            <ac:spMk id="45" creationId="{302E753B-6092-42E1-A754-BACC7F259AAD}"/>
          </ac:spMkLst>
        </pc:spChg>
        <pc:spChg chg="del">
          <ac:chgData name="Jonathan Neo" userId="499c2d3d-ce76-4636-8e86-6622b1f40b7d" providerId="ADAL" clId="{EAA38B30-6216-4603-B81A-1F5121423905}" dt="2020-05-23T02:41:50.717" v="2194" actId="478"/>
          <ac:spMkLst>
            <pc:docMk/>
            <pc:sldMk cId="3695516217" sldId="903"/>
            <ac:spMk id="48" creationId="{BADFFBBB-80BB-4B71-860E-B571319DAE40}"/>
          </ac:spMkLst>
        </pc:spChg>
        <pc:spChg chg="del">
          <ac:chgData name="Jonathan Neo" userId="499c2d3d-ce76-4636-8e86-6622b1f40b7d" providerId="ADAL" clId="{EAA38B30-6216-4603-B81A-1F5121423905}" dt="2020-05-23T02:41:50.717" v="2194" actId="478"/>
          <ac:spMkLst>
            <pc:docMk/>
            <pc:sldMk cId="3695516217" sldId="903"/>
            <ac:spMk id="51" creationId="{62D7FFEE-08BB-4C46-BA33-32E3E2ADE774}"/>
          </ac:spMkLst>
        </pc:spChg>
        <pc:spChg chg="del">
          <ac:chgData name="Jonathan Neo" userId="499c2d3d-ce76-4636-8e86-6622b1f40b7d" providerId="ADAL" clId="{EAA38B30-6216-4603-B81A-1F5121423905}" dt="2020-05-23T02:41:49.483" v="2193" actId="478"/>
          <ac:spMkLst>
            <pc:docMk/>
            <pc:sldMk cId="3695516217" sldId="903"/>
            <ac:spMk id="56" creationId="{8AC67209-379C-4F23-9D7D-FAC3C9294D64}"/>
          </ac:spMkLst>
        </pc:spChg>
        <pc:grpChg chg="del">
          <ac:chgData name="Jonathan Neo" userId="499c2d3d-ce76-4636-8e86-6622b1f40b7d" providerId="ADAL" clId="{EAA38B30-6216-4603-B81A-1F5121423905}" dt="2020-05-23T02:41:49.483" v="2193" actId="478"/>
          <ac:grpSpMkLst>
            <pc:docMk/>
            <pc:sldMk cId="3695516217" sldId="903"/>
            <ac:grpSpMk id="32" creationId="{3A4150AF-916B-4A7E-9839-06275B368E1B}"/>
          </ac:grpSpMkLst>
        </pc:grpChg>
        <pc:picChg chg="add mod">
          <ac:chgData name="Jonathan Neo" userId="499c2d3d-ce76-4636-8e86-6622b1f40b7d" providerId="ADAL" clId="{EAA38B30-6216-4603-B81A-1F5121423905}" dt="2020-05-23T02:42:27.537" v="2209" actId="1076"/>
          <ac:picMkLst>
            <pc:docMk/>
            <pc:sldMk cId="3695516217" sldId="903"/>
            <ac:picMk id="16" creationId="{CA33E771-B54D-40CE-997B-9C0E3E61E29E}"/>
          </ac:picMkLst>
        </pc:picChg>
        <pc:picChg chg="add mod">
          <ac:chgData name="Jonathan Neo" userId="499c2d3d-ce76-4636-8e86-6622b1f40b7d" providerId="ADAL" clId="{EAA38B30-6216-4603-B81A-1F5121423905}" dt="2020-05-23T02:42:27.537" v="2209" actId="1076"/>
          <ac:picMkLst>
            <pc:docMk/>
            <pc:sldMk cId="3695516217" sldId="903"/>
            <ac:picMk id="17" creationId="{31AD5832-5893-47D8-978E-F02BBE425AB5}"/>
          </ac:picMkLst>
        </pc:picChg>
        <pc:picChg chg="add mod">
          <ac:chgData name="Jonathan Neo" userId="499c2d3d-ce76-4636-8e86-6622b1f40b7d" providerId="ADAL" clId="{EAA38B30-6216-4603-B81A-1F5121423905}" dt="2020-05-23T02:42:27.537" v="2209" actId="1076"/>
          <ac:picMkLst>
            <pc:docMk/>
            <pc:sldMk cId="3695516217" sldId="903"/>
            <ac:picMk id="19" creationId="{62E2CE96-B5B9-48BB-B6D3-3C165452DF23}"/>
          </ac:picMkLst>
        </pc:picChg>
        <pc:picChg chg="add mod">
          <ac:chgData name="Jonathan Neo" userId="499c2d3d-ce76-4636-8e86-6622b1f40b7d" providerId="ADAL" clId="{EAA38B30-6216-4603-B81A-1F5121423905}" dt="2020-05-23T02:42:27.537" v="2209" actId="1076"/>
          <ac:picMkLst>
            <pc:docMk/>
            <pc:sldMk cId="3695516217" sldId="903"/>
            <ac:picMk id="26" creationId="{ECDA0BBE-AB51-4A1B-86AA-265D10BA9C35}"/>
          </ac:picMkLst>
        </pc:picChg>
        <pc:picChg chg="add del mod">
          <ac:chgData name="Jonathan Neo" userId="499c2d3d-ce76-4636-8e86-6622b1f40b7d" providerId="ADAL" clId="{EAA38B30-6216-4603-B81A-1F5121423905}" dt="2020-05-23T04:06:30.980" v="5682" actId="478"/>
          <ac:picMkLst>
            <pc:docMk/>
            <pc:sldMk cId="3695516217" sldId="903"/>
            <ac:picMk id="38" creationId="{9D5E4473-BB0F-4CA7-813D-70FC4E070339}"/>
          </ac:picMkLst>
        </pc:picChg>
        <pc:picChg chg="add mod">
          <ac:chgData name="Jonathan Neo" userId="499c2d3d-ce76-4636-8e86-6622b1f40b7d" providerId="ADAL" clId="{EAA38B30-6216-4603-B81A-1F5121423905}" dt="2020-05-23T04:06:34.276" v="5684" actId="1076"/>
          <ac:picMkLst>
            <pc:docMk/>
            <pc:sldMk cId="3695516217" sldId="903"/>
            <ac:picMk id="39" creationId="{00AFB282-DC87-43BE-928F-128BEEF4FD53}"/>
          </ac:picMkLst>
        </pc:picChg>
        <pc:picChg chg="add mod">
          <ac:chgData name="Jonathan Neo" userId="499c2d3d-ce76-4636-8e86-6622b1f40b7d" providerId="ADAL" clId="{EAA38B30-6216-4603-B81A-1F5121423905}" dt="2020-05-23T11:13:45.468" v="19162"/>
          <ac:picMkLst>
            <pc:docMk/>
            <pc:sldMk cId="3695516217" sldId="903"/>
            <ac:picMk id="41" creationId="{395E28BD-8681-48B9-8A93-FAE16DA92B34}"/>
          </ac:picMkLst>
        </pc:picChg>
        <pc:picChg chg="del">
          <ac:chgData name="Jonathan Neo" userId="499c2d3d-ce76-4636-8e86-6622b1f40b7d" providerId="ADAL" clId="{EAA38B30-6216-4603-B81A-1F5121423905}" dt="2020-05-23T02:41:50.717" v="2194" actId="478"/>
          <ac:picMkLst>
            <pc:docMk/>
            <pc:sldMk cId="3695516217" sldId="903"/>
            <ac:picMk id="49" creationId="{CCAC72D0-F1A2-43DF-B9E7-251BBEA8C167}"/>
          </ac:picMkLst>
        </pc:picChg>
        <pc:picChg chg="del">
          <ac:chgData name="Jonathan Neo" userId="499c2d3d-ce76-4636-8e86-6622b1f40b7d" providerId="ADAL" clId="{EAA38B30-6216-4603-B81A-1F5121423905}" dt="2020-05-23T02:41:49.483" v="2193" actId="478"/>
          <ac:picMkLst>
            <pc:docMk/>
            <pc:sldMk cId="3695516217" sldId="903"/>
            <ac:picMk id="55" creationId="{D2711483-EF92-4EF6-8F82-ACF0E86BF55A}"/>
          </ac:picMkLst>
        </pc:picChg>
        <pc:cxnChg chg="add mod">
          <ac:chgData name="Jonathan Neo" userId="499c2d3d-ce76-4636-8e86-6622b1f40b7d" providerId="ADAL" clId="{EAA38B30-6216-4603-B81A-1F5121423905}" dt="2020-05-23T02:42:27.537" v="2209" actId="1076"/>
          <ac:cxnSpMkLst>
            <pc:docMk/>
            <pc:sldMk cId="3695516217" sldId="903"/>
            <ac:cxnSpMk id="18" creationId="{11AFC5BD-D3D6-4DE7-8899-DA0F89D5F4B9}"/>
          </ac:cxnSpMkLst>
        </pc:cxnChg>
        <pc:cxnChg chg="add mod">
          <ac:chgData name="Jonathan Neo" userId="499c2d3d-ce76-4636-8e86-6622b1f40b7d" providerId="ADAL" clId="{EAA38B30-6216-4603-B81A-1F5121423905}" dt="2020-05-23T02:42:27.537" v="2209" actId="1076"/>
          <ac:cxnSpMkLst>
            <pc:docMk/>
            <pc:sldMk cId="3695516217" sldId="903"/>
            <ac:cxnSpMk id="20" creationId="{277E2C56-29F2-496E-AB5B-5CFDAE4D99F3}"/>
          </ac:cxnSpMkLst>
        </pc:cxnChg>
        <pc:cxnChg chg="add mod">
          <ac:chgData name="Jonathan Neo" userId="499c2d3d-ce76-4636-8e86-6622b1f40b7d" providerId="ADAL" clId="{EAA38B30-6216-4603-B81A-1F5121423905}" dt="2020-05-23T02:42:27.537" v="2209" actId="1076"/>
          <ac:cxnSpMkLst>
            <pc:docMk/>
            <pc:sldMk cId="3695516217" sldId="903"/>
            <ac:cxnSpMk id="27" creationId="{879FB072-A1FA-4E4A-8F56-FD289BC488B4}"/>
          </ac:cxnSpMkLst>
        </pc:cxnChg>
      </pc:sldChg>
      <pc:sldChg chg="del">
        <pc:chgData name="Jonathan Neo" userId="499c2d3d-ce76-4636-8e86-6622b1f40b7d" providerId="ADAL" clId="{EAA38B30-6216-4603-B81A-1F5121423905}" dt="2020-05-22T13:28:28.706" v="199" actId="47"/>
        <pc:sldMkLst>
          <pc:docMk/>
          <pc:sldMk cId="57159236" sldId="904"/>
        </pc:sldMkLst>
      </pc:sldChg>
      <pc:sldChg chg="addSp modSp add mod">
        <pc:chgData name="Jonathan Neo" userId="499c2d3d-ce76-4636-8e86-6622b1f40b7d" providerId="ADAL" clId="{EAA38B30-6216-4603-B81A-1F5121423905}" dt="2020-05-23T11:13:42.140" v="19160"/>
        <pc:sldMkLst>
          <pc:docMk/>
          <pc:sldMk cId="4044376678" sldId="904"/>
        </pc:sldMkLst>
        <pc:spChg chg="mod">
          <ac:chgData name="Jonathan Neo" userId="499c2d3d-ce76-4636-8e86-6622b1f40b7d" providerId="ADAL" clId="{EAA38B30-6216-4603-B81A-1F5121423905}" dt="2020-05-23T02:53:50.322" v="3010" actId="20577"/>
          <ac:spMkLst>
            <pc:docMk/>
            <pc:sldMk cId="4044376678" sldId="904"/>
            <ac:spMk id="2" creationId="{4CA54266-611C-486E-B2F8-7030C027DDEB}"/>
          </ac:spMkLst>
        </pc:spChg>
        <pc:spChg chg="add mod">
          <ac:chgData name="Jonathan Neo" userId="499c2d3d-ce76-4636-8e86-6622b1f40b7d" providerId="ADAL" clId="{EAA38B30-6216-4603-B81A-1F5121423905}" dt="2020-05-23T09:19:31.438" v="14553" actId="1035"/>
          <ac:spMkLst>
            <pc:docMk/>
            <pc:sldMk cId="4044376678" sldId="904"/>
            <ac:spMk id="13" creationId="{E6701E65-9DF4-40FC-9F28-8A31F9B17527}"/>
          </ac:spMkLst>
        </pc:spChg>
        <pc:spChg chg="add mod">
          <ac:chgData name="Jonathan Neo" userId="499c2d3d-ce76-4636-8e86-6622b1f40b7d" providerId="ADAL" clId="{EAA38B30-6216-4603-B81A-1F5121423905}" dt="2020-05-23T09:19:31.438" v="14553" actId="1035"/>
          <ac:spMkLst>
            <pc:docMk/>
            <pc:sldMk cId="4044376678" sldId="904"/>
            <ac:spMk id="14" creationId="{5C5F2AFD-6F07-4536-AFA2-DABD36A0CF8D}"/>
          </ac:spMkLst>
        </pc:spChg>
        <pc:spChg chg="add mod">
          <ac:chgData name="Jonathan Neo" userId="499c2d3d-ce76-4636-8e86-6622b1f40b7d" providerId="ADAL" clId="{EAA38B30-6216-4603-B81A-1F5121423905}" dt="2020-05-23T09:19:35.604" v="14554" actId="1076"/>
          <ac:spMkLst>
            <pc:docMk/>
            <pc:sldMk cId="4044376678" sldId="904"/>
            <ac:spMk id="16" creationId="{ABC018A1-8189-4357-AD05-1E894B03EDBF}"/>
          </ac:spMkLst>
        </pc:spChg>
        <pc:spChg chg="add mod">
          <ac:chgData name="Jonathan Neo" userId="499c2d3d-ce76-4636-8e86-6622b1f40b7d" providerId="ADAL" clId="{EAA38B30-6216-4603-B81A-1F5121423905}" dt="2020-05-23T09:19:35.604" v="14554" actId="1076"/>
          <ac:spMkLst>
            <pc:docMk/>
            <pc:sldMk cId="4044376678" sldId="904"/>
            <ac:spMk id="17" creationId="{05938817-3E56-449B-BBD9-718B3AE24B61}"/>
          </ac:spMkLst>
        </pc:spChg>
        <pc:spChg chg="add mod">
          <ac:chgData name="Jonathan Neo" userId="499c2d3d-ce76-4636-8e86-6622b1f40b7d" providerId="ADAL" clId="{EAA38B30-6216-4603-B81A-1F5121423905}" dt="2020-05-23T09:19:39.131" v="14556" actId="1076"/>
          <ac:spMkLst>
            <pc:docMk/>
            <pc:sldMk cId="4044376678" sldId="904"/>
            <ac:spMk id="19" creationId="{65ECFA7E-90E8-4B90-BFE2-96B44EEA5EDB}"/>
          </ac:spMkLst>
        </pc:spChg>
        <pc:spChg chg="add mod">
          <ac:chgData name="Jonathan Neo" userId="499c2d3d-ce76-4636-8e86-6622b1f40b7d" providerId="ADAL" clId="{EAA38B30-6216-4603-B81A-1F5121423905}" dt="2020-05-23T10:26:21.543" v="17614" actId="20577"/>
          <ac:spMkLst>
            <pc:docMk/>
            <pc:sldMk cId="4044376678" sldId="904"/>
            <ac:spMk id="20" creationId="{C73E8343-AFEC-488D-AE50-B3AB05687513}"/>
          </ac:spMkLst>
        </pc:spChg>
        <pc:spChg chg="mod">
          <ac:chgData name="Jonathan Neo" userId="499c2d3d-ce76-4636-8e86-6622b1f40b7d" providerId="ADAL" clId="{EAA38B30-6216-4603-B81A-1F5121423905}" dt="2020-05-23T09:17:54.518" v="14537" actId="20577"/>
          <ac:spMkLst>
            <pc:docMk/>
            <pc:sldMk cId="4044376678" sldId="904"/>
            <ac:spMk id="45" creationId="{302E753B-6092-42E1-A754-BACC7F259AAD}"/>
          </ac:spMkLst>
        </pc:spChg>
        <pc:spChg chg="mod">
          <ac:chgData name="Jonathan Neo" userId="499c2d3d-ce76-4636-8e86-6622b1f40b7d" providerId="ADAL" clId="{EAA38B30-6216-4603-B81A-1F5121423905}" dt="2020-05-23T09:16:07.319" v="14451" actId="20577"/>
          <ac:spMkLst>
            <pc:docMk/>
            <pc:sldMk cId="4044376678" sldId="904"/>
            <ac:spMk id="56" creationId="{8AC67209-379C-4F23-9D7D-FAC3C9294D64}"/>
          </ac:spMkLst>
        </pc:spChg>
        <pc:picChg chg="add mod">
          <ac:chgData name="Jonathan Neo" userId="499c2d3d-ce76-4636-8e86-6622b1f40b7d" providerId="ADAL" clId="{EAA38B30-6216-4603-B81A-1F5121423905}" dt="2020-05-23T09:19:31.438" v="14553" actId="1035"/>
          <ac:picMkLst>
            <pc:docMk/>
            <pc:sldMk cId="4044376678" sldId="904"/>
            <ac:picMk id="15" creationId="{18D2DD34-4B68-49A7-B902-01F5B8BE393D}"/>
          </ac:picMkLst>
        </pc:picChg>
        <pc:picChg chg="add mod">
          <ac:chgData name="Jonathan Neo" userId="499c2d3d-ce76-4636-8e86-6622b1f40b7d" providerId="ADAL" clId="{EAA38B30-6216-4603-B81A-1F5121423905}" dt="2020-05-23T09:19:35.604" v="14554" actId="1076"/>
          <ac:picMkLst>
            <pc:docMk/>
            <pc:sldMk cId="4044376678" sldId="904"/>
            <ac:picMk id="18" creationId="{504ABF76-9EA5-476F-85E0-B58252C34193}"/>
          </ac:picMkLst>
        </pc:picChg>
        <pc:picChg chg="add mod">
          <ac:chgData name="Jonathan Neo" userId="499c2d3d-ce76-4636-8e86-6622b1f40b7d" providerId="ADAL" clId="{EAA38B30-6216-4603-B81A-1F5121423905}" dt="2020-05-23T09:19:39.131" v="14556" actId="1076"/>
          <ac:picMkLst>
            <pc:docMk/>
            <pc:sldMk cId="4044376678" sldId="904"/>
            <ac:picMk id="21" creationId="{90BC0A8E-6525-4FD2-9214-4C1D3B6DBE0A}"/>
          </ac:picMkLst>
        </pc:picChg>
        <pc:picChg chg="add mod">
          <ac:chgData name="Jonathan Neo" userId="499c2d3d-ce76-4636-8e86-6622b1f40b7d" providerId="ADAL" clId="{EAA38B30-6216-4603-B81A-1F5121423905}" dt="2020-05-23T11:13:42.140" v="19160"/>
          <ac:picMkLst>
            <pc:docMk/>
            <pc:sldMk cId="4044376678" sldId="904"/>
            <ac:picMk id="22" creationId="{DCBFB8ED-C9AF-40E9-8BDE-BBBF279F45A9}"/>
          </ac:picMkLst>
        </pc:picChg>
      </pc:sldChg>
      <pc:sldChg chg="del">
        <pc:chgData name="Jonathan Neo" userId="499c2d3d-ce76-4636-8e86-6622b1f40b7d" providerId="ADAL" clId="{EAA38B30-6216-4603-B81A-1F5121423905}" dt="2020-05-22T13:28:28.706" v="199" actId="47"/>
        <pc:sldMkLst>
          <pc:docMk/>
          <pc:sldMk cId="2438368749" sldId="905"/>
        </pc:sldMkLst>
      </pc:sldChg>
      <pc:sldChg chg="addSp modSp add mod">
        <pc:chgData name="Jonathan Neo" userId="499c2d3d-ce76-4636-8e86-6622b1f40b7d" providerId="ADAL" clId="{EAA38B30-6216-4603-B81A-1F5121423905}" dt="2020-05-23T16:09:16.908" v="32360" actId="20577"/>
        <pc:sldMkLst>
          <pc:docMk/>
          <pc:sldMk cId="3345838407" sldId="905"/>
        </pc:sldMkLst>
        <pc:spChg chg="mod">
          <ac:chgData name="Jonathan Neo" userId="499c2d3d-ce76-4636-8e86-6622b1f40b7d" providerId="ADAL" clId="{EAA38B30-6216-4603-B81A-1F5121423905}" dt="2020-05-23T10:11:33.540" v="16468" actId="20577"/>
          <ac:spMkLst>
            <pc:docMk/>
            <pc:sldMk cId="3345838407" sldId="905"/>
            <ac:spMk id="2" creationId="{4CA54266-611C-486E-B2F8-7030C027DDEB}"/>
          </ac:spMkLst>
        </pc:spChg>
        <pc:spChg chg="mod">
          <ac:chgData name="Jonathan Neo" userId="499c2d3d-ce76-4636-8e86-6622b1f40b7d" providerId="ADAL" clId="{EAA38B30-6216-4603-B81A-1F5121423905}" dt="2020-05-23T16:09:16.908" v="32360" actId="20577"/>
          <ac:spMkLst>
            <pc:docMk/>
            <pc:sldMk cId="3345838407" sldId="905"/>
            <ac:spMk id="45" creationId="{302E753B-6092-42E1-A754-BACC7F259AAD}"/>
          </ac:spMkLst>
        </pc:spChg>
        <pc:spChg chg="mod">
          <ac:chgData name="Jonathan Neo" userId="499c2d3d-ce76-4636-8e86-6622b1f40b7d" providerId="ADAL" clId="{EAA38B30-6216-4603-B81A-1F5121423905}" dt="2020-05-23T10:12:24.296" v="16598" actId="20577"/>
          <ac:spMkLst>
            <pc:docMk/>
            <pc:sldMk cId="3345838407" sldId="905"/>
            <ac:spMk id="56" creationId="{8AC67209-379C-4F23-9D7D-FAC3C9294D64}"/>
          </ac:spMkLst>
        </pc:spChg>
        <pc:picChg chg="add mod">
          <ac:chgData name="Jonathan Neo" userId="499c2d3d-ce76-4636-8e86-6622b1f40b7d" providerId="ADAL" clId="{EAA38B30-6216-4603-B81A-1F5121423905}" dt="2020-05-23T11:13:40.352" v="19158"/>
          <ac:picMkLst>
            <pc:docMk/>
            <pc:sldMk cId="3345838407" sldId="905"/>
            <ac:picMk id="13" creationId="{25D6A54C-A012-40E9-8B03-AC91255CEE6F}"/>
          </ac:picMkLst>
        </pc:picChg>
      </pc:sldChg>
      <pc:sldChg chg="addSp delSp modSp add mod ord">
        <pc:chgData name="Jonathan Neo" userId="499c2d3d-ce76-4636-8e86-6622b1f40b7d" providerId="ADAL" clId="{EAA38B30-6216-4603-B81A-1F5121423905}" dt="2020-05-23T11:13:41.021" v="19159"/>
        <pc:sldMkLst>
          <pc:docMk/>
          <pc:sldMk cId="896967528" sldId="906"/>
        </pc:sldMkLst>
        <pc:spChg chg="mod">
          <ac:chgData name="Jonathan Neo" userId="499c2d3d-ce76-4636-8e86-6622b1f40b7d" providerId="ADAL" clId="{EAA38B30-6216-4603-B81A-1F5121423905}" dt="2020-05-23T03:09:04.626" v="3973" actId="20577"/>
          <ac:spMkLst>
            <pc:docMk/>
            <pc:sldMk cId="896967528" sldId="906"/>
            <ac:spMk id="2" creationId="{4CA54266-611C-486E-B2F8-7030C027DDEB}"/>
          </ac:spMkLst>
        </pc:spChg>
        <pc:spChg chg="add mod">
          <ac:chgData name="Jonathan Neo" userId="499c2d3d-ce76-4636-8e86-6622b1f40b7d" providerId="ADAL" clId="{EAA38B30-6216-4603-B81A-1F5121423905}" dt="2020-05-23T03:05:33.658" v="3795" actId="1035"/>
          <ac:spMkLst>
            <pc:docMk/>
            <pc:sldMk cId="896967528" sldId="906"/>
            <ac:spMk id="7" creationId="{7CECE167-E46D-4239-8C57-2037E651B003}"/>
          </ac:spMkLst>
        </pc:spChg>
        <pc:spChg chg="add mod">
          <ac:chgData name="Jonathan Neo" userId="499c2d3d-ce76-4636-8e86-6622b1f40b7d" providerId="ADAL" clId="{EAA38B30-6216-4603-B81A-1F5121423905}" dt="2020-05-23T03:05:54.476" v="3818" actId="20577"/>
          <ac:spMkLst>
            <pc:docMk/>
            <pc:sldMk cId="896967528" sldId="906"/>
            <ac:spMk id="18" creationId="{5860C05A-865A-4D44-8DF3-00B1631268AD}"/>
          </ac:spMkLst>
        </pc:spChg>
        <pc:spChg chg="add mod">
          <ac:chgData name="Jonathan Neo" userId="499c2d3d-ce76-4636-8e86-6622b1f40b7d" providerId="ADAL" clId="{EAA38B30-6216-4603-B81A-1F5121423905}" dt="2020-05-23T10:26:37.951" v="17641" actId="20577"/>
          <ac:spMkLst>
            <pc:docMk/>
            <pc:sldMk cId="896967528" sldId="906"/>
            <ac:spMk id="19" creationId="{01F1D8D8-BC07-4C1E-872D-6E288EE99CFA}"/>
          </ac:spMkLst>
        </pc:spChg>
        <pc:spChg chg="add mod">
          <ac:chgData name="Jonathan Neo" userId="499c2d3d-ce76-4636-8e86-6622b1f40b7d" providerId="ADAL" clId="{EAA38B30-6216-4603-B81A-1F5121423905}" dt="2020-05-23T03:56:15.317" v="5010" actId="20577"/>
          <ac:spMkLst>
            <pc:docMk/>
            <pc:sldMk cId="896967528" sldId="906"/>
            <ac:spMk id="20" creationId="{18AA446D-CAC6-4898-A136-E2931EF207BC}"/>
          </ac:spMkLst>
        </pc:spChg>
        <pc:spChg chg="add mod">
          <ac:chgData name="Jonathan Neo" userId="499c2d3d-ce76-4636-8e86-6622b1f40b7d" providerId="ADAL" clId="{EAA38B30-6216-4603-B81A-1F5121423905}" dt="2020-05-23T03:07:07.437" v="3923" actId="20577"/>
          <ac:spMkLst>
            <pc:docMk/>
            <pc:sldMk cId="896967528" sldId="906"/>
            <ac:spMk id="21" creationId="{F1C4ECF7-AEBA-4F49-A899-7FC6677E244A}"/>
          </ac:spMkLst>
        </pc:spChg>
        <pc:spChg chg="add mod">
          <ac:chgData name="Jonathan Neo" userId="499c2d3d-ce76-4636-8e86-6622b1f40b7d" providerId="ADAL" clId="{EAA38B30-6216-4603-B81A-1F5121423905}" dt="2020-05-23T09:48:10.112" v="15990" actId="164"/>
          <ac:spMkLst>
            <pc:docMk/>
            <pc:sldMk cId="896967528" sldId="906"/>
            <ac:spMk id="22" creationId="{B6BFD120-5C5F-4201-9EA5-A0F461C51F5C}"/>
          </ac:spMkLst>
        </pc:spChg>
        <pc:spChg chg="add mod">
          <ac:chgData name="Jonathan Neo" userId="499c2d3d-ce76-4636-8e86-6622b1f40b7d" providerId="ADAL" clId="{EAA38B30-6216-4603-B81A-1F5121423905}" dt="2020-05-23T09:48:10.112" v="15990" actId="164"/>
          <ac:spMkLst>
            <pc:docMk/>
            <pc:sldMk cId="896967528" sldId="906"/>
            <ac:spMk id="23" creationId="{8FF6CDB7-A6FD-412A-87D2-5B334FA2DD42}"/>
          </ac:spMkLst>
        </pc:spChg>
        <pc:spChg chg="add del mod">
          <ac:chgData name="Jonathan Neo" userId="499c2d3d-ce76-4636-8e86-6622b1f40b7d" providerId="ADAL" clId="{EAA38B30-6216-4603-B81A-1F5121423905}" dt="2020-05-23T05:22:15.181" v="8800"/>
          <ac:spMkLst>
            <pc:docMk/>
            <pc:sldMk cId="896967528" sldId="906"/>
            <ac:spMk id="25" creationId="{158A61C3-18D8-430D-ADE3-45B6553C5874}"/>
          </ac:spMkLst>
        </pc:spChg>
        <pc:spChg chg="add mod">
          <ac:chgData name="Jonathan Neo" userId="499c2d3d-ce76-4636-8e86-6622b1f40b7d" providerId="ADAL" clId="{EAA38B30-6216-4603-B81A-1F5121423905}" dt="2020-05-23T09:48:05.018" v="15987" actId="14100"/>
          <ac:spMkLst>
            <pc:docMk/>
            <pc:sldMk cId="896967528" sldId="906"/>
            <ac:spMk id="26" creationId="{2D0BE28D-0936-4462-8061-6F9C5505D0A5}"/>
          </ac:spMkLst>
        </pc:spChg>
        <pc:spChg chg="add mod">
          <ac:chgData name="Jonathan Neo" userId="499c2d3d-ce76-4636-8e86-6622b1f40b7d" providerId="ADAL" clId="{EAA38B30-6216-4603-B81A-1F5121423905}" dt="2020-05-23T09:47:59.932" v="15986" actId="20577"/>
          <ac:spMkLst>
            <pc:docMk/>
            <pc:sldMk cId="896967528" sldId="906"/>
            <ac:spMk id="27" creationId="{86BD7218-137A-4AE7-86A9-C51183447E24}"/>
          </ac:spMkLst>
        </pc:spChg>
        <pc:spChg chg="mod">
          <ac:chgData name="Jonathan Neo" userId="499c2d3d-ce76-4636-8e86-6622b1f40b7d" providerId="ADAL" clId="{EAA38B30-6216-4603-B81A-1F5121423905}" dt="2020-05-23T09:46:37.951" v="15777" actId="14100"/>
          <ac:spMkLst>
            <pc:docMk/>
            <pc:sldMk cId="896967528" sldId="906"/>
            <ac:spMk id="33" creationId="{3FA635CC-4FFC-484A-A52E-75DC4D75CB7B}"/>
          </ac:spMkLst>
        </pc:spChg>
        <pc:spChg chg="mod">
          <ac:chgData name="Jonathan Neo" userId="499c2d3d-ce76-4636-8e86-6622b1f40b7d" providerId="ADAL" clId="{EAA38B30-6216-4603-B81A-1F5121423905}" dt="2020-05-23T10:27:36.745" v="17688" actId="20577"/>
          <ac:spMkLst>
            <pc:docMk/>
            <pc:sldMk cId="896967528" sldId="906"/>
            <ac:spMk id="38" creationId="{FE27C87B-72F7-4701-AA34-4C78F29A3D7F}"/>
          </ac:spMkLst>
        </pc:spChg>
        <pc:spChg chg="mod">
          <ac:chgData name="Jonathan Neo" userId="499c2d3d-ce76-4636-8e86-6622b1f40b7d" providerId="ADAL" clId="{EAA38B30-6216-4603-B81A-1F5121423905}" dt="2020-05-23T03:08:38.172" v="3963" actId="20577"/>
          <ac:spMkLst>
            <pc:docMk/>
            <pc:sldMk cId="896967528" sldId="906"/>
            <ac:spMk id="45" creationId="{302E753B-6092-42E1-A754-BACC7F259AAD}"/>
          </ac:spMkLst>
        </pc:spChg>
        <pc:spChg chg="del">
          <ac:chgData name="Jonathan Neo" userId="499c2d3d-ce76-4636-8e86-6622b1f40b7d" providerId="ADAL" clId="{EAA38B30-6216-4603-B81A-1F5121423905}" dt="2020-05-23T03:00:00.250" v="3439" actId="478"/>
          <ac:spMkLst>
            <pc:docMk/>
            <pc:sldMk cId="896967528" sldId="906"/>
            <ac:spMk id="56" creationId="{8AC67209-379C-4F23-9D7D-FAC3C9294D64}"/>
          </ac:spMkLst>
        </pc:spChg>
        <pc:grpChg chg="add mod">
          <ac:chgData name="Jonathan Neo" userId="499c2d3d-ce76-4636-8e86-6622b1f40b7d" providerId="ADAL" clId="{EAA38B30-6216-4603-B81A-1F5121423905}" dt="2020-05-23T09:47:31.290" v="15925" actId="1035"/>
          <ac:grpSpMkLst>
            <pc:docMk/>
            <pc:sldMk cId="896967528" sldId="906"/>
            <ac:grpSpMk id="8" creationId="{6621AAA8-5F2D-4CAC-93C1-C97F7427C5A3}"/>
          </ac:grpSpMkLst>
        </pc:grpChg>
        <pc:grpChg chg="add mod">
          <ac:chgData name="Jonathan Neo" userId="499c2d3d-ce76-4636-8e86-6622b1f40b7d" providerId="ADAL" clId="{EAA38B30-6216-4603-B81A-1F5121423905}" dt="2020-05-23T09:48:11.887" v="15991" actId="1076"/>
          <ac:grpSpMkLst>
            <pc:docMk/>
            <pc:sldMk cId="896967528" sldId="906"/>
            <ac:grpSpMk id="9" creationId="{42E2563E-F138-471A-BDC6-4DD28EED1B19}"/>
          </ac:grpSpMkLst>
        </pc:grpChg>
        <pc:grpChg chg="add mod">
          <ac:chgData name="Jonathan Neo" userId="499c2d3d-ce76-4636-8e86-6622b1f40b7d" providerId="ADAL" clId="{EAA38B30-6216-4603-B81A-1F5121423905}" dt="2020-05-23T09:46:22.830" v="15744" actId="1076"/>
          <ac:grpSpMkLst>
            <pc:docMk/>
            <pc:sldMk cId="896967528" sldId="906"/>
            <ac:grpSpMk id="31" creationId="{BAE9A08E-E05E-4E16-B457-B26CEBD8BF05}"/>
          </ac:grpSpMkLst>
        </pc:grpChg>
        <pc:grpChg chg="del">
          <ac:chgData name="Jonathan Neo" userId="499c2d3d-ce76-4636-8e86-6622b1f40b7d" providerId="ADAL" clId="{EAA38B30-6216-4603-B81A-1F5121423905}" dt="2020-05-23T03:00:00.250" v="3439" actId="478"/>
          <ac:grpSpMkLst>
            <pc:docMk/>
            <pc:sldMk cId="896967528" sldId="906"/>
            <ac:grpSpMk id="32" creationId="{3A4150AF-916B-4A7E-9839-06275B368E1B}"/>
          </ac:grpSpMkLst>
        </pc:grpChg>
        <pc:picChg chg="add mod">
          <ac:chgData name="Jonathan Neo" userId="499c2d3d-ce76-4636-8e86-6622b1f40b7d" providerId="ADAL" clId="{EAA38B30-6216-4603-B81A-1F5121423905}" dt="2020-05-23T09:48:10.112" v="15990" actId="164"/>
          <ac:picMkLst>
            <pc:docMk/>
            <pc:sldMk cId="896967528" sldId="906"/>
            <ac:picMk id="24" creationId="{A7F9B3E0-D245-47E0-BB37-020532A3E771}"/>
          </ac:picMkLst>
        </pc:picChg>
        <pc:picChg chg="add del mod">
          <ac:chgData name="Jonathan Neo" userId="499c2d3d-ce76-4636-8e86-6622b1f40b7d" providerId="ADAL" clId="{EAA38B30-6216-4603-B81A-1F5121423905}" dt="2020-05-23T09:45:34.268" v="15636" actId="478"/>
          <ac:picMkLst>
            <pc:docMk/>
            <pc:sldMk cId="896967528" sldId="906"/>
            <ac:picMk id="28" creationId="{6D8E19B1-C644-445A-9EB1-86896C766C73}"/>
          </ac:picMkLst>
        </pc:picChg>
        <pc:picChg chg="add mod">
          <ac:chgData name="Jonathan Neo" userId="499c2d3d-ce76-4636-8e86-6622b1f40b7d" providerId="ADAL" clId="{EAA38B30-6216-4603-B81A-1F5121423905}" dt="2020-05-23T09:46:12.916" v="15741" actId="164"/>
          <ac:picMkLst>
            <pc:docMk/>
            <pc:sldMk cId="896967528" sldId="906"/>
            <ac:picMk id="29" creationId="{E7C97D25-C791-4C24-8F22-D5B7930421BA}"/>
          </ac:picMkLst>
        </pc:picChg>
        <pc:picChg chg="mod">
          <ac:chgData name="Jonathan Neo" userId="499c2d3d-ce76-4636-8e86-6622b1f40b7d" providerId="ADAL" clId="{EAA38B30-6216-4603-B81A-1F5121423905}" dt="2020-05-23T09:46:19.542" v="15743"/>
          <ac:picMkLst>
            <pc:docMk/>
            <pc:sldMk cId="896967528" sldId="906"/>
            <ac:picMk id="39" creationId="{1908376B-2339-4FBD-BAC6-FDEA721D7D73}"/>
          </ac:picMkLst>
        </pc:picChg>
        <pc:picChg chg="add mod">
          <ac:chgData name="Jonathan Neo" userId="499c2d3d-ce76-4636-8e86-6622b1f40b7d" providerId="ADAL" clId="{EAA38B30-6216-4603-B81A-1F5121423905}" dt="2020-05-23T11:13:41.021" v="19159"/>
          <ac:picMkLst>
            <pc:docMk/>
            <pc:sldMk cId="896967528" sldId="906"/>
            <ac:picMk id="40" creationId="{5FAB4A42-8B22-4D5B-AE32-32131901C471}"/>
          </ac:picMkLst>
        </pc:picChg>
        <pc:picChg chg="del">
          <ac:chgData name="Jonathan Neo" userId="499c2d3d-ce76-4636-8e86-6622b1f40b7d" providerId="ADAL" clId="{EAA38B30-6216-4603-B81A-1F5121423905}" dt="2020-05-23T03:00:00.250" v="3439" actId="478"/>
          <ac:picMkLst>
            <pc:docMk/>
            <pc:sldMk cId="896967528" sldId="906"/>
            <ac:picMk id="55" creationId="{D2711483-EF92-4EF6-8F82-ACF0E86BF55A}"/>
          </ac:picMkLst>
        </pc:picChg>
        <pc:cxnChg chg="add mod">
          <ac:chgData name="Jonathan Neo" userId="499c2d3d-ce76-4636-8e86-6622b1f40b7d" providerId="ADAL" clId="{EAA38B30-6216-4603-B81A-1F5121423905}" dt="2020-05-23T03:05:33.658" v="3795" actId="1035"/>
          <ac:cxnSpMkLst>
            <pc:docMk/>
            <pc:sldMk cId="896967528" sldId="906"/>
            <ac:cxnSpMk id="4" creationId="{BF6E6FE3-4AE8-4F42-B8C9-21FF71B8868C}"/>
          </ac:cxnSpMkLst>
        </pc:cxnChg>
        <pc:cxnChg chg="add mod">
          <ac:chgData name="Jonathan Neo" userId="499c2d3d-ce76-4636-8e86-6622b1f40b7d" providerId="ADAL" clId="{EAA38B30-6216-4603-B81A-1F5121423905}" dt="2020-05-23T03:05:33.658" v="3795" actId="1035"/>
          <ac:cxnSpMkLst>
            <pc:docMk/>
            <pc:sldMk cId="896967528" sldId="906"/>
            <ac:cxnSpMk id="15" creationId="{1720AAF4-7E96-4180-A3E2-9AC2C5B9190F}"/>
          </ac:cxnSpMkLst>
        </pc:cxnChg>
        <pc:cxnChg chg="add mod">
          <ac:chgData name="Jonathan Neo" userId="499c2d3d-ce76-4636-8e86-6622b1f40b7d" providerId="ADAL" clId="{EAA38B30-6216-4603-B81A-1F5121423905}" dt="2020-05-23T03:05:46.480" v="3800" actId="1076"/>
          <ac:cxnSpMkLst>
            <pc:docMk/>
            <pc:sldMk cId="896967528" sldId="906"/>
            <ac:cxnSpMk id="17" creationId="{9A2F3211-D123-4E7D-9DF7-30CA71219A2E}"/>
          </ac:cxnSpMkLst>
        </pc:cxnChg>
      </pc:sldChg>
      <pc:sldChg chg="addSp delSp modSp add mod">
        <pc:chgData name="Jonathan Neo" userId="499c2d3d-ce76-4636-8e86-6622b1f40b7d" providerId="ADAL" clId="{EAA38B30-6216-4603-B81A-1F5121423905}" dt="2020-05-23T12:08:15.150" v="22036" actId="20577"/>
        <pc:sldMkLst>
          <pc:docMk/>
          <pc:sldMk cId="1562863137" sldId="907"/>
        </pc:sldMkLst>
        <pc:spChg chg="mod">
          <ac:chgData name="Jonathan Neo" userId="499c2d3d-ce76-4636-8e86-6622b1f40b7d" providerId="ADAL" clId="{EAA38B30-6216-4603-B81A-1F5121423905}" dt="2020-05-23T03:22:15.995" v="4643" actId="20577"/>
          <ac:spMkLst>
            <pc:docMk/>
            <pc:sldMk cId="1562863137" sldId="907"/>
            <ac:spMk id="2" creationId="{4CA54266-611C-486E-B2F8-7030C027DDEB}"/>
          </ac:spMkLst>
        </pc:spChg>
        <pc:spChg chg="add del mod">
          <ac:chgData name="Jonathan Neo" userId="499c2d3d-ce76-4636-8e86-6622b1f40b7d" providerId="ADAL" clId="{EAA38B30-6216-4603-B81A-1F5121423905}" dt="2020-05-23T04:16:55.035" v="6064"/>
          <ac:spMkLst>
            <pc:docMk/>
            <pc:sldMk cId="1562863137" sldId="907"/>
            <ac:spMk id="13" creationId="{EB08B4D8-87AA-4FCF-91CC-26062C32EBD1}"/>
          </ac:spMkLst>
        </pc:spChg>
        <pc:spChg chg="add mod">
          <ac:chgData name="Jonathan Neo" userId="499c2d3d-ce76-4636-8e86-6622b1f40b7d" providerId="ADAL" clId="{EAA38B30-6216-4603-B81A-1F5121423905}" dt="2020-05-23T04:17:29.852" v="6179" actId="14100"/>
          <ac:spMkLst>
            <pc:docMk/>
            <pc:sldMk cId="1562863137" sldId="907"/>
            <ac:spMk id="15" creationId="{7F388CBC-C701-4225-9946-281DD8241AF9}"/>
          </ac:spMkLst>
        </pc:spChg>
        <pc:spChg chg="add mod">
          <ac:chgData name="Jonathan Neo" userId="499c2d3d-ce76-4636-8e86-6622b1f40b7d" providerId="ADAL" clId="{EAA38B30-6216-4603-B81A-1F5121423905}" dt="2020-05-23T04:17:53.660" v="6192" actId="313"/>
          <ac:spMkLst>
            <pc:docMk/>
            <pc:sldMk cId="1562863137" sldId="907"/>
            <ac:spMk id="16" creationId="{ABD50870-5E7A-4207-BB2E-008B39195936}"/>
          </ac:spMkLst>
        </pc:spChg>
        <pc:spChg chg="mod">
          <ac:chgData name="Jonathan Neo" userId="499c2d3d-ce76-4636-8e86-6622b1f40b7d" providerId="ADAL" clId="{EAA38B30-6216-4603-B81A-1F5121423905}" dt="2020-05-23T12:07:31.881" v="21970" actId="14100"/>
          <ac:spMkLst>
            <pc:docMk/>
            <pc:sldMk cId="1562863137" sldId="907"/>
            <ac:spMk id="20" creationId="{898B7052-77E9-4A95-927A-BB8F5C6094BC}"/>
          </ac:spMkLst>
        </pc:spChg>
        <pc:spChg chg="mod">
          <ac:chgData name="Jonathan Neo" userId="499c2d3d-ce76-4636-8e86-6622b1f40b7d" providerId="ADAL" clId="{EAA38B30-6216-4603-B81A-1F5121423905}" dt="2020-05-23T12:08:15.150" v="22036" actId="20577"/>
          <ac:spMkLst>
            <pc:docMk/>
            <pc:sldMk cId="1562863137" sldId="907"/>
            <ac:spMk id="21" creationId="{DEDB71EC-EDAB-4C92-A009-F71379DF2B4E}"/>
          </ac:spMkLst>
        </pc:spChg>
        <pc:spChg chg="mod">
          <ac:chgData name="Jonathan Neo" userId="499c2d3d-ce76-4636-8e86-6622b1f40b7d" providerId="ADAL" clId="{EAA38B30-6216-4603-B81A-1F5121423905}" dt="2020-05-23T03:23:05.215" v="4785" actId="14100"/>
          <ac:spMkLst>
            <pc:docMk/>
            <pc:sldMk cId="1562863137" sldId="907"/>
            <ac:spMk id="45" creationId="{302E753B-6092-42E1-A754-BACC7F259AAD}"/>
          </ac:spMkLst>
        </pc:spChg>
        <pc:spChg chg="mod">
          <ac:chgData name="Jonathan Neo" userId="499c2d3d-ce76-4636-8e86-6622b1f40b7d" providerId="ADAL" clId="{EAA38B30-6216-4603-B81A-1F5121423905}" dt="2020-05-23T03:23:09.662" v="4788" actId="20577"/>
          <ac:spMkLst>
            <pc:docMk/>
            <pc:sldMk cId="1562863137" sldId="907"/>
            <ac:spMk id="56" creationId="{8AC67209-379C-4F23-9D7D-FAC3C9294D64}"/>
          </ac:spMkLst>
        </pc:spChg>
        <pc:grpChg chg="add mod">
          <ac:chgData name="Jonathan Neo" userId="499c2d3d-ce76-4636-8e86-6622b1f40b7d" providerId="ADAL" clId="{EAA38B30-6216-4603-B81A-1F5121423905}" dt="2020-05-23T12:06:49.293" v="21836" actId="1076"/>
          <ac:grpSpMkLst>
            <pc:docMk/>
            <pc:sldMk cId="1562863137" sldId="907"/>
            <ac:grpSpMk id="19" creationId="{BACA05D6-16E4-406E-A443-DE8B734CE2BD}"/>
          </ac:grpSpMkLst>
        </pc:grpChg>
        <pc:picChg chg="add del mod">
          <ac:chgData name="Jonathan Neo" userId="499c2d3d-ce76-4636-8e86-6622b1f40b7d" providerId="ADAL" clId="{EAA38B30-6216-4603-B81A-1F5121423905}" dt="2020-05-23T04:16:55.035" v="6064"/>
          <ac:picMkLst>
            <pc:docMk/>
            <pc:sldMk cId="1562863137" sldId="907"/>
            <ac:picMk id="14" creationId="{E67A3C2B-D95D-4767-940D-B031F4EEFED7}"/>
          </ac:picMkLst>
        </pc:picChg>
        <pc:picChg chg="add mod">
          <ac:chgData name="Jonathan Neo" userId="499c2d3d-ce76-4636-8e86-6622b1f40b7d" providerId="ADAL" clId="{EAA38B30-6216-4603-B81A-1F5121423905}" dt="2020-05-23T04:16:57.899" v="6065"/>
          <ac:picMkLst>
            <pc:docMk/>
            <pc:sldMk cId="1562863137" sldId="907"/>
            <ac:picMk id="17" creationId="{8F2CBF69-EA82-4347-84AC-93A59FF0A177}"/>
          </ac:picMkLst>
        </pc:picChg>
        <pc:picChg chg="add mod">
          <ac:chgData name="Jonathan Neo" userId="499c2d3d-ce76-4636-8e86-6622b1f40b7d" providerId="ADAL" clId="{EAA38B30-6216-4603-B81A-1F5121423905}" dt="2020-05-23T11:13:39.495" v="19157"/>
          <ac:picMkLst>
            <pc:docMk/>
            <pc:sldMk cId="1562863137" sldId="907"/>
            <ac:picMk id="18" creationId="{3127DCB8-0029-413B-9259-8EDB0F7516C4}"/>
          </ac:picMkLst>
        </pc:picChg>
        <pc:picChg chg="mod">
          <ac:chgData name="Jonathan Neo" userId="499c2d3d-ce76-4636-8e86-6622b1f40b7d" providerId="ADAL" clId="{EAA38B30-6216-4603-B81A-1F5121423905}" dt="2020-05-23T12:06:46.965" v="21835"/>
          <ac:picMkLst>
            <pc:docMk/>
            <pc:sldMk cId="1562863137" sldId="907"/>
            <ac:picMk id="22" creationId="{BD528D92-2B2E-423F-84C5-78A4596F7733}"/>
          </ac:picMkLst>
        </pc:picChg>
      </pc:sldChg>
      <pc:sldChg chg="addSp modSp add mod">
        <pc:chgData name="Jonathan Neo" userId="499c2d3d-ce76-4636-8e86-6622b1f40b7d" providerId="ADAL" clId="{EAA38B30-6216-4603-B81A-1F5121423905}" dt="2020-05-23T11:13:38.650" v="19156"/>
        <pc:sldMkLst>
          <pc:docMk/>
          <pc:sldMk cId="3098712725" sldId="908"/>
        </pc:sldMkLst>
        <pc:spChg chg="mod">
          <ac:chgData name="Jonathan Neo" userId="499c2d3d-ce76-4636-8e86-6622b1f40b7d" providerId="ADAL" clId="{EAA38B30-6216-4603-B81A-1F5121423905}" dt="2020-05-23T03:24:29.260" v="4793" actId="20577"/>
          <ac:spMkLst>
            <pc:docMk/>
            <pc:sldMk cId="3098712725" sldId="908"/>
            <ac:spMk id="2" creationId="{4CA54266-611C-486E-B2F8-7030C027DDEB}"/>
          </ac:spMkLst>
        </pc:spChg>
        <pc:spChg chg="add mod">
          <ac:chgData name="Jonathan Neo" userId="499c2d3d-ce76-4636-8e86-6622b1f40b7d" providerId="ADAL" clId="{EAA38B30-6216-4603-B81A-1F5121423905}" dt="2020-05-23T04:02:28.880" v="5332"/>
          <ac:spMkLst>
            <pc:docMk/>
            <pc:sldMk cId="3098712725" sldId="908"/>
            <ac:spMk id="13" creationId="{A975C74E-E6DE-45AB-BD7E-5D2876FC03E0}"/>
          </ac:spMkLst>
        </pc:spChg>
        <pc:spChg chg="add mod">
          <ac:chgData name="Jonathan Neo" userId="499c2d3d-ce76-4636-8e86-6622b1f40b7d" providerId="ADAL" clId="{EAA38B30-6216-4603-B81A-1F5121423905}" dt="2020-05-23T04:02:58.149" v="5504" actId="20577"/>
          <ac:spMkLst>
            <pc:docMk/>
            <pc:sldMk cId="3098712725" sldId="908"/>
            <ac:spMk id="14" creationId="{B218834A-882A-49BE-A588-EDDA7C2AF15B}"/>
          </ac:spMkLst>
        </pc:spChg>
        <pc:spChg chg="mod">
          <ac:chgData name="Jonathan Neo" userId="499c2d3d-ce76-4636-8e86-6622b1f40b7d" providerId="ADAL" clId="{EAA38B30-6216-4603-B81A-1F5121423905}" dt="2020-05-23T03:50:22.482" v="4982" actId="20577"/>
          <ac:spMkLst>
            <pc:docMk/>
            <pc:sldMk cId="3098712725" sldId="908"/>
            <ac:spMk id="45" creationId="{302E753B-6092-42E1-A754-BACC7F259AAD}"/>
          </ac:spMkLst>
        </pc:spChg>
        <pc:spChg chg="mod">
          <ac:chgData name="Jonathan Neo" userId="499c2d3d-ce76-4636-8e86-6622b1f40b7d" providerId="ADAL" clId="{EAA38B30-6216-4603-B81A-1F5121423905}" dt="2020-05-23T03:50:31.020" v="4992" actId="20577"/>
          <ac:spMkLst>
            <pc:docMk/>
            <pc:sldMk cId="3098712725" sldId="908"/>
            <ac:spMk id="56" creationId="{8AC67209-379C-4F23-9D7D-FAC3C9294D64}"/>
          </ac:spMkLst>
        </pc:spChg>
        <pc:picChg chg="add mod">
          <ac:chgData name="Jonathan Neo" userId="499c2d3d-ce76-4636-8e86-6622b1f40b7d" providerId="ADAL" clId="{EAA38B30-6216-4603-B81A-1F5121423905}" dt="2020-05-23T04:02:28.880" v="5332"/>
          <ac:picMkLst>
            <pc:docMk/>
            <pc:sldMk cId="3098712725" sldId="908"/>
            <ac:picMk id="15" creationId="{FFD89EEB-C8DB-48E6-BC0D-418FE5909E33}"/>
          </ac:picMkLst>
        </pc:picChg>
        <pc:picChg chg="add mod">
          <ac:chgData name="Jonathan Neo" userId="499c2d3d-ce76-4636-8e86-6622b1f40b7d" providerId="ADAL" clId="{EAA38B30-6216-4603-B81A-1F5121423905}" dt="2020-05-23T11:13:38.650" v="19156"/>
          <ac:picMkLst>
            <pc:docMk/>
            <pc:sldMk cId="3098712725" sldId="908"/>
            <ac:picMk id="16" creationId="{7675C318-703A-4F13-B0F1-D2AD138221C1}"/>
          </ac:picMkLst>
        </pc:picChg>
      </pc:sldChg>
      <pc:sldChg chg="addSp delSp modSp add mod modAnim">
        <pc:chgData name="Jonathan Neo" userId="499c2d3d-ce76-4636-8e86-6622b1f40b7d" providerId="ADAL" clId="{EAA38B30-6216-4603-B81A-1F5121423905}" dt="2020-05-23T16:10:48.438" v="32364"/>
        <pc:sldMkLst>
          <pc:docMk/>
          <pc:sldMk cId="2812217667" sldId="909"/>
        </pc:sldMkLst>
        <pc:spChg chg="mod">
          <ac:chgData name="Jonathan Neo" userId="499c2d3d-ce76-4636-8e86-6622b1f40b7d" providerId="ADAL" clId="{EAA38B30-6216-4603-B81A-1F5121423905}" dt="2020-05-23T06:47:39.476" v="12319" actId="20577"/>
          <ac:spMkLst>
            <pc:docMk/>
            <pc:sldMk cId="2812217667" sldId="909"/>
            <ac:spMk id="2" creationId="{4CA54266-611C-486E-B2F8-7030C027DDEB}"/>
          </ac:spMkLst>
        </pc:spChg>
        <pc:spChg chg="add mod">
          <ac:chgData name="Jonathan Neo" userId="499c2d3d-ce76-4636-8e86-6622b1f40b7d" providerId="ADAL" clId="{EAA38B30-6216-4603-B81A-1F5121423905}" dt="2020-05-23T04:26:54.020" v="6667" actId="1036"/>
          <ac:spMkLst>
            <pc:docMk/>
            <pc:sldMk cId="2812217667" sldId="909"/>
            <ac:spMk id="3" creationId="{8B4AED94-F2F7-45B7-90E9-DDC611010061}"/>
          </ac:spMkLst>
        </pc:spChg>
        <pc:spChg chg="del">
          <ac:chgData name="Jonathan Neo" userId="499c2d3d-ce76-4636-8e86-6622b1f40b7d" providerId="ADAL" clId="{EAA38B30-6216-4603-B81A-1F5121423905}" dt="2020-05-23T04:18:02.574" v="6193" actId="478"/>
          <ac:spMkLst>
            <pc:docMk/>
            <pc:sldMk cId="2812217667" sldId="909"/>
            <ac:spMk id="13" creationId="{A975C74E-E6DE-45AB-BD7E-5D2876FC03E0}"/>
          </ac:spMkLst>
        </pc:spChg>
        <pc:spChg chg="del">
          <ac:chgData name="Jonathan Neo" userId="499c2d3d-ce76-4636-8e86-6622b1f40b7d" providerId="ADAL" clId="{EAA38B30-6216-4603-B81A-1F5121423905}" dt="2020-05-23T04:18:02.574" v="6193" actId="478"/>
          <ac:spMkLst>
            <pc:docMk/>
            <pc:sldMk cId="2812217667" sldId="909"/>
            <ac:spMk id="14" creationId="{B218834A-882A-49BE-A588-EDDA7C2AF15B}"/>
          </ac:spMkLst>
        </pc:spChg>
        <pc:spChg chg="add del mod">
          <ac:chgData name="Jonathan Neo" userId="499c2d3d-ce76-4636-8e86-6622b1f40b7d" providerId="ADAL" clId="{EAA38B30-6216-4603-B81A-1F5121423905}" dt="2020-05-23T04:20:49.035" v="6351" actId="478"/>
          <ac:spMkLst>
            <pc:docMk/>
            <pc:sldMk cId="2812217667" sldId="909"/>
            <ac:spMk id="17" creationId="{065C306E-2888-4C54-9CBE-AAF3334FF849}"/>
          </ac:spMkLst>
        </pc:spChg>
        <pc:spChg chg="add mod">
          <ac:chgData name="Jonathan Neo" userId="499c2d3d-ce76-4636-8e86-6622b1f40b7d" providerId="ADAL" clId="{EAA38B30-6216-4603-B81A-1F5121423905}" dt="2020-05-23T04:26:54.020" v="6667" actId="1036"/>
          <ac:spMkLst>
            <pc:docMk/>
            <pc:sldMk cId="2812217667" sldId="909"/>
            <ac:spMk id="18" creationId="{231FB0B6-EA47-4DBC-B21E-DF81C28F669E}"/>
          </ac:spMkLst>
        </pc:spChg>
        <pc:spChg chg="add mod">
          <ac:chgData name="Jonathan Neo" userId="499c2d3d-ce76-4636-8e86-6622b1f40b7d" providerId="ADAL" clId="{EAA38B30-6216-4603-B81A-1F5121423905}" dt="2020-05-23T04:26:54.020" v="6667" actId="1036"/>
          <ac:spMkLst>
            <pc:docMk/>
            <pc:sldMk cId="2812217667" sldId="909"/>
            <ac:spMk id="19" creationId="{84AC5A15-57E0-473A-B5C5-8AC0709FC16F}"/>
          </ac:spMkLst>
        </pc:spChg>
        <pc:spChg chg="add mod">
          <ac:chgData name="Jonathan Neo" userId="499c2d3d-ce76-4636-8e86-6622b1f40b7d" providerId="ADAL" clId="{EAA38B30-6216-4603-B81A-1F5121423905}" dt="2020-05-23T04:26:54.020" v="6667" actId="1036"/>
          <ac:spMkLst>
            <pc:docMk/>
            <pc:sldMk cId="2812217667" sldId="909"/>
            <ac:spMk id="20" creationId="{B8E1BE40-075F-45F3-896F-392E25D4A128}"/>
          </ac:spMkLst>
        </pc:spChg>
        <pc:spChg chg="add mod">
          <ac:chgData name="Jonathan Neo" userId="499c2d3d-ce76-4636-8e86-6622b1f40b7d" providerId="ADAL" clId="{EAA38B30-6216-4603-B81A-1F5121423905}" dt="2020-05-23T04:26:54.020" v="6667" actId="1036"/>
          <ac:spMkLst>
            <pc:docMk/>
            <pc:sldMk cId="2812217667" sldId="909"/>
            <ac:spMk id="38" creationId="{141F4CC6-2FCE-4FE7-A3D3-EFA4461D8C30}"/>
          </ac:spMkLst>
        </pc:spChg>
        <pc:spChg chg="add mod">
          <ac:chgData name="Jonathan Neo" userId="499c2d3d-ce76-4636-8e86-6622b1f40b7d" providerId="ADAL" clId="{EAA38B30-6216-4603-B81A-1F5121423905}" dt="2020-05-23T04:26:54.020" v="6667" actId="1036"/>
          <ac:spMkLst>
            <pc:docMk/>
            <pc:sldMk cId="2812217667" sldId="909"/>
            <ac:spMk id="39" creationId="{C04C81C4-F4C6-44F7-AD78-276FA7C5A86F}"/>
          </ac:spMkLst>
        </pc:spChg>
        <pc:spChg chg="add mod">
          <ac:chgData name="Jonathan Neo" userId="499c2d3d-ce76-4636-8e86-6622b1f40b7d" providerId="ADAL" clId="{EAA38B30-6216-4603-B81A-1F5121423905}" dt="2020-05-23T05:23:52.413" v="8971" actId="20577"/>
          <ac:spMkLst>
            <pc:docMk/>
            <pc:sldMk cId="2812217667" sldId="909"/>
            <ac:spMk id="40" creationId="{1846C027-47E0-48AF-9FC5-94BE80671F8B}"/>
          </ac:spMkLst>
        </pc:spChg>
        <pc:spChg chg="add mod">
          <ac:chgData name="Jonathan Neo" userId="499c2d3d-ce76-4636-8e86-6622b1f40b7d" providerId="ADAL" clId="{EAA38B30-6216-4603-B81A-1F5121423905}" dt="2020-05-23T05:23:59.316" v="8987" actId="20577"/>
          <ac:spMkLst>
            <pc:docMk/>
            <pc:sldMk cId="2812217667" sldId="909"/>
            <ac:spMk id="41" creationId="{3926A1C9-86F0-4ACC-B4C0-BA535590B6A3}"/>
          </ac:spMkLst>
        </pc:spChg>
        <pc:spChg chg="add mod">
          <ac:chgData name="Jonathan Neo" userId="499c2d3d-ce76-4636-8e86-6622b1f40b7d" providerId="ADAL" clId="{EAA38B30-6216-4603-B81A-1F5121423905}" dt="2020-05-23T04:26:36.390" v="6651" actId="164"/>
          <ac:spMkLst>
            <pc:docMk/>
            <pc:sldMk cId="2812217667" sldId="909"/>
            <ac:spMk id="42" creationId="{BE28ADC4-12D4-46C7-A284-5B4862A27D1D}"/>
          </ac:spMkLst>
        </pc:spChg>
        <pc:spChg chg="mod">
          <ac:chgData name="Jonathan Neo" userId="499c2d3d-ce76-4636-8e86-6622b1f40b7d" providerId="ADAL" clId="{EAA38B30-6216-4603-B81A-1F5121423905}" dt="2020-05-23T04:31:34.404" v="7051" actId="20577"/>
          <ac:spMkLst>
            <pc:docMk/>
            <pc:sldMk cId="2812217667" sldId="909"/>
            <ac:spMk id="45" creationId="{302E753B-6092-42E1-A754-BACC7F259AAD}"/>
          </ac:spMkLst>
        </pc:spChg>
        <pc:spChg chg="add mod">
          <ac:chgData name="Jonathan Neo" userId="499c2d3d-ce76-4636-8e86-6622b1f40b7d" providerId="ADAL" clId="{EAA38B30-6216-4603-B81A-1F5121423905}" dt="2020-05-23T04:30:53.050" v="7012" actId="1076"/>
          <ac:spMkLst>
            <pc:docMk/>
            <pc:sldMk cId="2812217667" sldId="909"/>
            <ac:spMk id="46" creationId="{70ABE958-9952-4ADF-9135-AB3507F02C93}"/>
          </ac:spMkLst>
        </pc:spChg>
        <pc:spChg chg="add mod">
          <ac:chgData name="Jonathan Neo" userId="499c2d3d-ce76-4636-8e86-6622b1f40b7d" providerId="ADAL" clId="{EAA38B30-6216-4603-B81A-1F5121423905}" dt="2020-05-23T05:24:04.237" v="9006" actId="20577"/>
          <ac:spMkLst>
            <pc:docMk/>
            <pc:sldMk cId="2812217667" sldId="909"/>
            <ac:spMk id="50" creationId="{C7D84463-DA18-45FB-84CE-2E3A97CB5101}"/>
          </ac:spMkLst>
        </pc:spChg>
        <pc:spChg chg="del">
          <ac:chgData name="Jonathan Neo" userId="499c2d3d-ce76-4636-8e86-6622b1f40b7d" providerId="ADAL" clId="{EAA38B30-6216-4603-B81A-1F5121423905}" dt="2020-05-23T04:18:02.574" v="6193" actId="478"/>
          <ac:spMkLst>
            <pc:docMk/>
            <pc:sldMk cId="2812217667" sldId="909"/>
            <ac:spMk id="56" creationId="{8AC67209-379C-4F23-9D7D-FAC3C9294D64}"/>
          </ac:spMkLst>
        </pc:spChg>
        <pc:grpChg chg="del">
          <ac:chgData name="Jonathan Neo" userId="499c2d3d-ce76-4636-8e86-6622b1f40b7d" providerId="ADAL" clId="{EAA38B30-6216-4603-B81A-1F5121423905}" dt="2020-05-23T04:18:02.574" v="6193" actId="478"/>
          <ac:grpSpMkLst>
            <pc:docMk/>
            <pc:sldMk cId="2812217667" sldId="909"/>
            <ac:grpSpMk id="32" creationId="{3A4150AF-916B-4A7E-9839-06275B368E1B}"/>
          </ac:grpSpMkLst>
        </pc:grpChg>
        <pc:grpChg chg="add mod">
          <ac:chgData name="Jonathan Neo" userId="499c2d3d-ce76-4636-8e86-6622b1f40b7d" providerId="ADAL" clId="{EAA38B30-6216-4603-B81A-1F5121423905}" dt="2020-05-23T04:26:54.020" v="6667" actId="1036"/>
          <ac:grpSpMkLst>
            <pc:docMk/>
            <pc:sldMk cId="2812217667" sldId="909"/>
            <ac:grpSpMk id="33" creationId="{8D1179B7-94B2-4B38-A75A-10B77EA02093}"/>
          </ac:grpSpMkLst>
        </pc:grpChg>
        <pc:picChg chg="del">
          <ac:chgData name="Jonathan Neo" userId="499c2d3d-ce76-4636-8e86-6622b1f40b7d" providerId="ADAL" clId="{EAA38B30-6216-4603-B81A-1F5121423905}" dt="2020-05-23T04:18:02.574" v="6193" actId="478"/>
          <ac:picMkLst>
            <pc:docMk/>
            <pc:sldMk cId="2812217667" sldId="909"/>
            <ac:picMk id="15" creationId="{FFD89EEB-C8DB-48E6-BC0D-418FE5909E33}"/>
          </ac:picMkLst>
        </pc:picChg>
        <pc:picChg chg="add mod">
          <ac:chgData name="Jonathan Neo" userId="499c2d3d-ce76-4636-8e86-6622b1f40b7d" providerId="ADAL" clId="{EAA38B30-6216-4603-B81A-1F5121423905}" dt="2020-05-23T04:26:36.390" v="6651" actId="164"/>
          <ac:picMkLst>
            <pc:docMk/>
            <pc:sldMk cId="2812217667" sldId="909"/>
            <ac:picMk id="31" creationId="{02C1AFD8-3A28-4A23-8EE0-585C94D98438}"/>
          </ac:picMkLst>
        </pc:picChg>
        <pc:picChg chg="add mod">
          <ac:chgData name="Jonathan Neo" userId="499c2d3d-ce76-4636-8e86-6622b1f40b7d" providerId="ADAL" clId="{EAA38B30-6216-4603-B81A-1F5121423905}" dt="2020-05-23T11:13:36.738" v="19154"/>
          <ac:picMkLst>
            <pc:docMk/>
            <pc:sldMk cId="2812217667" sldId="909"/>
            <ac:picMk id="51" creationId="{D46F3F0B-1641-4D3B-9768-E71401D9DB6E}"/>
          </ac:picMkLst>
        </pc:picChg>
        <pc:picChg chg="del">
          <ac:chgData name="Jonathan Neo" userId="499c2d3d-ce76-4636-8e86-6622b1f40b7d" providerId="ADAL" clId="{EAA38B30-6216-4603-B81A-1F5121423905}" dt="2020-05-23T04:18:02.574" v="6193" actId="478"/>
          <ac:picMkLst>
            <pc:docMk/>
            <pc:sldMk cId="2812217667" sldId="909"/>
            <ac:picMk id="55" creationId="{D2711483-EF92-4EF6-8F82-ACF0E86BF55A}"/>
          </ac:picMkLst>
        </pc:picChg>
        <pc:cxnChg chg="add mod">
          <ac:chgData name="Jonathan Neo" userId="499c2d3d-ce76-4636-8e86-6622b1f40b7d" providerId="ADAL" clId="{EAA38B30-6216-4603-B81A-1F5121423905}" dt="2020-05-23T04:26:54.020" v="6667" actId="1036"/>
          <ac:cxnSpMkLst>
            <pc:docMk/>
            <pc:sldMk cId="2812217667" sldId="909"/>
            <ac:cxnSpMk id="7" creationId="{5A5F0ACE-66B3-4C92-BB5A-12F0C11620CA}"/>
          </ac:cxnSpMkLst>
        </pc:cxnChg>
        <pc:cxnChg chg="add mod">
          <ac:chgData name="Jonathan Neo" userId="499c2d3d-ce76-4636-8e86-6622b1f40b7d" providerId="ADAL" clId="{EAA38B30-6216-4603-B81A-1F5121423905}" dt="2020-05-23T04:26:54.020" v="6667" actId="1036"/>
          <ac:cxnSpMkLst>
            <pc:docMk/>
            <pc:sldMk cId="2812217667" sldId="909"/>
            <ac:cxnSpMk id="23" creationId="{6BB06F83-3503-4A31-9347-C69ECA7A38D2}"/>
          </ac:cxnSpMkLst>
        </pc:cxnChg>
        <pc:cxnChg chg="add mod">
          <ac:chgData name="Jonathan Neo" userId="499c2d3d-ce76-4636-8e86-6622b1f40b7d" providerId="ADAL" clId="{EAA38B30-6216-4603-B81A-1F5121423905}" dt="2020-05-23T04:26:54.020" v="6667" actId="1036"/>
          <ac:cxnSpMkLst>
            <pc:docMk/>
            <pc:sldMk cId="2812217667" sldId="909"/>
            <ac:cxnSpMk id="26" creationId="{2BFB816D-F120-40EF-BC6B-830DE6A3BDAC}"/>
          </ac:cxnSpMkLst>
        </pc:cxnChg>
        <pc:cxnChg chg="add mod">
          <ac:chgData name="Jonathan Neo" userId="499c2d3d-ce76-4636-8e86-6622b1f40b7d" providerId="ADAL" clId="{EAA38B30-6216-4603-B81A-1F5121423905}" dt="2020-05-23T04:30:56.944" v="7015" actId="14100"/>
          <ac:cxnSpMkLst>
            <pc:docMk/>
            <pc:sldMk cId="2812217667" sldId="909"/>
            <ac:cxnSpMk id="47" creationId="{7BDFA05B-817B-464B-88CA-1AC5ADBEA749}"/>
          </ac:cxnSpMkLst>
        </pc:cxnChg>
      </pc:sldChg>
      <pc:sldChg chg="modSp add del mod">
        <pc:chgData name="Jonathan Neo" userId="499c2d3d-ce76-4636-8e86-6622b1f40b7d" providerId="ADAL" clId="{EAA38B30-6216-4603-B81A-1F5121423905}" dt="2020-05-23T04:32:11.159" v="7061" actId="47"/>
        <pc:sldMkLst>
          <pc:docMk/>
          <pc:sldMk cId="783807783" sldId="910"/>
        </pc:sldMkLst>
        <pc:spChg chg="mod">
          <ac:chgData name="Jonathan Neo" userId="499c2d3d-ce76-4636-8e86-6622b1f40b7d" providerId="ADAL" clId="{EAA38B30-6216-4603-B81A-1F5121423905}" dt="2020-05-23T04:27:36.318" v="6838" actId="20577"/>
          <ac:spMkLst>
            <pc:docMk/>
            <pc:sldMk cId="783807783" sldId="910"/>
            <ac:spMk id="45" creationId="{302E753B-6092-42E1-A754-BACC7F259AAD}"/>
          </ac:spMkLst>
        </pc:spChg>
      </pc:sldChg>
      <pc:sldChg chg="addSp delSp modSp add mod">
        <pc:chgData name="Jonathan Neo" userId="499c2d3d-ce76-4636-8e86-6622b1f40b7d" providerId="ADAL" clId="{EAA38B30-6216-4603-B81A-1F5121423905}" dt="2020-05-23T11:13:35.286" v="19153"/>
        <pc:sldMkLst>
          <pc:docMk/>
          <pc:sldMk cId="1096973941" sldId="911"/>
        </pc:sldMkLst>
        <pc:spChg chg="mod">
          <ac:chgData name="Jonathan Neo" userId="499c2d3d-ce76-4636-8e86-6622b1f40b7d" providerId="ADAL" clId="{EAA38B30-6216-4603-B81A-1F5121423905}" dt="2020-05-23T06:47:43.656" v="12320" actId="20577"/>
          <ac:spMkLst>
            <pc:docMk/>
            <pc:sldMk cId="1096973941" sldId="911"/>
            <ac:spMk id="2" creationId="{4CA54266-611C-486E-B2F8-7030C027DDEB}"/>
          </ac:spMkLst>
        </pc:spChg>
        <pc:spChg chg="mod">
          <ac:chgData name="Jonathan Neo" userId="499c2d3d-ce76-4636-8e86-6622b1f40b7d" providerId="ADAL" clId="{EAA38B30-6216-4603-B81A-1F5121423905}" dt="2020-05-23T04:32:46.249" v="7066" actId="1076"/>
          <ac:spMkLst>
            <pc:docMk/>
            <pc:sldMk cId="1096973941" sldId="911"/>
            <ac:spMk id="19" creationId="{84AC5A15-57E0-473A-B5C5-8AC0709FC16F}"/>
          </ac:spMkLst>
        </pc:spChg>
        <pc:spChg chg="mod">
          <ac:chgData name="Jonathan Neo" userId="499c2d3d-ce76-4636-8e86-6622b1f40b7d" providerId="ADAL" clId="{EAA38B30-6216-4603-B81A-1F5121423905}" dt="2020-05-23T04:32:46.249" v="7066" actId="1076"/>
          <ac:spMkLst>
            <pc:docMk/>
            <pc:sldMk cId="1096973941" sldId="911"/>
            <ac:spMk id="20" creationId="{B8E1BE40-075F-45F3-896F-392E25D4A128}"/>
          </ac:spMkLst>
        </pc:spChg>
        <pc:spChg chg="mod">
          <ac:chgData name="Jonathan Neo" userId="499c2d3d-ce76-4636-8e86-6622b1f40b7d" providerId="ADAL" clId="{EAA38B30-6216-4603-B81A-1F5121423905}" dt="2020-05-23T04:33:13.313" v="7086" actId="20577"/>
          <ac:spMkLst>
            <pc:docMk/>
            <pc:sldMk cId="1096973941" sldId="911"/>
            <ac:spMk id="28" creationId="{2BDA6370-257B-48B7-AAAC-00A338AE4BCA}"/>
          </ac:spMkLst>
        </pc:spChg>
        <pc:spChg chg="mod">
          <ac:chgData name="Jonathan Neo" userId="499c2d3d-ce76-4636-8e86-6622b1f40b7d" providerId="ADAL" clId="{EAA38B30-6216-4603-B81A-1F5121423905}" dt="2020-05-23T05:12:52.016" v="8539"/>
          <ac:spMkLst>
            <pc:docMk/>
            <pc:sldMk cId="1096973941" sldId="911"/>
            <ac:spMk id="32" creationId="{BED74420-F0FE-47C6-810D-8897E76DD049}"/>
          </ac:spMkLst>
        </pc:spChg>
        <pc:spChg chg="mod">
          <ac:chgData name="Jonathan Neo" userId="499c2d3d-ce76-4636-8e86-6622b1f40b7d" providerId="ADAL" clId="{EAA38B30-6216-4603-B81A-1F5121423905}" dt="2020-05-23T05:12:55.410" v="8540" actId="313"/>
          <ac:spMkLst>
            <pc:docMk/>
            <pc:sldMk cId="1096973941" sldId="911"/>
            <ac:spMk id="40" creationId="{1846C027-47E0-48AF-9FC5-94BE80671F8B}"/>
          </ac:spMkLst>
        </pc:spChg>
        <pc:spChg chg="mod">
          <ac:chgData name="Jonathan Neo" userId="499c2d3d-ce76-4636-8e86-6622b1f40b7d" providerId="ADAL" clId="{EAA38B30-6216-4603-B81A-1F5121423905}" dt="2020-05-23T05:13:00.827" v="8560" actId="20577"/>
          <ac:spMkLst>
            <pc:docMk/>
            <pc:sldMk cId="1096973941" sldId="911"/>
            <ac:spMk id="41" creationId="{3926A1C9-86F0-4ACC-B4C0-BA535590B6A3}"/>
          </ac:spMkLst>
        </pc:spChg>
        <pc:spChg chg="mod">
          <ac:chgData name="Jonathan Neo" userId="499c2d3d-ce76-4636-8e86-6622b1f40b7d" providerId="ADAL" clId="{EAA38B30-6216-4603-B81A-1F5121423905}" dt="2020-05-23T05:24:15.322" v="9015" actId="20577"/>
          <ac:spMkLst>
            <pc:docMk/>
            <pc:sldMk cId="1096973941" sldId="911"/>
            <ac:spMk id="45" creationId="{302E753B-6092-42E1-A754-BACC7F259AAD}"/>
          </ac:spMkLst>
        </pc:spChg>
        <pc:spChg chg="mod">
          <ac:chgData name="Jonathan Neo" userId="499c2d3d-ce76-4636-8e86-6622b1f40b7d" providerId="ADAL" clId="{EAA38B30-6216-4603-B81A-1F5121423905}" dt="2020-05-23T04:32:46.249" v="7066" actId="1076"/>
          <ac:spMkLst>
            <pc:docMk/>
            <pc:sldMk cId="1096973941" sldId="911"/>
            <ac:spMk id="46" creationId="{70ABE958-9952-4ADF-9135-AB3507F02C93}"/>
          </ac:spMkLst>
        </pc:spChg>
        <pc:spChg chg="mod">
          <ac:chgData name="Jonathan Neo" userId="499c2d3d-ce76-4636-8e86-6622b1f40b7d" providerId="ADAL" clId="{EAA38B30-6216-4603-B81A-1F5121423905}" dt="2020-05-23T05:13:03.575" v="8569" actId="20577"/>
          <ac:spMkLst>
            <pc:docMk/>
            <pc:sldMk cId="1096973941" sldId="911"/>
            <ac:spMk id="50" creationId="{C7D84463-DA18-45FB-84CE-2E3A97CB5101}"/>
          </ac:spMkLst>
        </pc:spChg>
        <pc:grpChg chg="add del mod">
          <ac:chgData name="Jonathan Neo" userId="499c2d3d-ce76-4636-8e86-6622b1f40b7d" providerId="ADAL" clId="{EAA38B30-6216-4603-B81A-1F5121423905}" dt="2020-05-23T05:12:51.336" v="8538" actId="478"/>
          <ac:grpSpMkLst>
            <pc:docMk/>
            <pc:sldMk cId="1096973941" sldId="911"/>
            <ac:grpSpMk id="27" creationId="{0702C29A-87F2-41B2-AD21-2E106B658B0E}"/>
          </ac:grpSpMkLst>
        </pc:grpChg>
        <pc:grpChg chg="add mod">
          <ac:chgData name="Jonathan Neo" userId="499c2d3d-ce76-4636-8e86-6622b1f40b7d" providerId="ADAL" clId="{EAA38B30-6216-4603-B81A-1F5121423905}" dt="2020-05-23T05:12:52.016" v="8539"/>
          <ac:grpSpMkLst>
            <pc:docMk/>
            <pc:sldMk cId="1096973941" sldId="911"/>
            <ac:grpSpMk id="30" creationId="{7C50B00D-3EAE-49EF-83B2-5FC536CC949E}"/>
          </ac:grpSpMkLst>
        </pc:grpChg>
        <pc:picChg chg="mod">
          <ac:chgData name="Jonathan Neo" userId="499c2d3d-ce76-4636-8e86-6622b1f40b7d" providerId="ADAL" clId="{EAA38B30-6216-4603-B81A-1F5121423905}" dt="2020-05-23T04:32:57.129" v="7068"/>
          <ac:picMkLst>
            <pc:docMk/>
            <pc:sldMk cId="1096973941" sldId="911"/>
            <ac:picMk id="29" creationId="{3D95F5E5-DC77-4A4A-99C7-236D8CCBC4BF}"/>
          </ac:picMkLst>
        </pc:picChg>
        <pc:picChg chg="mod">
          <ac:chgData name="Jonathan Neo" userId="499c2d3d-ce76-4636-8e86-6622b1f40b7d" providerId="ADAL" clId="{EAA38B30-6216-4603-B81A-1F5121423905}" dt="2020-05-23T05:12:52.016" v="8539"/>
          <ac:picMkLst>
            <pc:docMk/>
            <pc:sldMk cId="1096973941" sldId="911"/>
            <ac:picMk id="34" creationId="{BBF79362-8D18-45FD-AB13-A51CDC0C2FA1}"/>
          </ac:picMkLst>
        </pc:picChg>
        <pc:picChg chg="add mod">
          <ac:chgData name="Jonathan Neo" userId="499c2d3d-ce76-4636-8e86-6622b1f40b7d" providerId="ADAL" clId="{EAA38B30-6216-4603-B81A-1F5121423905}" dt="2020-05-23T11:13:35.286" v="19153"/>
          <ac:picMkLst>
            <pc:docMk/>
            <pc:sldMk cId="1096973941" sldId="911"/>
            <ac:picMk id="35" creationId="{101883C1-B038-467B-8918-A03F02D9C7B6}"/>
          </ac:picMkLst>
        </pc:picChg>
        <pc:cxnChg chg="mod">
          <ac:chgData name="Jonathan Neo" userId="499c2d3d-ce76-4636-8e86-6622b1f40b7d" providerId="ADAL" clId="{EAA38B30-6216-4603-B81A-1F5121423905}" dt="2020-05-23T04:32:46.249" v="7066" actId="1076"/>
          <ac:cxnSpMkLst>
            <pc:docMk/>
            <pc:sldMk cId="1096973941" sldId="911"/>
            <ac:cxnSpMk id="23" creationId="{6BB06F83-3503-4A31-9347-C69ECA7A38D2}"/>
          </ac:cxnSpMkLst>
        </pc:cxnChg>
        <pc:cxnChg chg="mod">
          <ac:chgData name="Jonathan Neo" userId="499c2d3d-ce76-4636-8e86-6622b1f40b7d" providerId="ADAL" clId="{EAA38B30-6216-4603-B81A-1F5121423905}" dt="2020-05-23T04:32:46.249" v="7066" actId="1076"/>
          <ac:cxnSpMkLst>
            <pc:docMk/>
            <pc:sldMk cId="1096973941" sldId="911"/>
            <ac:cxnSpMk id="26" creationId="{2BFB816D-F120-40EF-BC6B-830DE6A3BDAC}"/>
          </ac:cxnSpMkLst>
        </pc:cxnChg>
        <pc:cxnChg chg="mod">
          <ac:chgData name="Jonathan Neo" userId="499c2d3d-ce76-4636-8e86-6622b1f40b7d" providerId="ADAL" clId="{EAA38B30-6216-4603-B81A-1F5121423905}" dt="2020-05-23T04:32:46.249" v="7066" actId="1076"/>
          <ac:cxnSpMkLst>
            <pc:docMk/>
            <pc:sldMk cId="1096973941" sldId="911"/>
            <ac:cxnSpMk id="47" creationId="{7BDFA05B-817B-464B-88CA-1AC5ADBEA749}"/>
          </ac:cxnSpMkLst>
        </pc:cxnChg>
      </pc:sldChg>
      <pc:sldChg chg="addSp delSp modSp add mod">
        <pc:chgData name="Jonathan Neo" userId="499c2d3d-ce76-4636-8e86-6622b1f40b7d" providerId="ADAL" clId="{EAA38B30-6216-4603-B81A-1F5121423905}" dt="2020-05-23T11:13:32.947" v="19152" actId="1076"/>
        <pc:sldMkLst>
          <pc:docMk/>
          <pc:sldMk cId="567894702" sldId="912"/>
        </pc:sldMkLst>
        <pc:spChg chg="mod">
          <ac:chgData name="Jonathan Neo" userId="499c2d3d-ce76-4636-8e86-6622b1f40b7d" providerId="ADAL" clId="{EAA38B30-6216-4603-B81A-1F5121423905}" dt="2020-05-23T06:47:52.644" v="12321" actId="20577"/>
          <ac:spMkLst>
            <pc:docMk/>
            <pc:sldMk cId="567894702" sldId="912"/>
            <ac:spMk id="2" creationId="{4CA54266-611C-486E-B2F8-7030C027DDEB}"/>
          </ac:spMkLst>
        </pc:spChg>
        <pc:spChg chg="mod">
          <ac:chgData name="Jonathan Neo" userId="499c2d3d-ce76-4636-8e86-6622b1f40b7d" providerId="ADAL" clId="{EAA38B30-6216-4603-B81A-1F5121423905}" dt="2020-05-23T04:37:48.033" v="7364" actId="12789"/>
          <ac:spMkLst>
            <pc:docMk/>
            <pc:sldMk cId="567894702" sldId="912"/>
            <ac:spMk id="3" creationId="{8B4AED94-F2F7-45B7-90E9-DDC611010061}"/>
          </ac:spMkLst>
        </pc:spChg>
        <pc:spChg chg="mod">
          <ac:chgData name="Jonathan Neo" userId="499c2d3d-ce76-4636-8e86-6622b1f40b7d" providerId="ADAL" clId="{EAA38B30-6216-4603-B81A-1F5121423905}" dt="2020-05-23T04:37:48.033" v="7364" actId="12789"/>
          <ac:spMkLst>
            <pc:docMk/>
            <pc:sldMk cId="567894702" sldId="912"/>
            <ac:spMk id="18" creationId="{231FB0B6-EA47-4DBC-B21E-DF81C28F669E}"/>
          </ac:spMkLst>
        </pc:spChg>
        <pc:spChg chg="mod">
          <ac:chgData name="Jonathan Neo" userId="499c2d3d-ce76-4636-8e86-6622b1f40b7d" providerId="ADAL" clId="{EAA38B30-6216-4603-B81A-1F5121423905}" dt="2020-05-23T05:12:06.326" v="8472" actId="14100"/>
          <ac:spMkLst>
            <pc:docMk/>
            <pc:sldMk cId="567894702" sldId="912"/>
            <ac:spMk id="28" creationId="{2BDA6370-257B-48B7-AAAC-00A338AE4BCA}"/>
          </ac:spMkLst>
        </pc:spChg>
        <pc:spChg chg="add mod">
          <ac:chgData name="Jonathan Neo" userId="499c2d3d-ce76-4636-8e86-6622b1f40b7d" providerId="ADAL" clId="{EAA38B30-6216-4603-B81A-1F5121423905}" dt="2020-05-23T04:37:59.685" v="7366" actId="1076"/>
          <ac:spMkLst>
            <pc:docMk/>
            <pc:sldMk cId="567894702" sldId="912"/>
            <ac:spMk id="30" creationId="{56A061CF-41BF-430F-B9C9-4A9AA14CDAF3}"/>
          </ac:spMkLst>
        </pc:spChg>
        <pc:spChg chg="add mod">
          <ac:chgData name="Jonathan Neo" userId="499c2d3d-ce76-4636-8e86-6622b1f40b7d" providerId="ADAL" clId="{EAA38B30-6216-4603-B81A-1F5121423905}" dt="2020-05-23T09:59:18.725" v="16410" actId="20577"/>
          <ac:spMkLst>
            <pc:docMk/>
            <pc:sldMk cId="567894702" sldId="912"/>
            <ac:spMk id="34" creationId="{3357BD6C-A0CF-4D53-8DE9-AD232BFD2276}"/>
          </ac:spMkLst>
        </pc:spChg>
        <pc:spChg chg="mod">
          <ac:chgData name="Jonathan Neo" userId="499c2d3d-ce76-4636-8e86-6622b1f40b7d" providerId="ADAL" clId="{EAA38B30-6216-4603-B81A-1F5121423905}" dt="2020-05-23T05:12:46.682" v="8537" actId="313"/>
          <ac:spMkLst>
            <pc:docMk/>
            <pc:sldMk cId="567894702" sldId="912"/>
            <ac:spMk id="40" creationId="{1846C027-47E0-48AF-9FC5-94BE80671F8B}"/>
          </ac:spMkLst>
        </pc:spChg>
        <pc:spChg chg="mod">
          <ac:chgData name="Jonathan Neo" userId="499c2d3d-ce76-4636-8e86-6622b1f40b7d" providerId="ADAL" clId="{EAA38B30-6216-4603-B81A-1F5121423905}" dt="2020-05-23T05:12:17.191" v="8496" actId="20577"/>
          <ac:spMkLst>
            <pc:docMk/>
            <pc:sldMk cId="567894702" sldId="912"/>
            <ac:spMk id="41" creationId="{3926A1C9-86F0-4ACC-B4C0-BA535590B6A3}"/>
          </ac:spMkLst>
        </pc:spChg>
        <pc:spChg chg="mod">
          <ac:chgData name="Jonathan Neo" userId="499c2d3d-ce76-4636-8e86-6622b1f40b7d" providerId="ADAL" clId="{EAA38B30-6216-4603-B81A-1F5121423905}" dt="2020-05-23T04:42:44.111" v="7620" actId="113"/>
          <ac:spMkLst>
            <pc:docMk/>
            <pc:sldMk cId="567894702" sldId="912"/>
            <ac:spMk id="45" creationId="{302E753B-6092-42E1-A754-BACC7F259AAD}"/>
          </ac:spMkLst>
        </pc:spChg>
        <pc:spChg chg="mod">
          <ac:chgData name="Jonathan Neo" userId="499c2d3d-ce76-4636-8e86-6622b1f40b7d" providerId="ADAL" clId="{EAA38B30-6216-4603-B81A-1F5121423905}" dt="2020-05-23T05:12:22.311" v="8507" actId="5793"/>
          <ac:spMkLst>
            <pc:docMk/>
            <pc:sldMk cId="567894702" sldId="912"/>
            <ac:spMk id="50" creationId="{C7D84463-DA18-45FB-84CE-2E3A97CB5101}"/>
          </ac:spMkLst>
        </pc:spChg>
        <pc:spChg chg="add mod">
          <ac:chgData name="Jonathan Neo" userId="499c2d3d-ce76-4636-8e86-6622b1f40b7d" providerId="ADAL" clId="{EAA38B30-6216-4603-B81A-1F5121423905}" dt="2020-05-23T11:13:32.947" v="19152" actId="1076"/>
          <ac:spMkLst>
            <pc:docMk/>
            <pc:sldMk cId="567894702" sldId="912"/>
            <ac:spMk id="51" creationId="{AE403C82-B9A5-44BB-B47A-8B8382F82DE1}"/>
          </ac:spMkLst>
        </pc:spChg>
        <pc:spChg chg="add mod">
          <ac:chgData name="Jonathan Neo" userId="499c2d3d-ce76-4636-8e86-6622b1f40b7d" providerId="ADAL" clId="{EAA38B30-6216-4603-B81A-1F5121423905}" dt="2020-05-23T11:13:32.947" v="19152" actId="1076"/>
          <ac:spMkLst>
            <pc:docMk/>
            <pc:sldMk cId="567894702" sldId="912"/>
            <ac:spMk id="52" creationId="{87BAB0E7-3BC2-4025-A63A-6D1A5F94272F}"/>
          </ac:spMkLst>
        </pc:spChg>
        <pc:grpChg chg="mod">
          <ac:chgData name="Jonathan Neo" userId="499c2d3d-ce76-4636-8e86-6622b1f40b7d" providerId="ADAL" clId="{EAA38B30-6216-4603-B81A-1F5121423905}" dt="2020-05-23T05:12:10.289" v="8473" actId="1076"/>
          <ac:grpSpMkLst>
            <pc:docMk/>
            <pc:sldMk cId="567894702" sldId="912"/>
            <ac:grpSpMk id="27" creationId="{0702C29A-87F2-41B2-AD21-2E106B658B0E}"/>
          </ac:grpSpMkLst>
        </pc:grpChg>
        <pc:picChg chg="add del mod">
          <ac:chgData name="Jonathan Neo" userId="499c2d3d-ce76-4636-8e86-6622b1f40b7d" providerId="ADAL" clId="{EAA38B30-6216-4603-B81A-1F5121423905}" dt="2020-05-23T04:39:10.561" v="7376" actId="478"/>
          <ac:picMkLst>
            <pc:docMk/>
            <pc:sldMk cId="567894702" sldId="912"/>
            <ac:picMk id="12" creationId="{DB600112-3F21-4F6D-991F-E5E449E40253}"/>
          </ac:picMkLst>
        </pc:picChg>
        <pc:picChg chg="add mod">
          <ac:chgData name="Jonathan Neo" userId="499c2d3d-ce76-4636-8e86-6622b1f40b7d" providerId="ADAL" clId="{EAA38B30-6216-4603-B81A-1F5121423905}" dt="2020-05-23T04:39:26.255" v="7384" actId="207"/>
          <ac:picMkLst>
            <pc:docMk/>
            <pc:sldMk cId="567894702" sldId="912"/>
            <ac:picMk id="48" creationId="{376E02D0-3460-4BA2-9887-24535E91B65C}"/>
          </ac:picMkLst>
        </pc:picChg>
        <pc:picChg chg="add mod">
          <ac:chgData name="Jonathan Neo" userId="499c2d3d-ce76-4636-8e86-6622b1f40b7d" providerId="ADAL" clId="{EAA38B30-6216-4603-B81A-1F5121423905}" dt="2020-05-23T11:13:32.947" v="19152" actId="1076"/>
          <ac:picMkLst>
            <pc:docMk/>
            <pc:sldMk cId="567894702" sldId="912"/>
            <ac:picMk id="53" creationId="{612254E9-D689-47FF-B7AA-446B4BC86D05}"/>
          </ac:picMkLst>
        </pc:picChg>
        <pc:picChg chg="add mod">
          <ac:chgData name="Jonathan Neo" userId="499c2d3d-ce76-4636-8e86-6622b1f40b7d" providerId="ADAL" clId="{EAA38B30-6216-4603-B81A-1F5121423905}" dt="2020-05-23T11:13:23.795" v="19151"/>
          <ac:picMkLst>
            <pc:docMk/>
            <pc:sldMk cId="567894702" sldId="912"/>
            <ac:picMk id="54" creationId="{B3A1AF82-8BAF-4BB7-BC15-C301BD881FA5}"/>
          </ac:picMkLst>
        </pc:picChg>
        <pc:cxnChg chg="mod">
          <ac:chgData name="Jonathan Neo" userId="499c2d3d-ce76-4636-8e86-6622b1f40b7d" providerId="ADAL" clId="{EAA38B30-6216-4603-B81A-1F5121423905}" dt="2020-05-23T04:37:48.033" v="7364" actId="12789"/>
          <ac:cxnSpMkLst>
            <pc:docMk/>
            <pc:sldMk cId="567894702" sldId="912"/>
            <ac:cxnSpMk id="7" creationId="{5A5F0ACE-66B3-4C92-BB5A-12F0C11620CA}"/>
          </ac:cxnSpMkLst>
        </pc:cxnChg>
        <pc:cxnChg chg="mod">
          <ac:chgData name="Jonathan Neo" userId="499c2d3d-ce76-4636-8e86-6622b1f40b7d" providerId="ADAL" clId="{EAA38B30-6216-4603-B81A-1F5121423905}" dt="2020-05-23T04:37:48.033" v="7364" actId="12789"/>
          <ac:cxnSpMkLst>
            <pc:docMk/>
            <pc:sldMk cId="567894702" sldId="912"/>
            <ac:cxnSpMk id="23" creationId="{6BB06F83-3503-4A31-9347-C69ECA7A38D2}"/>
          </ac:cxnSpMkLst>
        </pc:cxnChg>
        <pc:cxnChg chg="add mod">
          <ac:chgData name="Jonathan Neo" userId="499c2d3d-ce76-4636-8e86-6622b1f40b7d" providerId="ADAL" clId="{EAA38B30-6216-4603-B81A-1F5121423905}" dt="2020-05-23T04:37:59.685" v="7366" actId="1076"/>
          <ac:cxnSpMkLst>
            <pc:docMk/>
            <pc:sldMk cId="567894702" sldId="912"/>
            <ac:cxnSpMk id="32" creationId="{944E7496-412B-4325-863F-23B30088E271}"/>
          </ac:cxnSpMkLst>
        </pc:cxnChg>
        <pc:cxnChg chg="add mod">
          <ac:chgData name="Jonathan Neo" userId="499c2d3d-ce76-4636-8e86-6622b1f40b7d" providerId="ADAL" clId="{EAA38B30-6216-4603-B81A-1F5121423905}" dt="2020-05-23T04:37:59.685" v="7366" actId="1076"/>
          <ac:cxnSpMkLst>
            <pc:docMk/>
            <pc:sldMk cId="567894702" sldId="912"/>
            <ac:cxnSpMk id="35" creationId="{1360B95F-6170-4B88-9A43-4749FC247C3E}"/>
          </ac:cxnSpMkLst>
        </pc:cxnChg>
      </pc:sldChg>
      <pc:sldChg chg="addSp delSp modSp add mod">
        <pc:chgData name="Jonathan Neo" userId="499c2d3d-ce76-4636-8e86-6622b1f40b7d" providerId="ADAL" clId="{EAA38B30-6216-4603-B81A-1F5121423905}" dt="2020-05-23T11:13:22.401" v="19150"/>
        <pc:sldMkLst>
          <pc:docMk/>
          <pc:sldMk cId="3520927661" sldId="913"/>
        </pc:sldMkLst>
        <pc:spChg chg="mod">
          <ac:chgData name="Jonathan Neo" userId="499c2d3d-ce76-4636-8e86-6622b1f40b7d" providerId="ADAL" clId="{EAA38B30-6216-4603-B81A-1F5121423905}" dt="2020-05-23T06:48:03.474" v="12334" actId="20577"/>
          <ac:spMkLst>
            <pc:docMk/>
            <pc:sldMk cId="3520927661" sldId="913"/>
            <ac:spMk id="2" creationId="{4CA54266-611C-486E-B2F8-7030C027DDEB}"/>
          </ac:spMkLst>
        </pc:spChg>
        <pc:spChg chg="del">
          <ac:chgData name="Jonathan Neo" userId="499c2d3d-ce76-4636-8e86-6622b1f40b7d" providerId="ADAL" clId="{EAA38B30-6216-4603-B81A-1F5121423905}" dt="2020-05-23T04:42:01.587" v="7602" actId="478"/>
          <ac:spMkLst>
            <pc:docMk/>
            <pc:sldMk cId="3520927661" sldId="913"/>
            <ac:spMk id="3" creationId="{8B4AED94-F2F7-45B7-90E9-DDC611010061}"/>
          </ac:spMkLst>
        </pc:spChg>
        <pc:spChg chg="del">
          <ac:chgData name="Jonathan Neo" userId="499c2d3d-ce76-4636-8e86-6622b1f40b7d" providerId="ADAL" clId="{EAA38B30-6216-4603-B81A-1F5121423905}" dt="2020-05-23T04:42:01.587" v="7602" actId="478"/>
          <ac:spMkLst>
            <pc:docMk/>
            <pc:sldMk cId="3520927661" sldId="913"/>
            <ac:spMk id="18" creationId="{231FB0B6-EA47-4DBC-B21E-DF81C28F669E}"/>
          </ac:spMkLst>
        </pc:spChg>
        <pc:spChg chg="del">
          <ac:chgData name="Jonathan Neo" userId="499c2d3d-ce76-4636-8e86-6622b1f40b7d" providerId="ADAL" clId="{EAA38B30-6216-4603-B81A-1F5121423905}" dt="2020-05-23T04:42:01.587" v="7602" actId="478"/>
          <ac:spMkLst>
            <pc:docMk/>
            <pc:sldMk cId="3520927661" sldId="913"/>
            <ac:spMk id="19" creationId="{84AC5A15-57E0-473A-B5C5-8AC0709FC16F}"/>
          </ac:spMkLst>
        </pc:spChg>
        <pc:spChg chg="del">
          <ac:chgData name="Jonathan Neo" userId="499c2d3d-ce76-4636-8e86-6622b1f40b7d" providerId="ADAL" clId="{EAA38B30-6216-4603-B81A-1F5121423905}" dt="2020-05-23T04:42:01.587" v="7602" actId="478"/>
          <ac:spMkLst>
            <pc:docMk/>
            <pc:sldMk cId="3520927661" sldId="913"/>
            <ac:spMk id="20" creationId="{B8E1BE40-075F-45F3-896F-392E25D4A128}"/>
          </ac:spMkLst>
        </pc:spChg>
        <pc:spChg chg="add del mod">
          <ac:chgData name="Jonathan Neo" userId="499c2d3d-ce76-4636-8e86-6622b1f40b7d" providerId="ADAL" clId="{EAA38B30-6216-4603-B81A-1F5121423905}" dt="2020-05-23T04:44:23.734" v="7624" actId="478"/>
          <ac:spMkLst>
            <pc:docMk/>
            <pc:sldMk cId="3520927661" sldId="913"/>
            <ac:spMk id="30" creationId="{C2DC0DEF-8FC7-4749-BC4B-3C402441BFC9}"/>
          </ac:spMkLst>
        </pc:spChg>
        <pc:spChg chg="add del mod">
          <ac:chgData name="Jonathan Neo" userId="499c2d3d-ce76-4636-8e86-6622b1f40b7d" providerId="ADAL" clId="{EAA38B30-6216-4603-B81A-1F5121423905}" dt="2020-05-23T04:44:23.734" v="7624" actId="478"/>
          <ac:spMkLst>
            <pc:docMk/>
            <pc:sldMk cId="3520927661" sldId="913"/>
            <ac:spMk id="32" creationId="{74B0F628-620A-487B-BBE4-EE9FA1FE0061}"/>
          </ac:spMkLst>
        </pc:spChg>
        <pc:spChg chg="add del mod">
          <ac:chgData name="Jonathan Neo" userId="499c2d3d-ce76-4636-8e86-6622b1f40b7d" providerId="ADAL" clId="{EAA38B30-6216-4603-B81A-1F5121423905}" dt="2020-05-23T04:44:23.734" v="7624" actId="478"/>
          <ac:spMkLst>
            <pc:docMk/>
            <pc:sldMk cId="3520927661" sldId="913"/>
            <ac:spMk id="34" creationId="{739F4D5C-3264-4A95-8E76-03F73B887707}"/>
          </ac:spMkLst>
        </pc:spChg>
        <pc:spChg chg="add del mod">
          <ac:chgData name="Jonathan Neo" userId="499c2d3d-ce76-4636-8e86-6622b1f40b7d" providerId="ADAL" clId="{EAA38B30-6216-4603-B81A-1F5121423905}" dt="2020-05-23T04:44:23.734" v="7624" actId="478"/>
          <ac:spMkLst>
            <pc:docMk/>
            <pc:sldMk cId="3520927661" sldId="913"/>
            <ac:spMk id="37" creationId="{4187C1EB-9608-4ACB-9B1C-048D0B6A1985}"/>
          </ac:spMkLst>
        </pc:spChg>
        <pc:spChg chg="del">
          <ac:chgData name="Jonathan Neo" userId="499c2d3d-ce76-4636-8e86-6622b1f40b7d" providerId="ADAL" clId="{EAA38B30-6216-4603-B81A-1F5121423905}" dt="2020-05-23T04:42:01.587" v="7602" actId="478"/>
          <ac:spMkLst>
            <pc:docMk/>
            <pc:sldMk cId="3520927661" sldId="913"/>
            <ac:spMk id="38" creationId="{141F4CC6-2FCE-4FE7-A3D3-EFA4461D8C30}"/>
          </ac:spMkLst>
        </pc:spChg>
        <pc:spChg chg="del">
          <ac:chgData name="Jonathan Neo" userId="499c2d3d-ce76-4636-8e86-6622b1f40b7d" providerId="ADAL" clId="{EAA38B30-6216-4603-B81A-1F5121423905}" dt="2020-05-23T04:42:01.587" v="7602" actId="478"/>
          <ac:spMkLst>
            <pc:docMk/>
            <pc:sldMk cId="3520927661" sldId="913"/>
            <ac:spMk id="39" creationId="{C04C81C4-F4C6-44F7-AD78-276FA7C5A86F}"/>
          </ac:spMkLst>
        </pc:spChg>
        <pc:spChg chg="del">
          <ac:chgData name="Jonathan Neo" userId="499c2d3d-ce76-4636-8e86-6622b1f40b7d" providerId="ADAL" clId="{EAA38B30-6216-4603-B81A-1F5121423905}" dt="2020-05-23T04:42:01.587" v="7602" actId="478"/>
          <ac:spMkLst>
            <pc:docMk/>
            <pc:sldMk cId="3520927661" sldId="913"/>
            <ac:spMk id="40" creationId="{1846C027-47E0-48AF-9FC5-94BE80671F8B}"/>
          </ac:spMkLst>
        </pc:spChg>
        <pc:spChg chg="del">
          <ac:chgData name="Jonathan Neo" userId="499c2d3d-ce76-4636-8e86-6622b1f40b7d" providerId="ADAL" clId="{EAA38B30-6216-4603-B81A-1F5121423905}" dt="2020-05-23T04:42:01.587" v="7602" actId="478"/>
          <ac:spMkLst>
            <pc:docMk/>
            <pc:sldMk cId="3520927661" sldId="913"/>
            <ac:spMk id="41" creationId="{3926A1C9-86F0-4ACC-B4C0-BA535590B6A3}"/>
          </ac:spMkLst>
        </pc:spChg>
        <pc:spChg chg="mod">
          <ac:chgData name="Jonathan Neo" userId="499c2d3d-ce76-4636-8e86-6622b1f40b7d" providerId="ADAL" clId="{EAA38B30-6216-4603-B81A-1F5121423905}" dt="2020-05-23T05:02:33.667" v="7763" actId="20577"/>
          <ac:spMkLst>
            <pc:docMk/>
            <pc:sldMk cId="3520927661" sldId="913"/>
            <ac:spMk id="45" creationId="{302E753B-6092-42E1-A754-BACC7F259AAD}"/>
          </ac:spMkLst>
        </pc:spChg>
        <pc:spChg chg="del">
          <ac:chgData name="Jonathan Neo" userId="499c2d3d-ce76-4636-8e86-6622b1f40b7d" providerId="ADAL" clId="{EAA38B30-6216-4603-B81A-1F5121423905}" dt="2020-05-23T04:42:01.587" v="7602" actId="478"/>
          <ac:spMkLst>
            <pc:docMk/>
            <pc:sldMk cId="3520927661" sldId="913"/>
            <ac:spMk id="46" creationId="{70ABE958-9952-4ADF-9135-AB3507F02C93}"/>
          </ac:spMkLst>
        </pc:spChg>
        <pc:spChg chg="mod">
          <ac:chgData name="Jonathan Neo" userId="499c2d3d-ce76-4636-8e86-6622b1f40b7d" providerId="ADAL" clId="{EAA38B30-6216-4603-B81A-1F5121423905}" dt="2020-05-23T05:01:56.925" v="7625"/>
          <ac:spMkLst>
            <pc:docMk/>
            <pc:sldMk cId="3520927661" sldId="913"/>
            <ac:spMk id="48" creationId="{4D654F24-7B09-4427-ABA1-F45C1DB3DA99}"/>
          </ac:spMkLst>
        </pc:spChg>
        <pc:spChg chg="mod">
          <ac:chgData name="Jonathan Neo" userId="499c2d3d-ce76-4636-8e86-6622b1f40b7d" providerId="ADAL" clId="{EAA38B30-6216-4603-B81A-1F5121423905}" dt="2020-05-23T05:01:56.925" v="7625"/>
          <ac:spMkLst>
            <pc:docMk/>
            <pc:sldMk cId="3520927661" sldId="913"/>
            <ac:spMk id="49" creationId="{DEDA8F5E-B7EA-4B5D-838F-7475E677A28B}"/>
          </ac:spMkLst>
        </pc:spChg>
        <pc:spChg chg="del">
          <ac:chgData name="Jonathan Neo" userId="499c2d3d-ce76-4636-8e86-6622b1f40b7d" providerId="ADAL" clId="{EAA38B30-6216-4603-B81A-1F5121423905}" dt="2020-05-23T04:42:01.587" v="7602" actId="478"/>
          <ac:spMkLst>
            <pc:docMk/>
            <pc:sldMk cId="3520927661" sldId="913"/>
            <ac:spMk id="50" creationId="{C7D84463-DA18-45FB-84CE-2E3A97CB5101}"/>
          </ac:spMkLst>
        </pc:spChg>
        <pc:spChg chg="mod">
          <ac:chgData name="Jonathan Neo" userId="499c2d3d-ce76-4636-8e86-6622b1f40b7d" providerId="ADAL" clId="{EAA38B30-6216-4603-B81A-1F5121423905}" dt="2020-05-23T05:01:56.925" v="7625"/>
          <ac:spMkLst>
            <pc:docMk/>
            <pc:sldMk cId="3520927661" sldId="913"/>
            <ac:spMk id="51" creationId="{C275BC1D-601D-498C-8D8E-92923AC8F0BF}"/>
          </ac:spMkLst>
        </pc:spChg>
        <pc:spChg chg="add mod">
          <ac:chgData name="Jonathan Neo" userId="499c2d3d-ce76-4636-8e86-6622b1f40b7d" providerId="ADAL" clId="{EAA38B30-6216-4603-B81A-1F5121423905}" dt="2020-05-23T05:13:13.821" v="8578" actId="20577"/>
          <ac:spMkLst>
            <pc:docMk/>
            <pc:sldMk cId="3520927661" sldId="913"/>
            <ac:spMk id="53" creationId="{A0315AA6-49F0-4E06-82C9-41D63743A2D8}"/>
          </ac:spMkLst>
        </pc:spChg>
        <pc:spChg chg="add mod">
          <ac:chgData name="Jonathan Neo" userId="499c2d3d-ce76-4636-8e86-6622b1f40b7d" providerId="ADAL" clId="{EAA38B30-6216-4603-B81A-1F5121423905}" dt="2020-05-23T05:17:52.175" v="8782" actId="14100"/>
          <ac:spMkLst>
            <pc:docMk/>
            <pc:sldMk cId="3520927661" sldId="913"/>
            <ac:spMk id="54" creationId="{E7CCED6E-35F6-4D92-8068-174EFFE40671}"/>
          </ac:spMkLst>
        </pc:spChg>
        <pc:spChg chg="add mod">
          <ac:chgData name="Jonathan Neo" userId="499c2d3d-ce76-4636-8e86-6622b1f40b7d" providerId="ADAL" clId="{EAA38B30-6216-4603-B81A-1F5121423905}" dt="2020-05-23T05:17:48.591" v="8781" actId="20577"/>
          <ac:spMkLst>
            <pc:docMk/>
            <pc:sldMk cId="3520927661" sldId="913"/>
            <ac:spMk id="55" creationId="{824C65E7-F6AB-42AA-B3E3-9EC9C392FE75}"/>
          </ac:spMkLst>
        </pc:spChg>
        <pc:grpChg chg="del">
          <ac:chgData name="Jonathan Neo" userId="499c2d3d-ce76-4636-8e86-6622b1f40b7d" providerId="ADAL" clId="{EAA38B30-6216-4603-B81A-1F5121423905}" dt="2020-05-23T04:42:01.587" v="7602" actId="478"/>
          <ac:grpSpMkLst>
            <pc:docMk/>
            <pc:sldMk cId="3520927661" sldId="913"/>
            <ac:grpSpMk id="33" creationId="{8D1179B7-94B2-4B38-A75A-10B77EA02093}"/>
          </ac:grpSpMkLst>
        </pc:grpChg>
        <pc:grpChg chg="add mod">
          <ac:chgData name="Jonathan Neo" userId="499c2d3d-ce76-4636-8e86-6622b1f40b7d" providerId="ADAL" clId="{EAA38B30-6216-4603-B81A-1F5121423905}" dt="2020-05-23T05:01:56.925" v="7625"/>
          <ac:grpSpMkLst>
            <pc:docMk/>
            <pc:sldMk cId="3520927661" sldId="913"/>
            <ac:grpSpMk id="43" creationId="{8DF66CBC-141A-41AB-9508-99DD07DB6627}"/>
          </ac:grpSpMkLst>
        </pc:grpChg>
        <pc:grpChg chg="mod">
          <ac:chgData name="Jonathan Neo" userId="499c2d3d-ce76-4636-8e86-6622b1f40b7d" providerId="ADAL" clId="{EAA38B30-6216-4603-B81A-1F5121423905}" dt="2020-05-23T05:01:56.925" v="7625"/>
          <ac:grpSpMkLst>
            <pc:docMk/>
            <pc:sldMk cId="3520927661" sldId="913"/>
            <ac:grpSpMk id="44" creationId="{F208914D-9227-440A-946D-B34D14BF9CC5}"/>
          </ac:grpSpMkLst>
        </pc:grpChg>
        <pc:picChg chg="add del mod">
          <ac:chgData name="Jonathan Neo" userId="499c2d3d-ce76-4636-8e86-6622b1f40b7d" providerId="ADAL" clId="{EAA38B30-6216-4603-B81A-1F5121423905}" dt="2020-05-23T04:44:23.734" v="7624" actId="478"/>
          <ac:picMkLst>
            <pc:docMk/>
            <pc:sldMk cId="3520927661" sldId="913"/>
            <ac:picMk id="24" creationId="{8A70C019-5D17-4F3D-B491-2B10CB40A467}"/>
          </ac:picMkLst>
        </pc:picChg>
        <pc:picChg chg="add del mod">
          <ac:chgData name="Jonathan Neo" userId="499c2d3d-ce76-4636-8e86-6622b1f40b7d" providerId="ADAL" clId="{EAA38B30-6216-4603-B81A-1F5121423905}" dt="2020-05-23T04:44:23.734" v="7624" actId="478"/>
          <ac:picMkLst>
            <pc:docMk/>
            <pc:sldMk cId="3520927661" sldId="913"/>
            <ac:picMk id="25" creationId="{7CFFF322-A35D-410C-9027-E9A967AF2755}"/>
          </ac:picMkLst>
        </pc:picChg>
        <pc:picChg chg="add del mod">
          <ac:chgData name="Jonathan Neo" userId="499c2d3d-ce76-4636-8e86-6622b1f40b7d" providerId="ADAL" clId="{EAA38B30-6216-4603-B81A-1F5121423905}" dt="2020-05-23T04:44:23.734" v="7624" actId="478"/>
          <ac:picMkLst>
            <pc:docMk/>
            <pc:sldMk cId="3520927661" sldId="913"/>
            <ac:picMk id="28" creationId="{CE6BAF2C-FFEB-48A9-86F8-6BA2BCFE3FE5}"/>
          </ac:picMkLst>
        </pc:picChg>
        <pc:picChg chg="add del mod">
          <ac:chgData name="Jonathan Neo" userId="499c2d3d-ce76-4636-8e86-6622b1f40b7d" providerId="ADAL" clId="{EAA38B30-6216-4603-B81A-1F5121423905}" dt="2020-05-23T04:44:23.734" v="7624" actId="478"/>
          <ac:picMkLst>
            <pc:docMk/>
            <pc:sldMk cId="3520927661" sldId="913"/>
            <ac:picMk id="35" creationId="{F7ACB49A-EFD1-45D1-932E-E3EFF6656D53}"/>
          </ac:picMkLst>
        </pc:picChg>
        <pc:picChg chg="add mod">
          <ac:chgData name="Jonathan Neo" userId="499c2d3d-ce76-4636-8e86-6622b1f40b7d" providerId="ADAL" clId="{EAA38B30-6216-4603-B81A-1F5121423905}" dt="2020-05-23T05:01:56.925" v="7625"/>
          <ac:picMkLst>
            <pc:docMk/>
            <pc:sldMk cId="3520927661" sldId="913"/>
            <ac:picMk id="52" creationId="{3F504048-1AE3-4565-B972-AA0109FFA9BB}"/>
          </ac:picMkLst>
        </pc:picChg>
        <pc:picChg chg="add mod">
          <ac:chgData name="Jonathan Neo" userId="499c2d3d-ce76-4636-8e86-6622b1f40b7d" providerId="ADAL" clId="{EAA38B30-6216-4603-B81A-1F5121423905}" dt="2020-05-23T05:17:38.270" v="8733" actId="1076"/>
          <ac:picMkLst>
            <pc:docMk/>
            <pc:sldMk cId="3520927661" sldId="913"/>
            <ac:picMk id="56" creationId="{CED5FE97-4D4B-4343-B2A4-5B1DD2149915}"/>
          </ac:picMkLst>
        </pc:picChg>
        <pc:picChg chg="add mod">
          <ac:chgData name="Jonathan Neo" userId="499c2d3d-ce76-4636-8e86-6622b1f40b7d" providerId="ADAL" clId="{EAA38B30-6216-4603-B81A-1F5121423905}" dt="2020-05-23T11:13:22.401" v="19150"/>
          <ac:picMkLst>
            <pc:docMk/>
            <pc:sldMk cId="3520927661" sldId="913"/>
            <ac:picMk id="57" creationId="{A9DEB033-CD6A-4030-B32C-2C16A7201D9A}"/>
          </ac:picMkLst>
        </pc:picChg>
        <pc:cxnChg chg="del mod">
          <ac:chgData name="Jonathan Neo" userId="499c2d3d-ce76-4636-8e86-6622b1f40b7d" providerId="ADAL" clId="{EAA38B30-6216-4603-B81A-1F5121423905}" dt="2020-05-23T04:42:01.587" v="7602" actId="478"/>
          <ac:cxnSpMkLst>
            <pc:docMk/>
            <pc:sldMk cId="3520927661" sldId="913"/>
            <ac:cxnSpMk id="7" creationId="{5A5F0ACE-66B3-4C92-BB5A-12F0C11620CA}"/>
          </ac:cxnSpMkLst>
        </pc:cxnChg>
        <pc:cxnChg chg="del mod">
          <ac:chgData name="Jonathan Neo" userId="499c2d3d-ce76-4636-8e86-6622b1f40b7d" providerId="ADAL" clId="{EAA38B30-6216-4603-B81A-1F5121423905}" dt="2020-05-23T04:42:01.587" v="7602" actId="478"/>
          <ac:cxnSpMkLst>
            <pc:docMk/>
            <pc:sldMk cId="3520927661" sldId="913"/>
            <ac:cxnSpMk id="23" creationId="{6BB06F83-3503-4A31-9347-C69ECA7A38D2}"/>
          </ac:cxnSpMkLst>
        </pc:cxnChg>
        <pc:cxnChg chg="del mod">
          <ac:chgData name="Jonathan Neo" userId="499c2d3d-ce76-4636-8e86-6622b1f40b7d" providerId="ADAL" clId="{EAA38B30-6216-4603-B81A-1F5121423905}" dt="2020-05-23T04:42:01.587" v="7602" actId="478"/>
          <ac:cxnSpMkLst>
            <pc:docMk/>
            <pc:sldMk cId="3520927661" sldId="913"/>
            <ac:cxnSpMk id="26" creationId="{2BFB816D-F120-40EF-BC6B-830DE6A3BDAC}"/>
          </ac:cxnSpMkLst>
        </pc:cxnChg>
        <pc:cxnChg chg="add del mod">
          <ac:chgData name="Jonathan Neo" userId="499c2d3d-ce76-4636-8e86-6622b1f40b7d" providerId="ADAL" clId="{EAA38B30-6216-4603-B81A-1F5121423905}" dt="2020-05-23T04:44:23.734" v="7624" actId="478"/>
          <ac:cxnSpMkLst>
            <pc:docMk/>
            <pc:sldMk cId="3520927661" sldId="913"/>
            <ac:cxnSpMk id="27" creationId="{D6CE5371-F307-4586-A373-717687220AAB}"/>
          </ac:cxnSpMkLst>
        </pc:cxnChg>
        <pc:cxnChg chg="add del mod">
          <ac:chgData name="Jonathan Neo" userId="499c2d3d-ce76-4636-8e86-6622b1f40b7d" providerId="ADAL" clId="{EAA38B30-6216-4603-B81A-1F5121423905}" dt="2020-05-23T04:44:23.734" v="7624" actId="478"/>
          <ac:cxnSpMkLst>
            <pc:docMk/>
            <pc:sldMk cId="3520927661" sldId="913"/>
            <ac:cxnSpMk id="29" creationId="{E67C65BD-2000-4E3F-BC35-368CAD0A163D}"/>
          </ac:cxnSpMkLst>
        </pc:cxnChg>
        <pc:cxnChg chg="add del mod">
          <ac:chgData name="Jonathan Neo" userId="499c2d3d-ce76-4636-8e86-6622b1f40b7d" providerId="ADAL" clId="{EAA38B30-6216-4603-B81A-1F5121423905}" dt="2020-05-23T04:44:23.734" v="7624" actId="478"/>
          <ac:cxnSpMkLst>
            <pc:docMk/>
            <pc:sldMk cId="3520927661" sldId="913"/>
            <ac:cxnSpMk id="36" creationId="{8FC713C8-4586-461A-ACB4-F311C1B1DD77}"/>
          </ac:cxnSpMkLst>
        </pc:cxnChg>
        <pc:cxnChg chg="del mod">
          <ac:chgData name="Jonathan Neo" userId="499c2d3d-ce76-4636-8e86-6622b1f40b7d" providerId="ADAL" clId="{EAA38B30-6216-4603-B81A-1F5121423905}" dt="2020-05-23T04:42:01.587" v="7602" actId="478"/>
          <ac:cxnSpMkLst>
            <pc:docMk/>
            <pc:sldMk cId="3520927661" sldId="913"/>
            <ac:cxnSpMk id="47" creationId="{7BDFA05B-817B-464B-88CA-1AC5ADBEA749}"/>
          </ac:cxnSpMkLst>
        </pc:cxnChg>
      </pc:sldChg>
      <pc:sldChg chg="addSp delSp modSp add mod">
        <pc:chgData name="Jonathan Neo" userId="499c2d3d-ce76-4636-8e86-6622b1f40b7d" providerId="ADAL" clId="{EAA38B30-6216-4603-B81A-1F5121423905}" dt="2020-05-23T12:13:25.269" v="22667" actId="20577"/>
        <pc:sldMkLst>
          <pc:docMk/>
          <pc:sldMk cId="510471589" sldId="914"/>
        </pc:sldMkLst>
        <pc:spChg chg="mod">
          <ac:chgData name="Jonathan Neo" userId="499c2d3d-ce76-4636-8e86-6622b1f40b7d" providerId="ADAL" clId="{EAA38B30-6216-4603-B81A-1F5121423905}" dt="2020-05-23T06:48:07.023" v="12342" actId="20577"/>
          <ac:spMkLst>
            <pc:docMk/>
            <pc:sldMk cId="510471589" sldId="914"/>
            <ac:spMk id="2" creationId="{4CA54266-611C-486E-B2F8-7030C027DDEB}"/>
          </ac:spMkLst>
        </pc:spChg>
        <pc:spChg chg="add del mod">
          <ac:chgData name="Jonathan Neo" userId="499c2d3d-ce76-4636-8e86-6622b1f40b7d" providerId="ADAL" clId="{EAA38B30-6216-4603-B81A-1F5121423905}" dt="2020-05-23T12:13:11.871" v="22601" actId="478"/>
          <ac:spMkLst>
            <pc:docMk/>
            <pc:sldMk cId="510471589" sldId="914"/>
            <ac:spMk id="14" creationId="{D92F7342-19B9-45BA-8F51-5C78CA811C08}"/>
          </ac:spMkLst>
        </pc:spChg>
        <pc:spChg chg="add del mod">
          <ac:chgData name="Jonathan Neo" userId="499c2d3d-ce76-4636-8e86-6622b1f40b7d" providerId="ADAL" clId="{EAA38B30-6216-4603-B81A-1F5121423905}" dt="2020-05-23T12:13:25.269" v="22667" actId="20577"/>
          <ac:spMkLst>
            <pc:docMk/>
            <pc:sldMk cId="510471589" sldId="914"/>
            <ac:spMk id="15" creationId="{C0E32720-DF99-4823-AD47-3C22B97C6641}"/>
          </ac:spMkLst>
        </pc:spChg>
        <pc:spChg chg="mod">
          <ac:chgData name="Jonathan Neo" userId="499c2d3d-ce76-4636-8e86-6622b1f40b7d" providerId="ADAL" clId="{EAA38B30-6216-4603-B81A-1F5121423905}" dt="2020-05-23T05:07:24.458" v="8173" actId="20577"/>
          <ac:spMkLst>
            <pc:docMk/>
            <pc:sldMk cId="510471589" sldId="914"/>
            <ac:spMk id="45" creationId="{302E753B-6092-42E1-A754-BACC7F259AAD}"/>
          </ac:spMkLst>
        </pc:spChg>
        <pc:spChg chg="mod">
          <ac:chgData name="Jonathan Neo" userId="499c2d3d-ce76-4636-8e86-6622b1f40b7d" providerId="ADAL" clId="{EAA38B30-6216-4603-B81A-1F5121423905}" dt="2020-05-23T05:13:20.233" v="8587" actId="20577"/>
          <ac:spMkLst>
            <pc:docMk/>
            <pc:sldMk cId="510471589" sldId="914"/>
            <ac:spMk id="53" creationId="{A0315AA6-49F0-4E06-82C9-41D63743A2D8}"/>
          </ac:spMkLst>
        </pc:spChg>
        <pc:picChg chg="add mod">
          <ac:chgData name="Jonathan Neo" userId="499c2d3d-ce76-4636-8e86-6622b1f40b7d" providerId="ADAL" clId="{EAA38B30-6216-4603-B81A-1F5121423905}" dt="2020-05-23T11:13:20.734" v="19149"/>
          <ac:picMkLst>
            <pc:docMk/>
            <pc:sldMk cId="510471589" sldId="914"/>
            <ac:picMk id="13" creationId="{0F6A33F3-86CF-4553-8CEC-72142D2A6EB9}"/>
          </ac:picMkLst>
        </pc:picChg>
        <pc:picChg chg="add del mod">
          <ac:chgData name="Jonathan Neo" userId="499c2d3d-ce76-4636-8e86-6622b1f40b7d" providerId="ADAL" clId="{EAA38B30-6216-4603-B81A-1F5121423905}" dt="2020-05-23T12:13:11.871" v="22601" actId="478"/>
          <ac:picMkLst>
            <pc:docMk/>
            <pc:sldMk cId="510471589" sldId="914"/>
            <ac:picMk id="16" creationId="{137CF9F3-1303-4FC1-A576-62B2D0BDEEC3}"/>
          </ac:picMkLst>
        </pc:picChg>
      </pc:sldChg>
      <pc:sldChg chg="modSp add del mod">
        <pc:chgData name="Jonathan Neo" userId="499c2d3d-ce76-4636-8e86-6622b1f40b7d" providerId="ADAL" clId="{EAA38B30-6216-4603-B81A-1F5121423905}" dt="2020-05-23T05:03:13.536" v="7790" actId="47"/>
        <pc:sldMkLst>
          <pc:docMk/>
          <pc:sldMk cId="3928919698" sldId="914"/>
        </pc:sldMkLst>
        <pc:spChg chg="mod">
          <ac:chgData name="Jonathan Neo" userId="499c2d3d-ce76-4636-8e86-6622b1f40b7d" providerId="ADAL" clId="{EAA38B30-6216-4603-B81A-1F5121423905}" dt="2020-05-23T05:03:11.013" v="7789" actId="20577"/>
          <ac:spMkLst>
            <pc:docMk/>
            <pc:sldMk cId="3928919698" sldId="914"/>
            <ac:spMk id="2" creationId="{4CA54266-611C-486E-B2F8-7030C027DDEB}"/>
          </ac:spMkLst>
        </pc:spChg>
      </pc:sldChg>
      <pc:sldChg chg="addSp delSp modSp add mod">
        <pc:chgData name="Jonathan Neo" userId="499c2d3d-ce76-4636-8e86-6622b1f40b7d" providerId="ADAL" clId="{EAA38B30-6216-4603-B81A-1F5121423905}" dt="2020-05-23T14:34:27.676" v="28880" actId="20577"/>
        <pc:sldMkLst>
          <pc:docMk/>
          <pc:sldMk cId="2525769049" sldId="915"/>
        </pc:sldMkLst>
        <pc:spChg chg="mod">
          <ac:chgData name="Jonathan Neo" userId="499c2d3d-ce76-4636-8e86-6622b1f40b7d" providerId="ADAL" clId="{EAA38B30-6216-4603-B81A-1F5121423905}" dt="2020-05-23T06:47:35.109" v="12318" actId="20577"/>
          <ac:spMkLst>
            <pc:docMk/>
            <pc:sldMk cId="2525769049" sldId="915"/>
            <ac:spMk id="2" creationId="{4CA54266-611C-486E-B2F8-7030C027DDEB}"/>
          </ac:spMkLst>
        </pc:spChg>
        <pc:spChg chg="add del mod">
          <ac:chgData name="Jonathan Neo" userId="499c2d3d-ce76-4636-8e86-6622b1f40b7d" providerId="ADAL" clId="{EAA38B30-6216-4603-B81A-1F5121423905}" dt="2020-05-23T05:25:33.875" v="9016" actId="478"/>
          <ac:spMkLst>
            <pc:docMk/>
            <pc:sldMk cId="2525769049" sldId="915"/>
            <ac:spMk id="3" creationId="{1AC41D18-1796-4986-B518-6AC15820DF3A}"/>
          </ac:spMkLst>
        </pc:spChg>
        <pc:spChg chg="del">
          <ac:chgData name="Jonathan Neo" userId="499c2d3d-ce76-4636-8e86-6622b1f40b7d" providerId="ADAL" clId="{EAA38B30-6216-4603-B81A-1F5121423905}" dt="2020-05-23T05:04:24.890" v="7888" actId="478"/>
          <ac:spMkLst>
            <pc:docMk/>
            <pc:sldMk cId="2525769049" sldId="915"/>
            <ac:spMk id="13" creationId="{A975C74E-E6DE-45AB-BD7E-5D2876FC03E0}"/>
          </ac:spMkLst>
        </pc:spChg>
        <pc:spChg chg="del">
          <ac:chgData name="Jonathan Neo" userId="499c2d3d-ce76-4636-8e86-6622b1f40b7d" providerId="ADAL" clId="{EAA38B30-6216-4603-B81A-1F5121423905}" dt="2020-05-23T05:04:24.890" v="7888" actId="478"/>
          <ac:spMkLst>
            <pc:docMk/>
            <pc:sldMk cId="2525769049" sldId="915"/>
            <ac:spMk id="14" creationId="{B218834A-882A-49BE-A588-EDDA7C2AF15B}"/>
          </ac:spMkLst>
        </pc:spChg>
        <pc:spChg chg="mod">
          <ac:chgData name="Jonathan Neo" userId="499c2d3d-ce76-4636-8e86-6622b1f40b7d" providerId="ADAL" clId="{EAA38B30-6216-4603-B81A-1F5121423905}" dt="2020-05-23T05:25:41.551" v="9017"/>
          <ac:spMkLst>
            <pc:docMk/>
            <pc:sldMk cId="2525769049" sldId="915"/>
            <ac:spMk id="19" creationId="{582557C9-6822-4316-BC3B-7378178B889E}"/>
          </ac:spMkLst>
        </pc:spChg>
        <pc:spChg chg="mod">
          <ac:chgData name="Jonathan Neo" userId="499c2d3d-ce76-4636-8e86-6622b1f40b7d" providerId="ADAL" clId="{EAA38B30-6216-4603-B81A-1F5121423905}" dt="2020-05-23T05:34:59.162" v="9216" actId="14100"/>
          <ac:spMkLst>
            <pc:docMk/>
            <pc:sldMk cId="2525769049" sldId="915"/>
            <ac:spMk id="20" creationId="{7E614596-766F-4B61-9660-0BD464F31C67}"/>
          </ac:spMkLst>
        </pc:spChg>
        <pc:spChg chg="mod">
          <ac:chgData name="Jonathan Neo" userId="499c2d3d-ce76-4636-8e86-6622b1f40b7d" providerId="ADAL" clId="{EAA38B30-6216-4603-B81A-1F5121423905}" dt="2020-05-23T05:26:03.432" v="9073" actId="14100"/>
          <ac:spMkLst>
            <pc:docMk/>
            <pc:sldMk cId="2525769049" sldId="915"/>
            <ac:spMk id="21" creationId="{F2708714-3E10-4F89-97AF-30598C08019E}"/>
          </ac:spMkLst>
        </pc:spChg>
        <pc:spChg chg="add del mod">
          <ac:chgData name="Jonathan Neo" userId="499c2d3d-ce76-4636-8e86-6622b1f40b7d" providerId="ADAL" clId="{EAA38B30-6216-4603-B81A-1F5121423905}" dt="2020-05-23T05:26:14.409" v="9076" actId="478"/>
          <ac:spMkLst>
            <pc:docMk/>
            <pc:sldMk cId="2525769049" sldId="915"/>
            <ac:spMk id="23" creationId="{239727E0-CC58-4D43-BE4D-91DBA4975607}"/>
          </ac:spMkLst>
        </pc:spChg>
        <pc:spChg chg="add mod">
          <ac:chgData name="Jonathan Neo" userId="499c2d3d-ce76-4636-8e86-6622b1f40b7d" providerId="ADAL" clId="{EAA38B30-6216-4603-B81A-1F5121423905}" dt="2020-05-23T14:34:27.676" v="28880" actId="20577"/>
          <ac:spMkLst>
            <pc:docMk/>
            <pc:sldMk cId="2525769049" sldId="915"/>
            <ac:spMk id="25" creationId="{095EE56B-9BE2-4FCC-B179-701F9AF7FA96}"/>
          </ac:spMkLst>
        </pc:spChg>
        <pc:spChg chg="add del mod">
          <ac:chgData name="Jonathan Neo" userId="499c2d3d-ce76-4636-8e86-6622b1f40b7d" providerId="ADAL" clId="{EAA38B30-6216-4603-B81A-1F5121423905}" dt="2020-05-23T09:58:08.633" v="16364"/>
          <ac:spMkLst>
            <pc:docMk/>
            <pc:sldMk cId="2525769049" sldId="915"/>
            <ac:spMk id="26" creationId="{3DCAA0C1-0F43-4588-BD95-F1BB72E1F499}"/>
          </ac:spMkLst>
        </pc:spChg>
        <pc:spChg chg="mod">
          <ac:chgData name="Jonathan Neo" userId="499c2d3d-ce76-4636-8e86-6622b1f40b7d" providerId="ADAL" clId="{EAA38B30-6216-4603-B81A-1F5121423905}" dt="2020-05-23T09:58:12.675" v="16380" actId="20577"/>
          <ac:spMkLst>
            <pc:docMk/>
            <pc:sldMk cId="2525769049" sldId="915"/>
            <ac:spMk id="45" creationId="{302E753B-6092-42E1-A754-BACC7F259AAD}"/>
          </ac:spMkLst>
        </pc:spChg>
        <pc:spChg chg="del">
          <ac:chgData name="Jonathan Neo" userId="499c2d3d-ce76-4636-8e86-6622b1f40b7d" providerId="ADAL" clId="{EAA38B30-6216-4603-B81A-1F5121423905}" dt="2020-05-23T05:04:24.890" v="7888" actId="478"/>
          <ac:spMkLst>
            <pc:docMk/>
            <pc:sldMk cId="2525769049" sldId="915"/>
            <ac:spMk id="56" creationId="{8AC67209-379C-4F23-9D7D-FAC3C9294D64}"/>
          </ac:spMkLst>
        </pc:spChg>
        <pc:grpChg chg="add mod">
          <ac:chgData name="Jonathan Neo" userId="499c2d3d-ce76-4636-8e86-6622b1f40b7d" providerId="ADAL" clId="{EAA38B30-6216-4603-B81A-1F5121423905}" dt="2020-05-23T09:58:23.116" v="16408" actId="1035"/>
          <ac:grpSpMkLst>
            <pc:docMk/>
            <pc:sldMk cId="2525769049" sldId="915"/>
            <ac:grpSpMk id="17" creationId="{25F4BC9B-6BD6-498C-B86F-24BFBE24F9E1}"/>
          </ac:grpSpMkLst>
        </pc:grpChg>
        <pc:grpChg chg="mod">
          <ac:chgData name="Jonathan Neo" userId="499c2d3d-ce76-4636-8e86-6622b1f40b7d" providerId="ADAL" clId="{EAA38B30-6216-4603-B81A-1F5121423905}" dt="2020-05-23T05:25:41.551" v="9017"/>
          <ac:grpSpMkLst>
            <pc:docMk/>
            <pc:sldMk cId="2525769049" sldId="915"/>
            <ac:grpSpMk id="18" creationId="{A9678363-1360-46A7-B97B-9D0A840B576A}"/>
          </ac:grpSpMkLst>
        </pc:grpChg>
        <pc:grpChg chg="del">
          <ac:chgData name="Jonathan Neo" userId="499c2d3d-ce76-4636-8e86-6622b1f40b7d" providerId="ADAL" clId="{EAA38B30-6216-4603-B81A-1F5121423905}" dt="2020-05-23T05:04:24.890" v="7888" actId="478"/>
          <ac:grpSpMkLst>
            <pc:docMk/>
            <pc:sldMk cId="2525769049" sldId="915"/>
            <ac:grpSpMk id="32" creationId="{3A4150AF-916B-4A7E-9839-06275B368E1B}"/>
          </ac:grpSpMkLst>
        </pc:grpChg>
        <pc:picChg chg="del">
          <ac:chgData name="Jonathan Neo" userId="499c2d3d-ce76-4636-8e86-6622b1f40b7d" providerId="ADAL" clId="{EAA38B30-6216-4603-B81A-1F5121423905}" dt="2020-05-23T05:04:24.890" v="7888" actId="478"/>
          <ac:picMkLst>
            <pc:docMk/>
            <pc:sldMk cId="2525769049" sldId="915"/>
            <ac:picMk id="15" creationId="{FFD89EEB-C8DB-48E6-BC0D-418FE5909E33}"/>
          </ac:picMkLst>
        </pc:picChg>
        <pc:picChg chg="add mod">
          <ac:chgData name="Jonathan Neo" userId="499c2d3d-ce76-4636-8e86-6622b1f40b7d" providerId="ADAL" clId="{EAA38B30-6216-4603-B81A-1F5121423905}" dt="2020-05-23T09:58:23.116" v="16408" actId="1035"/>
          <ac:picMkLst>
            <pc:docMk/>
            <pc:sldMk cId="2525769049" sldId="915"/>
            <ac:picMk id="22" creationId="{36917D53-0229-463F-AF60-B668302BDC47}"/>
          </ac:picMkLst>
        </pc:picChg>
        <pc:picChg chg="add mod">
          <ac:chgData name="Jonathan Neo" userId="499c2d3d-ce76-4636-8e86-6622b1f40b7d" providerId="ADAL" clId="{EAA38B30-6216-4603-B81A-1F5121423905}" dt="2020-05-23T11:13:37.478" v="19155"/>
          <ac:picMkLst>
            <pc:docMk/>
            <pc:sldMk cId="2525769049" sldId="915"/>
            <ac:picMk id="27" creationId="{1E877A78-C8C5-4B55-9E34-C0861198001A}"/>
          </ac:picMkLst>
        </pc:picChg>
        <pc:picChg chg="del">
          <ac:chgData name="Jonathan Neo" userId="499c2d3d-ce76-4636-8e86-6622b1f40b7d" providerId="ADAL" clId="{EAA38B30-6216-4603-B81A-1F5121423905}" dt="2020-05-23T05:04:24.890" v="7888" actId="478"/>
          <ac:picMkLst>
            <pc:docMk/>
            <pc:sldMk cId="2525769049" sldId="915"/>
            <ac:picMk id="55" creationId="{D2711483-EF92-4EF6-8F82-ACF0E86BF55A}"/>
          </ac:picMkLst>
        </pc:picChg>
      </pc:sldChg>
      <pc:sldChg chg="addSp delSp modSp add mod">
        <pc:chgData name="Jonathan Neo" userId="499c2d3d-ce76-4636-8e86-6622b1f40b7d" providerId="ADAL" clId="{EAA38B30-6216-4603-B81A-1F5121423905}" dt="2020-05-23T11:13:18.473" v="19148"/>
        <pc:sldMkLst>
          <pc:docMk/>
          <pc:sldMk cId="1350152427" sldId="916"/>
        </pc:sldMkLst>
        <pc:spChg chg="mod">
          <ac:chgData name="Jonathan Neo" userId="499c2d3d-ce76-4636-8e86-6622b1f40b7d" providerId="ADAL" clId="{EAA38B30-6216-4603-B81A-1F5121423905}" dt="2020-05-23T06:48:22.859" v="12349" actId="20577"/>
          <ac:spMkLst>
            <pc:docMk/>
            <pc:sldMk cId="1350152427" sldId="916"/>
            <ac:spMk id="2" creationId="{4CA54266-611C-486E-B2F8-7030C027DDEB}"/>
          </ac:spMkLst>
        </pc:spChg>
        <pc:spChg chg="add mod">
          <ac:chgData name="Jonathan Neo" userId="499c2d3d-ce76-4636-8e86-6622b1f40b7d" providerId="ADAL" clId="{EAA38B30-6216-4603-B81A-1F5121423905}" dt="2020-05-23T05:11:11.722" v="8410" actId="1036"/>
          <ac:spMkLst>
            <pc:docMk/>
            <pc:sldMk cId="1350152427" sldId="916"/>
            <ac:spMk id="18" creationId="{EC0479B0-6DC5-4B65-9567-A15C444C0FFF}"/>
          </ac:spMkLst>
        </pc:spChg>
        <pc:spChg chg="add mod">
          <ac:chgData name="Jonathan Neo" userId="499c2d3d-ce76-4636-8e86-6622b1f40b7d" providerId="ADAL" clId="{EAA38B30-6216-4603-B81A-1F5121423905}" dt="2020-05-23T05:11:11.722" v="8410" actId="1036"/>
          <ac:spMkLst>
            <pc:docMk/>
            <pc:sldMk cId="1350152427" sldId="916"/>
            <ac:spMk id="19" creationId="{2A379E44-9886-456D-83CA-0CF9CE7D0C52}"/>
          </ac:spMkLst>
        </pc:spChg>
        <pc:spChg chg="add mod">
          <ac:chgData name="Jonathan Neo" userId="499c2d3d-ce76-4636-8e86-6622b1f40b7d" providerId="ADAL" clId="{EAA38B30-6216-4603-B81A-1F5121423905}" dt="2020-05-23T05:11:11.722" v="8410" actId="1036"/>
          <ac:spMkLst>
            <pc:docMk/>
            <pc:sldMk cId="1350152427" sldId="916"/>
            <ac:spMk id="20" creationId="{E1CC3FA7-D591-4DC2-9EEE-B960E5F1FD9E}"/>
          </ac:spMkLst>
        </pc:spChg>
        <pc:spChg chg="add mod">
          <ac:chgData name="Jonathan Neo" userId="499c2d3d-ce76-4636-8e86-6622b1f40b7d" providerId="ADAL" clId="{EAA38B30-6216-4603-B81A-1F5121423905}" dt="2020-05-23T05:11:11.722" v="8410" actId="1036"/>
          <ac:spMkLst>
            <pc:docMk/>
            <pc:sldMk cId="1350152427" sldId="916"/>
            <ac:spMk id="23" creationId="{C44C5520-9AC7-466E-930B-10BF50D378FE}"/>
          </ac:spMkLst>
        </pc:spChg>
        <pc:spChg chg="add mod">
          <ac:chgData name="Jonathan Neo" userId="499c2d3d-ce76-4636-8e86-6622b1f40b7d" providerId="ADAL" clId="{EAA38B30-6216-4603-B81A-1F5121423905}" dt="2020-05-23T05:13:37.025" v="8612" actId="14100"/>
          <ac:spMkLst>
            <pc:docMk/>
            <pc:sldMk cId="1350152427" sldId="916"/>
            <ac:spMk id="33" creationId="{D551DED9-7BE6-41EB-9C08-0024121E8213}"/>
          </ac:spMkLst>
        </pc:spChg>
        <pc:spChg chg="mod">
          <ac:chgData name="Jonathan Neo" userId="499c2d3d-ce76-4636-8e86-6622b1f40b7d" providerId="ADAL" clId="{EAA38B30-6216-4603-B81A-1F5121423905}" dt="2020-05-23T05:13:27.810" v="8598" actId="20577"/>
          <ac:spMkLst>
            <pc:docMk/>
            <pc:sldMk cId="1350152427" sldId="916"/>
            <ac:spMk id="39" creationId="{B6BAE2C7-B3E0-4B56-A8A8-F35E83F887A3}"/>
          </ac:spMkLst>
        </pc:spChg>
        <pc:spChg chg="mod">
          <ac:chgData name="Jonathan Neo" userId="499c2d3d-ce76-4636-8e86-6622b1f40b7d" providerId="ADAL" clId="{EAA38B30-6216-4603-B81A-1F5121423905}" dt="2020-05-23T05:15:26.778" v="8618" actId="14100"/>
          <ac:spMkLst>
            <pc:docMk/>
            <pc:sldMk cId="1350152427" sldId="916"/>
            <ac:spMk id="40" creationId="{0EA08293-4074-4ABA-B4D9-4B085B97AADF}"/>
          </ac:spMkLst>
        </pc:spChg>
        <pc:spChg chg="mod">
          <ac:chgData name="Jonathan Neo" userId="499c2d3d-ce76-4636-8e86-6622b1f40b7d" providerId="ADAL" clId="{EAA38B30-6216-4603-B81A-1F5121423905}" dt="2020-05-23T05:11:27.912" v="8442"/>
          <ac:spMkLst>
            <pc:docMk/>
            <pc:sldMk cId="1350152427" sldId="916"/>
            <ac:spMk id="41" creationId="{5C9E6CB8-2190-4D06-9E20-C0D2F90054FD}"/>
          </ac:spMkLst>
        </pc:spChg>
        <pc:spChg chg="mod">
          <ac:chgData name="Jonathan Neo" userId="499c2d3d-ce76-4636-8e86-6622b1f40b7d" providerId="ADAL" clId="{EAA38B30-6216-4603-B81A-1F5121423905}" dt="2020-05-23T05:18:28.164" v="8791" actId="20577"/>
          <ac:spMkLst>
            <pc:docMk/>
            <pc:sldMk cId="1350152427" sldId="916"/>
            <ac:spMk id="45" creationId="{302E753B-6092-42E1-A754-BACC7F259AAD}"/>
          </ac:spMkLst>
        </pc:spChg>
        <pc:spChg chg="add mod">
          <ac:chgData name="Jonathan Neo" userId="499c2d3d-ce76-4636-8e86-6622b1f40b7d" providerId="ADAL" clId="{EAA38B30-6216-4603-B81A-1F5121423905}" dt="2020-05-23T05:15:19.439" v="8617" actId="1076"/>
          <ac:spMkLst>
            <pc:docMk/>
            <pc:sldMk cId="1350152427" sldId="916"/>
            <ac:spMk id="46" creationId="{E3FADD21-1537-48FD-BDD1-F39567DEA490}"/>
          </ac:spMkLst>
        </pc:spChg>
        <pc:spChg chg="del">
          <ac:chgData name="Jonathan Neo" userId="499c2d3d-ce76-4636-8e86-6622b1f40b7d" providerId="ADAL" clId="{EAA38B30-6216-4603-B81A-1F5121423905}" dt="2020-05-23T05:08:42.888" v="8261" actId="478"/>
          <ac:spMkLst>
            <pc:docMk/>
            <pc:sldMk cId="1350152427" sldId="916"/>
            <ac:spMk id="53" creationId="{A0315AA6-49F0-4E06-82C9-41D63743A2D8}"/>
          </ac:spMkLst>
        </pc:spChg>
        <pc:grpChg chg="add mod">
          <ac:chgData name="Jonathan Neo" userId="499c2d3d-ce76-4636-8e86-6622b1f40b7d" providerId="ADAL" clId="{EAA38B30-6216-4603-B81A-1F5121423905}" dt="2020-05-23T05:11:31.948" v="8443" actId="1076"/>
          <ac:grpSpMkLst>
            <pc:docMk/>
            <pc:sldMk cId="1350152427" sldId="916"/>
            <ac:grpSpMk id="37" creationId="{8BBC9BA1-8BDD-4BA1-8018-39CF33F0CDFF}"/>
          </ac:grpSpMkLst>
        </pc:grpChg>
        <pc:grpChg chg="mod">
          <ac:chgData name="Jonathan Neo" userId="499c2d3d-ce76-4636-8e86-6622b1f40b7d" providerId="ADAL" clId="{EAA38B30-6216-4603-B81A-1F5121423905}" dt="2020-05-23T05:11:27.912" v="8442"/>
          <ac:grpSpMkLst>
            <pc:docMk/>
            <pc:sldMk cId="1350152427" sldId="916"/>
            <ac:grpSpMk id="38" creationId="{BC1E77E3-9E6B-4886-B9B3-15A22B15EFD7}"/>
          </ac:grpSpMkLst>
        </pc:grpChg>
        <pc:grpChg chg="del">
          <ac:chgData name="Jonathan Neo" userId="499c2d3d-ce76-4636-8e86-6622b1f40b7d" providerId="ADAL" clId="{EAA38B30-6216-4603-B81A-1F5121423905}" dt="2020-05-23T05:08:42.888" v="8261" actId="478"/>
          <ac:grpSpMkLst>
            <pc:docMk/>
            <pc:sldMk cId="1350152427" sldId="916"/>
            <ac:grpSpMk id="43" creationId="{8DF66CBC-141A-41AB-9508-99DD07DB6627}"/>
          </ac:grpSpMkLst>
        </pc:grpChg>
        <pc:picChg chg="add mod">
          <ac:chgData name="Jonathan Neo" userId="499c2d3d-ce76-4636-8e86-6622b1f40b7d" providerId="ADAL" clId="{EAA38B30-6216-4603-B81A-1F5121423905}" dt="2020-05-23T05:11:11.722" v="8410" actId="1036"/>
          <ac:picMkLst>
            <pc:docMk/>
            <pc:sldMk cId="1350152427" sldId="916"/>
            <ac:picMk id="13" creationId="{5DAF01D8-500F-4B59-AE91-786FD7745D36}"/>
          </ac:picMkLst>
        </pc:picChg>
        <pc:picChg chg="add mod">
          <ac:chgData name="Jonathan Neo" userId="499c2d3d-ce76-4636-8e86-6622b1f40b7d" providerId="ADAL" clId="{EAA38B30-6216-4603-B81A-1F5121423905}" dt="2020-05-23T05:11:11.722" v="8410" actId="1036"/>
          <ac:picMkLst>
            <pc:docMk/>
            <pc:sldMk cId="1350152427" sldId="916"/>
            <ac:picMk id="14" creationId="{721E2864-3D96-444E-A168-63AAAC81300B}"/>
          </ac:picMkLst>
        </pc:picChg>
        <pc:picChg chg="add mod">
          <ac:chgData name="Jonathan Neo" userId="499c2d3d-ce76-4636-8e86-6622b1f40b7d" providerId="ADAL" clId="{EAA38B30-6216-4603-B81A-1F5121423905}" dt="2020-05-23T05:11:11.722" v="8410" actId="1036"/>
          <ac:picMkLst>
            <pc:docMk/>
            <pc:sldMk cId="1350152427" sldId="916"/>
            <ac:picMk id="16" creationId="{C6094D5C-937D-421A-8D67-6C46CCD84C68}"/>
          </ac:picMkLst>
        </pc:picChg>
        <pc:picChg chg="add mod">
          <ac:chgData name="Jonathan Neo" userId="499c2d3d-ce76-4636-8e86-6622b1f40b7d" providerId="ADAL" clId="{EAA38B30-6216-4603-B81A-1F5121423905}" dt="2020-05-23T05:11:11.722" v="8410" actId="1036"/>
          <ac:picMkLst>
            <pc:docMk/>
            <pc:sldMk cId="1350152427" sldId="916"/>
            <ac:picMk id="21" creationId="{8BCDB7B7-1D3B-4832-9660-52164E5C3574}"/>
          </ac:picMkLst>
        </pc:picChg>
        <pc:picChg chg="add mod">
          <ac:chgData name="Jonathan Neo" userId="499c2d3d-ce76-4636-8e86-6622b1f40b7d" providerId="ADAL" clId="{EAA38B30-6216-4603-B81A-1F5121423905}" dt="2020-05-23T05:11:11.722" v="8410" actId="1036"/>
          <ac:picMkLst>
            <pc:docMk/>
            <pc:sldMk cId="1350152427" sldId="916"/>
            <ac:picMk id="24" creationId="{80F0B97A-B2B1-476A-8432-C1FD169C1619}"/>
          </ac:picMkLst>
        </pc:picChg>
        <pc:picChg chg="add mod">
          <ac:chgData name="Jonathan Neo" userId="499c2d3d-ce76-4636-8e86-6622b1f40b7d" providerId="ADAL" clId="{EAA38B30-6216-4603-B81A-1F5121423905}" dt="2020-05-23T05:11:11.722" v="8410" actId="1036"/>
          <ac:picMkLst>
            <pc:docMk/>
            <pc:sldMk cId="1350152427" sldId="916"/>
            <ac:picMk id="29" creationId="{58E8730C-7885-467A-AA8E-E2CD12F97127}"/>
          </ac:picMkLst>
        </pc:picChg>
        <pc:picChg chg="add mod">
          <ac:chgData name="Jonathan Neo" userId="499c2d3d-ce76-4636-8e86-6622b1f40b7d" providerId="ADAL" clId="{EAA38B30-6216-4603-B81A-1F5121423905}" dt="2020-05-23T11:13:18.473" v="19148"/>
          <ac:picMkLst>
            <pc:docMk/>
            <pc:sldMk cId="1350152427" sldId="916"/>
            <ac:picMk id="47" creationId="{84CFAF39-14B4-49D6-8005-0F083AA1F324}"/>
          </ac:picMkLst>
        </pc:picChg>
        <pc:picChg chg="del">
          <ac:chgData name="Jonathan Neo" userId="499c2d3d-ce76-4636-8e86-6622b1f40b7d" providerId="ADAL" clId="{EAA38B30-6216-4603-B81A-1F5121423905}" dt="2020-05-23T05:08:42.888" v="8261" actId="478"/>
          <ac:picMkLst>
            <pc:docMk/>
            <pc:sldMk cId="1350152427" sldId="916"/>
            <ac:picMk id="52" creationId="{3F504048-1AE3-4565-B972-AA0109FFA9BB}"/>
          </ac:picMkLst>
        </pc:picChg>
        <pc:cxnChg chg="add mod">
          <ac:chgData name="Jonathan Neo" userId="499c2d3d-ce76-4636-8e86-6622b1f40b7d" providerId="ADAL" clId="{EAA38B30-6216-4603-B81A-1F5121423905}" dt="2020-05-23T05:11:11.722" v="8410" actId="1036"/>
          <ac:cxnSpMkLst>
            <pc:docMk/>
            <pc:sldMk cId="1350152427" sldId="916"/>
            <ac:cxnSpMk id="15" creationId="{CFB672B2-7A2E-4C2C-922A-40B5F8D7C6BC}"/>
          </ac:cxnSpMkLst>
        </pc:cxnChg>
        <pc:cxnChg chg="add mod">
          <ac:chgData name="Jonathan Neo" userId="499c2d3d-ce76-4636-8e86-6622b1f40b7d" providerId="ADAL" clId="{EAA38B30-6216-4603-B81A-1F5121423905}" dt="2020-05-23T05:11:11.722" v="8410" actId="1036"/>
          <ac:cxnSpMkLst>
            <pc:docMk/>
            <pc:sldMk cId="1350152427" sldId="916"/>
            <ac:cxnSpMk id="17" creationId="{A0B3B178-FF22-469F-9BF0-0C32E123AF37}"/>
          </ac:cxnSpMkLst>
        </pc:cxnChg>
        <pc:cxnChg chg="add mod">
          <ac:chgData name="Jonathan Neo" userId="499c2d3d-ce76-4636-8e86-6622b1f40b7d" providerId="ADAL" clId="{EAA38B30-6216-4603-B81A-1F5121423905}" dt="2020-05-23T05:11:11.722" v="8410" actId="1036"/>
          <ac:cxnSpMkLst>
            <pc:docMk/>
            <pc:sldMk cId="1350152427" sldId="916"/>
            <ac:cxnSpMk id="22" creationId="{1BC5EC7E-31E1-443B-88AC-D463C4AC438E}"/>
          </ac:cxnSpMkLst>
        </pc:cxnChg>
        <pc:cxnChg chg="add mod">
          <ac:chgData name="Jonathan Neo" userId="499c2d3d-ce76-4636-8e86-6622b1f40b7d" providerId="ADAL" clId="{EAA38B30-6216-4603-B81A-1F5121423905}" dt="2020-05-23T05:11:11.722" v="8410" actId="1036"/>
          <ac:cxnSpMkLst>
            <pc:docMk/>
            <pc:sldMk cId="1350152427" sldId="916"/>
            <ac:cxnSpMk id="30" creationId="{020E20E5-3E7A-4F97-9656-667C46E560FD}"/>
          </ac:cxnSpMkLst>
        </pc:cxnChg>
      </pc:sldChg>
      <pc:sldChg chg="addSp modSp add mod">
        <pc:chgData name="Jonathan Neo" userId="499c2d3d-ce76-4636-8e86-6622b1f40b7d" providerId="ADAL" clId="{EAA38B30-6216-4603-B81A-1F5121423905}" dt="2020-05-23T11:13:17.171" v="19147"/>
        <pc:sldMkLst>
          <pc:docMk/>
          <pc:sldMk cId="3190158940" sldId="917"/>
        </pc:sldMkLst>
        <pc:spChg chg="mod">
          <ac:chgData name="Jonathan Neo" userId="499c2d3d-ce76-4636-8e86-6622b1f40b7d" providerId="ADAL" clId="{EAA38B30-6216-4603-B81A-1F5121423905}" dt="2020-05-23T06:48:27.280" v="12351" actId="20577"/>
          <ac:spMkLst>
            <pc:docMk/>
            <pc:sldMk cId="3190158940" sldId="917"/>
            <ac:spMk id="2" creationId="{4CA54266-611C-486E-B2F8-7030C027DDEB}"/>
          </ac:spMkLst>
        </pc:spChg>
        <pc:spChg chg="mod">
          <ac:chgData name="Jonathan Neo" userId="499c2d3d-ce76-4636-8e86-6622b1f40b7d" providerId="ADAL" clId="{EAA38B30-6216-4603-B81A-1F5121423905}" dt="2020-05-23T05:43:42.517" v="9979"/>
          <ac:spMkLst>
            <pc:docMk/>
            <pc:sldMk cId="3190158940" sldId="917"/>
            <ac:spMk id="45" creationId="{302E753B-6092-42E1-A754-BACC7F259AAD}"/>
          </ac:spMkLst>
        </pc:spChg>
        <pc:spChg chg="mod">
          <ac:chgData name="Jonathan Neo" userId="499c2d3d-ce76-4636-8e86-6622b1f40b7d" providerId="ADAL" clId="{EAA38B30-6216-4603-B81A-1F5121423905}" dt="2020-05-23T05:43:55.857" v="9993" actId="20577"/>
          <ac:spMkLst>
            <pc:docMk/>
            <pc:sldMk cId="3190158940" sldId="917"/>
            <ac:spMk id="53" creationId="{A0315AA6-49F0-4E06-82C9-41D63743A2D8}"/>
          </ac:spMkLst>
        </pc:spChg>
        <pc:picChg chg="add mod">
          <ac:chgData name="Jonathan Neo" userId="499c2d3d-ce76-4636-8e86-6622b1f40b7d" providerId="ADAL" clId="{EAA38B30-6216-4603-B81A-1F5121423905}" dt="2020-05-23T11:13:17.171" v="19147"/>
          <ac:picMkLst>
            <pc:docMk/>
            <pc:sldMk cId="3190158940" sldId="917"/>
            <ac:picMk id="13" creationId="{3E2206D8-D6B0-4C19-B2D5-7D487F7878EE}"/>
          </ac:picMkLst>
        </pc:picChg>
      </pc:sldChg>
      <pc:sldChg chg="add del">
        <pc:chgData name="Jonathan Neo" userId="499c2d3d-ce76-4636-8e86-6622b1f40b7d" providerId="ADAL" clId="{EAA38B30-6216-4603-B81A-1F5121423905}" dt="2020-05-23T05:40:37.687" v="9356" actId="47"/>
        <pc:sldMkLst>
          <pc:docMk/>
          <pc:sldMk cId="406841456" sldId="918"/>
        </pc:sldMkLst>
      </pc:sldChg>
      <pc:sldChg chg="addSp delSp modSp add mod">
        <pc:chgData name="Jonathan Neo" userId="499c2d3d-ce76-4636-8e86-6622b1f40b7d" providerId="ADAL" clId="{EAA38B30-6216-4603-B81A-1F5121423905}" dt="2020-05-23T11:13:13.023" v="19144"/>
        <pc:sldMkLst>
          <pc:docMk/>
          <pc:sldMk cId="610572827" sldId="918"/>
        </pc:sldMkLst>
        <pc:spChg chg="mod">
          <ac:chgData name="Jonathan Neo" userId="499c2d3d-ce76-4636-8e86-6622b1f40b7d" providerId="ADAL" clId="{EAA38B30-6216-4603-B81A-1F5121423905}" dt="2020-05-23T06:48:45.525" v="12358" actId="20577"/>
          <ac:spMkLst>
            <pc:docMk/>
            <pc:sldMk cId="610572827" sldId="918"/>
            <ac:spMk id="2" creationId="{4CA54266-611C-486E-B2F8-7030C027DDEB}"/>
          </ac:spMkLst>
        </pc:spChg>
        <pc:spChg chg="add mod">
          <ac:chgData name="Jonathan Neo" userId="499c2d3d-ce76-4636-8e86-6622b1f40b7d" providerId="ADAL" clId="{EAA38B30-6216-4603-B81A-1F5121423905}" dt="2020-05-23T06:58:55.356" v="12493" actId="14100"/>
          <ac:spMkLst>
            <pc:docMk/>
            <pc:sldMk cId="610572827" sldId="918"/>
            <ac:spMk id="13" creationId="{46A17262-D706-4F8C-990E-0AD02B67B1DE}"/>
          </ac:spMkLst>
        </pc:spChg>
        <pc:spChg chg="add mod">
          <ac:chgData name="Jonathan Neo" userId="499c2d3d-ce76-4636-8e86-6622b1f40b7d" providerId="ADAL" clId="{EAA38B30-6216-4603-B81A-1F5121423905}" dt="2020-05-23T06:58:53.061" v="12492" actId="14100"/>
          <ac:spMkLst>
            <pc:docMk/>
            <pc:sldMk cId="610572827" sldId="918"/>
            <ac:spMk id="14" creationId="{55B339A1-3E94-4CEC-AAE0-6B9C0AB6C32D}"/>
          </ac:spMkLst>
        </pc:spChg>
        <pc:spChg chg="add del mod">
          <ac:chgData name="Jonathan Neo" userId="499c2d3d-ce76-4636-8e86-6622b1f40b7d" providerId="ADAL" clId="{EAA38B30-6216-4603-B81A-1F5121423905}" dt="2020-05-23T06:19:22.114" v="11449" actId="478"/>
          <ac:spMkLst>
            <pc:docMk/>
            <pc:sldMk cId="610572827" sldId="918"/>
            <ac:spMk id="16" creationId="{3648068E-BE08-41A6-8DCC-ADA4661745E9}"/>
          </ac:spMkLst>
        </pc:spChg>
        <pc:spChg chg="add del mod">
          <ac:chgData name="Jonathan Neo" userId="499c2d3d-ce76-4636-8e86-6622b1f40b7d" providerId="ADAL" clId="{EAA38B30-6216-4603-B81A-1F5121423905}" dt="2020-05-23T06:19:22.114" v="11449" actId="478"/>
          <ac:spMkLst>
            <pc:docMk/>
            <pc:sldMk cId="610572827" sldId="918"/>
            <ac:spMk id="17" creationId="{1D5F7E3D-0FB6-4AF3-9268-422093BFCBB3}"/>
          </ac:spMkLst>
        </pc:spChg>
        <pc:spChg chg="add del mod">
          <ac:chgData name="Jonathan Neo" userId="499c2d3d-ce76-4636-8e86-6622b1f40b7d" providerId="ADAL" clId="{EAA38B30-6216-4603-B81A-1F5121423905}" dt="2020-05-23T06:32:37.276" v="11888"/>
          <ac:spMkLst>
            <pc:docMk/>
            <pc:sldMk cId="610572827" sldId="918"/>
            <ac:spMk id="19" creationId="{54BB0228-2429-4E11-B077-E0A7BC983511}"/>
          </ac:spMkLst>
        </pc:spChg>
        <pc:spChg chg="add mod">
          <ac:chgData name="Jonathan Neo" userId="499c2d3d-ce76-4636-8e86-6622b1f40b7d" providerId="ADAL" clId="{EAA38B30-6216-4603-B81A-1F5121423905}" dt="2020-05-23T06:59:02.114" v="12494" actId="14100"/>
          <ac:spMkLst>
            <pc:docMk/>
            <pc:sldMk cId="610572827" sldId="918"/>
            <ac:spMk id="20" creationId="{AF732BA0-E578-42E0-BCD2-ECCDEBDC11E0}"/>
          </ac:spMkLst>
        </pc:spChg>
        <pc:spChg chg="add mod">
          <ac:chgData name="Jonathan Neo" userId="499c2d3d-ce76-4636-8e86-6622b1f40b7d" providerId="ADAL" clId="{EAA38B30-6216-4603-B81A-1F5121423905}" dt="2020-05-23T06:34:58.473" v="12225" actId="20577"/>
          <ac:spMkLst>
            <pc:docMk/>
            <pc:sldMk cId="610572827" sldId="918"/>
            <ac:spMk id="21" creationId="{992DA0CA-7784-4B0F-B726-942F73B78D05}"/>
          </ac:spMkLst>
        </pc:spChg>
        <pc:spChg chg="mod">
          <ac:chgData name="Jonathan Neo" userId="499c2d3d-ce76-4636-8e86-6622b1f40b7d" providerId="ADAL" clId="{EAA38B30-6216-4603-B81A-1F5121423905}" dt="2020-05-23T06:41:16.327" v="12238" actId="20577"/>
          <ac:spMkLst>
            <pc:docMk/>
            <pc:sldMk cId="610572827" sldId="918"/>
            <ac:spMk id="45" creationId="{302E753B-6092-42E1-A754-BACC7F259AAD}"/>
          </ac:spMkLst>
        </pc:spChg>
        <pc:spChg chg="mod">
          <ac:chgData name="Jonathan Neo" userId="499c2d3d-ce76-4636-8e86-6622b1f40b7d" providerId="ADAL" clId="{EAA38B30-6216-4603-B81A-1F5121423905}" dt="2020-05-23T06:25:24.530" v="11884" actId="20577"/>
          <ac:spMkLst>
            <pc:docMk/>
            <pc:sldMk cId="610572827" sldId="918"/>
            <ac:spMk id="53" creationId="{A0315AA6-49F0-4E06-82C9-41D63743A2D8}"/>
          </ac:spMkLst>
        </pc:spChg>
        <pc:picChg chg="add mod">
          <ac:chgData name="Jonathan Neo" userId="499c2d3d-ce76-4636-8e86-6622b1f40b7d" providerId="ADAL" clId="{EAA38B30-6216-4603-B81A-1F5121423905}" dt="2020-05-23T05:42:40.330" v="9884"/>
          <ac:picMkLst>
            <pc:docMk/>
            <pc:sldMk cId="610572827" sldId="918"/>
            <ac:picMk id="15" creationId="{BC406913-A12D-4E13-90FC-058C1E59547F}"/>
          </ac:picMkLst>
        </pc:picChg>
        <pc:picChg chg="add del mod">
          <ac:chgData name="Jonathan Neo" userId="499c2d3d-ce76-4636-8e86-6622b1f40b7d" providerId="ADAL" clId="{EAA38B30-6216-4603-B81A-1F5121423905}" dt="2020-05-23T06:19:22.114" v="11449" actId="478"/>
          <ac:picMkLst>
            <pc:docMk/>
            <pc:sldMk cId="610572827" sldId="918"/>
            <ac:picMk id="18" creationId="{FADB8D39-6930-42D2-B780-B6545662FEB2}"/>
          </ac:picMkLst>
        </pc:picChg>
        <pc:picChg chg="add del mod">
          <ac:chgData name="Jonathan Neo" userId="499c2d3d-ce76-4636-8e86-6622b1f40b7d" providerId="ADAL" clId="{EAA38B30-6216-4603-B81A-1F5121423905}" dt="2020-05-23T06:32:50.969" v="11891" actId="478"/>
          <ac:picMkLst>
            <pc:docMk/>
            <pc:sldMk cId="610572827" sldId="918"/>
            <ac:picMk id="22" creationId="{79824DC8-D3E7-4C40-A5A8-8BB6B1235333}"/>
          </ac:picMkLst>
        </pc:picChg>
        <pc:picChg chg="add mod">
          <ac:chgData name="Jonathan Neo" userId="499c2d3d-ce76-4636-8e86-6622b1f40b7d" providerId="ADAL" clId="{EAA38B30-6216-4603-B81A-1F5121423905}" dt="2020-05-23T06:32:53.760" v="11893" actId="1076"/>
          <ac:picMkLst>
            <pc:docMk/>
            <pc:sldMk cId="610572827" sldId="918"/>
            <ac:picMk id="23" creationId="{5670824E-A950-4FBD-99B6-2EB8366FF5CA}"/>
          </ac:picMkLst>
        </pc:picChg>
        <pc:picChg chg="add mod">
          <ac:chgData name="Jonathan Neo" userId="499c2d3d-ce76-4636-8e86-6622b1f40b7d" providerId="ADAL" clId="{EAA38B30-6216-4603-B81A-1F5121423905}" dt="2020-05-23T11:13:13.023" v="19144"/>
          <ac:picMkLst>
            <pc:docMk/>
            <pc:sldMk cId="610572827" sldId="918"/>
            <ac:picMk id="24" creationId="{7637C8D5-08FB-4A63-B521-362D9415BFC5}"/>
          </ac:picMkLst>
        </pc:picChg>
      </pc:sldChg>
      <pc:sldChg chg="addSp delSp modSp add mod ord">
        <pc:chgData name="Jonathan Neo" userId="499c2d3d-ce76-4636-8e86-6622b1f40b7d" providerId="ADAL" clId="{EAA38B30-6216-4603-B81A-1F5121423905}" dt="2020-05-23T12:13:31.714" v="22668" actId="478"/>
        <pc:sldMkLst>
          <pc:docMk/>
          <pc:sldMk cId="3753233311" sldId="919"/>
        </pc:sldMkLst>
        <pc:spChg chg="mod">
          <ac:chgData name="Jonathan Neo" userId="499c2d3d-ce76-4636-8e86-6622b1f40b7d" providerId="ADAL" clId="{EAA38B30-6216-4603-B81A-1F5121423905}" dt="2020-05-23T06:48:30.542" v="12352"/>
          <ac:spMkLst>
            <pc:docMk/>
            <pc:sldMk cId="3753233311" sldId="919"/>
            <ac:spMk id="2" creationId="{4CA54266-611C-486E-B2F8-7030C027DDEB}"/>
          </ac:spMkLst>
        </pc:spChg>
        <pc:spChg chg="add del mod">
          <ac:chgData name="Jonathan Neo" userId="499c2d3d-ce76-4636-8e86-6622b1f40b7d" providerId="ADAL" clId="{EAA38B30-6216-4603-B81A-1F5121423905}" dt="2020-05-23T12:13:31.714" v="22668" actId="478"/>
          <ac:spMkLst>
            <pc:docMk/>
            <pc:sldMk cId="3753233311" sldId="919"/>
            <ac:spMk id="13" creationId="{D71DBFC5-27A7-4742-A2A3-888BB4025BD9}"/>
          </ac:spMkLst>
        </pc:spChg>
        <pc:spChg chg="add del mod">
          <ac:chgData name="Jonathan Neo" userId="499c2d3d-ce76-4636-8e86-6622b1f40b7d" providerId="ADAL" clId="{EAA38B30-6216-4603-B81A-1F5121423905}" dt="2020-05-23T12:13:31.714" v="22668" actId="478"/>
          <ac:spMkLst>
            <pc:docMk/>
            <pc:sldMk cId="3753233311" sldId="919"/>
            <ac:spMk id="14" creationId="{8BB9F383-A750-4D8F-8C53-8C875D16A7F6}"/>
          </ac:spMkLst>
        </pc:spChg>
        <pc:spChg chg="mod">
          <ac:chgData name="Jonathan Neo" userId="499c2d3d-ce76-4636-8e86-6622b1f40b7d" providerId="ADAL" clId="{EAA38B30-6216-4603-B81A-1F5121423905}" dt="2020-05-23T06:01:15.145" v="11044" actId="20577"/>
          <ac:spMkLst>
            <pc:docMk/>
            <pc:sldMk cId="3753233311" sldId="919"/>
            <ac:spMk id="45" creationId="{302E753B-6092-42E1-A754-BACC7F259AAD}"/>
          </ac:spMkLst>
        </pc:spChg>
        <pc:spChg chg="mod">
          <ac:chgData name="Jonathan Neo" userId="499c2d3d-ce76-4636-8e86-6622b1f40b7d" providerId="ADAL" clId="{EAA38B30-6216-4603-B81A-1F5121423905}" dt="2020-05-23T05:59:00.778" v="10710" actId="1036"/>
          <ac:spMkLst>
            <pc:docMk/>
            <pc:sldMk cId="3753233311" sldId="919"/>
            <ac:spMk id="53" creationId="{A0315AA6-49F0-4E06-82C9-41D63743A2D8}"/>
          </ac:spMkLst>
        </pc:spChg>
        <pc:grpChg chg="mod">
          <ac:chgData name="Jonathan Neo" userId="499c2d3d-ce76-4636-8e86-6622b1f40b7d" providerId="ADAL" clId="{EAA38B30-6216-4603-B81A-1F5121423905}" dt="2020-05-23T05:59:00.778" v="10710" actId="1036"/>
          <ac:grpSpMkLst>
            <pc:docMk/>
            <pc:sldMk cId="3753233311" sldId="919"/>
            <ac:grpSpMk id="43" creationId="{8DF66CBC-141A-41AB-9508-99DD07DB6627}"/>
          </ac:grpSpMkLst>
        </pc:grpChg>
        <pc:picChg chg="add del mod">
          <ac:chgData name="Jonathan Neo" userId="499c2d3d-ce76-4636-8e86-6622b1f40b7d" providerId="ADAL" clId="{EAA38B30-6216-4603-B81A-1F5121423905}" dt="2020-05-23T12:13:31.714" v="22668" actId="478"/>
          <ac:picMkLst>
            <pc:docMk/>
            <pc:sldMk cId="3753233311" sldId="919"/>
            <ac:picMk id="15" creationId="{7EB0BCFA-7532-4354-BAAB-E96F0AFC04A8}"/>
          </ac:picMkLst>
        </pc:picChg>
        <pc:picChg chg="add mod">
          <ac:chgData name="Jonathan Neo" userId="499c2d3d-ce76-4636-8e86-6622b1f40b7d" providerId="ADAL" clId="{EAA38B30-6216-4603-B81A-1F5121423905}" dt="2020-05-23T11:13:15.971" v="19146"/>
          <ac:picMkLst>
            <pc:docMk/>
            <pc:sldMk cId="3753233311" sldId="919"/>
            <ac:picMk id="16" creationId="{8188DDFE-49A0-42F0-88E0-805B25090574}"/>
          </ac:picMkLst>
        </pc:picChg>
        <pc:picChg chg="mod">
          <ac:chgData name="Jonathan Neo" userId="499c2d3d-ce76-4636-8e86-6622b1f40b7d" providerId="ADAL" clId="{EAA38B30-6216-4603-B81A-1F5121423905}" dt="2020-05-23T05:59:00.778" v="10710" actId="1036"/>
          <ac:picMkLst>
            <pc:docMk/>
            <pc:sldMk cId="3753233311" sldId="919"/>
            <ac:picMk id="52" creationId="{3F504048-1AE3-4565-B972-AA0109FFA9BB}"/>
          </ac:picMkLst>
        </pc:picChg>
      </pc:sldChg>
      <pc:sldChg chg="addSp delSp modSp add mod">
        <pc:chgData name="Jonathan Neo" userId="499c2d3d-ce76-4636-8e86-6622b1f40b7d" providerId="ADAL" clId="{EAA38B30-6216-4603-B81A-1F5121423905}" dt="2020-05-23T11:13:14.062" v="19145"/>
        <pc:sldMkLst>
          <pc:docMk/>
          <pc:sldMk cId="206309997" sldId="920"/>
        </pc:sldMkLst>
        <pc:spChg chg="mod">
          <ac:chgData name="Jonathan Neo" userId="499c2d3d-ce76-4636-8e86-6622b1f40b7d" providerId="ADAL" clId="{EAA38B30-6216-4603-B81A-1F5121423905}" dt="2020-05-23T06:48:39.474" v="12355" actId="20577"/>
          <ac:spMkLst>
            <pc:docMk/>
            <pc:sldMk cId="206309997" sldId="920"/>
            <ac:spMk id="2" creationId="{4CA54266-611C-486E-B2F8-7030C027DDEB}"/>
          </ac:spMkLst>
        </pc:spChg>
        <pc:spChg chg="add del mod">
          <ac:chgData name="Jonathan Neo" userId="499c2d3d-ce76-4636-8e86-6622b1f40b7d" providerId="ADAL" clId="{EAA38B30-6216-4603-B81A-1F5121423905}" dt="2020-05-23T06:01:54.281" v="11103" actId="478"/>
          <ac:spMkLst>
            <pc:docMk/>
            <pc:sldMk cId="206309997" sldId="920"/>
            <ac:spMk id="13" creationId="{D71DBFC5-27A7-4742-A2A3-888BB4025BD9}"/>
          </ac:spMkLst>
        </pc:spChg>
        <pc:spChg chg="add del mod">
          <ac:chgData name="Jonathan Neo" userId="499c2d3d-ce76-4636-8e86-6622b1f40b7d" providerId="ADAL" clId="{EAA38B30-6216-4603-B81A-1F5121423905}" dt="2020-05-23T06:01:54.281" v="11103" actId="478"/>
          <ac:spMkLst>
            <pc:docMk/>
            <pc:sldMk cId="206309997" sldId="920"/>
            <ac:spMk id="14" creationId="{8BB9F383-A750-4D8F-8C53-8C875D16A7F6}"/>
          </ac:spMkLst>
        </pc:spChg>
        <pc:spChg chg="mod">
          <ac:chgData name="Jonathan Neo" userId="499c2d3d-ce76-4636-8e86-6622b1f40b7d" providerId="ADAL" clId="{EAA38B30-6216-4603-B81A-1F5121423905}" dt="2020-05-23T06:09:15.423" v="11258" actId="20577"/>
          <ac:spMkLst>
            <pc:docMk/>
            <pc:sldMk cId="206309997" sldId="920"/>
            <ac:spMk id="18" creationId="{E07EABB9-CFB0-4EE4-92EC-698106868B1C}"/>
          </ac:spMkLst>
        </pc:spChg>
        <pc:spChg chg="mod">
          <ac:chgData name="Jonathan Neo" userId="499c2d3d-ce76-4636-8e86-6622b1f40b7d" providerId="ADAL" clId="{EAA38B30-6216-4603-B81A-1F5121423905}" dt="2020-05-23T06:08:41.865" v="11232"/>
          <ac:spMkLst>
            <pc:docMk/>
            <pc:sldMk cId="206309997" sldId="920"/>
            <ac:spMk id="19" creationId="{46F6EE11-0020-4789-B7ED-97D03E587A31}"/>
          </ac:spMkLst>
        </pc:spChg>
        <pc:spChg chg="mod">
          <ac:chgData name="Jonathan Neo" userId="499c2d3d-ce76-4636-8e86-6622b1f40b7d" providerId="ADAL" clId="{EAA38B30-6216-4603-B81A-1F5121423905}" dt="2020-05-23T06:08:41.865" v="11232"/>
          <ac:spMkLst>
            <pc:docMk/>
            <pc:sldMk cId="206309997" sldId="920"/>
            <ac:spMk id="20" creationId="{1008EFE9-797E-4B10-B8BA-AE58C7575071}"/>
          </ac:spMkLst>
        </pc:spChg>
        <pc:spChg chg="add mod">
          <ac:chgData name="Jonathan Neo" userId="499c2d3d-ce76-4636-8e86-6622b1f40b7d" providerId="ADAL" clId="{EAA38B30-6216-4603-B81A-1F5121423905}" dt="2020-05-23T06:10:27.986" v="11262" actId="1076"/>
          <ac:spMkLst>
            <pc:docMk/>
            <pc:sldMk cId="206309997" sldId="920"/>
            <ac:spMk id="22" creationId="{E06106F8-4A78-4461-9C8A-15D5AA65B024}"/>
          </ac:spMkLst>
        </pc:spChg>
        <pc:spChg chg="mod">
          <ac:chgData name="Jonathan Neo" userId="499c2d3d-ce76-4636-8e86-6622b1f40b7d" providerId="ADAL" clId="{EAA38B30-6216-4603-B81A-1F5121423905}" dt="2020-05-23T06:15:47.554" v="11277" actId="14100"/>
          <ac:spMkLst>
            <pc:docMk/>
            <pc:sldMk cId="206309997" sldId="920"/>
            <ac:spMk id="45" creationId="{302E753B-6092-42E1-A754-BACC7F259AAD}"/>
          </ac:spMkLst>
        </pc:spChg>
        <pc:spChg chg="mod">
          <ac:chgData name="Jonathan Neo" userId="499c2d3d-ce76-4636-8e86-6622b1f40b7d" providerId="ADAL" clId="{EAA38B30-6216-4603-B81A-1F5121423905}" dt="2020-05-23T06:09:01.284" v="11238" actId="14100"/>
          <ac:spMkLst>
            <pc:docMk/>
            <pc:sldMk cId="206309997" sldId="920"/>
            <ac:spMk id="49" creationId="{DEDA8F5E-B7EA-4B5D-838F-7475E677A28B}"/>
          </ac:spMkLst>
        </pc:spChg>
        <pc:spChg chg="mod">
          <ac:chgData name="Jonathan Neo" userId="499c2d3d-ce76-4636-8e86-6622b1f40b7d" providerId="ADAL" clId="{EAA38B30-6216-4603-B81A-1F5121423905}" dt="2020-05-23T06:08:56.129" v="11237" actId="14100"/>
          <ac:spMkLst>
            <pc:docMk/>
            <pc:sldMk cId="206309997" sldId="920"/>
            <ac:spMk id="51" creationId="{C275BC1D-601D-498C-8D8E-92923AC8F0BF}"/>
          </ac:spMkLst>
        </pc:spChg>
        <pc:spChg chg="mod">
          <ac:chgData name="Jonathan Neo" userId="499c2d3d-ce76-4636-8e86-6622b1f40b7d" providerId="ADAL" clId="{EAA38B30-6216-4603-B81A-1F5121423905}" dt="2020-05-23T06:54:45.800" v="12471" actId="20577"/>
          <ac:spMkLst>
            <pc:docMk/>
            <pc:sldMk cId="206309997" sldId="920"/>
            <ac:spMk id="53" creationId="{A0315AA6-49F0-4E06-82C9-41D63743A2D8}"/>
          </ac:spMkLst>
        </pc:spChg>
        <pc:grpChg chg="add mod">
          <ac:chgData name="Jonathan Neo" userId="499c2d3d-ce76-4636-8e86-6622b1f40b7d" providerId="ADAL" clId="{EAA38B30-6216-4603-B81A-1F5121423905}" dt="2020-05-23T06:08:49.234" v="11235" actId="1076"/>
          <ac:grpSpMkLst>
            <pc:docMk/>
            <pc:sldMk cId="206309997" sldId="920"/>
            <ac:grpSpMk id="16" creationId="{316342B6-5451-401A-B366-DDCBD5F47854}"/>
          </ac:grpSpMkLst>
        </pc:grpChg>
        <pc:grpChg chg="mod">
          <ac:chgData name="Jonathan Neo" userId="499c2d3d-ce76-4636-8e86-6622b1f40b7d" providerId="ADAL" clId="{EAA38B30-6216-4603-B81A-1F5121423905}" dt="2020-05-23T06:08:41.865" v="11232"/>
          <ac:grpSpMkLst>
            <pc:docMk/>
            <pc:sldMk cId="206309997" sldId="920"/>
            <ac:grpSpMk id="17" creationId="{85284252-9C7B-4725-88A6-7F58F7997DF7}"/>
          </ac:grpSpMkLst>
        </pc:grpChg>
        <pc:grpChg chg="mod">
          <ac:chgData name="Jonathan Neo" userId="499c2d3d-ce76-4636-8e86-6622b1f40b7d" providerId="ADAL" clId="{EAA38B30-6216-4603-B81A-1F5121423905}" dt="2020-05-23T06:01:33.075" v="11097" actId="1036"/>
          <ac:grpSpMkLst>
            <pc:docMk/>
            <pc:sldMk cId="206309997" sldId="920"/>
            <ac:grpSpMk id="43" creationId="{8DF66CBC-141A-41AB-9508-99DD07DB6627}"/>
          </ac:grpSpMkLst>
        </pc:grpChg>
        <pc:picChg chg="add del mod">
          <ac:chgData name="Jonathan Neo" userId="499c2d3d-ce76-4636-8e86-6622b1f40b7d" providerId="ADAL" clId="{EAA38B30-6216-4603-B81A-1F5121423905}" dt="2020-05-23T06:01:54.281" v="11103" actId="478"/>
          <ac:picMkLst>
            <pc:docMk/>
            <pc:sldMk cId="206309997" sldId="920"/>
            <ac:picMk id="15" creationId="{7EB0BCFA-7532-4354-BAAB-E96F0AFC04A8}"/>
          </ac:picMkLst>
        </pc:picChg>
        <pc:picChg chg="add mod">
          <ac:chgData name="Jonathan Neo" userId="499c2d3d-ce76-4636-8e86-6622b1f40b7d" providerId="ADAL" clId="{EAA38B30-6216-4603-B81A-1F5121423905}" dt="2020-05-23T11:13:14.062" v="19145"/>
          <ac:picMkLst>
            <pc:docMk/>
            <pc:sldMk cId="206309997" sldId="920"/>
            <ac:picMk id="23" creationId="{03CBB37C-0F59-4561-8803-D429E8B82269}"/>
          </ac:picMkLst>
        </pc:picChg>
        <pc:picChg chg="mod">
          <ac:chgData name="Jonathan Neo" userId="499c2d3d-ce76-4636-8e86-6622b1f40b7d" providerId="ADAL" clId="{EAA38B30-6216-4603-B81A-1F5121423905}" dt="2020-05-23T06:01:33.075" v="11097" actId="1036"/>
          <ac:picMkLst>
            <pc:docMk/>
            <pc:sldMk cId="206309997" sldId="920"/>
            <ac:picMk id="52" creationId="{3F504048-1AE3-4565-B972-AA0109FFA9BB}"/>
          </ac:picMkLst>
        </pc:picChg>
      </pc:sldChg>
      <pc:sldChg chg="addSp delSp modSp add mod">
        <pc:chgData name="Jonathan Neo" userId="499c2d3d-ce76-4636-8e86-6622b1f40b7d" providerId="ADAL" clId="{EAA38B30-6216-4603-B81A-1F5121423905}" dt="2020-05-23T11:13:11.822" v="19143"/>
        <pc:sldMkLst>
          <pc:docMk/>
          <pc:sldMk cId="2119630501" sldId="921"/>
        </pc:sldMkLst>
        <pc:spChg chg="mod">
          <ac:chgData name="Jonathan Neo" userId="499c2d3d-ce76-4636-8e86-6622b1f40b7d" providerId="ADAL" clId="{EAA38B30-6216-4603-B81A-1F5121423905}" dt="2020-05-23T06:48:54.827" v="12362" actId="20577"/>
          <ac:spMkLst>
            <pc:docMk/>
            <pc:sldMk cId="2119630501" sldId="921"/>
            <ac:spMk id="2" creationId="{4CA54266-611C-486E-B2F8-7030C027DDEB}"/>
          </ac:spMkLst>
        </pc:spChg>
        <pc:spChg chg="del">
          <ac:chgData name="Jonathan Neo" userId="499c2d3d-ce76-4636-8e86-6622b1f40b7d" providerId="ADAL" clId="{EAA38B30-6216-4603-B81A-1F5121423905}" dt="2020-05-23T06:21:19.844" v="11804" actId="478"/>
          <ac:spMkLst>
            <pc:docMk/>
            <pc:sldMk cId="2119630501" sldId="921"/>
            <ac:spMk id="13" creationId="{46A17262-D706-4F8C-990E-0AD02B67B1DE}"/>
          </ac:spMkLst>
        </pc:spChg>
        <pc:spChg chg="del">
          <ac:chgData name="Jonathan Neo" userId="499c2d3d-ce76-4636-8e86-6622b1f40b7d" providerId="ADAL" clId="{EAA38B30-6216-4603-B81A-1F5121423905}" dt="2020-05-23T06:21:19.844" v="11804" actId="478"/>
          <ac:spMkLst>
            <pc:docMk/>
            <pc:sldMk cId="2119630501" sldId="921"/>
            <ac:spMk id="14" creationId="{55B339A1-3E94-4CEC-AAE0-6B9C0AB6C32D}"/>
          </ac:spMkLst>
        </pc:spChg>
        <pc:spChg chg="mod">
          <ac:chgData name="Jonathan Neo" userId="499c2d3d-ce76-4636-8e86-6622b1f40b7d" providerId="ADAL" clId="{EAA38B30-6216-4603-B81A-1F5121423905}" dt="2020-05-23T06:21:31.728" v="11806"/>
          <ac:spMkLst>
            <pc:docMk/>
            <pc:sldMk cId="2119630501" sldId="921"/>
            <ac:spMk id="18" creationId="{183E5CC4-3ED3-4B13-850F-D2F3D57B6DE8}"/>
          </ac:spMkLst>
        </pc:spChg>
        <pc:spChg chg="mod">
          <ac:chgData name="Jonathan Neo" userId="499c2d3d-ce76-4636-8e86-6622b1f40b7d" providerId="ADAL" clId="{EAA38B30-6216-4603-B81A-1F5121423905}" dt="2020-05-23T06:57:05.619" v="12473" actId="14100"/>
          <ac:spMkLst>
            <pc:docMk/>
            <pc:sldMk cId="2119630501" sldId="921"/>
            <ac:spMk id="19" creationId="{D020C8A7-01F6-49A1-AFF9-B3B8CA5D496F}"/>
          </ac:spMkLst>
        </pc:spChg>
        <pc:spChg chg="mod">
          <ac:chgData name="Jonathan Neo" userId="499c2d3d-ce76-4636-8e86-6622b1f40b7d" providerId="ADAL" clId="{EAA38B30-6216-4603-B81A-1F5121423905}" dt="2020-05-23T06:21:31.728" v="11806"/>
          <ac:spMkLst>
            <pc:docMk/>
            <pc:sldMk cId="2119630501" sldId="921"/>
            <ac:spMk id="20" creationId="{7203AE5B-B9DD-4D9F-AFAB-204EB5CA3D2A}"/>
          </ac:spMkLst>
        </pc:spChg>
        <pc:spChg chg="add mod">
          <ac:chgData name="Jonathan Neo" userId="499c2d3d-ce76-4636-8e86-6622b1f40b7d" providerId="ADAL" clId="{EAA38B30-6216-4603-B81A-1F5121423905}" dt="2020-05-23T06:56:58.924" v="12472"/>
          <ac:spMkLst>
            <pc:docMk/>
            <pc:sldMk cId="2119630501" sldId="921"/>
            <ac:spMk id="22" creationId="{571FABA6-4066-4202-9E67-F39320429AEF}"/>
          </ac:spMkLst>
        </pc:spChg>
        <pc:spChg chg="mod">
          <ac:chgData name="Jonathan Neo" userId="499c2d3d-ce76-4636-8e86-6622b1f40b7d" providerId="ADAL" clId="{EAA38B30-6216-4603-B81A-1F5121423905}" dt="2020-05-23T06:21:15.415" v="11803"/>
          <ac:spMkLst>
            <pc:docMk/>
            <pc:sldMk cId="2119630501" sldId="921"/>
            <ac:spMk id="45" creationId="{302E753B-6092-42E1-A754-BACC7F259AAD}"/>
          </ac:spMkLst>
        </pc:spChg>
        <pc:spChg chg="del">
          <ac:chgData name="Jonathan Neo" userId="499c2d3d-ce76-4636-8e86-6622b1f40b7d" providerId="ADAL" clId="{EAA38B30-6216-4603-B81A-1F5121423905}" dt="2020-05-23T06:21:31.467" v="11805" actId="478"/>
          <ac:spMkLst>
            <pc:docMk/>
            <pc:sldMk cId="2119630501" sldId="921"/>
            <ac:spMk id="53" creationId="{A0315AA6-49F0-4E06-82C9-41D63743A2D8}"/>
          </ac:spMkLst>
        </pc:spChg>
        <pc:grpChg chg="add mod">
          <ac:chgData name="Jonathan Neo" userId="499c2d3d-ce76-4636-8e86-6622b1f40b7d" providerId="ADAL" clId="{EAA38B30-6216-4603-B81A-1F5121423905}" dt="2020-05-23T06:21:33.567" v="11807" actId="1076"/>
          <ac:grpSpMkLst>
            <pc:docMk/>
            <pc:sldMk cId="2119630501" sldId="921"/>
            <ac:grpSpMk id="16" creationId="{4F7B32D4-1C4E-4BC5-96C9-73B61AECC97A}"/>
          </ac:grpSpMkLst>
        </pc:grpChg>
        <pc:grpChg chg="mod">
          <ac:chgData name="Jonathan Neo" userId="499c2d3d-ce76-4636-8e86-6622b1f40b7d" providerId="ADAL" clId="{EAA38B30-6216-4603-B81A-1F5121423905}" dt="2020-05-23T06:21:31.728" v="11806"/>
          <ac:grpSpMkLst>
            <pc:docMk/>
            <pc:sldMk cId="2119630501" sldId="921"/>
            <ac:grpSpMk id="17" creationId="{29E3EC29-6F19-43F5-91A3-301AE5C0B3CF}"/>
          </ac:grpSpMkLst>
        </pc:grpChg>
        <pc:grpChg chg="del">
          <ac:chgData name="Jonathan Neo" userId="499c2d3d-ce76-4636-8e86-6622b1f40b7d" providerId="ADAL" clId="{EAA38B30-6216-4603-B81A-1F5121423905}" dt="2020-05-23T06:21:31.467" v="11805" actId="478"/>
          <ac:grpSpMkLst>
            <pc:docMk/>
            <pc:sldMk cId="2119630501" sldId="921"/>
            <ac:grpSpMk id="43" creationId="{8DF66CBC-141A-41AB-9508-99DD07DB6627}"/>
          </ac:grpSpMkLst>
        </pc:grpChg>
        <pc:picChg chg="del">
          <ac:chgData name="Jonathan Neo" userId="499c2d3d-ce76-4636-8e86-6622b1f40b7d" providerId="ADAL" clId="{EAA38B30-6216-4603-B81A-1F5121423905}" dt="2020-05-23T06:21:19.844" v="11804" actId="478"/>
          <ac:picMkLst>
            <pc:docMk/>
            <pc:sldMk cId="2119630501" sldId="921"/>
            <ac:picMk id="15" creationId="{BC406913-A12D-4E13-90FC-058C1E59547F}"/>
          </ac:picMkLst>
        </pc:picChg>
        <pc:picChg chg="add mod">
          <ac:chgData name="Jonathan Neo" userId="499c2d3d-ce76-4636-8e86-6622b1f40b7d" providerId="ADAL" clId="{EAA38B30-6216-4603-B81A-1F5121423905}" dt="2020-05-23T06:21:33.567" v="11807" actId="1076"/>
          <ac:picMkLst>
            <pc:docMk/>
            <pc:sldMk cId="2119630501" sldId="921"/>
            <ac:picMk id="21" creationId="{16EE94C4-E7D4-4514-8B1E-5AE972A4D373}"/>
          </ac:picMkLst>
        </pc:picChg>
        <pc:picChg chg="add mod">
          <ac:chgData name="Jonathan Neo" userId="499c2d3d-ce76-4636-8e86-6622b1f40b7d" providerId="ADAL" clId="{EAA38B30-6216-4603-B81A-1F5121423905}" dt="2020-05-23T11:13:11.822" v="19143"/>
          <ac:picMkLst>
            <pc:docMk/>
            <pc:sldMk cId="2119630501" sldId="921"/>
            <ac:picMk id="23" creationId="{2E34DD29-3A83-4369-9DE8-8DB4CFDF153C}"/>
          </ac:picMkLst>
        </pc:picChg>
        <pc:picChg chg="del">
          <ac:chgData name="Jonathan Neo" userId="499c2d3d-ce76-4636-8e86-6622b1f40b7d" providerId="ADAL" clId="{EAA38B30-6216-4603-B81A-1F5121423905}" dt="2020-05-23T06:21:31.467" v="11805" actId="478"/>
          <ac:picMkLst>
            <pc:docMk/>
            <pc:sldMk cId="2119630501" sldId="921"/>
            <ac:picMk id="52" creationId="{3F504048-1AE3-4565-B972-AA0109FFA9BB}"/>
          </ac:picMkLst>
        </pc:picChg>
      </pc:sldChg>
      <pc:sldChg chg="addSp delSp modSp add mod">
        <pc:chgData name="Jonathan Neo" userId="499c2d3d-ce76-4636-8e86-6622b1f40b7d" providerId="ADAL" clId="{EAA38B30-6216-4603-B81A-1F5121423905}" dt="2020-05-23T13:44:57.751" v="27110"/>
        <pc:sldMkLst>
          <pc:docMk/>
          <pc:sldMk cId="3062246601" sldId="922"/>
        </pc:sldMkLst>
        <pc:spChg chg="mod">
          <ac:chgData name="Jonathan Neo" userId="499c2d3d-ce76-4636-8e86-6622b1f40b7d" providerId="ADAL" clId="{EAA38B30-6216-4603-B81A-1F5121423905}" dt="2020-05-23T13:44:57.751" v="27110"/>
          <ac:spMkLst>
            <pc:docMk/>
            <pc:sldMk cId="3062246601" sldId="922"/>
            <ac:spMk id="2" creationId="{4CA54266-611C-486E-B2F8-7030C027DDEB}"/>
          </ac:spMkLst>
        </pc:spChg>
        <pc:spChg chg="del">
          <ac:chgData name="Jonathan Neo" userId="499c2d3d-ce76-4636-8e86-6622b1f40b7d" providerId="ADAL" clId="{EAA38B30-6216-4603-B81A-1F5121423905}" dt="2020-05-23T07:11:28.537" v="13156" actId="478"/>
          <ac:spMkLst>
            <pc:docMk/>
            <pc:sldMk cId="3062246601" sldId="922"/>
            <ac:spMk id="3" creationId="{8B4AED94-F2F7-45B7-90E9-DDC611010061}"/>
          </ac:spMkLst>
        </pc:spChg>
        <pc:spChg chg="del">
          <ac:chgData name="Jonathan Neo" userId="499c2d3d-ce76-4636-8e86-6622b1f40b7d" providerId="ADAL" clId="{EAA38B30-6216-4603-B81A-1F5121423905}" dt="2020-05-23T07:11:28.537" v="13156" actId="478"/>
          <ac:spMkLst>
            <pc:docMk/>
            <pc:sldMk cId="3062246601" sldId="922"/>
            <ac:spMk id="18" creationId="{231FB0B6-EA47-4DBC-B21E-DF81C28F669E}"/>
          </ac:spMkLst>
        </pc:spChg>
        <pc:spChg chg="del">
          <ac:chgData name="Jonathan Neo" userId="499c2d3d-ce76-4636-8e86-6622b1f40b7d" providerId="ADAL" clId="{EAA38B30-6216-4603-B81A-1F5121423905}" dt="2020-05-23T07:11:28.537" v="13156" actId="478"/>
          <ac:spMkLst>
            <pc:docMk/>
            <pc:sldMk cId="3062246601" sldId="922"/>
            <ac:spMk id="19" creationId="{84AC5A15-57E0-473A-B5C5-8AC0709FC16F}"/>
          </ac:spMkLst>
        </pc:spChg>
        <pc:spChg chg="del">
          <ac:chgData name="Jonathan Neo" userId="499c2d3d-ce76-4636-8e86-6622b1f40b7d" providerId="ADAL" clId="{EAA38B30-6216-4603-B81A-1F5121423905}" dt="2020-05-23T07:11:28.537" v="13156" actId="478"/>
          <ac:spMkLst>
            <pc:docMk/>
            <pc:sldMk cId="3062246601" sldId="922"/>
            <ac:spMk id="20" creationId="{B8E1BE40-075F-45F3-896F-392E25D4A128}"/>
          </ac:spMkLst>
        </pc:spChg>
        <pc:spChg chg="add mod">
          <ac:chgData name="Jonathan Neo" userId="499c2d3d-ce76-4636-8e86-6622b1f40b7d" providerId="ADAL" clId="{EAA38B30-6216-4603-B81A-1F5121423905}" dt="2020-05-23T07:12:30.748" v="13329" actId="1076"/>
          <ac:spMkLst>
            <pc:docMk/>
            <pc:sldMk cId="3062246601" sldId="922"/>
            <ac:spMk id="24" creationId="{55924C15-C157-497C-8D44-54DB4CB2943F}"/>
          </ac:spMkLst>
        </pc:spChg>
        <pc:spChg chg="add mod">
          <ac:chgData name="Jonathan Neo" userId="499c2d3d-ce76-4636-8e86-6622b1f40b7d" providerId="ADAL" clId="{EAA38B30-6216-4603-B81A-1F5121423905}" dt="2020-05-23T07:12:30.748" v="13329" actId="1076"/>
          <ac:spMkLst>
            <pc:docMk/>
            <pc:sldMk cId="3062246601" sldId="922"/>
            <ac:spMk id="27" creationId="{AC0E0F95-F677-453B-8797-E99E02F03875}"/>
          </ac:spMkLst>
        </pc:spChg>
        <pc:spChg chg="add mod">
          <ac:chgData name="Jonathan Neo" userId="499c2d3d-ce76-4636-8e86-6622b1f40b7d" providerId="ADAL" clId="{EAA38B30-6216-4603-B81A-1F5121423905}" dt="2020-05-23T07:12:30.748" v="13329" actId="1076"/>
          <ac:spMkLst>
            <pc:docMk/>
            <pc:sldMk cId="3062246601" sldId="922"/>
            <ac:spMk id="28" creationId="{C9601ECA-AE96-4717-817D-5FCF184726BA}"/>
          </ac:spMkLst>
        </pc:spChg>
        <pc:spChg chg="add mod">
          <ac:chgData name="Jonathan Neo" userId="499c2d3d-ce76-4636-8e86-6622b1f40b7d" providerId="ADAL" clId="{EAA38B30-6216-4603-B81A-1F5121423905}" dt="2020-05-23T07:12:30.748" v="13329" actId="1076"/>
          <ac:spMkLst>
            <pc:docMk/>
            <pc:sldMk cId="3062246601" sldId="922"/>
            <ac:spMk id="30" creationId="{A1A9D8BA-3BFF-4DC9-AD09-64FE29B89FF4}"/>
          </ac:spMkLst>
        </pc:spChg>
        <pc:spChg chg="add mod">
          <ac:chgData name="Jonathan Neo" userId="499c2d3d-ce76-4636-8e86-6622b1f40b7d" providerId="ADAL" clId="{EAA38B30-6216-4603-B81A-1F5121423905}" dt="2020-05-23T07:12:30.748" v="13329" actId="1076"/>
          <ac:spMkLst>
            <pc:docMk/>
            <pc:sldMk cId="3062246601" sldId="922"/>
            <ac:spMk id="34" creationId="{5832D471-0402-4F78-B25B-9F889D6AEDD4}"/>
          </ac:spMkLst>
        </pc:spChg>
        <pc:spChg chg="add mod">
          <ac:chgData name="Jonathan Neo" userId="499c2d3d-ce76-4636-8e86-6622b1f40b7d" providerId="ADAL" clId="{EAA38B30-6216-4603-B81A-1F5121423905}" dt="2020-05-23T07:12:30.748" v="13329" actId="1076"/>
          <ac:spMkLst>
            <pc:docMk/>
            <pc:sldMk cId="3062246601" sldId="922"/>
            <ac:spMk id="36" creationId="{220990B7-4B1F-43CA-A1B0-B803AE33A230}"/>
          </ac:spMkLst>
        </pc:spChg>
        <pc:spChg chg="del">
          <ac:chgData name="Jonathan Neo" userId="499c2d3d-ce76-4636-8e86-6622b1f40b7d" providerId="ADAL" clId="{EAA38B30-6216-4603-B81A-1F5121423905}" dt="2020-05-23T07:11:28.537" v="13156" actId="478"/>
          <ac:spMkLst>
            <pc:docMk/>
            <pc:sldMk cId="3062246601" sldId="922"/>
            <ac:spMk id="38" creationId="{141F4CC6-2FCE-4FE7-A3D3-EFA4461D8C30}"/>
          </ac:spMkLst>
        </pc:spChg>
        <pc:spChg chg="del">
          <ac:chgData name="Jonathan Neo" userId="499c2d3d-ce76-4636-8e86-6622b1f40b7d" providerId="ADAL" clId="{EAA38B30-6216-4603-B81A-1F5121423905}" dt="2020-05-23T07:11:28.537" v="13156" actId="478"/>
          <ac:spMkLst>
            <pc:docMk/>
            <pc:sldMk cId="3062246601" sldId="922"/>
            <ac:spMk id="39" creationId="{C04C81C4-F4C6-44F7-AD78-276FA7C5A86F}"/>
          </ac:spMkLst>
        </pc:spChg>
        <pc:spChg chg="del">
          <ac:chgData name="Jonathan Neo" userId="499c2d3d-ce76-4636-8e86-6622b1f40b7d" providerId="ADAL" clId="{EAA38B30-6216-4603-B81A-1F5121423905}" dt="2020-05-23T07:11:28.537" v="13156" actId="478"/>
          <ac:spMkLst>
            <pc:docMk/>
            <pc:sldMk cId="3062246601" sldId="922"/>
            <ac:spMk id="40" creationId="{1846C027-47E0-48AF-9FC5-94BE80671F8B}"/>
          </ac:spMkLst>
        </pc:spChg>
        <pc:spChg chg="del">
          <ac:chgData name="Jonathan Neo" userId="499c2d3d-ce76-4636-8e86-6622b1f40b7d" providerId="ADAL" clId="{EAA38B30-6216-4603-B81A-1F5121423905}" dt="2020-05-23T07:11:28.537" v="13156" actId="478"/>
          <ac:spMkLst>
            <pc:docMk/>
            <pc:sldMk cId="3062246601" sldId="922"/>
            <ac:spMk id="41" creationId="{3926A1C9-86F0-4ACC-B4C0-BA535590B6A3}"/>
          </ac:spMkLst>
        </pc:spChg>
        <pc:spChg chg="mod">
          <ac:chgData name="Jonathan Neo" userId="499c2d3d-ce76-4636-8e86-6622b1f40b7d" providerId="ADAL" clId="{EAA38B30-6216-4603-B81A-1F5121423905}" dt="2020-05-23T13:27:54.269" v="26535" actId="21"/>
          <ac:spMkLst>
            <pc:docMk/>
            <pc:sldMk cId="3062246601" sldId="922"/>
            <ac:spMk id="45" creationId="{302E753B-6092-42E1-A754-BACC7F259AAD}"/>
          </ac:spMkLst>
        </pc:spChg>
        <pc:spChg chg="del">
          <ac:chgData name="Jonathan Neo" userId="499c2d3d-ce76-4636-8e86-6622b1f40b7d" providerId="ADAL" clId="{EAA38B30-6216-4603-B81A-1F5121423905}" dt="2020-05-23T07:11:28.537" v="13156" actId="478"/>
          <ac:spMkLst>
            <pc:docMk/>
            <pc:sldMk cId="3062246601" sldId="922"/>
            <ac:spMk id="46" creationId="{70ABE958-9952-4ADF-9135-AB3507F02C93}"/>
          </ac:spMkLst>
        </pc:spChg>
        <pc:spChg chg="del">
          <ac:chgData name="Jonathan Neo" userId="499c2d3d-ce76-4636-8e86-6622b1f40b7d" providerId="ADAL" clId="{EAA38B30-6216-4603-B81A-1F5121423905}" dt="2020-05-23T07:11:28.537" v="13156" actId="478"/>
          <ac:spMkLst>
            <pc:docMk/>
            <pc:sldMk cId="3062246601" sldId="922"/>
            <ac:spMk id="50" creationId="{C7D84463-DA18-45FB-84CE-2E3A97CB5101}"/>
          </ac:spMkLst>
        </pc:spChg>
        <pc:grpChg chg="del">
          <ac:chgData name="Jonathan Neo" userId="499c2d3d-ce76-4636-8e86-6622b1f40b7d" providerId="ADAL" clId="{EAA38B30-6216-4603-B81A-1F5121423905}" dt="2020-05-23T07:11:28.537" v="13156" actId="478"/>
          <ac:grpSpMkLst>
            <pc:docMk/>
            <pc:sldMk cId="3062246601" sldId="922"/>
            <ac:grpSpMk id="33" creationId="{8D1179B7-94B2-4B38-A75A-10B77EA02093}"/>
          </ac:grpSpMkLst>
        </pc:grpChg>
        <pc:picChg chg="add mod">
          <ac:chgData name="Jonathan Neo" userId="499c2d3d-ce76-4636-8e86-6622b1f40b7d" providerId="ADAL" clId="{EAA38B30-6216-4603-B81A-1F5121423905}" dt="2020-05-23T07:12:30.748" v="13329" actId="1076"/>
          <ac:picMkLst>
            <pc:docMk/>
            <pc:sldMk cId="3062246601" sldId="922"/>
            <ac:picMk id="25" creationId="{E0C5CA43-07B5-4D9C-87FC-DC7884A753CD}"/>
          </ac:picMkLst>
        </pc:picChg>
        <pc:picChg chg="add mod">
          <ac:chgData name="Jonathan Neo" userId="499c2d3d-ce76-4636-8e86-6622b1f40b7d" providerId="ADAL" clId="{EAA38B30-6216-4603-B81A-1F5121423905}" dt="2020-05-23T07:12:30.748" v="13329" actId="1076"/>
          <ac:picMkLst>
            <pc:docMk/>
            <pc:sldMk cId="3062246601" sldId="922"/>
            <ac:picMk id="29" creationId="{C051B54E-F9A2-4EA8-93A5-41524E747D8D}"/>
          </ac:picMkLst>
        </pc:picChg>
        <pc:picChg chg="add mod">
          <ac:chgData name="Jonathan Neo" userId="499c2d3d-ce76-4636-8e86-6622b1f40b7d" providerId="ADAL" clId="{EAA38B30-6216-4603-B81A-1F5121423905}" dt="2020-05-23T07:12:30.748" v="13329" actId="1076"/>
          <ac:picMkLst>
            <pc:docMk/>
            <pc:sldMk cId="3062246601" sldId="922"/>
            <ac:picMk id="32" creationId="{BACE2788-1FA8-40AD-85DA-0D4380724385}"/>
          </ac:picMkLst>
        </pc:picChg>
        <pc:picChg chg="add mod">
          <ac:chgData name="Jonathan Neo" userId="499c2d3d-ce76-4636-8e86-6622b1f40b7d" providerId="ADAL" clId="{EAA38B30-6216-4603-B81A-1F5121423905}" dt="2020-05-23T07:12:30.748" v="13329" actId="1076"/>
          <ac:picMkLst>
            <pc:docMk/>
            <pc:sldMk cId="3062246601" sldId="922"/>
            <ac:picMk id="35" creationId="{10298143-D531-4C4E-9BB1-EB6783E157DA}"/>
          </ac:picMkLst>
        </pc:picChg>
        <pc:picChg chg="add mod">
          <ac:chgData name="Jonathan Neo" userId="499c2d3d-ce76-4636-8e86-6622b1f40b7d" providerId="ADAL" clId="{EAA38B30-6216-4603-B81A-1F5121423905}" dt="2020-05-23T11:13:09.164" v="19142"/>
          <ac:picMkLst>
            <pc:docMk/>
            <pc:sldMk cId="3062246601" sldId="922"/>
            <ac:picMk id="37" creationId="{D3265AA5-AEB8-4046-9BC8-8B1CF29412D1}"/>
          </ac:picMkLst>
        </pc:picChg>
        <pc:cxnChg chg="del mod">
          <ac:chgData name="Jonathan Neo" userId="499c2d3d-ce76-4636-8e86-6622b1f40b7d" providerId="ADAL" clId="{EAA38B30-6216-4603-B81A-1F5121423905}" dt="2020-05-23T07:11:28.537" v="13156" actId="478"/>
          <ac:cxnSpMkLst>
            <pc:docMk/>
            <pc:sldMk cId="3062246601" sldId="922"/>
            <ac:cxnSpMk id="7" creationId="{5A5F0ACE-66B3-4C92-BB5A-12F0C11620CA}"/>
          </ac:cxnSpMkLst>
        </pc:cxnChg>
        <pc:cxnChg chg="del mod">
          <ac:chgData name="Jonathan Neo" userId="499c2d3d-ce76-4636-8e86-6622b1f40b7d" providerId="ADAL" clId="{EAA38B30-6216-4603-B81A-1F5121423905}" dt="2020-05-23T07:11:28.537" v="13156" actId="478"/>
          <ac:cxnSpMkLst>
            <pc:docMk/>
            <pc:sldMk cId="3062246601" sldId="922"/>
            <ac:cxnSpMk id="23" creationId="{6BB06F83-3503-4A31-9347-C69ECA7A38D2}"/>
          </ac:cxnSpMkLst>
        </pc:cxnChg>
        <pc:cxnChg chg="del mod">
          <ac:chgData name="Jonathan Neo" userId="499c2d3d-ce76-4636-8e86-6622b1f40b7d" providerId="ADAL" clId="{EAA38B30-6216-4603-B81A-1F5121423905}" dt="2020-05-23T07:11:28.537" v="13156" actId="478"/>
          <ac:cxnSpMkLst>
            <pc:docMk/>
            <pc:sldMk cId="3062246601" sldId="922"/>
            <ac:cxnSpMk id="26" creationId="{2BFB816D-F120-40EF-BC6B-830DE6A3BDAC}"/>
          </ac:cxnSpMkLst>
        </pc:cxnChg>
        <pc:cxnChg chg="del mod">
          <ac:chgData name="Jonathan Neo" userId="499c2d3d-ce76-4636-8e86-6622b1f40b7d" providerId="ADAL" clId="{EAA38B30-6216-4603-B81A-1F5121423905}" dt="2020-05-23T07:11:28.537" v="13156" actId="478"/>
          <ac:cxnSpMkLst>
            <pc:docMk/>
            <pc:sldMk cId="3062246601" sldId="922"/>
            <ac:cxnSpMk id="47" creationId="{7BDFA05B-817B-464B-88CA-1AC5ADBEA749}"/>
          </ac:cxnSpMkLst>
        </pc:cxnChg>
      </pc:sldChg>
      <pc:sldChg chg="addSp delSp modSp add mod">
        <pc:chgData name="Jonathan Neo" userId="499c2d3d-ce76-4636-8e86-6622b1f40b7d" providerId="ADAL" clId="{EAA38B30-6216-4603-B81A-1F5121423905}" dt="2020-05-23T14:24:36.772" v="28479" actId="208"/>
        <pc:sldMkLst>
          <pc:docMk/>
          <pc:sldMk cId="3804026395" sldId="923"/>
        </pc:sldMkLst>
        <pc:spChg chg="mod">
          <ac:chgData name="Jonathan Neo" userId="499c2d3d-ce76-4636-8e86-6622b1f40b7d" providerId="ADAL" clId="{EAA38B30-6216-4603-B81A-1F5121423905}" dt="2020-05-23T13:44:54.180" v="27109" actId="20577"/>
          <ac:spMkLst>
            <pc:docMk/>
            <pc:sldMk cId="3804026395" sldId="923"/>
            <ac:spMk id="2" creationId="{4CA54266-611C-486E-B2F8-7030C027DDEB}"/>
          </ac:spMkLst>
        </pc:spChg>
        <pc:spChg chg="add mod">
          <ac:chgData name="Jonathan Neo" userId="499c2d3d-ce76-4636-8e86-6622b1f40b7d" providerId="ADAL" clId="{EAA38B30-6216-4603-B81A-1F5121423905}" dt="2020-05-23T14:24:36.772" v="28479" actId="208"/>
          <ac:spMkLst>
            <pc:docMk/>
            <pc:sldMk cId="3804026395" sldId="923"/>
            <ac:spMk id="16" creationId="{7BDF5B9A-43A2-4DFD-972D-C5873F1D8706}"/>
          </ac:spMkLst>
        </pc:spChg>
        <pc:spChg chg="add mod">
          <ac:chgData name="Jonathan Neo" userId="499c2d3d-ce76-4636-8e86-6622b1f40b7d" providerId="ADAL" clId="{EAA38B30-6216-4603-B81A-1F5121423905}" dt="2020-05-23T14:24:36.772" v="28479" actId="208"/>
          <ac:spMkLst>
            <pc:docMk/>
            <pc:sldMk cId="3804026395" sldId="923"/>
            <ac:spMk id="17" creationId="{84B22E13-B1F0-42F7-8B43-3A9562D51756}"/>
          </ac:spMkLst>
        </pc:spChg>
        <pc:spChg chg="add mod">
          <ac:chgData name="Jonathan Neo" userId="499c2d3d-ce76-4636-8e86-6622b1f40b7d" providerId="ADAL" clId="{EAA38B30-6216-4603-B81A-1F5121423905}" dt="2020-05-23T14:24:36.772" v="28479" actId="208"/>
          <ac:spMkLst>
            <pc:docMk/>
            <pc:sldMk cId="3804026395" sldId="923"/>
            <ac:spMk id="18" creationId="{7308E179-C1C6-4823-9252-CC17DEE356EC}"/>
          </ac:spMkLst>
        </pc:spChg>
        <pc:spChg chg="add mod">
          <ac:chgData name="Jonathan Neo" userId="499c2d3d-ce76-4636-8e86-6622b1f40b7d" providerId="ADAL" clId="{EAA38B30-6216-4603-B81A-1F5121423905}" dt="2020-05-23T14:24:36.772" v="28479" actId="208"/>
          <ac:spMkLst>
            <pc:docMk/>
            <pc:sldMk cId="3804026395" sldId="923"/>
            <ac:spMk id="19" creationId="{D8A2DDED-4E1B-4FF7-8676-BBC7580C0FE0}"/>
          </ac:spMkLst>
        </pc:spChg>
        <pc:spChg chg="add mod">
          <ac:chgData name="Jonathan Neo" userId="499c2d3d-ce76-4636-8e86-6622b1f40b7d" providerId="ADAL" clId="{EAA38B30-6216-4603-B81A-1F5121423905}" dt="2020-05-23T07:15:18.735" v="13492" actId="1036"/>
          <ac:spMkLst>
            <pc:docMk/>
            <pc:sldMk cId="3804026395" sldId="923"/>
            <ac:spMk id="23" creationId="{87BAFF5B-E593-41A1-ACD4-9CF7F3874EB8}"/>
          </ac:spMkLst>
        </pc:spChg>
        <pc:spChg chg="del">
          <ac:chgData name="Jonathan Neo" userId="499c2d3d-ce76-4636-8e86-6622b1f40b7d" providerId="ADAL" clId="{EAA38B30-6216-4603-B81A-1F5121423905}" dt="2020-05-23T07:13:41.838" v="13421" actId="478"/>
          <ac:spMkLst>
            <pc:docMk/>
            <pc:sldMk cId="3804026395" sldId="923"/>
            <ac:spMk id="24" creationId="{55924C15-C157-497C-8D44-54DB4CB2943F}"/>
          </ac:spMkLst>
        </pc:spChg>
        <pc:spChg chg="add mod">
          <ac:chgData name="Jonathan Neo" userId="499c2d3d-ce76-4636-8e86-6622b1f40b7d" providerId="ADAL" clId="{EAA38B30-6216-4603-B81A-1F5121423905}" dt="2020-05-23T07:15:18.735" v="13492" actId="1036"/>
          <ac:spMkLst>
            <pc:docMk/>
            <pc:sldMk cId="3804026395" sldId="923"/>
            <ac:spMk id="26" creationId="{D0900F58-E776-4605-85D5-1EB2B0423A06}"/>
          </ac:spMkLst>
        </pc:spChg>
        <pc:spChg chg="del">
          <ac:chgData name="Jonathan Neo" userId="499c2d3d-ce76-4636-8e86-6622b1f40b7d" providerId="ADAL" clId="{EAA38B30-6216-4603-B81A-1F5121423905}" dt="2020-05-23T07:13:43.609" v="13422" actId="478"/>
          <ac:spMkLst>
            <pc:docMk/>
            <pc:sldMk cId="3804026395" sldId="923"/>
            <ac:spMk id="27" creationId="{AC0E0F95-F677-453B-8797-E99E02F03875}"/>
          </ac:spMkLst>
        </pc:spChg>
        <pc:spChg chg="del">
          <ac:chgData name="Jonathan Neo" userId="499c2d3d-ce76-4636-8e86-6622b1f40b7d" providerId="ADAL" clId="{EAA38B30-6216-4603-B81A-1F5121423905}" dt="2020-05-23T07:13:41.838" v="13421" actId="478"/>
          <ac:spMkLst>
            <pc:docMk/>
            <pc:sldMk cId="3804026395" sldId="923"/>
            <ac:spMk id="28" creationId="{C9601ECA-AE96-4717-817D-5FCF184726BA}"/>
          </ac:spMkLst>
        </pc:spChg>
        <pc:spChg chg="del">
          <ac:chgData name="Jonathan Neo" userId="499c2d3d-ce76-4636-8e86-6622b1f40b7d" providerId="ADAL" clId="{EAA38B30-6216-4603-B81A-1F5121423905}" dt="2020-05-23T07:13:41.838" v="13421" actId="478"/>
          <ac:spMkLst>
            <pc:docMk/>
            <pc:sldMk cId="3804026395" sldId="923"/>
            <ac:spMk id="30" creationId="{A1A9D8BA-3BFF-4DC9-AD09-64FE29B89FF4}"/>
          </ac:spMkLst>
        </pc:spChg>
        <pc:spChg chg="add mod">
          <ac:chgData name="Jonathan Neo" userId="499c2d3d-ce76-4636-8e86-6622b1f40b7d" providerId="ADAL" clId="{EAA38B30-6216-4603-B81A-1F5121423905}" dt="2020-05-23T07:15:18.735" v="13492" actId="1036"/>
          <ac:spMkLst>
            <pc:docMk/>
            <pc:sldMk cId="3804026395" sldId="923"/>
            <ac:spMk id="31" creationId="{69A5592A-E133-41DE-947E-AFEADEA46411}"/>
          </ac:spMkLst>
        </pc:spChg>
        <pc:spChg chg="add mod">
          <ac:chgData name="Jonathan Neo" userId="499c2d3d-ce76-4636-8e86-6622b1f40b7d" providerId="ADAL" clId="{EAA38B30-6216-4603-B81A-1F5121423905}" dt="2020-05-23T07:15:18.735" v="13492" actId="1036"/>
          <ac:spMkLst>
            <pc:docMk/>
            <pc:sldMk cId="3804026395" sldId="923"/>
            <ac:spMk id="33" creationId="{0DCDBFA0-AD87-4927-967D-59305309DD06}"/>
          </ac:spMkLst>
        </pc:spChg>
        <pc:spChg chg="del">
          <ac:chgData name="Jonathan Neo" userId="499c2d3d-ce76-4636-8e86-6622b1f40b7d" providerId="ADAL" clId="{EAA38B30-6216-4603-B81A-1F5121423905}" dt="2020-05-23T07:13:41.838" v="13421" actId="478"/>
          <ac:spMkLst>
            <pc:docMk/>
            <pc:sldMk cId="3804026395" sldId="923"/>
            <ac:spMk id="34" creationId="{5832D471-0402-4F78-B25B-9F889D6AEDD4}"/>
          </ac:spMkLst>
        </pc:spChg>
        <pc:spChg chg="del">
          <ac:chgData name="Jonathan Neo" userId="499c2d3d-ce76-4636-8e86-6622b1f40b7d" providerId="ADAL" clId="{EAA38B30-6216-4603-B81A-1F5121423905}" dt="2020-05-23T07:13:41.838" v="13421" actId="478"/>
          <ac:spMkLst>
            <pc:docMk/>
            <pc:sldMk cId="3804026395" sldId="923"/>
            <ac:spMk id="36" creationId="{220990B7-4B1F-43CA-A1B0-B803AE33A230}"/>
          </ac:spMkLst>
        </pc:spChg>
        <pc:spChg chg="mod">
          <ac:chgData name="Jonathan Neo" userId="499c2d3d-ce76-4636-8e86-6622b1f40b7d" providerId="ADAL" clId="{EAA38B30-6216-4603-B81A-1F5121423905}" dt="2020-05-23T14:12:57.423" v="27390" actId="20577"/>
          <ac:spMkLst>
            <pc:docMk/>
            <pc:sldMk cId="3804026395" sldId="923"/>
            <ac:spMk id="38" creationId="{83580657-D633-49E5-80DB-39146EF8872E}"/>
          </ac:spMkLst>
        </pc:spChg>
        <pc:spChg chg="add mod">
          <ac:chgData name="Jonathan Neo" userId="499c2d3d-ce76-4636-8e86-6622b1f40b7d" providerId="ADAL" clId="{EAA38B30-6216-4603-B81A-1F5121423905}" dt="2020-05-23T14:24:36.772" v="28479" actId="208"/>
          <ac:spMkLst>
            <pc:docMk/>
            <pc:sldMk cId="3804026395" sldId="923"/>
            <ac:spMk id="40" creationId="{F92516F7-31DC-43BA-97B4-262D4144320F}"/>
          </ac:spMkLst>
        </pc:spChg>
        <pc:spChg chg="add mod">
          <ac:chgData name="Jonathan Neo" userId="499c2d3d-ce76-4636-8e86-6622b1f40b7d" providerId="ADAL" clId="{EAA38B30-6216-4603-B81A-1F5121423905}" dt="2020-05-23T07:15:18.735" v="13492" actId="1036"/>
          <ac:spMkLst>
            <pc:docMk/>
            <pc:sldMk cId="3804026395" sldId="923"/>
            <ac:spMk id="42" creationId="{E7795E3E-0C8B-4302-ACEB-10999EBAE891}"/>
          </ac:spMkLst>
        </pc:spChg>
        <pc:spChg chg="add mod">
          <ac:chgData name="Jonathan Neo" userId="499c2d3d-ce76-4636-8e86-6622b1f40b7d" providerId="ADAL" clId="{EAA38B30-6216-4603-B81A-1F5121423905}" dt="2020-05-23T07:14:30.082" v="13443" actId="571"/>
          <ac:spMkLst>
            <pc:docMk/>
            <pc:sldMk cId="3804026395" sldId="923"/>
            <ac:spMk id="43" creationId="{CAFDDAD4-3FDB-4DD6-97BE-FF3531EBB52E}"/>
          </ac:spMkLst>
        </pc:spChg>
        <pc:spChg chg="add mod">
          <ac:chgData name="Jonathan Neo" userId="499c2d3d-ce76-4636-8e86-6622b1f40b7d" providerId="ADAL" clId="{EAA38B30-6216-4603-B81A-1F5121423905}" dt="2020-05-23T07:14:30.082" v="13443" actId="571"/>
          <ac:spMkLst>
            <pc:docMk/>
            <pc:sldMk cId="3804026395" sldId="923"/>
            <ac:spMk id="44" creationId="{5BA99076-4C06-44BC-9938-35FE8658DA6E}"/>
          </ac:spMkLst>
        </pc:spChg>
        <pc:spChg chg="mod">
          <ac:chgData name="Jonathan Neo" userId="499c2d3d-ce76-4636-8e86-6622b1f40b7d" providerId="ADAL" clId="{EAA38B30-6216-4603-B81A-1F5121423905}" dt="2020-05-23T13:27:41.702" v="26533" actId="1036"/>
          <ac:spMkLst>
            <pc:docMk/>
            <pc:sldMk cId="3804026395" sldId="923"/>
            <ac:spMk id="45" creationId="{302E753B-6092-42E1-A754-BACC7F259AAD}"/>
          </ac:spMkLst>
        </pc:spChg>
        <pc:spChg chg="add mod">
          <ac:chgData name="Jonathan Neo" userId="499c2d3d-ce76-4636-8e86-6622b1f40b7d" providerId="ADAL" clId="{EAA38B30-6216-4603-B81A-1F5121423905}" dt="2020-05-23T07:14:30.082" v="13443" actId="571"/>
          <ac:spMkLst>
            <pc:docMk/>
            <pc:sldMk cId="3804026395" sldId="923"/>
            <ac:spMk id="46" creationId="{D5A6BF0A-E903-42C6-95CC-E5EA2DB7A01D}"/>
          </ac:spMkLst>
        </pc:spChg>
        <pc:spChg chg="add mod">
          <ac:chgData name="Jonathan Neo" userId="499c2d3d-ce76-4636-8e86-6622b1f40b7d" providerId="ADAL" clId="{EAA38B30-6216-4603-B81A-1F5121423905}" dt="2020-05-23T07:14:30.082" v="13443" actId="571"/>
          <ac:spMkLst>
            <pc:docMk/>
            <pc:sldMk cId="3804026395" sldId="923"/>
            <ac:spMk id="47" creationId="{67BFE24C-24E4-4AAD-8DFF-ED943336919D}"/>
          </ac:spMkLst>
        </pc:spChg>
        <pc:spChg chg="add mod">
          <ac:chgData name="Jonathan Neo" userId="499c2d3d-ce76-4636-8e86-6622b1f40b7d" providerId="ADAL" clId="{EAA38B30-6216-4603-B81A-1F5121423905}" dt="2020-05-23T07:14:30.082" v="13443" actId="571"/>
          <ac:spMkLst>
            <pc:docMk/>
            <pc:sldMk cId="3804026395" sldId="923"/>
            <ac:spMk id="51" creationId="{4006F295-0E13-430C-B259-451C8B0A2CC9}"/>
          </ac:spMkLst>
        </pc:spChg>
        <pc:spChg chg="add mod">
          <ac:chgData name="Jonathan Neo" userId="499c2d3d-ce76-4636-8e86-6622b1f40b7d" providerId="ADAL" clId="{EAA38B30-6216-4603-B81A-1F5121423905}" dt="2020-05-23T07:14:30.082" v="13443" actId="571"/>
          <ac:spMkLst>
            <pc:docMk/>
            <pc:sldMk cId="3804026395" sldId="923"/>
            <ac:spMk id="52" creationId="{472D76EB-2238-4DA7-8168-DC80BCD69F3B}"/>
          </ac:spMkLst>
        </pc:spChg>
        <pc:spChg chg="add mod">
          <ac:chgData name="Jonathan Neo" userId="499c2d3d-ce76-4636-8e86-6622b1f40b7d" providerId="ADAL" clId="{EAA38B30-6216-4603-B81A-1F5121423905}" dt="2020-05-23T07:14:30.082" v="13443" actId="571"/>
          <ac:spMkLst>
            <pc:docMk/>
            <pc:sldMk cId="3804026395" sldId="923"/>
            <ac:spMk id="53" creationId="{F0BDC4AB-AE22-4840-9B54-2D4F9A02FE27}"/>
          </ac:spMkLst>
        </pc:spChg>
        <pc:spChg chg="add mod">
          <ac:chgData name="Jonathan Neo" userId="499c2d3d-ce76-4636-8e86-6622b1f40b7d" providerId="ADAL" clId="{EAA38B30-6216-4603-B81A-1F5121423905}" dt="2020-05-23T07:14:30.082" v="13443" actId="571"/>
          <ac:spMkLst>
            <pc:docMk/>
            <pc:sldMk cId="3804026395" sldId="923"/>
            <ac:spMk id="54" creationId="{1BA46C0D-24FC-4FF1-8011-257DDB62BF6D}"/>
          </ac:spMkLst>
        </pc:spChg>
        <pc:spChg chg="mod">
          <ac:chgData name="Jonathan Neo" userId="499c2d3d-ce76-4636-8e86-6622b1f40b7d" providerId="ADAL" clId="{EAA38B30-6216-4603-B81A-1F5121423905}" dt="2020-05-23T07:14:30.082" v="13443" actId="571"/>
          <ac:spMkLst>
            <pc:docMk/>
            <pc:sldMk cId="3804026395" sldId="923"/>
            <ac:spMk id="56" creationId="{4585A3D8-AF50-461F-ABD7-D8B3D10A5A24}"/>
          </ac:spMkLst>
        </pc:spChg>
        <pc:spChg chg="add mod">
          <ac:chgData name="Jonathan Neo" userId="499c2d3d-ce76-4636-8e86-6622b1f40b7d" providerId="ADAL" clId="{EAA38B30-6216-4603-B81A-1F5121423905}" dt="2020-05-23T07:14:30.082" v="13443" actId="571"/>
          <ac:spMkLst>
            <pc:docMk/>
            <pc:sldMk cId="3804026395" sldId="923"/>
            <ac:spMk id="58" creationId="{267E0111-CE82-49BC-BEC1-BBFB05E27662}"/>
          </ac:spMkLst>
        </pc:spChg>
        <pc:spChg chg="add mod">
          <ac:chgData name="Jonathan Neo" userId="499c2d3d-ce76-4636-8e86-6622b1f40b7d" providerId="ADAL" clId="{EAA38B30-6216-4603-B81A-1F5121423905}" dt="2020-05-23T07:14:30.082" v="13443" actId="571"/>
          <ac:spMkLst>
            <pc:docMk/>
            <pc:sldMk cId="3804026395" sldId="923"/>
            <ac:spMk id="60" creationId="{73F73170-54C4-4473-B48E-9C72C60236D4}"/>
          </ac:spMkLst>
        </pc:spChg>
        <pc:spChg chg="add mod">
          <ac:chgData name="Jonathan Neo" userId="499c2d3d-ce76-4636-8e86-6622b1f40b7d" providerId="ADAL" clId="{EAA38B30-6216-4603-B81A-1F5121423905}" dt="2020-05-23T07:15:18.735" v="13492" actId="1036"/>
          <ac:spMkLst>
            <pc:docMk/>
            <pc:sldMk cId="3804026395" sldId="923"/>
            <ac:spMk id="61" creationId="{6B434784-AFA0-4A13-A760-95F1F42CD102}"/>
          </ac:spMkLst>
        </pc:spChg>
        <pc:spChg chg="add mod">
          <ac:chgData name="Jonathan Neo" userId="499c2d3d-ce76-4636-8e86-6622b1f40b7d" providerId="ADAL" clId="{EAA38B30-6216-4603-B81A-1F5121423905}" dt="2020-05-23T07:15:18.735" v="13492" actId="1036"/>
          <ac:spMkLst>
            <pc:docMk/>
            <pc:sldMk cId="3804026395" sldId="923"/>
            <ac:spMk id="62" creationId="{8921427C-D39F-4A33-93C4-C5CC146B9768}"/>
          </ac:spMkLst>
        </pc:spChg>
        <pc:spChg chg="add mod">
          <ac:chgData name="Jonathan Neo" userId="499c2d3d-ce76-4636-8e86-6622b1f40b7d" providerId="ADAL" clId="{EAA38B30-6216-4603-B81A-1F5121423905}" dt="2020-05-23T07:15:18.735" v="13492" actId="1036"/>
          <ac:spMkLst>
            <pc:docMk/>
            <pc:sldMk cId="3804026395" sldId="923"/>
            <ac:spMk id="63" creationId="{5CF44612-EF82-4302-9814-0BE104BE24D4}"/>
          </ac:spMkLst>
        </pc:spChg>
        <pc:spChg chg="add mod">
          <ac:chgData name="Jonathan Neo" userId="499c2d3d-ce76-4636-8e86-6622b1f40b7d" providerId="ADAL" clId="{EAA38B30-6216-4603-B81A-1F5121423905}" dt="2020-05-23T07:15:18.735" v="13492" actId="1036"/>
          <ac:spMkLst>
            <pc:docMk/>
            <pc:sldMk cId="3804026395" sldId="923"/>
            <ac:spMk id="64" creationId="{C1CE146B-B891-41F9-B0F9-E8E07BD80015}"/>
          </ac:spMkLst>
        </pc:spChg>
        <pc:spChg chg="add mod">
          <ac:chgData name="Jonathan Neo" userId="499c2d3d-ce76-4636-8e86-6622b1f40b7d" providerId="ADAL" clId="{EAA38B30-6216-4603-B81A-1F5121423905}" dt="2020-05-23T07:15:18.735" v="13492" actId="1036"/>
          <ac:spMkLst>
            <pc:docMk/>
            <pc:sldMk cId="3804026395" sldId="923"/>
            <ac:spMk id="68" creationId="{B54DF8A1-80F1-4C14-AA41-E7A0FB93F533}"/>
          </ac:spMkLst>
        </pc:spChg>
        <pc:spChg chg="add mod">
          <ac:chgData name="Jonathan Neo" userId="499c2d3d-ce76-4636-8e86-6622b1f40b7d" providerId="ADAL" clId="{EAA38B30-6216-4603-B81A-1F5121423905}" dt="2020-05-23T07:15:18.735" v="13492" actId="1036"/>
          <ac:spMkLst>
            <pc:docMk/>
            <pc:sldMk cId="3804026395" sldId="923"/>
            <ac:spMk id="69" creationId="{9CCAEF6E-32BB-4E6F-8C96-4482E0E669A7}"/>
          </ac:spMkLst>
        </pc:spChg>
        <pc:spChg chg="add mod">
          <ac:chgData name="Jonathan Neo" userId="499c2d3d-ce76-4636-8e86-6622b1f40b7d" providerId="ADAL" clId="{EAA38B30-6216-4603-B81A-1F5121423905}" dt="2020-05-23T07:15:18.735" v="13492" actId="1036"/>
          <ac:spMkLst>
            <pc:docMk/>
            <pc:sldMk cId="3804026395" sldId="923"/>
            <ac:spMk id="70" creationId="{6B34ABF2-84AD-43AE-B011-2679889E0C5C}"/>
          </ac:spMkLst>
        </pc:spChg>
        <pc:spChg chg="add mod">
          <ac:chgData name="Jonathan Neo" userId="499c2d3d-ce76-4636-8e86-6622b1f40b7d" providerId="ADAL" clId="{EAA38B30-6216-4603-B81A-1F5121423905}" dt="2020-05-23T07:15:18.735" v="13492" actId="1036"/>
          <ac:spMkLst>
            <pc:docMk/>
            <pc:sldMk cId="3804026395" sldId="923"/>
            <ac:spMk id="71" creationId="{5F0E37F3-147C-4AAE-A9D7-65E263234A1A}"/>
          </ac:spMkLst>
        </pc:spChg>
        <pc:spChg chg="mod">
          <ac:chgData name="Jonathan Neo" userId="499c2d3d-ce76-4636-8e86-6622b1f40b7d" providerId="ADAL" clId="{EAA38B30-6216-4603-B81A-1F5121423905}" dt="2020-05-23T14:12:59.848" v="27397" actId="20577"/>
          <ac:spMkLst>
            <pc:docMk/>
            <pc:sldMk cId="3804026395" sldId="923"/>
            <ac:spMk id="73" creationId="{33BD3BB1-F476-4A77-9686-838108E35E11}"/>
          </ac:spMkLst>
        </pc:spChg>
        <pc:spChg chg="add mod">
          <ac:chgData name="Jonathan Neo" userId="499c2d3d-ce76-4636-8e86-6622b1f40b7d" providerId="ADAL" clId="{EAA38B30-6216-4603-B81A-1F5121423905}" dt="2020-05-23T07:15:18.735" v="13492" actId="1036"/>
          <ac:spMkLst>
            <pc:docMk/>
            <pc:sldMk cId="3804026395" sldId="923"/>
            <ac:spMk id="75" creationId="{3F2570F8-F282-4E6B-B0C7-606BB7FC41BE}"/>
          </ac:spMkLst>
        </pc:spChg>
        <pc:spChg chg="add mod">
          <ac:chgData name="Jonathan Neo" userId="499c2d3d-ce76-4636-8e86-6622b1f40b7d" providerId="ADAL" clId="{EAA38B30-6216-4603-B81A-1F5121423905}" dt="2020-05-23T07:15:18.735" v="13492" actId="1036"/>
          <ac:spMkLst>
            <pc:docMk/>
            <pc:sldMk cId="3804026395" sldId="923"/>
            <ac:spMk id="77" creationId="{68C41AE2-CC1C-4C83-8875-D1A3CBFFE0DA}"/>
          </ac:spMkLst>
        </pc:spChg>
        <pc:grpChg chg="add mod">
          <ac:chgData name="Jonathan Neo" userId="499c2d3d-ce76-4636-8e86-6622b1f40b7d" providerId="ADAL" clId="{EAA38B30-6216-4603-B81A-1F5121423905}" dt="2020-05-23T07:15:18.735" v="13492" actId="1036"/>
          <ac:grpSpMkLst>
            <pc:docMk/>
            <pc:sldMk cId="3804026395" sldId="923"/>
            <ac:grpSpMk id="37" creationId="{0B56F5AC-88A0-415E-8292-D179E022A3BC}"/>
          </ac:grpSpMkLst>
        </pc:grpChg>
        <pc:grpChg chg="add mod">
          <ac:chgData name="Jonathan Neo" userId="499c2d3d-ce76-4636-8e86-6622b1f40b7d" providerId="ADAL" clId="{EAA38B30-6216-4603-B81A-1F5121423905}" dt="2020-05-23T07:14:30.082" v="13443" actId="571"/>
          <ac:grpSpMkLst>
            <pc:docMk/>
            <pc:sldMk cId="3804026395" sldId="923"/>
            <ac:grpSpMk id="55" creationId="{FF8BB1A8-3C3D-4C90-A6C5-14DDF7B09346}"/>
          </ac:grpSpMkLst>
        </pc:grpChg>
        <pc:grpChg chg="add mod">
          <ac:chgData name="Jonathan Neo" userId="499c2d3d-ce76-4636-8e86-6622b1f40b7d" providerId="ADAL" clId="{EAA38B30-6216-4603-B81A-1F5121423905}" dt="2020-05-23T07:15:18.735" v="13492" actId="1036"/>
          <ac:grpSpMkLst>
            <pc:docMk/>
            <pc:sldMk cId="3804026395" sldId="923"/>
            <ac:grpSpMk id="72" creationId="{C7A39EBB-B654-4E78-B237-C580F20D7923}"/>
          </ac:grpSpMkLst>
        </pc:grpChg>
        <pc:picChg chg="del">
          <ac:chgData name="Jonathan Neo" userId="499c2d3d-ce76-4636-8e86-6622b1f40b7d" providerId="ADAL" clId="{EAA38B30-6216-4603-B81A-1F5121423905}" dt="2020-05-23T07:13:41.838" v="13421" actId="478"/>
          <ac:picMkLst>
            <pc:docMk/>
            <pc:sldMk cId="3804026395" sldId="923"/>
            <ac:picMk id="25" creationId="{E0C5CA43-07B5-4D9C-87FC-DC7884A753CD}"/>
          </ac:picMkLst>
        </pc:picChg>
        <pc:picChg chg="del">
          <ac:chgData name="Jonathan Neo" userId="499c2d3d-ce76-4636-8e86-6622b1f40b7d" providerId="ADAL" clId="{EAA38B30-6216-4603-B81A-1F5121423905}" dt="2020-05-23T07:13:41.838" v="13421" actId="478"/>
          <ac:picMkLst>
            <pc:docMk/>
            <pc:sldMk cId="3804026395" sldId="923"/>
            <ac:picMk id="29" creationId="{C051B54E-F9A2-4EA8-93A5-41524E747D8D}"/>
          </ac:picMkLst>
        </pc:picChg>
        <pc:picChg chg="del">
          <ac:chgData name="Jonathan Neo" userId="499c2d3d-ce76-4636-8e86-6622b1f40b7d" providerId="ADAL" clId="{EAA38B30-6216-4603-B81A-1F5121423905}" dt="2020-05-23T07:13:41.838" v="13421" actId="478"/>
          <ac:picMkLst>
            <pc:docMk/>
            <pc:sldMk cId="3804026395" sldId="923"/>
            <ac:picMk id="32" creationId="{BACE2788-1FA8-40AD-85DA-0D4380724385}"/>
          </ac:picMkLst>
        </pc:picChg>
        <pc:picChg chg="del">
          <ac:chgData name="Jonathan Neo" userId="499c2d3d-ce76-4636-8e86-6622b1f40b7d" providerId="ADAL" clId="{EAA38B30-6216-4603-B81A-1F5121423905}" dt="2020-05-23T07:13:41.838" v="13421" actId="478"/>
          <ac:picMkLst>
            <pc:docMk/>
            <pc:sldMk cId="3804026395" sldId="923"/>
            <ac:picMk id="35" creationId="{10298143-D531-4C4E-9BB1-EB6783E157DA}"/>
          </ac:picMkLst>
        </pc:picChg>
        <pc:picChg chg="mod">
          <ac:chgData name="Jonathan Neo" userId="499c2d3d-ce76-4636-8e86-6622b1f40b7d" providerId="ADAL" clId="{EAA38B30-6216-4603-B81A-1F5121423905}" dt="2020-05-23T07:13:57.792" v="13423"/>
          <ac:picMkLst>
            <pc:docMk/>
            <pc:sldMk cId="3804026395" sldId="923"/>
            <ac:picMk id="39" creationId="{E0B5470E-7799-438A-8501-E2C7A8DE9617}"/>
          </ac:picMkLst>
        </pc:picChg>
        <pc:picChg chg="mod">
          <ac:chgData name="Jonathan Neo" userId="499c2d3d-ce76-4636-8e86-6622b1f40b7d" providerId="ADAL" clId="{EAA38B30-6216-4603-B81A-1F5121423905}" dt="2020-05-23T07:14:30.082" v="13443" actId="571"/>
          <ac:picMkLst>
            <pc:docMk/>
            <pc:sldMk cId="3804026395" sldId="923"/>
            <ac:picMk id="57" creationId="{4528F15C-A62B-49B1-8006-4A86F48AAF61}"/>
          </ac:picMkLst>
        </pc:picChg>
        <pc:picChg chg="mod">
          <ac:chgData name="Jonathan Neo" userId="499c2d3d-ce76-4636-8e86-6622b1f40b7d" providerId="ADAL" clId="{EAA38B30-6216-4603-B81A-1F5121423905}" dt="2020-05-23T07:14:50.476" v="13470" actId="571"/>
          <ac:picMkLst>
            <pc:docMk/>
            <pc:sldMk cId="3804026395" sldId="923"/>
            <ac:picMk id="74" creationId="{412BDEA6-B1E8-46D0-AFEA-297007D1EF37}"/>
          </ac:picMkLst>
        </pc:picChg>
        <pc:picChg chg="add mod">
          <ac:chgData name="Jonathan Neo" userId="499c2d3d-ce76-4636-8e86-6622b1f40b7d" providerId="ADAL" clId="{EAA38B30-6216-4603-B81A-1F5121423905}" dt="2020-05-23T11:13:08.232" v="19141"/>
          <ac:picMkLst>
            <pc:docMk/>
            <pc:sldMk cId="3804026395" sldId="923"/>
            <ac:picMk id="78" creationId="{379821AA-591F-4519-AFD2-14605F2AF553}"/>
          </ac:picMkLst>
        </pc:picChg>
        <pc:cxnChg chg="add mod">
          <ac:chgData name="Jonathan Neo" userId="499c2d3d-ce76-4636-8e86-6622b1f40b7d" providerId="ADAL" clId="{EAA38B30-6216-4603-B81A-1F5121423905}" dt="2020-05-23T14:24:36.772" v="28479" actId="208"/>
          <ac:cxnSpMkLst>
            <pc:docMk/>
            <pc:sldMk cId="3804026395" sldId="923"/>
            <ac:cxnSpMk id="20" creationId="{83C3436F-A86D-4F04-98D3-3ECD18D3283E}"/>
          </ac:cxnSpMkLst>
        </pc:cxnChg>
        <pc:cxnChg chg="add mod">
          <ac:chgData name="Jonathan Neo" userId="499c2d3d-ce76-4636-8e86-6622b1f40b7d" providerId="ADAL" clId="{EAA38B30-6216-4603-B81A-1F5121423905}" dt="2020-05-23T14:24:36.772" v="28479" actId="208"/>
          <ac:cxnSpMkLst>
            <pc:docMk/>
            <pc:sldMk cId="3804026395" sldId="923"/>
            <ac:cxnSpMk id="21" creationId="{6A5E2DE1-7D09-4443-B257-A46D4033B890}"/>
          </ac:cxnSpMkLst>
        </pc:cxnChg>
        <pc:cxnChg chg="add mod">
          <ac:chgData name="Jonathan Neo" userId="499c2d3d-ce76-4636-8e86-6622b1f40b7d" providerId="ADAL" clId="{EAA38B30-6216-4603-B81A-1F5121423905}" dt="2020-05-23T14:24:36.772" v="28479" actId="208"/>
          <ac:cxnSpMkLst>
            <pc:docMk/>
            <pc:sldMk cId="3804026395" sldId="923"/>
            <ac:cxnSpMk id="22" creationId="{ECCAE465-D5AD-41FB-A3E4-AB4446100C07}"/>
          </ac:cxnSpMkLst>
        </pc:cxnChg>
        <pc:cxnChg chg="add mod">
          <ac:chgData name="Jonathan Neo" userId="499c2d3d-ce76-4636-8e86-6622b1f40b7d" providerId="ADAL" clId="{EAA38B30-6216-4603-B81A-1F5121423905}" dt="2020-05-23T14:24:36.772" v="28479" actId="208"/>
          <ac:cxnSpMkLst>
            <pc:docMk/>
            <pc:sldMk cId="3804026395" sldId="923"/>
            <ac:cxnSpMk id="41" creationId="{510B5B03-2547-4F1C-9973-32D2B21C6263}"/>
          </ac:cxnSpMkLst>
        </pc:cxnChg>
        <pc:cxnChg chg="add mod">
          <ac:chgData name="Jonathan Neo" userId="499c2d3d-ce76-4636-8e86-6622b1f40b7d" providerId="ADAL" clId="{EAA38B30-6216-4603-B81A-1F5121423905}" dt="2020-05-23T07:14:30.082" v="13443" actId="571"/>
          <ac:cxnSpMkLst>
            <pc:docMk/>
            <pc:sldMk cId="3804026395" sldId="923"/>
            <ac:cxnSpMk id="48" creationId="{1BD564CC-B505-4A2E-95C2-1628FD917570}"/>
          </ac:cxnSpMkLst>
        </pc:cxnChg>
        <pc:cxnChg chg="add mod">
          <ac:chgData name="Jonathan Neo" userId="499c2d3d-ce76-4636-8e86-6622b1f40b7d" providerId="ADAL" clId="{EAA38B30-6216-4603-B81A-1F5121423905}" dt="2020-05-23T07:14:30.082" v="13443" actId="571"/>
          <ac:cxnSpMkLst>
            <pc:docMk/>
            <pc:sldMk cId="3804026395" sldId="923"/>
            <ac:cxnSpMk id="49" creationId="{714DE1EF-CC5A-49F1-B268-D6203B4521B2}"/>
          </ac:cxnSpMkLst>
        </pc:cxnChg>
        <pc:cxnChg chg="add mod">
          <ac:chgData name="Jonathan Neo" userId="499c2d3d-ce76-4636-8e86-6622b1f40b7d" providerId="ADAL" clId="{EAA38B30-6216-4603-B81A-1F5121423905}" dt="2020-05-23T07:14:30.082" v="13443" actId="571"/>
          <ac:cxnSpMkLst>
            <pc:docMk/>
            <pc:sldMk cId="3804026395" sldId="923"/>
            <ac:cxnSpMk id="50" creationId="{009286D2-A98C-4D6F-926E-DED6DF4F0CD4}"/>
          </ac:cxnSpMkLst>
        </pc:cxnChg>
        <pc:cxnChg chg="add mod">
          <ac:chgData name="Jonathan Neo" userId="499c2d3d-ce76-4636-8e86-6622b1f40b7d" providerId="ADAL" clId="{EAA38B30-6216-4603-B81A-1F5121423905}" dt="2020-05-23T07:14:30.082" v="13443" actId="571"/>
          <ac:cxnSpMkLst>
            <pc:docMk/>
            <pc:sldMk cId="3804026395" sldId="923"/>
            <ac:cxnSpMk id="59" creationId="{7FDA963B-BFA9-4A86-9EFA-E89029F04A46}"/>
          </ac:cxnSpMkLst>
        </pc:cxnChg>
        <pc:cxnChg chg="add mod">
          <ac:chgData name="Jonathan Neo" userId="499c2d3d-ce76-4636-8e86-6622b1f40b7d" providerId="ADAL" clId="{EAA38B30-6216-4603-B81A-1F5121423905}" dt="2020-05-23T07:15:18.735" v="13492" actId="1036"/>
          <ac:cxnSpMkLst>
            <pc:docMk/>
            <pc:sldMk cId="3804026395" sldId="923"/>
            <ac:cxnSpMk id="65" creationId="{D8726084-88BC-4477-B61D-A7B856444734}"/>
          </ac:cxnSpMkLst>
        </pc:cxnChg>
        <pc:cxnChg chg="add mod">
          <ac:chgData name="Jonathan Neo" userId="499c2d3d-ce76-4636-8e86-6622b1f40b7d" providerId="ADAL" clId="{EAA38B30-6216-4603-B81A-1F5121423905}" dt="2020-05-23T07:15:18.735" v="13492" actId="1036"/>
          <ac:cxnSpMkLst>
            <pc:docMk/>
            <pc:sldMk cId="3804026395" sldId="923"/>
            <ac:cxnSpMk id="66" creationId="{20D9F288-379E-4586-B73E-991A30A74F39}"/>
          </ac:cxnSpMkLst>
        </pc:cxnChg>
        <pc:cxnChg chg="add mod">
          <ac:chgData name="Jonathan Neo" userId="499c2d3d-ce76-4636-8e86-6622b1f40b7d" providerId="ADAL" clId="{EAA38B30-6216-4603-B81A-1F5121423905}" dt="2020-05-23T07:15:18.735" v="13492" actId="1036"/>
          <ac:cxnSpMkLst>
            <pc:docMk/>
            <pc:sldMk cId="3804026395" sldId="923"/>
            <ac:cxnSpMk id="67" creationId="{285C493D-4EBD-45E1-B178-28AB9CEAC0E4}"/>
          </ac:cxnSpMkLst>
        </pc:cxnChg>
        <pc:cxnChg chg="add mod">
          <ac:chgData name="Jonathan Neo" userId="499c2d3d-ce76-4636-8e86-6622b1f40b7d" providerId="ADAL" clId="{EAA38B30-6216-4603-B81A-1F5121423905}" dt="2020-05-23T07:15:18.735" v="13492" actId="1036"/>
          <ac:cxnSpMkLst>
            <pc:docMk/>
            <pc:sldMk cId="3804026395" sldId="923"/>
            <ac:cxnSpMk id="76" creationId="{9C763CD2-4C15-409C-9145-B2AA801D05F1}"/>
          </ac:cxnSpMkLst>
        </pc:cxnChg>
      </pc:sldChg>
      <pc:sldChg chg="addSp modSp add del mod">
        <pc:chgData name="Jonathan Neo" userId="499c2d3d-ce76-4636-8e86-6622b1f40b7d" providerId="ADAL" clId="{EAA38B30-6216-4603-B81A-1F5121423905}" dt="2020-05-23T09:09:32.834" v="14297" actId="47"/>
        <pc:sldMkLst>
          <pc:docMk/>
          <pc:sldMk cId="3655557957" sldId="924"/>
        </pc:sldMkLst>
        <pc:spChg chg="add mod">
          <ac:chgData name="Jonathan Neo" userId="499c2d3d-ce76-4636-8e86-6622b1f40b7d" providerId="ADAL" clId="{EAA38B30-6216-4603-B81A-1F5121423905}" dt="2020-05-23T07:20:11.713" v="13879" actId="554"/>
          <ac:spMkLst>
            <pc:docMk/>
            <pc:sldMk cId="3655557957" sldId="924"/>
            <ac:spMk id="44" creationId="{3F789E21-0E9F-4351-80D8-424E6508DB41}"/>
          </ac:spMkLst>
        </pc:spChg>
        <pc:spChg chg="mod">
          <ac:chgData name="Jonathan Neo" userId="499c2d3d-ce76-4636-8e86-6622b1f40b7d" providerId="ADAL" clId="{EAA38B30-6216-4603-B81A-1F5121423905}" dt="2020-05-23T07:21:37.934" v="13886" actId="20577"/>
          <ac:spMkLst>
            <pc:docMk/>
            <pc:sldMk cId="3655557957" sldId="924"/>
            <ac:spMk id="45" creationId="{302E753B-6092-42E1-A754-BACC7F259AAD}"/>
          </ac:spMkLst>
        </pc:spChg>
        <pc:spChg chg="add mod">
          <ac:chgData name="Jonathan Neo" userId="499c2d3d-ce76-4636-8e86-6622b1f40b7d" providerId="ADAL" clId="{EAA38B30-6216-4603-B81A-1F5121423905}" dt="2020-05-23T07:20:11.713" v="13879" actId="554"/>
          <ac:spMkLst>
            <pc:docMk/>
            <pc:sldMk cId="3655557957" sldId="924"/>
            <ac:spMk id="47" creationId="{BBC2013D-BFCC-45D4-AE38-E417E7BB7C00}"/>
          </ac:spMkLst>
        </pc:spChg>
        <pc:spChg chg="add mod">
          <ac:chgData name="Jonathan Neo" userId="499c2d3d-ce76-4636-8e86-6622b1f40b7d" providerId="ADAL" clId="{EAA38B30-6216-4603-B81A-1F5121423905}" dt="2020-05-23T07:20:11.713" v="13879" actId="554"/>
          <ac:spMkLst>
            <pc:docMk/>
            <pc:sldMk cId="3655557957" sldId="924"/>
            <ac:spMk id="58" creationId="{AB6C9CCD-C988-4B07-9AF0-FC8D309BC27A}"/>
          </ac:spMkLst>
        </pc:spChg>
        <pc:spChg chg="add mod">
          <ac:chgData name="Jonathan Neo" userId="499c2d3d-ce76-4636-8e86-6622b1f40b7d" providerId="ADAL" clId="{EAA38B30-6216-4603-B81A-1F5121423905}" dt="2020-05-23T07:20:11.713" v="13879" actId="554"/>
          <ac:spMkLst>
            <pc:docMk/>
            <pc:sldMk cId="3655557957" sldId="924"/>
            <ac:spMk id="59" creationId="{1B106A3D-E49B-43C8-9F6C-0269D591B594}"/>
          </ac:spMkLst>
        </pc:spChg>
        <pc:spChg chg="add mod">
          <ac:chgData name="Jonathan Neo" userId="499c2d3d-ce76-4636-8e86-6622b1f40b7d" providerId="ADAL" clId="{EAA38B30-6216-4603-B81A-1F5121423905}" dt="2020-05-23T07:20:11.713" v="13879" actId="554"/>
          <ac:spMkLst>
            <pc:docMk/>
            <pc:sldMk cId="3655557957" sldId="924"/>
            <ac:spMk id="60" creationId="{0060AE82-3220-4392-90AD-AFEBAEACF058}"/>
          </ac:spMkLst>
        </pc:spChg>
        <pc:spChg chg="mod">
          <ac:chgData name="Jonathan Neo" userId="499c2d3d-ce76-4636-8e86-6622b1f40b7d" providerId="ADAL" clId="{EAA38B30-6216-4603-B81A-1F5121423905}" dt="2020-05-23T07:18:56.429" v="13846" actId="1076"/>
          <ac:spMkLst>
            <pc:docMk/>
            <pc:sldMk cId="3655557957" sldId="924"/>
            <ac:spMk id="68" creationId="{B54DF8A1-80F1-4C14-AA41-E7A0FB93F533}"/>
          </ac:spMkLst>
        </pc:spChg>
        <pc:cxnChg chg="add mod ord">
          <ac:chgData name="Jonathan Neo" userId="499c2d3d-ce76-4636-8e86-6622b1f40b7d" providerId="ADAL" clId="{EAA38B30-6216-4603-B81A-1F5121423905}" dt="2020-05-23T07:20:42.130" v="13881" actId="167"/>
          <ac:cxnSpMkLst>
            <pc:docMk/>
            <pc:sldMk cId="3655557957" sldId="924"/>
            <ac:cxnSpMk id="43" creationId="{E3828A44-AB6E-464D-898F-36DFF99F535A}"/>
          </ac:cxnSpMkLst>
        </pc:cxnChg>
        <pc:cxnChg chg="add mod ord">
          <ac:chgData name="Jonathan Neo" userId="499c2d3d-ce76-4636-8e86-6622b1f40b7d" providerId="ADAL" clId="{EAA38B30-6216-4603-B81A-1F5121423905}" dt="2020-05-23T07:20:42.130" v="13881" actId="167"/>
          <ac:cxnSpMkLst>
            <pc:docMk/>
            <pc:sldMk cId="3655557957" sldId="924"/>
            <ac:cxnSpMk id="46" creationId="{8C808DB3-209E-449F-8256-1F702820EB3B}"/>
          </ac:cxnSpMkLst>
        </pc:cxnChg>
        <pc:cxnChg chg="add mod ord">
          <ac:chgData name="Jonathan Neo" userId="499c2d3d-ce76-4636-8e86-6622b1f40b7d" providerId="ADAL" clId="{EAA38B30-6216-4603-B81A-1F5121423905}" dt="2020-05-23T07:20:42.130" v="13881" actId="167"/>
          <ac:cxnSpMkLst>
            <pc:docMk/>
            <pc:sldMk cId="3655557957" sldId="924"/>
            <ac:cxnSpMk id="49" creationId="{7830F150-EDF9-4085-86E5-167244E8B3FE}"/>
          </ac:cxnSpMkLst>
        </pc:cxnChg>
        <pc:cxnChg chg="add mod ord">
          <ac:chgData name="Jonathan Neo" userId="499c2d3d-ce76-4636-8e86-6622b1f40b7d" providerId="ADAL" clId="{EAA38B30-6216-4603-B81A-1F5121423905}" dt="2020-05-23T07:20:42.130" v="13881" actId="167"/>
          <ac:cxnSpMkLst>
            <pc:docMk/>
            <pc:sldMk cId="3655557957" sldId="924"/>
            <ac:cxnSpMk id="52" creationId="{72A9ABDB-DA0D-4E7D-94E4-E2F325868CA4}"/>
          </ac:cxnSpMkLst>
        </pc:cxnChg>
        <pc:cxnChg chg="add mod ord">
          <ac:chgData name="Jonathan Neo" userId="499c2d3d-ce76-4636-8e86-6622b1f40b7d" providerId="ADAL" clId="{EAA38B30-6216-4603-B81A-1F5121423905}" dt="2020-05-23T07:20:42.130" v="13881" actId="167"/>
          <ac:cxnSpMkLst>
            <pc:docMk/>
            <pc:sldMk cId="3655557957" sldId="924"/>
            <ac:cxnSpMk id="55" creationId="{F2B42683-38CE-40EA-9CD7-5096335FDC59}"/>
          </ac:cxnSpMkLst>
        </pc:cxnChg>
      </pc:sldChg>
      <pc:sldChg chg="addSp modSp add mod modAnim">
        <pc:chgData name="Jonathan Neo" userId="499c2d3d-ce76-4636-8e86-6622b1f40b7d" providerId="ADAL" clId="{EAA38B30-6216-4603-B81A-1F5121423905}" dt="2020-05-23T14:24:52.321" v="28480" actId="208"/>
        <pc:sldMkLst>
          <pc:docMk/>
          <pc:sldMk cId="2356739900" sldId="925"/>
        </pc:sldMkLst>
        <pc:spChg chg="mod">
          <ac:chgData name="Jonathan Neo" userId="499c2d3d-ce76-4636-8e86-6622b1f40b7d" providerId="ADAL" clId="{EAA38B30-6216-4603-B81A-1F5121423905}" dt="2020-05-23T13:44:49.769" v="27107"/>
          <ac:spMkLst>
            <pc:docMk/>
            <pc:sldMk cId="2356739900" sldId="925"/>
            <ac:spMk id="2" creationId="{4CA54266-611C-486E-B2F8-7030C027DDEB}"/>
          </ac:spMkLst>
        </pc:spChg>
        <pc:spChg chg="mod">
          <ac:chgData name="Jonathan Neo" userId="499c2d3d-ce76-4636-8e86-6622b1f40b7d" providerId="ADAL" clId="{EAA38B30-6216-4603-B81A-1F5121423905}" dt="2020-05-23T14:24:52.321" v="28480" actId="208"/>
          <ac:spMkLst>
            <pc:docMk/>
            <pc:sldMk cId="2356739900" sldId="925"/>
            <ac:spMk id="16" creationId="{7BDF5B9A-43A2-4DFD-972D-C5873F1D8706}"/>
          </ac:spMkLst>
        </pc:spChg>
        <pc:spChg chg="mod">
          <ac:chgData name="Jonathan Neo" userId="499c2d3d-ce76-4636-8e86-6622b1f40b7d" providerId="ADAL" clId="{EAA38B30-6216-4603-B81A-1F5121423905}" dt="2020-05-23T14:24:52.321" v="28480" actId="208"/>
          <ac:spMkLst>
            <pc:docMk/>
            <pc:sldMk cId="2356739900" sldId="925"/>
            <ac:spMk id="17" creationId="{84B22E13-B1F0-42F7-8B43-3A9562D51756}"/>
          </ac:spMkLst>
        </pc:spChg>
        <pc:spChg chg="mod">
          <ac:chgData name="Jonathan Neo" userId="499c2d3d-ce76-4636-8e86-6622b1f40b7d" providerId="ADAL" clId="{EAA38B30-6216-4603-B81A-1F5121423905}" dt="2020-05-23T14:24:52.321" v="28480" actId="208"/>
          <ac:spMkLst>
            <pc:docMk/>
            <pc:sldMk cId="2356739900" sldId="925"/>
            <ac:spMk id="18" creationId="{7308E179-C1C6-4823-9252-CC17DEE356EC}"/>
          </ac:spMkLst>
        </pc:spChg>
        <pc:spChg chg="mod">
          <ac:chgData name="Jonathan Neo" userId="499c2d3d-ce76-4636-8e86-6622b1f40b7d" providerId="ADAL" clId="{EAA38B30-6216-4603-B81A-1F5121423905}" dt="2020-05-23T14:24:52.321" v="28480" actId="208"/>
          <ac:spMkLst>
            <pc:docMk/>
            <pc:sldMk cId="2356739900" sldId="925"/>
            <ac:spMk id="19" creationId="{D8A2DDED-4E1B-4FF7-8676-BBC7580C0FE0}"/>
          </ac:spMkLst>
        </pc:spChg>
        <pc:spChg chg="mod">
          <ac:chgData name="Jonathan Neo" userId="499c2d3d-ce76-4636-8e86-6622b1f40b7d" providerId="ADAL" clId="{EAA38B30-6216-4603-B81A-1F5121423905}" dt="2020-05-23T14:12:50.306" v="27376" actId="20577"/>
          <ac:spMkLst>
            <pc:docMk/>
            <pc:sldMk cId="2356739900" sldId="925"/>
            <ac:spMk id="38" creationId="{83580657-D633-49E5-80DB-39146EF8872E}"/>
          </ac:spMkLst>
        </pc:spChg>
        <pc:spChg chg="mod">
          <ac:chgData name="Jonathan Neo" userId="499c2d3d-ce76-4636-8e86-6622b1f40b7d" providerId="ADAL" clId="{EAA38B30-6216-4603-B81A-1F5121423905}" dt="2020-05-23T14:24:52.321" v="28480" actId="208"/>
          <ac:spMkLst>
            <pc:docMk/>
            <pc:sldMk cId="2356739900" sldId="925"/>
            <ac:spMk id="40" creationId="{F92516F7-31DC-43BA-97B4-262D4144320F}"/>
          </ac:spMkLst>
        </pc:spChg>
        <pc:spChg chg="mod">
          <ac:chgData name="Jonathan Neo" userId="499c2d3d-ce76-4636-8e86-6622b1f40b7d" providerId="ADAL" clId="{EAA38B30-6216-4603-B81A-1F5121423905}" dt="2020-05-23T09:09:31.328" v="14296"/>
          <ac:spMkLst>
            <pc:docMk/>
            <pc:sldMk cId="2356739900" sldId="925"/>
            <ac:spMk id="45" creationId="{302E753B-6092-42E1-A754-BACC7F259AAD}"/>
          </ac:spMkLst>
        </pc:spChg>
        <pc:spChg chg="mod">
          <ac:chgData name="Jonathan Neo" userId="499c2d3d-ce76-4636-8e86-6622b1f40b7d" providerId="ADAL" clId="{EAA38B30-6216-4603-B81A-1F5121423905}" dt="2020-05-23T14:12:53.379" v="27383" actId="20577"/>
          <ac:spMkLst>
            <pc:docMk/>
            <pc:sldMk cId="2356739900" sldId="925"/>
            <ac:spMk id="73" creationId="{33BD3BB1-F476-4A77-9686-838108E35E11}"/>
          </ac:spMkLst>
        </pc:spChg>
        <pc:picChg chg="add mod">
          <ac:chgData name="Jonathan Neo" userId="499c2d3d-ce76-4636-8e86-6622b1f40b7d" providerId="ADAL" clId="{EAA38B30-6216-4603-B81A-1F5121423905}" dt="2020-05-23T11:13:06.656" v="19140"/>
          <ac:picMkLst>
            <pc:docMk/>
            <pc:sldMk cId="2356739900" sldId="925"/>
            <ac:picMk id="50" creationId="{E7B38993-BB71-4C88-9792-28B6B191B82E}"/>
          </ac:picMkLst>
        </pc:picChg>
        <pc:cxnChg chg="mod">
          <ac:chgData name="Jonathan Neo" userId="499c2d3d-ce76-4636-8e86-6622b1f40b7d" providerId="ADAL" clId="{EAA38B30-6216-4603-B81A-1F5121423905}" dt="2020-05-23T14:24:52.321" v="28480" actId="208"/>
          <ac:cxnSpMkLst>
            <pc:docMk/>
            <pc:sldMk cId="2356739900" sldId="925"/>
            <ac:cxnSpMk id="20" creationId="{83C3436F-A86D-4F04-98D3-3ECD18D3283E}"/>
          </ac:cxnSpMkLst>
        </pc:cxnChg>
        <pc:cxnChg chg="mod">
          <ac:chgData name="Jonathan Neo" userId="499c2d3d-ce76-4636-8e86-6622b1f40b7d" providerId="ADAL" clId="{EAA38B30-6216-4603-B81A-1F5121423905}" dt="2020-05-23T14:24:52.321" v="28480" actId="208"/>
          <ac:cxnSpMkLst>
            <pc:docMk/>
            <pc:sldMk cId="2356739900" sldId="925"/>
            <ac:cxnSpMk id="21" creationId="{6A5E2DE1-7D09-4443-B257-A46D4033B890}"/>
          </ac:cxnSpMkLst>
        </pc:cxnChg>
        <pc:cxnChg chg="mod">
          <ac:chgData name="Jonathan Neo" userId="499c2d3d-ce76-4636-8e86-6622b1f40b7d" providerId="ADAL" clId="{EAA38B30-6216-4603-B81A-1F5121423905}" dt="2020-05-23T14:24:52.321" v="28480" actId="208"/>
          <ac:cxnSpMkLst>
            <pc:docMk/>
            <pc:sldMk cId="2356739900" sldId="925"/>
            <ac:cxnSpMk id="22" creationId="{ECCAE465-D5AD-41FB-A3E4-AB4446100C07}"/>
          </ac:cxnSpMkLst>
        </pc:cxnChg>
        <pc:cxnChg chg="mod">
          <ac:chgData name="Jonathan Neo" userId="499c2d3d-ce76-4636-8e86-6622b1f40b7d" providerId="ADAL" clId="{EAA38B30-6216-4603-B81A-1F5121423905}" dt="2020-05-23T14:24:52.321" v="28480" actId="208"/>
          <ac:cxnSpMkLst>
            <pc:docMk/>
            <pc:sldMk cId="2356739900" sldId="925"/>
            <ac:cxnSpMk id="41" creationId="{510B5B03-2547-4F1C-9973-32D2B21C6263}"/>
          </ac:cxnSpMkLst>
        </pc:cxnChg>
      </pc:sldChg>
      <pc:sldChg chg="addSp delSp modSp add mod modAnim">
        <pc:chgData name="Jonathan Neo" userId="499c2d3d-ce76-4636-8e86-6622b1f40b7d" providerId="ADAL" clId="{EAA38B30-6216-4603-B81A-1F5121423905}" dt="2020-05-23T14:25:04.763" v="28481" actId="208"/>
        <pc:sldMkLst>
          <pc:docMk/>
          <pc:sldMk cId="350557539" sldId="926"/>
        </pc:sldMkLst>
        <pc:spChg chg="mod">
          <ac:chgData name="Jonathan Neo" userId="499c2d3d-ce76-4636-8e86-6622b1f40b7d" providerId="ADAL" clId="{EAA38B30-6216-4603-B81A-1F5121423905}" dt="2020-05-23T13:44:46.449" v="27106"/>
          <ac:spMkLst>
            <pc:docMk/>
            <pc:sldMk cId="350557539" sldId="926"/>
            <ac:spMk id="2" creationId="{4CA54266-611C-486E-B2F8-7030C027DDEB}"/>
          </ac:spMkLst>
        </pc:spChg>
        <pc:spChg chg="mod">
          <ac:chgData name="Jonathan Neo" userId="499c2d3d-ce76-4636-8e86-6622b1f40b7d" providerId="ADAL" clId="{EAA38B30-6216-4603-B81A-1F5121423905}" dt="2020-05-23T14:25:04.763" v="28481" actId="208"/>
          <ac:spMkLst>
            <pc:docMk/>
            <pc:sldMk cId="350557539" sldId="926"/>
            <ac:spMk id="16" creationId="{7BDF5B9A-43A2-4DFD-972D-C5873F1D8706}"/>
          </ac:spMkLst>
        </pc:spChg>
        <pc:spChg chg="mod">
          <ac:chgData name="Jonathan Neo" userId="499c2d3d-ce76-4636-8e86-6622b1f40b7d" providerId="ADAL" clId="{EAA38B30-6216-4603-B81A-1F5121423905}" dt="2020-05-23T14:25:04.763" v="28481" actId="208"/>
          <ac:spMkLst>
            <pc:docMk/>
            <pc:sldMk cId="350557539" sldId="926"/>
            <ac:spMk id="17" creationId="{84B22E13-B1F0-42F7-8B43-3A9562D51756}"/>
          </ac:spMkLst>
        </pc:spChg>
        <pc:spChg chg="mod">
          <ac:chgData name="Jonathan Neo" userId="499c2d3d-ce76-4636-8e86-6622b1f40b7d" providerId="ADAL" clId="{EAA38B30-6216-4603-B81A-1F5121423905}" dt="2020-05-23T14:25:04.763" v="28481" actId="208"/>
          <ac:spMkLst>
            <pc:docMk/>
            <pc:sldMk cId="350557539" sldId="926"/>
            <ac:spMk id="18" creationId="{7308E179-C1C6-4823-9252-CC17DEE356EC}"/>
          </ac:spMkLst>
        </pc:spChg>
        <pc:spChg chg="mod">
          <ac:chgData name="Jonathan Neo" userId="499c2d3d-ce76-4636-8e86-6622b1f40b7d" providerId="ADAL" clId="{EAA38B30-6216-4603-B81A-1F5121423905}" dt="2020-05-23T14:25:04.763" v="28481" actId="208"/>
          <ac:spMkLst>
            <pc:docMk/>
            <pc:sldMk cId="350557539" sldId="926"/>
            <ac:spMk id="19" creationId="{D8A2DDED-4E1B-4FF7-8676-BBC7580C0FE0}"/>
          </ac:spMkLst>
        </pc:spChg>
        <pc:spChg chg="mod">
          <ac:chgData name="Jonathan Neo" userId="499c2d3d-ce76-4636-8e86-6622b1f40b7d" providerId="ADAL" clId="{EAA38B30-6216-4603-B81A-1F5121423905}" dt="2020-05-23T14:12:43.001" v="27362" actId="20577"/>
          <ac:spMkLst>
            <pc:docMk/>
            <pc:sldMk cId="350557539" sldId="926"/>
            <ac:spMk id="38" creationId="{83580657-D633-49E5-80DB-39146EF8872E}"/>
          </ac:spMkLst>
        </pc:spChg>
        <pc:spChg chg="mod">
          <ac:chgData name="Jonathan Neo" userId="499c2d3d-ce76-4636-8e86-6622b1f40b7d" providerId="ADAL" clId="{EAA38B30-6216-4603-B81A-1F5121423905}" dt="2020-05-23T14:25:04.763" v="28481" actId="208"/>
          <ac:spMkLst>
            <pc:docMk/>
            <pc:sldMk cId="350557539" sldId="926"/>
            <ac:spMk id="40" creationId="{F92516F7-31DC-43BA-97B4-262D4144320F}"/>
          </ac:spMkLst>
        </pc:spChg>
        <pc:spChg chg="mod">
          <ac:chgData name="Jonathan Neo" userId="499c2d3d-ce76-4636-8e86-6622b1f40b7d" providerId="ADAL" clId="{EAA38B30-6216-4603-B81A-1F5121423905}" dt="2020-05-23T09:42:34.981" v="15579" actId="20577"/>
          <ac:spMkLst>
            <pc:docMk/>
            <pc:sldMk cId="350557539" sldId="926"/>
            <ac:spMk id="45" creationId="{302E753B-6092-42E1-A754-BACC7F259AAD}"/>
          </ac:spMkLst>
        </pc:spChg>
        <pc:spChg chg="del">
          <ac:chgData name="Jonathan Neo" userId="499c2d3d-ce76-4636-8e86-6622b1f40b7d" providerId="ADAL" clId="{EAA38B30-6216-4603-B81A-1F5121423905}" dt="2020-05-23T09:10:08.886" v="14301" actId="478"/>
          <ac:spMkLst>
            <pc:docMk/>
            <pc:sldMk cId="350557539" sldId="926"/>
            <ac:spMk id="47" creationId="{BBC2013D-BFCC-45D4-AE38-E417E7BB7C00}"/>
          </ac:spMkLst>
        </pc:spChg>
        <pc:spChg chg="del">
          <ac:chgData name="Jonathan Neo" userId="499c2d3d-ce76-4636-8e86-6622b1f40b7d" providerId="ADAL" clId="{EAA38B30-6216-4603-B81A-1F5121423905}" dt="2020-05-23T09:10:11.513" v="14303" actId="478"/>
          <ac:spMkLst>
            <pc:docMk/>
            <pc:sldMk cId="350557539" sldId="926"/>
            <ac:spMk id="58" creationId="{AB6C9CCD-C988-4B07-9AF0-FC8D309BC27A}"/>
          </ac:spMkLst>
        </pc:spChg>
        <pc:spChg chg="del">
          <ac:chgData name="Jonathan Neo" userId="499c2d3d-ce76-4636-8e86-6622b1f40b7d" providerId="ADAL" clId="{EAA38B30-6216-4603-B81A-1F5121423905}" dt="2020-05-23T09:10:13.123" v="14305" actId="478"/>
          <ac:spMkLst>
            <pc:docMk/>
            <pc:sldMk cId="350557539" sldId="926"/>
            <ac:spMk id="59" creationId="{1B106A3D-E49B-43C8-9F6C-0269D591B594}"/>
          </ac:spMkLst>
        </pc:spChg>
        <pc:spChg chg="mod">
          <ac:chgData name="Jonathan Neo" userId="499c2d3d-ce76-4636-8e86-6622b1f40b7d" providerId="ADAL" clId="{EAA38B30-6216-4603-B81A-1F5121423905}" dt="2020-05-23T14:12:46.488" v="27369" actId="20577"/>
          <ac:spMkLst>
            <pc:docMk/>
            <pc:sldMk cId="350557539" sldId="926"/>
            <ac:spMk id="73" creationId="{33BD3BB1-F476-4A77-9686-838108E35E11}"/>
          </ac:spMkLst>
        </pc:spChg>
        <pc:picChg chg="add mod">
          <ac:chgData name="Jonathan Neo" userId="499c2d3d-ce76-4636-8e86-6622b1f40b7d" providerId="ADAL" clId="{EAA38B30-6216-4603-B81A-1F5121423905}" dt="2020-05-23T11:13:03.931" v="19139"/>
          <ac:picMkLst>
            <pc:docMk/>
            <pc:sldMk cId="350557539" sldId="926"/>
            <ac:picMk id="50" creationId="{B5BC386B-E8CD-49F0-8377-E5AE2024F115}"/>
          </ac:picMkLst>
        </pc:picChg>
        <pc:cxnChg chg="mod">
          <ac:chgData name="Jonathan Neo" userId="499c2d3d-ce76-4636-8e86-6622b1f40b7d" providerId="ADAL" clId="{EAA38B30-6216-4603-B81A-1F5121423905}" dt="2020-05-23T14:25:04.763" v="28481" actId="208"/>
          <ac:cxnSpMkLst>
            <pc:docMk/>
            <pc:sldMk cId="350557539" sldId="926"/>
            <ac:cxnSpMk id="20" creationId="{83C3436F-A86D-4F04-98D3-3ECD18D3283E}"/>
          </ac:cxnSpMkLst>
        </pc:cxnChg>
        <pc:cxnChg chg="mod">
          <ac:chgData name="Jonathan Neo" userId="499c2d3d-ce76-4636-8e86-6622b1f40b7d" providerId="ADAL" clId="{EAA38B30-6216-4603-B81A-1F5121423905}" dt="2020-05-23T14:25:04.763" v="28481" actId="208"/>
          <ac:cxnSpMkLst>
            <pc:docMk/>
            <pc:sldMk cId="350557539" sldId="926"/>
            <ac:cxnSpMk id="21" creationId="{6A5E2DE1-7D09-4443-B257-A46D4033B890}"/>
          </ac:cxnSpMkLst>
        </pc:cxnChg>
        <pc:cxnChg chg="mod">
          <ac:chgData name="Jonathan Neo" userId="499c2d3d-ce76-4636-8e86-6622b1f40b7d" providerId="ADAL" clId="{EAA38B30-6216-4603-B81A-1F5121423905}" dt="2020-05-23T14:25:04.763" v="28481" actId="208"/>
          <ac:cxnSpMkLst>
            <pc:docMk/>
            <pc:sldMk cId="350557539" sldId="926"/>
            <ac:cxnSpMk id="22" creationId="{ECCAE465-D5AD-41FB-A3E4-AB4446100C07}"/>
          </ac:cxnSpMkLst>
        </pc:cxnChg>
        <pc:cxnChg chg="mod">
          <ac:chgData name="Jonathan Neo" userId="499c2d3d-ce76-4636-8e86-6622b1f40b7d" providerId="ADAL" clId="{EAA38B30-6216-4603-B81A-1F5121423905}" dt="2020-05-23T14:25:04.763" v="28481" actId="208"/>
          <ac:cxnSpMkLst>
            <pc:docMk/>
            <pc:sldMk cId="350557539" sldId="926"/>
            <ac:cxnSpMk id="41" creationId="{510B5B03-2547-4F1C-9973-32D2B21C6263}"/>
          </ac:cxnSpMkLst>
        </pc:cxnChg>
        <pc:cxnChg chg="del mod">
          <ac:chgData name="Jonathan Neo" userId="499c2d3d-ce76-4636-8e86-6622b1f40b7d" providerId="ADAL" clId="{EAA38B30-6216-4603-B81A-1F5121423905}" dt="2020-05-23T09:10:08.886" v="14301" actId="478"/>
          <ac:cxnSpMkLst>
            <pc:docMk/>
            <pc:sldMk cId="350557539" sldId="926"/>
            <ac:cxnSpMk id="46" creationId="{8C808DB3-209E-449F-8256-1F702820EB3B}"/>
          </ac:cxnSpMkLst>
        </pc:cxnChg>
        <pc:cxnChg chg="del mod">
          <ac:chgData name="Jonathan Neo" userId="499c2d3d-ce76-4636-8e86-6622b1f40b7d" providerId="ADAL" clId="{EAA38B30-6216-4603-B81A-1F5121423905}" dt="2020-05-23T09:10:10.043" v="14302" actId="478"/>
          <ac:cxnSpMkLst>
            <pc:docMk/>
            <pc:sldMk cId="350557539" sldId="926"/>
            <ac:cxnSpMk id="49" creationId="{7830F150-EDF9-4085-86E5-167244E8B3FE}"/>
          </ac:cxnSpMkLst>
        </pc:cxnChg>
        <pc:cxnChg chg="del mod">
          <ac:chgData name="Jonathan Neo" userId="499c2d3d-ce76-4636-8e86-6622b1f40b7d" providerId="ADAL" clId="{EAA38B30-6216-4603-B81A-1F5121423905}" dt="2020-05-23T09:10:12.606" v="14304" actId="478"/>
          <ac:cxnSpMkLst>
            <pc:docMk/>
            <pc:sldMk cId="350557539" sldId="926"/>
            <ac:cxnSpMk id="52" creationId="{72A9ABDB-DA0D-4E7D-94E4-E2F325868CA4}"/>
          </ac:cxnSpMkLst>
        </pc:cxnChg>
      </pc:sldChg>
      <pc:sldChg chg="addSp delSp modSp add mod modAnim">
        <pc:chgData name="Jonathan Neo" userId="499c2d3d-ce76-4636-8e86-6622b1f40b7d" providerId="ADAL" clId="{EAA38B30-6216-4603-B81A-1F5121423905}" dt="2020-05-23T14:26:07.326" v="28482" actId="208"/>
        <pc:sldMkLst>
          <pc:docMk/>
          <pc:sldMk cId="1120528416" sldId="927"/>
        </pc:sldMkLst>
        <pc:spChg chg="mod">
          <ac:chgData name="Jonathan Neo" userId="499c2d3d-ce76-4636-8e86-6622b1f40b7d" providerId="ADAL" clId="{EAA38B30-6216-4603-B81A-1F5121423905}" dt="2020-05-23T13:44:43.197" v="27105"/>
          <ac:spMkLst>
            <pc:docMk/>
            <pc:sldMk cId="1120528416" sldId="927"/>
            <ac:spMk id="2" creationId="{4CA54266-611C-486E-B2F8-7030C027DDEB}"/>
          </ac:spMkLst>
        </pc:spChg>
        <pc:spChg chg="mod">
          <ac:chgData name="Jonathan Neo" userId="499c2d3d-ce76-4636-8e86-6622b1f40b7d" providerId="ADAL" clId="{EAA38B30-6216-4603-B81A-1F5121423905}" dt="2020-05-23T14:26:07.326" v="28482" actId="208"/>
          <ac:spMkLst>
            <pc:docMk/>
            <pc:sldMk cId="1120528416" sldId="927"/>
            <ac:spMk id="16" creationId="{7BDF5B9A-43A2-4DFD-972D-C5873F1D8706}"/>
          </ac:spMkLst>
        </pc:spChg>
        <pc:spChg chg="mod">
          <ac:chgData name="Jonathan Neo" userId="499c2d3d-ce76-4636-8e86-6622b1f40b7d" providerId="ADAL" clId="{EAA38B30-6216-4603-B81A-1F5121423905}" dt="2020-05-23T14:26:07.326" v="28482" actId="208"/>
          <ac:spMkLst>
            <pc:docMk/>
            <pc:sldMk cId="1120528416" sldId="927"/>
            <ac:spMk id="17" creationId="{84B22E13-B1F0-42F7-8B43-3A9562D51756}"/>
          </ac:spMkLst>
        </pc:spChg>
        <pc:spChg chg="mod">
          <ac:chgData name="Jonathan Neo" userId="499c2d3d-ce76-4636-8e86-6622b1f40b7d" providerId="ADAL" clId="{EAA38B30-6216-4603-B81A-1F5121423905}" dt="2020-05-23T14:26:07.326" v="28482" actId="208"/>
          <ac:spMkLst>
            <pc:docMk/>
            <pc:sldMk cId="1120528416" sldId="927"/>
            <ac:spMk id="18" creationId="{7308E179-C1C6-4823-9252-CC17DEE356EC}"/>
          </ac:spMkLst>
        </pc:spChg>
        <pc:spChg chg="mod">
          <ac:chgData name="Jonathan Neo" userId="499c2d3d-ce76-4636-8e86-6622b1f40b7d" providerId="ADAL" clId="{EAA38B30-6216-4603-B81A-1F5121423905}" dt="2020-05-23T14:26:07.326" v="28482" actId="208"/>
          <ac:spMkLst>
            <pc:docMk/>
            <pc:sldMk cId="1120528416" sldId="927"/>
            <ac:spMk id="19" creationId="{D8A2DDED-4E1B-4FF7-8676-BBC7580C0FE0}"/>
          </ac:spMkLst>
        </pc:spChg>
        <pc:spChg chg="mod">
          <ac:chgData name="Jonathan Neo" userId="499c2d3d-ce76-4636-8e86-6622b1f40b7d" providerId="ADAL" clId="{EAA38B30-6216-4603-B81A-1F5121423905}" dt="2020-05-23T09:25:42.064" v="15012" actId="1035"/>
          <ac:spMkLst>
            <pc:docMk/>
            <pc:sldMk cId="1120528416" sldId="927"/>
            <ac:spMk id="23" creationId="{87BAFF5B-E593-41A1-ACD4-9CF7F3874EB8}"/>
          </ac:spMkLst>
        </pc:spChg>
        <pc:spChg chg="mod">
          <ac:chgData name="Jonathan Neo" userId="499c2d3d-ce76-4636-8e86-6622b1f40b7d" providerId="ADAL" clId="{EAA38B30-6216-4603-B81A-1F5121423905}" dt="2020-05-23T09:25:42.064" v="15012" actId="1035"/>
          <ac:spMkLst>
            <pc:docMk/>
            <pc:sldMk cId="1120528416" sldId="927"/>
            <ac:spMk id="26" creationId="{D0900F58-E776-4605-85D5-1EB2B0423A06}"/>
          </ac:spMkLst>
        </pc:spChg>
        <pc:spChg chg="mod">
          <ac:chgData name="Jonathan Neo" userId="499c2d3d-ce76-4636-8e86-6622b1f40b7d" providerId="ADAL" clId="{EAA38B30-6216-4603-B81A-1F5121423905}" dt="2020-05-23T09:25:42.064" v="15012" actId="1035"/>
          <ac:spMkLst>
            <pc:docMk/>
            <pc:sldMk cId="1120528416" sldId="927"/>
            <ac:spMk id="31" creationId="{69A5592A-E133-41DE-947E-AFEADEA46411}"/>
          </ac:spMkLst>
        </pc:spChg>
        <pc:spChg chg="mod">
          <ac:chgData name="Jonathan Neo" userId="499c2d3d-ce76-4636-8e86-6622b1f40b7d" providerId="ADAL" clId="{EAA38B30-6216-4603-B81A-1F5121423905}" dt="2020-05-23T09:25:42.064" v="15012" actId="1035"/>
          <ac:spMkLst>
            <pc:docMk/>
            <pc:sldMk cId="1120528416" sldId="927"/>
            <ac:spMk id="33" creationId="{0DCDBFA0-AD87-4927-967D-59305309DD06}"/>
          </ac:spMkLst>
        </pc:spChg>
        <pc:spChg chg="mod">
          <ac:chgData name="Jonathan Neo" userId="499c2d3d-ce76-4636-8e86-6622b1f40b7d" providerId="ADAL" clId="{EAA38B30-6216-4603-B81A-1F5121423905}" dt="2020-05-23T14:12:30.874" v="27334" actId="20577"/>
          <ac:spMkLst>
            <pc:docMk/>
            <pc:sldMk cId="1120528416" sldId="927"/>
            <ac:spMk id="38" creationId="{83580657-D633-49E5-80DB-39146EF8872E}"/>
          </ac:spMkLst>
        </pc:spChg>
        <pc:spChg chg="mod">
          <ac:chgData name="Jonathan Neo" userId="499c2d3d-ce76-4636-8e86-6622b1f40b7d" providerId="ADAL" clId="{EAA38B30-6216-4603-B81A-1F5121423905}" dt="2020-05-23T14:26:07.326" v="28482" actId="208"/>
          <ac:spMkLst>
            <pc:docMk/>
            <pc:sldMk cId="1120528416" sldId="927"/>
            <ac:spMk id="40" creationId="{F92516F7-31DC-43BA-97B4-262D4144320F}"/>
          </ac:spMkLst>
        </pc:spChg>
        <pc:spChg chg="mod">
          <ac:chgData name="Jonathan Neo" userId="499c2d3d-ce76-4636-8e86-6622b1f40b7d" providerId="ADAL" clId="{EAA38B30-6216-4603-B81A-1F5121423905}" dt="2020-05-23T09:25:42.064" v="15012" actId="1035"/>
          <ac:spMkLst>
            <pc:docMk/>
            <pc:sldMk cId="1120528416" sldId="927"/>
            <ac:spMk id="42" creationId="{E7795E3E-0C8B-4302-ACEB-10999EBAE891}"/>
          </ac:spMkLst>
        </pc:spChg>
        <pc:spChg chg="mod">
          <ac:chgData name="Jonathan Neo" userId="499c2d3d-ce76-4636-8e86-6622b1f40b7d" providerId="ADAL" clId="{EAA38B30-6216-4603-B81A-1F5121423905}" dt="2020-05-23T09:32:04.471" v="15208" actId="1076"/>
          <ac:spMkLst>
            <pc:docMk/>
            <pc:sldMk cId="1120528416" sldId="927"/>
            <ac:spMk id="44" creationId="{3F789E21-0E9F-4351-80D8-424E6508DB41}"/>
          </ac:spMkLst>
        </pc:spChg>
        <pc:spChg chg="mod">
          <ac:chgData name="Jonathan Neo" userId="499c2d3d-ce76-4636-8e86-6622b1f40b7d" providerId="ADAL" clId="{EAA38B30-6216-4603-B81A-1F5121423905}" dt="2020-05-23T09:25:34.487" v="14995" actId="113"/>
          <ac:spMkLst>
            <pc:docMk/>
            <pc:sldMk cId="1120528416" sldId="927"/>
            <ac:spMk id="45" creationId="{302E753B-6092-42E1-A754-BACC7F259AAD}"/>
          </ac:spMkLst>
        </pc:spChg>
        <pc:spChg chg="add mod">
          <ac:chgData name="Jonathan Neo" userId="499c2d3d-ce76-4636-8e86-6622b1f40b7d" providerId="ADAL" clId="{EAA38B30-6216-4603-B81A-1F5121423905}" dt="2020-05-23T09:33:31.370" v="15251" actId="1076"/>
          <ac:spMkLst>
            <pc:docMk/>
            <pc:sldMk cId="1120528416" sldId="927"/>
            <ac:spMk id="50" creationId="{FF940FBB-F42F-4FC3-AF75-121A87E301EB}"/>
          </ac:spMkLst>
        </pc:spChg>
        <pc:spChg chg="add del mod">
          <ac:chgData name="Jonathan Neo" userId="499c2d3d-ce76-4636-8e86-6622b1f40b7d" providerId="ADAL" clId="{EAA38B30-6216-4603-B81A-1F5121423905}" dt="2020-05-23T09:30:06.697" v="15139" actId="478"/>
          <ac:spMkLst>
            <pc:docMk/>
            <pc:sldMk cId="1120528416" sldId="927"/>
            <ac:spMk id="51" creationId="{C3A1AB96-45C3-4356-B1DB-3D3D4F9A4F78}"/>
          </ac:spMkLst>
        </pc:spChg>
        <pc:spChg chg="add del mod">
          <ac:chgData name="Jonathan Neo" userId="499c2d3d-ce76-4636-8e86-6622b1f40b7d" providerId="ADAL" clId="{EAA38B30-6216-4603-B81A-1F5121423905}" dt="2020-05-23T09:30:06.697" v="15139" actId="478"/>
          <ac:spMkLst>
            <pc:docMk/>
            <pc:sldMk cId="1120528416" sldId="927"/>
            <ac:spMk id="52" creationId="{59CDFC65-2660-40C0-A5F9-D6F81DAA7947}"/>
          </ac:spMkLst>
        </pc:spChg>
        <pc:spChg chg="add del mod">
          <ac:chgData name="Jonathan Neo" userId="499c2d3d-ce76-4636-8e86-6622b1f40b7d" providerId="ADAL" clId="{EAA38B30-6216-4603-B81A-1F5121423905}" dt="2020-05-23T09:30:06.697" v="15139" actId="478"/>
          <ac:spMkLst>
            <pc:docMk/>
            <pc:sldMk cId="1120528416" sldId="927"/>
            <ac:spMk id="53" creationId="{B3E951DD-B1C1-459B-9109-30654F313DD1}"/>
          </ac:spMkLst>
        </pc:spChg>
        <pc:spChg chg="add del mod">
          <ac:chgData name="Jonathan Neo" userId="499c2d3d-ce76-4636-8e86-6622b1f40b7d" providerId="ADAL" clId="{EAA38B30-6216-4603-B81A-1F5121423905}" dt="2020-05-23T09:30:06.697" v="15139" actId="478"/>
          <ac:spMkLst>
            <pc:docMk/>
            <pc:sldMk cId="1120528416" sldId="927"/>
            <ac:spMk id="54" creationId="{9E35749B-B739-4391-B7B9-E0873F4F730C}"/>
          </ac:spMkLst>
        </pc:spChg>
        <pc:spChg chg="del mod">
          <ac:chgData name="Jonathan Neo" userId="499c2d3d-ce76-4636-8e86-6622b1f40b7d" providerId="ADAL" clId="{EAA38B30-6216-4603-B81A-1F5121423905}" dt="2020-05-23T09:28:13.403" v="15100" actId="478"/>
          <ac:spMkLst>
            <pc:docMk/>
            <pc:sldMk cId="1120528416" sldId="927"/>
            <ac:spMk id="60" creationId="{0060AE82-3220-4392-90AD-AFEBAEACF058}"/>
          </ac:spMkLst>
        </pc:spChg>
        <pc:spChg chg="mod">
          <ac:chgData name="Jonathan Neo" userId="499c2d3d-ce76-4636-8e86-6622b1f40b7d" providerId="ADAL" clId="{EAA38B30-6216-4603-B81A-1F5121423905}" dt="2020-05-23T09:27:59.281" v="15096" actId="1035"/>
          <ac:spMkLst>
            <pc:docMk/>
            <pc:sldMk cId="1120528416" sldId="927"/>
            <ac:spMk id="61" creationId="{6B434784-AFA0-4A13-A760-95F1F42CD102}"/>
          </ac:spMkLst>
        </pc:spChg>
        <pc:spChg chg="mod">
          <ac:chgData name="Jonathan Neo" userId="499c2d3d-ce76-4636-8e86-6622b1f40b7d" providerId="ADAL" clId="{EAA38B30-6216-4603-B81A-1F5121423905}" dt="2020-05-23T09:27:59.281" v="15096" actId="1035"/>
          <ac:spMkLst>
            <pc:docMk/>
            <pc:sldMk cId="1120528416" sldId="927"/>
            <ac:spMk id="62" creationId="{8921427C-D39F-4A33-93C4-C5CC146B9768}"/>
          </ac:spMkLst>
        </pc:spChg>
        <pc:spChg chg="mod">
          <ac:chgData name="Jonathan Neo" userId="499c2d3d-ce76-4636-8e86-6622b1f40b7d" providerId="ADAL" clId="{EAA38B30-6216-4603-B81A-1F5121423905}" dt="2020-05-23T09:27:59.281" v="15096" actId="1035"/>
          <ac:spMkLst>
            <pc:docMk/>
            <pc:sldMk cId="1120528416" sldId="927"/>
            <ac:spMk id="63" creationId="{5CF44612-EF82-4302-9814-0BE104BE24D4}"/>
          </ac:spMkLst>
        </pc:spChg>
        <pc:spChg chg="mod">
          <ac:chgData name="Jonathan Neo" userId="499c2d3d-ce76-4636-8e86-6622b1f40b7d" providerId="ADAL" clId="{EAA38B30-6216-4603-B81A-1F5121423905}" dt="2020-05-23T09:27:59.281" v="15096" actId="1035"/>
          <ac:spMkLst>
            <pc:docMk/>
            <pc:sldMk cId="1120528416" sldId="927"/>
            <ac:spMk id="64" creationId="{C1CE146B-B891-41F9-B0F9-E8E07BD80015}"/>
          </ac:spMkLst>
        </pc:spChg>
        <pc:spChg chg="mod">
          <ac:chgData name="Jonathan Neo" userId="499c2d3d-ce76-4636-8e86-6622b1f40b7d" providerId="ADAL" clId="{EAA38B30-6216-4603-B81A-1F5121423905}" dt="2020-05-23T09:27:59.281" v="15096" actId="1035"/>
          <ac:spMkLst>
            <pc:docMk/>
            <pc:sldMk cId="1120528416" sldId="927"/>
            <ac:spMk id="68" creationId="{B54DF8A1-80F1-4C14-AA41-E7A0FB93F533}"/>
          </ac:spMkLst>
        </pc:spChg>
        <pc:spChg chg="mod">
          <ac:chgData name="Jonathan Neo" userId="499c2d3d-ce76-4636-8e86-6622b1f40b7d" providerId="ADAL" clId="{EAA38B30-6216-4603-B81A-1F5121423905}" dt="2020-05-23T09:27:59.281" v="15096" actId="1035"/>
          <ac:spMkLst>
            <pc:docMk/>
            <pc:sldMk cId="1120528416" sldId="927"/>
            <ac:spMk id="69" creationId="{9CCAEF6E-32BB-4E6F-8C96-4482E0E669A7}"/>
          </ac:spMkLst>
        </pc:spChg>
        <pc:spChg chg="mod">
          <ac:chgData name="Jonathan Neo" userId="499c2d3d-ce76-4636-8e86-6622b1f40b7d" providerId="ADAL" clId="{EAA38B30-6216-4603-B81A-1F5121423905}" dt="2020-05-23T09:28:49.918" v="15107" actId="1076"/>
          <ac:spMkLst>
            <pc:docMk/>
            <pc:sldMk cId="1120528416" sldId="927"/>
            <ac:spMk id="70" creationId="{6B34ABF2-84AD-43AE-B011-2679889E0C5C}"/>
          </ac:spMkLst>
        </pc:spChg>
        <pc:spChg chg="mod">
          <ac:chgData name="Jonathan Neo" userId="499c2d3d-ce76-4636-8e86-6622b1f40b7d" providerId="ADAL" clId="{EAA38B30-6216-4603-B81A-1F5121423905}" dt="2020-05-23T09:27:59.281" v="15096" actId="1035"/>
          <ac:spMkLst>
            <pc:docMk/>
            <pc:sldMk cId="1120528416" sldId="927"/>
            <ac:spMk id="71" creationId="{5F0E37F3-147C-4AAE-A9D7-65E263234A1A}"/>
          </ac:spMkLst>
        </pc:spChg>
        <pc:spChg chg="mod">
          <ac:chgData name="Jonathan Neo" userId="499c2d3d-ce76-4636-8e86-6622b1f40b7d" providerId="ADAL" clId="{EAA38B30-6216-4603-B81A-1F5121423905}" dt="2020-05-23T14:12:35.720" v="27348" actId="20577"/>
          <ac:spMkLst>
            <pc:docMk/>
            <pc:sldMk cId="1120528416" sldId="927"/>
            <ac:spMk id="73" creationId="{33BD3BB1-F476-4A77-9686-838108E35E11}"/>
          </ac:spMkLst>
        </pc:spChg>
        <pc:spChg chg="mod">
          <ac:chgData name="Jonathan Neo" userId="499c2d3d-ce76-4636-8e86-6622b1f40b7d" providerId="ADAL" clId="{EAA38B30-6216-4603-B81A-1F5121423905}" dt="2020-05-23T09:27:59.281" v="15096" actId="1035"/>
          <ac:spMkLst>
            <pc:docMk/>
            <pc:sldMk cId="1120528416" sldId="927"/>
            <ac:spMk id="75" creationId="{3F2570F8-F282-4E6B-B0C7-606BB7FC41BE}"/>
          </ac:spMkLst>
        </pc:spChg>
        <pc:spChg chg="mod">
          <ac:chgData name="Jonathan Neo" userId="499c2d3d-ce76-4636-8e86-6622b1f40b7d" providerId="ADAL" clId="{EAA38B30-6216-4603-B81A-1F5121423905}" dt="2020-05-23T09:27:59.281" v="15096" actId="1035"/>
          <ac:spMkLst>
            <pc:docMk/>
            <pc:sldMk cId="1120528416" sldId="927"/>
            <ac:spMk id="77" creationId="{68C41AE2-CC1C-4C83-8875-D1A3CBFFE0DA}"/>
          </ac:spMkLst>
        </pc:spChg>
        <pc:spChg chg="mod">
          <ac:chgData name="Jonathan Neo" userId="499c2d3d-ce76-4636-8e86-6622b1f40b7d" providerId="ADAL" clId="{EAA38B30-6216-4603-B81A-1F5121423905}" dt="2020-05-23T14:12:38.433" v="27355" actId="20577"/>
          <ac:spMkLst>
            <pc:docMk/>
            <pc:sldMk cId="1120528416" sldId="927"/>
            <ac:spMk id="78" creationId="{8D6977A7-08E0-4D1E-B956-BD075D4D0060}"/>
          </ac:spMkLst>
        </pc:spChg>
        <pc:spChg chg="add del mod">
          <ac:chgData name="Jonathan Neo" userId="499c2d3d-ce76-4636-8e86-6622b1f40b7d" providerId="ADAL" clId="{EAA38B30-6216-4603-B81A-1F5121423905}" dt="2020-05-23T09:30:06.697" v="15139" actId="478"/>
          <ac:spMkLst>
            <pc:docMk/>
            <pc:sldMk cId="1120528416" sldId="927"/>
            <ac:spMk id="80" creationId="{CF6CD8C8-9FDE-4110-9A75-9FDF7B7CCE40}"/>
          </ac:spMkLst>
        </pc:spChg>
        <pc:spChg chg="add del mod">
          <ac:chgData name="Jonathan Neo" userId="499c2d3d-ce76-4636-8e86-6622b1f40b7d" providerId="ADAL" clId="{EAA38B30-6216-4603-B81A-1F5121423905}" dt="2020-05-23T09:30:03.732" v="15137" actId="478"/>
          <ac:spMkLst>
            <pc:docMk/>
            <pc:sldMk cId="1120528416" sldId="927"/>
            <ac:spMk id="83" creationId="{57E4A0B5-B130-4EC1-91B3-92A773A9392C}"/>
          </ac:spMkLst>
        </pc:spChg>
        <pc:spChg chg="add del mod">
          <ac:chgData name="Jonathan Neo" userId="499c2d3d-ce76-4636-8e86-6622b1f40b7d" providerId="ADAL" clId="{EAA38B30-6216-4603-B81A-1F5121423905}" dt="2020-05-23T09:30:04.949" v="15138" actId="478"/>
          <ac:spMkLst>
            <pc:docMk/>
            <pc:sldMk cId="1120528416" sldId="927"/>
            <ac:spMk id="84" creationId="{15ACADEA-9FB9-4B8E-BF4A-4FFEFE8F4000}"/>
          </ac:spMkLst>
        </pc:spChg>
        <pc:spChg chg="add mod">
          <ac:chgData name="Jonathan Neo" userId="499c2d3d-ce76-4636-8e86-6622b1f40b7d" providerId="ADAL" clId="{EAA38B30-6216-4603-B81A-1F5121423905}" dt="2020-05-23T09:29:29.275" v="15131" actId="20577"/>
          <ac:spMkLst>
            <pc:docMk/>
            <pc:sldMk cId="1120528416" sldId="927"/>
            <ac:spMk id="85" creationId="{8202E22A-9455-4A21-B51B-EC94E0257B81}"/>
          </ac:spMkLst>
        </pc:spChg>
        <pc:spChg chg="add mod">
          <ac:chgData name="Jonathan Neo" userId="499c2d3d-ce76-4636-8e86-6622b1f40b7d" providerId="ADAL" clId="{EAA38B30-6216-4603-B81A-1F5121423905}" dt="2020-05-23T09:29:22.834" v="15127" actId="20577"/>
          <ac:spMkLst>
            <pc:docMk/>
            <pc:sldMk cId="1120528416" sldId="927"/>
            <ac:spMk id="86" creationId="{46795444-4B97-47B8-827B-FE0489B8BAAE}"/>
          </ac:spMkLst>
        </pc:spChg>
        <pc:spChg chg="add del mod">
          <ac:chgData name="Jonathan Neo" userId="499c2d3d-ce76-4636-8e86-6622b1f40b7d" providerId="ADAL" clId="{EAA38B30-6216-4603-B81A-1F5121423905}" dt="2020-05-23T09:29:59.296" v="15135"/>
          <ac:spMkLst>
            <pc:docMk/>
            <pc:sldMk cId="1120528416" sldId="927"/>
            <ac:spMk id="87" creationId="{410E48A1-9EAE-48DA-A9C9-5210DEBD3090}"/>
          </ac:spMkLst>
        </pc:spChg>
        <pc:spChg chg="add del mod">
          <ac:chgData name="Jonathan Neo" userId="499c2d3d-ce76-4636-8e86-6622b1f40b7d" providerId="ADAL" clId="{EAA38B30-6216-4603-B81A-1F5121423905}" dt="2020-05-23T09:29:59.296" v="15135"/>
          <ac:spMkLst>
            <pc:docMk/>
            <pc:sldMk cId="1120528416" sldId="927"/>
            <ac:spMk id="88" creationId="{ECDE5F5F-1B7A-4D9F-B06F-4C78360B84B3}"/>
          </ac:spMkLst>
        </pc:spChg>
        <pc:spChg chg="add del mod">
          <ac:chgData name="Jonathan Neo" userId="499c2d3d-ce76-4636-8e86-6622b1f40b7d" providerId="ADAL" clId="{EAA38B30-6216-4603-B81A-1F5121423905}" dt="2020-05-23T09:29:59.296" v="15135"/>
          <ac:spMkLst>
            <pc:docMk/>
            <pc:sldMk cId="1120528416" sldId="927"/>
            <ac:spMk id="89" creationId="{15A116ED-2002-4D14-A265-DA20565C5FC8}"/>
          </ac:spMkLst>
        </pc:spChg>
        <pc:spChg chg="add del mod">
          <ac:chgData name="Jonathan Neo" userId="499c2d3d-ce76-4636-8e86-6622b1f40b7d" providerId="ADAL" clId="{EAA38B30-6216-4603-B81A-1F5121423905}" dt="2020-05-23T09:29:59.296" v="15135"/>
          <ac:spMkLst>
            <pc:docMk/>
            <pc:sldMk cId="1120528416" sldId="927"/>
            <ac:spMk id="90" creationId="{2C226173-E1F2-4222-AF07-05EA1C1E400B}"/>
          </ac:spMkLst>
        </pc:spChg>
        <pc:spChg chg="add mod">
          <ac:chgData name="Jonathan Neo" userId="499c2d3d-ce76-4636-8e86-6622b1f40b7d" providerId="ADAL" clId="{EAA38B30-6216-4603-B81A-1F5121423905}" dt="2020-05-23T09:30:19.400" v="15147" actId="1036"/>
          <ac:spMkLst>
            <pc:docMk/>
            <pc:sldMk cId="1120528416" sldId="927"/>
            <ac:spMk id="91" creationId="{83E9129C-3E2E-4558-B365-3C327101635B}"/>
          </ac:spMkLst>
        </pc:spChg>
        <pc:spChg chg="add mod">
          <ac:chgData name="Jonathan Neo" userId="499c2d3d-ce76-4636-8e86-6622b1f40b7d" providerId="ADAL" clId="{EAA38B30-6216-4603-B81A-1F5121423905}" dt="2020-05-23T09:30:19.400" v="15147" actId="1036"/>
          <ac:spMkLst>
            <pc:docMk/>
            <pc:sldMk cId="1120528416" sldId="927"/>
            <ac:spMk id="92" creationId="{1E2A5A63-76EA-4FE7-9537-265A574E858E}"/>
          </ac:spMkLst>
        </pc:spChg>
        <pc:spChg chg="add mod">
          <ac:chgData name="Jonathan Neo" userId="499c2d3d-ce76-4636-8e86-6622b1f40b7d" providerId="ADAL" clId="{EAA38B30-6216-4603-B81A-1F5121423905}" dt="2020-05-23T09:30:19.400" v="15147" actId="1036"/>
          <ac:spMkLst>
            <pc:docMk/>
            <pc:sldMk cId="1120528416" sldId="927"/>
            <ac:spMk id="93" creationId="{12DA8C37-2A8F-41F2-8408-0B2E6E7CD29B}"/>
          </ac:spMkLst>
        </pc:spChg>
        <pc:spChg chg="add mod">
          <ac:chgData name="Jonathan Neo" userId="499c2d3d-ce76-4636-8e86-6622b1f40b7d" providerId="ADAL" clId="{EAA38B30-6216-4603-B81A-1F5121423905}" dt="2020-05-23T09:30:19.400" v="15147" actId="1036"/>
          <ac:spMkLst>
            <pc:docMk/>
            <pc:sldMk cId="1120528416" sldId="927"/>
            <ac:spMk id="94" creationId="{A5714435-CDD4-455A-85B0-E9549E7B09B3}"/>
          </ac:spMkLst>
        </pc:spChg>
        <pc:spChg chg="add mod">
          <ac:chgData name="Jonathan Neo" userId="499c2d3d-ce76-4636-8e86-6622b1f40b7d" providerId="ADAL" clId="{EAA38B30-6216-4603-B81A-1F5121423905}" dt="2020-05-23T09:30:19.400" v="15147" actId="1036"/>
          <ac:spMkLst>
            <pc:docMk/>
            <pc:sldMk cId="1120528416" sldId="927"/>
            <ac:spMk id="98" creationId="{062151BC-F3DF-4BFD-880C-34A0C3CD4E09}"/>
          </ac:spMkLst>
        </pc:spChg>
        <pc:spChg chg="add mod">
          <ac:chgData name="Jonathan Neo" userId="499c2d3d-ce76-4636-8e86-6622b1f40b7d" providerId="ADAL" clId="{EAA38B30-6216-4603-B81A-1F5121423905}" dt="2020-05-23T09:30:19.400" v="15147" actId="1036"/>
          <ac:spMkLst>
            <pc:docMk/>
            <pc:sldMk cId="1120528416" sldId="927"/>
            <ac:spMk id="99" creationId="{E1A0304D-C968-4151-8350-A2E7D016786E}"/>
          </ac:spMkLst>
        </pc:spChg>
        <pc:spChg chg="add mod">
          <ac:chgData name="Jonathan Neo" userId="499c2d3d-ce76-4636-8e86-6622b1f40b7d" providerId="ADAL" clId="{EAA38B30-6216-4603-B81A-1F5121423905}" dt="2020-05-23T09:31:01.560" v="15161" actId="1076"/>
          <ac:spMkLst>
            <pc:docMk/>
            <pc:sldMk cId="1120528416" sldId="927"/>
            <ac:spMk id="100" creationId="{8998B471-C15D-4031-A431-254709374FDF}"/>
          </ac:spMkLst>
        </pc:spChg>
        <pc:spChg chg="add mod">
          <ac:chgData name="Jonathan Neo" userId="499c2d3d-ce76-4636-8e86-6622b1f40b7d" providerId="ADAL" clId="{EAA38B30-6216-4603-B81A-1F5121423905}" dt="2020-05-23T09:30:19.400" v="15147" actId="1036"/>
          <ac:spMkLst>
            <pc:docMk/>
            <pc:sldMk cId="1120528416" sldId="927"/>
            <ac:spMk id="101" creationId="{2B1E7D78-2BF6-42E6-A96F-71A48829BA4C}"/>
          </ac:spMkLst>
        </pc:spChg>
        <pc:spChg chg="add mod">
          <ac:chgData name="Jonathan Neo" userId="499c2d3d-ce76-4636-8e86-6622b1f40b7d" providerId="ADAL" clId="{EAA38B30-6216-4603-B81A-1F5121423905}" dt="2020-05-23T09:30:19.400" v="15147" actId="1036"/>
          <ac:spMkLst>
            <pc:docMk/>
            <pc:sldMk cId="1120528416" sldId="927"/>
            <ac:spMk id="102" creationId="{BF821ABF-850C-4DCD-9EC1-78748FDC247F}"/>
          </ac:spMkLst>
        </pc:spChg>
        <pc:spChg chg="add mod ord">
          <ac:chgData name="Jonathan Neo" userId="499c2d3d-ce76-4636-8e86-6622b1f40b7d" providerId="ADAL" clId="{EAA38B30-6216-4603-B81A-1F5121423905}" dt="2020-05-23T09:34:58.493" v="15281" actId="167"/>
          <ac:spMkLst>
            <pc:docMk/>
            <pc:sldMk cId="1120528416" sldId="927"/>
            <ac:spMk id="104" creationId="{B46D430C-F880-4C70-9EF7-90F0F025E3DF}"/>
          </ac:spMkLst>
        </pc:spChg>
        <pc:spChg chg="add mod">
          <ac:chgData name="Jonathan Neo" userId="499c2d3d-ce76-4636-8e86-6622b1f40b7d" providerId="ADAL" clId="{EAA38B30-6216-4603-B81A-1F5121423905}" dt="2020-05-23T09:33:34.774" v="15256" actId="1076"/>
          <ac:spMkLst>
            <pc:docMk/>
            <pc:sldMk cId="1120528416" sldId="927"/>
            <ac:spMk id="106" creationId="{1E3C8F62-413E-4399-B5F1-3741BA3C9FC6}"/>
          </ac:spMkLst>
        </pc:spChg>
        <pc:spChg chg="add mod">
          <ac:chgData name="Jonathan Neo" userId="499c2d3d-ce76-4636-8e86-6622b1f40b7d" providerId="ADAL" clId="{EAA38B30-6216-4603-B81A-1F5121423905}" dt="2020-05-23T09:32:02.066" v="15207" actId="1076"/>
          <ac:spMkLst>
            <pc:docMk/>
            <pc:sldMk cId="1120528416" sldId="927"/>
            <ac:spMk id="108" creationId="{6724A67D-FA74-4553-B55F-1916DA2AA1FE}"/>
          </ac:spMkLst>
        </pc:spChg>
        <pc:spChg chg="add mod">
          <ac:chgData name="Jonathan Neo" userId="499c2d3d-ce76-4636-8e86-6622b1f40b7d" providerId="ADAL" clId="{EAA38B30-6216-4603-B81A-1F5121423905}" dt="2020-05-23T09:36:19.723" v="15301" actId="1076"/>
          <ac:spMkLst>
            <pc:docMk/>
            <pc:sldMk cId="1120528416" sldId="927"/>
            <ac:spMk id="116" creationId="{267D2CBF-CA97-43AB-9598-F4FFEC657327}"/>
          </ac:spMkLst>
        </pc:spChg>
        <pc:spChg chg="add mod">
          <ac:chgData name="Jonathan Neo" userId="499c2d3d-ce76-4636-8e86-6622b1f40b7d" providerId="ADAL" clId="{EAA38B30-6216-4603-B81A-1F5121423905}" dt="2020-05-23T09:36:54.978" v="15307" actId="1076"/>
          <ac:spMkLst>
            <pc:docMk/>
            <pc:sldMk cId="1120528416" sldId="927"/>
            <ac:spMk id="118" creationId="{C02B4703-05FB-4313-ADB0-2315D26BC51E}"/>
          </ac:spMkLst>
        </pc:spChg>
        <pc:grpChg chg="mod">
          <ac:chgData name="Jonathan Neo" userId="499c2d3d-ce76-4636-8e86-6622b1f40b7d" providerId="ADAL" clId="{EAA38B30-6216-4603-B81A-1F5121423905}" dt="2020-05-23T09:27:19.249" v="15082" actId="1035"/>
          <ac:grpSpMkLst>
            <pc:docMk/>
            <pc:sldMk cId="1120528416" sldId="927"/>
            <ac:grpSpMk id="37" creationId="{0B56F5AC-88A0-415E-8292-D179E022A3BC}"/>
          </ac:grpSpMkLst>
        </pc:grpChg>
        <pc:grpChg chg="add mod">
          <ac:chgData name="Jonathan Neo" userId="499c2d3d-ce76-4636-8e86-6622b1f40b7d" providerId="ADAL" clId="{EAA38B30-6216-4603-B81A-1F5121423905}" dt="2020-05-23T09:27:28.285" v="15084" actId="1076"/>
          <ac:grpSpMkLst>
            <pc:docMk/>
            <pc:sldMk cId="1120528416" sldId="927"/>
            <ac:grpSpMk id="59" creationId="{686A645C-1B6F-4D19-ADC9-4C96F2A5A61B}"/>
          </ac:grpSpMkLst>
        </pc:grpChg>
        <pc:grpChg chg="mod">
          <ac:chgData name="Jonathan Neo" userId="499c2d3d-ce76-4636-8e86-6622b1f40b7d" providerId="ADAL" clId="{EAA38B30-6216-4603-B81A-1F5121423905}" dt="2020-05-23T09:27:59.281" v="15096" actId="1035"/>
          <ac:grpSpMkLst>
            <pc:docMk/>
            <pc:sldMk cId="1120528416" sldId="927"/>
            <ac:grpSpMk id="72" creationId="{C7A39EBB-B654-4E78-B237-C580F20D7923}"/>
          </ac:grpSpMkLst>
        </pc:grpChg>
        <pc:picChg chg="mod">
          <ac:chgData name="Jonathan Neo" userId="499c2d3d-ce76-4636-8e86-6622b1f40b7d" providerId="ADAL" clId="{EAA38B30-6216-4603-B81A-1F5121423905}" dt="2020-05-23T09:27:24.358" v="15083"/>
          <ac:picMkLst>
            <pc:docMk/>
            <pc:sldMk cId="1120528416" sldId="927"/>
            <ac:picMk id="79" creationId="{5FA930EF-F2A9-4506-9105-36BDCAC706DA}"/>
          </ac:picMkLst>
        </pc:picChg>
        <pc:picChg chg="add mod">
          <ac:chgData name="Jonathan Neo" userId="499c2d3d-ce76-4636-8e86-6622b1f40b7d" providerId="ADAL" clId="{EAA38B30-6216-4603-B81A-1F5121423905}" dt="2020-05-23T11:13:02.617" v="19138"/>
          <ac:picMkLst>
            <pc:docMk/>
            <pc:sldMk cId="1120528416" sldId="927"/>
            <ac:picMk id="119" creationId="{B7C3C4F8-D008-4DDA-9E92-29F492E6C6FA}"/>
          </ac:picMkLst>
        </pc:picChg>
        <pc:cxnChg chg="mod">
          <ac:chgData name="Jonathan Neo" userId="499c2d3d-ce76-4636-8e86-6622b1f40b7d" providerId="ADAL" clId="{EAA38B30-6216-4603-B81A-1F5121423905}" dt="2020-05-23T14:26:07.326" v="28482" actId="208"/>
          <ac:cxnSpMkLst>
            <pc:docMk/>
            <pc:sldMk cId="1120528416" sldId="927"/>
            <ac:cxnSpMk id="20" creationId="{83C3436F-A86D-4F04-98D3-3ECD18D3283E}"/>
          </ac:cxnSpMkLst>
        </pc:cxnChg>
        <pc:cxnChg chg="mod">
          <ac:chgData name="Jonathan Neo" userId="499c2d3d-ce76-4636-8e86-6622b1f40b7d" providerId="ADAL" clId="{EAA38B30-6216-4603-B81A-1F5121423905}" dt="2020-05-23T14:26:07.326" v="28482" actId="208"/>
          <ac:cxnSpMkLst>
            <pc:docMk/>
            <pc:sldMk cId="1120528416" sldId="927"/>
            <ac:cxnSpMk id="21" creationId="{6A5E2DE1-7D09-4443-B257-A46D4033B890}"/>
          </ac:cxnSpMkLst>
        </pc:cxnChg>
        <pc:cxnChg chg="mod">
          <ac:chgData name="Jonathan Neo" userId="499c2d3d-ce76-4636-8e86-6622b1f40b7d" providerId="ADAL" clId="{EAA38B30-6216-4603-B81A-1F5121423905}" dt="2020-05-23T14:26:07.326" v="28482" actId="208"/>
          <ac:cxnSpMkLst>
            <pc:docMk/>
            <pc:sldMk cId="1120528416" sldId="927"/>
            <ac:cxnSpMk id="22" creationId="{ECCAE465-D5AD-41FB-A3E4-AB4446100C07}"/>
          </ac:cxnSpMkLst>
        </pc:cxnChg>
        <pc:cxnChg chg="mod">
          <ac:chgData name="Jonathan Neo" userId="499c2d3d-ce76-4636-8e86-6622b1f40b7d" providerId="ADAL" clId="{EAA38B30-6216-4603-B81A-1F5121423905}" dt="2020-05-23T14:26:07.326" v="28482" actId="208"/>
          <ac:cxnSpMkLst>
            <pc:docMk/>
            <pc:sldMk cId="1120528416" sldId="927"/>
            <ac:cxnSpMk id="41" creationId="{510B5B03-2547-4F1C-9973-32D2B21C6263}"/>
          </ac:cxnSpMkLst>
        </pc:cxnChg>
        <pc:cxnChg chg="mod">
          <ac:chgData name="Jonathan Neo" userId="499c2d3d-ce76-4636-8e86-6622b1f40b7d" providerId="ADAL" clId="{EAA38B30-6216-4603-B81A-1F5121423905}" dt="2020-05-23T09:31:47.537" v="15180" actId="1038"/>
          <ac:cxnSpMkLst>
            <pc:docMk/>
            <pc:sldMk cId="1120528416" sldId="927"/>
            <ac:cxnSpMk id="43" creationId="{E3828A44-AB6E-464D-898F-36DFF99F535A}"/>
          </ac:cxnSpMkLst>
        </pc:cxnChg>
        <pc:cxnChg chg="add mod">
          <ac:chgData name="Jonathan Neo" userId="499c2d3d-ce76-4636-8e86-6622b1f40b7d" providerId="ADAL" clId="{EAA38B30-6216-4603-B81A-1F5121423905}" dt="2020-05-23T09:33:33.374" v="15255" actId="1037"/>
          <ac:cxnSpMkLst>
            <pc:docMk/>
            <pc:sldMk cId="1120528416" sldId="927"/>
            <ac:cxnSpMk id="46" creationId="{8434FC4C-6301-409A-8F15-1ACF55DBB357}"/>
          </ac:cxnSpMkLst>
        </pc:cxnChg>
        <pc:cxnChg chg="del mod">
          <ac:chgData name="Jonathan Neo" userId="499c2d3d-ce76-4636-8e86-6622b1f40b7d" providerId="ADAL" clId="{EAA38B30-6216-4603-B81A-1F5121423905}" dt="2020-05-23T09:28:13.403" v="15100" actId="478"/>
          <ac:cxnSpMkLst>
            <pc:docMk/>
            <pc:sldMk cId="1120528416" sldId="927"/>
            <ac:cxnSpMk id="55" creationId="{F2B42683-38CE-40EA-9CD7-5096335FDC59}"/>
          </ac:cxnSpMkLst>
        </pc:cxnChg>
        <pc:cxnChg chg="add del mod">
          <ac:chgData name="Jonathan Neo" userId="499c2d3d-ce76-4636-8e86-6622b1f40b7d" providerId="ADAL" clId="{EAA38B30-6216-4603-B81A-1F5121423905}" dt="2020-05-23T09:30:06.697" v="15139" actId="478"/>
          <ac:cxnSpMkLst>
            <pc:docMk/>
            <pc:sldMk cId="1120528416" sldId="927"/>
            <ac:cxnSpMk id="56" creationId="{C2B7543D-2A9F-4642-9D8A-9701D95FACE7}"/>
          </ac:cxnSpMkLst>
        </pc:cxnChg>
        <pc:cxnChg chg="add del mod">
          <ac:chgData name="Jonathan Neo" userId="499c2d3d-ce76-4636-8e86-6622b1f40b7d" providerId="ADAL" clId="{EAA38B30-6216-4603-B81A-1F5121423905}" dt="2020-05-23T09:30:06.697" v="15139" actId="478"/>
          <ac:cxnSpMkLst>
            <pc:docMk/>
            <pc:sldMk cId="1120528416" sldId="927"/>
            <ac:cxnSpMk id="57" creationId="{58A020DA-5CE2-4075-B569-CA3148760197}"/>
          </ac:cxnSpMkLst>
        </pc:cxnChg>
        <pc:cxnChg chg="add del mod">
          <ac:chgData name="Jonathan Neo" userId="499c2d3d-ce76-4636-8e86-6622b1f40b7d" providerId="ADAL" clId="{EAA38B30-6216-4603-B81A-1F5121423905}" dt="2020-05-23T09:30:06.697" v="15139" actId="478"/>
          <ac:cxnSpMkLst>
            <pc:docMk/>
            <pc:sldMk cId="1120528416" sldId="927"/>
            <ac:cxnSpMk id="58" creationId="{62172231-7844-472F-983B-3DAA400A316C}"/>
          </ac:cxnSpMkLst>
        </pc:cxnChg>
        <pc:cxnChg chg="mod">
          <ac:chgData name="Jonathan Neo" userId="499c2d3d-ce76-4636-8e86-6622b1f40b7d" providerId="ADAL" clId="{EAA38B30-6216-4603-B81A-1F5121423905}" dt="2020-05-23T09:27:59.281" v="15096" actId="1035"/>
          <ac:cxnSpMkLst>
            <pc:docMk/>
            <pc:sldMk cId="1120528416" sldId="927"/>
            <ac:cxnSpMk id="65" creationId="{D8726084-88BC-4477-B61D-A7B856444734}"/>
          </ac:cxnSpMkLst>
        </pc:cxnChg>
        <pc:cxnChg chg="mod">
          <ac:chgData name="Jonathan Neo" userId="499c2d3d-ce76-4636-8e86-6622b1f40b7d" providerId="ADAL" clId="{EAA38B30-6216-4603-B81A-1F5121423905}" dt="2020-05-23T09:27:59.281" v="15096" actId="1035"/>
          <ac:cxnSpMkLst>
            <pc:docMk/>
            <pc:sldMk cId="1120528416" sldId="927"/>
            <ac:cxnSpMk id="66" creationId="{20D9F288-379E-4586-B73E-991A30A74F39}"/>
          </ac:cxnSpMkLst>
        </pc:cxnChg>
        <pc:cxnChg chg="mod">
          <ac:chgData name="Jonathan Neo" userId="499c2d3d-ce76-4636-8e86-6622b1f40b7d" providerId="ADAL" clId="{EAA38B30-6216-4603-B81A-1F5121423905}" dt="2020-05-23T09:27:59.281" v="15096" actId="1035"/>
          <ac:cxnSpMkLst>
            <pc:docMk/>
            <pc:sldMk cId="1120528416" sldId="927"/>
            <ac:cxnSpMk id="67" creationId="{285C493D-4EBD-45E1-B178-28AB9CEAC0E4}"/>
          </ac:cxnSpMkLst>
        </pc:cxnChg>
        <pc:cxnChg chg="mod">
          <ac:chgData name="Jonathan Neo" userId="499c2d3d-ce76-4636-8e86-6622b1f40b7d" providerId="ADAL" clId="{EAA38B30-6216-4603-B81A-1F5121423905}" dt="2020-05-23T09:27:59.281" v="15096" actId="1035"/>
          <ac:cxnSpMkLst>
            <pc:docMk/>
            <pc:sldMk cId="1120528416" sldId="927"/>
            <ac:cxnSpMk id="76" creationId="{9C763CD2-4C15-409C-9145-B2AA801D05F1}"/>
          </ac:cxnSpMkLst>
        </pc:cxnChg>
        <pc:cxnChg chg="add del mod">
          <ac:chgData name="Jonathan Neo" userId="499c2d3d-ce76-4636-8e86-6622b1f40b7d" providerId="ADAL" clId="{EAA38B30-6216-4603-B81A-1F5121423905}" dt="2020-05-23T09:30:06.697" v="15139" actId="478"/>
          <ac:cxnSpMkLst>
            <pc:docMk/>
            <pc:sldMk cId="1120528416" sldId="927"/>
            <ac:cxnSpMk id="81" creationId="{06DDD5DE-DC49-46D5-ABED-0AC6F2BDD9FB}"/>
          </ac:cxnSpMkLst>
        </pc:cxnChg>
        <pc:cxnChg chg="add del mod">
          <ac:chgData name="Jonathan Neo" userId="499c2d3d-ce76-4636-8e86-6622b1f40b7d" providerId="ADAL" clId="{EAA38B30-6216-4603-B81A-1F5121423905}" dt="2020-05-23T09:30:02.180" v="15136" actId="478"/>
          <ac:cxnSpMkLst>
            <pc:docMk/>
            <pc:sldMk cId="1120528416" sldId="927"/>
            <ac:cxnSpMk id="82" creationId="{11FFC6B9-9C47-4160-B579-C1648C6FC3F6}"/>
          </ac:cxnSpMkLst>
        </pc:cxnChg>
        <pc:cxnChg chg="add mod">
          <ac:chgData name="Jonathan Neo" userId="499c2d3d-ce76-4636-8e86-6622b1f40b7d" providerId="ADAL" clId="{EAA38B30-6216-4603-B81A-1F5121423905}" dt="2020-05-23T09:30:19.400" v="15147" actId="1036"/>
          <ac:cxnSpMkLst>
            <pc:docMk/>
            <pc:sldMk cId="1120528416" sldId="927"/>
            <ac:cxnSpMk id="95" creationId="{C7176350-926B-47C3-ACFF-776AF24A3881}"/>
          </ac:cxnSpMkLst>
        </pc:cxnChg>
        <pc:cxnChg chg="add mod">
          <ac:chgData name="Jonathan Neo" userId="499c2d3d-ce76-4636-8e86-6622b1f40b7d" providerId="ADAL" clId="{EAA38B30-6216-4603-B81A-1F5121423905}" dt="2020-05-23T09:30:19.400" v="15147" actId="1036"/>
          <ac:cxnSpMkLst>
            <pc:docMk/>
            <pc:sldMk cId="1120528416" sldId="927"/>
            <ac:cxnSpMk id="96" creationId="{659F65A0-1461-41C3-9611-D66612077477}"/>
          </ac:cxnSpMkLst>
        </pc:cxnChg>
        <pc:cxnChg chg="add mod">
          <ac:chgData name="Jonathan Neo" userId="499c2d3d-ce76-4636-8e86-6622b1f40b7d" providerId="ADAL" clId="{EAA38B30-6216-4603-B81A-1F5121423905}" dt="2020-05-23T09:30:19.400" v="15147" actId="1036"/>
          <ac:cxnSpMkLst>
            <pc:docMk/>
            <pc:sldMk cId="1120528416" sldId="927"/>
            <ac:cxnSpMk id="97" creationId="{FF55082B-3AD3-47CE-95C0-1A8E4E303109}"/>
          </ac:cxnSpMkLst>
        </pc:cxnChg>
        <pc:cxnChg chg="add mod">
          <ac:chgData name="Jonathan Neo" userId="499c2d3d-ce76-4636-8e86-6622b1f40b7d" providerId="ADAL" clId="{EAA38B30-6216-4603-B81A-1F5121423905}" dt="2020-05-23T09:30:19.400" v="15147" actId="1036"/>
          <ac:cxnSpMkLst>
            <pc:docMk/>
            <pc:sldMk cId="1120528416" sldId="927"/>
            <ac:cxnSpMk id="103" creationId="{0706BFE6-6695-4552-8649-D9A39497339C}"/>
          </ac:cxnSpMkLst>
        </pc:cxnChg>
        <pc:cxnChg chg="add mod">
          <ac:chgData name="Jonathan Neo" userId="499c2d3d-ce76-4636-8e86-6622b1f40b7d" providerId="ADAL" clId="{EAA38B30-6216-4603-B81A-1F5121423905}" dt="2020-05-23T09:33:28.584" v="15248" actId="1038"/>
          <ac:cxnSpMkLst>
            <pc:docMk/>
            <pc:sldMk cId="1120528416" sldId="927"/>
            <ac:cxnSpMk id="105" creationId="{67AF8110-D841-4D37-B02B-906687882FDF}"/>
          </ac:cxnSpMkLst>
        </pc:cxnChg>
        <pc:cxnChg chg="add mod">
          <ac:chgData name="Jonathan Neo" userId="499c2d3d-ce76-4636-8e86-6622b1f40b7d" providerId="ADAL" clId="{EAA38B30-6216-4603-B81A-1F5121423905}" dt="2020-05-23T09:31:56.384" v="15205" actId="1038"/>
          <ac:cxnSpMkLst>
            <pc:docMk/>
            <pc:sldMk cId="1120528416" sldId="927"/>
            <ac:cxnSpMk id="107" creationId="{3EB2644A-8783-42D6-BC7A-34BF5E90BC06}"/>
          </ac:cxnSpMkLst>
        </pc:cxnChg>
        <pc:cxnChg chg="add mod">
          <ac:chgData name="Jonathan Neo" userId="499c2d3d-ce76-4636-8e86-6622b1f40b7d" providerId="ADAL" clId="{EAA38B30-6216-4603-B81A-1F5121423905}" dt="2020-05-23T09:35:59.421" v="15294" actId="1076"/>
          <ac:cxnSpMkLst>
            <pc:docMk/>
            <pc:sldMk cId="1120528416" sldId="927"/>
            <ac:cxnSpMk id="109" creationId="{F6491DB4-E16C-4674-841E-1CCA6840338D}"/>
          </ac:cxnSpMkLst>
        </pc:cxnChg>
        <pc:cxnChg chg="add mod">
          <ac:chgData name="Jonathan Neo" userId="499c2d3d-ce76-4636-8e86-6622b1f40b7d" providerId="ADAL" clId="{EAA38B30-6216-4603-B81A-1F5121423905}" dt="2020-05-23T09:36:54.978" v="15307" actId="1076"/>
          <ac:cxnSpMkLst>
            <pc:docMk/>
            <pc:sldMk cId="1120528416" sldId="927"/>
            <ac:cxnSpMk id="117" creationId="{99EDE4BD-8088-461C-894E-FFA9482D2C32}"/>
          </ac:cxnSpMkLst>
        </pc:cxnChg>
      </pc:sldChg>
      <pc:sldChg chg="addSp delSp modSp add del mod delAnim">
        <pc:chgData name="Jonathan Neo" userId="499c2d3d-ce76-4636-8e86-6622b1f40b7d" providerId="ADAL" clId="{EAA38B30-6216-4603-B81A-1F5121423905}" dt="2020-05-23T11:09:45.455" v="19094" actId="47"/>
        <pc:sldMkLst>
          <pc:docMk/>
          <pc:sldMk cId="845605054" sldId="928"/>
        </pc:sldMkLst>
        <pc:spChg chg="mod">
          <ac:chgData name="Jonathan Neo" userId="499c2d3d-ce76-4636-8e86-6622b1f40b7d" providerId="ADAL" clId="{EAA38B30-6216-4603-B81A-1F5121423905}" dt="2020-05-23T10:41:14.554" v="18638" actId="5793"/>
          <ac:spMkLst>
            <pc:docMk/>
            <pc:sldMk cId="845605054" sldId="928"/>
            <ac:spMk id="2" creationId="{4CA54266-611C-486E-B2F8-7030C027DDEB}"/>
          </ac:spMkLst>
        </pc:spChg>
        <pc:spChg chg="del">
          <ac:chgData name="Jonathan Neo" userId="499c2d3d-ce76-4636-8e86-6622b1f40b7d" providerId="ADAL" clId="{EAA38B30-6216-4603-B81A-1F5121423905}" dt="2020-05-23T09:40:15.402" v="15310" actId="478"/>
          <ac:spMkLst>
            <pc:docMk/>
            <pc:sldMk cId="845605054" sldId="928"/>
            <ac:spMk id="16" creationId="{7BDF5B9A-43A2-4DFD-972D-C5873F1D8706}"/>
          </ac:spMkLst>
        </pc:spChg>
        <pc:spChg chg="del">
          <ac:chgData name="Jonathan Neo" userId="499c2d3d-ce76-4636-8e86-6622b1f40b7d" providerId="ADAL" clId="{EAA38B30-6216-4603-B81A-1F5121423905}" dt="2020-05-23T09:40:15.402" v="15310" actId="478"/>
          <ac:spMkLst>
            <pc:docMk/>
            <pc:sldMk cId="845605054" sldId="928"/>
            <ac:spMk id="17" creationId="{84B22E13-B1F0-42F7-8B43-3A9562D51756}"/>
          </ac:spMkLst>
        </pc:spChg>
        <pc:spChg chg="del">
          <ac:chgData name="Jonathan Neo" userId="499c2d3d-ce76-4636-8e86-6622b1f40b7d" providerId="ADAL" clId="{EAA38B30-6216-4603-B81A-1F5121423905}" dt="2020-05-23T09:40:15.402" v="15310" actId="478"/>
          <ac:spMkLst>
            <pc:docMk/>
            <pc:sldMk cId="845605054" sldId="928"/>
            <ac:spMk id="18" creationId="{7308E179-C1C6-4823-9252-CC17DEE356EC}"/>
          </ac:spMkLst>
        </pc:spChg>
        <pc:spChg chg="del">
          <ac:chgData name="Jonathan Neo" userId="499c2d3d-ce76-4636-8e86-6622b1f40b7d" providerId="ADAL" clId="{EAA38B30-6216-4603-B81A-1F5121423905}" dt="2020-05-23T09:40:15.402" v="15310" actId="478"/>
          <ac:spMkLst>
            <pc:docMk/>
            <pc:sldMk cId="845605054" sldId="928"/>
            <ac:spMk id="19" creationId="{D8A2DDED-4E1B-4FF7-8676-BBC7580C0FE0}"/>
          </ac:spMkLst>
        </pc:spChg>
        <pc:spChg chg="del">
          <ac:chgData name="Jonathan Neo" userId="499c2d3d-ce76-4636-8e86-6622b1f40b7d" providerId="ADAL" clId="{EAA38B30-6216-4603-B81A-1F5121423905}" dt="2020-05-23T09:40:15.402" v="15310" actId="478"/>
          <ac:spMkLst>
            <pc:docMk/>
            <pc:sldMk cId="845605054" sldId="928"/>
            <ac:spMk id="23" creationId="{87BAFF5B-E593-41A1-ACD4-9CF7F3874EB8}"/>
          </ac:spMkLst>
        </pc:spChg>
        <pc:spChg chg="del">
          <ac:chgData name="Jonathan Neo" userId="499c2d3d-ce76-4636-8e86-6622b1f40b7d" providerId="ADAL" clId="{EAA38B30-6216-4603-B81A-1F5121423905}" dt="2020-05-23T09:40:15.402" v="15310" actId="478"/>
          <ac:spMkLst>
            <pc:docMk/>
            <pc:sldMk cId="845605054" sldId="928"/>
            <ac:spMk id="26" creationId="{D0900F58-E776-4605-85D5-1EB2B0423A06}"/>
          </ac:spMkLst>
        </pc:spChg>
        <pc:spChg chg="del">
          <ac:chgData name="Jonathan Neo" userId="499c2d3d-ce76-4636-8e86-6622b1f40b7d" providerId="ADAL" clId="{EAA38B30-6216-4603-B81A-1F5121423905}" dt="2020-05-23T09:40:15.402" v="15310" actId="478"/>
          <ac:spMkLst>
            <pc:docMk/>
            <pc:sldMk cId="845605054" sldId="928"/>
            <ac:spMk id="31" creationId="{69A5592A-E133-41DE-947E-AFEADEA46411}"/>
          </ac:spMkLst>
        </pc:spChg>
        <pc:spChg chg="del">
          <ac:chgData name="Jonathan Neo" userId="499c2d3d-ce76-4636-8e86-6622b1f40b7d" providerId="ADAL" clId="{EAA38B30-6216-4603-B81A-1F5121423905}" dt="2020-05-23T09:40:15.402" v="15310" actId="478"/>
          <ac:spMkLst>
            <pc:docMk/>
            <pc:sldMk cId="845605054" sldId="928"/>
            <ac:spMk id="33" creationId="{0DCDBFA0-AD87-4927-967D-59305309DD06}"/>
          </ac:spMkLst>
        </pc:spChg>
        <pc:spChg chg="del">
          <ac:chgData name="Jonathan Neo" userId="499c2d3d-ce76-4636-8e86-6622b1f40b7d" providerId="ADAL" clId="{EAA38B30-6216-4603-B81A-1F5121423905}" dt="2020-05-23T09:40:15.402" v="15310" actId="478"/>
          <ac:spMkLst>
            <pc:docMk/>
            <pc:sldMk cId="845605054" sldId="928"/>
            <ac:spMk id="40" creationId="{F92516F7-31DC-43BA-97B4-262D4144320F}"/>
          </ac:spMkLst>
        </pc:spChg>
        <pc:spChg chg="del">
          <ac:chgData name="Jonathan Neo" userId="499c2d3d-ce76-4636-8e86-6622b1f40b7d" providerId="ADAL" clId="{EAA38B30-6216-4603-B81A-1F5121423905}" dt="2020-05-23T09:40:19.980" v="15311" actId="478"/>
          <ac:spMkLst>
            <pc:docMk/>
            <pc:sldMk cId="845605054" sldId="928"/>
            <ac:spMk id="42" creationId="{E7795E3E-0C8B-4302-ACEB-10999EBAE891}"/>
          </ac:spMkLst>
        </pc:spChg>
        <pc:spChg chg="del">
          <ac:chgData name="Jonathan Neo" userId="499c2d3d-ce76-4636-8e86-6622b1f40b7d" providerId="ADAL" clId="{EAA38B30-6216-4603-B81A-1F5121423905}" dt="2020-05-23T09:40:15.402" v="15310" actId="478"/>
          <ac:spMkLst>
            <pc:docMk/>
            <pc:sldMk cId="845605054" sldId="928"/>
            <ac:spMk id="44" creationId="{3F789E21-0E9F-4351-80D8-424E6508DB41}"/>
          </ac:spMkLst>
        </pc:spChg>
        <pc:spChg chg="mod">
          <ac:chgData name="Jonathan Neo" userId="499c2d3d-ce76-4636-8e86-6622b1f40b7d" providerId="ADAL" clId="{EAA38B30-6216-4603-B81A-1F5121423905}" dt="2020-05-23T10:40:41.112" v="18627" actId="20577"/>
          <ac:spMkLst>
            <pc:docMk/>
            <pc:sldMk cId="845605054" sldId="928"/>
            <ac:spMk id="45" creationId="{302E753B-6092-42E1-A754-BACC7F259AAD}"/>
          </ac:spMkLst>
        </pc:spChg>
        <pc:spChg chg="del">
          <ac:chgData name="Jonathan Neo" userId="499c2d3d-ce76-4636-8e86-6622b1f40b7d" providerId="ADAL" clId="{EAA38B30-6216-4603-B81A-1F5121423905}" dt="2020-05-23T09:40:15.402" v="15310" actId="478"/>
          <ac:spMkLst>
            <pc:docMk/>
            <pc:sldMk cId="845605054" sldId="928"/>
            <ac:spMk id="50" creationId="{FF940FBB-F42F-4FC3-AF75-121A87E301EB}"/>
          </ac:spMkLst>
        </pc:spChg>
        <pc:spChg chg="del">
          <ac:chgData name="Jonathan Neo" userId="499c2d3d-ce76-4636-8e86-6622b1f40b7d" providerId="ADAL" clId="{EAA38B30-6216-4603-B81A-1F5121423905}" dt="2020-05-23T09:40:15.402" v="15310" actId="478"/>
          <ac:spMkLst>
            <pc:docMk/>
            <pc:sldMk cId="845605054" sldId="928"/>
            <ac:spMk id="61" creationId="{6B434784-AFA0-4A13-A760-95F1F42CD102}"/>
          </ac:spMkLst>
        </pc:spChg>
        <pc:spChg chg="del">
          <ac:chgData name="Jonathan Neo" userId="499c2d3d-ce76-4636-8e86-6622b1f40b7d" providerId="ADAL" clId="{EAA38B30-6216-4603-B81A-1F5121423905}" dt="2020-05-23T09:40:15.402" v="15310" actId="478"/>
          <ac:spMkLst>
            <pc:docMk/>
            <pc:sldMk cId="845605054" sldId="928"/>
            <ac:spMk id="62" creationId="{8921427C-D39F-4A33-93C4-C5CC146B9768}"/>
          </ac:spMkLst>
        </pc:spChg>
        <pc:spChg chg="del">
          <ac:chgData name="Jonathan Neo" userId="499c2d3d-ce76-4636-8e86-6622b1f40b7d" providerId="ADAL" clId="{EAA38B30-6216-4603-B81A-1F5121423905}" dt="2020-05-23T09:40:15.402" v="15310" actId="478"/>
          <ac:spMkLst>
            <pc:docMk/>
            <pc:sldMk cId="845605054" sldId="928"/>
            <ac:spMk id="63" creationId="{5CF44612-EF82-4302-9814-0BE104BE24D4}"/>
          </ac:spMkLst>
        </pc:spChg>
        <pc:spChg chg="del">
          <ac:chgData name="Jonathan Neo" userId="499c2d3d-ce76-4636-8e86-6622b1f40b7d" providerId="ADAL" clId="{EAA38B30-6216-4603-B81A-1F5121423905}" dt="2020-05-23T09:40:15.402" v="15310" actId="478"/>
          <ac:spMkLst>
            <pc:docMk/>
            <pc:sldMk cId="845605054" sldId="928"/>
            <ac:spMk id="64" creationId="{C1CE146B-B891-41F9-B0F9-E8E07BD80015}"/>
          </ac:spMkLst>
        </pc:spChg>
        <pc:spChg chg="del">
          <ac:chgData name="Jonathan Neo" userId="499c2d3d-ce76-4636-8e86-6622b1f40b7d" providerId="ADAL" clId="{EAA38B30-6216-4603-B81A-1F5121423905}" dt="2020-05-23T09:40:15.402" v="15310" actId="478"/>
          <ac:spMkLst>
            <pc:docMk/>
            <pc:sldMk cId="845605054" sldId="928"/>
            <ac:spMk id="68" creationId="{B54DF8A1-80F1-4C14-AA41-E7A0FB93F533}"/>
          </ac:spMkLst>
        </pc:spChg>
        <pc:spChg chg="del">
          <ac:chgData name="Jonathan Neo" userId="499c2d3d-ce76-4636-8e86-6622b1f40b7d" providerId="ADAL" clId="{EAA38B30-6216-4603-B81A-1F5121423905}" dt="2020-05-23T09:40:15.402" v="15310" actId="478"/>
          <ac:spMkLst>
            <pc:docMk/>
            <pc:sldMk cId="845605054" sldId="928"/>
            <ac:spMk id="69" creationId="{9CCAEF6E-32BB-4E6F-8C96-4482E0E669A7}"/>
          </ac:spMkLst>
        </pc:spChg>
        <pc:spChg chg="del">
          <ac:chgData name="Jonathan Neo" userId="499c2d3d-ce76-4636-8e86-6622b1f40b7d" providerId="ADAL" clId="{EAA38B30-6216-4603-B81A-1F5121423905}" dt="2020-05-23T09:40:15.402" v="15310" actId="478"/>
          <ac:spMkLst>
            <pc:docMk/>
            <pc:sldMk cId="845605054" sldId="928"/>
            <ac:spMk id="70" creationId="{6B34ABF2-84AD-43AE-B011-2679889E0C5C}"/>
          </ac:spMkLst>
        </pc:spChg>
        <pc:spChg chg="del">
          <ac:chgData name="Jonathan Neo" userId="499c2d3d-ce76-4636-8e86-6622b1f40b7d" providerId="ADAL" clId="{EAA38B30-6216-4603-B81A-1F5121423905}" dt="2020-05-23T09:40:15.402" v="15310" actId="478"/>
          <ac:spMkLst>
            <pc:docMk/>
            <pc:sldMk cId="845605054" sldId="928"/>
            <ac:spMk id="71" creationId="{5F0E37F3-147C-4AAE-A9D7-65E263234A1A}"/>
          </ac:spMkLst>
        </pc:spChg>
        <pc:spChg chg="del">
          <ac:chgData name="Jonathan Neo" userId="499c2d3d-ce76-4636-8e86-6622b1f40b7d" providerId="ADAL" clId="{EAA38B30-6216-4603-B81A-1F5121423905}" dt="2020-05-23T09:40:15.402" v="15310" actId="478"/>
          <ac:spMkLst>
            <pc:docMk/>
            <pc:sldMk cId="845605054" sldId="928"/>
            <ac:spMk id="75" creationId="{3F2570F8-F282-4E6B-B0C7-606BB7FC41BE}"/>
          </ac:spMkLst>
        </pc:spChg>
        <pc:spChg chg="del">
          <ac:chgData name="Jonathan Neo" userId="499c2d3d-ce76-4636-8e86-6622b1f40b7d" providerId="ADAL" clId="{EAA38B30-6216-4603-B81A-1F5121423905}" dt="2020-05-23T09:40:19.980" v="15311" actId="478"/>
          <ac:spMkLst>
            <pc:docMk/>
            <pc:sldMk cId="845605054" sldId="928"/>
            <ac:spMk id="77" creationId="{68C41AE2-CC1C-4C83-8875-D1A3CBFFE0DA}"/>
          </ac:spMkLst>
        </pc:spChg>
        <pc:spChg chg="mod">
          <ac:chgData name="Jonathan Neo" userId="499c2d3d-ce76-4636-8e86-6622b1f40b7d" providerId="ADAL" clId="{EAA38B30-6216-4603-B81A-1F5121423905}" dt="2020-05-23T09:51:10.132" v="16322"/>
          <ac:spMkLst>
            <pc:docMk/>
            <pc:sldMk cId="845605054" sldId="928"/>
            <ac:spMk id="82" creationId="{054E2DD2-2FE2-43A1-AEEC-51D35788CE8C}"/>
          </ac:spMkLst>
        </pc:spChg>
        <pc:spChg chg="mod">
          <ac:chgData name="Jonathan Neo" userId="499c2d3d-ce76-4636-8e86-6622b1f40b7d" providerId="ADAL" clId="{EAA38B30-6216-4603-B81A-1F5121423905}" dt="2020-05-23T10:40:15.037" v="18574" actId="14100"/>
          <ac:spMkLst>
            <pc:docMk/>
            <pc:sldMk cId="845605054" sldId="928"/>
            <ac:spMk id="83" creationId="{BA2C2728-2A80-4A2E-84C4-5E00A7A15B75}"/>
          </ac:spMkLst>
        </pc:spChg>
        <pc:spChg chg="mod">
          <ac:chgData name="Jonathan Neo" userId="499c2d3d-ce76-4636-8e86-6622b1f40b7d" providerId="ADAL" clId="{EAA38B30-6216-4603-B81A-1F5121423905}" dt="2020-05-23T09:51:10.132" v="16322"/>
          <ac:spMkLst>
            <pc:docMk/>
            <pc:sldMk cId="845605054" sldId="928"/>
            <ac:spMk id="84" creationId="{68B33BBD-14A7-45E9-B3B4-052BD4A8004F}"/>
          </ac:spMkLst>
        </pc:spChg>
        <pc:spChg chg="del">
          <ac:chgData name="Jonathan Neo" userId="499c2d3d-ce76-4636-8e86-6622b1f40b7d" providerId="ADAL" clId="{EAA38B30-6216-4603-B81A-1F5121423905}" dt="2020-05-23T09:40:15.402" v="15310" actId="478"/>
          <ac:spMkLst>
            <pc:docMk/>
            <pc:sldMk cId="845605054" sldId="928"/>
            <ac:spMk id="85" creationId="{8202E22A-9455-4A21-B51B-EC94E0257B81}"/>
          </ac:spMkLst>
        </pc:spChg>
        <pc:spChg chg="del">
          <ac:chgData name="Jonathan Neo" userId="499c2d3d-ce76-4636-8e86-6622b1f40b7d" providerId="ADAL" clId="{EAA38B30-6216-4603-B81A-1F5121423905}" dt="2020-05-23T09:40:15.402" v="15310" actId="478"/>
          <ac:spMkLst>
            <pc:docMk/>
            <pc:sldMk cId="845605054" sldId="928"/>
            <ac:spMk id="86" creationId="{46795444-4B97-47B8-827B-FE0489B8BAAE}"/>
          </ac:spMkLst>
        </pc:spChg>
        <pc:spChg chg="add mod">
          <ac:chgData name="Jonathan Neo" userId="499c2d3d-ce76-4636-8e86-6622b1f40b7d" providerId="ADAL" clId="{EAA38B30-6216-4603-B81A-1F5121423905}" dt="2020-05-23T10:40:18.827" v="18590" actId="1036"/>
          <ac:spMkLst>
            <pc:docMk/>
            <pc:sldMk cId="845605054" sldId="928"/>
            <ac:spMk id="88" creationId="{07778A3D-49AD-40B5-8EED-232008570475}"/>
          </ac:spMkLst>
        </pc:spChg>
        <pc:spChg chg="add del mod">
          <ac:chgData name="Jonathan Neo" userId="499c2d3d-ce76-4636-8e86-6622b1f40b7d" providerId="ADAL" clId="{EAA38B30-6216-4603-B81A-1F5121423905}" dt="2020-05-23T10:42:02.715" v="18666" actId="478"/>
          <ac:spMkLst>
            <pc:docMk/>
            <pc:sldMk cId="845605054" sldId="928"/>
            <ac:spMk id="89" creationId="{09F657A6-E4AF-4395-B7AE-508ECAC9DA9E}"/>
          </ac:spMkLst>
        </pc:spChg>
        <pc:spChg chg="add del mod">
          <ac:chgData name="Jonathan Neo" userId="499c2d3d-ce76-4636-8e86-6622b1f40b7d" providerId="ADAL" clId="{EAA38B30-6216-4603-B81A-1F5121423905}" dt="2020-05-23T10:42:02.715" v="18666" actId="478"/>
          <ac:spMkLst>
            <pc:docMk/>
            <pc:sldMk cId="845605054" sldId="928"/>
            <ac:spMk id="90" creationId="{B18A93DA-014B-408E-8A54-B953F9523F39}"/>
          </ac:spMkLst>
        </pc:spChg>
        <pc:spChg chg="del">
          <ac:chgData name="Jonathan Neo" userId="499c2d3d-ce76-4636-8e86-6622b1f40b7d" providerId="ADAL" clId="{EAA38B30-6216-4603-B81A-1F5121423905}" dt="2020-05-23T09:40:15.402" v="15310" actId="478"/>
          <ac:spMkLst>
            <pc:docMk/>
            <pc:sldMk cId="845605054" sldId="928"/>
            <ac:spMk id="91" creationId="{83E9129C-3E2E-4558-B365-3C327101635B}"/>
          </ac:spMkLst>
        </pc:spChg>
        <pc:spChg chg="del">
          <ac:chgData name="Jonathan Neo" userId="499c2d3d-ce76-4636-8e86-6622b1f40b7d" providerId="ADAL" clId="{EAA38B30-6216-4603-B81A-1F5121423905}" dt="2020-05-23T09:40:15.402" v="15310" actId="478"/>
          <ac:spMkLst>
            <pc:docMk/>
            <pc:sldMk cId="845605054" sldId="928"/>
            <ac:spMk id="92" creationId="{1E2A5A63-76EA-4FE7-9537-265A574E858E}"/>
          </ac:spMkLst>
        </pc:spChg>
        <pc:spChg chg="del">
          <ac:chgData name="Jonathan Neo" userId="499c2d3d-ce76-4636-8e86-6622b1f40b7d" providerId="ADAL" clId="{EAA38B30-6216-4603-B81A-1F5121423905}" dt="2020-05-23T09:40:15.402" v="15310" actId="478"/>
          <ac:spMkLst>
            <pc:docMk/>
            <pc:sldMk cId="845605054" sldId="928"/>
            <ac:spMk id="93" creationId="{12DA8C37-2A8F-41F2-8408-0B2E6E7CD29B}"/>
          </ac:spMkLst>
        </pc:spChg>
        <pc:spChg chg="del">
          <ac:chgData name="Jonathan Neo" userId="499c2d3d-ce76-4636-8e86-6622b1f40b7d" providerId="ADAL" clId="{EAA38B30-6216-4603-B81A-1F5121423905}" dt="2020-05-23T09:40:15.402" v="15310" actId="478"/>
          <ac:spMkLst>
            <pc:docMk/>
            <pc:sldMk cId="845605054" sldId="928"/>
            <ac:spMk id="94" creationId="{A5714435-CDD4-455A-85B0-E9549E7B09B3}"/>
          </ac:spMkLst>
        </pc:spChg>
        <pc:spChg chg="del">
          <ac:chgData name="Jonathan Neo" userId="499c2d3d-ce76-4636-8e86-6622b1f40b7d" providerId="ADAL" clId="{EAA38B30-6216-4603-B81A-1F5121423905}" dt="2020-05-23T09:40:15.402" v="15310" actId="478"/>
          <ac:spMkLst>
            <pc:docMk/>
            <pc:sldMk cId="845605054" sldId="928"/>
            <ac:spMk id="98" creationId="{062151BC-F3DF-4BFD-880C-34A0C3CD4E09}"/>
          </ac:spMkLst>
        </pc:spChg>
        <pc:spChg chg="del">
          <ac:chgData name="Jonathan Neo" userId="499c2d3d-ce76-4636-8e86-6622b1f40b7d" providerId="ADAL" clId="{EAA38B30-6216-4603-B81A-1F5121423905}" dt="2020-05-23T09:40:15.402" v="15310" actId="478"/>
          <ac:spMkLst>
            <pc:docMk/>
            <pc:sldMk cId="845605054" sldId="928"/>
            <ac:spMk id="99" creationId="{E1A0304D-C968-4151-8350-A2E7D016786E}"/>
          </ac:spMkLst>
        </pc:spChg>
        <pc:spChg chg="del">
          <ac:chgData name="Jonathan Neo" userId="499c2d3d-ce76-4636-8e86-6622b1f40b7d" providerId="ADAL" clId="{EAA38B30-6216-4603-B81A-1F5121423905}" dt="2020-05-23T09:40:15.402" v="15310" actId="478"/>
          <ac:spMkLst>
            <pc:docMk/>
            <pc:sldMk cId="845605054" sldId="928"/>
            <ac:spMk id="100" creationId="{8998B471-C15D-4031-A431-254709374FDF}"/>
          </ac:spMkLst>
        </pc:spChg>
        <pc:spChg chg="del">
          <ac:chgData name="Jonathan Neo" userId="499c2d3d-ce76-4636-8e86-6622b1f40b7d" providerId="ADAL" clId="{EAA38B30-6216-4603-B81A-1F5121423905}" dt="2020-05-23T09:40:15.402" v="15310" actId="478"/>
          <ac:spMkLst>
            <pc:docMk/>
            <pc:sldMk cId="845605054" sldId="928"/>
            <ac:spMk id="101" creationId="{2B1E7D78-2BF6-42E6-A96F-71A48829BA4C}"/>
          </ac:spMkLst>
        </pc:spChg>
        <pc:spChg chg="del">
          <ac:chgData name="Jonathan Neo" userId="499c2d3d-ce76-4636-8e86-6622b1f40b7d" providerId="ADAL" clId="{EAA38B30-6216-4603-B81A-1F5121423905}" dt="2020-05-23T09:40:15.402" v="15310" actId="478"/>
          <ac:spMkLst>
            <pc:docMk/>
            <pc:sldMk cId="845605054" sldId="928"/>
            <ac:spMk id="102" creationId="{BF821ABF-850C-4DCD-9EC1-78748FDC247F}"/>
          </ac:spMkLst>
        </pc:spChg>
        <pc:spChg chg="del">
          <ac:chgData name="Jonathan Neo" userId="499c2d3d-ce76-4636-8e86-6622b1f40b7d" providerId="ADAL" clId="{EAA38B30-6216-4603-B81A-1F5121423905}" dt="2020-05-23T09:40:19.980" v="15311" actId="478"/>
          <ac:spMkLst>
            <pc:docMk/>
            <pc:sldMk cId="845605054" sldId="928"/>
            <ac:spMk id="104" creationId="{B46D430C-F880-4C70-9EF7-90F0F025E3DF}"/>
          </ac:spMkLst>
        </pc:spChg>
        <pc:spChg chg="del">
          <ac:chgData name="Jonathan Neo" userId="499c2d3d-ce76-4636-8e86-6622b1f40b7d" providerId="ADAL" clId="{EAA38B30-6216-4603-B81A-1F5121423905}" dt="2020-05-23T09:40:15.402" v="15310" actId="478"/>
          <ac:spMkLst>
            <pc:docMk/>
            <pc:sldMk cId="845605054" sldId="928"/>
            <ac:spMk id="106" creationId="{1E3C8F62-413E-4399-B5F1-3741BA3C9FC6}"/>
          </ac:spMkLst>
        </pc:spChg>
        <pc:spChg chg="del">
          <ac:chgData name="Jonathan Neo" userId="499c2d3d-ce76-4636-8e86-6622b1f40b7d" providerId="ADAL" clId="{EAA38B30-6216-4603-B81A-1F5121423905}" dt="2020-05-23T09:40:15.402" v="15310" actId="478"/>
          <ac:spMkLst>
            <pc:docMk/>
            <pc:sldMk cId="845605054" sldId="928"/>
            <ac:spMk id="108" creationId="{6724A67D-FA74-4553-B55F-1916DA2AA1FE}"/>
          </ac:spMkLst>
        </pc:spChg>
        <pc:spChg chg="del">
          <ac:chgData name="Jonathan Neo" userId="499c2d3d-ce76-4636-8e86-6622b1f40b7d" providerId="ADAL" clId="{EAA38B30-6216-4603-B81A-1F5121423905}" dt="2020-05-23T09:40:15.402" v="15310" actId="478"/>
          <ac:spMkLst>
            <pc:docMk/>
            <pc:sldMk cId="845605054" sldId="928"/>
            <ac:spMk id="116" creationId="{267D2CBF-CA97-43AB-9598-F4FFEC657327}"/>
          </ac:spMkLst>
        </pc:spChg>
        <pc:spChg chg="del">
          <ac:chgData name="Jonathan Neo" userId="499c2d3d-ce76-4636-8e86-6622b1f40b7d" providerId="ADAL" clId="{EAA38B30-6216-4603-B81A-1F5121423905}" dt="2020-05-23T09:40:15.402" v="15310" actId="478"/>
          <ac:spMkLst>
            <pc:docMk/>
            <pc:sldMk cId="845605054" sldId="928"/>
            <ac:spMk id="118" creationId="{C02B4703-05FB-4313-ADB0-2315D26BC51E}"/>
          </ac:spMkLst>
        </pc:spChg>
        <pc:grpChg chg="del">
          <ac:chgData name="Jonathan Neo" userId="499c2d3d-ce76-4636-8e86-6622b1f40b7d" providerId="ADAL" clId="{EAA38B30-6216-4603-B81A-1F5121423905}" dt="2020-05-23T09:40:15.402" v="15310" actId="478"/>
          <ac:grpSpMkLst>
            <pc:docMk/>
            <pc:sldMk cId="845605054" sldId="928"/>
            <ac:grpSpMk id="37" creationId="{0B56F5AC-88A0-415E-8292-D179E022A3BC}"/>
          </ac:grpSpMkLst>
        </pc:grpChg>
        <pc:grpChg chg="del">
          <ac:chgData name="Jonathan Neo" userId="499c2d3d-ce76-4636-8e86-6622b1f40b7d" providerId="ADAL" clId="{EAA38B30-6216-4603-B81A-1F5121423905}" dt="2020-05-23T09:40:15.402" v="15310" actId="478"/>
          <ac:grpSpMkLst>
            <pc:docMk/>
            <pc:sldMk cId="845605054" sldId="928"/>
            <ac:grpSpMk id="59" creationId="{686A645C-1B6F-4D19-ADC9-4C96F2A5A61B}"/>
          </ac:grpSpMkLst>
        </pc:grpChg>
        <pc:grpChg chg="del">
          <ac:chgData name="Jonathan Neo" userId="499c2d3d-ce76-4636-8e86-6622b1f40b7d" providerId="ADAL" clId="{EAA38B30-6216-4603-B81A-1F5121423905}" dt="2020-05-23T09:40:15.402" v="15310" actId="478"/>
          <ac:grpSpMkLst>
            <pc:docMk/>
            <pc:sldMk cId="845605054" sldId="928"/>
            <ac:grpSpMk id="72" creationId="{C7A39EBB-B654-4E78-B237-C580F20D7923}"/>
          </ac:grpSpMkLst>
        </pc:grpChg>
        <pc:grpChg chg="add mod">
          <ac:chgData name="Jonathan Neo" userId="499c2d3d-ce76-4636-8e86-6622b1f40b7d" providerId="ADAL" clId="{EAA38B30-6216-4603-B81A-1F5121423905}" dt="2020-05-23T10:40:18.827" v="18590" actId="1036"/>
          <ac:grpSpMkLst>
            <pc:docMk/>
            <pc:sldMk cId="845605054" sldId="928"/>
            <ac:grpSpMk id="80" creationId="{57B3ECC4-2AE7-48F2-A38F-54F204E6E8EF}"/>
          </ac:grpSpMkLst>
        </pc:grpChg>
        <pc:grpChg chg="mod">
          <ac:chgData name="Jonathan Neo" userId="499c2d3d-ce76-4636-8e86-6622b1f40b7d" providerId="ADAL" clId="{EAA38B30-6216-4603-B81A-1F5121423905}" dt="2020-05-23T09:51:10.132" v="16322"/>
          <ac:grpSpMkLst>
            <pc:docMk/>
            <pc:sldMk cId="845605054" sldId="928"/>
            <ac:grpSpMk id="81" creationId="{00BD660D-EB16-4F50-AEB6-D9F1B044DD37}"/>
          </ac:grpSpMkLst>
        </pc:grpChg>
        <pc:picChg chg="add mod">
          <ac:chgData name="Jonathan Neo" userId="499c2d3d-ce76-4636-8e86-6622b1f40b7d" providerId="ADAL" clId="{EAA38B30-6216-4603-B81A-1F5121423905}" dt="2020-05-23T10:40:18.827" v="18590" actId="1036"/>
          <ac:picMkLst>
            <pc:docMk/>
            <pc:sldMk cId="845605054" sldId="928"/>
            <ac:picMk id="87" creationId="{71CCD16D-95AA-4FCD-953C-ADC7B5EB8E40}"/>
          </ac:picMkLst>
        </pc:picChg>
        <pc:picChg chg="add del mod">
          <ac:chgData name="Jonathan Neo" userId="499c2d3d-ce76-4636-8e86-6622b1f40b7d" providerId="ADAL" clId="{EAA38B30-6216-4603-B81A-1F5121423905}" dt="2020-05-23T10:42:02.715" v="18666" actId="478"/>
          <ac:picMkLst>
            <pc:docMk/>
            <pc:sldMk cId="845605054" sldId="928"/>
            <ac:picMk id="110" creationId="{62F9FA2B-5796-4833-949E-5A47E48D77D4}"/>
          </ac:picMkLst>
        </pc:picChg>
        <pc:cxnChg chg="del mod">
          <ac:chgData name="Jonathan Neo" userId="499c2d3d-ce76-4636-8e86-6622b1f40b7d" providerId="ADAL" clId="{EAA38B30-6216-4603-B81A-1F5121423905}" dt="2020-05-23T09:40:15.402" v="15310" actId="478"/>
          <ac:cxnSpMkLst>
            <pc:docMk/>
            <pc:sldMk cId="845605054" sldId="928"/>
            <ac:cxnSpMk id="20" creationId="{83C3436F-A86D-4F04-98D3-3ECD18D3283E}"/>
          </ac:cxnSpMkLst>
        </pc:cxnChg>
        <pc:cxnChg chg="del mod">
          <ac:chgData name="Jonathan Neo" userId="499c2d3d-ce76-4636-8e86-6622b1f40b7d" providerId="ADAL" clId="{EAA38B30-6216-4603-B81A-1F5121423905}" dt="2020-05-23T09:40:15.402" v="15310" actId="478"/>
          <ac:cxnSpMkLst>
            <pc:docMk/>
            <pc:sldMk cId="845605054" sldId="928"/>
            <ac:cxnSpMk id="21" creationId="{6A5E2DE1-7D09-4443-B257-A46D4033B890}"/>
          </ac:cxnSpMkLst>
        </pc:cxnChg>
        <pc:cxnChg chg="del mod">
          <ac:chgData name="Jonathan Neo" userId="499c2d3d-ce76-4636-8e86-6622b1f40b7d" providerId="ADAL" clId="{EAA38B30-6216-4603-B81A-1F5121423905}" dt="2020-05-23T09:40:15.402" v="15310" actId="478"/>
          <ac:cxnSpMkLst>
            <pc:docMk/>
            <pc:sldMk cId="845605054" sldId="928"/>
            <ac:cxnSpMk id="22" creationId="{ECCAE465-D5AD-41FB-A3E4-AB4446100C07}"/>
          </ac:cxnSpMkLst>
        </pc:cxnChg>
        <pc:cxnChg chg="del mod">
          <ac:chgData name="Jonathan Neo" userId="499c2d3d-ce76-4636-8e86-6622b1f40b7d" providerId="ADAL" clId="{EAA38B30-6216-4603-B81A-1F5121423905}" dt="2020-05-23T09:40:15.402" v="15310" actId="478"/>
          <ac:cxnSpMkLst>
            <pc:docMk/>
            <pc:sldMk cId="845605054" sldId="928"/>
            <ac:cxnSpMk id="41" creationId="{510B5B03-2547-4F1C-9973-32D2B21C6263}"/>
          </ac:cxnSpMkLst>
        </pc:cxnChg>
        <pc:cxnChg chg="del">
          <ac:chgData name="Jonathan Neo" userId="499c2d3d-ce76-4636-8e86-6622b1f40b7d" providerId="ADAL" clId="{EAA38B30-6216-4603-B81A-1F5121423905}" dt="2020-05-23T09:40:15.402" v="15310" actId="478"/>
          <ac:cxnSpMkLst>
            <pc:docMk/>
            <pc:sldMk cId="845605054" sldId="928"/>
            <ac:cxnSpMk id="43" creationId="{E3828A44-AB6E-464D-898F-36DFF99F535A}"/>
          </ac:cxnSpMkLst>
        </pc:cxnChg>
        <pc:cxnChg chg="del">
          <ac:chgData name="Jonathan Neo" userId="499c2d3d-ce76-4636-8e86-6622b1f40b7d" providerId="ADAL" clId="{EAA38B30-6216-4603-B81A-1F5121423905}" dt="2020-05-23T09:40:15.402" v="15310" actId="478"/>
          <ac:cxnSpMkLst>
            <pc:docMk/>
            <pc:sldMk cId="845605054" sldId="928"/>
            <ac:cxnSpMk id="46" creationId="{8434FC4C-6301-409A-8F15-1ACF55DBB357}"/>
          </ac:cxnSpMkLst>
        </pc:cxnChg>
        <pc:cxnChg chg="del mod">
          <ac:chgData name="Jonathan Neo" userId="499c2d3d-ce76-4636-8e86-6622b1f40b7d" providerId="ADAL" clId="{EAA38B30-6216-4603-B81A-1F5121423905}" dt="2020-05-23T09:40:15.402" v="15310" actId="478"/>
          <ac:cxnSpMkLst>
            <pc:docMk/>
            <pc:sldMk cId="845605054" sldId="928"/>
            <ac:cxnSpMk id="65" creationId="{D8726084-88BC-4477-B61D-A7B856444734}"/>
          </ac:cxnSpMkLst>
        </pc:cxnChg>
        <pc:cxnChg chg="del mod">
          <ac:chgData name="Jonathan Neo" userId="499c2d3d-ce76-4636-8e86-6622b1f40b7d" providerId="ADAL" clId="{EAA38B30-6216-4603-B81A-1F5121423905}" dt="2020-05-23T09:40:15.402" v="15310" actId="478"/>
          <ac:cxnSpMkLst>
            <pc:docMk/>
            <pc:sldMk cId="845605054" sldId="928"/>
            <ac:cxnSpMk id="66" creationId="{20D9F288-379E-4586-B73E-991A30A74F39}"/>
          </ac:cxnSpMkLst>
        </pc:cxnChg>
        <pc:cxnChg chg="del mod">
          <ac:chgData name="Jonathan Neo" userId="499c2d3d-ce76-4636-8e86-6622b1f40b7d" providerId="ADAL" clId="{EAA38B30-6216-4603-B81A-1F5121423905}" dt="2020-05-23T09:40:15.402" v="15310" actId="478"/>
          <ac:cxnSpMkLst>
            <pc:docMk/>
            <pc:sldMk cId="845605054" sldId="928"/>
            <ac:cxnSpMk id="67" creationId="{285C493D-4EBD-45E1-B178-28AB9CEAC0E4}"/>
          </ac:cxnSpMkLst>
        </pc:cxnChg>
        <pc:cxnChg chg="del mod">
          <ac:chgData name="Jonathan Neo" userId="499c2d3d-ce76-4636-8e86-6622b1f40b7d" providerId="ADAL" clId="{EAA38B30-6216-4603-B81A-1F5121423905}" dt="2020-05-23T09:40:15.402" v="15310" actId="478"/>
          <ac:cxnSpMkLst>
            <pc:docMk/>
            <pc:sldMk cId="845605054" sldId="928"/>
            <ac:cxnSpMk id="76" creationId="{9C763CD2-4C15-409C-9145-B2AA801D05F1}"/>
          </ac:cxnSpMkLst>
        </pc:cxnChg>
        <pc:cxnChg chg="del mod">
          <ac:chgData name="Jonathan Neo" userId="499c2d3d-ce76-4636-8e86-6622b1f40b7d" providerId="ADAL" clId="{EAA38B30-6216-4603-B81A-1F5121423905}" dt="2020-05-23T09:40:15.402" v="15310" actId="478"/>
          <ac:cxnSpMkLst>
            <pc:docMk/>
            <pc:sldMk cId="845605054" sldId="928"/>
            <ac:cxnSpMk id="95" creationId="{C7176350-926B-47C3-ACFF-776AF24A3881}"/>
          </ac:cxnSpMkLst>
        </pc:cxnChg>
        <pc:cxnChg chg="del mod">
          <ac:chgData name="Jonathan Neo" userId="499c2d3d-ce76-4636-8e86-6622b1f40b7d" providerId="ADAL" clId="{EAA38B30-6216-4603-B81A-1F5121423905}" dt="2020-05-23T09:40:15.402" v="15310" actId="478"/>
          <ac:cxnSpMkLst>
            <pc:docMk/>
            <pc:sldMk cId="845605054" sldId="928"/>
            <ac:cxnSpMk id="96" creationId="{659F65A0-1461-41C3-9611-D66612077477}"/>
          </ac:cxnSpMkLst>
        </pc:cxnChg>
        <pc:cxnChg chg="del mod">
          <ac:chgData name="Jonathan Neo" userId="499c2d3d-ce76-4636-8e86-6622b1f40b7d" providerId="ADAL" clId="{EAA38B30-6216-4603-B81A-1F5121423905}" dt="2020-05-23T09:40:15.402" v="15310" actId="478"/>
          <ac:cxnSpMkLst>
            <pc:docMk/>
            <pc:sldMk cId="845605054" sldId="928"/>
            <ac:cxnSpMk id="97" creationId="{FF55082B-3AD3-47CE-95C0-1A8E4E303109}"/>
          </ac:cxnSpMkLst>
        </pc:cxnChg>
        <pc:cxnChg chg="del mod">
          <ac:chgData name="Jonathan Neo" userId="499c2d3d-ce76-4636-8e86-6622b1f40b7d" providerId="ADAL" clId="{EAA38B30-6216-4603-B81A-1F5121423905}" dt="2020-05-23T09:40:15.402" v="15310" actId="478"/>
          <ac:cxnSpMkLst>
            <pc:docMk/>
            <pc:sldMk cId="845605054" sldId="928"/>
            <ac:cxnSpMk id="103" creationId="{0706BFE6-6695-4552-8649-D9A39497339C}"/>
          </ac:cxnSpMkLst>
        </pc:cxnChg>
        <pc:cxnChg chg="del">
          <ac:chgData name="Jonathan Neo" userId="499c2d3d-ce76-4636-8e86-6622b1f40b7d" providerId="ADAL" clId="{EAA38B30-6216-4603-B81A-1F5121423905}" dt="2020-05-23T09:40:15.402" v="15310" actId="478"/>
          <ac:cxnSpMkLst>
            <pc:docMk/>
            <pc:sldMk cId="845605054" sldId="928"/>
            <ac:cxnSpMk id="105" creationId="{67AF8110-D841-4D37-B02B-906687882FDF}"/>
          </ac:cxnSpMkLst>
        </pc:cxnChg>
        <pc:cxnChg chg="del">
          <ac:chgData name="Jonathan Neo" userId="499c2d3d-ce76-4636-8e86-6622b1f40b7d" providerId="ADAL" clId="{EAA38B30-6216-4603-B81A-1F5121423905}" dt="2020-05-23T09:40:15.402" v="15310" actId="478"/>
          <ac:cxnSpMkLst>
            <pc:docMk/>
            <pc:sldMk cId="845605054" sldId="928"/>
            <ac:cxnSpMk id="107" creationId="{3EB2644A-8783-42D6-BC7A-34BF5E90BC06}"/>
          </ac:cxnSpMkLst>
        </pc:cxnChg>
        <pc:cxnChg chg="del">
          <ac:chgData name="Jonathan Neo" userId="499c2d3d-ce76-4636-8e86-6622b1f40b7d" providerId="ADAL" clId="{EAA38B30-6216-4603-B81A-1F5121423905}" dt="2020-05-23T09:40:15.402" v="15310" actId="478"/>
          <ac:cxnSpMkLst>
            <pc:docMk/>
            <pc:sldMk cId="845605054" sldId="928"/>
            <ac:cxnSpMk id="109" creationId="{F6491DB4-E16C-4674-841E-1CCA6840338D}"/>
          </ac:cxnSpMkLst>
        </pc:cxnChg>
        <pc:cxnChg chg="del">
          <ac:chgData name="Jonathan Neo" userId="499c2d3d-ce76-4636-8e86-6622b1f40b7d" providerId="ADAL" clId="{EAA38B30-6216-4603-B81A-1F5121423905}" dt="2020-05-23T09:40:15.402" v="15310" actId="478"/>
          <ac:cxnSpMkLst>
            <pc:docMk/>
            <pc:sldMk cId="845605054" sldId="928"/>
            <ac:cxnSpMk id="117" creationId="{99EDE4BD-8088-461C-894E-FFA9482D2C32}"/>
          </ac:cxnSpMkLst>
        </pc:cxnChg>
      </pc:sldChg>
      <pc:sldChg chg="addSp modSp add mod">
        <pc:chgData name="Jonathan Neo" userId="499c2d3d-ce76-4636-8e86-6622b1f40b7d" providerId="ADAL" clId="{EAA38B30-6216-4603-B81A-1F5121423905}" dt="2020-05-23T13:44:39.983" v="27104"/>
        <pc:sldMkLst>
          <pc:docMk/>
          <pc:sldMk cId="4267381737" sldId="929"/>
        </pc:sldMkLst>
        <pc:spChg chg="mod">
          <ac:chgData name="Jonathan Neo" userId="499c2d3d-ce76-4636-8e86-6622b1f40b7d" providerId="ADAL" clId="{EAA38B30-6216-4603-B81A-1F5121423905}" dt="2020-05-23T13:44:39.983" v="27104"/>
          <ac:spMkLst>
            <pc:docMk/>
            <pc:sldMk cId="4267381737" sldId="929"/>
            <ac:spMk id="2" creationId="{4CA54266-611C-486E-B2F8-7030C027DDEB}"/>
          </ac:spMkLst>
        </pc:spChg>
        <pc:spChg chg="add mod">
          <ac:chgData name="Jonathan Neo" userId="499c2d3d-ce76-4636-8e86-6622b1f40b7d" providerId="ADAL" clId="{EAA38B30-6216-4603-B81A-1F5121423905}" dt="2020-05-23T10:21:53.575" v="17548" actId="14100"/>
          <ac:spMkLst>
            <pc:docMk/>
            <pc:sldMk cId="4267381737" sldId="929"/>
            <ac:spMk id="13" creationId="{EEE39E10-A817-41EF-9E86-5A4BD225A98B}"/>
          </ac:spMkLst>
        </pc:spChg>
        <pc:spChg chg="add mod">
          <ac:chgData name="Jonathan Neo" userId="499c2d3d-ce76-4636-8e86-6622b1f40b7d" providerId="ADAL" clId="{EAA38B30-6216-4603-B81A-1F5121423905}" dt="2020-05-23T10:22:42.709" v="17558" actId="20577"/>
          <ac:spMkLst>
            <pc:docMk/>
            <pc:sldMk cId="4267381737" sldId="929"/>
            <ac:spMk id="14" creationId="{49989DA4-BEEF-4998-84F4-0236737AFDED}"/>
          </ac:spMkLst>
        </pc:spChg>
        <pc:spChg chg="add mod">
          <ac:chgData name="Jonathan Neo" userId="499c2d3d-ce76-4636-8e86-6622b1f40b7d" providerId="ADAL" clId="{EAA38B30-6216-4603-B81A-1F5121423905}" dt="2020-05-23T11:10:42.327" v="19117" actId="1036"/>
          <ac:spMkLst>
            <pc:docMk/>
            <pc:sldMk cId="4267381737" sldId="929"/>
            <ac:spMk id="16" creationId="{B4D3DB0B-E1E1-40CD-98AC-F356469F147A}"/>
          </ac:spMkLst>
        </pc:spChg>
        <pc:spChg chg="add mod">
          <ac:chgData name="Jonathan Neo" userId="499c2d3d-ce76-4636-8e86-6622b1f40b7d" providerId="ADAL" clId="{EAA38B30-6216-4603-B81A-1F5121423905}" dt="2020-05-23T11:10:42.327" v="19117" actId="1036"/>
          <ac:spMkLst>
            <pc:docMk/>
            <pc:sldMk cId="4267381737" sldId="929"/>
            <ac:spMk id="17" creationId="{B08A5365-5C1C-4D98-BEDD-6649317A3482}"/>
          </ac:spMkLst>
        </pc:spChg>
        <pc:spChg chg="mod">
          <ac:chgData name="Jonathan Neo" userId="499c2d3d-ce76-4636-8e86-6622b1f40b7d" providerId="ADAL" clId="{EAA38B30-6216-4603-B81A-1F5121423905}" dt="2020-05-23T11:10:34.595" v="19107"/>
          <ac:spMkLst>
            <pc:docMk/>
            <pc:sldMk cId="4267381737" sldId="929"/>
            <ac:spMk id="21" creationId="{BB63F3CA-AA2D-4415-8884-38B947901D09}"/>
          </ac:spMkLst>
        </pc:spChg>
        <pc:spChg chg="mod">
          <ac:chgData name="Jonathan Neo" userId="499c2d3d-ce76-4636-8e86-6622b1f40b7d" providerId="ADAL" clId="{EAA38B30-6216-4603-B81A-1F5121423905}" dt="2020-05-23T11:10:34.595" v="19107"/>
          <ac:spMkLst>
            <pc:docMk/>
            <pc:sldMk cId="4267381737" sldId="929"/>
            <ac:spMk id="22" creationId="{40A73A3A-5012-47D1-9E62-B073E44EFBBF}"/>
          </ac:spMkLst>
        </pc:spChg>
        <pc:spChg chg="mod">
          <ac:chgData name="Jonathan Neo" userId="499c2d3d-ce76-4636-8e86-6622b1f40b7d" providerId="ADAL" clId="{EAA38B30-6216-4603-B81A-1F5121423905}" dt="2020-05-23T11:10:34.595" v="19107"/>
          <ac:spMkLst>
            <pc:docMk/>
            <pc:sldMk cId="4267381737" sldId="929"/>
            <ac:spMk id="23" creationId="{2A264DE9-5885-4FDB-B4F7-D110C09C2582}"/>
          </ac:spMkLst>
        </pc:spChg>
        <pc:spChg chg="add mod">
          <ac:chgData name="Jonathan Neo" userId="499c2d3d-ce76-4636-8e86-6622b1f40b7d" providerId="ADAL" clId="{EAA38B30-6216-4603-B81A-1F5121423905}" dt="2020-05-23T11:10:38.046" v="19108" actId="1076"/>
          <ac:spMkLst>
            <pc:docMk/>
            <pc:sldMk cId="4267381737" sldId="929"/>
            <ac:spMk id="25" creationId="{CCA0FC6D-5C80-4B35-BFD6-4AC0B063E1BB}"/>
          </ac:spMkLst>
        </pc:spChg>
        <pc:spChg chg="mod">
          <ac:chgData name="Jonathan Neo" userId="499c2d3d-ce76-4636-8e86-6622b1f40b7d" providerId="ADAL" clId="{EAA38B30-6216-4603-B81A-1F5121423905}" dt="2020-05-23T10:29:48.045" v="17711" actId="20577"/>
          <ac:spMkLst>
            <pc:docMk/>
            <pc:sldMk cId="4267381737" sldId="929"/>
            <ac:spMk id="45" creationId="{302E753B-6092-42E1-A754-BACC7F259AAD}"/>
          </ac:spMkLst>
        </pc:spChg>
        <pc:spChg chg="mod">
          <ac:chgData name="Jonathan Neo" userId="499c2d3d-ce76-4636-8e86-6622b1f40b7d" providerId="ADAL" clId="{EAA38B30-6216-4603-B81A-1F5121423905}" dt="2020-05-23T11:09:58.824" v="19097" actId="14100"/>
          <ac:spMkLst>
            <pc:docMk/>
            <pc:sldMk cId="4267381737" sldId="929"/>
            <ac:spMk id="83" creationId="{BA2C2728-2A80-4A2E-84C4-5E00A7A15B75}"/>
          </ac:spMkLst>
        </pc:spChg>
        <pc:spChg chg="mod">
          <ac:chgData name="Jonathan Neo" userId="499c2d3d-ce76-4636-8e86-6622b1f40b7d" providerId="ADAL" clId="{EAA38B30-6216-4603-B81A-1F5121423905}" dt="2020-05-23T10:18:03.329" v="17078" actId="20577"/>
          <ac:spMkLst>
            <pc:docMk/>
            <pc:sldMk cId="4267381737" sldId="929"/>
            <ac:spMk id="88" creationId="{07778A3D-49AD-40B5-8EED-232008570475}"/>
          </ac:spMkLst>
        </pc:spChg>
        <pc:grpChg chg="add mod">
          <ac:chgData name="Jonathan Neo" userId="499c2d3d-ce76-4636-8e86-6622b1f40b7d" providerId="ADAL" clId="{EAA38B30-6216-4603-B81A-1F5121423905}" dt="2020-05-23T11:10:38.046" v="19108" actId="1076"/>
          <ac:grpSpMkLst>
            <pc:docMk/>
            <pc:sldMk cId="4267381737" sldId="929"/>
            <ac:grpSpMk id="19" creationId="{53F0EAA4-05C4-4F43-B8DA-04E48998C3DE}"/>
          </ac:grpSpMkLst>
        </pc:grpChg>
        <pc:grpChg chg="mod">
          <ac:chgData name="Jonathan Neo" userId="499c2d3d-ce76-4636-8e86-6622b1f40b7d" providerId="ADAL" clId="{EAA38B30-6216-4603-B81A-1F5121423905}" dt="2020-05-23T11:10:34.595" v="19107"/>
          <ac:grpSpMkLst>
            <pc:docMk/>
            <pc:sldMk cId="4267381737" sldId="929"/>
            <ac:grpSpMk id="20" creationId="{21FC02D6-E203-45C2-844E-7DCB8FF47C40}"/>
          </ac:grpSpMkLst>
        </pc:grpChg>
        <pc:picChg chg="add mod">
          <ac:chgData name="Jonathan Neo" userId="499c2d3d-ce76-4636-8e86-6622b1f40b7d" providerId="ADAL" clId="{EAA38B30-6216-4603-B81A-1F5121423905}" dt="2020-05-23T10:18:21.171" v="17080" actId="1076"/>
          <ac:picMkLst>
            <pc:docMk/>
            <pc:sldMk cId="4267381737" sldId="929"/>
            <ac:picMk id="15" creationId="{05BCD9C3-C6D1-45AD-87E5-6967A8548072}"/>
          </ac:picMkLst>
        </pc:picChg>
        <pc:picChg chg="add mod">
          <ac:chgData name="Jonathan Neo" userId="499c2d3d-ce76-4636-8e86-6622b1f40b7d" providerId="ADAL" clId="{EAA38B30-6216-4603-B81A-1F5121423905}" dt="2020-05-23T11:10:42.327" v="19117" actId="1036"/>
          <ac:picMkLst>
            <pc:docMk/>
            <pc:sldMk cId="4267381737" sldId="929"/>
            <ac:picMk id="18" creationId="{E8E2718C-39D7-48A5-8D55-1DF91C4286A9}"/>
          </ac:picMkLst>
        </pc:picChg>
        <pc:picChg chg="add mod">
          <ac:chgData name="Jonathan Neo" userId="499c2d3d-ce76-4636-8e86-6622b1f40b7d" providerId="ADAL" clId="{EAA38B30-6216-4603-B81A-1F5121423905}" dt="2020-05-23T11:10:38.046" v="19108" actId="1076"/>
          <ac:picMkLst>
            <pc:docMk/>
            <pc:sldMk cId="4267381737" sldId="929"/>
            <ac:picMk id="24" creationId="{B8DB2CB6-D224-4D68-9A6C-615C27CBC09F}"/>
          </ac:picMkLst>
        </pc:picChg>
        <pc:picChg chg="add mod">
          <ac:chgData name="Jonathan Neo" userId="499c2d3d-ce76-4636-8e86-6622b1f40b7d" providerId="ADAL" clId="{EAA38B30-6216-4603-B81A-1F5121423905}" dt="2020-05-23T11:13:01.709" v="19137"/>
          <ac:picMkLst>
            <pc:docMk/>
            <pc:sldMk cId="4267381737" sldId="929"/>
            <ac:picMk id="26" creationId="{3A6B0007-A95F-42F0-BC25-94B51DD51450}"/>
          </ac:picMkLst>
        </pc:picChg>
      </pc:sldChg>
      <pc:sldChg chg="addSp delSp modSp add mod">
        <pc:chgData name="Jonathan Neo" userId="499c2d3d-ce76-4636-8e86-6622b1f40b7d" providerId="ADAL" clId="{EAA38B30-6216-4603-B81A-1F5121423905}" dt="2020-05-23T14:01:12.506" v="27164" actId="113"/>
        <pc:sldMkLst>
          <pc:docMk/>
          <pc:sldMk cId="1923946000" sldId="930"/>
        </pc:sldMkLst>
        <pc:spChg chg="mod">
          <ac:chgData name="Jonathan Neo" userId="499c2d3d-ce76-4636-8e86-6622b1f40b7d" providerId="ADAL" clId="{EAA38B30-6216-4603-B81A-1F5121423905}" dt="2020-05-23T13:44:30.838" v="27102"/>
          <ac:spMkLst>
            <pc:docMk/>
            <pc:sldMk cId="1923946000" sldId="930"/>
            <ac:spMk id="2" creationId="{4CA54266-611C-486E-B2F8-7030C027DDEB}"/>
          </ac:spMkLst>
        </pc:spChg>
        <pc:spChg chg="add del mod">
          <ac:chgData name="Jonathan Neo" userId="499c2d3d-ce76-4636-8e86-6622b1f40b7d" providerId="ADAL" clId="{EAA38B30-6216-4603-B81A-1F5121423905}" dt="2020-05-23T11:01:09.161" v="18668"/>
          <ac:spMkLst>
            <pc:docMk/>
            <pc:sldMk cId="1923946000" sldId="930"/>
            <ac:spMk id="13" creationId="{58C19275-1EEA-46EE-A2FA-BCE759318B2E}"/>
          </ac:spMkLst>
        </pc:spChg>
        <pc:spChg chg="add mod">
          <ac:chgData name="Jonathan Neo" userId="499c2d3d-ce76-4636-8e86-6622b1f40b7d" providerId="ADAL" clId="{EAA38B30-6216-4603-B81A-1F5121423905}" dt="2020-05-23T11:01:36.992" v="18676" actId="1076"/>
          <ac:spMkLst>
            <pc:docMk/>
            <pc:sldMk cId="1923946000" sldId="930"/>
            <ac:spMk id="14" creationId="{3924A8FD-D690-463F-8FB5-870E1F3C6711}"/>
          </ac:spMkLst>
        </pc:spChg>
        <pc:spChg chg="add mod">
          <ac:chgData name="Jonathan Neo" userId="499c2d3d-ce76-4636-8e86-6622b1f40b7d" providerId="ADAL" clId="{EAA38B30-6216-4603-B81A-1F5121423905}" dt="2020-05-23T11:01:36.992" v="18676" actId="1076"/>
          <ac:spMkLst>
            <pc:docMk/>
            <pc:sldMk cId="1923946000" sldId="930"/>
            <ac:spMk id="15" creationId="{D9E52940-F22F-408F-AC1D-4ACABA3F073B}"/>
          </ac:spMkLst>
        </pc:spChg>
        <pc:spChg chg="mod">
          <ac:chgData name="Jonathan Neo" userId="499c2d3d-ce76-4636-8e86-6622b1f40b7d" providerId="ADAL" clId="{EAA38B30-6216-4603-B81A-1F5121423905}" dt="2020-05-23T14:01:12.506" v="27164" actId="113"/>
          <ac:spMkLst>
            <pc:docMk/>
            <pc:sldMk cId="1923946000" sldId="930"/>
            <ac:spMk id="45" creationId="{302E753B-6092-42E1-A754-BACC7F259AAD}"/>
          </ac:spMkLst>
        </pc:spChg>
        <pc:spChg chg="mod">
          <ac:chgData name="Jonathan Neo" userId="499c2d3d-ce76-4636-8e86-6622b1f40b7d" providerId="ADAL" clId="{EAA38B30-6216-4603-B81A-1F5121423905}" dt="2020-05-23T13:38:11.179" v="26915" actId="20577"/>
          <ac:spMkLst>
            <pc:docMk/>
            <pc:sldMk cId="1923946000" sldId="930"/>
            <ac:spMk id="88" creationId="{07778A3D-49AD-40B5-8EED-232008570475}"/>
          </ac:spMkLst>
        </pc:spChg>
        <pc:grpChg chg="mod">
          <ac:chgData name="Jonathan Neo" userId="499c2d3d-ce76-4636-8e86-6622b1f40b7d" providerId="ADAL" clId="{EAA38B30-6216-4603-B81A-1F5121423905}" dt="2020-05-23T11:01:39.348" v="18677" actId="1076"/>
          <ac:grpSpMkLst>
            <pc:docMk/>
            <pc:sldMk cId="1923946000" sldId="930"/>
            <ac:grpSpMk id="80" creationId="{57B3ECC4-2AE7-48F2-A38F-54F204E6E8EF}"/>
          </ac:grpSpMkLst>
        </pc:grpChg>
        <pc:picChg chg="add mod">
          <ac:chgData name="Jonathan Neo" userId="499c2d3d-ce76-4636-8e86-6622b1f40b7d" providerId="ADAL" clId="{EAA38B30-6216-4603-B81A-1F5121423905}" dt="2020-05-23T11:01:36.992" v="18676" actId="1076"/>
          <ac:picMkLst>
            <pc:docMk/>
            <pc:sldMk cId="1923946000" sldId="930"/>
            <ac:picMk id="16" creationId="{502A96A6-B343-49DA-B760-FB35782DFFE0}"/>
          </ac:picMkLst>
        </pc:picChg>
        <pc:picChg chg="add mod">
          <ac:chgData name="Jonathan Neo" userId="499c2d3d-ce76-4636-8e86-6622b1f40b7d" providerId="ADAL" clId="{EAA38B30-6216-4603-B81A-1F5121423905}" dt="2020-05-23T11:13:00.376" v="19136"/>
          <ac:picMkLst>
            <pc:docMk/>
            <pc:sldMk cId="1923946000" sldId="930"/>
            <ac:picMk id="17" creationId="{ADBF9B15-8DEA-4B51-9E88-D49723A4734F}"/>
          </ac:picMkLst>
        </pc:picChg>
        <pc:picChg chg="mod">
          <ac:chgData name="Jonathan Neo" userId="499c2d3d-ce76-4636-8e86-6622b1f40b7d" providerId="ADAL" clId="{EAA38B30-6216-4603-B81A-1F5121423905}" dt="2020-05-23T11:01:39.348" v="18677" actId="1076"/>
          <ac:picMkLst>
            <pc:docMk/>
            <pc:sldMk cId="1923946000" sldId="930"/>
            <ac:picMk id="87" creationId="{71CCD16D-95AA-4FCD-953C-ADC7B5EB8E40}"/>
          </ac:picMkLst>
        </pc:picChg>
      </pc:sldChg>
      <pc:sldChg chg="delSp modSp add del mod ord">
        <pc:chgData name="Jonathan Neo" userId="499c2d3d-ce76-4636-8e86-6622b1f40b7d" providerId="ADAL" clId="{EAA38B30-6216-4603-B81A-1F5121423905}" dt="2020-05-23T11:10:47.131" v="19118" actId="47"/>
        <pc:sldMkLst>
          <pc:docMk/>
          <pc:sldMk cId="2201315983" sldId="931"/>
        </pc:sldMkLst>
        <pc:spChg chg="del">
          <ac:chgData name="Jonathan Neo" userId="499c2d3d-ce76-4636-8e86-6622b1f40b7d" providerId="ADAL" clId="{EAA38B30-6216-4603-B81A-1F5121423905}" dt="2020-05-23T11:08:48.988" v="19080" actId="478"/>
          <ac:spMkLst>
            <pc:docMk/>
            <pc:sldMk cId="2201315983" sldId="931"/>
            <ac:spMk id="14" creationId="{3924A8FD-D690-463F-8FB5-870E1F3C6711}"/>
          </ac:spMkLst>
        </pc:spChg>
        <pc:spChg chg="del">
          <ac:chgData name="Jonathan Neo" userId="499c2d3d-ce76-4636-8e86-6622b1f40b7d" providerId="ADAL" clId="{EAA38B30-6216-4603-B81A-1F5121423905}" dt="2020-05-23T11:08:47.372" v="19079" actId="478"/>
          <ac:spMkLst>
            <pc:docMk/>
            <pc:sldMk cId="2201315983" sldId="931"/>
            <ac:spMk id="15" creationId="{D9E52940-F22F-408F-AC1D-4ACABA3F073B}"/>
          </ac:spMkLst>
        </pc:spChg>
        <pc:spChg chg="mod">
          <ac:chgData name="Jonathan Neo" userId="499c2d3d-ce76-4636-8e86-6622b1f40b7d" providerId="ADAL" clId="{EAA38B30-6216-4603-B81A-1F5121423905}" dt="2020-05-23T11:07:51.615" v="19047" actId="20577"/>
          <ac:spMkLst>
            <pc:docMk/>
            <pc:sldMk cId="2201315983" sldId="931"/>
            <ac:spMk id="45" creationId="{302E753B-6092-42E1-A754-BACC7F259AAD}"/>
          </ac:spMkLst>
        </pc:spChg>
        <pc:spChg chg="mod">
          <ac:chgData name="Jonathan Neo" userId="499c2d3d-ce76-4636-8e86-6622b1f40b7d" providerId="ADAL" clId="{EAA38B30-6216-4603-B81A-1F5121423905}" dt="2020-05-23T11:10:09.344" v="19100" actId="14100"/>
          <ac:spMkLst>
            <pc:docMk/>
            <pc:sldMk cId="2201315983" sldId="931"/>
            <ac:spMk id="83" creationId="{BA2C2728-2A80-4A2E-84C4-5E00A7A15B75}"/>
          </ac:spMkLst>
        </pc:spChg>
        <pc:spChg chg="mod">
          <ac:chgData name="Jonathan Neo" userId="499c2d3d-ce76-4636-8e86-6622b1f40b7d" providerId="ADAL" clId="{EAA38B30-6216-4603-B81A-1F5121423905}" dt="2020-05-23T11:08:43.444" v="19078" actId="20577"/>
          <ac:spMkLst>
            <pc:docMk/>
            <pc:sldMk cId="2201315983" sldId="931"/>
            <ac:spMk id="88" creationId="{07778A3D-49AD-40B5-8EED-232008570475}"/>
          </ac:spMkLst>
        </pc:spChg>
        <pc:grpChg chg="mod">
          <ac:chgData name="Jonathan Neo" userId="499c2d3d-ce76-4636-8e86-6622b1f40b7d" providerId="ADAL" clId="{EAA38B30-6216-4603-B81A-1F5121423905}" dt="2020-05-23T11:10:06.122" v="19099" actId="14100"/>
          <ac:grpSpMkLst>
            <pc:docMk/>
            <pc:sldMk cId="2201315983" sldId="931"/>
            <ac:grpSpMk id="80" creationId="{57B3ECC4-2AE7-48F2-A38F-54F204E6E8EF}"/>
          </ac:grpSpMkLst>
        </pc:grpChg>
        <pc:picChg chg="del">
          <ac:chgData name="Jonathan Neo" userId="499c2d3d-ce76-4636-8e86-6622b1f40b7d" providerId="ADAL" clId="{EAA38B30-6216-4603-B81A-1F5121423905}" dt="2020-05-23T11:08:47.372" v="19079" actId="478"/>
          <ac:picMkLst>
            <pc:docMk/>
            <pc:sldMk cId="2201315983" sldId="931"/>
            <ac:picMk id="16" creationId="{502A96A6-B343-49DA-B760-FB35782DFFE0}"/>
          </ac:picMkLst>
        </pc:picChg>
        <pc:picChg chg="mod">
          <ac:chgData name="Jonathan Neo" userId="499c2d3d-ce76-4636-8e86-6622b1f40b7d" providerId="ADAL" clId="{EAA38B30-6216-4603-B81A-1F5121423905}" dt="2020-05-23T11:08:30.211" v="19048" actId="1076"/>
          <ac:picMkLst>
            <pc:docMk/>
            <pc:sldMk cId="2201315983" sldId="931"/>
            <ac:picMk id="87" creationId="{71CCD16D-95AA-4FCD-953C-ADC7B5EB8E40}"/>
          </ac:picMkLst>
        </pc:picChg>
      </pc:sldChg>
      <pc:sldChg chg="addSp delSp modSp add mod">
        <pc:chgData name="Jonathan Neo" userId="499c2d3d-ce76-4636-8e86-6622b1f40b7d" providerId="ADAL" clId="{EAA38B30-6216-4603-B81A-1F5121423905}" dt="2020-05-23T15:36:56.312" v="31065" actId="14100"/>
        <pc:sldMkLst>
          <pc:docMk/>
          <pc:sldMk cId="2714704664" sldId="932"/>
        </pc:sldMkLst>
        <pc:spChg chg="mod">
          <ac:chgData name="Jonathan Neo" userId="499c2d3d-ce76-4636-8e86-6622b1f40b7d" providerId="ADAL" clId="{EAA38B30-6216-4603-B81A-1F5121423905}" dt="2020-05-23T13:44:26.514" v="27099" actId="20577"/>
          <ac:spMkLst>
            <pc:docMk/>
            <pc:sldMk cId="2714704664" sldId="932"/>
            <ac:spMk id="2" creationId="{4CA54266-611C-486E-B2F8-7030C027DDEB}"/>
          </ac:spMkLst>
        </pc:spChg>
        <pc:spChg chg="mod">
          <ac:chgData name="Jonathan Neo" userId="499c2d3d-ce76-4636-8e86-6622b1f40b7d" providerId="ADAL" clId="{EAA38B30-6216-4603-B81A-1F5121423905}" dt="2020-05-23T11:31:32.269" v="20771" actId="1076"/>
          <ac:spMkLst>
            <pc:docMk/>
            <pc:sldMk cId="2714704664" sldId="932"/>
            <ac:spMk id="14" creationId="{3924A8FD-D690-463F-8FB5-870E1F3C6711}"/>
          </ac:spMkLst>
        </pc:spChg>
        <pc:spChg chg="mod">
          <ac:chgData name="Jonathan Neo" userId="499c2d3d-ce76-4636-8e86-6622b1f40b7d" providerId="ADAL" clId="{EAA38B30-6216-4603-B81A-1F5121423905}" dt="2020-05-23T14:37:01.067" v="29010" actId="20577"/>
          <ac:spMkLst>
            <pc:docMk/>
            <pc:sldMk cId="2714704664" sldId="932"/>
            <ac:spMk id="15" creationId="{D9E52940-F22F-408F-AC1D-4ACABA3F073B}"/>
          </ac:spMkLst>
        </pc:spChg>
        <pc:spChg chg="add mod">
          <ac:chgData name="Jonathan Neo" userId="499c2d3d-ce76-4636-8e86-6622b1f40b7d" providerId="ADAL" clId="{EAA38B30-6216-4603-B81A-1F5121423905}" dt="2020-05-23T14:36:35.597" v="28957" actId="14100"/>
          <ac:spMkLst>
            <pc:docMk/>
            <pc:sldMk cId="2714704664" sldId="932"/>
            <ac:spMk id="18" creationId="{59C3E756-EFAF-4260-900A-F153BE6C461C}"/>
          </ac:spMkLst>
        </pc:spChg>
        <pc:spChg chg="add mod">
          <ac:chgData name="Jonathan Neo" userId="499c2d3d-ce76-4636-8e86-6622b1f40b7d" providerId="ADAL" clId="{EAA38B30-6216-4603-B81A-1F5121423905}" dt="2020-05-23T14:36:33.298" v="28956"/>
          <ac:spMkLst>
            <pc:docMk/>
            <pc:sldMk cId="2714704664" sldId="932"/>
            <ac:spMk id="19" creationId="{4277307C-2495-47D4-AC5E-0BD544FC7F26}"/>
          </ac:spMkLst>
        </pc:spChg>
        <pc:spChg chg="add del mod">
          <ac:chgData name="Jonathan Neo" userId="499c2d3d-ce76-4636-8e86-6622b1f40b7d" providerId="ADAL" clId="{EAA38B30-6216-4603-B81A-1F5121423905}" dt="2020-05-23T14:36:40.982" v="28958" actId="478"/>
          <ac:spMkLst>
            <pc:docMk/>
            <pc:sldMk cId="2714704664" sldId="932"/>
            <ac:spMk id="21" creationId="{37566295-C3D1-42DB-94BA-0486FFC6DF20}"/>
          </ac:spMkLst>
        </pc:spChg>
        <pc:spChg chg="add del mod">
          <ac:chgData name="Jonathan Neo" userId="499c2d3d-ce76-4636-8e86-6622b1f40b7d" providerId="ADAL" clId="{EAA38B30-6216-4603-B81A-1F5121423905}" dt="2020-05-23T14:36:40.982" v="28958" actId="478"/>
          <ac:spMkLst>
            <pc:docMk/>
            <pc:sldMk cId="2714704664" sldId="932"/>
            <ac:spMk id="22" creationId="{72B164A8-D77E-4337-A784-06574F805A15}"/>
          </ac:spMkLst>
        </pc:spChg>
        <pc:spChg chg="add del mod">
          <ac:chgData name="Jonathan Neo" userId="499c2d3d-ce76-4636-8e86-6622b1f40b7d" providerId="ADAL" clId="{EAA38B30-6216-4603-B81A-1F5121423905}" dt="2020-05-23T14:35:58.357" v="28886"/>
          <ac:spMkLst>
            <pc:docMk/>
            <pc:sldMk cId="2714704664" sldId="932"/>
            <ac:spMk id="24" creationId="{F5FAF60A-AC44-448D-A2E0-EBB7DD2A2546}"/>
          </ac:spMkLst>
        </pc:spChg>
        <pc:spChg chg="add del mod">
          <ac:chgData name="Jonathan Neo" userId="499c2d3d-ce76-4636-8e86-6622b1f40b7d" providerId="ADAL" clId="{EAA38B30-6216-4603-B81A-1F5121423905}" dt="2020-05-23T14:35:58.357" v="28886"/>
          <ac:spMkLst>
            <pc:docMk/>
            <pc:sldMk cId="2714704664" sldId="932"/>
            <ac:spMk id="25" creationId="{60BFF90B-754F-4ADC-AD12-9500F9613DEF}"/>
          </ac:spMkLst>
        </pc:spChg>
        <pc:spChg chg="mod">
          <ac:chgData name="Jonathan Neo" userId="499c2d3d-ce76-4636-8e86-6622b1f40b7d" providerId="ADAL" clId="{EAA38B30-6216-4603-B81A-1F5121423905}" dt="2020-05-23T11:40:10.033" v="21085" actId="20577"/>
          <ac:spMkLst>
            <pc:docMk/>
            <pc:sldMk cId="2714704664" sldId="932"/>
            <ac:spMk id="45" creationId="{302E753B-6092-42E1-A754-BACC7F259AAD}"/>
          </ac:spMkLst>
        </pc:spChg>
        <pc:spChg chg="mod">
          <ac:chgData name="Jonathan Neo" userId="499c2d3d-ce76-4636-8e86-6622b1f40b7d" providerId="ADAL" clId="{EAA38B30-6216-4603-B81A-1F5121423905}" dt="2020-05-23T15:36:56.312" v="31065" actId="14100"/>
          <ac:spMkLst>
            <pc:docMk/>
            <pc:sldMk cId="2714704664" sldId="932"/>
            <ac:spMk id="83" creationId="{BA2C2728-2A80-4A2E-84C4-5E00A7A15B75}"/>
          </ac:spMkLst>
        </pc:spChg>
        <pc:spChg chg="mod">
          <ac:chgData name="Jonathan Neo" userId="499c2d3d-ce76-4636-8e86-6622b1f40b7d" providerId="ADAL" clId="{EAA38B30-6216-4603-B81A-1F5121423905}" dt="2020-05-23T15:36:49.186" v="31064" actId="20577"/>
          <ac:spMkLst>
            <pc:docMk/>
            <pc:sldMk cId="2714704664" sldId="932"/>
            <ac:spMk id="88" creationId="{07778A3D-49AD-40B5-8EED-232008570475}"/>
          </ac:spMkLst>
        </pc:spChg>
        <pc:picChg chg="add mod">
          <ac:chgData name="Jonathan Neo" userId="499c2d3d-ce76-4636-8e86-6622b1f40b7d" providerId="ADAL" clId="{EAA38B30-6216-4603-B81A-1F5121423905}" dt="2020-05-23T11:12:54.297" v="19135" actId="1037"/>
          <ac:picMkLst>
            <pc:docMk/>
            <pc:sldMk cId="2714704664" sldId="932"/>
            <ac:picMk id="4" creationId="{C2F3E5A8-4394-4480-BAB2-AE8774690BB8}"/>
          </ac:picMkLst>
        </pc:picChg>
        <pc:picChg chg="mod">
          <ac:chgData name="Jonathan Neo" userId="499c2d3d-ce76-4636-8e86-6622b1f40b7d" providerId="ADAL" clId="{EAA38B30-6216-4603-B81A-1F5121423905}" dt="2020-05-23T11:31:32.269" v="20771" actId="1076"/>
          <ac:picMkLst>
            <pc:docMk/>
            <pc:sldMk cId="2714704664" sldId="932"/>
            <ac:picMk id="16" creationId="{502A96A6-B343-49DA-B760-FB35782DFFE0}"/>
          </ac:picMkLst>
        </pc:picChg>
        <pc:picChg chg="add mod">
          <ac:chgData name="Jonathan Neo" userId="499c2d3d-ce76-4636-8e86-6622b1f40b7d" providerId="ADAL" clId="{EAA38B30-6216-4603-B81A-1F5121423905}" dt="2020-05-23T11:31:32.269" v="20771" actId="1076"/>
          <ac:picMkLst>
            <pc:docMk/>
            <pc:sldMk cId="2714704664" sldId="932"/>
            <ac:picMk id="20" creationId="{5FA00E34-1326-4B05-ACA6-AEAF5BC8A07C}"/>
          </ac:picMkLst>
        </pc:picChg>
        <pc:picChg chg="add del mod">
          <ac:chgData name="Jonathan Neo" userId="499c2d3d-ce76-4636-8e86-6622b1f40b7d" providerId="ADAL" clId="{EAA38B30-6216-4603-B81A-1F5121423905}" dt="2020-05-23T14:36:40.982" v="28958" actId="478"/>
          <ac:picMkLst>
            <pc:docMk/>
            <pc:sldMk cId="2714704664" sldId="932"/>
            <ac:picMk id="23" creationId="{D40D9878-EF29-4DA0-A74C-7066FA365BB0}"/>
          </ac:picMkLst>
        </pc:picChg>
        <pc:picChg chg="add del mod">
          <ac:chgData name="Jonathan Neo" userId="499c2d3d-ce76-4636-8e86-6622b1f40b7d" providerId="ADAL" clId="{EAA38B30-6216-4603-B81A-1F5121423905}" dt="2020-05-23T14:35:58.357" v="28886"/>
          <ac:picMkLst>
            <pc:docMk/>
            <pc:sldMk cId="2714704664" sldId="932"/>
            <ac:picMk id="26" creationId="{4D1DE17A-650B-4580-80D5-8F648B8BB62A}"/>
          </ac:picMkLst>
        </pc:picChg>
      </pc:sldChg>
      <pc:sldChg chg="addSp delSp modSp add mod ord">
        <pc:chgData name="Jonathan Neo" userId="499c2d3d-ce76-4636-8e86-6622b1f40b7d" providerId="ADAL" clId="{EAA38B30-6216-4603-B81A-1F5121423905}" dt="2020-05-23T15:05:43.983" v="29613" actId="20577"/>
        <pc:sldMkLst>
          <pc:docMk/>
          <pc:sldMk cId="829424062" sldId="933"/>
        </pc:sldMkLst>
        <pc:spChg chg="mod">
          <ac:chgData name="Jonathan Neo" userId="499c2d3d-ce76-4636-8e86-6622b1f40b7d" providerId="ADAL" clId="{EAA38B30-6216-4603-B81A-1F5121423905}" dt="2020-05-23T13:43:21.300" v="27063" actId="20577"/>
          <ac:spMkLst>
            <pc:docMk/>
            <pc:sldMk cId="829424062" sldId="933"/>
            <ac:spMk id="2" creationId="{4CA54266-611C-486E-B2F8-7030C027DDEB}"/>
          </ac:spMkLst>
        </pc:spChg>
        <pc:spChg chg="mod">
          <ac:chgData name="Jonathan Neo" userId="499c2d3d-ce76-4636-8e86-6622b1f40b7d" providerId="ADAL" clId="{EAA38B30-6216-4603-B81A-1F5121423905}" dt="2020-05-23T13:05:40.528" v="25746" actId="14100"/>
          <ac:spMkLst>
            <pc:docMk/>
            <pc:sldMk cId="829424062" sldId="933"/>
            <ac:spMk id="14" creationId="{3924A8FD-D690-463F-8FB5-870E1F3C6711}"/>
          </ac:spMkLst>
        </pc:spChg>
        <pc:spChg chg="mod">
          <ac:chgData name="Jonathan Neo" userId="499c2d3d-ce76-4636-8e86-6622b1f40b7d" providerId="ADAL" clId="{EAA38B30-6216-4603-B81A-1F5121423905}" dt="2020-05-23T15:05:43.983" v="29613" actId="20577"/>
          <ac:spMkLst>
            <pc:docMk/>
            <pc:sldMk cId="829424062" sldId="933"/>
            <ac:spMk id="15" creationId="{D9E52940-F22F-408F-AC1D-4ACABA3F073B}"/>
          </ac:spMkLst>
        </pc:spChg>
        <pc:spChg chg="del">
          <ac:chgData name="Jonathan Neo" userId="499c2d3d-ce76-4636-8e86-6622b1f40b7d" providerId="ADAL" clId="{EAA38B30-6216-4603-B81A-1F5121423905}" dt="2020-05-23T11:41:50.407" v="21217" actId="478"/>
          <ac:spMkLst>
            <pc:docMk/>
            <pc:sldMk cId="829424062" sldId="933"/>
            <ac:spMk id="18" creationId="{59C3E756-EFAF-4260-900A-F153BE6C461C}"/>
          </ac:spMkLst>
        </pc:spChg>
        <pc:spChg chg="del">
          <ac:chgData name="Jonathan Neo" userId="499c2d3d-ce76-4636-8e86-6622b1f40b7d" providerId="ADAL" clId="{EAA38B30-6216-4603-B81A-1F5121423905}" dt="2020-05-23T11:41:50.407" v="21217" actId="478"/>
          <ac:spMkLst>
            <pc:docMk/>
            <pc:sldMk cId="829424062" sldId="933"/>
            <ac:spMk id="19" creationId="{4277307C-2495-47D4-AC5E-0BD544FC7F26}"/>
          </ac:spMkLst>
        </pc:spChg>
        <pc:spChg chg="add mod">
          <ac:chgData name="Jonathan Neo" userId="499c2d3d-ce76-4636-8e86-6622b1f40b7d" providerId="ADAL" clId="{EAA38B30-6216-4603-B81A-1F5121423905}" dt="2020-05-23T13:05:36.997" v="25745" actId="1035"/>
          <ac:spMkLst>
            <pc:docMk/>
            <pc:sldMk cId="829424062" sldId="933"/>
            <ac:spMk id="21" creationId="{ADF49721-3BC7-47DB-BF3D-50EF333A662E}"/>
          </ac:spMkLst>
        </pc:spChg>
        <pc:spChg chg="add mod">
          <ac:chgData name="Jonathan Neo" userId="499c2d3d-ce76-4636-8e86-6622b1f40b7d" providerId="ADAL" clId="{EAA38B30-6216-4603-B81A-1F5121423905}" dt="2020-05-23T13:05:36.997" v="25745" actId="1035"/>
          <ac:spMkLst>
            <pc:docMk/>
            <pc:sldMk cId="829424062" sldId="933"/>
            <ac:spMk id="22" creationId="{C6DBA442-D792-420C-B073-D625468D4E60}"/>
          </ac:spMkLst>
        </pc:spChg>
        <pc:spChg chg="mod">
          <ac:chgData name="Jonathan Neo" userId="499c2d3d-ce76-4636-8e86-6622b1f40b7d" providerId="ADAL" clId="{EAA38B30-6216-4603-B81A-1F5121423905}" dt="2020-05-23T11:42:51.269" v="21434" actId="20577"/>
          <ac:spMkLst>
            <pc:docMk/>
            <pc:sldMk cId="829424062" sldId="933"/>
            <ac:spMk id="45" creationId="{302E753B-6092-42E1-A754-BACC7F259AAD}"/>
          </ac:spMkLst>
        </pc:spChg>
        <pc:spChg chg="mod">
          <ac:chgData name="Jonathan Neo" userId="499c2d3d-ce76-4636-8e86-6622b1f40b7d" providerId="ADAL" clId="{EAA38B30-6216-4603-B81A-1F5121423905}" dt="2020-05-23T11:59:14.146" v="21834"/>
          <ac:spMkLst>
            <pc:docMk/>
            <pc:sldMk cId="829424062" sldId="933"/>
            <ac:spMk id="88" creationId="{07778A3D-49AD-40B5-8EED-232008570475}"/>
          </ac:spMkLst>
        </pc:spChg>
        <pc:picChg chg="del">
          <ac:chgData name="Jonathan Neo" userId="499c2d3d-ce76-4636-8e86-6622b1f40b7d" providerId="ADAL" clId="{EAA38B30-6216-4603-B81A-1F5121423905}" dt="2020-05-23T11:47:26.582" v="21600" actId="478"/>
          <ac:picMkLst>
            <pc:docMk/>
            <pc:sldMk cId="829424062" sldId="933"/>
            <ac:picMk id="16" creationId="{502A96A6-B343-49DA-B760-FB35782DFFE0}"/>
          </ac:picMkLst>
        </pc:picChg>
        <pc:picChg chg="del">
          <ac:chgData name="Jonathan Neo" userId="499c2d3d-ce76-4636-8e86-6622b1f40b7d" providerId="ADAL" clId="{EAA38B30-6216-4603-B81A-1F5121423905}" dt="2020-05-23T11:41:50.407" v="21217" actId="478"/>
          <ac:picMkLst>
            <pc:docMk/>
            <pc:sldMk cId="829424062" sldId="933"/>
            <ac:picMk id="20" creationId="{5FA00E34-1326-4B05-ACA6-AEAF5BC8A07C}"/>
          </ac:picMkLst>
        </pc:picChg>
        <pc:picChg chg="add mod">
          <ac:chgData name="Jonathan Neo" userId="499c2d3d-ce76-4636-8e86-6622b1f40b7d" providerId="ADAL" clId="{EAA38B30-6216-4603-B81A-1F5121423905}" dt="2020-05-23T13:05:36.997" v="25745" actId="1035"/>
          <ac:picMkLst>
            <pc:docMk/>
            <pc:sldMk cId="829424062" sldId="933"/>
            <ac:picMk id="23" creationId="{1E4C66B9-24F7-49ED-A6A3-A99BA78EA29D}"/>
          </ac:picMkLst>
        </pc:picChg>
        <pc:picChg chg="add mod">
          <ac:chgData name="Jonathan Neo" userId="499c2d3d-ce76-4636-8e86-6622b1f40b7d" providerId="ADAL" clId="{EAA38B30-6216-4603-B81A-1F5121423905}" dt="2020-05-23T11:47:32.054" v="21602" actId="1076"/>
          <ac:picMkLst>
            <pc:docMk/>
            <pc:sldMk cId="829424062" sldId="933"/>
            <ac:picMk id="24" creationId="{62B09B24-723B-4C66-9346-DC0BAC53B6B4}"/>
          </ac:picMkLst>
        </pc:picChg>
      </pc:sldChg>
      <pc:sldChg chg="addSp delSp modSp add mod ord modNotesTx">
        <pc:chgData name="Jonathan Neo" userId="499c2d3d-ce76-4636-8e86-6622b1f40b7d" providerId="ADAL" clId="{EAA38B30-6216-4603-B81A-1F5121423905}" dt="2020-05-23T14:10:58.933" v="27251" actId="20577"/>
        <pc:sldMkLst>
          <pc:docMk/>
          <pc:sldMk cId="2470086419" sldId="934"/>
        </pc:sldMkLst>
        <pc:spChg chg="mod">
          <ac:chgData name="Jonathan Neo" userId="499c2d3d-ce76-4636-8e86-6622b1f40b7d" providerId="ADAL" clId="{EAA38B30-6216-4603-B81A-1F5121423905}" dt="2020-05-23T13:43:33.587" v="27083" actId="20577"/>
          <ac:spMkLst>
            <pc:docMk/>
            <pc:sldMk cId="2470086419" sldId="934"/>
            <ac:spMk id="2" creationId="{4CA54266-611C-486E-B2F8-7030C027DDEB}"/>
          </ac:spMkLst>
        </pc:spChg>
        <pc:spChg chg="del">
          <ac:chgData name="Jonathan Neo" userId="499c2d3d-ce76-4636-8e86-6622b1f40b7d" providerId="ADAL" clId="{EAA38B30-6216-4603-B81A-1F5121423905}" dt="2020-05-23T12:15:01.706" v="22822" actId="478"/>
          <ac:spMkLst>
            <pc:docMk/>
            <pc:sldMk cId="2470086419" sldId="934"/>
            <ac:spMk id="14" creationId="{3924A8FD-D690-463F-8FB5-870E1F3C6711}"/>
          </ac:spMkLst>
        </pc:spChg>
        <pc:spChg chg="del">
          <ac:chgData name="Jonathan Neo" userId="499c2d3d-ce76-4636-8e86-6622b1f40b7d" providerId="ADAL" clId="{EAA38B30-6216-4603-B81A-1F5121423905}" dt="2020-05-23T12:15:01.706" v="22822" actId="478"/>
          <ac:spMkLst>
            <pc:docMk/>
            <pc:sldMk cId="2470086419" sldId="934"/>
            <ac:spMk id="15" creationId="{D9E52940-F22F-408F-AC1D-4ACABA3F073B}"/>
          </ac:spMkLst>
        </pc:spChg>
        <pc:spChg chg="del">
          <ac:chgData name="Jonathan Neo" userId="499c2d3d-ce76-4636-8e86-6622b1f40b7d" providerId="ADAL" clId="{EAA38B30-6216-4603-B81A-1F5121423905}" dt="2020-05-23T12:15:01.706" v="22822" actId="478"/>
          <ac:spMkLst>
            <pc:docMk/>
            <pc:sldMk cId="2470086419" sldId="934"/>
            <ac:spMk id="21" creationId="{ADF49721-3BC7-47DB-BF3D-50EF333A662E}"/>
          </ac:spMkLst>
        </pc:spChg>
        <pc:spChg chg="del">
          <ac:chgData name="Jonathan Neo" userId="499c2d3d-ce76-4636-8e86-6622b1f40b7d" providerId="ADAL" clId="{EAA38B30-6216-4603-B81A-1F5121423905}" dt="2020-05-23T12:15:01.706" v="22822" actId="478"/>
          <ac:spMkLst>
            <pc:docMk/>
            <pc:sldMk cId="2470086419" sldId="934"/>
            <ac:spMk id="22" creationId="{C6DBA442-D792-420C-B073-D625468D4E60}"/>
          </ac:spMkLst>
        </pc:spChg>
        <pc:spChg chg="mod">
          <ac:chgData name="Jonathan Neo" userId="499c2d3d-ce76-4636-8e86-6622b1f40b7d" providerId="ADAL" clId="{EAA38B30-6216-4603-B81A-1F5121423905}" dt="2020-05-23T12:17:57" v="22906"/>
          <ac:spMkLst>
            <pc:docMk/>
            <pc:sldMk cId="2470086419" sldId="934"/>
            <ac:spMk id="27" creationId="{0FBDDA31-DE80-4293-91B9-95570DD5ECCB}"/>
          </ac:spMkLst>
        </pc:spChg>
        <pc:spChg chg="mod">
          <ac:chgData name="Jonathan Neo" userId="499c2d3d-ce76-4636-8e86-6622b1f40b7d" providerId="ADAL" clId="{EAA38B30-6216-4603-B81A-1F5121423905}" dt="2020-05-23T13:41:24.077" v="27024" actId="14100"/>
          <ac:spMkLst>
            <pc:docMk/>
            <pc:sldMk cId="2470086419" sldId="934"/>
            <ac:spMk id="28" creationId="{4F132572-AC5F-4A48-A6A7-6A1E9F2FC48C}"/>
          </ac:spMkLst>
        </pc:spChg>
        <pc:spChg chg="mod">
          <ac:chgData name="Jonathan Neo" userId="499c2d3d-ce76-4636-8e86-6622b1f40b7d" providerId="ADAL" clId="{EAA38B30-6216-4603-B81A-1F5121423905}" dt="2020-05-23T12:25:23.720" v="23366" actId="14100"/>
          <ac:spMkLst>
            <pc:docMk/>
            <pc:sldMk cId="2470086419" sldId="934"/>
            <ac:spMk id="29" creationId="{02C32250-0ACA-45A6-AE7A-EBFFA297DA67}"/>
          </ac:spMkLst>
        </pc:spChg>
        <pc:spChg chg="add mod">
          <ac:chgData name="Jonathan Neo" userId="499c2d3d-ce76-4636-8e86-6622b1f40b7d" providerId="ADAL" clId="{EAA38B30-6216-4603-B81A-1F5121423905}" dt="2020-05-23T13:41:58.566" v="27040" actId="21"/>
          <ac:spMkLst>
            <pc:docMk/>
            <pc:sldMk cId="2470086419" sldId="934"/>
            <ac:spMk id="31" creationId="{CF4FE1CE-A101-493E-8653-10E0911BB041}"/>
          </ac:spMkLst>
        </pc:spChg>
        <pc:spChg chg="add del mod">
          <ac:chgData name="Jonathan Neo" userId="499c2d3d-ce76-4636-8e86-6622b1f40b7d" providerId="ADAL" clId="{EAA38B30-6216-4603-B81A-1F5121423905}" dt="2020-05-23T12:23:37.499" v="23348" actId="478"/>
          <ac:spMkLst>
            <pc:docMk/>
            <pc:sldMk cId="2470086419" sldId="934"/>
            <ac:spMk id="32" creationId="{3A93424F-2BC9-401F-B9FF-1787E41FE2F4}"/>
          </ac:spMkLst>
        </pc:spChg>
        <pc:spChg chg="add del mod">
          <ac:chgData name="Jonathan Neo" userId="499c2d3d-ce76-4636-8e86-6622b1f40b7d" providerId="ADAL" clId="{EAA38B30-6216-4603-B81A-1F5121423905}" dt="2020-05-23T12:23:37.499" v="23348" actId="478"/>
          <ac:spMkLst>
            <pc:docMk/>
            <pc:sldMk cId="2470086419" sldId="934"/>
            <ac:spMk id="33" creationId="{9B11E0DA-2CF1-47BE-8E69-41C1B1D6B7C6}"/>
          </ac:spMkLst>
        </pc:spChg>
        <pc:spChg chg="add mod">
          <ac:chgData name="Jonathan Neo" userId="499c2d3d-ce76-4636-8e86-6622b1f40b7d" providerId="ADAL" clId="{EAA38B30-6216-4603-B81A-1F5121423905}" dt="2020-05-23T13:40:42.531" v="26916" actId="14100"/>
          <ac:spMkLst>
            <pc:docMk/>
            <pc:sldMk cId="2470086419" sldId="934"/>
            <ac:spMk id="35" creationId="{E7BA6387-3A4F-4963-BE6E-89BD41DBD57C}"/>
          </ac:spMkLst>
        </pc:spChg>
        <pc:spChg chg="add mod">
          <ac:chgData name="Jonathan Neo" userId="499c2d3d-ce76-4636-8e86-6622b1f40b7d" providerId="ADAL" clId="{EAA38B30-6216-4603-B81A-1F5121423905}" dt="2020-05-23T13:26:56.317" v="26497" actId="1036"/>
          <ac:spMkLst>
            <pc:docMk/>
            <pc:sldMk cId="2470086419" sldId="934"/>
            <ac:spMk id="36" creationId="{43732DDA-76AD-4C3D-B6D0-637BB8DF0B3B}"/>
          </ac:spMkLst>
        </pc:spChg>
        <pc:spChg chg="mod">
          <ac:chgData name="Jonathan Neo" userId="499c2d3d-ce76-4636-8e86-6622b1f40b7d" providerId="ADAL" clId="{EAA38B30-6216-4603-B81A-1F5121423905}" dt="2020-05-23T14:10:58.933" v="27251" actId="20577"/>
          <ac:spMkLst>
            <pc:docMk/>
            <pc:sldMk cId="2470086419" sldId="934"/>
            <ac:spMk id="45" creationId="{302E753B-6092-42E1-A754-BACC7F259AAD}"/>
          </ac:spMkLst>
        </pc:spChg>
        <pc:spChg chg="del mod">
          <ac:chgData name="Jonathan Neo" userId="499c2d3d-ce76-4636-8e86-6622b1f40b7d" providerId="ADAL" clId="{EAA38B30-6216-4603-B81A-1F5121423905}" dt="2020-05-23T12:15:01.706" v="22822" actId="478"/>
          <ac:spMkLst>
            <pc:docMk/>
            <pc:sldMk cId="2470086419" sldId="934"/>
            <ac:spMk id="88" creationId="{07778A3D-49AD-40B5-8EED-232008570475}"/>
          </ac:spMkLst>
        </pc:spChg>
        <pc:grpChg chg="add mod">
          <ac:chgData name="Jonathan Neo" userId="499c2d3d-ce76-4636-8e86-6622b1f40b7d" providerId="ADAL" clId="{EAA38B30-6216-4603-B81A-1F5121423905}" dt="2020-05-23T13:26:56.317" v="26497" actId="1036"/>
          <ac:grpSpMkLst>
            <pc:docMk/>
            <pc:sldMk cId="2470086419" sldId="934"/>
            <ac:grpSpMk id="25" creationId="{C705B1F6-BB1D-4074-A781-5654A4347CAC}"/>
          </ac:grpSpMkLst>
        </pc:grpChg>
        <pc:grpChg chg="mod">
          <ac:chgData name="Jonathan Neo" userId="499c2d3d-ce76-4636-8e86-6622b1f40b7d" providerId="ADAL" clId="{EAA38B30-6216-4603-B81A-1F5121423905}" dt="2020-05-23T12:17:57" v="22906"/>
          <ac:grpSpMkLst>
            <pc:docMk/>
            <pc:sldMk cId="2470086419" sldId="934"/>
            <ac:grpSpMk id="26" creationId="{679C7DAF-9722-4DB4-A9D7-A1F020421751}"/>
          </ac:grpSpMkLst>
        </pc:grpChg>
        <pc:grpChg chg="del">
          <ac:chgData name="Jonathan Neo" userId="499c2d3d-ce76-4636-8e86-6622b1f40b7d" providerId="ADAL" clId="{EAA38B30-6216-4603-B81A-1F5121423905}" dt="2020-05-23T12:15:01.706" v="22822" actId="478"/>
          <ac:grpSpMkLst>
            <pc:docMk/>
            <pc:sldMk cId="2470086419" sldId="934"/>
            <ac:grpSpMk id="80" creationId="{57B3ECC4-2AE7-48F2-A38F-54F204E6E8EF}"/>
          </ac:grpSpMkLst>
        </pc:grpChg>
        <pc:picChg chg="add mod">
          <ac:chgData name="Jonathan Neo" userId="499c2d3d-ce76-4636-8e86-6622b1f40b7d" providerId="ADAL" clId="{EAA38B30-6216-4603-B81A-1F5121423905}" dt="2020-05-23T13:26:56.317" v="26497" actId="1036"/>
          <ac:picMkLst>
            <pc:docMk/>
            <pc:sldMk cId="2470086419" sldId="934"/>
            <ac:picMk id="3" creationId="{D01D7D30-AEC9-4DE7-A13E-79B388C96586}"/>
          </ac:picMkLst>
        </pc:picChg>
        <pc:picChg chg="del">
          <ac:chgData name="Jonathan Neo" userId="499c2d3d-ce76-4636-8e86-6622b1f40b7d" providerId="ADAL" clId="{EAA38B30-6216-4603-B81A-1F5121423905}" dt="2020-05-23T12:15:01.706" v="22822" actId="478"/>
          <ac:picMkLst>
            <pc:docMk/>
            <pc:sldMk cId="2470086419" sldId="934"/>
            <ac:picMk id="23" creationId="{1E4C66B9-24F7-49ED-A6A3-A99BA78EA29D}"/>
          </ac:picMkLst>
        </pc:picChg>
        <pc:picChg chg="del">
          <ac:chgData name="Jonathan Neo" userId="499c2d3d-ce76-4636-8e86-6622b1f40b7d" providerId="ADAL" clId="{EAA38B30-6216-4603-B81A-1F5121423905}" dt="2020-05-23T12:15:01.706" v="22822" actId="478"/>
          <ac:picMkLst>
            <pc:docMk/>
            <pc:sldMk cId="2470086419" sldId="934"/>
            <ac:picMk id="24" creationId="{62B09B24-723B-4C66-9346-DC0BAC53B6B4}"/>
          </ac:picMkLst>
        </pc:picChg>
        <pc:picChg chg="add mod">
          <ac:chgData name="Jonathan Neo" userId="499c2d3d-ce76-4636-8e86-6622b1f40b7d" providerId="ADAL" clId="{EAA38B30-6216-4603-B81A-1F5121423905}" dt="2020-05-23T13:26:56.317" v="26497" actId="1036"/>
          <ac:picMkLst>
            <pc:docMk/>
            <pc:sldMk cId="2470086419" sldId="934"/>
            <ac:picMk id="30" creationId="{CFB79AF5-D670-4F1A-9367-5F70315E1D13}"/>
          </ac:picMkLst>
        </pc:picChg>
        <pc:picChg chg="add del mod">
          <ac:chgData name="Jonathan Neo" userId="499c2d3d-ce76-4636-8e86-6622b1f40b7d" providerId="ADAL" clId="{EAA38B30-6216-4603-B81A-1F5121423905}" dt="2020-05-23T12:23:37.499" v="23348" actId="478"/>
          <ac:picMkLst>
            <pc:docMk/>
            <pc:sldMk cId="2470086419" sldId="934"/>
            <ac:picMk id="34" creationId="{B8ACBDF9-6EED-4DB5-A3EE-709581258562}"/>
          </ac:picMkLst>
        </pc:picChg>
        <pc:picChg chg="add mod">
          <ac:chgData name="Jonathan Neo" userId="499c2d3d-ce76-4636-8e86-6622b1f40b7d" providerId="ADAL" clId="{EAA38B30-6216-4603-B81A-1F5121423905}" dt="2020-05-23T13:26:56.317" v="26497" actId="1036"/>
          <ac:picMkLst>
            <pc:docMk/>
            <pc:sldMk cId="2470086419" sldId="934"/>
            <ac:picMk id="37" creationId="{1EF332D2-2473-41EA-8EAF-4891DCA3DFC8}"/>
          </ac:picMkLst>
        </pc:picChg>
        <pc:picChg chg="del">
          <ac:chgData name="Jonathan Neo" userId="499c2d3d-ce76-4636-8e86-6622b1f40b7d" providerId="ADAL" clId="{EAA38B30-6216-4603-B81A-1F5121423905}" dt="2020-05-23T12:15:01.706" v="22822" actId="478"/>
          <ac:picMkLst>
            <pc:docMk/>
            <pc:sldMk cId="2470086419" sldId="934"/>
            <ac:picMk id="87" creationId="{71CCD16D-95AA-4FCD-953C-ADC7B5EB8E40}"/>
          </ac:picMkLst>
        </pc:picChg>
        <pc:picChg chg="add del mod">
          <ac:chgData name="Jonathan Neo" userId="499c2d3d-ce76-4636-8e86-6622b1f40b7d" providerId="ADAL" clId="{EAA38B30-6216-4603-B81A-1F5121423905}" dt="2020-05-23T12:17:34.121" v="22856" actId="478"/>
          <ac:picMkLst>
            <pc:docMk/>
            <pc:sldMk cId="2470086419" sldId="934"/>
            <ac:picMk id="1026" creationId="{8BC03B5C-D32C-4ADF-975F-B3233715638E}"/>
          </ac:picMkLst>
        </pc:picChg>
      </pc:sldChg>
      <pc:sldChg chg="modSp add del mod">
        <pc:chgData name="Jonathan Neo" userId="499c2d3d-ce76-4636-8e86-6622b1f40b7d" providerId="ADAL" clId="{EAA38B30-6216-4603-B81A-1F5121423905}" dt="2020-05-23T12:12:14.692" v="22433" actId="47"/>
        <pc:sldMkLst>
          <pc:docMk/>
          <pc:sldMk cId="2637680257" sldId="935"/>
        </pc:sldMkLst>
        <pc:spChg chg="mod">
          <ac:chgData name="Jonathan Neo" userId="499c2d3d-ce76-4636-8e86-6622b1f40b7d" providerId="ADAL" clId="{EAA38B30-6216-4603-B81A-1F5121423905}" dt="2020-05-23T12:09:12.596" v="22061" actId="20577"/>
          <ac:spMkLst>
            <pc:docMk/>
            <pc:sldMk cId="2637680257" sldId="935"/>
            <ac:spMk id="2" creationId="{4CA54266-611C-486E-B2F8-7030C027DDEB}"/>
          </ac:spMkLst>
        </pc:spChg>
        <pc:spChg chg="mod">
          <ac:chgData name="Jonathan Neo" userId="499c2d3d-ce76-4636-8e86-6622b1f40b7d" providerId="ADAL" clId="{EAA38B30-6216-4603-B81A-1F5121423905}" dt="2020-05-23T12:09:24.809" v="22083" actId="20577"/>
          <ac:spMkLst>
            <pc:docMk/>
            <pc:sldMk cId="2637680257" sldId="935"/>
            <ac:spMk id="45" creationId="{302E753B-6092-42E1-A754-BACC7F259AAD}"/>
          </ac:spMkLst>
        </pc:spChg>
      </pc:sldChg>
      <pc:sldChg chg="modSp add del mod">
        <pc:chgData name="Jonathan Neo" userId="499c2d3d-ce76-4636-8e86-6622b1f40b7d" providerId="ADAL" clId="{EAA38B30-6216-4603-B81A-1F5121423905}" dt="2020-05-23T12:12:13.397" v="22432" actId="47"/>
        <pc:sldMkLst>
          <pc:docMk/>
          <pc:sldMk cId="19939474" sldId="936"/>
        </pc:sldMkLst>
        <pc:spChg chg="mod">
          <ac:chgData name="Jonathan Neo" userId="499c2d3d-ce76-4636-8e86-6622b1f40b7d" providerId="ADAL" clId="{EAA38B30-6216-4603-B81A-1F5121423905}" dt="2020-05-23T12:09:42.574" v="22087" actId="20577"/>
          <ac:spMkLst>
            <pc:docMk/>
            <pc:sldMk cId="19939474" sldId="936"/>
            <ac:spMk id="2" creationId="{4CA54266-611C-486E-B2F8-7030C027DDEB}"/>
          </ac:spMkLst>
        </pc:spChg>
        <pc:spChg chg="mod">
          <ac:chgData name="Jonathan Neo" userId="499c2d3d-ce76-4636-8e86-6622b1f40b7d" providerId="ADAL" clId="{EAA38B30-6216-4603-B81A-1F5121423905}" dt="2020-05-23T12:09:55.605" v="22129" actId="20577"/>
          <ac:spMkLst>
            <pc:docMk/>
            <pc:sldMk cId="19939474" sldId="936"/>
            <ac:spMk id="45" creationId="{302E753B-6092-42E1-A754-BACC7F259AAD}"/>
          </ac:spMkLst>
        </pc:spChg>
      </pc:sldChg>
      <pc:sldChg chg="delSp modSp add mod">
        <pc:chgData name="Jonathan Neo" userId="499c2d3d-ce76-4636-8e86-6622b1f40b7d" providerId="ADAL" clId="{EAA38B30-6216-4603-B81A-1F5121423905}" dt="2020-05-23T14:33:55.057" v="28820" actId="20577"/>
        <pc:sldMkLst>
          <pc:docMk/>
          <pc:sldMk cId="780207706" sldId="937"/>
        </pc:sldMkLst>
        <pc:spChg chg="mod">
          <ac:chgData name="Jonathan Neo" userId="499c2d3d-ce76-4636-8e86-6622b1f40b7d" providerId="ADAL" clId="{EAA38B30-6216-4603-B81A-1F5121423905}" dt="2020-05-23T14:33:55.057" v="28820" actId="20577"/>
          <ac:spMkLst>
            <pc:docMk/>
            <pc:sldMk cId="780207706" sldId="937"/>
            <ac:spMk id="2" creationId="{4CA54266-611C-486E-B2F8-7030C027DDEB}"/>
          </ac:spMkLst>
        </pc:spChg>
        <pc:spChg chg="del">
          <ac:chgData name="Jonathan Neo" userId="499c2d3d-ce76-4636-8e86-6622b1f40b7d" providerId="ADAL" clId="{EAA38B30-6216-4603-B81A-1F5121423905}" dt="2020-05-23T12:12:08.267" v="22430" actId="478"/>
          <ac:spMkLst>
            <pc:docMk/>
            <pc:sldMk cId="780207706" sldId="937"/>
            <ac:spMk id="13" creationId="{D71DBFC5-27A7-4742-A2A3-888BB4025BD9}"/>
          </ac:spMkLst>
        </pc:spChg>
        <pc:spChg chg="del">
          <ac:chgData name="Jonathan Neo" userId="499c2d3d-ce76-4636-8e86-6622b1f40b7d" providerId="ADAL" clId="{EAA38B30-6216-4603-B81A-1F5121423905}" dt="2020-05-23T12:12:09.937" v="22431" actId="478"/>
          <ac:spMkLst>
            <pc:docMk/>
            <pc:sldMk cId="780207706" sldId="937"/>
            <ac:spMk id="14" creationId="{8BB9F383-A750-4D8F-8C53-8C875D16A7F6}"/>
          </ac:spMkLst>
        </pc:spChg>
        <pc:spChg chg="mod">
          <ac:chgData name="Jonathan Neo" userId="499c2d3d-ce76-4636-8e86-6622b1f40b7d" providerId="ADAL" clId="{EAA38B30-6216-4603-B81A-1F5121423905}" dt="2020-05-23T12:11:58.377" v="22421" actId="20577"/>
          <ac:spMkLst>
            <pc:docMk/>
            <pc:sldMk cId="780207706" sldId="937"/>
            <ac:spMk id="45" creationId="{302E753B-6092-42E1-A754-BACC7F259AAD}"/>
          </ac:spMkLst>
        </pc:spChg>
        <pc:spChg chg="mod">
          <ac:chgData name="Jonathan Neo" userId="499c2d3d-ce76-4636-8e86-6622b1f40b7d" providerId="ADAL" clId="{EAA38B30-6216-4603-B81A-1F5121423905}" dt="2020-05-23T12:12:05.576" v="22429" actId="20577"/>
          <ac:spMkLst>
            <pc:docMk/>
            <pc:sldMk cId="780207706" sldId="937"/>
            <ac:spMk id="53" creationId="{A0315AA6-49F0-4E06-82C9-41D63743A2D8}"/>
          </ac:spMkLst>
        </pc:spChg>
        <pc:picChg chg="del">
          <ac:chgData name="Jonathan Neo" userId="499c2d3d-ce76-4636-8e86-6622b1f40b7d" providerId="ADAL" clId="{EAA38B30-6216-4603-B81A-1F5121423905}" dt="2020-05-23T12:12:09.937" v="22431" actId="478"/>
          <ac:picMkLst>
            <pc:docMk/>
            <pc:sldMk cId="780207706" sldId="937"/>
            <ac:picMk id="15" creationId="{7EB0BCFA-7532-4354-BAAB-E96F0AFC04A8}"/>
          </ac:picMkLst>
        </pc:picChg>
      </pc:sldChg>
      <pc:sldChg chg="addSp delSp modSp add mod ord">
        <pc:chgData name="Jonathan Neo" userId="499c2d3d-ce76-4636-8e86-6622b1f40b7d" providerId="ADAL" clId="{EAA38B30-6216-4603-B81A-1F5121423905}" dt="2020-05-23T13:43:37.399" v="27084"/>
        <pc:sldMkLst>
          <pc:docMk/>
          <pc:sldMk cId="2541561021" sldId="938"/>
        </pc:sldMkLst>
        <pc:spChg chg="mod">
          <ac:chgData name="Jonathan Neo" userId="499c2d3d-ce76-4636-8e86-6622b1f40b7d" providerId="ADAL" clId="{EAA38B30-6216-4603-B81A-1F5121423905}" dt="2020-05-23T13:43:37.399" v="27084"/>
          <ac:spMkLst>
            <pc:docMk/>
            <pc:sldMk cId="2541561021" sldId="938"/>
            <ac:spMk id="2" creationId="{4CA54266-611C-486E-B2F8-7030C027DDEB}"/>
          </ac:spMkLst>
        </pc:spChg>
        <pc:spChg chg="add mod">
          <ac:chgData name="Jonathan Neo" userId="499c2d3d-ce76-4636-8e86-6622b1f40b7d" providerId="ADAL" clId="{EAA38B30-6216-4603-B81A-1F5121423905}" dt="2020-05-23T13:26:48.345" v="26489" actId="1035"/>
          <ac:spMkLst>
            <pc:docMk/>
            <pc:sldMk cId="2541561021" sldId="938"/>
            <ac:spMk id="8" creationId="{6CCF7DD1-34BB-41D4-ACE9-091F90912E26}"/>
          </ac:spMkLst>
        </pc:spChg>
        <pc:spChg chg="add mod">
          <ac:chgData name="Jonathan Neo" userId="499c2d3d-ce76-4636-8e86-6622b1f40b7d" providerId="ADAL" clId="{EAA38B30-6216-4603-B81A-1F5121423905}" dt="2020-05-23T13:26:48.345" v="26489" actId="1035"/>
          <ac:spMkLst>
            <pc:docMk/>
            <pc:sldMk cId="2541561021" sldId="938"/>
            <ac:spMk id="20" creationId="{B2825A59-2533-471C-9461-D977D29A83F0}"/>
          </ac:spMkLst>
        </pc:spChg>
        <pc:spChg chg="add mod">
          <ac:chgData name="Jonathan Neo" userId="499c2d3d-ce76-4636-8e86-6622b1f40b7d" providerId="ADAL" clId="{EAA38B30-6216-4603-B81A-1F5121423905}" dt="2020-05-23T13:26:48.345" v="26489" actId="1035"/>
          <ac:spMkLst>
            <pc:docMk/>
            <pc:sldMk cId="2541561021" sldId="938"/>
            <ac:spMk id="21" creationId="{DE14E3E4-35EE-4B82-BCC2-C7F3B3B16BAD}"/>
          </ac:spMkLst>
        </pc:spChg>
        <pc:spChg chg="del">
          <ac:chgData name="Jonathan Neo" userId="499c2d3d-ce76-4636-8e86-6622b1f40b7d" providerId="ADAL" clId="{EAA38B30-6216-4603-B81A-1F5121423905}" dt="2020-05-23T12:27:12.602" v="23599" actId="478"/>
          <ac:spMkLst>
            <pc:docMk/>
            <pc:sldMk cId="2541561021" sldId="938"/>
            <ac:spMk id="31" creationId="{CF4FE1CE-A101-493E-8653-10E0911BB041}"/>
          </ac:spMkLst>
        </pc:spChg>
        <pc:spChg chg="del">
          <ac:chgData name="Jonathan Neo" userId="499c2d3d-ce76-4636-8e86-6622b1f40b7d" providerId="ADAL" clId="{EAA38B30-6216-4603-B81A-1F5121423905}" dt="2020-05-23T12:27:09.666" v="23597" actId="478"/>
          <ac:spMkLst>
            <pc:docMk/>
            <pc:sldMk cId="2541561021" sldId="938"/>
            <ac:spMk id="35" creationId="{E7BA6387-3A4F-4963-BE6E-89BD41DBD57C}"/>
          </ac:spMkLst>
        </pc:spChg>
        <pc:spChg chg="del">
          <ac:chgData name="Jonathan Neo" userId="499c2d3d-ce76-4636-8e86-6622b1f40b7d" providerId="ADAL" clId="{EAA38B30-6216-4603-B81A-1F5121423905}" dt="2020-05-23T12:27:09.666" v="23597" actId="478"/>
          <ac:spMkLst>
            <pc:docMk/>
            <pc:sldMk cId="2541561021" sldId="938"/>
            <ac:spMk id="36" creationId="{43732DDA-76AD-4C3D-B6D0-637BB8DF0B3B}"/>
          </ac:spMkLst>
        </pc:spChg>
        <pc:spChg chg="mod">
          <ac:chgData name="Jonathan Neo" userId="499c2d3d-ce76-4636-8e86-6622b1f40b7d" providerId="ADAL" clId="{EAA38B30-6216-4603-B81A-1F5121423905}" dt="2020-05-23T13:26:48.345" v="26489" actId="1035"/>
          <ac:spMkLst>
            <pc:docMk/>
            <pc:sldMk cId="2541561021" sldId="938"/>
            <ac:spMk id="45" creationId="{302E753B-6092-42E1-A754-BACC7F259AAD}"/>
          </ac:spMkLst>
        </pc:spChg>
        <pc:grpChg chg="del">
          <ac:chgData name="Jonathan Neo" userId="499c2d3d-ce76-4636-8e86-6622b1f40b7d" providerId="ADAL" clId="{EAA38B30-6216-4603-B81A-1F5121423905}" dt="2020-05-23T12:27:12.602" v="23599" actId="478"/>
          <ac:grpSpMkLst>
            <pc:docMk/>
            <pc:sldMk cId="2541561021" sldId="938"/>
            <ac:grpSpMk id="25" creationId="{C705B1F6-BB1D-4074-A781-5654A4347CAC}"/>
          </ac:grpSpMkLst>
        </pc:grpChg>
        <pc:picChg chg="del">
          <ac:chgData name="Jonathan Neo" userId="499c2d3d-ce76-4636-8e86-6622b1f40b7d" providerId="ADAL" clId="{EAA38B30-6216-4603-B81A-1F5121423905}" dt="2020-05-23T12:27:10.150" v="23598" actId="478"/>
          <ac:picMkLst>
            <pc:docMk/>
            <pc:sldMk cId="2541561021" sldId="938"/>
            <ac:picMk id="3" creationId="{D01D7D30-AEC9-4DE7-A13E-79B388C96586}"/>
          </ac:picMkLst>
        </pc:picChg>
        <pc:picChg chg="add mod">
          <ac:chgData name="Jonathan Neo" userId="499c2d3d-ce76-4636-8e86-6622b1f40b7d" providerId="ADAL" clId="{EAA38B30-6216-4603-B81A-1F5121423905}" dt="2020-05-23T13:26:48.345" v="26489" actId="1035"/>
          <ac:picMkLst>
            <pc:docMk/>
            <pc:sldMk cId="2541561021" sldId="938"/>
            <ac:picMk id="7" creationId="{7A377465-9B03-4484-A160-9DEF2303DDD1}"/>
          </ac:picMkLst>
        </pc:picChg>
        <pc:picChg chg="add mod">
          <ac:chgData name="Jonathan Neo" userId="499c2d3d-ce76-4636-8e86-6622b1f40b7d" providerId="ADAL" clId="{EAA38B30-6216-4603-B81A-1F5121423905}" dt="2020-05-23T13:26:48.345" v="26489" actId="1035"/>
          <ac:picMkLst>
            <pc:docMk/>
            <pc:sldMk cId="2541561021" sldId="938"/>
            <ac:picMk id="22" creationId="{E2CE4D94-115A-4D02-B84D-F105A7E8B210}"/>
          </ac:picMkLst>
        </pc:picChg>
        <pc:picChg chg="del">
          <ac:chgData name="Jonathan Neo" userId="499c2d3d-ce76-4636-8e86-6622b1f40b7d" providerId="ADAL" clId="{EAA38B30-6216-4603-B81A-1F5121423905}" dt="2020-05-23T12:27:12.602" v="23599" actId="478"/>
          <ac:picMkLst>
            <pc:docMk/>
            <pc:sldMk cId="2541561021" sldId="938"/>
            <ac:picMk id="30" creationId="{CFB79AF5-D670-4F1A-9367-5F70315E1D13}"/>
          </ac:picMkLst>
        </pc:picChg>
        <pc:picChg chg="del">
          <ac:chgData name="Jonathan Neo" userId="499c2d3d-ce76-4636-8e86-6622b1f40b7d" providerId="ADAL" clId="{EAA38B30-6216-4603-B81A-1F5121423905}" dt="2020-05-23T12:27:09.666" v="23597" actId="478"/>
          <ac:picMkLst>
            <pc:docMk/>
            <pc:sldMk cId="2541561021" sldId="938"/>
            <ac:picMk id="37" creationId="{1EF332D2-2473-41EA-8EAF-4891DCA3DFC8}"/>
          </ac:picMkLst>
        </pc:picChg>
        <pc:cxnChg chg="add mod">
          <ac:chgData name="Jonathan Neo" userId="499c2d3d-ce76-4636-8e86-6622b1f40b7d" providerId="ADAL" clId="{EAA38B30-6216-4603-B81A-1F5121423905}" dt="2020-05-23T13:26:48.345" v="26489" actId="1035"/>
          <ac:cxnSpMkLst>
            <pc:docMk/>
            <pc:sldMk cId="2541561021" sldId="938"/>
            <ac:cxnSpMk id="10" creationId="{DB27FED1-72CC-47D2-A0EC-420C86AE3F0C}"/>
          </ac:cxnSpMkLst>
        </pc:cxnChg>
      </pc:sldChg>
      <pc:sldChg chg="addSp delSp modSp add mod ord">
        <pc:chgData name="Jonathan Neo" userId="499c2d3d-ce76-4636-8e86-6622b1f40b7d" providerId="ADAL" clId="{EAA38B30-6216-4603-B81A-1F5121423905}" dt="2020-05-23T13:43:39.809" v="27085"/>
        <pc:sldMkLst>
          <pc:docMk/>
          <pc:sldMk cId="547343875" sldId="939"/>
        </pc:sldMkLst>
        <pc:spChg chg="mod">
          <ac:chgData name="Jonathan Neo" userId="499c2d3d-ce76-4636-8e86-6622b1f40b7d" providerId="ADAL" clId="{EAA38B30-6216-4603-B81A-1F5121423905}" dt="2020-05-23T13:43:39.809" v="27085"/>
          <ac:spMkLst>
            <pc:docMk/>
            <pc:sldMk cId="547343875" sldId="939"/>
            <ac:spMk id="2" creationId="{4CA54266-611C-486E-B2F8-7030C027DDEB}"/>
          </ac:spMkLst>
        </pc:spChg>
        <pc:spChg chg="del">
          <ac:chgData name="Jonathan Neo" userId="499c2d3d-ce76-4636-8e86-6622b1f40b7d" providerId="ADAL" clId="{EAA38B30-6216-4603-B81A-1F5121423905}" dt="2020-05-23T12:45:18.996" v="24513" actId="478"/>
          <ac:spMkLst>
            <pc:docMk/>
            <pc:sldMk cId="547343875" sldId="939"/>
            <ac:spMk id="8" creationId="{6CCF7DD1-34BB-41D4-ACE9-091F90912E26}"/>
          </ac:spMkLst>
        </pc:spChg>
        <pc:spChg chg="mod">
          <ac:chgData name="Jonathan Neo" userId="499c2d3d-ce76-4636-8e86-6622b1f40b7d" providerId="ADAL" clId="{EAA38B30-6216-4603-B81A-1F5121423905}" dt="2020-05-23T12:52:36.369" v="25036"/>
          <ac:spMkLst>
            <pc:docMk/>
            <pc:sldMk cId="547343875" sldId="939"/>
            <ac:spMk id="15" creationId="{ACC8E302-DB4A-4CB4-9867-D8825FD476DD}"/>
          </ac:spMkLst>
        </pc:spChg>
        <pc:spChg chg="mod">
          <ac:chgData name="Jonathan Neo" userId="499c2d3d-ce76-4636-8e86-6622b1f40b7d" providerId="ADAL" clId="{EAA38B30-6216-4603-B81A-1F5121423905}" dt="2020-05-23T13:01:33.788" v="25540" actId="14100"/>
          <ac:spMkLst>
            <pc:docMk/>
            <pc:sldMk cId="547343875" sldId="939"/>
            <ac:spMk id="16" creationId="{29CAF864-7329-4D7C-8D02-2EF95C816421}"/>
          </ac:spMkLst>
        </pc:spChg>
        <pc:spChg chg="mod">
          <ac:chgData name="Jonathan Neo" userId="499c2d3d-ce76-4636-8e86-6622b1f40b7d" providerId="ADAL" clId="{EAA38B30-6216-4603-B81A-1F5121423905}" dt="2020-05-23T12:52:36.369" v="25036"/>
          <ac:spMkLst>
            <pc:docMk/>
            <pc:sldMk cId="547343875" sldId="939"/>
            <ac:spMk id="17" creationId="{69F91C35-8F50-4909-8EDE-9F1A804ABE6D}"/>
          </ac:spMkLst>
        </pc:spChg>
        <pc:spChg chg="add mod">
          <ac:chgData name="Jonathan Neo" userId="499c2d3d-ce76-4636-8e86-6622b1f40b7d" providerId="ADAL" clId="{EAA38B30-6216-4603-B81A-1F5121423905}" dt="2020-05-23T13:37:14.344" v="26894" actId="20577"/>
          <ac:spMkLst>
            <pc:docMk/>
            <pc:sldMk cId="547343875" sldId="939"/>
            <ac:spMk id="19" creationId="{9C589460-7EF4-4676-AA7C-2C9C88151848}"/>
          </ac:spMkLst>
        </pc:spChg>
        <pc:spChg chg="del">
          <ac:chgData name="Jonathan Neo" userId="499c2d3d-ce76-4636-8e86-6622b1f40b7d" providerId="ADAL" clId="{EAA38B30-6216-4603-B81A-1F5121423905}" dt="2020-05-23T12:45:19.798" v="24514" actId="478"/>
          <ac:spMkLst>
            <pc:docMk/>
            <pc:sldMk cId="547343875" sldId="939"/>
            <ac:spMk id="20" creationId="{B2825A59-2533-471C-9461-D977D29A83F0}"/>
          </ac:spMkLst>
        </pc:spChg>
        <pc:spChg chg="del">
          <ac:chgData name="Jonathan Neo" userId="499c2d3d-ce76-4636-8e86-6622b1f40b7d" providerId="ADAL" clId="{EAA38B30-6216-4603-B81A-1F5121423905}" dt="2020-05-23T12:45:18.996" v="24513" actId="478"/>
          <ac:spMkLst>
            <pc:docMk/>
            <pc:sldMk cId="547343875" sldId="939"/>
            <ac:spMk id="21" creationId="{DE14E3E4-35EE-4B82-BCC2-C7F3B3B16BAD}"/>
          </ac:spMkLst>
        </pc:spChg>
        <pc:spChg chg="mod">
          <ac:chgData name="Jonathan Neo" userId="499c2d3d-ce76-4636-8e86-6622b1f40b7d" providerId="ADAL" clId="{EAA38B30-6216-4603-B81A-1F5121423905}" dt="2020-05-23T13:36:49.797" v="26805" actId="20577"/>
          <ac:spMkLst>
            <pc:docMk/>
            <pc:sldMk cId="547343875" sldId="939"/>
            <ac:spMk id="45" creationId="{302E753B-6092-42E1-A754-BACC7F259AAD}"/>
          </ac:spMkLst>
        </pc:spChg>
        <pc:grpChg chg="add mod">
          <ac:chgData name="Jonathan Neo" userId="499c2d3d-ce76-4636-8e86-6622b1f40b7d" providerId="ADAL" clId="{EAA38B30-6216-4603-B81A-1F5121423905}" dt="2020-05-23T13:01:31.103" v="25539" actId="14100"/>
          <ac:grpSpMkLst>
            <pc:docMk/>
            <pc:sldMk cId="547343875" sldId="939"/>
            <ac:grpSpMk id="13" creationId="{6D12E1A0-88AD-4C93-8D47-4723F060755B}"/>
          </ac:grpSpMkLst>
        </pc:grpChg>
        <pc:grpChg chg="mod">
          <ac:chgData name="Jonathan Neo" userId="499c2d3d-ce76-4636-8e86-6622b1f40b7d" providerId="ADAL" clId="{EAA38B30-6216-4603-B81A-1F5121423905}" dt="2020-05-23T12:52:36.369" v="25036"/>
          <ac:grpSpMkLst>
            <pc:docMk/>
            <pc:sldMk cId="547343875" sldId="939"/>
            <ac:grpSpMk id="14" creationId="{2BBE37D7-B062-47B2-92DD-440B79E39056}"/>
          </ac:grpSpMkLst>
        </pc:grpChg>
        <pc:picChg chg="del">
          <ac:chgData name="Jonathan Neo" userId="499c2d3d-ce76-4636-8e86-6622b1f40b7d" providerId="ADAL" clId="{EAA38B30-6216-4603-B81A-1F5121423905}" dt="2020-05-23T12:45:18.996" v="24513" actId="478"/>
          <ac:picMkLst>
            <pc:docMk/>
            <pc:sldMk cId="547343875" sldId="939"/>
            <ac:picMk id="7" creationId="{7A377465-9B03-4484-A160-9DEF2303DDD1}"/>
          </ac:picMkLst>
        </pc:picChg>
        <pc:picChg chg="add mod">
          <ac:chgData name="Jonathan Neo" userId="499c2d3d-ce76-4636-8e86-6622b1f40b7d" providerId="ADAL" clId="{EAA38B30-6216-4603-B81A-1F5121423905}" dt="2020-05-23T13:00:55.467" v="25447" actId="1036"/>
          <ac:picMkLst>
            <pc:docMk/>
            <pc:sldMk cId="547343875" sldId="939"/>
            <ac:picMk id="18" creationId="{05EC9CE3-9246-4443-BBCC-1FE4E03AB24C}"/>
          </ac:picMkLst>
        </pc:picChg>
        <pc:picChg chg="del">
          <ac:chgData name="Jonathan Neo" userId="499c2d3d-ce76-4636-8e86-6622b1f40b7d" providerId="ADAL" clId="{EAA38B30-6216-4603-B81A-1F5121423905}" dt="2020-05-23T12:45:18.996" v="24513" actId="478"/>
          <ac:picMkLst>
            <pc:docMk/>
            <pc:sldMk cId="547343875" sldId="939"/>
            <ac:picMk id="22" creationId="{E2CE4D94-115A-4D02-B84D-F105A7E8B210}"/>
          </ac:picMkLst>
        </pc:picChg>
        <pc:cxnChg chg="del mod">
          <ac:chgData name="Jonathan Neo" userId="499c2d3d-ce76-4636-8e86-6622b1f40b7d" providerId="ADAL" clId="{EAA38B30-6216-4603-B81A-1F5121423905}" dt="2020-05-23T12:45:18.996" v="24513" actId="478"/>
          <ac:cxnSpMkLst>
            <pc:docMk/>
            <pc:sldMk cId="547343875" sldId="939"/>
            <ac:cxnSpMk id="10" creationId="{DB27FED1-72CC-47D2-A0EC-420C86AE3F0C}"/>
          </ac:cxnSpMkLst>
        </pc:cxnChg>
      </pc:sldChg>
      <pc:sldChg chg="addSp delSp modSp add mod modShow">
        <pc:chgData name="Jonathan Neo" userId="499c2d3d-ce76-4636-8e86-6622b1f40b7d" providerId="ADAL" clId="{EAA38B30-6216-4603-B81A-1F5121423905}" dt="2020-05-23T14:32:27.375" v="28745" actId="20577"/>
        <pc:sldMkLst>
          <pc:docMk/>
          <pc:sldMk cId="281385867" sldId="940"/>
        </pc:sldMkLst>
        <pc:spChg chg="mod">
          <ac:chgData name="Jonathan Neo" userId="499c2d3d-ce76-4636-8e86-6622b1f40b7d" providerId="ADAL" clId="{EAA38B30-6216-4603-B81A-1F5121423905}" dt="2020-05-23T13:08:45.241" v="25787" actId="20577"/>
          <ac:spMkLst>
            <pc:docMk/>
            <pc:sldMk cId="281385867" sldId="940"/>
            <ac:spMk id="2" creationId="{4CA54266-611C-486E-B2F8-7030C027DDEB}"/>
          </ac:spMkLst>
        </pc:spChg>
        <pc:spChg chg="del">
          <ac:chgData name="Jonathan Neo" userId="499c2d3d-ce76-4636-8e86-6622b1f40b7d" providerId="ADAL" clId="{EAA38B30-6216-4603-B81A-1F5121423905}" dt="2020-05-23T13:08:47.847" v="25788" actId="478"/>
          <ac:spMkLst>
            <pc:docMk/>
            <pc:sldMk cId="281385867" sldId="940"/>
            <ac:spMk id="3" creationId="{B9030F8A-889D-4982-8EDA-D99449B2642E}"/>
          </ac:spMkLst>
        </pc:spChg>
        <pc:spChg chg="del">
          <ac:chgData name="Jonathan Neo" userId="499c2d3d-ce76-4636-8e86-6622b1f40b7d" providerId="ADAL" clId="{EAA38B30-6216-4603-B81A-1F5121423905}" dt="2020-05-23T13:08:47.847" v="25788" actId="478"/>
          <ac:spMkLst>
            <pc:docMk/>
            <pc:sldMk cId="281385867" sldId="940"/>
            <ac:spMk id="6" creationId="{506CA133-FB4F-4CE6-BF72-ABF18E62E6ED}"/>
          </ac:spMkLst>
        </pc:spChg>
        <pc:spChg chg="del">
          <ac:chgData name="Jonathan Neo" userId="499c2d3d-ce76-4636-8e86-6622b1f40b7d" providerId="ADAL" clId="{EAA38B30-6216-4603-B81A-1F5121423905}" dt="2020-05-23T13:08:47.847" v="25788" actId="478"/>
          <ac:spMkLst>
            <pc:docMk/>
            <pc:sldMk cId="281385867" sldId="940"/>
            <ac:spMk id="7" creationId="{5C6E9710-FF3C-4A68-ABE0-A203754A0E03}"/>
          </ac:spMkLst>
        </pc:spChg>
        <pc:spChg chg="del">
          <ac:chgData name="Jonathan Neo" userId="499c2d3d-ce76-4636-8e86-6622b1f40b7d" providerId="ADAL" clId="{EAA38B30-6216-4603-B81A-1F5121423905}" dt="2020-05-23T13:08:47.847" v="25788" actId="478"/>
          <ac:spMkLst>
            <pc:docMk/>
            <pc:sldMk cId="281385867" sldId="940"/>
            <ac:spMk id="10" creationId="{1BA5F48B-C0B2-4850-AC04-7403548D9A42}"/>
          </ac:spMkLst>
        </pc:spChg>
        <pc:spChg chg="del">
          <ac:chgData name="Jonathan Neo" userId="499c2d3d-ce76-4636-8e86-6622b1f40b7d" providerId="ADAL" clId="{EAA38B30-6216-4603-B81A-1F5121423905}" dt="2020-05-23T13:08:47.847" v="25788" actId="478"/>
          <ac:spMkLst>
            <pc:docMk/>
            <pc:sldMk cId="281385867" sldId="940"/>
            <ac:spMk id="11" creationId="{99510FEA-B88F-4AA6-BAF6-818AEFD40F4C}"/>
          </ac:spMkLst>
        </pc:spChg>
        <pc:spChg chg="del">
          <ac:chgData name="Jonathan Neo" userId="499c2d3d-ce76-4636-8e86-6622b1f40b7d" providerId="ADAL" clId="{EAA38B30-6216-4603-B81A-1F5121423905}" dt="2020-05-23T13:08:47.847" v="25788" actId="478"/>
          <ac:spMkLst>
            <pc:docMk/>
            <pc:sldMk cId="281385867" sldId="940"/>
            <ac:spMk id="12" creationId="{DAF3300D-A6F1-497B-815E-4FD2A73C1EE9}"/>
          </ac:spMkLst>
        </pc:spChg>
        <pc:spChg chg="del">
          <ac:chgData name="Jonathan Neo" userId="499c2d3d-ce76-4636-8e86-6622b1f40b7d" providerId="ADAL" clId="{EAA38B30-6216-4603-B81A-1F5121423905}" dt="2020-05-23T13:08:47.847" v="25788" actId="478"/>
          <ac:spMkLst>
            <pc:docMk/>
            <pc:sldMk cId="281385867" sldId="940"/>
            <ac:spMk id="13" creationId="{DC658812-AF99-47D3-862A-31F9A05DFC53}"/>
          </ac:spMkLst>
        </pc:spChg>
        <pc:spChg chg="add mod">
          <ac:chgData name="Jonathan Neo" userId="499c2d3d-ce76-4636-8e86-6622b1f40b7d" providerId="ADAL" clId="{EAA38B30-6216-4603-B81A-1F5121423905}" dt="2020-05-23T14:32:27.375" v="28745" actId="20577"/>
          <ac:spMkLst>
            <pc:docMk/>
            <pc:sldMk cId="281385867" sldId="940"/>
            <ac:spMk id="15" creationId="{F31F89C2-04AD-49C2-A427-1062BFD8FB6A}"/>
          </ac:spMkLst>
        </pc:spChg>
      </pc:sldChg>
      <pc:sldChg chg="addSp delSp modSp add mod">
        <pc:chgData name="Jonathan Neo" userId="499c2d3d-ce76-4636-8e86-6622b1f40b7d" providerId="ADAL" clId="{EAA38B30-6216-4603-B81A-1F5121423905}" dt="2020-05-23T15:25:55.770" v="30955"/>
        <pc:sldMkLst>
          <pc:docMk/>
          <pc:sldMk cId="3245193184" sldId="941"/>
        </pc:sldMkLst>
        <pc:spChg chg="mod">
          <ac:chgData name="Jonathan Neo" userId="499c2d3d-ce76-4636-8e86-6622b1f40b7d" providerId="ADAL" clId="{EAA38B30-6216-4603-B81A-1F5121423905}" dt="2020-05-23T13:44:36.220" v="27103"/>
          <ac:spMkLst>
            <pc:docMk/>
            <pc:sldMk cId="3245193184" sldId="941"/>
            <ac:spMk id="2" creationId="{4CA54266-611C-486E-B2F8-7030C027DDEB}"/>
          </ac:spMkLst>
        </pc:spChg>
        <pc:spChg chg="add del mod">
          <ac:chgData name="Jonathan Neo" userId="499c2d3d-ce76-4636-8e86-6622b1f40b7d" providerId="ADAL" clId="{EAA38B30-6216-4603-B81A-1F5121423905}" dt="2020-05-23T13:30:32.236" v="26714" actId="478"/>
          <ac:spMkLst>
            <pc:docMk/>
            <pc:sldMk cId="3245193184" sldId="941"/>
            <ac:spMk id="19" creationId="{9C589460-7EF4-4676-AA7C-2C9C88151848}"/>
          </ac:spMkLst>
        </pc:spChg>
        <pc:spChg chg="add del mod">
          <ac:chgData name="Jonathan Neo" userId="499c2d3d-ce76-4636-8e86-6622b1f40b7d" providerId="ADAL" clId="{EAA38B30-6216-4603-B81A-1F5121423905}" dt="2020-05-23T15:22:49.889" v="30815" actId="20577"/>
          <ac:spMkLst>
            <pc:docMk/>
            <pc:sldMk cId="3245193184" sldId="941"/>
            <ac:spMk id="20" creationId="{024CD847-0F72-4128-B984-0E9055481785}"/>
          </ac:spMkLst>
        </pc:spChg>
        <pc:spChg chg="mod">
          <ac:chgData name="Jonathan Neo" userId="499c2d3d-ce76-4636-8e86-6622b1f40b7d" providerId="ADAL" clId="{EAA38B30-6216-4603-B81A-1F5121423905}" dt="2020-05-23T13:29:20.618" v="26695"/>
          <ac:spMkLst>
            <pc:docMk/>
            <pc:sldMk cId="3245193184" sldId="941"/>
            <ac:spMk id="23" creationId="{3218B8A6-C93D-4B51-B200-3448803B3263}"/>
          </ac:spMkLst>
        </pc:spChg>
        <pc:spChg chg="mod">
          <ac:chgData name="Jonathan Neo" userId="499c2d3d-ce76-4636-8e86-6622b1f40b7d" providerId="ADAL" clId="{EAA38B30-6216-4603-B81A-1F5121423905}" dt="2020-05-23T13:29:20.618" v="26695"/>
          <ac:spMkLst>
            <pc:docMk/>
            <pc:sldMk cId="3245193184" sldId="941"/>
            <ac:spMk id="24" creationId="{97EB955F-B88E-4F34-B14A-30FD04AA48BD}"/>
          </ac:spMkLst>
        </pc:spChg>
        <pc:spChg chg="mod">
          <ac:chgData name="Jonathan Neo" userId="499c2d3d-ce76-4636-8e86-6622b1f40b7d" providerId="ADAL" clId="{EAA38B30-6216-4603-B81A-1F5121423905}" dt="2020-05-23T13:29:20.618" v="26695"/>
          <ac:spMkLst>
            <pc:docMk/>
            <pc:sldMk cId="3245193184" sldId="941"/>
            <ac:spMk id="25" creationId="{137AD7B2-CCB8-43BF-9F4F-55A014A7AD6D}"/>
          </ac:spMkLst>
        </pc:spChg>
        <pc:spChg chg="add del mod">
          <ac:chgData name="Jonathan Neo" userId="499c2d3d-ce76-4636-8e86-6622b1f40b7d" providerId="ADAL" clId="{EAA38B30-6216-4603-B81A-1F5121423905}" dt="2020-05-23T15:06:34.376" v="29652" actId="478"/>
          <ac:spMkLst>
            <pc:docMk/>
            <pc:sldMk cId="3245193184" sldId="941"/>
            <ac:spMk id="27" creationId="{8D731E13-5464-4828-A6B6-3DCA2FA24900}"/>
          </ac:spMkLst>
        </pc:spChg>
        <pc:spChg chg="add mod">
          <ac:chgData name="Jonathan Neo" userId="499c2d3d-ce76-4636-8e86-6622b1f40b7d" providerId="ADAL" clId="{EAA38B30-6216-4603-B81A-1F5121423905}" dt="2020-05-23T15:23:00.070" v="30819" actId="1076"/>
          <ac:spMkLst>
            <pc:docMk/>
            <pc:sldMk cId="3245193184" sldId="941"/>
            <ac:spMk id="28" creationId="{DF9BE470-C95F-46D3-9F80-DF80863B8FD8}"/>
          </ac:spMkLst>
        </pc:spChg>
        <pc:spChg chg="add mod">
          <ac:chgData name="Jonathan Neo" userId="499c2d3d-ce76-4636-8e86-6622b1f40b7d" providerId="ADAL" clId="{EAA38B30-6216-4603-B81A-1F5121423905}" dt="2020-05-23T15:25:05.644" v="30950" actId="255"/>
          <ac:spMkLst>
            <pc:docMk/>
            <pc:sldMk cId="3245193184" sldId="941"/>
            <ac:spMk id="29" creationId="{E4DC97E2-4558-4D23-AA94-962F83D84A89}"/>
          </ac:spMkLst>
        </pc:spChg>
        <pc:spChg chg="del mod">
          <ac:chgData name="Jonathan Neo" userId="499c2d3d-ce76-4636-8e86-6622b1f40b7d" providerId="ADAL" clId="{EAA38B30-6216-4603-B81A-1F5121423905}" dt="2020-05-23T13:30:27.557" v="26712"/>
          <ac:spMkLst>
            <pc:docMk/>
            <pc:sldMk cId="3245193184" sldId="941"/>
            <ac:spMk id="45" creationId="{302E753B-6092-42E1-A754-BACC7F259AAD}"/>
          </ac:spMkLst>
        </pc:spChg>
        <pc:grpChg chg="add del mod">
          <ac:chgData name="Jonathan Neo" userId="499c2d3d-ce76-4636-8e86-6622b1f40b7d" providerId="ADAL" clId="{EAA38B30-6216-4603-B81A-1F5121423905}" dt="2020-05-23T13:30:29.651" v="26713" actId="478"/>
          <ac:grpSpMkLst>
            <pc:docMk/>
            <pc:sldMk cId="3245193184" sldId="941"/>
            <ac:grpSpMk id="13" creationId="{6D12E1A0-88AD-4C93-8D47-4723F060755B}"/>
          </ac:grpSpMkLst>
        </pc:grpChg>
        <pc:grpChg chg="add del mod">
          <ac:chgData name="Jonathan Neo" userId="499c2d3d-ce76-4636-8e86-6622b1f40b7d" providerId="ADAL" clId="{EAA38B30-6216-4603-B81A-1F5121423905}" dt="2020-05-23T15:06:34.376" v="29652" actId="478"/>
          <ac:grpSpMkLst>
            <pc:docMk/>
            <pc:sldMk cId="3245193184" sldId="941"/>
            <ac:grpSpMk id="21" creationId="{787E85B1-1AB9-4287-9D01-2CB380FFF4D0}"/>
          </ac:grpSpMkLst>
        </pc:grpChg>
        <pc:grpChg chg="mod">
          <ac:chgData name="Jonathan Neo" userId="499c2d3d-ce76-4636-8e86-6622b1f40b7d" providerId="ADAL" clId="{EAA38B30-6216-4603-B81A-1F5121423905}" dt="2020-05-23T13:29:20.618" v="26695"/>
          <ac:grpSpMkLst>
            <pc:docMk/>
            <pc:sldMk cId="3245193184" sldId="941"/>
            <ac:grpSpMk id="22" creationId="{F6540509-1A52-47C1-8FD3-43D1888A1330}"/>
          </ac:grpSpMkLst>
        </pc:grpChg>
        <pc:graphicFrameChg chg="add del">
          <ac:chgData name="Jonathan Neo" userId="499c2d3d-ce76-4636-8e86-6622b1f40b7d" providerId="ADAL" clId="{EAA38B30-6216-4603-B81A-1F5121423905}" dt="2020-05-23T15:07:42.394" v="29718" actId="3680"/>
          <ac:graphicFrameMkLst>
            <pc:docMk/>
            <pc:sldMk cId="3245193184" sldId="941"/>
            <ac:graphicFrameMk id="3" creationId="{A7ECFB2C-7A48-4EC0-B9EC-3ECA2AD91C84}"/>
          </ac:graphicFrameMkLst>
        </pc:graphicFrameChg>
        <pc:graphicFrameChg chg="add mod modGraphic">
          <ac:chgData name="Jonathan Neo" userId="499c2d3d-ce76-4636-8e86-6622b1f40b7d" providerId="ADAL" clId="{EAA38B30-6216-4603-B81A-1F5121423905}" dt="2020-05-23T15:25:55.770" v="30955"/>
          <ac:graphicFrameMkLst>
            <pc:docMk/>
            <pc:sldMk cId="3245193184" sldId="941"/>
            <ac:graphicFrameMk id="8" creationId="{F43B5620-1877-4DE0-A450-B799D6E09096}"/>
          </ac:graphicFrameMkLst>
        </pc:graphicFrameChg>
        <pc:picChg chg="add del mod">
          <ac:chgData name="Jonathan Neo" userId="499c2d3d-ce76-4636-8e86-6622b1f40b7d" providerId="ADAL" clId="{EAA38B30-6216-4603-B81A-1F5121423905}" dt="2020-05-23T13:30:29.651" v="26713" actId="478"/>
          <ac:picMkLst>
            <pc:docMk/>
            <pc:sldMk cId="3245193184" sldId="941"/>
            <ac:picMk id="18" creationId="{05EC9CE3-9246-4443-BBCC-1FE4E03AB24C}"/>
          </ac:picMkLst>
        </pc:picChg>
        <pc:picChg chg="add del mod">
          <ac:chgData name="Jonathan Neo" userId="499c2d3d-ce76-4636-8e86-6622b1f40b7d" providerId="ADAL" clId="{EAA38B30-6216-4603-B81A-1F5121423905}" dt="2020-05-23T15:06:34.376" v="29652" actId="478"/>
          <ac:picMkLst>
            <pc:docMk/>
            <pc:sldMk cId="3245193184" sldId="941"/>
            <ac:picMk id="26" creationId="{FCEC0CAB-DC0E-4CC5-913C-B80BA17980D9}"/>
          </ac:picMkLst>
        </pc:picChg>
      </pc:sldChg>
      <pc:sldChg chg="addSp delSp modSp add mod modAnim">
        <pc:chgData name="Jonathan Neo" userId="499c2d3d-ce76-4636-8e86-6622b1f40b7d" providerId="ADAL" clId="{EAA38B30-6216-4603-B81A-1F5121423905}" dt="2020-05-23T14:20:52.624" v="28428" actId="20577"/>
        <pc:sldMkLst>
          <pc:docMk/>
          <pc:sldMk cId="83697850" sldId="942"/>
        </pc:sldMkLst>
        <pc:spChg chg="mod">
          <ac:chgData name="Jonathan Neo" userId="499c2d3d-ce76-4636-8e86-6622b1f40b7d" providerId="ADAL" clId="{EAA38B30-6216-4603-B81A-1F5121423905}" dt="2020-05-23T14:20:52.624" v="28428" actId="20577"/>
          <ac:spMkLst>
            <pc:docMk/>
            <pc:sldMk cId="83697850" sldId="942"/>
            <ac:spMk id="2" creationId="{4CA54266-611C-486E-B2F8-7030C027DDEB}"/>
          </ac:spMkLst>
        </pc:spChg>
        <pc:spChg chg="del">
          <ac:chgData name="Jonathan Neo" userId="499c2d3d-ce76-4636-8e86-6622b1f40b7d" providerId="ADAL" clId="{EAA38B30-6216-4603-B81A-1F5121423905}" dt="2020-05-23T13:45:20.478" v="27135" actId="478"/>
          <ac:spMkLst>
            <pc:docMk/>
            <pc:sldMk cId="83697850" sldId="942"/>
            <ac:spMk id="14" creationId="{3924A8FD-D690-463F-8FB5-870E1F3C6711}"/>
          </ac:spMkLst>
        </pc:spChg>
        <pc:spChg chg="del">
          <ac:chgData name="Jonathan Neo" userId="499c2d3d-ce76-4636-8e86-6622b1f40b7d" providerId="ADAL" clId="{EAA38B30-6216-4603-B81A-1F5121423905}" dt="2020-05-23T13:45:20.478" v="27135" actId="478"/>
          <ac:spMkLst>
            <pc:docMk/>
            <pc:sldMk cId="83697850" sldId="942"/>
            <ac:spMk id="15" creationId="{D9E52940-F22F-408F-AC1D-4ACABA3F073B}"/>
          </ac:spMkLst>
        </pc:spChg>
        <pc:spChg chg="del">
          <ac:chgData name="Jonathan Neo" userId="499c2d3d-ce76-4636-8e86-6622b1f40b7d" providerId="ADAL" clId="{EAA38B30-6216-4603-B81A-1F5121423905}" dt="2020-05-23T13:45:20.478" v="27135" actId="478"/>
          <ac:spMkLst>
            <pc:docMk/>
            <pc:sldMk cId="83697850" sldId="942"/>
            <ac:spMk id="18" creationId="{59C3E756-EFAF-4260-900A-F153BE6C461C}"/>
          </ac:spMkLst>
        </pc:spChg>
        <pc:spChg chg="del">
          <ac:chgData name="Jonathan Neo" userId="499c2d3d-ce76-4636-8e86-6622b1f40b7d" providerId="ADAL" clId="{EAA38B30-6216-4603-B81A-1F5121423905}" dt="2020-05-23T13:45:20.478" v="27135" actId="478"/>
          <ac:spMkLst>
            <pc:docMk/>
            <pc:sldMk cId="83697850" sldId="942"/>
            <ac:spMk id="19" creationId="{4277307C-2495-47D4-AC5E-0BD544FC7F26}"/>
          </ac:spMkLst>
        </pc:spChg>
        <pc:spChg chg="add del mod">
          <ac:chgData name="Jonathan Neo" userId="499c2d3d-ce76-4636-8e86-6622b1f40b7d" providerId="ADAL" clId="{EAA38B30-6216-4603-B81A-1F5121423905}" dt="2020-05-23T14:03:33.625" v="27168"/>
          <ac:spMkLst>
            <pc:docMk/>
            <pc:sldMk cId="83697850" sldId="942"/>
            <ac:spMk id="21" creationId="{86881181-8A7D-42C1-9416-A6EFD05DFD5F}"/>
          </ac:spMkLst>
        </pc:spChg>
        <pc:spChg chg="add del mod">
          <ac:chgData name="Jonathan Neo" userId="499c2d3d-ce76-4636-8e86-6622b1f40b7d" providerId="ADAL" clId="{EAA38B30-6216-4603-B81A-1F5121423905}" dt="2020-05-23T14:03:33.625" v="27168"/>
          <ac:spMkLst>
            <pc:docMk/>
            <pc:sldMk cId="83697850" sldId="942"/>
            <ac:spMk id="23" creationId="{D5C4F48E-E488-4304-8B2C-1E9061C98041}"/>
          </ac:spMkLst>
        </pc:spChg>
        <pc:spChg chg="add del mod">
          <ac:chgData name="Jonathan Neo" userId="499c2d3d-ce76-4636-8e86-6622b1f40b7d" providerId="ADAL" clId="{EAA38B30-6216-4603-B81A-1F5121423905}" dt="2020-05-23T14:03:33.625" v="27168"/>
          <ac:spMkLst>
            <pc:docMk/>
            <pc:sldMk cId="83697850" sldId="942"/>
            <ac:spMk id="24" creationId="{D25AE2C1-E0E5-4721-B245-69999DD48C9E}"/>
          </ac:spMkLst>
        </pc:spChg>
        <pc:spChg chg="add del mod">
          <ac:chgData name="Jonathan Neo" userId="499c2d3d-ce76-4636-8e86-6622b1f40b7d" providerId="ADAL" clId="{EAA38B30-6216-4603-B81A-1F5121423905}" dt="2020-05-23T14:03:33.625" v="27168"/>
          <ac:spMkLst>
            <pc:docMk/>
            <pc:sldMk cId="83697850" sldId="942"/>
            <ac:spMk id="25" creationId="{320A711F-1061-42DD-8025-0CFA31D6CE8A}"/>
          </ac:spMkLst>
        </pc:spChg>
        <pc:spChg chg="add del mod">
          <ac:chgData name="Jonathan Neo" userId="499c2d3d-ce76-4636-8e86-6622b1f40b7d" providerId="ADAL" clId="{EAA38B30-6216-4603-B81A-1F5121423905}" dt="2020-05-23T14:03:33.625" v="27168"/>
          <ac:spMkLst>
            <pc:docMk/>
            <pc:sldMk cId="83697850" sldId="942"/>
            <ac:spMk id="26" creationId="{5437DB39-4ED6-4E73-9357-F566A8D740FA}"/>
          </ac:spMkLst>
        </pc:spChg>
        <pc:spChg chg="add del mod">
          <ac:chgData name="Jonathan Neo" userId="499c2d3d-ce76-4636-8e86-6622b1f40b7d" providerId="ADAL" clId="{EAA38B30-6216-4603-B81A-1F5121423905}" dt="2020-05-23T14:03:33.625" v="27168"/>
          <ac:spMkLst>
            <pc:docMk/>
            <pc:sldMk cId="83697850" sldId="942"/>
            <ac:spMk id="30" creationId="{907460AB-87EE-410E-B3C8-272CBE4F5BB6}"/>
          </ac:spMkLst>
        </pc:spChg>
        <pc:spChg chg="add del mod">
          <ac:chgData name="Jonathan Neo" userId="499c2d3d-ce76-4636-8e86-6622b1f40b7d" providerId="ADAL" clId="{EAA38B30-6216-4603-B81A-1F5121423905}" dt="2020-05-23T14:03:33.625" v="27168"/>
          <ac:spMkLst>
            <pc:docMk/>
            <pc:sldMk cId="83697850" sldId="942"/>
            <ac:spMk id="31" creationId="{54BD9F5B-F71B-4ABE-A2A5-696935845A4E}"/>
          </ac:spMkLst>
        </pc:spChg>
        <pc:spChg chg="add del mod">
          <ac:chgData name="Jonathan Neo" userId="499c2d3d-ce76-4636-8e86-6622b1f40b7d" providerId="ADAL" clId="{EAA38B30-6216-4603-B81A-1F5121423905}" dt="2020-05-23T14:03:33.625" v="27168"/>
          <ac:spMkLst>
            <pc:docMk/>
            <pc:sldMk cId="83697850" sldId="942"/>
            <ac:spMk id="32" creationId="{B921068F-00C7-4DC0-9FD9-001020611ACB}"/>
          </ac:spMkLst>
        </pc:spChg>
        <pc:spChg chg="add del mod">
          <ac:chgData name="Jonathan Neo" userId="499c2d3d-ce76-4636-8e86-6622b1f40b7d" providerId="ADAL" clId="{EAA38B30-6216-4603-B81A-1F5121423905}" dt="2020-05-23T14:03:33.625" v="27168"/>
          <ac:spMkLst>
            <pc:docMk/>
            <pc:sldMk cId="83697850" sldId="942"/>
            <ac:spMk id="33" creationId="{DCA25CC6-C12B-49DD-9382-06D2690ADBA7}"/>
          </ac:spMkLst>
        </pc:spChg>
        <pc:spChg chg="mod">
          <ac:chgData name="Jonathan Neo" userId="499c2d3d-ce76-4636-8e86-6622b1f40b7d" providerId="ADAL" clId="{EAA38B30-6216-4603-B81A-1F5121423905}" dt="2020-05-23T14:03:04.214" v="27165"/>
          <ac:spMkLst>
            <pc:docMk/>
            <pc:sldMk cId="83697850" sldId="942"/>
            <ac:spMk id="35" creationId="{36381D21-6683-46A6-A5C1-C200B028ED4F}"/>
          </ac:spMkLst>
        </pc:spChg>
        <pc:spChg chg="add del mod">
          <ac:chgData name="Jonathan Neo" userId="499c2d3d-ce76-4636-8e86-6622b1f40b7d" providerId="ADAL" clId="{EAA38B30-6216-4603-B81A-1F5121423905}" dt="2020-05-23T14:03:33.625" v="27168"/>
          <ac:spMkLst>
            <pc:docMk/>
            <pc:sldMk cId="83697850" sldId="942"/>
            <ac:spMk id="37" creationId="{7D081561-BE5C-4C36-87B6-1F7BED41B777}"/>
          </ac:spMkLst>
        </pc:spChg>
        <pc:spChg chg="add del mod">
          <ac:chgData name="Jonathan Neo" userId="499c2d3d-ce76-4636-8e86-6622b1f40b7d" providerId="ADAL" clId="{EAA38B30-6216-4603-B81A-1F5121423905}" dt="2020-05-23T14:03:33.625" v="27168"/>
          <ac:spMkLst>
            <pc:docMk/>
            <pc:sldMk cId="83697850" sldId="942"/>
            <ac:spMk id="39" creationId="{4EDAE585-C771-4E18-B85D-891E6184FDDE}"/>
          </ac:spMkLst>
        </pc:spChg>
        <pc:spChg chg="add del mod">
          <ac:chgData name="Jonathan Neo" userId="499c2d3d-ce76-4636-8e86-6622b1f40b7d" providerId="ADAL" clId="{EAA38B30-6216-4603-B81A-1F5121423905}" dt="2020-05-23T14:03:33.625" v="27168"/>
          <ac:spMkLst>
            <pc:docMk/>
            <pc:sldMk cId="83697850" sldId="942"/>
            <ac:spMk id="40" creationId="{B8D8A583-DD64-4DE6-9873-5137D1C8EE69}"/>
          </ac:spMkLst>
        </pc:spChg>
        <pc:spChg chg="add del mod">
          <ac:chgData name="Jonathan Neo" userId="499c2d3d-ce76-4636-8e86-6622b1f40b7d" providerId="ADAL" clId="{EAA38B30-6216-4603-B81A-1F5121423905}" dt="2020-05-23T14:03:33.625" v="27168"/>
          <ac:spMkLst>
            <pc:docMk/>
            <pc:sldMk cId="83697850" sldId="942"/>
            <ac:spMk id="41" creationId="{18700563-558F-4836-A220-4DCA19ADD5BF}"/>
          </ac:spMkLst>
        </pc:spChg>
        <pc:spChg chg="add del mod">
          <ac:chgData name="Jonathan Neo" userId="499c2d3d-ce76-4636-8e86-6622b1f40b7d" providerId="ADAL" clId="{EAA38B30-6216-4603-B81A-1F5121423905}" dt="2020-05-23T14:03:33.625" v="27168"/>
          <ac:spMkLst>
            <pc:docMk/>
            <pc:sldMk cId="83697850" sldId="942"/>
            <ac:spMk id="42" creationId="{BC1A16C5-B819-4CE7-8834-F908BCDB8F6F}"/>
          </ac:spMkLst>
        </pc:spChg>
        <pc:spChg chg="add del mod">
          <ac:chgData name="Jonathan Neo" userId="499c2d3d-ce76-4636-8e86-6622b1f40b7d" providerId="ADAL" clId="{EAA38B30-6216-4603-B81A-1F5121423905}" dt="2020-05-23T14:03:33.625" v="27168"/>
          <ac:spMkLst>
            <pc:docMk/>
            <pc:sldMk cId="83697850" sldId="942"/>
            <ac:spMk id="43" creationId="{0F96F1AE-B11D-418C-99E4-15D8CE4ADF8B}"/>
          </ac:spMkLst>
        </pc:spChg>
        <pc:spChg chg="add del mod">
          <ac:chgData name="Jonathan Neo" userId="499c2d3d-ce76-4636-8e86-6622b1f40b7d" providerId="ADAL" clId="{EAA38B30-6216-4603-B81A-1F5121423905}" dt="2020-05-23T14:16:07.524" v="27617" actId="20577"/>
          <ac:spMkLst>
            <pc:docMk/>
            <pc:sldMk cId="83697850" sldId="942"/>
            <ac:spMk id="45" creationId="{302E753B-6092-42E1-A754-BACC7F259AAD}"/>
          </ac:spMkLst>
        </pc:spChg>
        <pc:spChg chg="add del mod">
          <ac:chgData name="Jonathan Neo" userId="499c2d3d-ce76-4636-8e86-6622b1f40b7d" providerId="ADAL" clId="{EAA38B30-6216-4603-B81A-1F5121423905}" dt="2020-05-23T14:03:33.625" v="27168"/>
          <ac:spMkLst>
            <pc:docMk/>
            <pc:sldMk cId="83697850" sldId="942"/>
            <ac:spMk id="48" creationId="{0280DFD0-EFD6-4DF6-AFAA-7DD50F1326ED}"/>
          </ac:spMkLst>
        </pc:spChg>
        <pc:spChg chg="add del mod">
          <ac:chgData name="Jonathan Neo" userId="499c2d3d-ce76-4636-8e86-6622b1f40b7d" providerId="ADAL" clId="{EAA38B30-6216-4603-B81A-1F5121423905}" dt="2020-05-23T14:03:33.625" v="27168"/>
          <ac:spMkLst>
            <pc:docMk/>
            <pc:sldMk cId="83697850" sldId="942"/>
            <ac:spMk id="49" creationId="{6CF4F5A0-DB67-4F63-A3F8-9B707017C928}"/>
          </ac:spMkLst>
        </pc:spChg>
        <pc:spChg chg="add del mod">
          <ac:chgData name="Jonathan Neo" userId="499c2d3d-ce76-4636-8e86-6622b1f40b7d" providerId="ADAL" clId="{EAA38B30-6216-4603-B81A-1F5121423905}" dt="2020-05-23T14:03:33.625" v="27168"/>
          <ac:spMkLst>
            <pc:docMk/>
            <pc:sldMk cId="83697850" sldId="942"/>
            <ac:spMk id="50" creationId="{6041EA66-1C4B-4B16-BA03-8DFB2B3DE7FA}"/>
          </ac:spMkLst>
        </pc:spChg>
        <pc:spChg chg="add del mod">
          <ac:chgData name="Jonathan Neo" userId="499c2d3d-ce76-4636-8e86-6622b1f40b7d" providerId="ADAL" clId="{EAA38B30-6216-4603-B81A-1F5121423905}" dt="2020-05-23T14:03:33.625" v="27168"/>
          <ac:spMkLst>
            <pc:docMk/>
            <pc:sldMk cId="83697850" sldId="942"/>
            <ac:spMk id="51" creationId="{9689F57A-8C9F-4EFF-9CB3-38AD1CE350E6}"/>
          </ac:spMkLst>
        </pc:spChg>
        <pc:spChg chg="mod">
          <ac:chgData name="Jonathan Neo" userId="499c2d3d-ce76-4636-8e86-6622b1f40b7d" providerId="ADAL" clId="{EAA38B30-6216-4603-B81A-1F5121423905}" dt="2020-05-23T14:03:04.214" v="27165"/>
          <ac:spMkLst>
            <pc:docMk/>
            <pc:sldMk cId="83697850" sldId="942"/>
            <ac:spMk id="53" creationId="{14A0678A-2868-4E80-8BCC-1D2B17862082}"/>
          </ac:spMkLst>
        </pc:spChg>
        <pc:spChg chg="add del mod">
          <ac:chgData name="Jonathan Neo" userId="499c2d3d-ce76-4636-8e86-6622b1f40b7d" providerId="ADAL" clId="{EAA38B30-6216-4603-B81A-1F5121423905}" dt="2020-05-23T14:03:33.625" v="27168"/>
          <ac:spMkLst>
            <pc:docMk/>
            <pc:sldMk cId="83697850" sldId="942"/>
            <ac:spMk id="55" creationId="{CE7093F9-0F67-4BC4-9724-E1765F3626A7}"/>
          </ac:spMkLst>
        </pc:spChg>
        <pc:spChg chg="add del mod">
          <ac:chgData name="Jonathan Neo" userId="499c2d3d-ce76-4636-8e86-6622b1f40b7d" providerId="ADAL" clId="{EAA38B30-6216-4603-B81A-1F5121423905}" dt="2020-05-23T14:03:33.625" v="27168"/>
          <ac:spMkLst>
            <pc:docMk/>
            <pc:sldMk cId="83697850" sldId="942"/>
            <ac:spMk id="57" creationId="{875F7E08-168D-406F-8646-8D077EA05A22}"/>
          </ac:spMkLst>
        </pc:spChg>
        <pc:spChg chg="add del mod">
          <ac:chgData name="Jonathan Neo" userId="499c2d3d-ce76-4636-8e86-6622b1f40b7d" providerId="ADAL" clId="{EAA38B30-6216-4603-B81A-1F5121423905}" dt="2020-05-23T14:03:33.625" v="27168"/>
          <ac:spMkLst>
            <pc:docMk/>
            <pc:sldMk cId="83697850" sldId="942"/>
            <ac:spMk id="58" creationId="{7324646D-82F5-4657-ABCC-F83A6A8416CB}"/>
          </ac:spMkLst>
        </pc:spChg>
        <pc:spChg chg="add del mod">
          <ac:chgData name="Jonathan Neo" userId="499c2d3d-ce76-4636-8e86-6622b1f40b7d" providerId="ADAL" clId="{EAA38B30-6216-4603-B81A-1F5121423905}" dt="2020-05-23T14:03:33.625" v="27168"/>
          <ac:spMkLst>
            <pc:docMk/>
            <pc:sldMk cId="83697850" sldId="942"/>
            <ac:spMk id="60" creationId="{7C1D2381-A66A-48A3-BE3F-89A2B2552A29}"/>
          </ac:spMkLst>
        </pc:spChg>
        <pc:spChg chg="mod">
          <ac:chgData name="Jonathan Neo" userId="499c2d3d-ce76-4636-8e86-6622b1f40b7d" providerId="ADAL" clId="{EAA38B30-6216-4603-B81A-1F5121423905}" dt="2020-05-23T14:03:04.214" v="27165"/>
          <ac:spMkLst>
            <pc:docMk/>
            <pc:sldMk cId="83697850" sldId="942"/>
            <ac:spMk id="62" creationId="{6D1B002A-8120-4414-A84E-F6D4EBAB76A3}"/>
          </ac:spMkLst>
        </pc:spChg>
        <pc:spChg chg="add del mod">
          <ac:chgData name="Jonathan Neo" userId="499c2d3d-ce76-4636-8e86-6622b1f40b7d" providerId="ADAL" clId="{EAA38B30-6216-4603-B81A-1F5121423905}" dt="2020-05-23T14:03:33.625" v="27168"/>
          <ac:spMkLst>
            <pc:docMk/>
            <pc:sldMk cId="83697850" sldId="942"/>
            <ac:spMk id="64" creationId="{8471BCB2-6338-430A-8992-5DFDFE11D0D6}"/>
          </ac:spMkLst>
        </pc:spChg>
        <pc:spChg chg="add del mod">
          <ac:chgData name="Jonathan Neo" userId="499c2d3d-ce76-4636-8e86-6622b1f40b7d" providerId="ADAL" clId="{EAA38B30-6216-4603-B81A-1F5121423905}" dt="2020-05-23T14:03:33.625" v="27168"/>
          <ac:spMkLst>
            <pc:docMk/>
            <pc:sldMk cId="83697850" sldId="942"/>
            <ac:spMk id="65" creationId="{661CC6CF-0AB0-4120-95C1-1A523F546F30}"/>
          </ac:spMkLst>
        </pc:spChg>
        <pc:spChg chg="add del mod">
          <ac:chgData name="Jonathan Neo" userId="499c2d3d-ce76-4636-8e86-6622b1f40b7d" providerId="ADAL" clId="{EAA38B30-6216-4603-B81A-1F5121423905}" dt="2020-05-23T14:03:33.625" v="27168"/>
          <ac:spMkLst>
            <pc:docMk/>
            <pc:sldMk cId="83697850" sldId="942"/>
            <ac:spMk id="66" creationId="{67753035-6E88-49E6-816F-7E8BC863E342}"/>
          </ac:spMkLst>
        </pc:spChg>
        <pc:spChg chg="add del mod">
          <ac:chgData name="Jonathan Neo" userId="499c2d3d-ce76-4636-8e86-6622b1f40b7d" providerId="ADAL" clId="{EAA38B30-6216-4603-B81A-1F5121423905}" dt="2020-05-23T14:03:33.625" v="27168"/>
          <ac:spMkLst>
            <pc:docMk/>
            <pc:sldMk cId="83697850" sldId="942"/>
            <ac:spMk id="67" creationId="{573F3998-CF55-404A-B81A-87240BEBBCC9}"/>
          </ac:spMkLst>
        </pc:spChg>
        <pc:spChg chg="add del mod">
          <ac:chgData name="Jonathan Neo" userId="499c2d3d-ce76-4636-8e86-6622b1f40b7d" providerId="ADAL" clId="{EAA38B30-6216-4603-B81A-1F5121423905}" dt="2020-05-23T14:03:33.625" v="27168"/>
          <ac:spMkLst>
            <pc:docMk/>
            <pc:sldMk cId="83697850" sldId="942"/>
            <ac:spMk id="68" creationId="{69CE7278-3260-4809-88AC-425B2D55AF96}"/>
          </ac:spMkLst>
        </pc:spChg>
        <pc:spChg chg="add del mod">
          <ac:chgData name="Jonathan Neo" userId="499c2d3d-ce76-4636-8e86-6622b1f40b7d" providerId="ADAL" clId="{EAA38B30-6216-4603-B81A-1F5121423905}" dt="2020-05-23T14:03:33.625" v="27168"/>
          <ac:spMkLst>
            <pc:docMk/>
            <pc:sldMk cId="83697850" sldId="942"/>
            <ac:spMk id="69" creationId="{794B7BFC-2394-448C-9E39-B4611594588B}"/>
          </ac:spMkLst>
        </pc:spChg>
        <pc:spChg chg="add del mod">
          <ac:chgData name="Jonathan Neo" userId="499c2d3d-ce76-4636-8e86-6622b1f40b7d" providerId="ADAL" clId="{EAA38B30-6216-4603-B81A-1F5121423905}" dt="2020-05-23T14:03:33.625" v="27168"/>
          <ac:spMkLst>
            <pc:docMk/>
            <pc:sldMk cId="83697850" sldId="942"/>
            <ac:spMk id="73" creationId="{65C66753-7B41-4E82-A041-D390987F7F67}"/>
          </ac:spMkLst>
        </pc:spChg>
        <pc:spChg chg="add del mod">
          <ac:chgData name="Jonathan Neo" userId="499c2d3d-ce76-4636-8e86-6622b1f40b7d" providerId="ADAL" clId="{EAA38B30-6216-4603-B81A-1F5121423905}" dt="2020-05-23T14:03:33.625" v="27168"/>
          <ac:spMkLst>
            <pc:docMk/>
            <pc:sldMk cId="83697850" sldId="942"/>
            <ac:spMk id="74" creationId="{32443E9B-51A7-498C-9C86-C3B97680544B}"/>
          </ac:spMkLst>
        </pc:spChg>
        <pc:spChg chg="add del mod">
          <ac:chgData name="Jonathan Neo" userId="499c2d3d-ce76-4636-8e86-6622b1f40b7d" providerId="ADAL" clId="{EAA38B30-6216-4603-B81A-1F5121423905}" dt="2020-05-23T14:03:33.625" v="27168"/>
          <ac:spMkLst>
            <pc:docMk/>
            <pc:sldMk cId="83697850" sldId="942"/>
            <ac:spMk id="75" creationId="{9A365FF9-F1BA-4804-B823-46A899FF57C9}"/>
          </ac:spMkLst>
        </pc:spChg>
        <pc:spChg chg="add del mod">
          <ac:chgData name="Jonathan Neo" userId="499c2d3d-ce76-4636-8e86-6622b1f40b7d" providerId="ADAL" clId="{EAA38B30-6216-4603-B81A-1F5121423905}" dt="2020-05-23T14:03:33.625" v="27168"/>
          <ac:spMkLst>
            <pc:docMk/>
            <pc:sldMk cId="83697850" sldId="942"/>
            <ac:spMk id="76" creationId="{E2F6D695-2DA7-4719-AE59-259D9D3CACFF}"/>
          </ac:spMkLst>
        </pc:spChg>
        <pc:spChg chg="add del mod">
          <ac:chgData name="Jonathan Neo" userId="499c2d3d-ce76-4636-8e86-6622b1f40b7d" providerId="ADAL" clId="{EAA38B30-6216-4603-B81A-1F5121423905}" dt="2020-05-23T14:03:33.625" v="27168"/>
          <ac:spMkLst>
            <pc:docMk/>
            <pc:sldMk cId="83697850" sldId="942"/>
            <ac:spMk id="77" creationId="{ECB1D802-2694-41D2-A3C3-7FA4D5AE054C}"/>
          </ac:spMkLst>
        </pc:spChg>
        <pc:spChg chg="add del mod">
          <ac:chgData name="Jonathan Neo" userId="499c2d3d-ce76-4636-8e86-6622b1f40b7d" providerId="ADAL" clId="{EAA38B30-6216-4603-B81A-1F5121423905}" dt="2020-05-23T14:03:33.625" v="27168"/>
          <ac:spMkLst>
            <pc:docMk/>
            <pc:sldMk cId="83697850" sldId="942"/>
            <ac:spMk id="85" creationId="{1F1EC481-C10B-4370-A098-E088C6B2743F}"/>
          </ac:spMkLst>
        </pc:spChg>
        <pc:spChg chg="del">
          <ac:chgData name="Jonathan Neo" userId="499c2d3d-ce76-4636-8e86-6622b1f40b7d" providerId="ADAL" clId="{EAA38B30-6216-4603-B81A-1F5121423905}" dt="2020-05-23T13:45:20.478" v="27135" actId="478"/>
          <ac:spMkLst>
            <pc:docMk/>
            <pc:sldMk cId="83697850" sldId="942"/>
            <ac:spMk id="88" creationId="{07778A3D-49AD-40B5-8EED-232008570475}"/>
          </ac:spMkLst>
        </pc:spChg>
        <pc:spChg chg="add del mod">
          <ac:chgData name="Jonathan Neo" userId="499c2d3d-ce76-4636-8e86-6622b1f40b7d" providerId="ADAL" clId="{EAA38B30-6216-4603-B81A-1F5121423905}" dt="2020-05-23T14:03:33.625" v="27168"/>
          <ac:spMkLst>
            <pc:docMk/>
            <pc:sldMk cId="83697850" sldId="942"/>
            <ac:spMk id="89" creationId="{4FA22113-EBF0-4D8F-A297-54F82EEDABF5}"/>
          </ac:spMkLst>
        </pc:spChg>
        <pc:spChg chg="add del mod">
          <ac:chgData name="Jonathan Neo" userId="499c2d3d-ce76-4636-8e86-6622b1f40b7d" providerId="ADAL" clId="{EAA38B30-6216-4603-B81A-1F5121423905}" dt="2020-05-23T14:03:33.625" v="27168"/>
          <ac:spMkLst>
            <pc:docMk/>
            <pc:sldMk cId="83697850" sldId="942"/>
            <ac:spMk id="91" creationId="{9A421A3F-6AB6-4CF8-BFFB-94EF6FC6528A}"/>
          </ac:spMkLst>
        </pc:spChg>
        <pc:spChg chg="add del mod">
          <ac:chgData name="Jonathan Neo" userId="499c2d3d-ce76-4636-8e86-6622b1f40b7d" providerId="ADAL" clId="{EAA38B30-6216-4603-B81A-1F5121423905}" dt="2020-05-23T14:03:33.625" v="27168"/>
          <ac:spMkLst>
            <pc:docMk/>
            <pc:sldMk cId="83697850" sldId="942"/>
            <ac:spMk id="93" creationId="{31BE2984-A200-46C2-8489-F2C741416B73}"/>
          </ac:spMkLst>
        </pc:spChg>
        <pc:spChg chg="mod">
          <ac:chgData name="Jonathan Neo" userId="499c2d3d-ce76-4636-8e86-6622b1f40b7d" providerId="ADAL" clId="{EAA38B30-6216-4603-B81A-1F5121423905}" dt="2020-05-23T14:16:12.777" v="27618"/>
          <ac:spMkLst>
            <pc:docMk/>
            <pc:sldMk cId="83697850" sldId="942"/>
            <ac:spMk id="96" creationId="{D8CC0AA6-790D-4E27-A0CE-A59BD8E68574}"/>
          </ac:spMkLst>
        </pc:spChg>
        <pc:spChg chg="mod">
          <ac:chgData name="Jonathan Neo" userId="499c2d3d-ce76-4636-8e86-6622b1f40b7d" providerId="ADAL" clId="{EAA38B30-6216-4603-B81A-1F5121423905}" dt="2020-05-23T14:16:12.777" v="27618"/>
          <ac:spMkLst>
            <pc:docMk/>
            <pc:sldMk cId="83697850" sldId="942"/>
            <ac:spMk id="97" creationId="{2A583459-B3ED-4979-AE6B-617F36B95311}"/>
          </ac:spMkLst>
        </pc:spChg>
        <pc:spChg chg="mod">
          <ac:chgData name="Jonathan Neo" userId="499c2d3d-ce76-4636-8e86-6622b1f40b7d" providerId="ADAL" clId="{EAA38B30-6216-4603-B81A-1F5121423905}" dt="2020-05-23T14:16:12.777" v="27618"/>
          <ac:spMkLst>
            <pc:docMk/>
            <pc:sldMk cId="83697850" sldId="942"/>
            <ac:spMk id="98" creationId="{E2EA62C3-55B1-4B23-AA58-4F36846A6DF0}"/>
          </ac:spMkLst>
        </pc:spChg>
        <pc:spChg chg="add mod">
          <ac:chgData name="Jonathan Neo" userId="499c2d3d-ce76-4636-8e86-6622b1f40b7d" providerId="ADAL" clId="{EAA38B30-6216-4603-B81A-1F5121423905}" dt="2020-05-23T14:19:12.404" v="28237" actId="20577"/>
          <ac:spMkLst>
            <pc:docMk/>
            <pc:sldMk cId="83697850" sldId="942"/>
            <ac:spMk id="100" creationId="{86CC8B52-FF42-4328-AD35-CAEF3402EB1A}"/>
          </ac:spMkLst>
        </pc:spChg>
        <pc:grpChg chg="add del mod">
          <ac:chgData name="Jonathan Neo" userId="499c2d3d-ce76-4636-8e86-6622b1f40b7d" providerId="ADAL" clId="{EAA38B30-6216-4603-B81A-1F5121423905}" dt="2020-05-23T14:03:33.625" v="27168"/>
          <ac:grpSpMkLst>
            <pc:docMk/>
            <pc:sldMk cId="83697850" sldId="942"/>
            <ac:grpSpMk id="34" creationId="{7627F678-2DE0-4461-A8FD-ECFE25351D64}"/>
          </ac:grpSpMkLst>
        </pc:grpChg>
        <pc:grpChg chg="add del mod">
          <ac:chgData name="Jonathan Neo" userId="499c2d3d-ce76-4636-8e86-6622b1f40b7d" providerId="ADAL" clId="{EAA38B30-6216-4603-B81A-1F5121423905}" dt="2020-05-23T14:03:33.625" v="27168"/>
          <ac:grpSpMkLst>
            <pc:docMk/>
            <pc:sldMk cId="83697850" sldId="942"/>
            <ac:grpSpMk id="52" creationId="{4E675505-AD35-452B-9638-ED86E74BF7D4}"/>
          </ac:grpSpMkLst>
        </pc:grpChg>
        <pc:grpChg chg="add del mod">
          <ac:chgData name="Jonathan Neo" userId="499c2d3d-ce76-4636-8e86-6622b1f40b7d" providerId="ADAL" clId="{EAA38B30-6216-4603-B81A-1F5121423905}" dt="2020-05-23T14:03:33.625" v="27168"/>
          <ac:grpSpMkLst>
            <pc:docMk/>
            <pc:sldMk cId="83697850" sldId="942"/>
            <ac:grpSpMk id="61" creationId="{DB47C026-1FCE-4483-A4CB-AAA0D16D417D}"/>
          </ac:grpSpMkLst>
        </pc:grpChg>
        <pc:grpChg chg="del">
          <ac:chgData name="Jonathan Neo" userId="499c2d3d-ce76-4636-8e86-6622b1f40b7d" providerId="ADAL" clId="{EAA38B30-6216-4603-B81A-1F5121423905}" dt="2020-05-23T13:45:20.478" v="27135" actId="478"/>
          <ac:grpSpMkLst>
            <pc:docMk/>
            <pc:sldMk cId="83697850" sldId="942"/>
            <ac:grpSpMk id="80" creationId="{57B3ECC4-2AE7-48F2-A38F-54F204E6E8EF}"/>
          </ac:grpSpMkLst>
        </pc:grpChg>
        <pc:grpChg chg="add mod">
          <ac:chgData name="Jonathan Neo" userId="499c2d3d-ce76-4636-8e86-6622b1f40b7d" providerId="ADAL" clId="{EAA38B30-6216-4603-B81A-1F5121423905}" dt="2020-05-23T14:16:14.651" v="27619" actId="1076"/>
          <ac:grpSpMkLst>
            <pc:docMk/>
            <pc:sldMk cId="83697850" sldId="942"/>
            <ac:grpSpMk id="94" creationId="{F3D91147-1499-4E71-BBED-D23FD54FD7E7}"/>
          </ac:grpSpMkLst>
        </pc:grpChg>
        <pc:grpChg chg="mod">
          <ac:chgData name="Jonathan Neo" userId="499c2d3d-ce76-4636-8e86-6622b1f40b7d" providerId="ADAL" clId="{EAA38B30-6216-4603-B81A-1F5121423905}" dt="2020-05-23T14:16:12.777" v="27618"/>
          <ac:grpSpMkLst>
            <pc:docMk/>
            <pc:sldMk cId="83697850" sldId="942"/>
            <ac:grpSpMk id="95" creationId="{3DB0684F-3EBE-4CDF-A736-C090C88248E8}"/>
          </ac:grpSpMkLst>
        </pc:grpChg>
        <pc:picChg chg="del">
          <ac:chgData name="Jonathan Neo" userId="499c2d3d-ce76-4636-8e86-6622b1f40b7d" providerId="ADAL" clId="{EAA38B30-6216-4603-B81A-1F5121423905}" dt="2020-05-23T13:45:20.478" v="27135" actId="478"/>
          <ac:picMkLst>
            <pc:docMk/>
            <pc:sldMk cId="83697850" sldId="942"/>
            <ac:picMk id="16" creationId="{502A96A6-B343-49DA-B760-FB35782DFFE0}"/>
          </ac:picMkLst>
        </pc:picChg>
        <pc:picChg chg="del">
          <ac:chgData name="Jonathan Neo" userId="499c2d3d-ce76-4636-8e86-6622b1f40b7d" providerId="ADAL" clId="{EAA38B30-6216-4603-B81A-1F5121423905}" dt="2020-05-23T13:45:20.478" v="27135" actId="478"/>
          <ac:picMkLst>
            <pc:docMk/>
            <pc:sldMk cId="83697850" sldId="942"/>
            <ac:picMk id="20" creationId="{5FA00E34-1326-4B05-ACA6-AEAF5BC8A07C}"/>
          </ac:picMkLst>
        </pc:picChg>
        <pc:picChg chg="mod">
          <ac:chgData name="Jonathan Neo" userId="499c2d3d-ce76-4636-8e86-6622b1f40b7d" providerId="ADAL" clId="{EAA38B30-6216-4603-B81A-1F5121423905}" dt="2020-05-23T14:03:04.214" v="27165"/>
          <ac:picMkLst>
            <pc:docMk/>
            <pc:sldMk cId="83697850" sldId="942"/>
            <ac:picMk id="36" creationId="{2D2FAD7D-201A-461C-8445-6A84B6167BB7}"/>
          </ac:picMkLst>
        </pc:picChg>
        <pc:picChg chg="mod">
          <ac:chgData name="Jonathan Neo" userId="499c2d3d-ce76-4636-8e86-6622b1f40b7d" providerId="ADAL" clId="{EAA38B30-6216-4603-B81A-1F5121423905}" dt="2020-05-23T14:03:04.214" v="27165"/>
          <ac:picMkLst>
            <pc:docMk/>
            <pc:sldMk cId="83697850" sldId="942"/>
            <ac:picMk id="54" creationId="{B0E79B49-DB00-4B31-B2DE-CDD89FB04818}"/>
          </ac:picMkLst>
        </pc:picChg>
        <pc:picChg chg="mod">
          <ac:chgData name="Jonathan Neo" userId="499c2d3d-ce76-4636-8e86-6622b1f40b7d" providerId="ADAL" clId="{EAA38B30-6216-4603-B81A-1F5121423905}" dt="2020-05-23T14:03:04.214" v="27165"/>
          <ac:picMkLst>
            <pc:docMk/>
            <pc:sldMk cId="83697850" sldId="942"/>
            <ac:picMk id="63" creationId="{B68649AB-046D-4ABD-8A14-931A11B7BE14}"/>
          </ac:picMkLst>
        </pc:picChg>
        <pc:picChg chg="del">
          <ac:chgData name="Jonathan Neo" userId="499c2d3d-ce76-4636-8e86-6622b1f40b7d" providerId="ADAL" clId="{EAA38B30-6216-4603-B81A-1F5121423905}" dt="2020-05-23T13:45:20.478" v="27135" actId="478"/>
          <ac:picMkLst>
            <pc:docMk/>
            <pc:sldMk cId="83697850" sldId="942"/>
            <ac:picMk id="87" creationId="{71CCD16D-95AA-4FCD-953C-ADC7B5EB8E40}"/>
          </ac:picMkLst>
        </pc:picChg>
        <pc:picChg chg="add mod">
          <ac:chgData name="Jonathan Neo" userId="499c2d3d-ce76-4636-8e86-6622b1f40b7d" providerId="ADAL" clId="{EAA38B30-6216-4603-B81A-1F5121423905}" dt="2020-05-23T14:16:14.651" v="27619" actId="1076"/>
          <ac:picMkLst>
            <pc:docMk/>
            <pc:sldMk cId="83697850" sldId="942"/>
            <ac:picMk id="99" creationId="{FEC87592-5CE0-40A6-9067-05FA24FCFFB6}"/>
          </ac:picMkLst>
        </pc:picChg>
        <pc:cxnChg chg="add del mod">
          <ac:chgData name="Jonathan Neo" userId="499c2d3d-ce76-4636-8e86-6622b1f40b7d" providerId="ADAL" clId="{EAA38B30-6216-4603-B81A-1F5121423905}" dt="2020-05-23T14:03:33.625" v="27168"/>
          <ac:cxnSpMkLst>
            <pc:docMk/>
            <pc:sldMk cId="83697850" sldId="942"/>
            <ac:cxnSpMk id="22" creationId="{71EC863F-76DF-4DED-B2A5-54C625310E10}"/>
          </ac:cxnSpMkLst>
        </pc:cxnChg>
        <pc:cxnChg chg="add del mod">
          <ac:chgData name="Jonathan Neo" userId="499c2d3d-ce76-4636-8e86-6622b1f40b7d" providerId="ADAL" clId="{EAA38B30-6216-4603-B81A-1F5121423905}" dt="2020-05-23T14:03:33.625" v="27168"/>
          <ac:cxnSpMkLst>
            <pc:docMk/>
            <pc:sldMk cId="83697850" sldId="942"/>
            <ac:cxnSpMk id="27" creationId="{7D5F38CC-1D14-468E-97A1-025B9EB61985}"/>
          </ac:cxnSpMkLst>
        </pc:cxnChg>
        <pc:cxnChg chg="add del mod">
          <ac:chgData name="Jonathan Neo" userId="499c2d3d-ce76-4636-8e86-6622b1f40b7d" providerId="ADAL" clId="{EAA38B30-6216-4603-B81A-1F5121423905}" dt="2020-05-23T14:03:33.625" v="27168"/>
          <ac:cxnSpMkLst>
            <pc:docMk/>
            <pc:sldMk cId="83697850" sldId="942"/>
            <ac:cxnSpMk id="28" creationId="{7BB06774-7466-43B8-93C1-EC4BF813B139}"/>
          </ac:cxnSpMkLst>
        </pc:cxnChg>
        <pc:cxnChg chg="add del mod">
          <ac:chgData name="Jonathan Neo" userId="499c2d3d-ce76-4636-8e86-6622b1f40b7d" providerId="ADAL" clId="{EAA38B30-6216-4603-B81A-1F5121423905}" dt="2020-05-23T14:03:33.625" v="27168"/>
          <ac:cxnSpMkLst>
            <pc:docMk/>
            <pc:sldMk cId="83697850" sldId="942"/>
            <ac:cxnSpMk id="29" creationId="{8132E0C0-56C3-4B49-83D2-5F90D2444686}"/>
          </ac:cxnSpMkLst>
        </pc:cxnChg>
        <pc:cxnChg chg="add del mod">
          <ac:chgData name="Jonathan Neo" userId="499c2d3d-ce76-4636-8e86-6622b1f40b7d" providerId="ADAL" clId="{EAA38B30-6216-4603-B81A-1F5121423905}" dt="2020-05-23T14:03:33.625" v="27168"/>
          <ac:cxnSpMkLst>
            <pc:docMk/>
            <pc:sldMk cId="83697850" sldId="942"/>
            <ac:cxnSpMk id="38" creationId="{7EFFE5E7-F878-4C3A-BEF0-8910D34272CF}"/>
          </ac:cxnSpMkLst>
        </pc:cxnChg>
        <pc:cxnChg chg="add del mod">
          <ac:chgData name="Jonathan Neo" userId="499c2d3d-ce76-4636-8e86-6622b1f40b7d" providerId="ADAL" clId="{EAA38B30-6216-4603-B81A-1F5121423905}" dt="2020-05-23T14:03:33.625" v="27168"/>
          <ac:cxnSpMkLst>
            <pc:docMk/>
            <pc:sldMk cId="83697850" sldId="942"/>
            <ac:cxnSpMk id="44" creationId="{2AFCA2A3-B0DF-4256-B786-6FC0309C7BC1}"/>
          </ac:cxnSpMkLst>
        </pc:cxnChg>
        <pc:cxnChg chg="add del mod">
          <ac:chgData name="Jonathan Neo" userId="499c2d3d-ce76-4636-8e86-6622b1f40b7d" providerId="ADAL" clId="{EAA38B30-6216-4603-B81A-1F5121423905}" dt="2020-05-23T14:03:33.625" v="27168"/>
          <ac:cxnSpMkLst>
            <pc:docMk/>
            <pc:sldMk cId="83697850" sldId="942"/>
            <ac:cxnSpMk id="46" creationId="{6955C94C-6F16-4052-B15F-0F17F7D016B0}"/>
          </ac:cxnSpMkLst>
        </pc:cxnChg>
        <pc:cxnChg chg="add del mod">
          <ac:chgData name="Jonathan Neo" userId="499c2d3d-ce76-4636-8e86-6622b1f40b7d" providerId="ADAL" clId="{EAA38B30-6216-4603-B81A-1F5121423905}" dt="2020-05-23T14:03:33.625" v="27168"/>
          <ac:cxnSpMkLst>
            <pc:docMk/>
            <pc:sldMk cId="83697850" sldId="942"/>
            <ac:cxnSpMk id="47" creationId="{EE494BBA-249B-4C49-ABD2-0B6B4CA92A7F}"/>
          </ac:cxnSpMkLst>
        </pc:cxnChg>
        <pc:cxnChg chg="add del mod">
          <ac:chgData name="Jonathan Neo" userId="499c2d3d-ce76-4636-8e86-6622b1f40b7d" providerId="ADAL" clId="{EAA38B30-6216-4603-B81A-1F5121423905}" dt="2020-05-23T14:03:33.625" v="27168"/>
          <ac:cxnSpMkLst>
            <pc:docMk/>
            <pc:sldMk cId="83697850" sldId="942"/>
            <ac:cxnSpMk id="56" creationId="{FE2D7BA6-9B5B-4B77-86B5-B9CA89122280}"/>
          </ac:cxnSpMkLst>
        </pc:cxnChg>
        <pc:cxnChg chg="add del mod">
          <ac:chgData name="Jonathan Neo" userId="499c2d3d-ce76-4636-8e86-6622b1f40b7d" providerId="ADAL" clId="{EAA38B30-6216-4603-B81A-1F5121423905}" dt="2020-05-23T14:03:33.625" v="27168"/>
          <ac:cxnSpMkLst>
            <pc:docMk/>
            <pc:sldMk cId="83697850" sldId="942"/>
            <ac:cxnSpMk id="59" creationId="{6CECFED3-CC19-4AAD-A257-DAE6092CA938}"/>
          </ac:cxnSpMkLst>
        </pc:cxnChg>
        <pc:cxnChg chg="add del mod">
          <ac:chgData name="Jonathan Neo" userId="499c2d3d-ce76-4636-8e86-6622b1f40b7d" providerId="ADAL" clId="{EAA38B30-6216-4603-B81A-1F5121423905}" dt="2020-05-23T14:03:33.625" v="27168"/>
          <ac:cxnSpMkLst>
            <pc:docMk/>
            <pc:sldMk cId="83697850" sldId="942"/>
            <ac:cxnSpMk id="70" creationId="{17783466-7E4B-4292-BD42-952BCBD2E41E}"/>
          </ac:cxnSpMkLst>
        </pc:cxnChg>
        <pc:cxnChg chg="add del mod">
          <ac:chgData name="Jonathan Neo" userId="499c2d3d-ce76-4636-8e86-6622b1f40b7d" providerId="ADAL" clId="{EAA38B30-6216-4603-B81A-1F5121423905}" dt="2020-05-23T14:03:33.625" v="27168"/>
          <ac:cxnSpMkLst>
            <pc:docMk/>
            <pc:sldMk cId="83697850" sldId="942"/>
            <ac:cxnSpMk id="71" creationId="{7955CB70-FB34-4430-A467-504D358A66EA}"/>
          </ac:cxnSpMkLst>
        </pc:cxnChg>
        <pc:cxnChg chg="add del mod">
          <ac:chgData name="Jonathan Neo" userId="499c2d3d-ce76-4636-8e86-6622b1f40b7d" providerId="ADAL" clId="{EAA38B30-6216-4603-B81A-1F5121423905}" dt="2020-05-23T14:03:33.625" v="27168"/>
          <ac:cxnSpMkLst>
            <pc:docMk/>
            <pc:sldMk cId="83697850" sldId="942"/>
            <ac:cxnSpMk id="72" creationId="{0C30FE8B-9D11-4F24-B578-827E7DD7EED7}"/>
          </ac:cxnSpMkLst>
        </pc:cxnChg>
        <pc:cxnChg chg="add del mod">
          <ac:chgData name="Jonathan Neo" userId="499c2d3d-ce76-4636-8e86-6622b1f40b7d" providerId="ADAL" clId="{EAA38B30-6216-4603-B81A-1F5121423905}" dt="2020-05-23T14:03:33.625" v="27168"/>
          <ac:cxnSpMkLst>
            <pc:docMk/>
            <pc:sldMk cId="83697850" sldId="942"/>
            <ac:cxnSpMk id="78" creationId="{107C6CC1-BD07-4423-AF26-DED7778ACA86}"/>
          </ac:cxnSpMkLst>
        </pc:cxnChg>
        <pc:cxnChg chg="add del mod">
          <ac:chgData name="Jonathan Neo" userId="499c2d3d-ce76-4636-8e86-6622b1f40b7d" providerId="ADAL" clId="{EAA38B30-6216-4603-B81A-1F5121423905}" dt="2020-05-23T14:03:33.625" v="27168"/>
          <ac:cxnSpMkLst>
            <pc:docMk/>
            <pc:sldMk cId="83697850" sldId="942"/>
            <ac:cxnSpMk id="79" creationId="{58EDCB87-31EC-408F-85B9-FE5F8CD49947}"/>
          </ac:cxnSpMkLst>
        </pc:cxnChg>
        <pc:cxnChg chg="add del mod">
          <ac:chgData name="Jonathan Neo" userId="499c2d3d-ce76-4636-8e86-6622b1f40b7d" providerId="ADAL" clId="{EAA38B30-6216-4603-B81A-1F5121423905}" dt="2020-05-23T14:03:33.625" v="27168"/>
          <ac:cxnSpMkLst>
            <pc:docMk/>
            <pc:sldMk cId="83697850" sldId="942"/>
            <ac:cxnSpMk id="86" creationId="{92A8908A-95FF-4706-A2A2-66B088B78388}"/>
          </ac:cxnSpMkLst>
        </pc:cxnChg>
        <pc:cxnChg chg="add del mod">
          <ac:chgData name="Jonathan Neo" userId="499c2d3d-ce76-4636-8e86-6622b1f40b7d" providerId="ADAL" clId="{EAA38B30-6216-4603-B81A-1F5121423905}" dt="2020-05-23T14:03:33.625" v="27168"/>
          <ac:cxnSpMkLst>
            <pc:docMk/>
            <pc:sldMk cId="83697850" sldId="942"/>
            <ac:cxnSpMk id="90" creationId="{764BDB0A-8C7A-4120-817D-F0D133DD13EA}"/>
          </ac:cxnSpMkLst>
        </pc:cxnChg>
        <pc:cxnChg chg="add del mod">
          <ac:chgData name="Jonathan Neo" userId="499c2d3d-ce76-4636-8e86-6622b1f40b7d" providerId="ADAL" clId="{EAA38B30-6216-4603-B81A-1F5121423905}" dt="2020-05-23T14:03:33.625" v="27168"/>
          <ac:cxnSpMkLst>
            <pc:docMk/>
            <pc:sldMk cId="83697850" sldId="942"/>
            <ac:cxnSpMk id="92" creationId="{A6608E60-E1B9-4A7D-90E5-84930752A464}"/>
          </ac:cxnSpMkLst>
        </pc:cxnChg>
      </pc:sldChg>
      <pc:sldChg chg="addSp delSp modSp add mod delAnim modAnim">
        <pc:chgData name="Jonathan Neo" userId="499c2d3d-ce76-4636-8e86-6622b1f40b7d" providerId="ADAL" clId="{EAA38B30-6216-4603-B81A-1F5121423905}" dt="2020-05-23T16:12:33.231" v="32374"/>
        <pc:sldMkLst>
          <pc:docMk/>
          <pc:sldMk cId="218565807" sldId="943"/>
        </pc:sldMkLst>
        <pc:spChg chg="add mod">
          <ac:chgData name="Jonathan Neo" userId="499c2d3d-ce76-4636-8e86-6622b1f40b7d" providerId="ADAL" clId="{EAA38B30-6216-4603-B81A-1F5121423905}" dt="2020-05-23T14:40:04.236" v="29029" actId="552"/>
          <ac:spMkLst>
            <pc:docMk/>
            <pc:sldMk cId="218565807" sldId="943"/>
            <ac:spMk id="14" creationId="{C00DEC7A-11DF-4047-8350-F7B54EFECF0F}"/>
          </ac:spMkLst>
        </pc:spChg>
        <pc:spChg chg="add mod">
          <ac:chgData name="Jonathan Neo" userId="499c2d3d-ce76-4636-8e86-6622b1f40b7d" providerId="ADAL" clId="{EAA38B30-6216-4603-B81A-1F5121423905}" dt="2020-05-23T14:41:09.350" v="29076" actId="1076"/>
          <ac:spMkLst>
            <pc:docMk/>
            <pc:sldMk cId="218565807" sldId="943"/>
            <ac:spMk id="15" creationId="{24B6919C-C5D0-4471-846B-5ADD35276B66}"/>
          </ac:spMkLst>
        </pc:spChg>
        <pc:spChg chg="mod">
          <ac:chgData name="Jonathan Neo" userId="499c2d3d-ce76-4636-8e86-6622b1f40b7d" providerId="ADAL" clId="{EAA38B30-6216-4603-B81A-1F5121423905}" dt="2020-05-23T14:44:37.920" v="29233" actId="20577"/>
          <ac:spMkLst>
            <pc:docMk/>
            <pc:sldMk cId="218565807" sldId="943"/>
            <ac:spMk id="17" creationId="{93E65CD9-83DB-4E3C-9F62-42DFAD904B00}"/>
          </ac:spMkLst>
        </pc:spChg>
        <pc:spChg chg="add mod">
          <ac:chgData name="Jonathan Neo" userId="499c2d3d-ce76-4636-8e86-6622b1f40b7d" providerId="ADAL" clId="{EAA38B30-6216-4603-B81A-1F5121423905}" dt="2020-05-23T14:44:05.969" v="29219" actId="555"/>
          <ac:spMkLst>
            <pc:docMk/>
            <pc:sldMk cId="218565807" sldId="943"/>
            <ac:spMk id="19" creationId="{2E1F91CA-FCAD-4C3A-892C-6EA8C00FDC58}"/>
          </ac:spMkLst>
        </pc:spChg>
        <pc:spChg chg="add del mod">
          <ac:chgData name="Jonathan Neo" userId="499c2d3d-ce76-4636-8e86-6622b1f40b7d" providerId="ADAL" clId="{EAA38B30-6216-4603-B81A-1F5121423905}" dt="2020-05-23T14:42:39.411" v="29206" actId="478"/>
          <ac:spMkLst>
            <pc:docMk/>
            <pc:sldMk cId="218565807" sldId="943"/>
            <ac:spMk id="20" creationId="{803192FD-B6AB-4601-A368-B4ABE17469ED}"/>
          </ac:spMkLst>
        </pc:spChg>
        <pc:spChg chg="mod">
          <ac:chgData name="Jonathan Neo" userId="499c2d3d-ce76-4636-8e86-6622b1f40b7d" providerId="ADAL" clId="{EAA38B30-6216-4603-B81A-1F5121423905}" dt="2020-05-23T14:44:43.210" v="29250" actId="20577"/>
          <ac:spMkLst>
            <pc:docMk/>
            <pc:sldMk cId="218565807" sldId="943"/>
            <ac:spMk id="22" creationId="{FDCD0247-CCE2-42A6-8392-325692831A3C}"/>
          </ac:spMkLst>
        </pc:spChg>
        <pc:spChg chg="add mod">
          <ac:chgData name="Jonathan Neo" userId="499c2d3d-ce76-4636-8e86-6622b1f40b7d" providerId="ADAL" clId="{EAA38B30-6216-4603-B81A-1F5121423905}" dt="2020-05-23T14:42:33.484" v="29205" actId="1076"/>
          <ac:spMkLst>
            <pc:docMk/>
            <pc:sldMk cId="218565807" sldId="943"/>
            <ac:spMk id="25" creationId="{3498107F-53A8-41AE-83AE-CC49770041AB}"/>
          </ac:spMkLst>
        </pc:spChg>
        <pc:spChg chg="mod">
          <ac:chgData name="Jonathan Neo" userId="499c2d3d-ce76-4636-8e86-6622b1f40b7d" providerId="ADAL" clId="{EAA38B30-6216-4603-B81A-1F5121423905}" dt="2020-05-23T14:38:17.568" v="29011"/>
          <ac:spMkLst>
            <pc:docMk/>
            <pc:sldMk cId="218565807" sldId="943"/>
            <ac:spMk id="27" creationId="{93DB7563-46B1-40E8-AFAB-6F59A0818E58}"/>
          </ac:spMkLst>
        </pc:spChg>
        <pc:spChg chg="add mod">
          <ac:chgData name="Jonathan Neo" userId="499c2d3d-ce76-4636-8e86-6622b1f40b7d" providerId="ADAL" clId="{EAA38B30-6216-4603-B81A-1F5121423905}" dt="2020-05-23T14:39:51.500" v="29027" actId="164"/>
          <ac:spMkLst>
            <pc:docMk/>
            <pc:sldMk cId="218565807" sldId="943"/>
            <ac:spMk id="29" creationId="{1CF935A0-4E86-4B8A-AFA6-245FB398D82A}"/>
          </ac:spMkLst>
        </pc:spChg>
        <pc:spChg chg="add del mod">
          <ac:chgData name="Jonathan Neo" userId="499c2d3d-ce76-4636-8e86-6622b1f40b7d" providerId="ADAL" clId="{EAA38B30-6216-4603-B81A-1F5121423905}" dt="2020-05-23T14:38:32.325" v="29012" actId="478"/>
          <ac:spMkLst>
            <pc:docMk/>
            <pc:sldMk cId="218565807" sldId="943"/>
            <ac:spMk id="30" creationId="{F6EE1056-0D14-4165-A75E-79359BA01074}"/>
          </ac:spMkLst>
        </pc:spChg>
        <pc:spChg chg="add del mod">
          <ac:chgData name="Jonathan Neo" userId="499c2d3d-ce76-4636-8e86-6622b1f40b7d" providerId="ADAL" clId="{EAA38B30-6216-4603-B81A-1F5121423905}" dt="2020-05-23T14:38:32.325" v="29012" actId="478"/>
          <ac:spMkLst>
            <pc:docMk/>
            <pc:sldMk cId="218565807" sldId="943"/>
            <ac:spMk id="31" creationId="{E2CD02AC-C5D5-4736-9234-EE434A0105C9}"/>
          </ac:spMkLst>
        </pc:spChg>
        <pc:spChg chg="add del mod">
          <ac:chgData name="Jonathan Neo" userId="499c2d3d-ce76-4636-8e86-6622b1f40b7d" providerId="ADAL" clId="{EAA38B30-6216-4603-B81A-1F5121423905}" dt="2020-05-23T14:38:32.325" v="29012" actId="478"/>
          <ac:spMkLst>
            <pc:docMk/>
            <pc:sldMk cId="218565807" sldId="943"/>
            <ac:spMk id="32" creationId="{21836916-D67C-41FC-A224-1DD9B38877D1}"/>
          </ac:spMkLst>
        </pc:spChg>
        <pc:spChg chg="add del mod">
          <ac:chgData name="Jonathan Neo" userId="499c2d3d-ce76-4636-8e86-6622b1f40b7d" providerId="ADAL" clId="{EAA38B30-6216-4603-B81A-1F5121423905}" dt="2020-05-23T14:38:34.751" v="29014" actId="478"/>
          <ac:spMkLst>
            <pc:docMk/>
            <pc:sldMk cId="218565807" sldId="943"/>
            <ac:spMk id="34" creationId="{E7BB1FFD-8C74-4139-B16D-BE61C147CE05}"/>
          </ac:spMkLst>
        </pc:spChg>
        <pc:spChg chg="add mod">
          <ac:chgData name="Jonathan Neo" userId="499c2d3d-ce76-4636-8e86-6622b1f40b7d" providerId="ADAL" clId="{EAA38B30-6216-4603-B81A-1F5121423905}" dt="2020-05-23T14:55:26.684" v="29483" actId="554"/>
          <ac:spMkLst>
            <pc:docMk/>
            <pc:sldMk cId="218565807" sldId="943"/>
            <ac:spMk id="35" creationId="{98DFB58C-8C7F-4A40-95D4-B48F47886171}"/>
          </ac:spMkLst>
        </pc:spChg>
        <pc:spChg chg="mod">
          <ac:chgData name="Jonathan Neo" userId="499c2d3d-ce76-4636-8e86-6622b1f40b7d" providerId="ADAL" clId="{EAA38B30-6216-4603-B81A-1F5121423905}" dt="2020-05-23T14:38:56.968" v="29025" actId="20577"/>
          <ac:spMkLst>
            <pc:docMk/>
            <pc:sldMk cId="218565807" sldId="943"/>
            <ac:spMk id="37" creationId="{BD88B74F-BBF1-4190-B6FA-44CEA1114099}"/>
          </ac:spMkLst>
        </pc:spChg>
        <pc:spChg chg="mod">
          <ac:chgData name="Jonathan Neo" userId="499c2d3d-ce76-4636-8e86-6622b1f40b7d" providerId="ADAL" clId="{EAA38B30-6216-4603-B81A-1F5121423905}" dt="2020-05-23T14:21:19.892" v="28435" actId="20577"/>
          <ac:spMkLst>
            <pc:docMk/>
            <pc:sldMk cId="218565807" sldId="943"/>
            <ac:spMk id="45" creationId="{302E753B-6092-42E1-A754-BACC7F259AAD}"/>
          </ac:spMkLst>
        </pc:spChg>
        <pc:spChg chg="add mod">
          <ac:chgData name="Jonathan Neo" userId="499c2d3d-ce76-4636-8e86-6622b1f40b7d" providerId="ADAL" clId="{EAA38B30-6216-4603-B81A-1F5121423905}" dt="2020-05-23T14:49:43.788" v="29348" actId="14100"/>
          <ac:spMkLst>
            <pc:docMk/>
            <pc:sldMk cId="218565807" sldId="943"/>
            <ac:spMk id="46" creationId="{CE62EE9F-9DEC-4ABF-AD72-9DA38B9A3B28}"/>
          </ac:spMkLst>
        </pc:spChg>
        <pc:spChg chg="add del mod">
          <ac:chgData name="Jonathan Neo" userId="499c2d3d-ce76-4636-8e86-6622b1f40b7d" providerId="ADAL" clId="{EAA38B30-6216-4603-B81A-1F5121423905}" dt="2020-05-23T14:43:06.352" v="29212"/>
          <ac:spMkLst>
            <pc:docMk/>
            <pc:sldMk cId="218565807" sldId="943"/>
            <ac:spMk id="47" creationId="{82DB3B68-2BAE-4868-B23B-FB9BBB73E8B2}"/>
          </ac:spMkLst>
        </pc:spChg>
        <pc:spChg chg="add mod">
          <ac:chgData name="Jonathan Neo" userId="499c2d3d-ce76-4636-8e86-6622b1f40b7d" providerId="ADAL" clId="{EAA38B30-6216-4603-B81A-1F5121423905}" dt="2020-05-23T14:44:05.969" v="29219" actId="555"/>
          <ac:spMkLst>
            <pc:docMk/>
            <pc:sldMk cId="218565807" sldId="943"/>
            <ac:spMk id="49" creationId="{7656C585-36B1-48B4-B732-BAC023B98355}"/>
          </ac:spMkLst>
        </pc:spChg>
        <pc:spChg chg="add mod">
          <ac:chgData name="Jonathan Neo" userId="499c2d3d-ce76-4636-8e86-6622b1f40b7d" providerId="ADAL" clId="{EAA38B30-6216-4603-B81A-1F5121423905}" dt="2020-05-23T14:44:05.969" v="29219" actId="555"/>
          <ac:spMkLst>
            <pc:docMk/>
            <pc:sldMk cId="218565807" sldId="943"/>
            <ac:spMk id="50" creationId="{7A24AB58-69D7-4DF2-AD0A-300056C6DC5F}"/>
          </ac:spMkLst>
        </pc:spChg>
        <pc:spChg chg="add mod">
          <ac:chgData name="Jonathan Neo" userId="499c2d3d-ce76-4636-8e86-6622b1f40b7d" providerId="ADAL" clId="{EAA38B30-6216-4603-B81A-1F5121423905}" dt="2020-05-23T14:44:05.969" v="29219" actId="555"/>
          <ac:spMkLst>
            <pc:docMk/>
            <pc:sldMk cId="218565807" sldId="943"/>
            <ac:spMk id="51" creationId="{80C7348F-0EB8-4BBE-A111-E314A2A4447A}"/>
          </ac:spMkLst>
        </pc:spChg>
        <pc:spChg chg="add mod">
          <ac:chgData name="Jonathan Neo" userId="499c2d3d-ce76-4636-8e86-6622b1f40b7d" providerId="ADAL" clId="{EAA38B30-6216-4603-B81A-1F5121423905}" dt="2020-05-23T14:44:05.969" v="29219" actId="555"/>
          <ac:spMkLst>
            <pc:docMk/>
            <pc:sldMk cId="218565807" sldId="943"/>
            <ac:spMk id="55" creationId="{15558E4E-1120-403F-ACE2-280F6BC864D8}"/>
          </ac:spMkLst>
        </pc:spChg>
        <pc:spChg chg="add mod">
          <ac:chgData name="Jonathan Neo" userId="499c2d3d-ce76-4636-8e86-6622b1f40b7d" providerId="ADAL" clId="{EAA38B30-6216-4603-B81A-1F5121423905}" dt="2020-05-23T14:50:25.575" v="29363" actId="1076"/>
          <ac:spMkLst>
            <pc:docMk/>
            <pc:sldMk cId="218565807" sldId="943"/>
            <ac:spMk id="58" creationId="{24B1B330-FD46-4560-A509-3E4236B1BC0E}"/>
          </ac:spMkLst>
        </pc:spChg>
        <pc:spChg chg="add mod">
          <ac:chgData name="Jonathan Neo" userId="499c2d3d-ce76-4636-8e86-6622b1f40b7d" providerId="ADAL" clId="{EAA38B30-6216-4603-B81A-1F5121423905}" dt="2020-05-23T14:45:56.773" v="29283" actId="1076"/>
          <ac:spMkLst>
            <pc:docMk/>
            <pc:sldMk cId="218565807" sldId="943"/>
            <ac:spMk id="59" creationId="{29ADB074-CF48-4B77-A3C1-E91C6EB39670}"/>
          </ac:spMkLst>
        </pc:spChg>
        <pc:spChg chg="add mod">
          <ac:chgData name="Jonathan Neo" userId="499c2d3d-ce76-4636-8e86-6622b1f40b7d" providerId="ADAL" clId="{EAA38B30-6216-4603-B81A-1F5121423905}" dt="2020-05-23T14:45:32.184" v="29278" actId="208"/>
          <ac:spMkLst>
            <pc:docMk/>
            <pc:sldMk cId="218565807" sldId="943"/>
            <ac:spMk id="60" creationId="{B76EBEC8-28BA-4B95-938D-2C0619D12721}"/>
          </ac:spMkLst>
        </pc:spChg>
        <pc:spChg chg="add mod">
          <ac:chgData name="Jonathan Neo" userId="499c2d3d-ce76-4636-8e86-6622b1f40b7d" providerId="ADAL" clId="{EAA38B30-6216-4603-B81A-1F5121423905}" dt="2020-05-23T14:45:32.184" v="29278" actId="208"/>
          <ac:spMkLst>
            <pc:docMk/>
            <pc:sldMk cId="218565807" sldId="943"/>
            <ac:spMk id="61" creationId="{E31D3A26-7194-4CEB-8D95-3002AAC43FBE}"/>
          </ac:spMkLst>
        </pc:spChg>
        <pc:spChg chg="add mod">
          <ac:chgData name="Jonathan Neo" userId="499c2d3d-ce76-4636-8e86-6622b1f40b7d" providerId="ADAL" clId="{EAA38B30-6216-4603-B81A-1F5121423905}" dt="2020-05-23T14:45:32.184" v="29278" actId="208"/>
          <ac:spMkLst>
            <pc:docMk/>
            <pc:sldMk cId="218565807" sldId="943"/>
            <ac:spMk id="65" creationId="{070C4502-222E-4155-A5C6-A8B06291EB66}"/>
          </ac:spMkLst>
        </pc:spChg>
        <pc:spChg chg="add mod">
          <ac:chgData name="Jonathan Neo" userId="499c2d3d-ce76-4636-8e86-6622b1f40b7d" providerId="ADAL" clId="{EAA38B30-6216-4603-B81A-1F5121423905}" dt="2020-05-23T14:48:03.202" v="29339" actId="1076"/>
          <ac:spMkLst>
            <pc:docMk/>
            <pc:sldMk cId="218565807" sldId="943"/>
            <ac:spMk id="77" creationId="{6C41D398-BE55-4968-88A7-65491CDF3D1C}"/>
          </ac:spMkLst>
        </pc:spChg>
        <pc:spChg chg="add mod">
          <ac:chgData name="Jonathan Neo" userId="499c2d3d-ce76-4636-8e86-6622b1f40b7d" providerId="ADAL" clId="{EAA38B30-6216-4603-B81A-1F5121423905}" dt="2020-05-23T14:49:50.359" v="29349" actId="1076"/>
          <ac:spMkLst>
            <pc:docMk/>
            <pc:sldMk cId="218565807" sldId="943"/>
            <ac:spMk id="78" creationId="{4607746E-2949-4762-8BEF-97AB8641C2FE}"/>
          </ac:spMkLst>
        </pc:spChg>
        <pc:spChg chg="add del mod">
          <ac:chgData name="Jonathan Neo" userId="499c2d3d-ce76-4636-8e86-6622b1f40b7d" providerId="ADAL" clId="{EAA38B30-6216-4603-B81A-1F5121423905}" dt="2020-05-23T14:50:19.616" v="29360"/>
          <ac:spMkLst>
            <pc:docMk/>
            <pc:sldMk cId="218565807" sldId="943"/>
            <ac:spMk id="81" creationId="{48A38432-923D-4579-9785-09E93B20EFE2}"/>
          </ac:spMkLst>
        </pc:spChg>
        <pc:spChg chg="add mod">
          <ac:chgData name="Jonathan Neo" userId="499c2d3d-ce76-4636-8e86-6622b1f40b7d" providerId="ADAL" clId="{EAA38B30-6216-4603-B81A-1F5121423905}" dt="2020-05-23T14:50:41.063" v="29382" actId="20577"/>
          <ac:spMkLst>
            <pc:docMk/>
            <pc:sldMk cId="218565807" sldId="943"/>
            <ac:spMk id="82" creationId="{69B9E018-81BE-4464-A41D-04D888D2D38D}"/>
          </ac:spMkLst>
        </pc:spChg>
        <pc:spChg chg="add mod">
          <ac:chgData name="Jonathan Neo" userId="499c2d3d-ce76-4636-8e86-6622b1f40b7d" providerId="ADAL" clId="{EAA38B30-6216-4603-B81A-1F5121423905}" dt="2020-05-23T14:50:52.137" v="29405" actId="20577"/>
          <ac:spMkLst>
            <pc:docMk/>
            <pc:sldMk cId="218565807" sldId="943"/>
            <ac:spMk id="83" creationId="{711B306B-87EA-477E-B773-D906CC6F30AF}"/>
          </ac:spMkLst>
        </pc:spChg>
        <pc:spChg chg="add mod">
          <ac:chgData name="Jonathan Neo" userId="499c2d3d-ce76-4636-8e86-6622b1f40b7d" providerId="ADAL" clId="{EAA38B30-6216-4603-B81A-1F5121423905}" dt="2020-05-23T14:51:14.121" v="29412" actId="1076"/>
          <ac:spMkLst>
            <pc:docMk/>
            <pc:sldMk cId="218565807" sldId="943"/>
            <ac:spMk id="88" creationId="{C5651031-38EF-4FEE-AF7D-8F88184E5028}"/>
          </ac:spMkLst>
        </pc:spChg>
        <pc:spChg chg="add mod">
          <ac:chgData name="Jonathan Neo" userId="499c2d3d-ce76-4636-8e86-6622b1f40b7d" providerId="ADAL" clId="{EAA38B30-6216-4603-B81A-1F5121423905}" dt="2020-05-23T14:53:10.747" v="29465" actId="20577"/>
          <ac:spMkLst>
            <pc:docMk/>
            <pc:sldMk cId="218565807" sldId="943"/>
            <ac:spMk id="89" creationId="{27904D22-A6BA-4826-AB7F-B905C88F09BB}"/>
          </ac:spMkLst>
        </pc:spChg>
        <pc:spChg chg="add mod">
          <ac:chgData name="Jonathan Neo" userId="499c2d3d-ce76-4636-8e86-6622b1f40b7d" providerId="ADAL" clId="{EAA38B30-6216-4603-B81A-1F5121423905}" dt="2020-05-23T14:51:42.427" v="29427" actId="1076"/>
          <ac:spMkLst>
            <pc:docMk/>
            <pc:sldMk cId="218565807" sldId="943"/>
            <ac:spMk id="93" creationId="{63428527-D67F-4AB5-839A-14748FABA604}"/>
          </ac:spMkLst>
        </pc:spChg>
        <pc:spChg chg="del">
          <ac:chgData name="Jonathan Neo" userId="499c2d3d-ce76-4636-8e86-6622b1f40b7d" providerId="ADAL" clId="{EAA38B30-6216-4603-B81A-1F5121423905}" dt="2020-05-23T14:20:12.065" v="28416" actId="478"/>
          <ac:spMkLst>
            <pc:docMk/>
            <pc:sldMk cId="218565807" sldId="943"/>
            <ac:spMk id="100" creationId="{86CC8B52-FF42-4328-AD35-CAEF3402EB1A}"/>
          </ac:spMkLst>
        </pc:spChg>
        <pc:spChg chg="add mod">
          <ac:chgData name="Jonathan Neo" userId="499c2d3d-ce76-4636-8e86-6622b1f40b7d" providerId="ADAL" clId="{EAA38B30-6216-4603-B81A-1F5121423905}" dt="2020-05-23T14:51:52.139" v="29432" actId="1076"/>
          <ac:spMkLst>
            <pc:docMk/>
            <pc:sldMk cId="218565807" sldId="943"/>
            <ac:spMk id="102" creationId="{114CD10E-177D-4C83-9BEF-5B3E34AE1810}"/>
          </ac:spMkLst>
        </pc:spChg>
        <pc:spChg chg="add mod">
          <ac:chgData name="Jonathan Neo" userId="499c2d3d-ce76-4636-8e86-6622b1f40b7d" providerId="ADAL" clId="{EAA38B30-6216-4603-B81A-1F5121423905}" dt="2020-05-23T16:12:07.588" v="32367" actId="1076"/>
          <ac:spMkLst>
            <pc:docMk/>
            <pc:sldMk cId="218565807" sldId="943"/>
            <ac:spMk id="110" creationId="{08924445-C51E-4A5F-AC16-F32D6BD31D52}"/>
          </ac:spMkLst>
        </pc:spChg>
        <pc:spChg chg="add mod">
          <ac:chgData name="Jonathan Neo" userId="499c2d3d-ce76-4636-8e86-6622b1f40b7d" providerId="ADAL" clId="{EAA38B30-6216-4603-B81A-1F5121423905}" dt="2020-05-23T14:56:01.972" v="29528" actId="1076"/>
          <ac:spMkLst>
            <pc:docMk/>
            <pc:sldMk cId="218565807" sldId="943"/>
            <ac:spMk id="113" creationId="{86B08AC3-D65A-4FC1-A99A-ED1E19729F48}"/>
          </ac:spMkLst>
        </pc:spChg>
        <pc:spChg chg="add mod">
          <ac:chgData name="Jonathan Neo" userId="499c2d3d-ce76-4636-8e86-6622b1f40b7d" providerId="ADAL" clId="{EAA38B30-6216-4603-B81A-1F5121423905}" dt="2020-05-23T14:56:21.789" v="29554" actId="14100"/>
          <ac:spMkLst>
            <pc:docMk/>
            <pc:sldMk cId="218565807" sldId="943"/>
            <ac:spMk id="114" creationId="{1C4EAD27-C387-407D-94B1-AEFD6B315AF5}"/>
          </ac:spMkLst>
        </pc:spChg>
        <pc:grpChg chg="add mod">
          <ac:chgData name="Jonathan Neo" userId="499c2d3d-ce76-4636-8e86-6622b1f40b7d" providerId="ADAL" clId="{EAA38B30-6216-4603-B81A-1F5121423905}" dt="2020-05-23T14:39:56.202" v="29028" actId="552"/>
          <ac:grpSpMkLst>
            <pc:docMk/>
            <pc:sldMk cId="218565807" sldId="943"/>
            <ac:grpSpMk id="3" creationId="{13D983C3-AA43-48AE-8947-2F28E055BF8C}"/>
          </ac:grpSpMkLst>
        </pc:grpChg>
        <pc:grpChg chg="add mod">
          <ac:chgData name="Jonathan Neo" userId="499c2d3d-ce76-4636-8e86-6622b1f40b7d" providerId="ADAL" clId="{EAA38B30-6216-4603-B81A-1F5121423905}" dt="2020-05-23T14:39:56.202" v="29028" actId="552"/>
          <ac:grpSpMkLst>
            <pc:docMk/>
            <pc:sldMk cId="218565807" sldId="943"/>
            <ac:grpSpMk id="16" creationId="{8373A1E2-EDC5-46DB-A2D3-555ED7112957}"/>
          </ac:grpSpMkLst>
        </pc:grpChg>
        <pc:grpChg chg="add mod">
          <ac:chgData name="Jonathan Neo" userId="499c2d3d-ce76-4636-8e86-6622b1f40b7d" providerId="ADAL" clId="{EAA38B30-6216-4603-B81A-1F5121423905}" dt="2020-05-23T14:39:51.500" v="29027" actId="164"/>
          <ac:grpSpMkLst>
            <pc:docMk/>
            <pc:sldMk cId="218565807" sldId="943"/>
            <ac:grpSpMk id="21" creationId="{48F8ECF1-21D8-41AB-AB5B-7673918417CB}"/>
          </ac:grpSpMkLst>
        </pc:grpChg>
        <pc:grpChg chg="add del mod">
          <ac:chgData name="Jonathan Neo" userId="499c2d3d-ce76-4636-8e86-6622b1f40b7d" providerId="ADAL" clId="{EAA38B30-6216-4603-B81A-1F5121423905}" dt="2020-05-23T14:38:32.325" v="29012" actId="478"/>
          <ac:grpSpMkLst>
            <pc:docMk/>
            <pc:sldMk cId="218565807" sldId="943"/>
            <ac:grpSpMk id="26" creationId="{C3FAAFFE-0D18-4F44-AA28-CF172BCD34FD}"/>
          </ac:grpSpMkLst>
        </pc:grpChg>
        <pc:grpChg chg="add mod">
          <ac:chgData name="Jonathan Neo" userId="499c2d3d-ce76-4636-8e86-6622b1f40b7d" providerId="ADAL" clId="{EAA38B30-6216-4603-B81A-1F5121423905}" dt="2020-05-23T14:40:16.908" v="29030" actId="1076"/>
          <ac:grpSpMkLst>
            <pc:docMk/>
            <pc:sldMk cId="218565807" sldId="943"/>
            <ac:grpSpMk id="36" creationId="{44866E96-BDD8-420C-81E0-8363338D5B49}"/>
          </ac:grpSpMkLst>
        </pc:grpChg>
        <pc:grpChg chg="del">
          <ac:chgData name="Jonathan Neo" userId="499c2d3d-ce76-4636-8e86-6622b1f40b7d" providerId="ADAL" clId="{EAA38B30-6216-4603-B81A-1F5121423905}" dt="2020-05-23T14:20:12.065" v="28416" actId="478"/>
          <ac:grpSpMkLst>
            <pc:docMk/>
            <pc:sldMk cId="218565807" sldId="943"/>
            <ac:grpSpMk id="94" creationId="{F3D91147-1499-4E71-BBED-D23FD54FD7E7}"/>
          </ac:grpSpMkLst>
        </pc:grpChg>
        <pc:picChg chg="mod">
          <ac:chgData name="Jonathan Neo" userId="499c2d3d-ce76-4636-8e86-6622b1f40b7d" providerId="ADAL" clId="{EAA38B30-6216-4603-B81A-1F5121423905}" dt="2020-05-23T14:38:17.568" v="29011"/>
          <ac:picMkLst>
            <pc:docMk/>
            <pc:sldMk cId="218565807" sldId="943"/>
            <ac:picMk id="18" creationId="{B8096B1F-54E3-47C6-8BD1-F4E854A68909}"/>
          </ac:picMkLst>
        </pc:picChg>
        <pc:picChg chg="mod">
          <ac:chgData name="Jonathan Neo" userId="499c2d3d-ce76-4636-8e86-6622b1f40b7d" providerId="ADAL" clId="{EAA38B30-6216-4603-B81A-1F5121423905}" dt="2020-05-23T14:38:17.568" v="29011"/>
          <ac:picMkLst>
            <pc:docMk/>
            <pc:sldMk cId="218565807" sldId="943"/>
            <ac:picMk id="23" creationId="{B653CBED-3217-4976-A0F6-B5435E3A9B0C}"/>
          </ac:picMkLst>
        </pc:picChg>
        <pc:picChg chg="mod">
          <ac:chgData name="Jonathan Neo" userId="499c2d3d-ce76-4636-8e86-6622b1f40b7d" providerId="ADAL" clId="{EAA38B30-6216-4603-B81A-1F5121423905}" dt="2020-05-23T14:38:17.568" v="29011"/>
          <ac:picMkLst>
            <pc:docMk/>
            <pc:sldMk cId="218565807" sldId="943"/>
            <ac:picMk id="28" creationId="{70DB949E-1A2B-49BA-83C0-DF80B7334EEC}"/>
          </ac:picMkLst>
        </pc:picChg>
        <pc:picChg chg="mod">
          <ac:chgData name="Jonathan Neo" userId="499c2d3d-ce76-4636-8e86-6622b1f40b7d" providerId="ADAL" clId="{EAA38B30-6216-4603-B81A-1F5121423905}" dt="2020-05-23T14:38:51.604" v="29018"/>
          <ac:picMkLst>
            <pc:docMk/>
            <pc:sldMk cId="218565807" sldId="943"/>
            <ac:picMk id="38" creationId="{4CF589D3-4F30-4929-9105-508E4D650B05}"/>
          </ac:picMkLst>
        </pc:picChg>
        <pc:picChg chg="add mod">
          <ac:chgData name="Jonathan Neo" userId="499c2d3d-ce76-4636-8e86-6622b1f40b7d" providerId="ADAL" clId="{EAA38B30-6216-4603-B81A-1F5121423905}" dt="2020-05-23T14:47:21.922" v="29288" actId="1076"/>
          <ac:picMkLst>
            <pc:docMk/>
            <pc:sldMk cId="218565807" sldId="943"/>
            <ac:picMk id="44" creationId="{D9CA7160-7C36-4AEB-81F5-BA6D282EF40C}"/>
          </ac:picMkLst>
        </pc:picChg>
        <pc:picChg chg="add mod">
          <ac:chgData name="Jonathan Neo" userId="499c2d3d-ce76-4636-8e86-6622b1f40b7d" providerId="ADAL" clId="{EAA38B30-6216-4603-B81A-1F5121423905}" dt="2020-05-23T14:57:37.312" v="29566" actId="1076"/>
          <ac:picMkLst>
            <pc:docMk/>
            <pc:sldMk cId="218565807" sldId="943"/>
            <ac:picMk id="69" creationId="{FE982E17-D664-425E-B6E8-3616F145B8BE}"/>
          </ac:picMkLst>
        </pc:picChg>
        <pc:picChg chg="add mod">
          <ac:chgData name="Jonathan Neo" userId="499c2d3d-ce76-4636-8e86-6622b1f40b7d" providerId="ADAL" clId="{EAA38B30-6216-4603-B81A-1F5121423905}" dt="2020-05-23T16:12:10.816" v="32369" actId="1076"/>
          <ac:picMkLst>
            <pc:docMk/>
            <pc:sldMk cId="218565807" sldId="943"/>
            <ac:picMk id="71" creationId="{3F0AF3D3-9285-4BC4-B052-3967737817DE}"/>
          </ac:picMkLst>
        </pc:picChg>
        <pc:picChg chg="del">
          <ac:chgData name="Jonathan Neo" userId="499c2d3d-ce76-4636-8e86-6622b1f40b7d" providerId="ADAL" clId="{EAA38B30-6216-4603-B81A-1F5121423905}" dt="2020-05-23T14:20:12.065" v="28416" actId="478"/>
          <ac:picMkLst>
            <pc:docMk/>
            <pc:sldMk cId="218565807" sldId="943"/>
            <ac:picMk id="99" creationId="{FEC87592-5CE0-40A6-9067-05FA24FCFFB6}"/>
          </ac:picMkLst>
        </pc:picChg>
        <pc:picChg chg="add mod">
          <ac:chgData name="Jonathan Neo" userId="499c2d3d-ce76-4636-8e86-6622b1f40b7d" providerId="ADAL" clId="{EAA38B30-6216-4603-B81A-1F5121423905}" dt="2020-05-23T14:57:41.789" v="29567" actId="1076"/>
          <ac:picMkLst>
            <pc:docMk/>
            <pc:sldMk cId="218565807" sldId="943"/>
            <ac:picMk id="103" creationId="{3ADE1EFE-D9C6-4FEC-997C-0278FC0C5C77}"/>
          </ac:picMkLst>
        </pc:picChg>
        <pc:picChg chg="add mod">
          <ac:chgData name="Jonathan Neo" userId="499c2d3d-ce76-4636-8e86-6622b1f40b7d" providerId="ADAL" clId="{EAA38B30-6216-4603-B81A-1F5121423905}" dt="2020-05-23T14:57:44.614" v="29568" actId="1076"/>
          <ac:picMkLst>
            <pc:docMk/>
            <pc:sldMk cId="218565807" sldId="943"/>
            <ac:picMk id="104" creationId="{C2FFE020-86A3-4306-A2BE-FEFF027A1C8A}"/>
          </ac:picMkLst>
        </pc:picChg>
        <pc:picChg chg="add mod">
          <ac:chgData name="Jonathan Neo" userId="499c2d3d-ce76-4636-8e86-6622b1f40b7d" providerId="ADAL" clId="{EAA38B30-6216-4603-B81A-1F5121423905}" dt="2020-05-23T14:55:05.096" v="29480" actId="1035"/>
          <ac:picMkLst>
            <pc:docMk/>
            <pc:sldMk cId="218565807" sldId="943"/>
            <ac:picMk id="105" creationId="{D3572C0C-366D-4CBE-8335-307760D0DE62}"/>
          </ac:picMkLst>
        </pc:picChg>
        <pc:picChg chg="add mod">
          <ac:chgData name="Jonathan Neo" userId="499c2d3d-ce76-4636-8e86-6622b1f40b7d" providerId="ADAL" clId="{EAA38B30-6216-4603-B81A-1F5121423905}" dt="2020-05-23T14:57:37.312" v="29566" actId="1076"/>
          <ac:picMkLst>
            <pc:docMk/>
            <pc:sldMk cId="218565807" sldId="943"/>
            <ac:picMk id="106" creationId="{76BC1C5C-26EB-4E42-8924-7063D7E8F8BE}"/>
          </ac:picMkLst>
        </pc:picChg>
        <pc:picChg chg="add mod">
          <ac:chgData name="Jonathan Neo" userId="499c2d3d-ce76-4636-8e86-6622b1f40b7d" providerId="ADAL" clId="{EAA38B30-6216-4603-B81A-1F5121423905}" dt="2020-05-23T14:57:41.789" v="29567" actId="1076"/>
          <ac:picMkLst>
            <pc:docMk/>
            <pc:sldMk cId="218565807" sldId="943"/>
            <ac:picMk id="107" creationId="{294EFCF1-6D84-4150-B165-8B6045172B4E}"/>
          </ac:picMkLst>
        </pc:picChg>
        <pc:picChg chg="add mod">
          <ac:chgData name="Jonathan Neo" userId="499c2d3d-ce76-4636-8e86-6622b1f40b7d" providerId="ADAL" clId="{EAA38B30-6216-4603-B81A-1F5121423905}" dt="2020-05-23T14:57:44.614" v="29568" actId="1076"/>
          <ac:picMkLst>
            <pc:docMk/>
            <pc:sldMk cId="218565807" sldId="943"/>
            <ac:picMk id="108" creationId="{46882B5F-98B3-4206-983C-607417E4992E}"/>
          </ac:picMkLst>
        </pc:picChg>
        <pc:picChg chg="add mod">
          <ac:chgData name="Jonathan Neo" userId="499c2d3d-ce76-4636-8e86-6622b1f40b7d" providerId="ADAL" clId="{EAA38B30-6216-4603-B81A-1F5121423905}" dt="2020-05-23T14:54:57.747" v="29477" actId="1076"/>
          <ac:picMkLst>
            <pc:docMk/>
            <pc:sldMk cId="218565807" sldId="943"/>
            <ac:picMk id="109" creationId="{B3223F9C-9F9C-484D-AEFA-A474E8AB27EE}"/>
          </ac:picMkLst>
        </pc:picChg>
        <pc:cxnChg chg="add mod">
          <ac:chgData name="Jonathan Neo" userId="499c2d3d-ce76-4636-8e86-6622b1f40b7d" providerId="ADAL" clId="{EAA38B30-6216-4603-B81A-1F5121423905}" dt="2020-05-23T14:44:05.969" v="29219" actId="555"/>
          <ac:cxnSpMkLst>
            <pc:docMk/>
            <pc:sldMk cId="218565807" sldId="943"/>
            <ac:cxnSpMk id="24" creationId="{205B98DA-D1E2-4255-B7B2-12132BD22A84}"/>
          </ac:cxnSpMkLst>
        </pc:cxnChg>
        <pc:cxnChg chg="add del mod">
          <ac:chgData name="Jonathan Neo" userId="499c2d3d-ce76-4636-8e86-6622b1f40b7d" providerId="ADAL" clId="{EAA38B30-6216-4603-B81A-1F5121423905}" dt="2020-05-23T14:38:33.683" v="29013" actId="478"/>
          <ac:cxnSpMkLst>
            <pc:docMk/>
            <pc:sldMk cId="218565807" sldId="943"/>
            <ac:cxnSpMk id="33" creationId="{6DF4F98F-643A-440A-9C04-0CFFC944544A}"/>
          </ac:cxnSpMkLst>
        </pc:cxnChg>
        <pc:cxnChg chg="add mod">
          <ac:chgData name="Jonathan Neo" userId="499c2d3d-ce76-4636-8e86-6622b1f40b7d" providerId="ADAL" clId="{EAA38B30-6216-4603-B81A-1F5121423905}" dt="2020-05-23T14:55:26.684" v="29483" actId="554"/>
          <ac:cxnSpMkLst>
            <pc:docMk/>
            <pc:sldMk cId="218565807" sldId="943"/>
            <ac:cxnSpMk id="40" creationId="{BD803938-72B7-4BB5-B37F-CAAEB693FA88}"/>
          </ac:cxnSpMkLst>
        </pc:cxnChg>
        <pc:cxnChg chg="add del mod">
          <ac:chgData name="Jonathan Neo" userId="499c2d3d-ce76-4636-8e86-6622b1f40b7d" providerId="ADAL" clId="{EAA38B30-6216-4603-B81A-1F5121423905}" dt="2020-05-23T14:43:06.352" v="29212"/>
          <ac:cxnSpMkLst>
            <pc:docMk/>
            <pc:sldMk cId="218565807" sldId="943"/>
            <ac:cxnSpMk id="48" creationId="{8F60CE98-CF27-4857-A7A5-F35447552CB5}"/>
          </ac:cxnSpMkLst>
        </pc:cxnChg>
        <pc:cxnChg chg="add mod">
          <ac:chgData name="Jonathan Neo" userId="499c2d3d-ce76-4636-8e86-6622b1f40b7d" providerId="ADAL" clId="{EAA38B30-6216-4603-B81A-1F5121423905}" dt="2020-05-23T14:44:09.127" v="29220" actId="14100"/>
          <ac:cxnSpMkLst>
            <pc:docMk/>
            <pc:sldMk cId="218565807" sldId="943"/>
            <ac:cxnSpMk id="52" creationId="{64FDFC38-201A-4E7E-BF54-A8EF7B9E592D}"/>
          </ac:cxnSpMkLst>
        </pc:cxnChg>
        <pc:cxnChg chg="add mod">
          <ac:chgData name="Jonathan Neo" userId="499c2d3d-ce76-4636-8e86-6622b1f40b7d" providerId="ADAL" clId="{EAA38B30-6216-4603-B81A-1F5121423905}" dt="2020-05-23T14:44:05.969" v="29219" actId="555"/>
          <ac:cxnSpMkLst>
            <pc:docMk/>
            <pc:sldMk cId="218565807" sldId="943"/>
            <ac:cxnSpMk id="53" creationId="{33457DEF-05D5-4324-A04B-540A25F3DA46}"/>
          </ac:cxnSpMkLst>
        </pc:cxnChg>
        <pc:cxnChg chg="add mod">
          <ac:chgData name="Jonathan Neo" userId="499c2d3d-ce76-4636-8e86-6622b1f40b7d" providerId="ADAL" clId="{EAA38B30-6216-4603-B81A-1F5121423905}" dt="2020-05-23T14:44:05.969" v="29219" actId="555"/>
          <ac:cxnSpMkLst>
            <pc:docMk/>
            <pc:sldMk cId="218565807" sldId="943"/>
            <ac:cxnSpMk id="54" creationId="{54AF5692-10EC-42CF-BA9B-4B5B042B669B}"/>
          </ac:cxnSpMkLst>
        </pc:cxnChg>
        <pc:cxnChg chg="add mod">
          <ac:chgData name="Jonathan Neo" userId="499c2d3d-ce76-4636-8e86-6622b1f40b7d" providerId="ADAL" clId="{EAA38B30-6216-4603-B81A-1F5121423905}" dt="2020-05-23T14:44:05.969" v="29219" actId="555"/>
          <ac:cxnSpMkLst>
            <pc:docMk/>
            <pc:sldMk cId="218565807" sldId="943"/>
            <ac:cxnSpMk id="56" creationId="{44757DE0-B6CC-4D63-BC44-9D8FA82BAC13}"/>
          </ac:cxnSpMkLst>
        </pc:cxnChg>
        <pc:cxnChg chg="add mod">
          <ac:chgData name="Jonathan Neo" userId="499c2d3d-ce76-4636-8e86-6622b1f40b7d" providerId="ADAL" clId="{EAA38B30-6216-4603-B81A-1F5121423905}" dt="2020-05-23T14:45:56.773" v="29283" actId="1076"/>
          <ac:cxnSpMkLst>
            <pc:docMk/>
            <pc:sldMk cId="218565807" sldId="943"/>
            <ac:cxnSpMk id="62" creationId="{E1BABBF4-9BC3-4959-91A6-6E85405B2F2A}"/>
          </ac:cxnSpMkLst>
        </pc:cxnChg>
        <pc:cxnChg chg="add mod">
          <ac:chgData name="Jonathan Neo" userId="499c2d3d-ce76-4636-8e86-6622b1f40b7d" providerId="ADAL" clId="{EAA38B30-6216-4603-B81A-1F5121423905}" dt="2020-05-23T14:45:56.773" v="29283" actId="1076"/>
          <ac:cxnSpMkLst>
            <pc:docMk/>
            <pc:sldMk cId="218565807" sldId="943"/>
            <ac:cxnSpMk id="63" creationId="{CD5154AB-B457-4877-B1BB-2CB6C2C04312}"/>
          </ac:cxnSpMkLst>
        </pc:cxnChg>
        <pc:cxnChg chg="add mod">
          <ac:chgData name="Jonathan Neo" userId="499c2d3d-ce76-4636-8e86-6622b1f40b7d" providerId="ADAL" clId="{EAA38B30-6216-4603-B81A-1F5121423905}" dt="2020-05-23T14:45:32.184" v="29278" actId="208"/>
          <ac:cxnSpMkLst>
            <pc:docMk/>
            <pc:sldMk cId="218565807" sldId="943"/>
            <ac:cxnSpMk id="64" creationId="{8D2D95D7-815D-4161-8350-7782624D260C}"/>
          </ac:cxnSpMkLst>
        </pc:cxnChg>
        <pc:cxnChg chg="add mod">
          <ac:chgData name="Jonathan Neo" userId="499c2d3d-ce76-4636-8e86-6622b1f40b7d" providerId="ADAL" clId="{EAA38B30-6216-4603-B81A-1F5121423905}" dt="2020-05-23T14:45:32.184" v="29278" actId="208"/>
          <ac:cxnSpMkLst>
            <pc:docMk/>
            <pc:sldMk cId="218565807" sldId="943"/>
            <ac:cxnSpMk id="66" creationId="{A1BE5532-754A-4BAD-9500-265F281C22AB}"/>
          </ac:cxnSpMkLst>
        </pc:cxnChg>
        <pc:cxnChg chg="add del mod">
          <ac:chgData name="Jonathan Neo" userId="499c2d3d-ce76-4636-8e86-6622b1f40b7d" providerId="ADAL" clId="{EAA38B30-6216-4603-B81A-1F5121423905}" dt="2020-05-23T14:47:31.320" v="29290" actId="478"/>
          <ac:cxnSpMkLst>
            <pc:docMk/>
            <pc:sldMk cId="218565807" sldId="943"/>
            <ac:cxnSpMk id="73" creationId="{FBF952E7-8EE7-4820-9F24-1618DD28ABC5}"/>
          </ac:cxnSpMkLst>
        </pc:cxnChg>
        <pc:cxnChg chg="add mod">
          <ac:chgData name="Jonathan Neo" userId="499c2d3d-ce76-4636-8e86-6622b1f40b7d" providerId="ADAL" clId="{EAA38B30-6216-4603-B81A-1F5121423905}" dt="2020-05-23T14:51:00.669" v="29406" actId="14100"/>
          <ac:cxnSpMkLst>
            <pc:docMk/>
            <pc:sldMk cId="218565807" sldId="943"/>
            <ac:cxnSpMk id="74" creationId="{ED6EEDFD-BD64-431E-AA06-E78E465F6CE6}"/>
          </ac:cxnSpMkLst>
        </pc:cxnChg>
        <pc:cxnChg chg="add mod">
          <ac:chgData name="Jonathan Neo" userId="499c2d3d-ce76-4636-8e86-6622b1f40b7d" providerId="ADAL" clId="{EAA38B30-6216-4603-B81A-1F5121423905}" dt="2020-05-23T14:51:05.612" v="29410" actId="14100"/>
          <ac:cxnSpMkLst>
            <pc:docMk/>
            <pc:sldMk cId="218565807" sldId="943"/>
            <ac:cxnSpMk id="85" creationId="{BE131070-7555-47F5-ADBC-B9D266B37B63}"/>
          </ac:cxnSpMkLst>
        </pc:cxnChg>
        <pc:cxnChg chg="add mod">
          <ac:chgData name="Jonathan Neo" userId="499c2d3d-ce76-4636-8e86-6622b1f40b7d" providerId="ADAL" clId="{EAA38B30-6216-4603-B81A-1F5121423905}" dt="2020-05-23T14:51:36.471" v="29425" actId="14100"/>
          <ac:cxnSpMkLst>
            <pc:docMk/>
            <pc:sldMk cId="218565807" sldId="943"/>
            <ac:cxnSpMk id="90" creationId="{1828472C-E3F9-44AD-AF2D-978FCBAB1E2E}"/>
          </ac:cxnSpMkLst>
        </pc:cxnChg>
        <pc:cxnChg chg="add mod">
          <ac:chgData name="Jonathan Neo" userId="499c2d3d-ce76-4636-8e86-6622b1f40b7d" providerId="ADAL" clId="{EAA38B30-6216-4603-B81A-1F5121423905}" dt="2020-05-23T14:51:47.481" v="29430" actId="14100"/>
          <ac:cxnSpMkLst>
            <pc:docMk/>
            <pc:sldMk cId="218565807" sldId="943"/>
            <ac:cxnSpMk id="101" creationId="{1133B401-8495-4FC3-A01C-2FA1F53AC756}"/>
          </ac:cxnSpMkLst>
        </pc:cxnChg>
        <pc:cxnChg chg="add mod">
          <ac:chgData name="Jonathan Neo" userId="499c2d3d-ce76-4636-8e86-6622b1f40b7d" providerId="ADAL" clId="{EAA38B30-6216-4603-B81A-1F5121423905}" dt="2020-05-23T16:12:07.588" v="32367" actId="1076"/>
          <ac:cxnSpMkLst>
            <pc:docMk/>
            <pc:sldMk cId="218565807" sldId="943"/>
            <ac:cxnSpMk id="111" creationId="{7D4F89B2-350A-4177-B7AA-742DB87BFAE7}"/>
          </ac:cxnSpMkLst>
        </pc:cxnChg>
        <pc:cxnChg chg="add mod">
          <ac:chgData name="Jonathan Neo" userId="499c2d3d-ce76-4636-8e86-6622b1f40b7d" providerId="ADAL" clId="{EAA38B30-6216-4603-B81A-1F5121423905}" dt="2020-05-23T16:12:07.588" v="32367" actId="1076"/>
          <ac:cxnSpMkLst>
            <pc:docMk/>
            <pc:sldMk cId="218565807" sldId="943"/>
            <ac:cxnSpMk id="112" creationId="{3E15FF96-8AC2-412A-9FA8-5AFD89264736}"/>
          </ac:cxnSpMkLst>
        </pc:cxnChg>
      </pc:sldChg>
      <pc:sldChg chg="addSp delSp modSp add del mod">
        <pc:chgData name="Jonathan Neo" userId="499c2d3d-ce76-4636-8e86-6622b1f40b7d" providerId="ADAL" clId="{EAA38B30-6216-4603-B81A-1F5121423905}" dt="2020-05-23T14:23:03.054" v="28478" actId="47"/>
        <pc:sldMkLst>
          <pc:docMk/>
          <pc:sldMk cId="578875507" sldId="944"/>
        </pc:sldMkLst>
        <pc:spChg chg="mod">
          <ac:chgData name="Jonathan Neo" userId="499c2d3d-ce76-4636-8e86-6622b1f40b7d" providerId="ADAL" clId="{EAA38B30-6216-4603-B81A-1F5121423905}" dt="2020-05-23T14:23:01.134" v="28477" actId="20577"/>
          <ac:spMkLst>
            <pc:docMk/>
            <pc:sldMk cId="578875507" sldId="944"/>
            <ac:spMk id="45" creationId="{302E753B-6092-42E1-A754-BACC7F259AAD}"/>
          </ac:spMkLst>
        </pc:spChg>
        <pc:spChg chg="add del">
          <ac:chgData name="Jonathan Neo" userId="499c2d3d-ce76-4636-8e86-6622b1f40b7d" providerId="ADAL" clId="{EAA38B30-6216-4603-B81A-1F5121423905}" dt="2020-05-23T14:23:00.379" v="28475" actId="478"/>
          <ac:spMkLst>
            <pc:docMk/>
            <pc:sldMk cId="578875507" sldId="944"/>
            <ac:spMk id="100" creationId="{86CC8B52-FF42-4328-AD35-CAEF3402EB1A}"/>
          </ac:spMkLst>
        </pc:spChg>
        <pc:grpChg chg="add del">
          <ac:chgData name="Jonathan Neo" userId="499c2d3d-ce76-4636-8e86-6622b1f40b7d" providerId="ADAL" clId="{EAA38B30-6216-4603-B81A-1F5121423905}" dt="2020-05-23T14:23:00.379" v="28475" actId="478"/>
          <ac:grpSpMkLst>
            <pc:docMk/>
            <pc:sldMk cId="578875507" sldId="944"/>
            <ac:grpSpMk id="94" creationId="{F3D91147-1499-4E71-BBED-D23FD54FD7E7}"/>
          </ac:grpSpMkLst>
        </pc:grpChg>
        <pc:picChg chg="add del">
          <ac:chgData name="Jonathan Neo" userId="499c2d3d-ce76-4636-8e86-6622b1f40b7d" providerId="ADAL" clId="{EAA38B30-6216-4603-B81A-1F5121423905}" dt="2020-05-23T14:23:00.379" v="28475" actId="478"/>
          <ac:picMkLst>
            <pc:docMk/>
            <pc:sldMk cId="578875507" sldId="944"/>
            <ac:picMk id="99" creationId="{FEC87592-5CE0-40A6-9067-05FA24FCFFB6}"/>
          </ac:picMkLst>
        </pc:picChg>
      </pc:sldChg>
      <pc:sldChg chg="modSp add mod">
        <pc:chgData name="Jonathan Neo" userId="499c2d3d-ce76-4636-8e86-6622b1f40b7d" providerId="ADAL" clId="{EAA38B30-6216-4603-B81A-1F5121423905}" dt="2020-05-23T15:38:01.248" v="31070" actId="20577"/>
        <pc:sldMkLst>
          <pc:docMk/>
          <pc:sldMk cId="1774648484" sldId="944"/>
        </pc:sldMkLst>
        <pc:spChg chg="mod">
          <ac:chgData name="Jonathan Neo" userId="499c2d3d-ce76-4636-8e86-6622b1f40b7d" providerId="ADAL" clId="{EAA38B30-6216-4603-B81A-1F5121423905}" dt="2020-05-23T15:23:22.395" v="30828" actId="21"/>
          <ac:spMkLst>
            <pc:docMk/>
            <pc:sldMk cId="1774648484" sldId="944"/>
            <ac:spMk id="20" creationId="{024CD847-0F72-4128-B984-0E9055481785}"/>
          </ac:spMkLst>
        </pc:spChg>
        <pc:spChg chg="mod">
          <ac:chgData name="Jonathan Neo" userId="499c2d3d-ce76-4636-8e86-6622b1f40b7d" providerId="ADAL" clId="{EAA38B30-6216-4603-B81A-1F5121423905}" dt="2020-05-23T15:38:01.248" v="31070" actId="20577"/>
          <ac:spMkLst>
            <pc:docMk/>
            <pc:sldMk cId="1774648484" sldId="944"/>
            <ac:spMk id="27" creationId="{8D731E13-5464-4828-A6B6-3DCA2FA24900}"/>
          </ac:spMkLst>
        </pc:spChg>
      </pc:sldChg>
      <pc:sldChg chg="addSp delSp modSp add mod modNotesTx">
        <pc:chgData name="Jonathan Neo" userId="499c2d3d-ce76-4636-8e86-6622b1f40b7d" providerId="ADAL" clId="{EAA38B30-6216-4603-B81A-1F5121423905}" dt="2020-05-23T15:55:20.621" v="32083" actId="1035"/>
        <pc:sldMkLst>
          <pc:docMk/>
          <pc:sldMk cId="1281555072" sldId="945"/>
        </pc:sldMkLst>
        <pc:spChg chg="mod">
          <ac:chgData name="Jonathan Neo" userId="499c2d3d-ce76-4636-8e86-6622b1f40b7d" providerId="ADAL" clId="{EAA38B30-6216-4603-B81A-1F5121423905}" dt="2020-05-23T15:45:09.510" v="31230" actId="20577"/>
          <ac:spMkLst>
            <pc:docMk/>
            <pc:sldMk cId="1281555072" sldId="945"/>
            <ac:spMk id="2" creationId="{4CA54266-611C-486E-B2F8-7030C027DDEB}"/>
          </ac:spMkLst>
        </pc:spChg>
        <pc:spChg chg="del">
          <ac:chgData name="Jonathan Neo" userId="499c2d3d-ce76-4636-8e86-6622b1f40b7d" providerId="ADAL" clId="{EAA38B30-6216-4603-B81A-1F5121423905}" dt="2020-05-23T15:39:26.701" v="31211" actId="478"/>
          <ac:spMkLst>
            <pc:docMk/>
            <pc:sldMk cId="1281555072" sldId="945"/>
            <ac:spMk id="19" creationId="{9C589460-7EF4-4676-AA7C-2C9C88151848}"/>
          </ac:spMkLst>
        </pc:spChg>
        <pc:spChg chg="add mod">
          <ac:chgData name="Jonathan Neo" userId="499c2d3d-ce76-4636-8e86-6622b1f40b7d" providerId="ADAL" clId="{EAA38B30-6216-4603-B81A-1F5121423905}" dt="2020-05-23T15:55:20.621" v="32083" actId="1035"/>
          <ac:spMkLst>
            <pc:docMk/>
            <pc:sldMk cId="1281555072" sldId="945"/>
            <ac:spMk id="25" creationId="{FB05F297-9B88-4C0F-84D8-0FF0A6803D92}"/>
          </ac:spMkLst>
        </pc:spChg>
        <pc:spChg chg="add mod">
          <ac:chgData name="Jonathan Neo" userId="499c2d3d-ce76-4636-8e86-6622b1f40b7d" providerId="ADAL" clId="{EAA38B30-6216-4603-B81A-1F5121423905}" dt="2020-05-23T15:55:20.621" v="32083" actId="1035"/>
          <ac:spMkLst>
            <pc:docMk/>
            <pc:sldMk cId="1281555072" sldId="945"/>
            <ac:spMk id="26" creationId="{26C0B9EC-F3A8-40F8-9627-EDF0DBAAF6A2}"/>
          </ac:spMkLst>
        </pc:spChg>
        <pc:spChg chg="add mod">
          <ac:chgData name="Jonathan Neo" userId="499c2d3d-ce76-4636-8e86-6622b1f40b7d" providerId="ADAL" clId="{EAA38B30-6216-4603-B81A-1F5121423905}" dt="2020-05-23T15:55:20.621" v="32083" actId="1035"/>
          <ac:spMkLst>
            <pc:docMk/>
            <pc:sldMk cId="1281555072" sldId="945"/>
            <ac:spMk id="27" creationId="{F5DD1BFC-4BA1-46BF-84BD-6A490B581C97}"/>
          </ac:spMkLst>
        </pc:spChg>
        <pc:spChg chg="add mod">
          <ac:chgData name="Jonathan Neo" userId="499c2d3d-ce76-4636-8e86-6622b1f40b7d" providerId="ADAL" clId="{EAA38B30-6216-4603-B81A-1F5121423905}" dt="2020-05-23T15:55:20.621" v="32083" actId="1035"/>
          <ac:spMkLst>
            <pc:docMk/>
            <pc:sldMk cId="1281555072" sldId="945"/>
            <ac:spMk id="28" creationId="{AEEB5735-AEA4-4F5F-9D19-B80B8274F46D}"/>
          </ac:spMkLst>
        </pc:spChg>
        <pc:spChg chg="mod">
          <ac:chgData name="Jonathan Neo" userId="499c2d3d-ce76-4636-8e86-6622b1f40b7d" providerId="ADAL" clId="{EAA38B30-6216-4603-B81A-1F5121423905}" dt="2020-05-23T15:54:58.273" v="32034" actId="20577"/>
          <ac:spMkLst>
            <pc:docMk/>
            <pc:sldMk cId="1281555072" sldId="945"/>
            <ac:spMk id="45" creationId="{302E753B-6092-42E1-A754-BACC7F259AAD}"/>
          </ac:spMkLst>
        </pc:spChg>
        <pc:grpChg chg="del">
          <ac:chgData name="Jonathan Neo" userId="499c2d3d-ce76-4636-8e86-6622b1f40b7d" providerId="ADAL" clId="{EAA38B30-6216-4603-B81A-1F5121423905}" dt="2020-05-23T15:39:26.701" v="31211" actId="478"/>
          <ac:grpSpMkLst>
            <pc:docMk/>
            <pc:sldMk cId="1281555072" sldId="945"/>
            <ac:grpSpMk id="13" creationId="{6D12E1A0-88AD-4C93-8D47-4723F060755B}"/>
          </ac:grpSpMkLst>
        </pc:grpChg>
        <pc:picChg chg="add mod">
          <ac:chgData name="Jonathan Neo" userId="499c2d3d-ce76-4636-8e86-6622b1f40b7d" providerId="ADAL" clId="{EAA38B30-6216-4603-B81A-1F5121423905}" dt="2020-05-23T15:55:20.621" v="32083" actId="1035"/>
          <ac:picMkLst>
            <pc:docMk/>
            <pc:sldMk cId="1281555072" sldId="945"/>
            <ac:picMk id="7" creationId="{BCE644C2-3B77-4A52-B729-CE0FB3A327B7}"/>
          </ac:picMkLst>
        </pc:picChg>
        <pc:picChg chg="add mod">
          <ac:chgData name="Jonathan Neo" userId="499c2d3d-ce76-4636-8e86-6622b1f40b7d" providerId="ADAL" clId="{EAA38B30-6216-4603-B81A-1F5121423905}" dt="2020-05-23T15:55:20.621" v="32083" actId="1035"/>
          <ac:picMkLst>
            <pc:docMk/>
            <pc:sldMk cId="1281555072" sldId="945"/>
            <ac:picMk id="9" creationId="{930B3005-739F-4E8C-8CAC-F63E4EA6641E}"/>
          </ac:picMkLst>
        </pc:picChg>
        <pc:picChg chg="add mod">
          <ac:chgData name="Jonathan Neo" userId="499c2d3d-ce76-4636-8e86-6622b1f40b7d" providerId="ADAL" clId="{EAA38B30-6216-4603-B81A-1F5121423905}" dt="2020-05-23T15:55:20.621" v="32083" actId="1035"/>
          <ac:picMkLst>
            <pc:docMk/>
            <pc:sldMk cId="1281555072" sldId="945"/>
            <ac:picMk id="11" creationId="{BEEFC918-9EC4-417F-8BED-9F5776853EC1}"/>
          </ac:picMkLst>
        </pc:picChg>
        <pc:picChg chg="del">
          <ac:chgData name="Jonathan Neo" userId="499c2d3d-ce76-4636-8e86-6622b1f40b7d" providerId="ADAL" clId="{EAA38B30-6216-4603-B81A-1F5121423905}" dt="2020-05-23T15:39:26.701" v="31211" actId="478"/>
          <ac:picMkLst>
            <pc:docMk/>
            <pc:sldMk cId="1281555072" sldId="945"/>
            <ac:picMk id="18" creationId="{05EC9CE3-9246-4443-BBCC-1FE4E03AB24C}"/>
          </ac:picMkLst>
        </pc:picChg>
        <pc:picChg chg="add mod">
          <ac:chgData name="Jonathan Neo" userId="499c2d3d-ce76-4636-8e86-6622b1f40b7d" providerId="ADAL" clId="{EAA38B30-6216-4603-B81A-1F5121423905}" dt="2020-05-23T15:55:20.621" v="32083" actId="1035"/>
          <ac:picMkLst>
            <pc:docMk/>
            <pc:sldMk cId="1281555072" sldId="945"/>
            <ac:picMk id="20" creationId="{5EE6A239-899F-43E6-BBA8-458E6B4BD805}"/>
          </ac:picMkLst>
        </pc:picChg>
        <pc:picChg chg="add mod">
          <ac:chgData name="Jonathan Neo" userId="499c2d3d-ce76-4636-8e86-6622b1f40b7d" providerId="ADAL" clId="{EAA38B30-6216-4603-B81A-1F5121423905}" dt="2020-05-23T15:52:41.330" v="31701" actId="571"/>
          <ac:picMkLst>
            <pc:docMk/>
            <pc:sldMk cId="1281555072" sldId="945"/>
            <ac:picMk id="22" creationId="{B07CDDC9-F951-4DA1-AC4F-3055C38E3B31}"/>
          </ac:picMkLst>
        </pc:picChg>
        <pc:picChg chg="add mod">
          <ac:chgData name="Jonathan Neo" userId="499c2d3d-ce76-4636-8e86-6622b1f40b7d" providerId="ADAL" clId="{EAA38B30-6216-4603-B81A-1F5121423905}" dt="2020-05-23T15:52:41.330" v="31701" actId="571"/>
          <ac:picMkLst>
            <pc:docMk/>
            <pc:sldMk cId="1281555072" sldId="945"/>
            <ac:picMk id="23" creationId="{F7CC53FC-5064-442D-A88F-D7541C77E4F1}"/>
          </ac:picMkLst>
        </pc:picChg>
        <pc:picChg chg="add mod">
          <ac:chgData name="Jonathan Neo" userId="499c2d3d-ce76-4636-8e86-6622b1f40b7d" providerId="ADAL" clId="{EAA38B30-6216-4603-B81A-1F5121423905}" dt="2020-05-23T15:52:41.330" v="31701" actId="571"/>
          <ac:picMkLst>
            <pc:docMk/>
            <pc:sldMk cId="1281555072" sldId="945"/>
            <ac:picMk id="24" creationId="{AE563AD7-B636-416E-B004-4241BCD4A22F}"/>
          </ac:picMkLst>
        </pc:picChg>
      </pc:sldChg>
      <pc:sldChg chg="addSp delSp modSp add mod">
        <pc:chgData name="Jonathan Neo" userId="499c2d3d-ce76-4636-8e86-6622b1f40b7d" providerId="ADAL" clId="{EAA38B30-6216-4603-B81A-1F5121423905}" dt="2020-05-23T15:59:22.332" v="32287"/>
        <pc:sldMkLst>
          <pc:docMk/>
          <pc:sldMk cId="1788886364" sldId="946"/>
        </pc:sldMkLst>
        <pc:spChg chg="mod">
          <ac:chgData name="Jonathan Neo" userId="499c2d3d-ce76-4636-8e86-6622b1f40b7d" providerId="ADAL" clId="{EAA38B30-6216-4603-B81A-1F5121423905}" dt="2020-05-23T15:55:42.601" v="32096" actId="20577"/>
          <ac:spMkLst>
            <pc:docMk/>
            <pc:sldMk cId="1788886364" sldId="946"/>
            <ac:spMk id="2" creationId="{4CA54266-611C-486E-B2F8-7030C027DDEB}"/>
          </ac:spMkLst>
        </pc:spChg>
        <pc:spChg chg="add del mod">
          <ac:chgData name="Jonathan Neo" userId="499c2d3d-ce76-4636-8e86-6622b1f40b7d" providerId="ADAL" clId="{EAA38B30-6216-4603-B81A-1F5121423905}" dt="2020-05-23T15:55:45.954" v="32097" actId="478"/>
          <ac:spMkLst>
            <pc:docMk/>
            <pc:sldMk cId="1788886364" sldId="946"/>
            <ac:spMk id="3" creationId="{4AF2F340-6B60-4254-A0C9-D62A6E708CC8}"/>
          </ac:spMkLst>
        </pc:spChg>
        <pc:spChg chg="add del mod">
          <ac:chgData name="Jonathan Neo" userId="499c2d3d-ce76-4636-8e86-6622b1f40b7d" providerId="ADAL" clId="{EAA38B30-6216-4603-B81A-1F5121423905}" dt="2020-05-23T15:55:45.954" v="32097" actId="478"/>
          <ac:spMkLst>
            <pc:docMk/>
            <pc:sldMk cId="1788886364" sldId="946"/>
            <ac:spMk id="11" creationId="{E84DCFE5-C9D6-4CA3-87C4-595868E44860}"/>
          </ac:spMkLst>
        </pc:spChg>
        <pc:spChg chg="add del mod">
          <ac:chgData name="Jonathan Neo" userId="499c2d3d-ce76-4636-8e86-6622b1f40b7d" providerId="ADAL" clId="{EAA38B30-6216-4603-B81A-1F5121423905}" dt="2020-05-23T15:55:45.954" v="32097" actId="478"/>
          <ac:spMkLst>
            <pc:docMk/>
            <pc:sldMk cId="1788886364" sldId="946"/>
            <ac:spMk id="12" creationId="{8ABE7364-0539-4550-8DD1-575F8DE1CD13}"/>
          </ac:spMkLst>
        </pc:spChg>
        <pc:spChg chg="add del mod">
          <ac:chgData name="Jonathan Neo" userId="499c2d3d-ce76-4636-8e86-6622b1f40b7d" providerId="ADAL" clId="{EAA38B30-6216-4603-B81A-1F5121423905}" dt="2020-05-23T15:56:43.327" v="32106" actId="478"/>
          <ac:spMkLst>
            <pc:docMk/>
            <pc:sldMk cId="1788886364" sldId="946"/>
            <ac:spMk id="45" creationId="{302E753B-6092-42E1-A754-BACC7F259AAD}"/>
          </ac:spMkLst>
        </pc:spChg>
        <pc:graphicFrameChg chg="add del mod">
          <ac:chgData name="Jonathan Neo" userId="499c2d3d-ce76-4636-8e86-6622b1f40b7d" providerId="ADAL" clId="{EAA38B30-6216-4603-B81A-1F5121423905}" dt="2020-05-23T15:56:41.946" v="32105" actId="3680"/>
          <ac:graphicFrameMkLst>
            <pc:docMk/>
            <pc:sldMk cId="1788886364" sldId="946"/>
            <ac:graphicFrameMk id="7" creationId="{28BCB939-9BDA-4942-BFDA-8774AB2E0CA4}"/>
          </ac:graphicFrameMkLst>
        </pc:graphicFrameChg>
        <pc:graphicFrameChg chg="add mod modGraphic">
          <ac:chgData name="Jonathan Neo" userId="499c2d3d-ce76-4636-8e86-6622b1f40b7d" providerId="ADAL" clId="{EAA38B30-6216-4603-B81A-1F5121423905}" dt="2020-05-23T15:59:22.332" v="32287"/>
          <ac:graphicFrameMkLst>
            <pc:docMk/>
            <pc:sldMk cId="1788886364" sldId="946"/>
            <ac:graphicFrameMk id="9" creationId="{7AA633FE-9B95-47B0-8AB1-0F7D1A421852}"/>
          </ac:graphicFrameMkLst>
        </pc:graphicFrameChg>
        <pc:picChg chg="add del mod">
          <ac:chgData name="Jonathan Neo" userId="499c2d3d-ce76-4636-8e86-6622b1f40b7d" providerId="ADAL" clId="{EAA38B30-6216-4603-B81A-1F5121423905}" dt="2020-05-23T15:55:45.954" v="32097" actId="478"/>
          <ac:picMkLst>
            <pc:docMk/>
            <pc:sldMk cId="1788886364" sldId="946"/>
            <ac:picMk id="2050" creationId="{3F822FF4-CCB8-4771-A3BF-C45BFA831936}"/>
          </ac:picMkLst>
        </pc:picChg>
        <pc:picChg chg="add del mod">
          <ac:chgData name="Jonathan Neo" userId="499c2d3d-ce76-4636-8e86-6622b1f40b7d" providerId="ADAL" clId="{EAA38B30-6216-4603-B81A-1F5121423905}" dt="2020-05-23T15:55:45.954" v="32097" actId="478"/>
          <ac:picMkLst>
            <pc:docMk/>
            <pc:sldMk cId="1788886364" sldId="946"/>
            <ac:picMk id="2052" creationId="{1E90DE15-A8F5-4B41-B8F1-71D74265FC62}"/>
          </ac:picMkLst>
        </pc:picChg>
        <pc:picChg chg="add del mod">
          <ac:chgData name="Jonathan Neo" userId="499c2d3d-ce76-4636-8e86-6622b1f40b7d" providerId="ADAL" clId="{EAA38B30-6216-4603-B81A-1F5121423905}" dt="2020-05-23T15:55:45.954" v="32097" actId="478"/>
          <ac:picMkLst>
            <pc:docMk/>
            <pc:sldMk cId="1788886364" sldId="946"/>
            <ac:picMk id="2054" creationId="{03BD323C-4F2D-4CEA-A60E-6B62AE3A86AD}"/>
          </ac:picMkLst>
        </pc:picChg>
      </pc:sldChg>
      <pc:sldChg chg="addSp delSp modSp add del mod">
        <pc:chgData name="Jonathan Neo" userId="499c2d3d-ce76-4636-8e86-6622b1f40b7d" providerId="ADAL" clId="{EAA38B30-6216-4603-B81A-1F5121423905}" dt="2020-05-23T16:02:17.299" v="32337" actId="47"/>
        <pc:sldMkLst>
          <pc:docMk/>
          <pc:sldMk cId="3034134596" sldId="947"/>
        </pc:sldMkLst>
        <pc:spChg chg="del mod">
          <ac:chgData name="Jonathan Neo" userId="499c2d3d-ce76-4636-8e86-6622b1f40b7d" providerId="ADAL" clId="{EAA38B30-6216-4603-B81A-1F5121423905}" dt="2020-05-23T16:00:58.796" v="32324" actId="478"/>
          <ac:spMkLst>
            <pc:docMk/>
            <pc:sldMk cId="3034134596" sldId="947"/>
            <ac:spMk id="2" creationId="{4CA54266-611C-486E-B2F8-7030C027DDEB}"/>
          </ac:spMkLst>
        </pc:spChg>
        <pc:spChg chg="mod">
          <ac:chgData name="Jonathan Neo" userId="499c2d3d-ce76-4636-8e86-6622b1f40b7d" providerId="ADAL" clId="{EAA38B30-6216-4603-B81A-1F5121423905}" dt="2020-05-23T16:00:07.146" v="32296" actId="207"/>
          <ac:spMkLst>
            <pc:docMk/>
            <pc:sldMk cId="3034134596" sldId="947"/>
            <ac:spMk id="3" creationId="{B9030F8A-889D-4982-8EDA-D99449B2642E}"/>
          </ac:spMkLst>
        </pc:spChg>
        <pc:spChg chg="mod">
          <ac:chgData name="Jonathan Neo" userId="499c2d3d-ce76-4636-8e86-6622b1f40b7d" providerId="ADAL" clId="{EAA38B30-6216-4603-B81A-1F5121423905}" dt="2020-05-23T16:00:07.146" v="32296" actId="207"/>
          <ac:spMkLst>
            <pc:docMk/>
            <pc:sldMk cId="3034134596" sldId="947"/>
            <ac:spMk id="6" creationId="{506CA133-FB4F-4CE6-BF72-ABF18E62E6ED}"/>
          </ac:spMkLst>
        </pc:spChg>
        <pc:spChg chg="mod">
          <ac:chgData name="Jonathan Neo" userId="499c2d3d-ce76-4636-8e86-6622b1f40b7d" providerId="ADAL" clId="{EAA38B30-6216-4603-B81A-1F5121423905}" dt="2020-05-23T16:00:07.146" v="32296" actId="207"/>
          <ac:spMkLst>
            <pc:docMk/>
            <pc:sldMk cId="3034134596" sldId="947"/>
            <ac:spMk id="7" creationId="{5C6E9710-FF3C-4A68-ABE0-A203754A0E03}"/>
          </ac:spMkLst>
        </pc:spChg>
        <pc:spChg chg="add del mod">
          <ac:chgData name="Jonathan Neo" userId="499c2d3d-ce76-4636-8e86-6622b1f40b7d" providerId="ADAL" clId="{EAA38B30-6216-4603-B81A-1F5121423905}" dt="2020-05-23T16:00:59.420" v="32325" actId="478"/>
          <ac:spMkLst>
            <pc:docMk/>
            <pc:sldMk cId="3034134596" sldId="947"/>
            <ac:spMk id="8" creationId="{CBCF364B-C9DF-4A6A-8CDC-A2BA963D9515}"/>
          </ac:spMkLst>
        </pc:spChg>
        <pc:spChg chg="mod">
          <ac:chgData name="Jonathan Neo" userId="499c2d3d-ce76-4636-8e86-6622b1f40b7d" providerId="ADAL" clId="{EAA38B30-6216-4603-B81A-1F5121423905}" dt="2020-05-23T16:00:07.146" v="32296" actId="207"/>
          <ac:spMkLst>
            <pc:docMk/>
            <pc:sldMk cId="3034134596" sldId="947"/>
            <ac:spMk id="10" creationId="{1BA5F48B-C0B2-4850-AC04-7403548D9A42}"/>
          </ac:spMkLst>
        </pc:spChg>
        <pc:spChg chg="mod">
          <ac:chgData name="Jonathan Neo" userId="499c2d3d-ce76-4636-8e86-6622b1f40b7d" providerId="ADAL" clId="{EAA38B30-6216-4603-B81A-1F5121423905}" dt="2020-05-23T16:00:07.146" v="32296" actId="207"/>
          <ac:spMkLst>
            <pc:docMk/>
            <pc:sldMk cId="3034134596" sldId="947"/>
            <ac:spMk id="12" creationId="{DAF3300D-A6F1-497B-815E-4FD2A73C1EE9}"/>
          </ac:spMkLst>
        </pc:spChg>
        <pc:spChg chg="mod">
          <ac:chgData name="Jonathan Neo" userId="499c2d3d-ce76-4636-8e86-6622b1f40b7d" providerId="ADAL" clId="{EAA38B30-6216-4603-B81A-1F5121423905}" dt="2020-05-23T16:00:07.146" v="32296" actId="207"/>
          <ac:spMkLst>
            <pc:docMk/>
            <pc:sldMk cId="3034134596" sldId="947"/>
            <ac:spMk id="13" creationId="{DC658812-AF99-47D3-862A-31F9A05DFC53}"/>
          </ac:spMkLst>
        </pc:spChg>
        <pc:spChg chg="mod">
          <ac:chgData name="Jonathan Neo" userId="499c2d3d-ce76-4636-8e86-6622b1f40b7d" providerId="ADAL" clId="{EAA38B30-6216-4603-B81A-1F5121423905}" dt="2020-05-23T16:00:07.146" v="32296" actId="207"/>
          <ac:spMkLst>
            <pc:docMk/>
            <pc:sldMk cId="3034134596" sldId="947"/>
            <ac:spMk id="15" creationId="{0F506D53-2543-4773-B1C3-6C8C3BBC0959}"/>
          </ac:spMkLst>
        </pc:spChg>
        <pc:spChg chg="mod">
          <ac:chgData name="Jonathan Neo" userId="499c2d3d-ce76-4636-8e86-6622b1f40b7d" providerId="ADAL" clId="{EAA38B30-6216-4603-B81A-1F5121423905}" dt="2020-05-23T16:00:07.146" v="32296" actId="207"/>
          <ac:spMkLst>
            <pc:docMk/>
            <pc:sldMk cId="3034134596" sldId="947"/>
            <ac:spMk id="16" creationId="{850CDD09-F500-420A-B202-73025F528CA0}"/>
          </ac:spMkLst>
        </pc:spChg>
        <pc:spChg chg="mod">
          <ac:chgData name="Jonathan Neo" userId="499c2d3d-ce76-4636-8e86-6622b1f40b7d" providerId="ADAL" clId="{EAA38B30-6216-4603-B81A-1F5121423905}" dt="2020-05-23T16:00:07.146" v="32296" actId="207"/>
          <ac:spMkLst>
            <pc:docMk/>
            <pc:sldMk cId="3034134596" sldId="947"/>
            <ac:spMk id="17" creationId="{3623FB4C-B12B-40FA-ADC6-5C5E254C29CC}"/>
          </ac:spMkLst>
        </pc:spChg>
        <pc:picChg chg="add del mod">
          <ac:chgData name="Jonathan Neo" userId="499c2d3d-ce76-4636-8e86-6622b1f40b7d" providerId="ADAL" clId="{EAA38B30-6216-4603-B81A-1F5121423905}" dt="2020-05-23T16:02:14.865" v="32335"/>
          <ac:picMkLst>
            <pc:docMk/>
            <pc:sldMk cId="3034134596" sldId="947"/>
            <ac:picMk id="18" creationId="{C08DC3BB-9DB2-4CEB-A1C0-DEF27D31B7E5}"/>
          </ac:picMkLst>
        </pc:picChg>
      </pc:sldChg>
      <pc:sldChg chg="addSp delSp modSp add del mod">
        <pc:chgData name="Jonathan Neo" userId="499c2d3d-ce76-4636-8e86-6622b1f40b7d" providerId="ADAL" clId="{EAA38B30-6216-4603-B81A-1F5121423905}" dt="2020-05-23T16:02:16.479" v="32336" actId="47"/>
        <pc:sldMkLst>
          <pc:docMk/>
          <pc:sldMk cId="1823417146" sldId="948"/>
        </pc:sldMkLst>
        <pc:spChg chg="del mod">
          <ac:chgData name="Jonathan Neo" userId="499c2d3d-ce76-4636-8e86-6622b1f40b7d" providerId="ADAL" clId="{EAA38B30-6216-4603-B81A-1F5121423905}" dt="2020-05-23T16:00:49.410" v="32322" actId="478"/>
          <ac:spMkLst>
            <pc:docMk/>
            <pc:sldMk cId="1823417146" sldId="948"/>
            <ac:spMk id="2" creationId="{4CA54266-611C-486E-B2F8-7030C027DDEB}"/>
          </ac:spMkLst>
        </pc:spChg>
        <pc:spChg chg="mod">
          <ac:chgData name="Jonathan Neo" userId="499c2d3d-ce76-4636-8e86-6622b1f40b7d" providerId="ADAL" clId="{EAA38B30-6216-4603-B81A-1F5121423905}" dt="2020-05-23T16:00:17.948" v="32298" actId="207"/>
          <ac:spMkLst>
            <pc:docMk/>
            <pc:sldMk cId="1823417146" sldId="948"/>
            <ac:spMk id="3" creationId="{B9030F8A-889D-4982-8EDA-D99449B2642E}"/>
          </ac:spMkLst>
        </pc:spChg>
        <pc:spChg chg="add del mod">
          <ac:chgData name="Jonathan Neo" userId="499c2d3d-ce76-4636-8e86-6622b1f40b7d" providerId="ADAL" clId="{EAA38B30-6216-4603-B81A-1F5121423905}" dt="2020-05-23T16:00:52.103" v="32323" actId="478"/>
          <ac:spMkLst>
            <pc:docMk/>
            <pc:sldMk cId="1823417146" sldId="948"/>
            <ac:spMk id="8" creationId="{F57FFF0F-C5E3-49BA-A2CD-243324185803}"/>
          </ac:spMkLst>
        </pc:spChg>
        <pc:spChg chg="mod">
          <ac:chgData name="Jonathan Neo" userId="499c2d3d-ce76-4636-8e86-6622b1f40b7d" providerId="ADAL" clId="{EAA38B30-6216-4603-B81A-1F5121423905}" dt="2020-05-23T16:00:19.863" v="32299" actId="207"/>
          <ac:spMkLst>
            <pc:docMk/>
            <pc:sldMk cId="1823417146" sldId="948"/>
            <ac:spMk id="11" creationId="{99510FEA-B88F-4AA6-BAF6-818AEFD40F4C}"/>
          </ac:spMkLst>
        </pc:spChg>
        <pc:picChg chg="add del mod">
          <ac:chgData name="Jonathan Neo" userId="499c2d3d-ce76-4636-8e86-6622b1f40b7d" providerId="ADAL" clId="{EAA38B30-6216-4603-B81A-1F5121423905}" dt="2020-05-23T16:02:10.772" v="32334"/>
          <ac:picMkLst>
            <pc:docMk/>
            <pc:sldMk cId="1823417146" sldId="948"/>
            <ac:picMk id="18" creationId="{91CFDC31-AFC8-4360-8665-106615A452A2}"/>
          </ac:picMkLst>
        </pc:picChg>
      </pc:sldChg>
      <pc:sldChg chg="add del">
        <pc:chgData name="Jonathan Neo" userId="499c2d3d-ce76-4636-8e86-6622b1f40b7d" providerId="ADAL" clId="{EAA38B30-6216-4603-B81A-1F5121423905}" dt="2020-05-23T16:02:09.939" v="32333" actId="22"/>
        <pc:sldMkLst>
          <pc:docMk/>
          <pc:sldMk cId="536894041" sldId="949"/>
        </pc:sldMkLst>
      </pc:sldChg>
      <pc:sldChg chg="add del">
        <pc:chgData name="Jonathan Neo" userId="499c2d3d-ce76-4636-8e86-6622b1f40b7d" providerId="ADAL" clId="{EAA38B30-6216-4603-B81A-1F5121423905}" dt="2020-05-23T16:02:08.763" v="32332" actId="22"/>
        <pc:sldMkLst>
          <pc:docMk/>
          <pc:sldMk cId="2938045253" sldId="950"/>
        </pc:sldMkLst>
      </pc:sldChg>
      <pc:sldChg chg="add del">
        <pc:chgData name="Jonathan Neo" userId="499c2d3d-ce76-4636-8e86-6622b1f40b7d" providerId="ADAL" clId="{EAA38B30-6216-4603-B81A-1F5121423905}" dt="2020-05-23T16:02:08.602" v="32331" actId="22"/>
        <pc:sldMkLst>
          <pc:docMk/>
          <pc:sldMk cId="2764372384" sldId="951"/>
        </pc:sldMkLst>
      </pc:sldChg>
    </pc:docChg>
  </pc:docChgLst>
  <pc:docChgLst>
    <pc:chgData name="Jonathan Neo" userId="499c2d3d-ce76-4636-8e86-6622b1f40b7d" providerId="ADAL" clId="{61F588B5-3371-4D11-B4A8-2670D27C83A8}"/>
    <pc:docChg chg="undo redo custSel addSld delSld modSld sldOrd">
      <pc:chgData name="Jonathan Neo" userId="499c2d3d-ce76-4636-8e86-6622b1f40b7d" providerId="ADAL" clId="{61F588B5-3371-4D11-B4A8-2670D27C83A8}" dt="2020-05-22T04:32:08.037" v="3712" actId="20577"/>
      <pc:docMkLst>
        <pc:docMk/>
      </pc:docMkLst>
      <pc:sldChg chg="modSp mod">
        <pc:chgData name="Jonathan Neo" userId="499c2d3d-ce76-4636-8e86-6622b1f40b7d" providerId="ADAL" clId="{61F588B5-3371-4D11-B4A8-2670D27C83A8}" dt="2020-05-22T04:32:08.037" v="3712" actId="20577"/>
        <pc:sldMkLst>
          <pc:docMk/>
          <pc:sldMk cId="2274277515" sldId="880"/>
        </pc:sldMkLst>
        <pc:spChg chg="mod">
          <ac:chgData name="Jonathan Neo" userId="499c2d3d-ce76-4636-8e86-6622b1f40b7d" providerId="ADAL" clId="{61F588B5-3371-4D11-B4A8-2670D27C83A8}" dt="2020-05-22T04:32:08.037" v="3712" actId="20577"/>
          <ac:spMkLst>
            <pc:docMk/>
            <pc:sldMk cId="2274277515" sldId="880"/>
            <ac:spMk id="2" creationId="{89B4DCD2-73CF-4AAE-B1C2-25476B32382D}"/>
          </ac:spMkLst>
        </pc:spChg>
        <pc:spChg chg="mod">
          <ac:chgData name="Jonathan Neo" userId="499c2d3d-ce76-4636-8e86-6622b1f40b7d" providerId="ADAL" clId="{61F588B5-3371-4D11-B4A8-2670D27C83A8}" dt="2020-05-21T09:18:27.061" v="9" actId="20577"/>
          <ac:spMkLst>
            <pc:docMk/>
            <pc:sldMk cId="2274277515" sldId="880"/>
            <ac:spMk id="4" creationId="{714907C9-4DB3-4FEA-B47F-5BE57F763E73}"/>
          </ac:spMkLst>
        </pc:spChg>
      </pc:sldChg>
      <pc:sldChg chg="modSp mod modAnim">
        <pc:chgData name="Jonathan Neo" userId="499c2d3d-ce76-4636-8e86-6622b1f40b7d" providerId="ADAL" clId="{61F588B5-3371-4D11-B4A8-2670D27C83A8}" dt="2020-05-22T02:51:04.236" v="3680" actId="20577"/>
        <pc:sldMkLst>
          <pc:docMk/>
          <pc:sldMk cId="2279152123" sldId="884"/>
        </pc:sldMkLst>
        <pc:spChg chg="mod">
          <ac:chgData name="Jonathan Neo" userId="499c2d3d-ce76-4636-8e86-6622b1f40b7d" providerId="ADAL" clId="{61F588B5-3371-4D11-B4A8-2670D27C83A8}" dt="2020-05-21T09:31:21.654" v="94" actId="20577"/>
          <ac:spMkLst>
            <pc:docMk/>
            <pc:sldMk cId="2279152123" sldId="884"/>
            <ac:spMk id="2" creationId="{4CA54266-611C-486E-B2F8-7030C027DDEB}"/>
          </ac:spMkLst>
        </pc:spChg>
        <pc:spChg chg="mod">
          <ac:chgData name="Jonathan Neo" userId="499c2d3d-ce76-4636-8e86-6622b1f40b7d" providerId="ADAL" clId="{61F588B5-3371-4D11-B4A8-2670D27C83A8}" dt="2020-05-22T02:51:04.236" v="3680" actId="20577"/>
          <ac:spMkLst>
            <pc:docMk/>
            <pc:sldMk cId="2279152123" sldId="884"/>
            <ac:spMk id="4" creationId="{15D9B6CF-8B71-4599-B04F-B8C69549C471}"/>
          </ac:spMkLst>
        </pc:spChg>
      </pc:sldChg>
      <pc:sldChg chg="del">
        <pc:chgData name="Jonathan Neo" userId="499c2d3d-ce76-4636-8e86-6622b1f40b7d" providerId="ADAL" clId="{61F588B5-3371-4D11-B4A8-2670D27C83A8}" dt="2020-05-21T09:18:57.942" v="41" actId="47"/>
        <pc:sldMkLst>
          <pc:docMk/>
          <pc:sldMk cId="3376772589" sldId="889"/>
        </pc:sldMkLst>
      </pc:sldChg>
      <pc:sldChg chg="del mod ord modShow">
        <pc:chgData name="Jonathan Neo" userId="499c2d3d-ce76-4636-8e86-6622b1f40b7d" providerId="ADAL" clId="{61F588B5-3371-4D11-B4A8-2670D27C83A8}" dt="2020-05-22T03:43:50.545" v="3681" actId="47"/>
        <pc:sldMkLst>
          <pc:docMk/>
          <pc:sldMk cId="2079602966" sldId="890"/>
        </pc:sldMkLst>
      </pc:sldChg>
      <pc:sldChg chg="modSp mod ord">
        <pc:chgData name="Jonathan Neo" userId="499c2d3d-ce76-4636-8e86-6622b1f40b7d" providerId="ADAL" clId="{61F588B5-3371-4D11-B4A8-2670D27C83A8}" dt="2020-05-22T02:50:56.383" v="3660"/>
        <pc:sldMkLst>
          <pc:docMk/>
          <pc:sldMk cId="3554616385" sldId="891"/>
        </pc:sldMkLst>
        <pc:spChg chg="mod">
          <ac:chgData name="Jonathan Neo" userId="499c2d3d-ce76-4636-8e86-6622b1f40b7d" providerId="ADAL" clId="{61F588B5-3371-4D11-B4A8-2670D27C83A8}" dt="2020-05-21T09:19:35.891" v="56" actId="1038"/>
          <ac:spMkLst>
            <pc:docMk/>
            <pc:sldMk cId="3554616385" sldId="891"/>
            <ac:spMk id="26" creationId="{E2D7264A-C021-4166-88FD-8A95C06997F8}"/>
          </ac:spMkLst>
        </pc:spChg>
        <pc:cxnChg chg="mod">
          <ac:chgData name="Jonathan Neo" userId="499c2d3d-ce76-4636-8e86-6622b1f40b7d" providerId="ADAL" clId="{61F588B5-3371-4D11-B4A8-2670D27C83A8}" dt="2020-05-21T09:19:35.891" v="56" actId="1038"/>
          <ac:cxnSpMkLst>
            <pc:docMk/>
            <pc:sldMk cId="3554616385" sldId="891"/>
            <ac:cxnSpMk id="22" creationId="{253D4243-31B6-4D39-9992-0683D8350287}"/>
          </ac:cxnSpMkLst>
        </pc:cxnChg>
      </pc:sldChg>
      <pc:sldChg chg="addSp delSp modSp add mod delAnim modNotesTx">
        <pc:chgData name="Jonathan Neo" userId="499c2d3d-ce76-4636-8e86-6622b1f40b7d" providerId="ADAL" clId="{61F588B5-3371-4D11-B4A8-2670D27C83A8}" dt="2020-05-22T00:43:42.427" v="2564" actId="20577"/>
        <pc:sldMkLst>
          <pc:docMk/>
          <pc:sldMk cId="3043773700" sldId="892"/>
        </pc:sldMkLst>
        <pc:spChg chg="mod">
          <ac:chgData name="Jonathan Neo" userId="499c2d3d-ce76-4636-8e86-6622b1f40b7d" providerId="ADAL" clId="{61F588B5-3371-4D11-B4A8-2670D27C83A8}" dt="2020-05-21T09:33:53.959" v="226" actId="20577"/>
          <ac:spMkLst>
            <pc:docMk/>
            <pc:sldMk cId="3043773700" sldId="892"/>
            <ac:spMk id="2" creationId="{4CA54266-611C-486E-B2F8-7030C027DDEB}"/>
          </ac:spMkLst>
        </pc:spChg>
        <pc:spChg chg="del">
          <ac:chgData name="Jonathan Neo" userId="499c2d3d-ce76-4636-8e86-6622b1f40b7d" providerId="ADAL" clId="{61F588B5-3371-4D11-B4A8-2670D27C83A8}" dt="2020-05-21T09:32:48.660" v="211" actId="478"/>
          <ac:spMkLst>
            <pc:docMk/>
            <pc:sldMk cId="3043773700" sldId="892"/>
            <ac:spMk id="4" creationId="{15D9B6CF-8B71-4599-B04F-B8C69549C471}"/>
          </ac:spMkLst>
        </pc:spChg>
        <pc:spChg chg="add del mod">
          <ac:chgData name="Jonathan Neo" userId="499c2d3d-ce76-4636-8e86-6622b1f40b7d" providerId="ADAL" clId="{61F588B5-3371-4D11-B4A8-2670D27C83A8}" dt="2020-05-21T09:32:49.732" v="212" actId="478"/>
          <ac:spMkLst>
            <pc:docMk/>
            <pc:sldMk cId="3043773700" sldId="892"/>
            <ac:spMk id="6" creationId="{DF3630D4-D3B4-469D-9CFB-D4785453347E}"/>
          </ac:spMkLst>
        </pc:spChg>
        <pc:graphicFrameChg chg="add del mod modGraphic">
          <ac:chgData name="Jonathan Neo" userId="499c2d3d-ce76-4636-8e86-6622b1f40b7d" providerId="ADAL" clId="{61F588B5-3371-4D11-B4A8-2670D27C83A8}" dt="2020-05-21T09:34:21.159" v="231" actId="478"/>
          <ac:graphicFrameMkLst>
            <pc:docMk/>
            <pc:sldMk cId="3043773700" sldId="892"/>
            <ac:graphicFrameMk id="7" creationId="{88506CAA-7A2C-47C9-9D69-0A66D483F0FE}"/>
          </ac:graphicFrameMkLst>
        </pc:graphicFrameChg>
        <pc:graphicFrameChg chg="add mod modGraphic">
          <ac:chgData name="Jonathan Neo" userId="499c2d3d-ce76-4636-8e86-6622b1f40b7d" providerId="ADAL" clId="{61F588B5-3371-4D11-B4A8-2670D27C83A8}" dt="2020-05-21T14:26:33.240" v="666" actId="1076"/>
          <ac:graphicFrameMkLst>
            <pc:docMk/>
            <pc:sldMk cId="3043773700" sldId="892"/>
            <ac:graphicFrameMk id="8" creationId="{45B4D594-04E6-4E2E-839A-38A63FA880BE}"/>
          </ac:graphicFrameMkLst>
        </pc:graphicFrameChg>
      </pc:sldChg>
      <pc:sldChg chg="addSp delSp modSp add mod modAnim addCm delCm modNotesTx">
        <pc:chgData name="Jonathan Neo" userId="499c2d3d-ce76-4636-8e86-6622b1f40b7d" providerId="ADAL" clId="{61F588B5-3371-4D11-B4A8-2670D27C83A8}" dt="2020-05-22T01:13:49.176" v="2752"/>
        <pc:sldMkLst>
          <pc:docMk/>
          <pc:sldMk cId="2953547692" sldId="893"/>
        </pc:sldMkLst>
        <pc:spChg chg="mod">
          <ac:chgData name="Jonathan Neo" userId="499c2d3d-ce76-4636-8e86-6622b1f40b7d" providerId="ADAL" clId="{61F588B5-3371-4D11-B4A8-2670D27C83A8}" dt="2020-05-22T01:08:49.875" v="2574" actId="20577"/>
          <ac:spMkLst>
            <pc:docMk/>
            <pc:sldMk cId="2953547692" sldId="893"/>
            <ac:spMk id="2" creationId="{4CA54266-611C-486E-B2F8-7030C027DDEB}"/>
          </ac:spMkLst>
        </pc:spChg>
        <pc:spChg chg="add mod">
          <ac:chgData name="Jonathan Neo" userId="499c2d3d-ce76-4636-8e86-6622b1f40b7d" providerId="ADAL" clId="{61F588B5-3371-4D11-B4A8-2670D27C83A8}" dt="2020-05-21T16:20:09.511" v="2428" actId="164"/>
          <ac:spMkLst>
            <pc:docMk/>
            <pc:sldMk cId="2953547692" sldId="893"/>
            <ac:spMk id="4" creationId="{1A17650E-0716-4E9A-B2CC-4BFBD08692FD}"/>
          </ac:spMkLst>
        </pc:spChg>
        <pc:spChg chg="add mod">
          <ac:chgData name="Jonathan Neo" userId="499c2d3d-ce76-4636-8e86-6622b1f40b7d" providerId="ADAL" clId="{61F588B5-3371-4D11-B4A8-2670D27C83A8}" dt="2020-05-21T16:20:09.511" v="2428" actId="164"/>
          <ac:spMkLst>
            <pc:docMk/>
            <pc:sldMk cId="2953547692" sldId="893"/>
            <ac:spMk id="6" creationId="{49C7335E-E300-4AD3-902D-424BEEC5C07B}"/>
          </ac:spMkLst>
        </pc:spChg>
        <pc:spChg chg="add mod">
          <ac:chgData name="Jonathan Neo" userId="499c2d3d-ce76-4636-8e86-6622b1f40b7d" providerId="ADAL" clId="{61F588B5-3371-4D11-B4A8-2670D27C83A8}" dt="2020-05-21T16:20:09.511" v="2428" actId="164"/>
          <ac:spMkLst>
            <pc:docMk/>
            <pc:sldMk cId="2953547692" sldId="893"/>
            <ac:spMk id="7" creationId="{980B0EAB-02B7-4AD4-9B00-C4344F0BF59B}"/>
          </ac:spMkLst>
        </pc:spChg>
        <pc:spChg chg="add mod topLvl">
          <ac:chgData name="Jonathan Neo" userId="499c2d3d-ce76-4636-8e86-6622b1f40b7d" providerId="ADAL" clId="{61F588B5-3371-4D11-B4A8-2670D27C83A8}" dt="2020-05-22T01:13:45.168" v="2751" actId="164"/>
          <ac:spMkLst>
            <pc:docMk/>
            <pc:sldMk cId="2953547692" sldId="893"/>
            <ac:spMk id="8" creationId="{A3B93842-5CBC-48C7-8EE8-D72D261FEA55}"/>
          </ac:spMkLst>
        </pc:spChg>
        <pc:spChg chg="add mod topLvl">
          <ac:chgData name="Jonathan Neo" userId="499c2d3d-ce76-4636-8e86-6622b1f40b7d" providerId="ADAL" clId="{61F588B5-3371-4D11-B4A8-2670D27C83A8}" dt="2020-05-22T01:13:45.168" v="2751" actId="164"/>
          <ac:spMkLst>
            <pc:docMk/>
            <pc:sldMk cId="2953547692" sldId="893"/>
            <ac:spMk id="9" creationId="{845E1581-9C3B-485B-A0AA-E4DFBFFB9B2F}"/>
          </ac:spMkLst>
        </pc:spChg>
        <pc:spChg chg="add mod topLvl">
          <ac:chgData name="Jonathan Neo" userId="499c2d3d-ce76-4636-8e86-6622b1f40b7d" providerId="ADAL" clId="{61F588B5-3371-4D11-B4A8-2670D27C83A8}" dt="2020-05-22T01:13:45.168" v="2751" actId="164"/>
          <ac:spMkLst>
            <pc:docMk/>
            <pc:sldMk cId="2953547692" sldId="893"/>
            <ac:spMk id="10" creationId="{A6EBE049-74D7-42A3-AA6D-29CFDB1F6933}"/>
          </ac:spMkLst>
        </pc:spChg>
        <pc:spChg chg="add mod">
          <ac:chgData name="Jonathan Neo" userId="499c2d3d-ce76-4636-8e86-6622b1f40b7d" providerId="ADAL" clId="{61F588B5-3371-4D11-B4A8-2670D27C83A8}" dt="2020-05-22T01:13:45.168" v="2751" actId="164"/>
          <ac:spMkLst>
            <pc:docMk/>
            <pc:sldMk cId="2953547692" sldId="893"/>
            <ac:spMk id="15" creationId="{3B1D8BF0-1725-479E-9FCC-48D145E89A88}"/>
          </ac:spMkLst>
        </pc:spChg>
        <pc:spChg chg="add mod">
          <ac:chgData name="Jonathan Neo" userId="499c2d3d-ce76-4636-8e86-6622b1f40b7d" providerId="ADAL" clId="{61F588B5-3371-4D11-B4A8-2670D27C83A8}" dt="2020-05-22T01:13:45.168" v="2751" actId="164"/>
          <ac:spMkLst>
            <pc:docMk/>
            <pc:sldMk cId="2953547692" sldId="893"/>
            <ac:spMk id="17" creationId="{32189E6D-DED2-4878-90F2-5A3D0476520D}"/>
          </ac:spMkLst>
        </pc:spChg>
        <pc:spChg chg="mod">
          <ac:chgData name="Jonathan Neo" userId="499c2d3d-ce76-4636-8e86-6622b1f40b7d" providerId="ADAL" clId="{61F588B5-3371-4D11-B4A8-2670D27C83A8}" dt="2020-05-22T01:11:51.185" v="2684" actId="571"/>
          <ac:spMkLst>
            <pc:docMk/>
            <pc:sldMk cId="2953547692" sldId="893"/>
            <ac:spMk id="19" creationId="{560A0BCA-8D07-4843-BAC8-FC79BE5828C8}"/>
          </ac:spMkLst>
        </pc:spChg>
        <pc:spChg chg="mod">
          <ac:chgData name="Jonathan Neo" userId="499c2d3d-ce76-4636-8e86-6622b1f40b7d" providerId="ADAL" clId="{61F588B5-3371-4D11-B4A8-2670D27C83A8}" dt="2020-05-22T01:11:51.185" v="2684" actId="571"/>
          <ac:spMkLst>
            <pc:docMk/>
            <pc:sldMk cId="2953547692" sldId="893"/>
            <ac:spMk id="20" creationId="{EF5B5AEA-6BC3-47E3-A7CE-A10208264B07}"/>
          </ac:spMkLst>
        </pc:spChg>
        <pc:spChg chg="mod">
          <ac:chgData name="Jonathan Neo" userId="499c2d3d-ce76-4636-8e86-6622b1f40b7d" providerId="ADAL" clId="{61F588B5-3371-4D11-B4A8-2670D27C83A8}" dt="2020-05-22T01:11:51.185" v="2684" actId="571"/>
          <ac:spMkLst>
            <pc:docMk/>
            <pc:sldMk cId="2953547692" sldId="893"/>
            <ac:spMk id="21" creationId="{2CF47C15-6B9B-4238-867C-55D98464DB85}"/>
          </ac:spMkLst>
        </pc:spChg>
        <pc:spChg chg="add del mod">
          <ac:chgData name="Jonathan Neo" userId="499c2d3d-ce76-4636-8e86-6622b1f40b7d" providerId="ADAL" clId="{61F588B5-3371-4D11-B4A8-2670D27C83A8}" dt="2020-05-22T01:13:45.168" v="2751" actId="164"/>
          <ac:spMkLst>
            <pc:docMk/>
            <pc:sldMk cId="2953547692" sldId="893"/>
            <ac:spMk id="22" creationId="{A86CBDB4-268B-46A6-9F41-3A5F9FB9E70D}"/>
          </ac:spMkLst>
        </pc:spChg>
        <pc:grpChg chg="add mod">
          <ac:chgData name="Jonathan Neo" userId="499c2d3d-ce76-4636-8e86-6622b1f40b7d" providerId="ADAL" clId="{61F588B5-3371-4D11-B4A8-2670D27C83A8}" dt="2020-05-21T16:20:09.511" v="2428" actId="164"/>
          <ac:grpSpMkLst>
            <pc:docMk/>
            <pc:sldMk cId="2953547692" sldId="893"/>
            <ac:grpSpMk id="11" creationId="{C37F9988-25AA-4DD2-9282-AC7E88F80127}"/>
          </ac:grpSpMkLst>
        </pc:grpChg>
        <pc:grpChg chg="add del mod">
          <ac:chgData name="Jonathan Neo" userId="499c2d3d-ce76-4636-8e86-6622b1f40b7d" providerId="ADAL" clId="{61F588B5-3371-4D11-B4A8-2670D27C83A8}" dt="2020-05-22T01:11:54.769" v="2685" actId="165"/>
          <ac:grpSpMkLst>
            <pc:docMk/>
            <pc:sldMk cId="2953547692" sldId="893"/>
            <ac:grpSpMk id="12" creationId="{DF55FAF1-22E6-4349-BBF6-E5FF66657548}"/>
          </ac:grpSpMkLst>
        </pc:grpChg>
        <pc:grpChg chg="add mod">
          <ac:chgData name="Jonathan Neo" userId="499c2d3d-ce76-4636-8e86-6622b1f40b7d" providerId="ADAL" clId="{61F588B5-3371-4D11-B4A8-2670D27C83A8}" dt="2020-05-22T01:11:51.185" v="2684" actId="571"/>
          <ac:grpSpMkLst>
            <pc:docMk/>
            <pc:sldMk cId="2953547692" sldId="893"/>
            <ac:grpSpMk id="18" creationId="{E9ABC7A6-1F6A-414E-AB09-A7DBA99913E1}"/>
          </ac:grpSpMkLst>
        </pc:grpChg>
        <pc:grpChg chg="add mod">
          <ac:chgData name="Jonathan Neo" userId="499c2d3d-ce76-4636-8e86-6622b1f40b7d" providerId="ADAL" clId="{61F588B5-3371-4D11-B4A8-2670D27C83A8}" dt="2020-05-22T01:13:45.168" v="2751" actId="164"/>
          <ac:grpSpMkLst>
            <pc:docMk/>
            <pc:sldMk cId="2953547692" sldId="893"/>
            <ac:grpSpMk id="23" creationId="{E6EC7F29-1376-4E1F-B192-73B6079D4200}"/>
          </ac:grpSpMkLst>
        </pc:grpChg>
        <pc:graphicFrameChg chg="add mod modGraphic">
          <ac:chgData name="Jonathan Neo" userId="499c2d3d-ce76-4636-8e86-6622b1f40b7d" providerId="ADAL" clId="{61F588B5-3371-4D11-B4A8-2670D27C83A8}" dt="2020-05-22T01:08:58.747" v="2588" actId="20577"/>
          <ac:graphicFrameMkLst>
            <pc:docMk/>
            <pc:sldMk cId="2953547692" sldId="893"/>
            <ac:graphicFrameMk id="3" creationId="{D3327321-D875-48E5-AB13-05701A28255C}"/>
          </ac:graphicFrameMkLst>
        </pc:graphicFrameChg>
        <pc:graphicFrameChg chg="add del mod">
          <ac:chgData name="Jonathan Neo" userId="499c2d3d-ce76-4636-8e86-6622b1f40b7d" providerId="ADAL" clId="{61F588B5-3371-4D11-B4A8-2670D27C83A8}" dt="2020-05-21T14:34:36.516" v="668"/>
          <ac:graphicFrameMkLst>
            <pc:docMk/>
            <pc:sldMk cId="2953547692" sldId="893"/>
            <ac:graphicFrameMk id="6" creationId="{2FAFE40A-2CD9-4984-AF1C-31E4C2D29F40}"/>
          </ac:graphicFrameMkLst>
        </pc:graphicFrameChg>
        <pc:graphicFrameChg chg="del">
          <ac:chgData name="Jonathan Neo" userId="499c2d3d-ce76-4636-8e86-6622b1f40b7d" providerId="ADAL" clId="{61F588B5-3371-4D11-B4A8-2670D27C83A8}" dt="2020-05-21T09:58:43.083" v="650" actId="478"/>
          <ac:graphicFrameMkLst>
            <pc:docMk/>
            <pc:sldMk cId="2953547692" sldId="893"/>
            <ac:graphicFrameMk id="8" creationId="{45B4D594-04E6-4E2E-839A-38A63FA880BE}"/>
          </ac:graphicFrameMkLst>
        </pc:graphicFrameChg>
        <pc:picChg chg="add mod">
          <ac:chgData name="Jonathan Neo" userId="499c2d3d-ce76-4636-8e86-6622b1f40b7d" providerId="ADAL" clId="{61F588B5-3371-4D11-B4A8-2670D27C83A8}" dt="2020-05-22T01:13:45.168" v="2751" actId="164"/>
          <ac:picMkLst>
            <pc:docMk/>
            <pc:sldMk cId="2953547692" sldId="893"/>
            <ac:picMk id="13" creationId="{37BF5609-D1A9-44A3-9D4B-B3CB6EDD3163}"/>
          </ac:picMkLst>
        </pc:picChg>
        <pc:picChg chg="add del mod">
          <ac:chgData name="Jonathan Neo" userId="499c2d3d-ce76-4636-8e86-6622b1f40b7d" providerId="ADAL" clId="{61F588B5-3371-4D11-B4A8-2670D27C83A8}" dt="2020-05-22T01:13:45.168" v="2751" actId="164"/>
          <ac:picMkLst>
            <pc:docMk/>
            <pc:sldMk cId="2953547692" sldId="893"/>
            <ac:picMk id="14" creationId="{00311239-162A-465A-8C16-B210B4742FBA}"/>
          </ac:picMkLst>
        </pc:picChg>
        <pc:picChg chg="add mod">
          <ac:chgData name="Jonathan Neo" userId="499c2d3d-ce76-4636-8e86-6622b1f40b7d" providerId="ADAL" clId="{61F588B5-3371-4D11-B4A8-2670D27C83A8}" dt="2020-05-22T01:13:45.168" v="2751" actId="164"/>
          <ac:picMkLst>
            <pc:docMk/>
            <pc:sldMk cId="2953547692" sldId="893"/>
            <ac:picMk id="16" creationId="{69527E56-7BDD-4D9D-BF24-CEE62C958FE1}"/>
          </ac:picMkLst>
        </pc:picChg>
      </pc:sldChg>
      <pc:sldChg chg="addSp delSp modSp add mod delAnim modAnim addCm delCm modNotesTx">
        <pc:chgData name="Jonathan Neo" userId="499c2d3d-ce76-4636-8e86-6622b1f40b7d" providerId="ADAL" clId="{61F588B5-3371-4D11-B4A8-2670D27C83A8}" dt="2020-05-22T04:30:14.179" v="3708" actId="20577"/>
        <pc:sldMkLst>
          <pc:docMk/>
          <pc:sldMk cId="3507503851" sldId="894"/>
        </pc:sldMkLst>
        <pc:spChg chg="add mod">
          <ac:chgData name="Jonathan Neo" userId="499c2d3d-ce76-4636-8e86-6622b1f40b7d" providerId="ADAL" clId="{61F588B5-3371-4D11-B4A8-2670D27C83A8}" dt="2020-05-21T15:26:18.151" v="1556" actId="14100"/>
          <ac:spMkLst>
            <pc:docMk/>
            <pc:sldMk cId="3507503851" sldId="894"/>
            <ac:spMk id="4" creationId="{C0D85B06-901C-45EA-AB62-E9D9C2F84D3C}"/>
          </ac:spMkLst>
        </pc:spChg>
        <pc:spChg chg="add mod">
          <ac:chgData name="Jonathan Neo" userId="499c2d3d-ce76-4636-8e86-6622b1f40b7d" providerId="ADAL" clId="{61F588B5-3371-4D11-B4A8-2670D27C83A8}" dt="2020-05-21T15:13:37.763" v="1396" actId="1076"/>
          <ac:spMkLst>
            <pc:docMk/>
            <pc:sldMk cId="3507503851" sldId="894"/>
            <ac:spMk id="13" creationId="{76463E33-9BE5-484C-8A3F-4414DB19C118}"/>
          </ac:spMkLst>
        </pc:spChg>
        <pc:spChg chg="add mod">
          <ac:chgData name="Jonathan Neo" userId="499c2d3d-ce76-4636-8e86-6622b1f40b7d" providerId="ADAL" clId="{61F588B5-3371-4D11-B4A8-2670D27C83A8}" dt="2020-05-21T14:47:26.234" v="878" actId="1076"/>
          <ac:spMkLst>
            <pc:docMk/>
            <pc:sldMk cId="3507503851" sldId="894"/>
            <ac:spMk id="14" creationId="{D257941E-0963-41FB-B89D-F5700A077592}"/>
          </ac:spMkLst>
        </pc:spChg>
        <pc:spChg chg="add mod">
          <ac:chgData name="Jonathan Neo" userId="499c2d3d-ce76-4636-8e86-6622b1f40b7d" providerId="ADAL" clId="{61F588B5-3371-4D11-B4A8-2670D27C83A8}" dt="2020-05-21T15:45:17.778" v="1875" actId="1076"/>
          <ac:spMkLst>
            <pc:docMk/>
            <pc:sldMk cId="3507503851" sldId="894"/>
            <ac:spMk id="23" creationId="{BDCC5D0E-B391-43E6-B0CD-E4A626FEDC36}"/>
          </ac:spMkLst>
        </pc:spChg>
        <pc:spChg chg="add mod">
          <ac:chgData name="Jonathan Neo" userId="499c2d3d-ce76-4636-8e86-6622b1f40b7d" providerId="ADAL" clId="{61F588B5-3371-4D11-B4A8-2670D27C83A8}" dt="2020-05-21T14:48:03.768" v="901" actId="554"/>
          <ac:spMkLst>
            <pc:docMk/>
            <pc:sldMk cId="3507503851" sldId="894"/>
            <ac:spMk id="24" creationId="{6FF77990-4C5F-4B2B-9618-57DFF9CC2EAC}"/>
          </ac:spMkLst>
        </pc:spChg>
        <pc:spChg chg="add mod">
          <ac:chgData name="Jonathan Neo" userId="499c2d3d-ce76-4636-8e86-6622b1f40b7d" providerId="ADAL" clId="{61F588B5-3371-4D11-B4A8-2670D27C83A8}" dt="2020-05-21T14:48:03.768" v="901" actId="554"/>
          <ac:spMkLst>
            <pc:docMk/>
            <pc:sldMk cId="3507503851" sldId="894"/>
            <ac:spMk id="25" creationId="{F58CFDD1-5F53-4ED7-9814-D971EFA282A7}"/>
          </ac:spMkLst>
        </pc:spChg>
        <pc:spChg chg="add mod">
          <ac:chgData name="Jonathan Neo" userId="499c2d3d-ce76-4636-8e86-6622b1f40b7d" providerId="ADAL" clId="{61F588B5-3371-4D11-B4A8-2670D27C83A8}" dt="2020-05-21T14:48:03.768" v="901" actId="554"/>
          <ac:spMkLst>
            <pc:docMk/>
            <pc:sldMk cId="3507503851" sldId="894"/>
            <ac:spMk id="26" creationId="{21DFB742-F4CB-4FD9-BBAF-5D1DACA09026}"/>
          </ac:spMkLst>
        </pc:spChg>
        <pc:spChg chg="add mod">
          <ac:chgData name="Jonathan Neo" userId="499c2d3d-ce76-4636-8e86-6622b1f40b7d" providerId="ADAL" clId="{61F588B5-3371-4D11-B4A8-2670D27C83A8}" dt="2020-05-21T14:48:03.768" v="901" actId="554"/>
          <ac:spMkLst>
            <pc:docMk/>
            <pc:sldMk cId="3507503851" sldId="894"/>
            <ac:spMk id="27" creationId="{CA672850-49ED-470F-A087-D500EE8A38F4}"/>
          </ac:spMkLst>
        </pc:spChg>
        <pc:spChg chg="add mod">
          <ac:chgData name="Jonathan Neo" userId="499c2d3d-ce76-4636-8e86-6622b1f40b7d" providerId="ADAL" clId="{61F588B5-3371-4D11-B4A8-2670D27C83A8}" dt="2020-05-21T15:46:40.763" v="1897" actId="1035"/>
          <ac:spMkLst>
            <pc:docMk/>
            <pc:sldMk cId="3507503851" sldId="894"/>
            <ac:spMk id="28" creationId="{1DBB0EF3-FC51-49AE-8B65-A5B28C976CC0}"/>
          </ac:spMkLst>
        </pc:spChg>
        <pc:spChg chg="add mod">
          <ac:chgData name="Jonathan Neo" userId="499c2d3d-ce76-4636-8e86-6622b1f40b7d" providerId="ADAL" clId="{61F588B5-3371-4D11-B4A8-2670D27C83A8}" dt="2020-05-21T15:46:40.763" v="1897" actId="1035"/>
          <ac:spMkLst>
            <pc:docMk/>
            <pc:sldMk cId="3507503851" sldId="894"/>
            <ac:spMk id="29" creationId="{FCEB8B82-016D-4AF0-8BED-0204F9A5A7EA}"/>
          </ac:spMkLst>
        </pc:spChg>
        <pc:spChg chg="add mod">
          <ac:chgData name="Jonathan Neo" userId="499c2d3d-ce76-4636-8e86-6622b1f40b7d" providerId="ADAL" clId="{61F588B5-3371-4D11-B4A8-2670D27C83A8}" dt="2020-05-21T15:46:29.184" v="1891" actId="1076"/>
          <ac:spMkLst>
            <pc:docMk/>
            <pc:sldMk cId="3507503851" sldId="894"/>
            <ac:spMk id="30" creationId="{E5D38D02-CA84-4211-ACDE-FE2DDA87F95A}"/>
          </ac:spMkLst>
        </pc:spChg>
        <pc:spChg chg="add mod">
          <ac:chgData name="Jonathan Neo" userId="499c2d3d-ce76-4636-8e86-6622b1f40b7d" providerId="ADAL" clId="{61F588B5-3371-4D11-B4A8-2670D27C83A8}" dt="2020-05-21T15:46:40.763" v="1897" actId="1035"/>
          <ac:spMkLst>
            <pc:docMk/>
            <pc:sldMk cId="3507503851" sldId="894"/>
            <ac:spMk id="31" creationId="{052C5DD9-5F31-45AB-BD2B-BD715D927239}"/>
          </ac:spMkLst>
        </pc:spChg>
        <pc:spChg chg="add mod topLvl">
          <ac:chgData name="Jonathan Neo" userId="499c2d3d-ce76-4636-8e86-6622b1f40b7d" providerId="ADAL" clId="{61F588B5-3371-4D11-B4A8-2670D27C83A8}" dt="2020-05-22T00:37:54.094" v="2444" actId="14100"/>
          <ac:spMkLst>
            <pc:docMk/>
            <pc:sldMk cId="3507503851" sldId="894"/>
            <ac:spMk id="32" creationId="{293520BF-B0A2-468E-9765-B62295B514D0}"/>
          </ac:spMkLst>
        </pc:spChg>
        <pc:spChg chg="add mod">
          <ac:chgData name="Jonathan Neo" userId="499c2d3d-ce76-4636-8e86-6622b1f40b7d" providerId="ADAL" clId="{61F588B5-3371-4D11-B4A8-2670D27C83A8}" dt="2020-05-22T04:30:14.179" v="3708" actId="20577"/>
          <ac:spMkLst>
            <pc:docMk/>
            <pc:sldMk cId="3507503851" sldId="894"/>
            <ac:spMk id="35" creationId="{E49CBD52-0852-468B-9523-03A1519F1F66}"/>
          </ac:spMkLst>
        </pc:spChg>
        <pc:spChg chg="add mod">
          <ac:chgData name="Jonathan Neo" userId="499c2d3d-ce76-4636-8e86-6622b1f40b7d" providerId="ADAL" clId="{61F588B5-3371-4D11-B4A8-2670D27C83A8}" dt="2020-05-21T15:29:44.830" v="1724" actId="14100"/>
          <ac:spMkLst>
            <pc:docMk/>
            <pc:sldMk cId="3507503851" sldId="894"/>
            <ac:spMk id="40" creationId="{19E6696A-ED73-4947-A20D-7A4C3D09E6DF}"/>
          </ac:spMkLst>
        </pc:spChg>
        <pc:spChg chg="add mod">
          <ac:chgData name="Jonathan Neo" userId="499c2d3d-ce76-4636-8e86-6622b1f40b7d" providerId="ADAL" clId="{61F588B5-3371-4D11-B4A8-2670D27C83A8}" dt="2020-05-21T15:46:40.763" v="1897" actId="1035"/>
          <ac:spMkLst>
            <pc:docMk/>
            <pc:sldMk cId="3507503851" sldId="894"/>
            <ac:spMk id="42" creationId="{6C28F11D-B363-4E2E-93D1-697687565632}"/>
          </ac:spMkLst>
        </pc:spChg>
        <pc:grpChg chg="add del mod">
          <ac:chgData name="Jonathan Neo" userId="499c2d3d-ce76-4636-8e86-6622b1f40b7d" providerId="ADAL" clId="{61F588B5-3371-4D11-B4A8-2670D27C83A8}" dt="2020-05-21T15:21:58.051" v="1526" actId="165"/>
          <ac:grpSpMkLst>
            <pc:docMk/>
            <pc:sldMk cId="3507503851" sldId="894"/>
            <ac:grpSpMk id="36" creationId="{B0CA3C78-72AC-4712-B674-FCB13762A71C}"/>
          </ac:grpSpMkLst>
        </pc:grpChg>
        <pc:grpChg chg="add mod">
          <ac:chgData name="Jonathan Neo" userId="499c2d3d-ce76-4636-8e86-6622b1f40b7d" providerId="ADAL" clId="{61F588B5-3371-4D11-B4A8-2670D27C83A8}" dt="2020-05-22T01:43:36.509" v="3658" actId="1076"/>
          <ac:grpSpMkLst>
            <pc:docMk/>
            <pc:sldMk cId="3507503851" sldId="894"/>
            <ac:grpSpMk id="37" creationId="{7EE5EF65-32A9-4ACD-ADA4-A1A10951C554}"/>
          </ac:grpSpMkLst>
        </pc:grpChg>
        <pc:grpChg chg="add del mod ord">
          <ac:chgData name="Jonathan Neo" userId="499c2d3d-ce76-4636-8e86-6622b1f40b7d" providerId="ADAL" clId="{61F588B5-3371-4D11-B4A8-2670D27C83A8}" dt="2020-05-21T15:53:51.216" v="1971" actId="21"/>
          <ac:grpSpMkLst>
            <pc:docMk/>
            <pc:sldMk cId="3507503851" sldId="894"/>
            <ac:grpSpMk id="41" creationId="{638CF2E2-55C6-4D01-BE81-6FF683A6F4C6}"/>
          </ac:grpSpMkLst>
        </pc:grpChg>
        <pc:graphicFrameChg chg="del">
          <ac:chgData name="Jonathan Neo" userId="499c2d3d-ce76-4636-8e86-6622b1f40b7d" providerId="ADAL" clId="{61F588B5-3371-4D11-B4A8-2670D27C83A8}" dt="2020-05-21T14:39:09.667" v="789" actId="478"/>
          <ac:graphicFrameMkLst>
            <pc:docMk/>
            <pc:sldMk cId="3507503851" sldId="894"/>
            <ac:graphicFrameMk id="3" creationId="{D3327321-D875-48E5-AB13-05701A28255C}"/>
          </ac:graphicFrameMkLst>
        </pc:graphicFrameChg>
        <pc:picChg chg="add mod topLvl">
          <ac:chgData name="Jonathan Neo" userId="499c2d3d-ce76-4636-8e86-6622b1f40b7d" providerId="ADAL" clId="{61F588B5-3371-4D11-B4A8-2670D27C83A8}" dt="2020-05-22T00:38:08.835" v="2448" actId="1076"/>
          <ac:picMkLst>
            <pc:docMk/>
            <pc:sldMk cId="3507503851" sldId="894"/>
            <ac:picMk id="33" creationId="{00C6C157-7FA5-4852-B0D3-018E79F6100E}"/>
          </ac:picMkLst>
        </pc:picChg>
        <pc:picChg chg="add mod">
          <ac:chgData name="Jonathan Neo" userId="499c2d3d-ce76-4636-8e86-6622b1f40b7d" providerId="ADAL" clId="{61F588B5-3371-4D11-B4A8-2670D27C83A8}" dt="2020-05-21T15:22:58.662" v="1545" actId="164"/>
          <ac:picMkLst>
            <pc:docMk/>
            <pc:sldMk cId="3507503851" sldId="894"/>
            <ac:picMk id="34" creationId="{A65310B0-81B9-4FC0-974E-2FD61E75A32E}"/>
          </ac:picMkLst>
        </pc:picChg>
        <pc:picChg chg="add mod">
          <ac:chgData name="Jonathan Neo" userId="499c2d3d-ce76-4636-8e86-6622b1f40b7d" providerId="ADAL" clId="{61F588B5-3371-4D11-B4A8-2670D27C83A8}" dt="2020-05-21T15:52:32.210" v="1959" actId="1076"/>
          <ac:picMkLst>
            <pc:docMk/>
            <pc:sldMk cId="3507503851" sldId="894"/>
            <ac:picMk id="43" creationId="{3C52BDBF-A895-46A2-82E3-5131B5DD4138}"/>
          </ac:picMkLst>
        </pc:picChg>
        <pc:cxnChg chg="add mod">
          <ac:chgData name="Jonathan Neo" userId="499c2d3d-ce76-4636-8e86-6622b1f40b7d" providerId="ADAL" clId="{61F588B5-3371-4D11-B4A8-2670D27C83A8}" dt="2020-05-21T14:46:24.943" v="857" actId="1076"/>
          <ac:cxnSpMkLst>
            <pc:docMk/>
            <pc:sldMk cId="3507503851" sldId="894"/>
            <ac:cxnSpMk id="7" creationId="{B3C0D459-AEFF-4419-8947-AD2D2F268C79}"/>
          </ac:cxnSpMkLst>
        </pc:cxnChg>
        <pc:cxnChg chg="add mod">
          <ac:chgData name="Jonathan Neo" userId="499c2d3d-ce76-4636-8e86-6622b1f40b7d" providerId="ADAL" clId="{61F588B5-3371-4D11-B4A8-2670D27C83A8}" dt="2020-05-21T14:45:56.646" v="848" actId="14100"/>
          <ac:cxnSpMkLst>
            <pc:docMk/>
            <pc:sldMk cId="3507503851" sldId="894"/>
            <ac:cxnSpMk id="9" creationId="{7782083E-68C2-4047-929D-1E4E43BE6503}"/>
          </ac:cxnSpMkLst>
        </pc:cxnChg>
        <pc:cxnChg chg="add del mod">
          <ac:chgData name="Jonathan Neo" userId="499c2d3d-ce76-4636-8e86-6622b1f40b7d" providerId="ADAL" clId="{61F588B5-3371-4D11-B4A8-2670D27C83A8}" dt="2020-05-21T14:45:51.139" v="846" actId="478"/>
          <ac:cxnSpMkLst>
            <pc:docMk/>
            <pc:sldMk cId="3507503851" sldId="894"/>
            <ac:cxnSpMk id="16" creationId="{431E4199-F193-411B-A909-B42C129B0F39}"/>
          </ac:cxnSpMkLst>
        </pc:cxnChg>
        <pc:cxnChg chg="add mod">
          <ac:chgData name="Jonathan Neo" userId="499c2d3d-ce76-4636-8e86-6622b1f40b7d" providerId="ADAL" clId="{61F588B5-3371-4D11-B4A8-2670D27C83A8}" dt="2020-05-21T14:46:38.874" v="862" actId="554"/>
          <ac:cxnSpMkLst>
            <pc:docMk/>
            <pc:sldMk cId="3507503851" sldId="894"/>
            <ac:cxnSpMk id="17" creationId="{45C5F71D-F717-43EC-8EA3-43D446166099}"/>
          </ac:cxnSpMkLst>
        </pc:cxnChg>
        <pc:cxnChg chg="add mod">
          <ac:chgData name="Jonathan Neo" userId="499c2d3d-ce76-4636-8e86-6622b1f40b7d" providerId="ADAL" clId="{61F588B5-3371-4D11-B4A8-2670D27C83A8}" dt="2020-05-21T14:46:38.874" v="862" actId="554"/>
          <ac:cxnSpMkLst>
            <pc:docMk/>
            <pc:sldMk cId="3507503851" sldId="894"/>
            <ac:cxnSpMk id="18" creationId="{BAD92844-F977-4818-8499-149E4A219A05}"/>
          </ac:cxnSpMkLst>
        </pc:cxnChg>
        <pc:cxnChg chg="add mod">
          <ac:chgData name="Jonathan Neo" userId="499c2d3d-ce76-4636-8e86-6622b1f40b7d" providerId="ADAL" clId="{61F588B5-3371-4D11-B4A8-2670D27C83A8}" dt="2020-05-21T14:46:38.874" v="862" actId="554"/>
          <ac:cxnSpMkLst>
            <pc:docMk/>
            <pc:sldMk cId="3507503851" sldId="894"/>
            <ac:cxnSpMk id="19" creationId="{29C686C7-E36D-486D-87BE-1A9B19F438C9}"/>
          </ac:cxnSpMkLst>
        </pc:cxnChg>
        <pc:cxnChg chg="add del mod">
          <ac:chgData name="Jonathan Neo" userId="499c2d3d-ce76-4636-8e86-6622b1f40b7d" providerId="ADAL" clId="{61F588B5-3371-4D11-B4A8-2670D27C83A8}" dt="2020-05-21T14:45:49.445" v="845" actId="478"/>
          <ac:cxnSpMkLst>
            <pc:docMk/>
            <pc:sldMk cId="3507503851" sldId="894"/>
            <ac:cxnSpMk id="20" creationId="{F820E267-CADA-4465-987A-FB28FA2259A3}"/>
          </ac:cxnSpMkLst>
        </pc:cxnChg>
        <pc:cxnChg chg="add mod">
          <ac:chgData name="Jonathan Neo" userId="499c2d3d-ce76-4636-8e86-6622b1f40b7d" providerId="ADAL" clId="{61F588B5-3371-4D11-B4A8-2670D27C83A8}" dt="2020-05-21T14:46:38.874" v="862" actId="554"/>
          <ac:cxnSpMkLst>
            <pc:docMk/>
            <pc:sldMk cId="3507503851" sldId="894"/>
            <ac:cxnSpMk id="22" creationId="{DEA6B8EF-15F8-4599-90AB-68EB4B0A3A73}"/>
          </ac:cxnSpMkLst>
        </pc:cxnChg>
        <pc:cxnChg chg="add mod">
          <ac:chgData name="Jonathan Neo" userId="499c2d3d-ce76-4636-8e86-6622b1f40b7d" providerId="ADAL" clId="{61F588B5-3371-4D11-B4A8-2670D27C83A8}" dt="2020-05-21T15:28:51.160" v="1699" actId="164"/>
          <ac:cxnSpMkLst>
            <pc:docMk/>
            <pc:sldMk cId="3507503851" sldId="894"/>
            <ac:cxnSpMk id="39" creationId="{9CA93694-BD05-4B73-ADFA-A253AADC3064}"/>
          </ac:cxnSpMkLst>
        </pc:cxnChg>
      </pc:sldChg>
      <pc:sldChg chg="delSp add del mod delAnim">
        <pc:chgData name="Jonathan Neo" userId="499c2d3d-ce76-4636-8e86-6622b1f40b7d" providerId="ADAL" clId="{61F588B5-3371-4D11-B4A8-2670D27C83A8}" dt="2020-05-21T15:41:54.291" v="1841" actId="47"/>
        <pc:sldMkLst>
          <pc:docMk/>
          <pc:sldMk cId="3290663685" sldId="895"/>
        </pc:sldMkLst>
        <pc:spChg chg="del">
          <ac:chgData name="Jonathan Neo" userId="499c2d3d-ce76-4636-8e86-6622b1f40b7d" providerId="ADAL" clId="{61F588B5-3371-4D11-B4A8-2670D27C83A8}" dt="2020-05-21T15:36:10.677" v="1730" actId="478"/>
          <ac:spMkLst>
            <pc:docMk/>
            <pc:sldMk cId="3290663685" sldId="895"/>
            <ac:spMk id="28" creationId="{1DBB0EF3-FC51-49AE-8B65-A5B28C976CC0}"/>
          </ac:spMkLst>
        </pc:spChg>
        <pc:spChg chg="del">
          <ac:chgData name="Jonathan Neo" userId="499c2d3d-ce76-4636-8e86-6622b1f40b7d" providerId="ADAL" clId="{61F588B5-3371-4D11-B4A8-2670D27C83A8}" dt="2020-05-21T15:36:12.912" v="1732" actId="478"/>
          <ac:spMkLst>
            <pc:docMk/>
            <pc:sldMk cId="3290663685" sldId="895"/>
            <ac:spMk id="30" creationId="{E5D38D02-CA84-4211-ACDE-FE2DDA87F95A}"/>
          </ac:spMkLst>
        </pc:spChg>
        <pc:spChg chg="del">
          <ac:chgData name="Jonathan Neo" userId="499c2d3d-ce76-4636-8e86-6622b1f40b7d" providerId="ADAL" clId="{61F588B5-3371-4D11-B4A8-2670D27C83A8}" dt="2020-05-21T15:36:11.960" v="1731" actId="478"/>
          <ac:spMkLst>
            <pc:docMk/>
            <pc:sldMk cId="3290663685" sldId="895"/>
            <ac:spMk id="31" creationId="{052C5DD9-5F31-45AB-BD2B-BD715D927239}"/>
          </ac:spMkLst>
        </pc:spChg>
        <pc:spChg chg="del topLvl">
          <ac:chgData name="Jonathan Neo" userId="499c2d3d-ce76-4636-8e86-6622b1f40b7d" providerId="ADAL" clId="{61F588B5-3371-4D11-B4A8-2670D27C83A8}" dt="2020-05-21T15:36:06.748" v="1728" actId="478"/>
          <ac:spMkLst>
            <pc:docMk/>
            <pc:sldMk cId="3290663685" sldId="895"/>
            <ac:spMk id="40" creationId="{19E6696A-ED73-4947-A20D-7A4C3D09E6DF}"/>
          </ac:spMkLst>
        </pc:spChg>
        <pc:grpChg chg="del">
          <ac:chgData name="Jonathan Neo" userId="499c2d3d-ce76-4636-8e86-6622b1f40b7d" providerId="ADAL" clId="{61F588B5-3371-4D11-B4A8-2670D27C83A8}" dt="2020-05-21T15:36:01.036" v="1726" actId="478"/>
          <ac:grpSpMkLst>
            <pc:docMk/>
            <pc:sldMk cId="3290663685" sldId="895"/>
            <ac:grpSpMk id="37" creationId="{7EE5EF65-32A9-4ACD-ADA4-A1A10951C554}"/>
          </ac:grpSpMkLst>
        </pc:grpChg>
        <pc:grpChg chg="del">
          <ac:chgData name="Jonathan Neo" userId="499c2d3d-ce76-4636-8e86-6622b1f40b7d" providerId="ADAL" clId="{61F588B5-3371-4D11-B4A8-2670D27C83A8}" dt="2020-05-21T15:36:06.748" v="1728" actId="478"/>
          <ac:grpSpMkLst>
            <pc:docMk/>
            <pc:sldMk cId="3290663685" sldId="895"/>
            <ac:grpSpMk id="41" creationId="{638CF2E2-55C6-4D01-BE81-6FF683A6F4C6}"/>
          </ac:grpSpMkLst>
        </pc:grpChg>
        <pc:picChg chg="del">
          <ac:chgData name="Jonathan Neo" userId="499c2d3d-ce76-4636-8e86-6622b1f40b7d" providerId="ADAL" clId="{61F588B5-3371-4D11-B4A8-2670D27C83A8}" dt="2020-05-21T15:36:02.931" v="1727" actId="478"/>
          <ac:picMkLst>
            <pc:docMk/>
            <pc:sldMk cId="3290663685" sldId="895"/>
            <ac:picMk id="33" creationId="{00C6C157-7FA5-4852-B0D3-018E79F6100E}"/>
          </ac:picMkLst>
        </pc:picChg>
        <pc:cxnChg chg="del topLvl">
          <ac:chgData name="Jonathan Neo" userId="499c2d3d-ce76-4636-8e86-6622b1f40b7d" providerId="ADAL" clId="{61F588B5-3371-4D11-B4A8-2670D27C83A8}" dt="2020-05-21T15:36:07.634" v="1729" actId="478"/>
          <ac:cxnSpMkLst>
            <pc:docMk/>
            <pc:sldMk cId="3290663685" sldId="895"/>
            <ac:cxnSpMk id="39" creationId="{9CA93694-BD05-4B73-ADFA-A253AADC3064}"/>
          </ac:cxnSpMkLst>
        </pc:cxnChg>
      </pc:sldChg>
      <pc:sldChg chg="addSp delSp modSp add mod delAnim modAnim modNotesTx">
        <pc:chgData name="Jonathan Neo" userId="499c2d3d-ce76-4636-8e86-6622b1f40b7d" providerId="ADAL" clId="{61F588B5-3371-4D11-B4A8-2670D27C83A8}" dt="2020-05-21T16:12:23.512" v="2313" actId="1035"/>
        <pc:sldMkLst>
          <pc:docMk/>
          <pc:sldMk cId="4190731092" sldId="896"/>
        </pc:sldMkLst>
        <pc:spChg chg="mod">
          <ac:chgData name="Jonathan Neo" userId="499c2d3d-ce76-4636-8e86-6622b1f40b7d" providerId="ADAL" clId="{61F588B5-3371-4D11-B4A8-2670D27C83A8}" dt="2020-05-21T15:53:53.631" v="1972"/>
          <ac:spMkLst>
            <pc:docMk/>
            <pc:sldMk cId="4190731092" sldId="896"/>
            <ac:spMk id="23" creationId="{4AB9CA2F-48F5-4BC7-8FB0-0B8D5E365139}"/>
          </ac:spMkLst>
        </pc:spChg>
        <pc:spChg chg="del">
          <ac:chgData name="Jonathan Neo" userId="499c2d3d-ce76-4636-8e86-6622b1f40b7d" providerId="ADAL" clId="{61F588B5-3371-4D11-B4A8-2670D27C83A8}" dt="2020-05-21T15:36:18.706" v="1735" actId="478"/>
          <ac:spMkLst>
            <pc:docMk/>
            <pc:sldMk cId="4190731092" sldId="896"/>
            <ac:spMk id="23" creationId="{BDCC5D0E-B391-43E6-B0CD-E4A626FEDC36}"/>
          </ac:spMkLst>
        </pc:spChg>
        <pc:spChg chg="add mod">
          <ac:chgData name="Jonathan Neo" userId="499c2d3d-ce76-4636-8e86-6622b1f40b7d" providerId="ADAL" clId="{61F588B5-3371-4D11-B4A8-2670D27C83A8}" dt="2020-05-21T15:43:14.802" v="1856" actId="1076"/>
          <ac:spMkLst>
            <pc:docMk/>
            <pc:sldMk cId="4190731092" sldId="896"/>
            <ac:spMk id="28" creationId="{297CAFE3-E4B8-4153-8781-5C4789DBBF40}"/>
          </ac:spMkLst>
        </pc:spChg>
        <pc:spChg chg="del">
          <ac:chgData name="Jonathan Neo" userId="499c2d3d-ce76-4636-8e86-6622b1f40b7d" providerId="ADAL" clId="{61F588B5-3371-4D11-B4A8-2670D27C83A8}" dt="2020-05-21T15:36:18.097" v="1734" actId="478"/>
          <ac:spMkLst>
            <pc:docMk/>
            <pc:sldMk cId="4190731092" sldId="896"/>
            <ac:spMk id="29" creationId="{FCEB8B82-016D-4AF0-8BED-0204F9A5A7EA}"/>
          </ac:spMkLst>
        </pc:spChg>
        <pc:spChg chg="add del mod">
          <ac:chgData name="Jonathan Neo" userId="499c2d3d-ce76-4636-8e86-6622b1f40b7d" providerId="ADAL" clId="{61F588B5-3371-4D11-B4A8-2670D27C83A8}" dt="2020-05-21T15:46:57.657" v="1901"/>
          <ac:spMkLst>
            <pc:docMk/>
            <pc:sldMk cId="4190731092" sldId="896"/>
            <ac:spMk id="30" creationId="{C3A11299-E366-4BCB-8886-390CC74E4AD5}"/>
          </ac:spMkLst>
        </pc:spChg>
        <pc:spChg chg="mod">
          <ac:chgData name="Jonathan Neo" userId="499c2d3d-ce76-4636-8e86-6622b1f40b7d" providerId="ADAL" clId="{61F588B5-3371-4D11-B4A8-2670D27C83A8}" dt="2020-05-21T16:12:23.512" v="2313" actId="1035"/>
          <ac:spMkLst>
            <pc:docMk/>
            <pc:sldMk cId="4190731092" sldId="896"/>
            <ac:spMk id="31" creationId="{12483277-BE6B-40D7-B7AC-FAD804D27C05}"/>
          </ac:spMkLst>
        </pc:spChg>
        <pc:spChg chg="add del mod">
          <ac:chgData name="Jonathan Neo" userId="499c2d3d-ce76-4636-8e86-6622b1f40b7d" providerId="ADAL" clId="{61F588B5-3371-4D11-B4A8-2670D27C83A8}" dt="2020-05-21T15:46:57.657" v="1901"/>
          <ac:spMkLst>
            <pc:docMk/>
            <pc:sldMk cId="4190731092" sldId="896"/>
            <ac:spMk id="31" creationId="{F07D529A-E8B8-486A-B1A9-5BF8651E78F5}"/>
          </ac:spMkLst>
        </pc:spChg>
        <pc:spChg chg="del">
          <ac:chgData name="Jonathan Neo" userId="499c2d3d-ce76-4636-8e86-6622b1f40b7d" providerId="ADAL" clId="{61F588B5-3371-4D11-B4A8-2670D27C83A8}" dt="2020-05-21T15:36:20.222" v="1736" actId="478"/>
          <ac:spMkLst>
            <pc:docMk/>
            <pc:sldMk cId="4190731092" sldId="896"/>
            <ac:spMk id="32" creationId="{293520BF-B0A2-468E-9765-B62295B514D0}"/>
          </ac:spMkLst>
        </pc:spChg>
        <pc:spChg chg="add del mod">
          <ac:chgData name="Jonathan Neo" userId="499c2d3d-ce76-4636-8e86-6622b1f40b7d" providerId="ADAL" clId="{61F588B5-3371-4D11-B4A8-2670D27C83A8}" dt="2020-05-21T15:46:57.657" v="1901"/>
          <ac:spMkLst>
            <pc:docMk/>
            <pc:sldMk cId="4190731092" sldId="896"/>
            <ac:spMk id="33" creationId="{F7E70E60-E5BB-44AB-AE21-B936B8E58FAE}"/>
          </ac:spMkLst>
        </pc:spChg>
        <pc:grpChg chg="add del mod">
          <ac:chgData name="Jonathan Neo" userId="499c2d3d-ce76-4636-8e86-6622b1f40b7d" providerId="ADAL" clId="{61F588B5-3371-4D11-B4A8-2670D27C83A8}" dt="2020-05-21T15:54:08.911" v="1973" actId="21"/>
          <ac:grpSpMkLst>
            <pc:docMk/>
            <pc:sldMk cId="4190731092" sldId="896"/>
            <ac:grpSpMk id="20" creationId="{C83EC9BD-1728-437D-8279-9A83D965D4B0}"/>
          </ac:grpSpMkLst>
        </pc:grpChg>
        <pc:grpChg chg="add mod">
          <ac:chgData name="Jonathan Neo" userId="499c2d3d-ce76-4636-8e86-6622b1f40b7d" providerId="ADAL" clId="{61F588B5-3371-4D11-B4A8-2670D27C83A8}" dt="2020-05-21T15:54:15.018" v="1975"/>
          <ac:grpSpMkLst>
            <pc:docMk/>
            <pc:sldMk cId="4190731092" sldId="896"/>
            <ac:grpSpMk id="29" creationId="{060B6B59-5436-4FD0-B678-832993C9166F}"/>
          </ac:grpSpMkLst>
        </pc:grpChg>
        <pc:graphicFrameChg chg="add mod modGraphic">
          <ac:chgData name="Jonathan Neo" userId="499c2d3d-ce76-4636-8e86-6622b1f40b7d" providerId="ADAL" clId="{61F588B5-3371-4D11-B4A8-2670D27C83A8}" dt="2020-05-21T15:46:12.274" v="1888" actId="2164"/>
          <ac:graphicFrameMkLst>
            <pc:docMk/>
            <pc:sldMk cId="4190731092" sldId="896"/>
            <ac:graphicFrameMk id="3" creationId="{8A6F2929-5E50-40E8-8891-1F171D92B5D4}"/>
          </ac:graphicFrameMkLst>
        </pc:graphicFrameChg>
        <pc:cxnChg chg="mod">
          <ac:chgData name="Jonathan Neo" userId="499c2d3d-ce76-4636-8e86-6622b1f40b7d" providerId="ADAL" clId="{61F588B5-3371-4D11-B4A8-2670D27C83A8}" dt="2020-05-21T15:53:53.631" v="1972"/>
          <ac:cxnSpMkLst>
            <pc:docMk/>
            <pc:sldMk cId="4190731092" sldId="896"/>
            <ac:cxnSpMk id="21" creationId="{CED5920C-9607-47F9-8FDD-01B5327FC35E}"/>
          </ac:cxnSpMkLst>
        </pc:cxnChg>
        <pc:cxnChg chg="mod">
          <ac:chgData name="Jonathan Neo" userId="499c2d3d-ce76-4636-8e86-6622b1f40b7d" providerId="ADAL" clId="{61F588B5-3371-4D11-B4A8-2670D27C83A8}" dt="2020-05-21T15:54:15.018" v="1975"/>
          <ac:cxnSpMkLst>
            <pc:docMk/>
            <pc:sldMk cId="4190731092" sldId="896"/>
            <ac:cxnSpMk id="30" creationId="{73F44FA3-B55C-404D-A72D-7596402661C9}"/>
          </ac:cxnSpMkLst>
        </pc:cxnChg>
      </pc:sldChg>
      <pc:sldChg chg="addSp modSp add mod modNotesTx">
        <pc:chgData name="Jonathan Neo" userId="499c2d3d-ce76-4636-8e86-6622b1f40b7d" providerId="ADAL" clId="{61F588B5-3371-4D11-B4A8-2670D27C83A8}" dt="2020-05-22T00:37:16.314" v="2432" actId="14100"/>
        <pc:sldMkLst>
          <pc:docMk/>
          <pc:sldMk cId="545870336" sldId="897"/>
        </pc:sldMkLst>
        <pc:spChg chg="add mod">
          <ac:chgData name="Jonathan Neo" userId="499c2d3d-ce76-4636-8e86-6622b1f40b7d" providerId="ADAL" clId="{61F588B5-3371-4D11-B4A8-2670D27C83A8}" dt="2020-05-21T15:49:20.833" v="1931" actId="164"/>
          <ac:spMkLst>
            <pc:docMk/>
            <pc:sldMk cId="545870336" sldId="897"/>
            <ac:spMk id="6" creationId="{D18E3F3F-3C5B-4A49-A785-7CCD5DDAF93B}"/>
          </ac:spMkLst>
        </pc:spChg>
        <pc:spChg chg="add mod">
          <ac:chgData name="Jonathan Neo" userId="499c2d3d-ce76-4636-8e86-6622b1f40b7d" providerId="ADAL" clId="{61F588B5-3371-4D11-B4A8-2670D27C83A8}" dt="2020-05-21T15:47:02.506" v="1903"/>
          <ac:spMkLst>
            <pc:docMk/>
            <pc:sldMk cId="545870336" sldId="897"/>
            <ac:spMk id="20" creationId="{8B841EA7-BC94-4856-BAAA-D96031C145F8}"/>
          </ac:spMkLst>
        </pc:spChg>
        <pc:spChg chg="add mod">
          <ac:chgData name="Jonathan Neo" userId="499c2d3d-ce76-4636-8e86-6622b1f40b7d" providerId="ADAL" clId="{61F588B5-3371-4D11-B4A8-2670D27C83A8}" dt="2020-05-22T00:37:16.314" v="2432" actId="14100"/>
          <ac:spMkLst>
            <pc:docMk/>
            <pc:sldMk cId="545870336" sldId="897"/>
            <ac:spMk id="21" creationId="{FF662DE6-5602-4B8D-9217-36FD221AB95E}"/>
          </ac:spMkLst>
        </pc:spChg>
        <pc:spChg chg="add mod">
          <ac:chgData name="Jonathan Neo" userId="499c2d3d-ce76-4636-8e86-6622b1f40b7d" providerId="ADAL" clId="{61F588B5-3371-4D11-B4A8-2670D27C83A8}" dt="2020-05-21T15:47:02.506" v="1903"/>
          <ac:spMkLst>
            <pc:docMk/>
            <pc:sldMk cId="545870336" sldId="897"/>
            <ac:spMk id="23" creationId="{10809A6B-EA68-4815-840D-F5B250CC6E3C}"/>
          </ac:spMkLst>
        </pc:spChg>
        <pc:grpChg chg="add mod">
          <ac:chgData name="Jonathan Neo" userId="499c2d3d-ce76-4636-8e86-6622b1f40b7d" providerId="ADAL" clId="{61F588B5-3371-4D11-B4A8-2670D27C83A8}" dt="2020-05-21T15:49:20.833" v="1931" actId="164"/>
          <ac:grpSpMkLst>
            <pc:docMk/>
            <pc:sldMk cId="545870336" sldId="897"/>
            <ac:grpSpMk id="8" creationId="{CE5C1AA2-CBD4-4C66-B826-B68015372EEC}"/>
          </ac:grpSpMkLst>
        </pc:grpChg>
        <pc:graphicFrameChg chg="modGraphic">
          <ac:chgData name="Jonathan Neo" userId="499c2d3d-ce76-4636-8e86-6622b1f40b7d" providerId="ADAL" clId="{61F588B5-3371-4D11-B4A8-2670D27C83A8}" dt="2020-05-21T15:57:34.596" v="2223" actId="400"/>
          <ac:graphicFrameMkLst>
            <pc:docMk/>
            <pc:sldMk cId="545870336" sldId="897"/>
            <ac:graphicFrameMk id="3" creationId="{8A6F2929-5E50-40E8-8891-1F171D92B5D4}"/>
          </ac:graphicFrameMkLst>
        </pc:graphicFrameChg>
        <pc:cxnChg chg="add mod">
          <ac:chgData name="Jonathan Neo" userId="499c2d3d-ce76-4636-8e86-6622b1f40b7d" providerId="ADAL" clId="{61F588B5-3371-4D11-B4A8-2670D27C83A8}" dt="2020-05-21T15:58:25.213" v="2241" actId="552"/>
          <ac:cxnSpMkLst>
            <pc:docMk/>
            <pc:sldMk cId="545870336" sldId="897"/>
            <ac:cxnSpMk id="11" creationId="{A3F8975A-2093-4AB5-B89D-CC8861261576}"/>
          </ac:cxnSpMkLst>
        </pc:cxnChg>
        <pc:cxnChg chg="add mod">
          <ac:chgData name="Jonathan Neo" userId="499c2d3d-ce76-4636-8e86-6622b1f40b7d" providerId="ADAL" clId="{61F588B5-3371-4D11-B4A8-2670D27C83A8}" dt="2020-05-21T15:49:20.833" v="1931" actId="164"/>
          <ac:cxnSpMkLst>
            <pc:docMk/>
            <pc:sldMk cId="545870336" sldId="897"/>
            <ac:cxnSpMk id="29" creationId="{5D5FCEF1-E1C3-4431-8BC3-0668F5362B45}"/>
          </ac:cxnSpMkLst>
        </pc:cxnChg>
        <pc:cxnChg chg="add mod">
          <ac:chgData name="Jonathan Neo" userId="499c2d3d-ce76-4636-8e86-6622b1f40b7d" providerId="ADAL" clId="{61F588B5-3371-4D11-B4A8-2670D27C83A8}" dt="2020-05-21T15:58:27.245" v="2242" actId="465"/>
          <ac:cxnSpMkLst>
            <pc:docMk/>
            <pc:sldMk cId="545870336" sldId="897"/>
            <ac:cxnSpMk id="30" creationId="{76630F2A-5568-42FA-9F0E-6B715FB602FB}"/>
          </ac:cxnSpMkLst>
        </pc:cxnChg>
        <pc:cxnChg chg="add mod">
          <ac:chgData name="Jonathan Neo" userId="499c2d3d-ce76-4636-8e86-6622b1f40b7d" providerId="ADAL" clId="{61F588B5-3371-4D11-B4A8-2670D27C83A8}" dt="2020-05-21T15:58:25.213" v="2241" actId="552"/>
          <ac:cxnSpMkLst>
            <pc:docMk/>
            <pc:sldMk cId="545870336" sldId="897"/>
            <ac:cxnSpMk id="31" creationId="{0A2B41B4-F82D-4743-9ED0-B7887C3DFC15}"/>
          </ac:cxnSpMkLst>
        </pc:cxnChg>
      </pc:sldChg>
      <pc:sldChg chg="addSp delSp modSp add mod modAnim modNotesTx">
        <pc:chgData name="Jonathan Neo" userId="499c2d3d-ce76-4636-8e86-6622b1f40b7d" providerId="ADAL" clId="{61F588B5-3371-4D11-B4A8-2670D27C83A8}" dt="2020-05-22T01:14:24.122" v="2754"/>
        <pc:sldMkLst>
          <pc:docMk/>
          <pc:sldMk cId="1956318389" sldId="898"/>
        </pc:sldMkLst>
        <pc:spChg chg="add del mod">
          <ac:chgData name="Jonathan Neo" userId="499c2d3d-ce76-4636-8e86-6622b1f40b7d" providerId="ADAL" clId="{61F588B5-3371-4D11-B4A8-2670D27C83A8}" dt="2020-05-22T00:37:26.416" v="2437" actId="14100"/>
          <ac:spMkLst>
            <pc:docMk/>
            <pc:sldMk cId="1956318389" sldId="898"/>
            <ac:spMk id="21" creationId="{FF662DE6-5602-4B8D-9217-36FD221AB95E}"/>
          </ac:spMkLst>
        </pc:spChg>
        <pc:spChg chg="add mod">
          <ac:chgData name="Jonathan Neo" userId="499c2d3d-ce76-4636-8e86-6622b1f40b7d" providerId="ADAL" clId="{61F588B5-3371-4D11-B4A8-2670D27C83A8}" dt="2020-05-21T15:47:38.272" v="1907"/>
          <ac:spMkLst>
            <pc:docMk/>
            <pc:sldMk cId="1956318389" sldId="898"/>
            <ac:spMk id="29" creationId="{847D35C4-97A9-417F-9143-08F3FC13883C}"/>
          </ac:spMkLst>
        </pc:spChg>
        <pc:spChg chg="mod">
          <ac:chgData name="Jonathan Neo" userId="499c2d3d-ce76-4636-8e86-6622b1f40b7d" providerId="ADAL" clId="{61F588B5-3371-4D11-B4A8-2670D27C83A8}" dt="2020-05-21T15:49:25.108" v="1932"/>
          <ac:spMkLst>
            <pc:docMk/>
            <pc:sldMk cId="1956318389" sldId="898"/>
            <ac:spMk id="32" creationId="{D44F86DD-92B3-4E10-ACF5-B3A667941C11}"/>
          </ac:spMkLst>
        </pc:spChg>
        <pc:spChg chg="add del mod">
          <ac:chgData name="Jonathan Neo" userId="499c2d3d-ce76-4636-8e86-6622b1f40b7d" providerId="ADAL" clId="{61F588B5-3371-4D11-B4A8-2670D27C83A8}" dt="2020-05-22T00:37:22.421" v="2435"/>
          <ac:spMkLst>
            <pc:docMk/>
            <pc:sldMk cId="1956318389" sldId="898"/>
            <ac:spMk id="36" creationId="{2030436F-EF09-48A8-B4E4-12E0F3E38F13}"/>
          </ac:spMkLst>
        </pc:spChg>
        <pc:grpChg chg="add mod">
          <ac:chgData name="Jonathan Neo" userId="499c2d3d-ce76-4636-8e86-6622b1f40b7d" providerId="ADAL" clId="{61F588B5-3371-4D11-B4A8-2670D27C83A8}" dt="2020-05-21T15:49:38.045" v="1939" actId="1037"/>
          <ac:grpSpMkLst>
            <pc:docMk/>
            <pc:sldMk cId="1956318389" sldId="898"/>
            <ac:grpSpMk id="30" creationId="{47AADAD6-75B3-4C22-BFA9-04439A670FF7}"/>
          </ac:grpSpMkLst>
        </pc:grpChg>
        <pc:graphicFrameChg chg="modGraphic">
          <ac:chgData name="Jonathan Neo" userId="499c2d3d-ce76-4636-8e86-6622b1f40b7d" providerId="ADAL" clId="{61F588B5-3371-4D11-B4A8-2670D27C83A8}" dt="2020-05-21T15:57:37.749" v="2225" actId="400"/>
          <ac:graphicFrameMkLst>
            <pc:docMk/>
            <pc:sldMk cId="1956318389" sldId="898"/>
            <ac:graphicFrameMk id="3" creationId="{8A6F2929-5E50-40E8-8891-1F171D92B5D4}"/>
          </ac:graphicFrameMkLst>
        </pc:graphicFrameChg>
        <pc:cxnChg chg="mod">
          <ac:chgData name="Jonathan Neo" userId="499c2d3d-ce76-4636-8e86-6622b1f40b7d" providerId="ADAL" clId="{61F588B5-3371-4D11-B4A8-2670D27C83A8}" dt="2020-05-21T15:49:25.108" v="1932"/>
          <ac:cxnSpMkLst>
            <pc:docMk/>
            <pc:sldMk cId="1956318389" sldId="898"/>
            <ac:cxnSpMk id="31" creationId="{DCA94D5D-A4DD-4876-AE5D-4E1A53C8AF68}"/>
          </ac:cxnSpMkLst>
        </pc:cxnChg>
        <pc:cxnChg chg="add mod">
          <ac:chgData name="Jonathan Neo" userId="499c2d3d-ce76-4636-8e86-6622b1f40b7d" providerId="ADAL" clId="{61F588B5-3371-4D11-B4A8-2670D27C83A8}" dt="2020-05-21T15:58:29.514" v="2243"/>
          <ac:cxnSpMkLst>
            <pc:docMk/>
            <pc:sldMk cId="1956318389" sldId="898"/>
            <ac:cxnSpMk id="33" creationId="{62FEF543-A8F3-445E-A3E5-AF24E25C1DDF}"/>
          </ac:cxnSpMkLst>
        </pc:cxnChg>
        <pc:cxnChg chg="add mod">
          <ac:chgData name="Jonathan Neo" userId="499c2d3d-ce76-4636-8e86-6622b1f40b7d" providerId="ADAL" clId="{61F588B5-3371-4D11-B4A8-2670D27C83A8}" dt="2020-05-21T15:58:29.514" v="2243"/>
          <ac:cxnSpMkLst>
            <pc:docMk/>
            <pc:sldMk cId="1956318389" sldId="898"/>
            <ac:cxnSpMk id="34" creationId="{DCACE20D-4395-47EF-97D4-F55358FF03AD}"/>
          </ac:cxnSpMkLst>
        </pc:cxnChg>
        <pc:cxnChg chg="add mod">
          <ac:chgData name="Jonathan Neo" userId="499c2d3d-ce76-4636-8e86-6622b1f40b7d" providerId="ADAL" clId="{61F588B5-3371-4D11-B4A8-2670D27C83A8}" dt="2020-05-21T15:58:37.570" v="2247" actId="1076"/>
          <ac:cxnSpMkLst>
            <pc:docMk/>
            <pc:sldMk cId="1956318389" sldId="898"/>
            <ac:cxnSpMk id="35" creationId="{4B22A7BA-1CE1-4AD2-8404-6AA5D462AE62}"/>
          </ac:cxnSpMkLst>
        </pc:cxnChg>
        <pc:cxnChg chg="add mod">
          <ac:chgData name="Jonathan Neo" userId="499c2d3d-ce76-4636-8e86-6622b1f40b7d" providerId="ADAL" clId="{61F588B5-3371-4D11-B4A8-2670D27C83A8}" dt="2020-05-21T15:58:32.975" v="2245" actId="571"/>
          <ac:cxnSpMkLst>
            <pc:docMk/>
            <pc:sldMk cId="1956318389" sldId="898"/>
            <ac:cxnSpMk id="36" creationId="{A9E08666-6551-46F3-AFB7-FF204E4AE2A4}"/>
          </ac:cxnSpMkLst>
        </pc:cxnChg>
        <pc:cxnChg chg="add mod">
          <ac:chgData name="Jonathan Neo" userId="499c2d3d-ce76-4636-8e86-6622b1f40b7d" providerId="ADAL" clId="{61F588B5-3371-4D11-B4A8-2670D27C83A8}" dt="2020-05-21T15:58:32.975" v="2245" actId="571"/>
          <ac:cxnSpMkLst>
            <pc:docMk/>
            <pc:sldMk cId="1956318389" sldId="898"/>
            <ac:cxnSpMk id="37" creationId="{3548D0B6-7C35-4039-B5E5-2E9F5CA294E1}"/>
          </ac:cxnSpMkLst>
        </pc:cxnChg>
        <pc:cxnChg chg="add mod">
          <ac:chgData name="Jonathan Neo" userId="499c2d3d-ce76-4636-8e86-6622b1f40b7d" providerId="ADAL" clId="{61F588B5-3371-4D11-B4A8-2670D27C83A8}" dt="2020-05-21T15:58:32.975" v="2245" actId="571"/>
          <ac:cxnSpMkLst>
            <pc:docMk/>
            <pc:sldMk cId="1956318389" sldId="898"/>
            <ac:cxnSpMk id="38" creationId="{386CE159-E701-4C28-A702-E79368CB3C0F}"/>
          </ac:cxnSpMkLst>
        </pc:cxnChg>
        <pc:cxnChg chg="add mod">
          <ac:chgData name="Jonathan Neo" userId="499c2d3d-ce76-4636-8e86-6622b1f40b7d" providerId="ADAL" clId="{61F588B5-3371-4D11-B4A8-2670D27C83A8}" dt="2020-05-21T15:58:40.721" v="2248" actId="571"/>
          <ac:cxnSpMkLst>
            <pc:docMk/>
            <pc:sldMk cId="1956318389" sldId="898"/>
            <ac:cxnSpMk id="39" creationId="{0F5BBCC6-1A83-4AAA-9F0C-7D75616F38E4}"/>
          </ac:cxnSpMkLst>
        </pc:cxnChg>
      </pc:sldChg>
      <pc:sldChg chg="addSp modSp add mod modAnim modNotesTx">
        <pc:chgData name="Jonathan Neo" userId="499c2d3d-ce76-4636-8e86-6622b1f40b7d" providerId="ADAL" clId="{61F588B5-3371-4D11-B4A8-2670D27C83A8}" dt="2020-05-22T01:14:41.510" v="2756"/>
        <pc:sldMkLst>
          <pc:docMk/>
          <pc:sldMk cId="998692083" sldId="899"/>
        </pc:sldMkLst>
        <pc:spChg chg="mod">
          <ac:chgData name="Jonathan Neo" userId="499c2d3d-ce76-4636-8e86-6622b1f40b7d" providerId="ADAL" clId="{61F588B5-3371-4D11-B4A8-2670D27C83A8}" dt="2020-05-22T00:37:33.772" v="2440" actId="14100"/>
          <ac:spMkLst>
            <pc:docMk/>
            <pc:sldMk cId="998692083" sldId="899"/>
            <ac:spMk id="21" creationId="{FF662DE6-5602-4B8D-9217-36FD221AB95E}"/>
          </ac:spMkLst>
        </pc:spChg>
        <pc:spChg chg="add mod">
          <ac:chgData name="Jonathan Neo" userId="499c2d3d-ce76-4636-8e86-6622b1f40b7d" providerId="ADAL" clId="{61F588B5-3371-4D11-B4A8-2670D27C83A8}" dt="2020-05-21T15:47:49.141" v="1910"/>
          <ac:spMkLst>
            <pc:docMk/>
            <pc:sldMk cId="998692083" sldId="899"/>
            <ac:spMk id="30" creationId="{0059844E-815E-4862-9C4B-7BABF097ED79}"/>
          </ac:spMkLst>
        </pc:spChg>
        <pc:spChg chg="mod">
          <ac:chgData name="Jonathan Neo" userId="499c2d3d-ce76-4636-8e86-6622b1f40b7d" providerId="ADAL" clId="{61F588B5-3371-4D11-B4A8-2670D27C83A8}" dt="2020-05-21T15:49:44.304" v="1940"/>
          <ac:spMkLst>
            <pc:docMk/>
            <pc:sldMk cId="998692083" sldId="899"/>
            <ac:spMk id="33" creationId="{25F508C6-0990-4EDE-8D27-B7FF0E073708}"/>
          </ac:spMkLst>
        </pc:spChg>
        <pc:grpChg chg="add mod">
          <ac:chgData name="Jonathan Neo" userId="499c2d3d-ce76-4636-8e86-6622b1f40b7d" providerId="ADAL" clId="{61F588B5-3371-4D11-B4A8-2670D27C83A8}" dt="2020-05-21T15:49:49.499" v="1941" actId="1076"/>
          <ac:grpSpMkLst>
            <pc:docMk/>
            <pc:sldMk cId="998692083" sldId="899"/>
            <ac:grpSpMk id="31" creationId="{86B0BBF1-9C06-400A-9514-717E5A238345}"/>
          </ac:grpSpMkLst>
        </pc:grpChg>
        <pc:graphicFrameChg chg="modGraphic">
          <ac:chgData name="Jonathan Neo" userId="499c2d3d-ce76-4636-8e86-6622b1f40b7d" providerId="ADAL" clId="{61F588B5-3371-4D11-B4A8-2670D27C83A8}" dt="2020-05-21T15:57:41.643" v="2227" actId="400"/>
          <ac:graphicFrameMkLst>
            <pc:docMk/>
            <pc:sldMk cId="998692083" sldId="899"/>
            <ac:graphicFrameMk id="3" creationId="{8A6F2929-5E50-40E8-8891-1F171D92B5D4}"/>
          </ac:graphicFrameMkLst>
        </pc:graphicFrameChg>
        <pc:cxnChg chg="mod">
          <ac:chgData name="Jonathan Neo" userId="499c2d3d-ce76-4636-8e86-6622b1f40b7d" providerId="ADAL" clId="{61F588B5-3371-4D11-B4A8-2670D27C83A8}" dt="2020-05-21T15:49:44.304" v="1940"/>
          <ac:cxnSpMkLst>
            <pc:docMk/>
            <pc:sldMk cId="998692083" sldId="899"/>
            <ac:cxnSpMk id="32" creationId="{A8131EF8-55B4-49BC-9165-816944604901}"/>
          </ac:cxnSpMkLst>
        </pc:cxnChg>
        <pc:cxnChg chg="add mod">
          <ac:chgData name="Jonathan Neo" userId="499c2d3d-ce76-4636-8e86-6622b1f40b7d" providerId="ADAL" clId="{61F588B5-3371-4D11-B4A8-2670D27C83A8}" dt="2020-05-21T15:58:45.899" v="2249"/>
          <ac:cxnSpMkLst>
            <pc:docMk/>
            <pc:sldMk cId="998692083" sldId="899"/>
            <ac:cxnSpMk id="34" creationId="{66B513FB-C62A-433F-9A3F-A028C3D2E547}"/>
          </ac:cxnSpMkLst>
        </pc:cxnChg>
        <pc:cxnChg chg="add mod">
          <ac:chgData name="Jonathan Neo" userId="499c2d3d-ce76-4636-8e86-6622b1f40b7d" providerId="ADAL" clId="{61F588B5-3371-4D11-B4A8-2670D27C83A8}" dt="2020-05-21T15:58:45.899" v="2249"/>
          <ac:cxnSpMkLst>
            <pc:docMk/>
            <pc:sldMk cId="998692083" sldId="899"/>
            <ac:cxnSpMk id="35" creationId="{11B5CC63-0C44-4D2C-81B9-4F4C29B58F79}"/>
          </ac:cxnSpMkLst>
        </pc:cxnChg>
        <pc:cxnChg chg="add mod">
          <ac:chgData name="Jonathan Neo" userId="499c2d3d-ce76-4636-8e86-6622b1f40b7d" providerId="ADAL" clId="{61F588B5-3371-4D11-B4A8-2670D27C83A8}" dt="2020-05-21T15:58:45.899" v="2249"/>
          <ac:cxnSpMkLst>
            <pc:docMk/>
            <pc:sldMk cId="998692083" sldId="899"/>
            <ac:cxnSpMk id="36" creationId="{BDCB0482-6DF8-4F0D-A55D-71BB0168A3C1}"/>
          </ac:cxnSpMkLst>
        </pc:cxnChg>
        <pc:cxnChg chg="add mod">
          <ac:chgData name="Jonathan Neo" userId="499c2d3d-ce76-4636-8e86-6622b1f40b7d" providerId="ADAL" clId="{61F588B5-3371-4D11-B4A8-2670D27C83A8}" dt="2020-05-21T15:58:45.899" v="2249"/>
          <ac:cxnSpMkLst>
            <pc:docMk/>
            <pc:sldMk cId="998692083" sldId="899"/>
            <ac:cxnSpMk id="37" creationId="{29FFD190-CEC1-427B-8C2C-D41C3EF76762}"/>
          </ac:cxnSpMkLst>
        </pc:cxnChg>
        <pc:cxnChg chg="add mod">
          <ac:chgData name="Jonathan Neo" userId="499c2d3d-ce76-4636-8e86-6622b1f40b7d" providerId="ADAL" clId="{61F588B5-3371-4D11-B4A8-2670D27C83A8}" dt="2020-05-21T15:58:52.651" v="2250" actId="571"/>
          <ac:cxnSpMkLst>
            <pc:docMk/>
            <pc:sldMk cId="998692083" sldId="899"/>
            <ac:cxnSpMk id="38" creationId="{57A877AD-F70D-4D39-A7D3-094ADE7D5ACD}"/>
          </ac:cxnSpMkLst>
        </pc:cxnChg>
      </pc:sldChg>
      <pc:sldChg chg="addSp modSp add mod modAnim modNotesTx">
        <pc:chgData name="Jonathan Neo" userId="499c2d3d-ce76-4636-8e86-6622b1f40b7d" providerId="ADAL" clId="{61F588B5-3371-4D11-B4A8-2670D27C83A8}" dt="2020-05-22T01:14:46.824" v="2758"/>
        <pc:sldMkLst>
          <pc:docMk/>
          <pc:sldMk cId="3145854879" sldId="900"/>
        </pc:sldMkLst>
        <pc:spChg chg="mod">
          <ac:chgData name="Jonathan Neo" userId="499c2d3d-ce76-4636-8e86-6622b1f40b7d" providerId="ADAL" clId="{61F588B5-3371-4D11-B4A8-2670D27C83A8}" dt="2020-05-22T00:37:41.311" v="2441" actId="14100"/>
          <ac:spMkLst>
            <pc:docMk/>
            <pc:sldMk cId="3145854879" sldId="900"/>
            <ac:spMk id="21" creationId="{FF662DE6-5602-4B8D-9217-36FD221AB95E}"/>
          </ac:spMkLst>
        </pc:spChg>
        <pc:spChg chg="add mod">
          <ac:chgData name="Jonathan Neo" userId="499c2d3d-ce76-4636-8e86-6622b1f40b7d" providerId="ADAL" clId="{61F588B5-3371-4D11-B4A8-2670D27C83A8}" dt="2020-05-21T15:48:11.580" v="1915"/>
          <ac:spMkLst>
            <pc:docMk/>
            <pc:sldMk cId="3145854879" sldId="900"/>
            <ac:spMk id="31" creationId="{99CF0E94-586E-42F4-90B0-5198EE1D6E5C}"/>
          </ac:spMkLst>
        </pc:spChg>
        <pc:spChg chg="mod">
          <ac:chgData name="Jonathan Neo" userId="499c2d3d-ce76-4636-8e86-6622b1f40b7d" providerId="ADAL" clId="{61F588B5-3371-4D11-B4A8-2670D27C83A8}" dt="2020-05-21T15:49:50.538" v="1942"/>
          <ac:spMkLst>
            <pc:docMk/>
            <pc:sldMk cId="3145854879" sldId="900"/>
            <ac:spMk id="34" creationId="{61A270CA-A750-475A-8688-1DFC0DF648FF}"/>
          </ac:spMkLst>
        </pc:spChg>
        <pc:grpChg chg="add mod">
          <ac:chgData name="Jonathan Neo" userId="499c2d3d-ce76-4636-8e86-6622b1f40b7d" providerId="ADAL" clId="{61F588B5-3371-4D11-B4A8-2670D27C83A8}" dt="2020-05-21T15:49:55.969" v="1943" actId="1076"/>
          <ac:grpSpMkLst>
            <pc:docMk/>
            <pc:sldMk cId="3145854879" sldId="900"/>
            <ac:grpSpMk id="32" creationId="{F5496FE0-8FF3-4450-9CDF-0A99D452EDE8}"/>
          </ac:grpSpMkLst>
        </pc:grpChg>
        <pc:graphicFrameChg chg="modGraphic">
          <ac:chgData name="Jonathan Neo" userId="499c2d3d-ce76-4636-8e86-6622b1f40b7d" providerId="ADAL" clId="{61F588B5-3371-4D11-B4A8-2670D27C83A8}" dt="2020-05-21T15:57:45.552" v="2229" actId="400"/>
          <ac:graphicFrameMkLst>
            <pc:docMk/>
            <pc:sldMk cId="3145854879" sldId="900"/>
            <ac:graphicFrameMk id="3" creationId="{8A6F2929-5E50-40E8-8891-1F171D92B5D4}"/>
          </ac:graphicFrameMkLst>
        </pc:graphicFrameChg>
        <pc:cxnChg chg="mod">
          <ac:chgData name="Jonathan Neo" userId="499c2d3d-ce76-4636-8e86-6622b1f40b7d" providerId="ADAL" clId="{61F588B5-3371-4D11-B4A8-2670D27C83A8}" dt="2020-05-21T15:49:50.538" v="1942"/>
          <ac:cxnSpMkLst>
            <pc:docMk/>
            <pc:sldMk cId="3145854879" sldId="900"/>
            <ac:cxnSpMk id="33" creationId="{2E1F43F9-F954-45AC-8C69-2FFE3B6ED7F3}"/>
          </ac:cxnSpMkLst>
        </pc:cxnChg>
        <pc:cxnChg chg="add mod">
          <ac:chgData name="Jonathan Neo" userId="499c2d3d-ce76-4636-8e86-6622b1f40b7d" providerId="ADAL" clId="{61F588B5-3371-4D11-B4A8-2670D27C83A8}" dt="2020-05-21T15:58:56.702" v="2251"/>
          <ac:cxnSpMkLst>
            <pc:docMk/>
            <pc:sldMk cId="3145854879" sldId="900"/>
            <ac:cxnSpMk id="35" creationId="{EBA37A22-6852-4895-99B3-49330D090B4D}"/>
          </ac:cxnSpMkLst>
        </pc:cxnChg>
        <pc:cxnChg chg="add mod">
          <ac:chgData name="Jonathan Neo" userId="499c2d3d-ce76-4636-8e86-6622b1f40b7d" providerId="ADAL" clId="{61F588B5-3371-4D11-B4A8-2670D27C83A8}" dt="2020-05-21T15:58:56.702" v="2251"/>
          <ac:cxnSpMkLst>
            <pc:docMk/>
            <pc:sldMk cId="3145854879" sldId="900"/>
            <ac:cxnSpMk id="36" creationId="{64E8B78C-EE0B-4B3F-9FB8-62402D1156A7}"/>
          </ac:cxnSpMkLst>
        </pc:cxnChg>
        <pc:cxnChg chg="add mod">
          <ac:chgData name="Jonathan Neo" userId="499c2d3d-ce76-4636-8e86-6622b1f40b7d" providerId="ADAL" clId="{61F588B5-3371-4D11-B4A8-2670D27C83A8}" dt="2020-05-21T15:58:56.702" v="2251"/>
          <ac:cxnSpMkLst>
            <pc:docMk/>
            <pc:sldMk cId="3145854879" sldId="900"/>
            <ac:cxnSpMk id="37" creationId="{9C53D4AA-49CF-4017-8BBB-A0B35E86CC9D}"/>
          </ac:cxnSpMkLst>
        </pc:cxnChg>
        <pc:cxnChg chg="add mod">
          <ac:chgData name="Jonathan Neo" userId="499c2d3d-ce76-4636-8e86-6622b1f40b7d" providerId="ADAL" clId="{61F588B5-3371-4D11-B4A8-2670D27C83A8}" dt="2020-05-21T15:58:56.702" v="2251"/>
          <ac:cxnSpMkLst>
            <pc:docMk/>
            <pc:sldMk cId="3145854879" sldId="900"/>
            <ac:cxnSpMk id="38" creationId="{BFD370C2-CE0B-4529-95EE-E57C9A45B44E}"/>
          </ac:cxnSpMkLst>
        </pc:cxnChg>
        <pc:cxnChg chg="add mod">
          <ac:chgData name="Jonathan Neo" userId="499c2d3d-ce76-4636-8e86-6622b1f40b7d" providerId="ADAL" clId="{61F588B5-3371-4D11-B4A8-2670D27C83A8}" dt="2020-05-21T15:58:56.702" v="2251"/>
          <ac:cxnSpMkLst>
            <pc:docMk/>
            <pc:sldMk cId="3145854879" sldId="900"/>
            <ac:cxnSpMk id="39" creationId="{53D7B393-6B34-4734-B741-5596F6114726}"/>
          </ac:cxnSpMkLst>
        </pc:cxnChg>
        <pc:cxnChg chg="add mod">
          <ac:chgData name="Jonathan Neo" userId="499c2d3d-ce76-4636-8e86-6622b1f40b7d" providerId="ADAL" clId="{61F588B5-3371-4D11-B4A8-2670D27C83A8}" dt="2020-05-21T15:58:59.899" v="2252" actId="571"/>
          <ac:cxnSpMkLst>
            <pc:docMk/>
            <pc:sldMk cId="3145854879" sldId="900"/>
            <ac:cxnSpMk id="40" creationId="{7DDE5E31-D54F-48C3-874E-DD988F9408E7}"/>
          </ac:cxnSpMkLst>
        </pc:cxnChg>
      </pc:sldChg>
      <pc:sldChg chg="addSp modSp add mod modAnim modNotesTx">
        <pc:chgData name="Jonathan Neo" userId="499c2d3d-ce76-4636-8e86-6622b1f40b7d" providerId="ADAL" clId="{61F588B5-3371-4D11-B4A8-2670D27C83A8}" dt="2020-05-22T01:14:53.265" v="2760"/>
        <pc:sldMkLst>
          <pc:docMk/>
          <pc:sldMk cId="2899801158" sldId="901"/>
        </pc:sldMkLst>
        <pc:spChg chg="mod">
          <ac:chgData name="Jonathan Neo" userId="499c2d3d-ce76-4636-8e86-6622b1f40b7d" providerId="ADAL" clId="{61F588B5-3371-4D11-B4A8-2670D27C83A8}" dt="2020-05-22T00:37:46.265" v="2442" actId="14100"/>
          <ac:spMkLst>
            <pc:docMk/>
            <pc:sldMk cId="2899801158" sldId="901"/>
            <ac:spMk id="21" creationId="{FF662DE6-5602-4B8D-9217-36FD221AB95E}"/>
          </ac:spMkLst>
        </pc:spChg>
        <pc:spChg chg="add mod">
          <ac:chgData name="Jonathan Neo" userId="499c2d3d-ce76-4636-8e86-6622b1f40b7d" providerId="ADAL" clId="{61F588B5-3371-4D11-B4A8-2670D27C83A8}" dt="2020-05-21T15:48:27.189" v="1918"/>
          <ac:spMkLst>
            <pc:docMk/>
            <pc:sldMk cId="2899801158" sldId="901"/>
            <ac:spMk id="32" creationId="{F0DC6941-B328-4471-97D7-B188DE8F5943}"/>
          </ac:spMkLst>
        </pc:spChg>
        <pc:spChg chg="mod">
          <ac:chgData name="Jonathan Neo" userId="499c2d3d-ce76-4636-8e86-6622b1f40b7d" providerId="ADAL" clId="{61F588B5-3371-4D11-B4A8-2670D27C83A8}" dt="2020-05-21T15:49:57.560" v="1944"/>
          <ac:spMkLst>
            <pc:docMk/>
            <pc:sldMk cId="2899801158" sldId="901"/>
            <ac:spMk id="35" creationId="{59AD57ED-69CA-4CB2-A89C-B19E7FCC1E43}"/>
          </ac:spMkLst>
        </pc:spChg>
        <pc:grpChg chg="add mod">
          <ac:chgData name="Jonathan Neo" userId="499c2d3d-ce76-4636-8e86-6622b1f40b7d" providerId="ADAL" clId="{61F588B5-3371-4D11-B4A8-2670D27C83A8}" dt="2020-05-21T15:50:01.214" v="1945" actId="1076"/>
          <ac:grpSpMkLst>
            <pc:docMk/>
            <pc:sldMk cId="2899801158" sldId="901"/>
            <ac:grpSpMk id="33" creationId="{6DEF4FB0-0AB3-4A7D-8C60-2DA55091D837}"/>
          </ac:grpSpMkLst>
        </pc:grpChg>
        <pc:graphicFrameChg chg="modGraphic">
          <ac:chgData name="Jonathan Neo" userId="499c2d3d-ce76-4636-8e86-6622b1f40b7d" providerId="ADAL" clId="{61F588B5-3371-4D11-B4A8-2670D27C83A8}" dt="2020-05-21T15:57:51.654" v="2232" actId="400"/>
          <ac:graphicFrameMkLst>
            <pc:docMk/>
            <pc:sldMk cId="2899801158" sldId="901"/>
            <ac:graphicFrameMk id="3" creationId="{8A6F2929-5E50-40E8-8891-1F171D92B5D4}"/>
          </ac:graphicFrameMkLst>
        </pc:graphicFrameChg>
        <pc:cxnChg chg="mod">
          <ac:chgData name="Jonathan Neo" userId="499c2d3d-ce76-4636-8e86-6622b1f40b7d" providerId="ADAL" clId="{61F588B5-3371-4D11-B4A8-2670D27C83A8}" dt="2020-05-21T15:49:57.560" v="1944"/>
          <ac:cxnSpMkLst>
            <pc:docMk/>
            <pc:sldMk cId="2899801158" sldId="901"/>
            <ac:cxnSpMk id="34" creationId="{65A14D5A-5405-45FA-97C8-4FAD5A8EDF60}"/>
          </ac:cxnSpMkLst>
        </pc:cxnChg>
        <pc:cxnChg chg="add mod">
          <ac:chgData name="Jonathan Neo" userId="499c2d3d-ce76-4636-8e86-6622b1f40b7d" providerId="ADAL" clId="{61F588B5-3371-4D11-B4A8-2670D27C83A8}" dt="2020-05-21T15:59:03.468" v="2253"/>
          <ac:cxnSpMkLst>
            <pc:docMk/>
            <pc:sldMk cId="2899801158" sldId="901"/>
            <ac:cxnSpMk id="36" creationId="{1D7F49CE-4F4A-40E7-B5A5-FC683B15C1B5}"/>
          </ac:cxnSpMkLst>
        </pc:cxnChg>
        <pc:cxnChg chg="add mod">
          <ac:chgData name="Jonathan Neo" userId="499c2d3d-ce76-4636-8e86-6622b1f40b7d" providerId="ADAL" clId="{61F588B5-3371-4D11-B4A8-2670D27C83A8}" dt="2020-05-21T15:59:03.468" v="2253"/>
          <ac:cxnSpMkLst>
            <pc:docMk/>
            <pc:sldMk cId="2899801158" sldId="901"/>
            <ac:cxnSpMk id="37" creationId="{ACBF6FDE-659F-46F7-8B02-913FBA698FFB}"/>
          </ac:cxnSpMkLst>
        </pc:cxnChg>
        <pc:cxnChg chg="add mod">
          <ac:chgData name="Jonathan Neo" userId="499c2d3d-ce76-4636-8e86-6622b1f40b7d" providerId="ADAL" clId="{61F588B5-3371-4D11-B4A8-2670D27C83A8}" dt="2020-05-21T15:59:03.468" v="2253"/>
          <ac:cxnSpMkLst>
            <pc:docMk/>
            <pc:sldMk cId="2899801158" sldId="901"/>
            <ac:cxnSpMk id="38" creationId="{90B53C53-A980-4AEE-8832-BAB522BA5AFC}"/>
          </ac:cxnSpMkLst>
        </pc:cxnChg>
        <pc:cxnChg chg="add mod">
          <ac:chgData name="Jonathan Neo" userId="499c2d3d-ce76-4636-8e86-6622b1f40b7d" providerId="ADAL" clId="{61F588B5-3371-4D11-B4A8-2670D27C83A8}" dt="2020-05-21T15:59:03.468" v="2253"/>
          <ac:cxnSpMkLst>
            <pc:docMk/>
            <pc:sldMk cId="2899801158" sldId="901"/>
            <ac:cxnSpMk id="39" creationId="{4C56AF9D-FC13-4FBD-9B3F-D6ACE866724A}"/>
          </ac:cxnSpMkLst>
        </pc:cxnChg>
        <pc:cxnChg chg="add mod">
          <ac:chgData name="Jonathan Neo" userId="499c2d3d-ce76-4636-8e86-6622b1f40b7d" providerId="ADAL" clId="{61F588B5-3371-4D11-B4A8-2670D27C83A8}" dt="2020-05-21T15:59:03.468" v="2253"/>
          <ac:cxnSpMkLst>
            <pc:docMk/>
            <pc:sldMk cId="2899801158" sldId="901"/>
            <ac:cxnSpMk id="40" creationId="{9C0B503F-AFCF-4763-85B9-727B59FCA543}"/>
          </ac:cxnSpMkLst>
        </pc:cxnChg>
        <pc:cxnChg chg="add mod">
          <ac:chgData name="Jonathan Neo" userId="499c2d3d-ce76-4636-8e86-6622b1f40b7d" providerId="ADAL" clId="{61F588B5-3371-4D11-B4A8-2670D27C83A8}" dt="2020-05-21T15:59:17.953" v="2257" actId="1076"/>
          <ac:cxnSpMkLst>
            <pc:docMk/>
            <pc:sldMk cId="2899801158" sldId="901"/>
            <ac:cxnSpMk id="41" creationId="{6EB34823-260B-49C6-86E5-CF0F6C08D5D3}"/>
          </ac:cxnSpMkLst>
        </pc:cxnChg>
        <pc:cxnChg chg="add mod">
          <ac:chgData name="Jonathan Neo" userId="499c2d3d-ce76-4636-8e86-6622b1f40b7d" providerId="ADAL" clId="{61F588B5-3371-4D11-B4A8-2670D27C83A8}" dt="2020-05-21T15:59:22.884" v="2263" actId="1035"/>
          <ac:cxnSpMkLst>
            <pc:docMk/>
            <pc:sldMk cId="2899801158" sldId="901"/>
            <ac:cxnSpMk id="42" creationId="{2B76C0B9-05C5-4526-9188-6912A60876BF}"/>
          </ac:cxnSpMkLst>
        </pc:cxnChg>
      </pc:sldChg>
      <pc:sldChg chg="delSp modSp add mod delAnim">
        <pc:chgData name="Jonathan Neo" userId="499c2d3d-ce76-4636-8e86-6622b1f40b7d" providerId="ADAL" clId="{61F588B5-3371-4D11-B4A8-2670D27C83A8}" dt="2020-05-22T01:39:26.700" v="3549" actId="20577"/>
        <pc:sldMkLst>
          <pc:docMk/>
          <pc:sldMk cId="2500779149" sldId="902"/>
        </pc:sldMkLst>
        <pc:spChg chg="mod">
          <ac:chgData name="Jonathan Neo" userId="499c2d3d-ce76-4636-8e86-6622b1f40b7d" providerId="ADAL" clId="{61F588B5-3371-4D11-B4A8-2670D27C83A8}" dt="2020-05-22T01:39:26.700" v="3549" actId="20577"/>
          <ac:spMkLst>
            <pc:docMk/>
            <pc:sldMk cId="2500779149" sldId="902"/>
            <ac:spMk id="2" creationId="{4CA54266-611C-486E-B2F8-7030C027DDEB}"/>
          </ac:spMkLst>
        </pc:spChg>
        <pc:spChg chg="mod">
          <ac:chgData name="Jonathan Neo" userId="499c2d3d-ce76-4636-8e86-6622b1f40b7d" providerId="ADAL" clId="{61F588B5-3371-4D11-B4A8-2670D27C83A8}" dt="2020-05-22T00:38:03.193" v="2446" actId="14100"/>
          <ac:spMkLst>
            <pc:docMk/>
            <pc:sldMk cId="2500779149" sldId="902"/>
            <ac:spMk id="32" creationId="{293520BF-B0A2-468E-9765-B62295B514D0}"/>
          </ac:spMkLst>
        </pc:spChg>
        <pc:grpChg chg="del">
          <ac:chgData name="Jonathan Neo" userId="499c2d3d-ce76-4636-8e86-6622b1f40b7d" providerId="ADAL" clId="{61F588B5-3371-4D11-B4A8-2670D27C83A8}" dt="2020-05-22T01:28:06.186" v="3176" actId="478"/>
          <ac:grpSpMkLst>
            <pc:docMk/>
            <pc:sldMk cId="2500779149" sldId="902"/>
            <ac:grpSpMk id="37" creationId="{7EE5EF65-32A9-4ACD-ADA4-A1A10951C554}"/>
          </ac:grpSpMkLst>
        </pc:grpChg>
        <pc:grpChg chg="del">
          <ac:chgData name="Jonathan Neo" userId="499c2d3d-ce76-4636-8e86-6622b1f40b7d" providerId="ADAL" clId="{61F588B5-3371-4D11-B4A8-2670D27C83A8}" dt="2020-05-21T15:59:49.373" v="2264" actId="478"/>
          <ac:grpSpMkLst>
            <pc:docMk/>
            <pc:sldMk cId="2500779149" sldId="902"/>
            <ac:grpSpMk id="41" creationId="{638CF2E2-55C6-4D01-BE81-6FF683A6F4C6}"/>
          </ac:grpSpMkLst>
        </pc:grpChg>
        <pc:picChg chg="del mod">
          <ac:chgData name="Jonathan Neo" userId="499c2d3d-ce76-4636-8e86-6622b1f40b7d" providerId="ADAL" clId="{61F588B5-3371-4D11-B4A8-2670D27C83A8}" dt="2020-05-22T01:28:08.099" v="3178" actId="478"/>
          <ac:picMkLst>
            <pc:docMk/>
            <pc:sldMk cId="2500779149" sldId="902"/>
            <ac:picMk id="33" creationId="{00C6C157-7FA5-4852-B0D3-018E79F6100E}"/>
          </ac:picMkLst>
        </pc:picChg>
        <pc:picChg chg="del">
          <ac:chgData name="Jonathan Neo" userId="499c2d3d-ce76-4636-8e86-6622b1f40b7d" providerId="ADAL" clId="{61F588B5-3371-4D11-B4A8-2670D27C83A8}" dt="2020-05-22T01:28:07.278" v="3177" actId="478"/>
          <ac:picMkLst>
            <pc:docMk/>
            <pc:sldMk cId="2500779149" sldId="902"/>
            <ac:picMk id="43" creationId="{3C52BDBF-A895-46A2-82E3-5131B5DD4138}"/>
          </ac:picMkLst>
        </pc:picChg>
      </pc:sldChg>
      <pc:sldChg chg="addSp delSp modSp add mod modAnim">
        <pc:chgData name="Jonathan Neo" userId="499c2d3d-ce76-4636-8e86-6622b1f40b7d" providerId="ADAL" clId="{61F588B5-3371-4D11-B4A8-2670D27C83A8}" dt="2020-05-22T01:38:37.464" v="3512"/>
        <pc:sldMkLst>
          <pc:docMk/>
          <pc:sldMk cId="1613337879" sldId="903"/>
        </pc:sldMkLst>
        <pc:spChg chg="mod">
          <ac:chgData name="Jonathan Neo" userId="499c2d3d-ce76-4636-8e86-6622b1f40b7d" providerId="ADAL" clId="{61F588B5-3371-4D11-B4A8-2670D27C83A8}" dt="2020-05-22T01:15:15.210" v="2783" actId="20577"/>
          <ac:spMkLst>
            <pc:docMk/>
            <pc:sldMk cId="1613337879" sldId="903"/>
            <ac:spMk id="2" creationId="{4CA54266-611C-486E-B2F8-7030C027DDEB}"/>
          </ac:spMkLst>
        </pc:spChg>
        <pc:spChg chg="del">
          <ac:chgData name="Jonathan Neo" userId="499c2d3d-ce76-4636-8e86-6622b1f40b7d" providerId="ADAL" clId="{61F588B5-3371-4D11-B4A8-2670D27C83A8}" dt="2020-05-22T01:15:21.582" v="2784" actId="478"/>
          <ac:spMkLst>
            <pc:docMk/>
            <pc:sldMk cId="1613337879" sldId="903"/>
            <ac:spMk id="4" creationId="{C0D85B06-901C-45EA-AB62-E9D9C2F84D3C}"/>
          </ac:spMkLst>
        </pc:spChg>
        <pc:spChg chg="add mod topLvl">
          <ac:chgData name="Jonathan Neo" userId="499c2d3d-ce76-4636-8e86-6622b1f40b7d" providerId="ADAL" clId="{61F588B5-3371-4D11-B4A8-2670D27C83A8}" dt="2020-05-22T01:23:40.997" v="3028" actId="164"/>
          <ac:spMkLst>
            <pc:docMk/>
            <pc:sldMk cId="1613337879" sldId="903"/>
            <ac:spMk id="8" creationId="{ACEEBE39-F6FE-4CF4-8F2C-E727F43757EC}"/>
          </ac:spMkLst>
        </pc:spChg>
        <pc:spChg chg="del">
          <ac:chgData name="Jonathan Neo" userId="499c2d3d-ce76-4636-8e86-6622b1f40b7d" providerId="ADAL" clId="{61F588B5-3371-4D11-B4A8-2670D27C83A8}" dt="2020-05-22T01:15:21.582" v="2784" actId="478"/>
          <ac:spMkLst>
            <pc:docMk/>
            <pc:sldMk cId="1613337879" sldId="903"/>
            <ac:spMk id="13" creationId="{76463E33-9BE5-484C-8A3F-4414DB19C118}"/>
          </ac:spMkLst>
        </pc:spChg>
        <pc:spChg chg="del">
          <ac:chgData name="Jonathan Neo" userId="499c2d3d-ce76-4636-8e86-6622b1f40b7d" providerId="ADAL" clId="{61F588B5-3371-4D11-B4A8-2670D27C83A8}" dt="2020-05-22T01:15:21.582" v="2784" actId="478"/>
          <ac:spMkLst>
            <pc:docMk/>
            <pc:sldMk cId="1613337879" sldId="903"/>
            <ac:spMk id="14" creationId="{D257941E-0963-41FB-B89D-F5700A077592}"/>
          </ac:spMkLst>
        </pc:spChg>
        <pc:spChg chg="add mod topLvl">
          <ac:chgData name="Jonathan Neo" userId="499c2d3d-ce76-4636-8e86-6622b1f40b7d" providerId="ADAL" clId="{61F588B5-3371-4D11-B4A8-2670D27C83A8}" dt="2020-05-22T01:23:40.997" v="3028" actId="164"/>
          <ac:spMkLst>
            <pc:docMk/>
            <pc:sldMk cId="1613337879" sldId="903"/>
            <ac:spMk id="21" creationId="{FCFA2342-38A0-4912-A512-4A320ED2EE44}"/>
          </ac:spMkLst>
        </pc:spChg>
        <pc:spChg chg="del">
          <ac:chgData name="Jonathan Neo" userId="499c2d3d-ce76-4636-8e86-6622b1f40b7d" providerId="ADAL" clId="{61F588B5-3371-4D11-B4A8-2670D27C83A8}" dt="2020-05-22T01:15:21.582" v="2784" actId="478"/>
          <ac:spMkLst>
            <pc:docMk/>
            <pc:sldMk cId="1613337879" sldId="903"/>
            <ac:spMk id="23" creationId="{BDCC5D0E-B391-43E6-B0CD-E4A626FEDC36}"/>
          </ac:spMkLst>
        </pc:spChg>
        <pc:spChg chg="del">
          <ac:chgData name="Jonathan Neo" userId="499c2d3d-ce76-4636-8e86-6622b1f40b7d" providerId="ADAL" clId="{61F588B5-3371-4D11-B4A8-2670D27C83A8}" dt="2020-05-22T01:15:21.582" v="2784" actId="478"/>
          <ac:spMkLst>
            <pc:docMk/>
            <pc:sldMk cId="1613337879" sldId="903"/>
            <ac:spMk id="24" creationId="{6FF77990-4C5F-4B2B-9618-57DFF9CC2EAC}"/>
          </ac:spMkLst>
        </pc:spChg>
        <pc:spChg chg="del">
          <ac:chgData name="Jonathan Neo" userId="499c2d3d-ce76-4636-8e86-6622b1f40b7d" providerId="ADAL" clId="{61F588B5-3371-4D11-B4A8-2670D27C83A8}" dt="2020-05-22T01:15:21.582" v="2784" actId="478"/>
          <ac:spMkLst>
            <pc:docMk/>
            <pc:sldMk cId="1613337879" sldId="903"/>
            <ac:spMk id="25" creationId="{F58CFDD1-5F53-4ED7-9814-D971EFA282A7}"/>
          </ac:spMkLst>
        </pc:spChg>
        <pc:spChg chg="del">
          <ac:chgData name="Jonathan Neo" userId="499c2d3d-ce76-4636-8e86-6622b1f40b7d" providerId="ADAL" clId="{61F588B5-3371-4D11-B4A8-2670D27C83A8}" dt="2020-05-22T01:15:21.582" v="2784" actId="478"/>
          <ac:spMkLst>
            <pc:docMk/>
            <pc:sldMk cId="1613337879" sldId="903"/>
            <ac:spMk id="26" creationId="{21DFB742-F4CB-4FD9-BBAF-5D1DACA09026}"/>
          </ac:spMkLst>
        </pc:spChg>
        <pc:spChg chg="del">
          <ac:chgData name="Jonathan Neo" userId="499c2d3d-ce76-4636-8e86-6622b1f40b7d" providerId="ADAL" clId="{61F588B5-3371-4D11-B4A8-2670D27C83A8}" dt="2020-05-22T01:15:21.582" v="2784" actId="478"/>
          <ac:spMkLst>
            <pc:docMk/>
            <pc:sldMk cId="1613337879" sldId="903"/>
            <ac:spMk id="27" creationId="{CA672850-49ED-470F-A087-D500EE8A38F4}"/>
          </ac:spMkLst>
        </pc:spChg>
        <pc:spChg chg="del">
          <ac:chgData name="Jonathan Neo" userId="499c2d3d-ce76-4636-8e86-6622b1f40b7d" providerId="ADAL" clId="{61F588B5-3371-4D11-B4A8-2670D27C83A8}" dt="2020-05-22T01:15:21.582" v="2784" actId="478"/>
          <ac:spMkLst>
            <pc:docMk/>
            <pc:sldMk cId="1613337879" sldId="903"/>
            <ac:spMk id="28" creationId="{1DBB0EF3-FC51-49AE-8B65-A5B28C976CC0}"/>
          </ac:spMkLst>
        </pc:spChg>
        <pc:spChg chg="del">
          <ac:chgData name="Jonathan Neo" userId="499c2d3d-ce76-4636-8e86-6622b1f40b7d" providerId="ADAL" clId="{61F588B5-3371-4D11-B4A8-2670D27C83A8}" dt="2020-05-22T01:15:21.582" v="2784" actId="478"/>
          <ac:spMkLst>
            <pc:docMk/>
            <pc:sldMk cId="1613337879" sldId="903"/>
            <ac:spMk id="29" creationId="{FCEB8B82-016D-4AF0-8BED-0204F9A5A7EA}"/>
          </ac:spMkLst>
        </pc:spChg>
        <pc:spChg chg="del">
          <ac:chgData name="Jonathan Neo" userId="499c2d3d-ce76-4636-8e86-6622b1f40b7d" providerId="ADAL" clId="{61F588B5-3371-4D11-B4A8-2670D27C83A8}" dt="2020-05-22T01:15:21.582" v="2784" actId="478"/>
          <ac:spMkLst>
            <pc:docMk/>
            <pc:sldMk cId="1613337879" sldId="903"/>
            <ac:spMk id="30" creationId="{E5D38D02-CA84-4211-ACDE-FE2DDA87F95A}"/>
          </ac:spMkLst>
        </pc:spChg>
        <pc:spChg chg="del">
          <ac:chgData name="Jonathan Neo" userId="499c2d3d-ce76-4636-8e86-6622b1f40b7d" providerId="ADAL" clId="{61F588B5-3371-4D11-B4A8-2670D27C83A8}" dt="2020-05-22T01:15:21.582" v="2784" actId="478"/>
          <ac:spMkLst>
            <pc:docMk/>
            <pc:sldMk cId="1613337879" sldId="903"/>
            <ac:spMk id="31" creationId="{052C5DD9-5F31-45AB-BD2B-BD715D927239}"/>
          </ac:spMkLst>
        </pc:spChg>
        <pc:spChg chg="del">
          <ac:chgData name="Jonathan Neo" userId="499c2d3d-ce76-4636-8e86-6622b1f40b7d" providerId="ADAL" clId="{61F588B5-3371-4D11-B4A8-2670D27C83A8}" dt="2020-05-22T01:15:21.582" v="2784" actId="478"/>
          <ac:spMkLst>
            <pc:docMk/>
            <pc:sldMk cId="1613337879" sldId="903"/>
            <ac:spMk id="32" creationId="{293520BF-B0A2-468E-9765-B62295B514D0}"/>
          </ac:spMkLst>
        </pc:spChg>
        <pc:spChg chg="add del mod topLvl">
          <ac:chgData name="Jonathan Neo" userId="499c2d3d-ce76-4636-8e86-6622b1f40b7d" providerId="ADAL" clId="{61F588B5-3371-4D11-B4A8-2670D27C83A8}" dt="2020-05-22T01:23:40.997" v="3028" actId="164"/>
          <ac:spMkLst>
            <pc:docMk/>
            <pc:sldMk cId="1613337879" sldId="903"/>
            <ac:spMk id="38" creationId="{47EA4EEE-F913-470E-B95A-8A0F3B9591B0}"/>
          </ac:spMkLst>
        </pc:spChg>
        <pc:spChg chg="add mod topLvl">
          <ac:chgData name="Jonathan Neo" userId="499c2d3d-ce76-4636-8e86-6622b1f40b7d" providerId="ADAL" clId="{61F588B5-3371-4D11-B4A8-2670D27C83A8}" dt="2020-05-22T01:23:40.997" v="3028" actId="164"/>
          <ac:spMkLst>
            <pc:docMk/>
            <pc:sldMk cId="1613337879" sldId="903"/>
            <ac:spMk id="39" creationId="{B8FCB0C1-F2E1-4C25-BDBC-270FA81A0917}"/>
          </ac:spMkLst>
        </pc:spChg>
        <pc:spChg chg="add del mod">
          <ac:chgData name="Jonathan Neo" userId="499c2d3d-ce76-4636-8e86-6622b1f40b7d" providerId="ADAL" clId="{61F588B5-3371-4D11-B4A8-2670D27C83A8}" dt="2020-05-22T01:20:30.841" v="2829"/>
          <ac:spMkLst>
            <pc:docMk/>
            <pc:sldMk cId="1613337879" sldId="903"/>
            <ac:spMk id="40" creationId="{40B35AD9-FF9C-4550-BD6D-3D18EC2B5426}"/>
          </ac:spMkLst>
        </pc:spChg>
        <pc:spChg chg="del">
          <ac:chgData name="Jonathan Neo" userId="499c2d3d-ce76-4636-8e86-6622b1f40b7d" providerId="ADAL" clId="{61F588B5-3371-4D11-B4A8-2670D27C83A8}" dt="2020-05-22T01:15:21.582" v="2784" actId="478"/>
          <ac:spMkLst>
            <pc:docMk/>
            <pc:sldMk cId="1613337879" sldId="903"/>
            <ac:spMk id="42" creationId="{6C28F11D-B363-4E2E-93D1-697687565632}"/>
          </ac:spMkLst>
        </pc:spChg>
        <pc:spChg chg="add mod ord topLvl">
          <ac:chgData name="Jonathan Neo" userId="499c2d3d-ce76-4636-8e86-6622b1f40b7d" providerId="ADAL" clId="{61F588B5-3371-4D11-B4A8-2670D27C83A8}" dt="2020-05-22T01:23:40.997" v="3028" actId="164"/>
          <ac:spMkLst>
            <pc:docMk/>
            <pc:sldMk cId="1613337879" sldId="903"/>
            <ac:spMk id="47" creationId="{C2EBA494-151C-40EF-AF18-DD5CCA08834E}"/>
          </ac:spMkLst>
        </pc:spChg>
        <pc:spChg chg="mod topLvl">
          <ac:chgData name="Jonathan Neo" userId="499c2d3d-ce76-4636-8e86-6622b1f40b7d" providerId="ADAL" clId="{61F588B5-3371-4D11-B4A8-2670D27C83A8}" dt="2020-05-22T01:22:35.289" v="2887" actId="164"/>
          <ac:spMkLst>
            <pc:docMk/>
            <pc:sldMk cId="1613337879" sldId="903"/>
            <ac:spMk id="50" creationId="{60B6F561-EA46-446B-838F-A5B478183724}"/>
          </ac:spMkLst>
        </pc:spChg>
        <pc:spChg chg="mod topLvl">
          <ac:chgData name="Jonathan Neo" userId="499c2d3d-ce76-4636-8e86-6622b1f40b7d" providerId="ADAL" clId="{61F588B5-3371-4D11-B4A8-2670D27C83A8}" dt="2020-05-22T01:22:35.289" v="2887" actId="164"/>
          <ac:spMkLst>
            <pc:docMk/>
            <pc:sldMk cId="1613337879" sldId="903"/>
            <ac:spMk id="53" creationId="{8295DF3F-2196-4C5C-AB8E-356172549088}"/>
          </ac:spMkLst>
        </pc:spChg>
        <pc:spChg chg="del mod topLvl">
          <ac:chgData name="Jonathan Neo" userId="499c2d3d-ce76-4636-8e86-6622b1f40b7d" providerId="ADAL" clId="{61F588B5-3371-4D11-B4A8-2670D27C83A8}" dt="2020-05-22T01:22:24.192" v="2882" actId="478"/>
          <ac:spMkLst>
            <pc:docMk/>
            <pc:sldMk cId="1613337879" sldId="903"/>
            <ac:spMk id="54" creationId="{90DF8E66-61F5-4C61-8E30-6CAFF970A037}"/>
          </ac:spMkLst>
        </pc:spChg>
        <pc:spChg chg="del mod topLvl">
          <ac:chgData name="Jonathan Neo" userId="499c2d3d-ce76-4636-8e86-6622b1f40b7d" providerId="ADAL" clId="{61F588B5-3371-4D11-B4A8-2670D27C83A8}" dt="2020-05-22T01:22:26.920" v="2886" actId="478"/>
          <ac:spMkLst>
            <pc:docMk/>
            <pc:sldMk cId="1613337879" sldId="903"/>
            <ac:spMk id="55" creationId="{B98FCC81-F986-489E-8CAA-4025F0D5F91F}"/>
          </ac:spMkLst>
        </pc:spChg>
        <pc:spChg chg="mod topLvl">
          <ac:chgData name="Jonathan Neo" userId="499c2d3d-ce76-4636-8e86-6622b1f40b7d" providerId="ADAL" clId="{61F588B5-3371-4D11-B4A8-2670D27C83A8}" dt="2020-05-22T01:22:35.289" v="2887" actId="164"/>
          <ac:spMkLst>
            <pc:docMk/>
            <pc:sldMk cId="1613337879" sldId="903"/>
            <ac:spMk id="61" creationId="{3CCA0DC6-CE41-42E4-99CB-F1DBD243F1C8}"/>
          </ac:spMkLst>
        </pc:spChg>
        <pc:spChg chg="add mod">
          <ac:chgData name="Jonathan Neo" userId="499c2d3d-ce76-4636-8e86-6622b1f40b7d" providerId="ADAL" clId="{61F588B5-3371-4D11-B4A8-2670D27C83A8}" dt="2020-05-22T01:23:40.997" v="3028" actId="164"/>
          <ac:spMkLst>
            <pc:docMk/>
            <pc:sldMk cId="1613337879" sldId="903"/>
            <ac:spMk id="63" creationId="{52928013-4C39-4110-91BC-5F0E1D537ABC}"/>
          </ac:spMkLst>
        </pc:spChg>
        <pc:spChg chg="mod topLvl">
          <ac:chgData name="Jonathan Neo" userId="499c2d3d-ce76-4636-8e86-6622b1f40b7d" providerId="ADAL" clId="{61F588B5-3371-4D11-B4A8-2670D27C83A8}" dt="2020-05-22T01:24:21.204" v="3070" actId="164"/>
          <ac:spMkLst>
            <pc:docMk/>
            <pc:sldMk cId="1613337879" sldId="903"/>
            <ac:spMk id="66" creationId="{0014A4B0-9ED1-4C3B-8BF1-7089F49A97A7}"/>
          </ac:spMkLst>
        </pc:spChg>
        <pc:spChg chg="mod topLvl">
          <ac:chgData name="Jonathan Neo" userId="499c2d3d-ce76-4636-8e86-6622b1f40b7d" providerId="ADAL" clId="{61F588B5-3371-4D11-B4A8-2670D27C83A8}" dt="2020-05-22T01:24:21.204" v="3070" actId="164"/>
          <ac:spMkLst>
            <pc:docMk/>
            <pc:sldMk cId="1613337879" sldId="903"/>
            <ac:spMk id="69" creationId="{CB659476-66D5-4835-BA6B-AD965F595F0E}"/>
          </ac:spMkLst>
        </pc:spChg>
        <pc:spChg chg="del mod topLvl">
          <ac:chgData name="Jonathan Neo" userId="499c2d3d-ce76-4636-8e86-6622b1f40b7d" providerId="ADAL" clId="{61F588B5-3371-4D11-B4A8-2670D27C83A8}" dt="2020-05-22T01:24:03.670" v="3043" actId="478"/>
          <ac:spMkLst>
            <pc:docMk/>
            <pc:sldMk cId="1613337879" sldId="903"/>
            <ac:spMk id="70" creationId="{C55D94A3-AC09-43F5-AC91-F60C7CB9AB27}"/>
          </ac:spMkLst>
        </pc:spChg>
        <pc:spChg chg="del mod topLvl">
          <ac:chgData name="Jonathan Neo" userId="499c2d3d-ce76-4636-8e86-6622b1f40b7d" providerId="ADAL" clId="{61F588B5-3371-4D11-B4A8-2670D27C83A8}" dt="2020-05-22T01:24:09.423" v="3048" actId="478"/>
          <ac:spMkLst>
            <pc:docMk/>
            <pc:sldMk cId="1613337879" sldId="903"/>
            <ac:spMk id="71" creationId="{89BDE6B5-EB8B-4C22-BE87-B17308265FF1}"/>
          </ac:spMkLst>
        </pc:spChg>
        <pc:spChg chg="mod topLvl">
          <ac:chgData name="Jonathan Neo" userId="499c2d3d-ce76-4636-8e86-6622b1f40b7d" providerId="ADAL" clId="{61F588B5-3371-4D11-B4A8-2670D27C83A8}" dt="2020-05-22T01:24:21.204" v="3070" actId="164"/>
          <ac:spMkLst>
            <pc:docMk/>
            <pc:sldMk cId="1613337879" sldId="903"/>
            <ac:spMk id="77" creationId="{0304DC65-6DE4-487A-9B4A-BE8A43CD25B4}"/>
          </ac:spMkLst>
        </pc:spChg>
        <pc:spChg chg="mod topLvl">
          <ac:chgData name="Jonathan Neo" userId="499c2d3d-ce76-4636-8e86-6622b1f40b7d" providerId="ADAL" clId="{61F588B5-3371-4D11-B4A8-2670D27C83A8}" dt="2020-05-22T01:24:37.248" v="3072" actId="14100"/>
          <ac:spMkLst>
            <pc:docMk/>
            <pc:sldMk cId="1613337879" sldId="903"/>
            <ac:spMk id="78" creationId="{E5CC5BBA-1E0D-4587-905F-C7C6AF87CC1B}"/>
          </ac:spMkLst>
        </pc:spChg>
        <pc:spChg chg="mod topLvl">
          <ac:chgData name="Jonathan Neo" userId="499c2d3d-ce76-4636-8e86-6622b1f40b7d" providerId="ADAL" clId="{61F588B5-3371-4D11-B4A8-2670D27C83A8}" dt="2020-05-22T01:27:17.386" v="3171" actId="164"/>
          <ac:spMkLst>
            <pc:docMk/>
            <pc:sldMk cId="1613337879" sldId="903"/>
            <ac:spMk id="81" creationId="{C0B44CD2-E97D-421A-A383-274B1EBDAB9D}"/>
          </ac:spMkLst>
        </pc:spChg>
        <pc:spChg chg="del mod topLvl">
          <ac:chgData name="Jonathan Neo" userId="499c2d3d-ce76-4636-8e86-6622b1f40b7d" providerId="ADAL" clId="{61F588B5-3371-4D11-B4A8-2670D27C83A8}" dt="2020-05-22T01:26:22.769" v="3144" actId="478"/>
          <ac:spMkLst>
            <pc:docMk/>
            <pc:sldMk cId="1613337879" sldId="903"/>
            <ac:spMk id="84" creationId="{31B5F7A8-79FE-4032-BBAF-D64063AF6244}"/>
          </ac:spMkLst>
        </pc:spChg>
        <pc:spChg chg="mod topLvl">
          <ac:chgData name="Jonathan Neo" userId="499c2d3d-ce76-4636-8e86-6622b1f40b7d" providerId="ADAL" clId="{61F588B5-3371-4D11-B4A8-2670D27C83A8}" dt="2020-05-22T01:27:17.386" v="3171" actId="164"/>
          <ac:spMkLst>
            <pc:docMk/>
            <pc:sldMk cId="1613337879" sldId="903"/>
            <ac:spMk id="86" creationId="{91F3534F-17E4-4CB4-BB90-51769735F18D}"/>
          </ac:spMkLst>
        </pc:spChg>
        <pc:spChg chg="mod topLvl">
          <ac:chgData name="Jonathan Neo" userId="499c2d3d-ce76-4636-8e86-6622b1f40b7d" providerId="ADAL" clId="{61F588B5-3371-4D11-B4A8-2670D27C83A8}" dt="2020-05-22T01:38:17.701" v="3509" actId="113"/>
          <ac:spMkLst>
            <pc:docMk/>
            <pc:sldMk cId="1613337879" sldId="903"/>
            <ac:spMk id="87" creationId="{65A16A15-3C4D-4C68-85F0-78620382C385}"/>
          </ac:spMkLst>
        </pc:spChg>
        <pc:spChg chg="add del">
          <ac:chgData name="Jonathan Neo" userId="499c2d3d-ce76-4636-8e86-6622b1f40b7d" providerId="ADAL" clId="{61F588B5-3371-4D11-B4A8-2670D27C83A8}" dt="2020-05-22T01:34:24.167" v="3269" actId="478"/>
          <ac:spMkLst>
            <pc:docMk/>
            <pc:sldMk cId="1613337879" sldId="903"/>
            <ac:spMk id="96" creationId="{15B67BA8-E184-4928-9850-0BAD3659BCA7}"/>
          </ac:spMkLst>
        </pc:spChg>
        <pc:spChg chg="add del ord">
          <ac:chgData name="Jonathan Neo" userId="499c2d3d-ce76-4636-8e86-6622b1f40b7d" providerId="ADAL" clId="{61F588B5-3371-4D11-B4A8-2670D27C83A8}" dt="2020-05-22T01:36:07.664" v="3355" actId="478"/>
          <ac:spMkLst>
            <pc:docMk/>
            <pc:sldMk cId="1613337879" sldId="903"/>
            <ac:spMk id="97" creationId="{6437F5DC-488E-4E1D-963D-BF8E49AD0B7B}"/>
          </ac:spMkLst>
        </pc:spChg>
        <pc:spChg chg="add mod">
          <ac:chgData name="Jonathan Neo" userId="499c2d3d-ce76-4636-8e86-6622b1f40b7d" providerId="ADAL" clId="{61F588B5-3371-4D11-B4A8-2670D27C83A8}" dt="2020-05-22T01:37:41.626" v="3449" actId="164"/>
          <ac:spMkLst>
            <pc:docMk/>
            <pc:sldMk cId="1613337879" sldId="903"/>
            <ac:spMk id="98" creationId="{12C7B1F3-998F-4A5A-B4A7-5D7A3E64F027}"/>
          </ac:spMkLst>
        </pc:spChg>
        <pc:spChg chg="add mod">
          <ac:chgData name="Jonathan Neo" userId="499c2d3d-ce76-4636-8e86-6622b1f40b7d" providerId="ADAL" clId="{61F588B5-3371-4D11-B4A8-2670D27C83A8}" dt="2020-05-22T01:37:41.626" v="3449" actId="164"/>
          <ac:spMkLst>
            <pc:docMk/>
            <pc:sldMk cId="1613337879" sldId="903"/>
            <ac:spMk id="99" creationId="{0181E830-819F-48E1-9133-3A6789216D8F}"/>
          </ac:spMkLst>
        </pc:spChg>
        <pc:spChg chg="add mod">
          <ac:chgData name="Jonathan Neo" userId="499c2d3d-ce76-4636-8e86-6622b1f40b7d" providerId="ADAL" clId="{61F588B5-3371-4D11-B4A8-2670D27C83A8}" dt="2020-05-22T01:37:46.546" v="3450" actId="164"/>
          <ac:spMkLst>
            <pc:docMk/>
            <pc:sldMk cId="1613337879" sldId="903"/>
            <ac:spMk id="100" creationId="{78F49E07-AF90-4152-A103-C289DFFAFCE7}"/>
          </ac:spMkLst>
        </pc:spChg>
        <pc:spChg chg="add mod">
          <ac:chgData name="Jonathan Neo" userId="499c2d3d-ce76-4636-8e86-6622b1f40b7d" providerId="ADAL" clId="{61F588B5-3371-4D11-B4A8-2670D27C83A8}" dt="2020-05-22T01:37:46.546" v="3450" actId="164"/>
          <ac:spMkLst>
            <pc:docMk/>
            <pc:sldMk cId="1613337879" sldId="903"/>
            <ac:spMk id="101" creationId="{51702792-F737-4798-80C5-57E1E0E0B2E6}"/>
          </ac:spMkLst>
        </pc:spChg>
        <pc:spChg chg="add mod">
          <ac:chgData name="Jonathan Neo" userId="499c2d3d-ce76-4636-8e86-6622b1f40b7d" providerId="ADAL" clId="{61F588B5-3371-4D11-B4A8-2670D27C83A8}" dt="2020-05-22T01:37:51.612" v="3451" actId="164"/>
          <ac:spMkLst>
            <pc:docMk/>
            <pc:sldMk cId="1613337879" sldId="903"/>
            <ac:spMk id="102" creationId="{6A53FC08-DF45-417B-9C9B-238D7554139E}"/>
          </ac:spMkLst>
        </pc:spChg>
        <pc:spChg chg="add mod">
          <ac:chgData name="Jonathan Neo" userId="499c2d3d-ce76-4636-8e86-6622b1f40b7d" providerId="ADAL" clId="{61F588B5-3371-4D11-B4A8-2670D27C83A8}" dt="2020-05-22T01:37:51.612" v="3451" actId="164"/>
          <ac:spMkLst>
            <pc:docMk/>
            <pc:sldMk cId="1613337879" sldId="903"/>
            <ac:spMk id="103" creationId="{318AD6F1-A32C-4930-9531-02F344413235}"/>
          </ac:spMkLst>
        </pc:spChg>
        <pc:grpChg chg="del">
          <ac:chgData name="Jonathan Neo" userId="499c2d3d-ce76-4636-8e86-6622b1f40b7d" providerId="ADAL" clId="{61F588B5-3371-4D11-B4A8-2670D27C83A8}" dt="2020-05-22T01:15:21.582" v="2784" actId="478"/>
          <ac:grpSpMkLst>
            <pc:docMk/>
            <pc:sldMk cId="1613337879" sldId="903"/>
            <ac:grpSpMk id="37" creationId="{7EE5EF65-32A9-4ACD-ADA4-A1A10951C554}"/>
          </ac:grpSpMkLst>
        </pc:grpChg>
        <pc:grpChg chg="add del mod">
          <ac:chgData name="Jonathan Neo" userId="499c2d3d-ce76-4636-8e86-6622b1f40b7d" providerId="ADAL" clId="{61F588B5-3371-4D11-B4A8-2670D27C83A8}" dt="2020-05-22T01:22:45.123" v="2890" actId="165"/>
          <ac:grpSpMkLst>
            <pc:docMk/>
            <pc:sldMk cId="1613337879" sldId="903"/>
            <ac:grpSpMk id="48" creationId="{81C3B881-6D41-472F-ACA3-51AAE232F178}"/>
          </ac:grpSpMkLst>
        </pc:grpChg>
        <pc:grpChg chg="add del mod">
          <ac:chgData name="Jonathan Neo" userId="499c2d3d-ce76-4636-8e86-6622b1f40b7d" providerId="ADAL" clId="{61F588B5-3371-4D11-B4A8-2670D27C83A8}" dt="2020-05-22T01:22:21.676" v="2880" actId="165"/>
          <ac:grpSpMkLst>
            <pc:docMk/>
            <pc:sldMk cId="1613337879" sldId="903"/>
            <ac:grpSpMk id="49" creationId="{1375D030-AD89-48E7-9485-8EB33891FF1D}"/>
          </ac:grpSpMkLst>
        </pc:grpChg>
        <pc:grpChg chg="add del mod">
          <ac:chgData name="Jonathan Neo" userId="499c2d3d-ce76-4636-8e86-6622b1f40b7d" providerId="ADAL" clId="{61F588B5-3371-4D11-B4A8-2670D27C83A8}" dt="2020-05-22T01:22:41.226" v="2888" actId="478"/>
          <ac:grpSpMkLst>
            <pc:docMk/>
            <pc:sldMk cId="1613337879" sldId="903"/>
            <ac:grpSpMk id="62" creationId="{BEC69BAB-74A3-4C11-8004-AF4838EAC8E6}"/>
          </ac:grpSpMkLst>
        </pc:grpChg>
        <pc:grpChg chg="add mod">
          <ac:chgData name="Jonathan Neo" userId="499c2d3d-ce76-4636-8e86-6622b1f40b7d" providerId="ADAL" clId="{61F588B5-3371-4D11-B4A8-2670D27C83A8}" dt="2020-05-22T01:36:35.445" v="3360" actId="1076"/>
          <ac:grpSpMkLst>
            <pc:docMk/>
            <pc:sldMk cId="1613337879" sldId="903"/>
            <ac:grpSpMk id="64" creationId="{0E6883F9-0E2D-4A5F-8CBC-2991EC25C30F}"/>
          </ac:grpSpMkLst>
        </pc:grpChg>
        <pc:grpChg chg="add del mod">
          <ac:chgData name="Jonathan Neo" userId="499c2d3d-ce76-4636-8e86-6622b1f40b7d" providerId="ADAL" clId="{61F588B5-3371-4D11-B4A8-2670D27C83A8}" dt="2020-05-22T01:24:01.830" v="3042" actId="165"/>
          <ac:grpSpMkLst>
            <pc:docMk/>
            <pc:sldMk cId="1613337879" sldId="903"/>
            <ac:grpSpMk id="65" creationId="{41F0435D-BC8F-4569-B0C1-11847428895A}"/>
          </ac:grpSpMkLst>
        </pc:grpChg>
        <pc:grpChg chg="add mod">
          <ac:chgData name="Jonathan Neo" userId="499c2d3d-ce76-4636-8e86-6622b1f40b7d" providerId="ADAL" clId="{61F588B5-3371-4D11-B4A8-2670D27C83A8}" dt="2020-05-22T01:36:14.437" v="3357" actId="1076"/>
          <ac:grpSpMkLst>
            <pc:docMk/>
            <pc:sldMk cId="1613337879" sldId="903"/>
            <ac:grpSpMk id="79" creationId="{8678E1CD-9081-4800-B9A4-D13ABB4CEE0F}"/>
          </ac:grpSpMkLst>
        </pc:grpChg>
        <pc:grpChg chg="add del mod">
          <ac:chgData name="Jonathan Neo" userId="499c2d3d-ce76-4636-8e86-6622b1f40b7d" providerId="ADAL" clId="{61F588B5-3371-4D11-B4A8-2670D27C83A8}" dt="2020-05-22T01:26:07.986" v="3086" actId="165"/>
          <ac:grpSpMkLst>
            <pc:docMk/>
            <pc:sldMk cId="1613337879" sldId="903"/>
            <ac:grpSpMk id="80" creationId="{08505D8E-D9B6-4AC3-846A-86EA6BB1EDCB}"/>
          </ac:grpSpMkLst>
        </pc:grpChg>
        <pc:grpChg chg="add mod">
          <ac:chgData name="Jonathan Neo" userId="499c2d3d-ce76-4636-8e86-6622b1f40b7d" providerId="ADAL" clId="{61F588B5-3371-4D11-B4A8-2670D27C83A8}" dt="2020-05-22T01:36:36.984" v="3361" actId="1076"/>
          <ac:grpSpMkLst>
            <pc:docMk/>
            <pc:sldMk cId="1613337879" sldId="903"/>
            <ac:grpSpMk id="95" creationId="{C3750B4B-4312-457C-AA1A-78D1CBB639F4}"/>
          </ac:grpSpMkLst>
        </pc:grpChg>
        <pc:grpChg chg="add mod">
          <ac:chgData name="Jonathan Neo" userId="499c2d3d-ce76-4636-8e86-6622b1f40b7d" providerId="ADAL" clId="{61F588B5-3371-4D11-B4A8-2670D27C83A8}" dt="2020-05-22T01:38:14.469" v="3507" actId="554"/>
          <ac:grpSpMkLst>
            <pc:docMk/>
            <pc:sldMk cId="1613337879" sldId="903"/>
            <ac:grpSpMk id="104" creationId="{F0AFC516-67CC-4958-87C9-E6F182829D69}"/>
          </ac:grpSpMkLst>
        </pc:grpChg>
        <pc:grpChg chg="add mod">
          <ac:chgData name="Jonathan Neo" userId="499c2d3d-ce76-4636-8e86-6622b1f40b7d" providerId="ADAL" clId="{61F588B5-3371-4D11-B4A8-2670D27C83A8}" dt="2020-05-22T01:38:14.469" v="3507" actId="554"/>
          <ac:grpSpMkLst>
            <pc:docMk/>
            <pc:sldMk cId="1613337879" sldId="903"/>
            <ac:grpSpMk id="105" creationId="{A9FC0305-9024-4440-B39A-0B4B8138ACF1}"/>
          </ac:grpSpMkLst>
        </pc:grpChg>
        <pc:grpChg chg="add mod">
          <ac:chgData name="Jonathan Neo" userId="499c2d3d-ce76-4636-8e86-6622b1f40b7d" providerId="ADAL" clId="{61F588B5-3371-4D11-B4A8-2670D27C83A8}" dt="2020-05-22T01:38:14.469" v="3507" actId="554"/>
          <ac:grpSpMkLst>
            <pc:docMk/>
            <pc:sldMk cId="1613337879" sldId="903"/>
            <ac:grpSpMk id="106" creationId="{DBE0B080-111D-408E-8690-D47FC646599E}"/>
          </ac:grpSpMkLst>
        </pc:grpChg>
        <pc:picChg chg="add mod topLvl">
          <ac:chgData name="Jonathan Neo" userId="499c2d3d-ce76-4636-8e86-6622b1f40b7d" providerId="ADAL" clId="{61F588B5-3371-4D11-B4A8-2670D27C83A8}" dt="2020-05-22T01:23:40.997" v="3028" actId="164"/>
          <ac:picMkLst>
            <pc:docMk/>
            <pc:sldMk cId="1613337879" sldId="903"/>
            <ac:picMk id="6" creationId="{C705242F-A496-4F80-A34D-2D30233198B7}"/>
          </ac:picMkLst>
        </pc:picChg>
        <pc:picChg chg="del">
          <ac:chgData name="Jonathan Neo" userId="499c2d3d-ce76-4636-8e86-6622b1f40b7d" providerId="ADAL" clId="{61F588B5-3371-4D11-B4A8-2670D27C83A8}" dt="2020-05-22T01:15:21.582" v="2784" actId="478"/>
          <ac:picMkLst>
            <pc:docMk/>
            <pc:sldMk cId="1613337879" sldId="903"/>
            <ac:picMk id="33" creationId="{00C6C157-7FA5-4852-B0D3-018E79F6100E}"/>
          </ac:picMkLst>
        </pc:picChg>
        <pc:picChg chg="add mod topLvl">
          <ac:chgData name="Jonathan Neo" userId="499c2d3d-ce76-4636-8e86-6622b1f40b7d" providerId="ADAL" clId="{61F588B5-3371-4D11-B4A8-2670D27C83A8}" dt="2020-05-22T01:23:40.997" v="3028" actId="164"/>
          <ac:picMkLst>
            <pc:docMk/>
            <pc:sldMk cId="1613337879" sldId="903"/>
            <ac:picMk id="36" creationId="{2BF93427-F236-40A1-BA49-386A18FB1267}"/>
          </ac:picMkLst>
        </pc:picChg>
        <pc:picChg chg="add mod topLvl">
          <ac:chgData name="Jonathan Neo" userId="499c2d3d-ce76-4636-8e86-6622b1f40b7d" providerId="ADAL" clId="{61F588B5-3371-4D11-B4A8-2670D27C83A8}" dt="2020-05-22T01:23:40.997" v="3028" actId="164"/>
          <ac:picMkLst>
            <pc:docMk/>
            <pc:sldMk cId="1613337879" sldId="903"/>
            <ac:picMk id="41" creationId="{C5E81994-39C9-4FC6-BF98-C445A5F24BF2}"/>
          </ac:picMkLst>
        </pc:picChg>
        <pc:picChg chg="del">
          <ac:chgData name="Jonathan Neo" userId="499c2d3d-ce76-4636-8e86-6622b1f40b7d" providerId="ADAL" clId="{61F588B5-3371-4D11-B4A8-2670D27C83A8}" dt="2020-05-22T01:15:21.582" v="2784" actId="478"/>
          <ac:picMkLst>
            <pc:docMk/>
            <pc:sldMk cId="1613337879" sldId="903"/>
            <ac:picMk id="43" creationId="{3C52BDBF-A895-46A2-82E3-5131B5DD4138}"/>
          </ac:picMkLst>
        </pc:picChg>
        <pc:picChg chg="add mod topLvl">
          <ac:chgData name="Jonathan Neo" userId="499c2d3d-ce76-4636-8e86-6622b1f40b7d" providerId="ADAL" clId="{61F588B5-3371-4D11-B4A8-2670D27C83A8}" dt="2020-05-22T01:23:40.997" v="3028" actId="164"/>
          <ac:picMkLst>
            <pc:docMk/>
            <pc:sldMk cId="1613337879" sldId="903"/>
            <ac:picMk id="44" creationId="{88FC59AA-8073-462E-B1E0-561CF450D92B}"/>
          </ac:picMkLst>
        </pc:picChg>
        <pc:picChg chg="mod topLvl">
          <ac:chgData name="Jonathan Neo" userId="499c2d3d-ce76-4636-8e86-6622b1f40b7d" providerId="ADAL" clId="{61F588B5-3371-4D11-B4A8-2670D27C83A8}" dt="2020-05-22T01:22:35.289" v="2887" actId="164"/>
          <ac:picMkLst>
            <pc:docMk/>
            <pc:sldMk cId="1613337879" sldId="903"/>
            <ac:picMk id="51" creationId="{135F9B7E-B6C4-4DD7-8556-B45E5209EC2F}"/>
          </ac:picMkLst>
        </pc:picChg>
        <pc:picChg chg="mod topLvl">
          <ac:chgData name="Jonathan Neo" userId="499c2d3d-ce76-4636-8e86-6622b1f40b7d" providerId="ADAL" clId="{61F588B5-3371-4D11-B4A8-2670D27C83A8}" dt="2020-05-22T01:22:35.289" v="2887" actId="164"/>
          <ac:picMkLst>
            <pc:docMk/>
            <pc:sldMk cId="1613337879" sldId="903"/>
            <ac:picMk id="52" creationId="{868E27EE-8469-44AF-99A3-2005026C9F3E}"/>
          </ac:picMkLst>
        </pc:picChg>
        <pc:picChg chg="del mod topLvl">
          <ac:chgData name="Jonathan Neo" userId="499c2d3d-ce76-4636-8e86-6622b1f40b7d" providerId="ADAL" clId="{61F588B5-3371-4D11-B4A8-2670D27C83A8}" dt="2020-05-22T01:22:24.681" v="2883" actId="478"/>
          <ac:picMkLst>
            <pc:docMk/>
            <pc:sldMk cId="1613337879" sldId="903"/>
            <ac:picMk id="56" creationId="{A911D48C-FB21-45EC-AF40-470A67CA1889}"/>
          </ac:picMkLst>
        </pc:picChg>
        <pc:picChg chg="del mod topLvl">
          <ac:chgData name="Jonathan Neo" userId="499c2d3d-ce76-4636-8e86-6622b1f40b7d" providerId="ADAL" clId="{61F588B5-3371-4D11-B4A8-2670D27C83A8}" dt="2020-05-22T01:22:25.105" v="2884" actId="478"/>
          <ac:picMkLst>
            <pc:docMk/>
            <pc:sldMk cId="1613337879" sldId="903"/>
            <ac:picMk id="57" creationId="{3EC60659-AD91-4C92-A4A2-10627C7FEEAA}"/>
          </ac:picMkLst>
        </pc:picChg>
        <pc:picChg chg="mod topLvl">
          <ac:chgData name="Jonathan Neo" userId="499c2d3d-ce76-4636-8e86-6622b1f40b7d" providerId="ADAL" clId="{61F588B5-3371-4D11-B4A8-2670D27C83A8}" dt="2020-05-22T01:24:21.204" v="3070" actId="164"/>
          <ac:picMkLst>
            <pc:docMk/>
            <pc:sldMk cId="1613337879" sldId="903"/>
            <ac:picMk id="67" creationId="{7D333C59-0DF5-4752-815A-685D55D8FB55}"/>
          </ac:picMkLst>
        </pc:picChg>
        <pc:picChg chg="mod topLvl">
          <ac:chgData name="Jonathan Neo" userId="499c2d3d-ce76-4636-8e86-6622b1f40b7d" providerId="ADAL" clId="{61F588B5-3371-4D11-B4A8-2670D27C83A8}" dt="2020-05-22T01:24:21.204" v="3070" actId="164"/>
          <ac:picMkLst>
            <pc:docMk/>
            <pc:sldMk cId="1613337879" sldId="903"/>
            <ac:picMk id="68" creationId="{81C348A5-1DB3-43DF-84AD-09BD36F70C39}"/>
          </ac:picMkLst>
        </pc:picChg>
        <pc:picChg chg="del mod topLvl">
          <ac:chgData name="Jonathan Neo" userId="499c2d3d-ce76-4636-8e86-6622b1f40b7d" providerId="ADAL" clId="{61F588B5-3371-4D11-B4A8-2670D27C83A8}" dt="2020-05-22T01:24:04.812" v="3045" actId="478"/>
          <ac:picMkLst>
            <pc:docMk/>
            <pc:sldMk cId="1613337879" sldId="903"/>
            <ac:picMk id="72" creationId="{26EAE7B0-ED49-4743-90C2-5505A6A0D06F}"/>
          </ac:picMkLst>
        </pc:picChg>
        <pc:picChg chg="del mod topLvl">
          <ac:chgData name="Jonathan Neo" userId="499c2d3d-ce76-4636-8e86-6622b1f40b7d" providerId="ADAL" clId="{61F588B5-3371-4D11-B4A8-2670D27C83A8}" dt="2020-05-22T01:24:07.545" v="3047" actId="478"/>
          <ac:picMkLst>
            <pc:docMk/>
            <pc:sldMk cId="1613337879" sldId="903"/>
            <ac:picMk id="73" creationId="{4418D131-470F-4C00-87AD-11C8C56BECBC}"/>
          </ac:picMkLst>
        </pc:picChg>
        <pc:picChg chg="del mod topLvl">
          <ac:chgData name="Jonathan Neo" userId="499c2d3d-ce76-4636-8e86-6622b1f40b7d" providerId="ADAL" clId="{61F588B5-3371-4D11-B4A8-2670D27C83A8}" dt="2020-05-22T01:26:21.993" v="3143" actId="478"/>
          <ac:picMkLst>
            <pc:docMk/>
            <pc:sldMk cId="1613337879" sldId="903"/>
            <ac:picMk id="82" creationId="{EE204647-C92E-477F-99B2-CEF7E1F31EA8}"/>
          </ac:picMkLst>
        </pc:picChg>
        <pc:picChg chg="del mod topLvl">
          <ac:chgData name="Jonathan Neo" userId="499c2d3d-ce76-4636-8e86-6622b1f40b7d" providerId="ADAL" clId="{61F588B5-3371-4D11-B4A8-2670D27C83A8}" dt="2020-05-22T01:26:23.180" v="3145" actId="478"/>
          <ac:picMkLst>
            <pc:docMk/>
            <pc:sldMk cId="1613337879" sldId="903"/>
            <ac:picMk id="83" creationId="{6755C3AE-B3C0-4A65-8618-3B86786817D7}"/>
          </ac:picMkLst>
        </pc:picChg>
        <pc:picChg chg="add mod">
          <ac:chgData name="Jonathan Neo" userId="499c2d3d-ce76-4636-8e86-6622b1f40b7d" providerId="ADAL" clId="{61F588B5-3371-4D11-B4A8-2670D27C83A8}" dt="2020-05-22T01:27:17.386" v="3171" actId="164"/>
          <ac:picMkLst>
            <pc:docMk/>
            <pc:sldMk cId="1613337879" sldId="903"/>
            <ac:picMk id="89" creationId="{A0E75661-8A9F-43F6-9E3F-AF37F0B0478B}"/>
          </ac:picMkLst>
        </pc:picChg>
        <pc:picChg chg="add mod">
          <ac:chgData name="Jonathan Neo" userId="499c2d3d-ce76-4636-8e86-6622b1f40b7d" providerId="ADAL" clId="{61F588B5-3371-4D11-B4A8-2670D27C83A8}" dt="2020-05-22T01:27:17.386" v="3171" actId="164"/>
          <ac:picMkLst>
            <pc:docMk/>
            <pc:sldMk cId="1613337879" sldId="903"/>
            <ac:picMk id="90" creationId="{02FA642C-25DD-4D0C-AA2F-48155D019185}"/>
          </ac:picMkLst>
        </pc:picChg>
        <pc:picChg chg="add mod">
          <ac:chgData name="Jonathan Neo" userId="499c2d3d-ce76-4636-8e86-6622b1f40b7d" providerId="ADAL" clId="{61F588B5-3371-4D11-B4A8-2670D27C83A8}" dt="2020-05-22T01:27:17.386" v="3171" actId="164"/>
          <ac:picMkLst>
            <pc:docMk/>
            <pc:sldMk cId="1613337879" sldId="903"/>
            <ac:picMk id="91" creationId="{C6F340D8-90A8-499B-9EDE-65B6EBAB7748}"/>
          </ac:picMkLst>
        </pc:picChg>
        <pc:picChg chg="add mod">
          <ac:chgData name="Jonathan Neo" userId="499c2d3d-ce76-4636-8e86-6622b1f40b7d" providerId="ADAL" clId="{61F588B5-3371-4D11-B4A8-2670D27C83A8}" dt="2020-05-22T01:27:17.386" v="3171" actId="164"/>
          <ac:picMkLst>
            <pc:docMk/>
            <pc:sldMk cId="1613337879" sldId="903"/>
            <ac:picMk id="92" creationId="{9181C5E7-983E-4B9B-930C-70B0B9BD40E0}"/>
          </ac:picMkLst>
        </pc:picChg>
        <pc:cxnChg chg="del">
          <ac:chgData name="Jonathan Neo" userId="499c2d3d-ce76-4636-8e86-6622b1f40b7d" providerId="ADAL" clId="{61F588B5-3371-4D11-B4A8-2670D27C83A8}" dt="2020-05-22T01:15:21.582" v="2784" actId="478"/>
          <ac:cxnSpMkLst>
            <pc:docMk/>
            <pc:sldMk cId="1613337879" sldId="903"/>
            <ac:cxnSpMk id="7" creationId="{B3C0D459-AEFF-4419-8947-AD2D2F268C79}"/>
          </ac:cxnSpMkLst>
        </pc:cxnChg>
        <pc:cxnChg chg="del">
          <ac:chgData name="Jonathan Neo" userId="499c2d3d-ce76-4636-8e86-6622b1f40b7d" providerId="ADAL" clId="{61F588B5-3371-4D11-B4A8-2670D27C83A8}" dt="2020-05-22T01:15:21.582" v="2784" actId="478"/>
          <ac:cxnSpMkLst>
            <pc:docMk/>
            <pc:sldMk cId="1613337879" sldId="903"/>
            <ac:cxnSpMk id="9" creationId="{7782083E-68C2-4047-929D-1E4E43BE6503}"/>
          </ac:cxnSpMkLst>
        </pc:cxnChg>
        <pc:cxnChg chg="add mod topLvl">
          <ac:chgData name="Jonathan Neo" userId="499c2d3d-ce76-4636-8e86-6622b1f40b7d" providerId="ADAL" clId="{61F588B5-3371-4D11-B4A8-2670D27C83A8}" dt="2020-05-22T01:23:40.997" v="3028" actId="164"/>
          <ac:cxnSpMkLst>
            <pc:docMk/>
            <pc:sldMk cId="1613337879" sldId="903"/>
            <ac:cxnSpMk id="11" creationId="{25ED5E58-0820-4ED7-8D3D-10DAD6095F73}"/>
          </ac:cxnSpMkLst>
        </pc:cxnChg>
        <pc:cxnChg chg="del">
          <ac:chgData name="Jonathan Neo" userId="499c2d3d-ce76-4636-8e86-6622b1f40b7d" providerId="ADAL" clId="{61F588B5-3371-4D11-B4A8-2670D27C83A8}" dt="2020-05-22T01:15:21.582" v="2784" actId="478"/>
          <ac:cxnSpMkLst>
            <pc:docMk/>
            <pc:sldMk cId="1613337879" sldId="903"/>
            <ac:cxnSpMk id="17" creationId="{45C5F71D-F717-43EC-8EA3-43D446166099}"/>
          </ac:cxnSpMkLst>
        </pc:cxnChg>
        <pc:cxnChg chg="del">
          <ac:chgData name="Jonathan Neo" userId="499c2d3d-ce76-4636-8e86-6622b1f40b7d" providerId="ADAL" clId="{61F588B5-3371-4D11-B4A8-2670D27C83A8}" dt="2020-05-22T01:15:21.582" v="2784" actId="478"/>
          <ac:cxnSpMkLst>
            <pc:docMk/>
            <pc:sldMk cId="1613337879" sldId="903"/>
            <ac:cxnSpMk id="18" creationId="{BAD92844-F977-4818-8499-149E4A219A05}"/>
          </ac:cxnSpMkLst>
        </pc:cxnChg>
        <pc:cxnChg chg="del">
          <ac:chgData name="Jonathan Neo" userId="499c2d3d-ce76-4636-8e86-6622b1f40b7d" providerId="ADAL" clId="{61F588B5-3371-4D11-B4A8-2670D27C83A8}" dt="2020-05-22T01:15:21.582" v="2784" actId="478"/>
          <ac:cxnSpMkLst>
            <pc:docMk/>
            <pc:sldMk cId="1613337879" sldId="903"/>
            <ac:cxnSpMk id="19" creationId="{29C686C7-E36D-486D-87BE-1A9B19F438C9}"/>
          </ac:cxnSpMkLst>
        </pc:cxnChg>
        <pc:cxnChg chg="del">
          <ac:chgData name="Jonathan Neo" userId="499c2d3d-ce76-4636-8e86-6622b1f40b7d" providerId="ADAL" clId="{61F588B5-3371-4D11-B4A8-2670D27C83A8}" dt="2020-05-22T01:15:21.582" v="2784" actId="478"/>
          <ac:cxnSpMkLst>
            <pc:docMk/>
            <pc:sldMk cId="1613337879" sldId="903"/>
            <ac:cxnSpMk id="22" creationId="{DEA6B8EF-15F8-4599-90AB-68EB4B0A3A73}"/>
          </ac:cxnSpMkLst>
        </pc:cxnChg>
        <pc:cxnChg chg="add mod topLvl">
          <ac:chgData name="Jonathan Neo" userId="499c2d3d-ce76-4636-8e86-6622b1f40b7d" providerId="ADAL" clId="{61F588B5-3371-4D11-B4A8-2670D27C83A8}" dt="2020-05-22T01:23:40.997" v="3028" actId="164"/>
          <ac:cxnSpMkLst>
            <pc:docMk/>
            <pc:sldMk cId="1613337879" sldId="903"/>
            <ac:cxnSpMk id="45" creationId="{A46E510A-DF36-43ED-A4A0-2BBCCE848778}"/>
          </ac:cxnSpMkLst>
        </pc:cxnChg>
        <pc:cxnChg chg="add mod topLvl">
          <ac:chgData name="Jonathan Neo" userId="499c2d3d-ce76-4636-8e86-6622b1f40b7d" providerId="ADAL" clId="{61F588B5-3371-4D11-B4A8-2670D27C83A8}" dt="2020-05-22T01:23:40.997" v="3028" actId="164"/>
          <ac:cxnSpMkLst>
            <pc:docMk/>
            <pc:sldMk cId="1613337879" sldId="903"/>
            <ac:cxnSpMk id="46" creationId="{707A09A8-46E2-4871-8EC3-01DCD5CC7FEA}"/>
          </ac:cxnSpMkLst>
        </pc:cxnChg>
        <pc:cxnChg chg="mod topLvl">
          <ac:chgData name="Jonathan Neo" userId="499c2d3d-ce76-4636-8e86-6622b1f40b7d" providerId="ADAL" clId="{61F588B5-3371-4D11-B4A8-2670D27C83A8}" dt="2020-05-22T01:22:41.226" v="2888" actId="478"/>
          <ac:cxnSpMkLst>
            <pc:docMk/>
            <pc:sldMk cId="1613337879" sldId="903"/>
            <ac:cxnSpMk id="58" creationId="{C12FD8BD-BA9D-458B-8339-DB2DD24A9D92}"/>
          </ac:cxnSpMkLst>
        </pc:cxnChg>
        <pc:cxnChg chg="del mod topLvl">
          <ac:chgData name="Jonathan Neo" userId="499c2d3d-ce76-4636-8e86-6622b1f40b7d" providerId="ADAL" clId="{61F588B5-3371-4D11-B4A8-2670D27C83A8}" dt="2020-05-22T01:22:23.291" v="2881" actId="478"/>
          <ac:cxnSpMkLst>
            <pc:docMk/>
            <pc:sldMk cId="1613337879" sldId="903"/>
            <ac:cxnSpMk id="59" creationId="{D6779A51-27B4-4E2D-8503-16F3F5F95B09}"/>
          </ac:cxnSpMkLst>
        </pc:cxnChg>
        <pc:cxnChg chg="del mod topLvl">
          <ac:chgData name="Jonathan Neo" userId="499c2d3d-ce76-4636-8e86-6622b1f40b7d" providerId="ADAL" clId="{61F588B5-3371-4D11-B4A8-2670D27C83A8}" dt="2020-05-22T01:22:25.995" v="2885" actId="478"/>
          <ac:cxnSpMkLst>
            <pc:docMk/>
            <pc:sldMk cId="1613337879" sldId="903"/>
            <ac:cxnSpMk id="60" creationId="{E4CD803C-3D96-4DBD-A602-3C7753BB5332}"/>
          </ac:cxnSpMkLst>
        </pc:cxnChg>
        <pc:cxnChg chg="mod topLvl">
          <ac:chgData name="Jonathan Neo" userId="499c2d3d-ce76-4636-8e86-6622b1f40b7d" providerId="ADAL" clId="{61F588B5-3371-4D11-B4A8-2670D27C83A8}" dt="2020-05-22T01:24:21.204" v="3070" actId="164"/>
          <ac:cxnSpMkLst>
            <pc:docMk/>
            <pc:sldMk cId="1613337879" sldId="903"/>
            <ac:cxnSpMk id="74" creationId="{C1E04977-765B-4A7B-9C25-D087AC5E1025}"/>
          </ac:cxnSpMkLst>
        </pc:cxnChg>
        <pc:cxnChg chg="del mod topLvl">
          <ac:chgData name="Jonathan Neo" userId="499c2d3d-ce76-4636-8e86-6622b1f40b7d" providerId="ADAL" clId="{61F588B5-3371-4D11-B4A8-2670D27C83A8}" dt="2020-05-22T01:24:04.364" v="3044" actId="478"/>
          <ac:cxnSpMkLst>
            <pc:docMk/>
            <pc:sldMk cId="1613337879" sldId="903"/>
            <ac:cxnSpMk id="75" creationId="{D12E4D89-09D6-4B9F-BFE9-3D68859DAF98}"/>
          </ac:cxnSpMkLst>
        </pc:cxnChg>
        <pc:cxnChg chg="del mod topLvl">
          <ac:chgData name="Jonathan Neo" userId="499c2d3d-ce76-4636-8e86-6622b1f40b7d" providerId="ADAL" clId="{61F588B5-3371-4D11-B4A8-2670D27C83A8}" dt="2020-05-22T01:24:06.985" v="3046" actId="478"/>
          <ac:cxnSpMkLst>
            <pc:docMk/>
            <pc:sldMk cId="1613337879" sldId="903"/>
            <ac:cxnSpMk id="76" creationId="{DD203660-8A0E-43E3-B387-76F19CF69B09}"/>
          </ac:cxnSpMkLst>
        </pc:cxnChg>
        <pc:cxnChg chg="del mod topLvl">
          <ac:chgData name="Jonathan Neo" userId="499c2d3d-ce76-4636-8e86-6622b1f40b7d" providerId="ADAL" clId="{61F588B5-3371-4D11-B4A8-2670D27C83A8}" dt="2020-05-22T01:26:23.673" v="3146" actId="478"/>
          <ac:cxnSpMkLst>
            <pc:docMk/>
            <pc:sldMk cId="1613337879" sldId="903"/>
            <ac:cxnSpMk id="85" creationId="{7E101FD1-B057-430B-851F-1F49634DCB1A}"/>
          </ac:cxnSpMkLst>
        </pc:cxnChg>
        <pc:cxnChg chg="add mod">
          <ac:chgData name="Jonathan Neo" userId="499c2d3d-ce76-4636-8e86-6622b1f40b7d" providerId="ADAL" clId="{61F588B5-3371-4D11-B4A8-2670D27C83A8}" dt="2020-05-22T01:27:17.386" v="3171" actId="164"/>
          <ac:cxnSpMkLst>
            <pc:docMk/>
            <pc:sldMk cId="1613337879" sldId="903"/>
            <ac:cxnSpMk id="94" creationId="{58B67598-0B5D-4EF6-848E-71AA9EB3B7B5}"/>
          </ac:cxnSpMkLst>
        </pc:cxnChg>
      </pc:sldChg>
      <pc:sldChg chg="add del">
        <pc:chgData name="Jonathan Neo" userId="499c2d3d-ce76-4636-8e86-6622b1f40b7d" providerId="ADAL" clId="{61F588B5-3371-4D11-B4A8-2670D27C83A8}" dt="2020-05-22T01:08:28.456" v="2566" actId="47"/>
        <pc:sldMkLst>
          <pc:docMk/>
          <pc:sldMk cId="4208440186" sldId="903"/>
        </pc:sldMkLst>
      </pc:sldChg>
      <pc:sldChg chg="addSp modSp add mod">
        <pc:chgData name="Jonathan Neo" userId="499c2d3d-ce76-4636-8e86-6622b1f40b7d" providerId="ADAL" clId="{61F588B5-3371-4D11-B4A8-2670D27C83A8}" dt="2020-05-22T01:39:29.535" v="3553" actId="20577"/>
        <pc:sldMkLst>
          <pc:docMk/>
          <pc:sldMk cId="57159236" sldId="904"/>
        </pc:sldMkLst>
        <pc:spChg chg="mod">
          <ac:chgData name="Jonathan Neo" userId="499c2d3d-ce76-4636-8e86-6622b1f40b7d" providerId="ADAL" clId="{61F588B5-3371-4D11-B4A8-2670D27C83A8}" dt="2020-05-22T01:39:29.535" v="3553" actId="20577"/>
          <ac:spMkLst>
            <pc:docMk/>
            <pc:sldMk cId="57159236" sldId="904"/>
            <ac:spMk id="2" creationId="{4CA54266-611C-486E-B2F8-7030C027DDEB}"/>
          </ac:spMkLst>
        </pc:spChg>
        <pc:spChg chg="mod">
          <ac:chgData name="Jonathan Neo" userId="499c2d3d-ce76-4636-8e86-6622b1f40b7d" providerId="ADAL" clId="{61F588B5-3371-4D11-B4A8-2670D27C83A8}" dt="2020-05-22T01:29:44.258" v="3198" actId="14100"/>
          <ac:spMkLst>
            <pc:docMk/>
            <pc:sldMk cId="57159236" sldId="904"/>
            <ac:spMk id="4" creationId="{C0D85B06-901C-45EA-AB62-E9D9C2F84D3C}"/>
          </ac:spMkLst>
        </pc:spChg>
        <pc:spChg chg="mod">
          <ac:chgData name="Jonathan Neo" userId="499c2d3d-ce76-4636-8e86-6622b1f40b7d" providerId="ADAL" clId="{61F588B5-3371-4D11-B4A8-2670D27C83A8}" dt="2020-05-22T01:29:26.689" v="3192" actId="1076"/>
          <ac:spMkLst>
            <pc:docMk/>
            <pc:sldMk cId="57159236" sldId="904"/>
            <ac:spMk id="28" creationId="{1DBB0EF3-FC51-49AE-8B65-A5B28C976CC0}"/>
          </ac:spMkLst>
        </pc:spChg>
        <pc:spChg chg="mod">
          <ac:chgData name="Jonathan Neo" userId="499c2d3d-ce76-4636-8e86-6622b1f40b7d" providerId="ADAL" clId="{61F588B5-3371-4D11-B4A8-2670D27C83A8}" dt="2020-05-22T01:29:22.709" v="3191" actId="1076"/>
          <ac:spMkLst>
            <pc:docMk/>
            <pc:sldMk cId="57159236" sldId="904"/>
            <ac:spMk id="29" creationId="{FCEB8B82-016D-4AF0-8BED-0204F9A5A7EA}"/>
          </ac:spMkLst>
        </pc:spChg>
        <pc:spChg chg="mod">
          <ac:chgData name="Jonathan Neo" userId="499c2d3d-ce76-4636-8e86-6622b1f40b7d" providerId="ADAL" clId="{61F588B5-3371-4D11-B4A8-2670D27C83A8}" dt="2020-05-22T01:29:38.175" v="3197" actId="1038"/>
          <ac:spMkLst>
            <pc:docMk/>
            <pc:sldMk cId="57159236" sldId="904"/>
            <ac:spMk id="30" creationId="{E5D38D02-CA84-4211-ACDE-FE2DDA87F95A}"/>
          </ac:spMkLst>
        </pc:spChg>
        <pc:spChg chg="mod">
          <ac:chgData name="Jonathan Neo" userId="499c2d3d-ce76-4636-8e86-6622b1f40b7d" providerId="ADAL" clId="{61F588B5-3371-4D11-B4A8-2670D27C83A8}" dt="2020-05-22T01:29:36.071" v="3194" actId="1076"/>
          <ac:spMkLst>
            <pc:docMk/>
            <pc:sldMk cId="57159236" sldId="904"/>
            <ac:spMk id="31" creationId="{052C5DD9-5F31-45AB-BD2B-BD715D927239}"/>
          </ac:spMkLst>
        </pc:spChg>
        <pc:cxnChg chg="add mod">
          <ac:chgData name="Jonathan Neo" userId="499c2d3d-ce76-4636-8e86-6622b1f40b7d" providerId="ADAL" clId="{61F588B5-3371-4D11-B4A8-2670D27C83A8}" dt="2020-05-22T01:29:46.472" v="3199" actId="1076"/>
          <ac:cxnSpMkLst>
            <pc:docMk/>
            <pc:sldMk cId="57159236" sldId="904"/>
            <ac:cxnSpMk id="33" creationId="{0D4BDD3C-0271-46DA-9FDF-405E948AEDEC}"/>
          </ac:cxnSpMkLst>
        </pc:cxnChg>
      </pc:sldChg>
      <pc:sldChg chg="delSp add del mod">
        <pc:chgData name="Jonathan Neo" userId="499c2d3d-ce76-4636-8e86-6622b1f40b7d" providerId="ADAL" clId="{61F588B5-3371-4D11-B4A8-2670D27C83A8}" dt="2020-05-22T01:27:59.681" v="3175" actId="47"/>
        <pc:sldMkLst>
          <pc:docMk/>
          <pc:sldMk cId="3621390302" sldId="904"/>
        </pc:sldMkLst>
        <pc:spChg chg="del">
          <ac:chgData name="Jonathan Neo" userId="499c2d3d-ce76-4636-8e86-6622b1f40b7d" providerId="ADAL" clId="{61F588B5-3371-4D11-B4A8-2670D27C83A8}" dt="2020-05-22T01:27:50.108" v="3173" actId="478"/>
          <ac:spMkLst>
            <pc:docMk/>
            <pc:sldMk cId="3621390302" sldId="904"/>
            <ac:spMk id="4" creationId="{C0D85B06-901C-45EA-AB62-E9D9C2F84D3C}"/>
          </ac:spMkLst>
        </pc:spChg>
        <pc:spChg chg="del">
          <ac:chgData name="Jonathan Neo" userId="499c2d3d-ce76-4636-8e86-6622b1f40b7d" providerId="ADAL" clId="{61F588B5-3371-4D11-B4A8-2670D27C83A8}" dt="2020-05-22T01:27:50.108" v="3173" actId="478"/>
          <ac:spMkLst>
            <pc:docMk/>
            <pc:sldMk cId="3621390302" sldId="904"/>
            <ac:spMk id="13" creationId="{76463E33-9BE5-484C-8A3F-4414DB19C118}"/>
          </ac:spMkLst>
        </pc:spChg>
        <pc:spChg chg="del">
          <ac:chgData name="Jonathan Neo" userId="499c2d3d-ce76-4636-8e86-6622b1f40b7d" providerId="ADAL" clId="{61F588B5-3371-4D11-B4A8-2670D27C83A8}" dt="2020-05-22T01:27:51.287" v="3174" actId="478"/>
          <ac:spMkLst>
            <pc:docMk/>
            <pc:sldMk cId="3621390302" sldId="904"/>
            <ac:spMk id="14" creationId="{D257941E-0963-41FB-B89D-F5700A077592}"/>
          </ac:spMkLst>
        </pc:spChg>
        <pc:spChg chg="del">
          <ac:chgData name="Jonathan Neo" userId="499c2d3d-ce76-4636-8e86-6622b1f40b7d" providerId="ADAL" clId="{61F588B5-3371-4D11-B4A8-2670D27C83A8}" dt="2020-05-22T01:27:50.108" v="3173" actId="478"/>
          <ac:spMkLst>
            <pc:docMk/>
            <pc:sldMk cId="3621390302" sldId="904"/>
            <ac:spMk id="23" creationId="{BDCC5D0E-B391-43E6-B0CD-E4A626FEDC36}"/>
          </ac:spMkLst>
        </pc:spChg>
        <pc:spChg chg="del">
          <ac:chgData name="Jonathan Neo" userId="499c2d3d-ce76-4636-8e86-6622b1f40b7d" providerId="ADAL" clId="{61F588B5-3371-4D11-B4A8-2670D27C83A8}" dt="2020-05-22T01:27:51.287" v="3174" actId="478"/>
          <ac:spMkLst>
            <pc:docMk/>
            <pc:sldMk cId="3621390302" sldId="904"/>
            <ac:spMk id="24" creationId="{6FF77990-4C5F-4B2B-9618-57DFF9CC2EAC}"/>
          </ac:spMkLst>
        </pc:spChg>
        <pc:spChg chg="del">
          <ac:chgData name="Jonathan Neo" userId="499c2d3d-ce76-4636-8e86-6622b1f40b7d" providerId="ADAL" clId="{61F588B5-3371-4D11-B4A8-2670D27C83A8}" dt="2020-05-22T01:27:51.287" v="3174" actId="478"/>
          <ac:spMkLst>
            <pc:docMk/>
            <pc:sldMk cId="3621390302" sldId="904"/>
            <ac:spMk id="25" creationId="{F58CFDD1-5F53-4ED7-9814-D971EFA282A7}"/>
          </ac:spMkLst>
        </pc:spChg>
        <pc:spChg chg="del">
          <ac:chgData name="Jonathan Neo" userId="499c2d3d-ce76-4636-8e86-6622b1f40b7d" providerId="ADAL" clId="{61F588B5-3371-4D11-B4A8-2670D27C83A8}" dt="2020-05-22T01:27:51.287" v="3174" actId="478"/>
          <ac:spMkLst>
            <pc:docMk/>
            <pc:sldMk cId="3621390302" sldId="904"/>
            <ac:spMk id="26" creationId="{21DFB742-F4CB-4FD9-BBAF-5D1DACA09026}"/>
          </ac:spMkLst>
        </pc:spChg>
        <pc:spChg chg="del">
          <ac:chgData name="Jonathan Neo" userId="499c2d3d-ce76-4636-8e86-6622b1f40b7d" providerId="ADAL" clId="{61F588B5-3371-4D11-B4A8-2670D27C83A8}" dt="2020-05-22T01:27:51.287" v="3174" actId="478"/>
          <ac:spMkLst>
            <pc:docMk/>
            <pc:sldMk cId="3621390302" sldId="904"/>
            <ac:spMk id="27" creationId="{CA672850-49ED-470F-A087-D500EE8A38F4}"/>
          </ac:spMkLst>
        </pc:spChg>
        <pc:spChg chg="del">
          <ac:chgData name="Jonathan Neo" userId="499c2d3d-ce76-4636-8e86-6622b1f40b7d" providerId="ADAL" clId="{61F588B5-3371-4D11-B4A8-2670D27C83A8}" dt="2020-05-22T01:27:50.108" v="3173" actId="478"/>
          <ac:spMkLst>
            <pc:docMk/>
            <pc:sldMk cId="3621390302" sldId="904"/>
            <ac:spMk id="28" creationId="{1DBB0EF3-FC51-49AE-8B65-A5B28C976CC0}"/>
          </ac:spMkLst>
        </pc:spChg>
        <pc:spChg chg="del">
          <ac:chgData name="Jonathan Neo" userId="499c2d3d-ce76-4636-8e86-6622b1f40b7d" providerId="ADAL" clId="{61F588B5-3371-4D11-B4A8-2670D27C83A8}" dt="2020-05-22T01:27:50.108" v="3173" actId="478"/>
          <ac:spMkLst>
            <pc:docMk/>
            <pc:sldMk cId="3621390302" sldId="904"/>
            <ac:spMk id="29" creationId="{FCEB8B82-016D-4AF0-8BED-0204F9A5A7EA}"/>
          </ac:spMkLst>
        </pc:spChg>
        <pc:spChg chg="del">
          <ac:chgData name="Jonathan Neo" userId="499c2d3d-ce76-4636-8e86-6622b1f40b7d" providerId="ADAL" clId="{61F588B5-3371-4D11-B4A8-2670D27C83A8}" dt="2020-05-22T01:27:50.108" v="3173" actId="478"/>
          <ac:spMkLst>
            <pc:docMk/>
            <pc:sldMk cId="3621390302" sldId="904"/>
            <ac:spMk id="30" creationId="{E5D38D02-CA84-4211-ACDE-FE2DDA87F95A}"/>
          </ac:spMkLst>
        </pc:spChg>
        <pc:spChg chg="del">
          <ac:chgData name="Jonathan Neo" userId="499c2d3d-ce76-4636-8e86-6622b1f40b7d" providerId="ADAL" clId="{61F588B5-3371-4D11-B4A8-2670D27C83A8}" dt="2020-05-22T01:27:50.108" v="3173" actId="478"/>
          <ac:spMkLst>
            <pc:docMk/>
            <pc:sldMk cId="3621390302" sldId="904"/>
            <ac:spMk id="31" creationId="{052C5DD9-5F31-45AB-BD2B-BD715D927239}"/>
          </ac:spMkLst>
        </pc:spChg>
        <pc:spChg chg="del">
          <ac:chgData name="Jonathan Neo" userId="499c2d3d-ce76-4636-8e86-6622b1f40b7d" providerId="ADAL" clId="{61F588B5-3371-4D11-B4A8-2670D27C83A8}" dt="2020-05-22T01:27:50.108" v="3173" actId="478"/>
          <ac:spMkLst>
            <pc:docMk/>
            <pc:sldMk cId="3621390302" sldId="904"/>
            <ac:spMk id="32" creationId="{293520BF-B0A2-468E-9765-B62295B514D0}"/>
          </ac:spMkLst>
        </pc:spChg>
        <pc:spChg chg="del">
          <ac:chgData name="Jonathan Neo" userId="499c2d3d-ce76-4636-8e86-6622b1f40b7d" providerId="ADAL" clId="{61F588B5-3371-4D11-B4A8-2670D27C83A8}" dt="2020-05-22T01:27:50.108" v="3173" actId="478"/>
          <ac:spMkLst>
            <pc:docMk/>
            <pc:sldMk cId="3621390302" sldId="904"/>
            <ac:spMk id="42" creationId="{6C28F11D-B363-4E2E-93D1-697687565632}"/>
          </ac:spMkLst>
        </pc:spChg>
        <pc:grpChg chg="del">
          <ac:chgData name="Jonathan Neo" userId="499c2d3d-ce76-4636-8e86-6622b1f40b7d" providerId="ADAL" clId="{61F588B5-3371-4D11-B4A8-2670D27C83A8}" dt="2020-05-22T01:27:50.108" v="3173" actId="478"/>
          <ac:grpSpMkLst>
            <pc:docMk/>
            <pc:sldMk cId="3621390302" sldId="904"/>
            <ac:grpSpMk id="37" creationId="{7EE5EF65-32A9-4ACD-ADA4-A1A10951C554}"/>
          </ac:grpSpMkLst>
        </pc:grpChg>
        <pc:picChg chg="del">
          <ac:chgData name="Jonathan Neo" userId="499c2d3d-ce76-4636-8e86-6622b1f40b7d" providerId="ADAL" clId="{61F588B5-3371-4D11-B4A8-2670D27C83A8}" dt="2020-05-22T01:27:50.108" v="3173" actId="478"/>
          <ac:picMkLst>
            <pc:docMk/>
            <pc:sldMk cId="3621390302" sldId="904"/>
            <ac:picMk id="33" creationId="{00C6C157-7FA5-4852-B0D3-018E79F6100E}"/>
          </ac:picMkLst>
        </pc:picChg>
        <pc:picChg chg="del">
          <ac:chgData name="Jonathan Neo" userId="499c2d3d-ce76-4636-8e86-6622b1f40b7d" providerId="ADAL" clId="{61F588B5-3371-4D11-B4A8-2670D27C83A8}" dt="2020-05-22T01:27:50.108" v="3173" actId="478"/>
          <ac:picMkLst>
            <pc:docMk/>
            <pc:sldMk cId="3621390302" sldId="904"/>
            <ac:picMk id="43" creationId="{3C52BDBF-A895-46A2-82E3-5131B5DD4138}"/>
          </ac:picMkLst>
        </pc:picChg>
        <pc:cxnChg chg="del">
          <ac:chgData name="Jonathan Neo" userId="499c2d3d-ce76-4636-8e86-6622b1f40b7d" providerId="ADAL" clId="{61F588B5-3371-4D11-B4A8-2670D27C83A8}" dt="2020-05-22T01:27:50.108" v="3173" actId="478"/>
          <ac:cxnSpMkLst>
            <pc:docMk/>
            <pc:sldMk cId="3621390302" sldId="904"/>
            <ac:cxnSpMk id="7" creationId="{B3C0D459-AEFF-4419-8947-AD2D2F268C79}"/>
          </ac:cxnSpMkLst>
        </pc:cxnChg>
        <pc:cxnChg chg="del">
          <ac:chgData name="Jonathan Neo" userId="499c2d3d-ce76-4636-8e86-6622b1f40b7d" providerId="ADAL" clId="{61F588B5-3371-4D11-B4A8-2670D27C83A8}" dt="2020-05-22T01:27:50.108" v="3173" actId="478"/>
          <ac:cxnSpMkLst>
            <pc:docMk/>
            <pc:sldMk cId="3621390302" sldId="904"/>
            <ac:cxnSpMk id="9" creationId="{7782083E-68C2-4047-929D-1E4E43BE6503}"/>
          </ac:cxnSpMkLst>
        </pc:cxnChg>
        <pc:cxnChg chg="del">
          <ac:chgData name="Jonathan Neo" userId="499c2d3d-ce76-4636-8e86-6622b1f40b7d" providerId="ADAL" clId="{61F588B5-3371-4D11-B4A8-2670D27C83A8}" dt="2020-05-22T01:27:50.108" v="3173" actId="478"/>
          <ac:cxnSpMkLst>
            <pc:docMk/>
            <pc:sldMk cId="3621390302" sldId="904"/>
            <ac:cxnSpMk id="17" creationId="{45C5F71D-F717-43EC-8EA3-43D446166099}"/>
          </ac:cxnSpMkLst>
        </pc:cxnChg>
        <pc:cxnChg chg="del">
          <ac:chgData name="Jonathan Neo" userId="499c2d3d-ce76-4636-8e86-6622b1f40b7d" providerId="ADAL" clId="{61F588B5-3371-4D11-B4A8-2670D27C83A8}" dt="2020-05-22T01:27:50.108" v="3173" actId="478"/>
          <ac:cxnSpMkLst>
            <pc:docMk/>
            <pc:sldMk cId="3621390302" sldId="904"/>
            <ac:cxnSpMk id="18" creationId="{BAD92844-F977-4818-8499-149E4A219A05}"/>
          </ac:cxnSpMkLst>
        </pc:cxnChg>
        <pc:cxnChg chg="del">
          <ac:chgData name="Jonathan Neo" userId="499c2d3d-ce76-4636-8e86-6622b1f40b7d" providerId="ADAL" clId="{61F588B5-3371-4D11-B4A8-2670D27C83A8}" dt="2020-05-22T01:27:50.108" v="3173" actId="478"/>
          <ac:cxnSpMkLst>
            <pc:docMk/>
            <pc:sldMk cId="3621390302" sldId="904"/>
            <ac:cxnSpMk id="19" creationId="{29C686C7-E36D-486D-87BE-1A9B19F438C9}"/>
          </ac:cxnSpMkLst>
        </pc:cxnChg>
        <pc:cxnChg chg="del">
          <ac:chgData name="Jonathan Neo" userId="499c2d3d-ce76-4636-8e86-6622b1f40b7d" providerId="ADAL" clId="{61F588B5-3371-4D11-B4A8-2670D27C83A8}" dt="2020-05-22T01:27:50.108" v="3173" actId="478"/>
          <ac:cxnSpMkLst>
            <pc:docMk/>
            <pc:sldMk cId="3621390302" sldId="904"/>
            <ac:cxnSpMk id="22" creationId="{DEA6B8EF-15F8-4599-90AB-68EB4B0A3A73}"/>
          </ac:cxnSpMkLst>
        </pc:cxnChg>
      </pc:sldChg>
      <pc:sldChg chg="addSp delSp modSp add mod modNotesTx">
        <pc:chgData name="Jonathan Neo" userId="499c2d3d-ce76-4636-8e86-6622b1f40b7d" providerId="ADAL" clId="{61F588B5-3371-4D11-B4A8-2670D27C83A8}" dt="2020-05-22T03:54:18.331" v="3695" actId="20577"/>
        <pc:sldMkLst>
          <pc:docMk/>
          <pc:sldMk cId="2438368749" sldId="905"/>
        </pc:sldMkLst>
        <pc:spChg chg="mod">
          <ac:chgData name="Jonathan Neo" userId="499c2d3d-ce76-4636-8e86-6622b1f40b7d" providerId="ADAL" clId="{61F588B5-3371-4D11-B4A8-2670D27C83A8}" dt="2020-05-22T01:39:31.844" v="3557" actId="20577"/>
          <ac:spMkLst>
            <pc:docMk/>
            <pc:sldMk cId="2438368749" sldId="905"/>
            <ac:spMk id="2" creationId="{4CA54266-611C-486E-B2F8-7030C027DDEB}"/>
          </ac:spMkLst>
        </pc:spChg>
        <pc:spChg chg="del">
          <ac:chgData name="Jonathan Neo" userId="499c2d3d-ce76-4636-8e86-6622b1f40b7d" providerId="ADAL" clId="{61F588B5-3371-4D11-B4A8-2670D27C83A8}" dt="2020-05-22T01:30:17.041" v="3217" actId="478"/>
          <ac:spMkLst>
            <pc:docMk/>
            <pc:sldMk cId="2438368749" sldId="905"/>
            <ac:spMk id="4" creationId="{C0D85B06-901C-45EA-AB62-E9D9C2F84D3C}"/>
          </ac:spMkLst>
        </pc:spChg>
        <pc:spChg chg="add del mod">
          <ac:chgData name="Jonathan Neo" userId="499c2d3d-ce76-4636-8e86-6622b1f40b7d" providerId="ADAL" clId="{61F588B5-3371-4D11-B4A8-2670D27C83A8}" dt="2020-05-22T01:32:28.408" v="3254" actId="478"/>
          <ac:spMkLst>
            <pc:docMk/>
            <pc:sldMk cId="2438368749" sldId="905"/>
            <ac:spMk id="11" creationId="{243E4200-33E4-47E8-9A0F-F7D43DFA0930}"/>
          </ac:spMkLst>
        </pc:spChg>
        <pc:spChg chg="add mod ord topLvl">
          <ac:chgData name="Jonathan Neo" userId="499c2d3d-ce76-4636-8e86-6622b1f40b7d" providerId="ADAL" clId="{61F588B5-3371-4D11-B4A8-2670D27C83A8}" dt="2020-05-22T01:41:08.968" v="3585" actId="164"/>
          <ac:spMkLst>
            <pc:docMk/>
            <pc:sldMk cId="2438368749" sldId="905"/>
            <ac:spMk id="12" creationId="{20BDC31D-5BEE-4C6C-866B-A93BCD69689B}"/>
          </ac:spMkLst>
        </pc:spChg>
        <pc:spChg chg="del">
          <ac:chgData name="Jonathan Neo" userId="499c2d3d-ce76-4636-8e86-6622b1f40b7d" providerId="ADAL" clId="{61F588B5-3371-4D11-B4A8-2670D27C83A8}" dt="2020-05-22T01:30:17.041" v="3217" actId="478"/>
          <ac:spMkLst>
            <pc:docMk/>
            <pc:sldMk cId="2438368749" sldId="905"/>
            <ac:spMk id="13" creationId="{76463E33-9BE5-484C-8A3F-4414DB19C118}"/>
          </ac:spMkLst>
        </pc:spChg>
        <pc:spChg chg="del">
          <ac:chgData name="Jonathan Neo" userId="499c2d3d-ce76-4636-8e86-6622b1f40b7d" providerId="ADAL" clId="{61F588B5-3371-4D11-B4A8-2670D27C83A8}" dt="2020-05-22T01:30:18.733" v="3218" actId="478"/>
          <ac:spMkLst>
            <pc:docMk/>
            <pc:sldMk cId="2438368749" sldId="905"/>
            <ac:spMk id="14" creationId="{D257941E-0963-41FB-B89D-F5700A077592}"/>
          </ac:spMkLst>
        </pc:spChg>
        <pc:spChg chg="del">
          <ac:chgData name="Jonathan Neo" userId="499c2d3d-ce76-4636-8e86-6622b1f40b7d" providerId="ADAL" clId="{61F588B5-3371-4D11-B4A8-2670D27C83A8}" dt="2020-05-22T01:30:17.041" v="3217" actId="478"/>
          <ac:spMkLst>
            <pc:docMk/>
            <pc:sldMk cId="2438368749" sldId="905"/>
            <ac:spMk id="23" creationId="{BDCC5D0E-B391-43E6-B0CD-E4A626FEDC36}"/>
          </ac:spMkLst>
        </pc:spChg>
        <pc:spChg chg="del">
          <ac:chgData name="Jonathan Neo" userId="499c2d3d-ce76-4636-8e86-6622b1f40b7d" providerId="ADAL" clId="{61F588B5-3371-4D11-B4A8-2670D27C83A8}" dt="2020-05-22T01:30:18.733" v="3218" actId="478"/>
          <ac:spMkLst>
            <pc:docMk/>
            <pc:sldMk cId="2438368749" sldId="905"/>
            <ac:spMk id="24" creationId="{6FF77990-4C5F-4B2B-9618-57DFF9CC2EAC}"/>
          </ac:spMkLst>
        </pc:spChg>
        <pc:spChg chg="del">
          <ac:chgData name="Jonathan Neo" userId="499c2d3d-ce76-4636-8e86-6622b1f40b7d" providerId="ADAL" clId="{61F588B5-3371-4D11-B4A8-2670D27C83A8}" dt="2020-05-22T01:30:18.733" v="3218" actId="478"/>
          <ac:spMkLst>
            <pc:docMk/>
            <pc:sldMk cId="2438368749" sldId="905"/>
            <ac:spMk id="25" creationId="{F58CFDD1-5F53-4ED7-9814-D971EFA282A7}"/>
          </ac:spMkLst>
        </pc:spChg>
        <pc:spChg chg="del">
          <ac:chgData name="Jonathan Neo" userId="499c2d3d-ce76-4636-8e86-6622b1f40b7d" providerId="ADAL" clId="{61F588B5-3371-4D11-B4A8-2670D27C83A8}" dt="2020-05-22T01:30:18.733" v="3218" actId="478"/>
          <ac:spMkLst>
            <pc:docMk/>
            <pc:sldMk cId="2438368749" sldId="905"/>
            <ac:spMk id="26" creationId="{21DFB742-F4CB-4FD9-BBAF-5D1DACA09026}"/>
          </ac:spMkLst>
        </pc:spChg>
        <pc:spChg chg="del">
          <ac:chgData name="Jonathan Neo" userId="499c2d3d-ce76-4636-8e86-6622b1f40b7d" providerId="ADAL" clId="{61F588B5-3371-4D11-B4A8-2670D27C83A8}" dt="2020-05-22T01:30:18.733" v="3218" actId="478"/>
          <ac:spMkLst>
            <pc:docMk/>
            <pc:sldMk cId="2438368749" sldId="905"/>
            <ac:spMk id="27" creationId="{CA672850-49ED-470F-A087-D500EE8A38F4}"/>
          </ac:spMkLst>
        </pc:spChg>
        <pc:spChg chg="del">
          <ac:chgData name="Jonathan Neo" userId="499c2d3d-ce76-4636-8e86-6622b1f40b7d" providerId="ADAL" clId="{61F588B5-3371-4D11-B4A8-2670D27C83A8}" dt="2020-05-22T01:30:17.041" v="3217" actId="478"/>
          <ac:spMkLst>
            <pc:docMk/>
            <pc:sldMk cId="2438368749" sldId="905"/>
            <ac:spMk id="28" creationId="{1DBB0EF3-FC51-49AE-8B65-A5B28C976CC0}"/>
          </ac:spMkLst>
        </pc:spChg>
        <pc:spChg chg="del">
          <ac:chgData name="Jonathan Neo" userId="499c2d3d-ce76-4636-8e86-6622b1f40b7d" providerId="ADAL" clId="{61F588B5-3371-4D11-B4A8-2670D27C83A8}" dt="2020-05-22T01:30:17.041" v="3217" actId="478"/>
          <ac:spMkLst>
            <pc:docMk/>
            <pc:sldMk cId="2438368749" sldId="905"/>
            <ac:spMk id="29" creationId="{FCEB8B82-016D-4AF0-8BED-0204F9A5A7EA}"/>
          </ac:spMkLst>
        </pc:spChg>
        <pc:spChg chg="del">
          <ac:chgData name="Jonathan Neo" userId="499c2d3d-ce76-4636-8e86-6622b1f40b7d" providerId="ADAL" clId="{61F588B5-3371-4D11-B4A8-2670D27C83A8}" dt="2020-05-22T01:30:17.041" v="3217" actId="478"/>
          <ac:spMkLst>
            <pc:docMk/>
            <pc:sldMk cId="2438368749" sldId="905"/>
            <ac:spMk id="30" creationId="{E5D38D02-CA84-4211-ACDE-FE2DDA87F95A}"/>
          </ac:spMkLst>
        </pc:spChg>
        <pc:spChg chg="del">
          <ac:chgData name="Jonathan Neo" userId="499c2d3d-ce76-4636-8e86-6622b1f40b7d" providerId="ADAL" clId="{61F588B5-3371-4D11-B4A8-2670D27C83A8}" dt="2020-05-22T01:30:17.041" v="3217" actId="478"/>
          <ac:spMkLst>
            <pc:docMk/>
            <pc:sldMk cId="2438368749" sldId="905"/>
            <ac:spMk id="31" creationId="{052C5DD9-5F31-45AB-BD2B-BD715D927239}"/>
          </ac:spMkLst>
        </pc:spChg>
        <pc:spChg chg="del">
          <ac:chgData name="Jonathan Neo" userId="499c2d3d-ce76-4636-8e86-6622b1f40b7d" providerId="ADAL" clId="{61F588B5-3371-4D11-B4A8-2670D27C83A8}" dt="2020-05-22T01:30:17.041" v="3217" actId="478"/>
          <ac:spMkLst>
            <pc:docMk/>
            <pc:sldMk cId="2438368749" sldId="905"/>
            <ac:spMk id="32" creationId="{293520BF-B0A2-468E-9765-B62295B514D0}"/>
          </ac:spMkLst>
        </pc:spChg>
        <pc:spChg chg="add del mod ord topLvl">
          <ac:chgData name="Jonathan Neo" userId="499c2d3d-ce76-4636-8e86-6622b1f40b7d" providerId="ADAL" clId="{61F588B5-3371-4D11-B4A8-2670D27C83A8}" dt="2020-05-22T01:40:53.604" v="3569" actId="478"/>
          <ac:spMkLst>
            <pc:docMk/>
            <pc:sldMk cId="2438368749" sldId="905"/>
            <ac:spMk id="34" creationId="{8CF39C4E-EFC7-435A-AF6D-540A3330F85A}"/>
          </ac:spMkLst>
        </pc:spChg>
        <pc:spChg chg="add mod ord">
          <ac:chgData name="Jonathan Neo" userId="499c2d3d-ce76-4636-8e86-6622b1f40b7d" providerId="ADAL" clId="{61F588B5-3371-4D11-B4A8-2670D27C83A8}" dt="2020-05-22T01:41:05.668" v="3584" actId="164"/>
          <ac:spMkLst>
            <pc:docMk/>
            <pc:sldMk cId="2438368749" sldId="905"/>
            <ac:spMk id="35" creationId="{276B814C-AA0C-4E06-8CBF-0DA996564BAA}"/>
          </ac:spMkLst>
        </pc:spChg>
        <pc:spChg chg="add mod">
          <ac:chgData name="Jonathan Neo" userId="499c2d3d-ce76-4636-8e86-6622b1f40b7d" providerId="ADAL" clId="{61F588B5-3371-4D11-B4A8-2670D27C83A8}" dt="2020-05-22T01:42:08.862" v="3657" actId="1076"/>
          <ac:spMkLst>
            <pc:docMk/>
            <pc:sldMk cId="2438368749" sldId="905"/>
            <ac:spMk id="36" creationId="{B266AD96-D080-4170-8368-04C587A5E081}"/>
          </ac:spMkLst>
        </pc:spChg>
        <pc:spChg chg="del">
          <ac:chgData name="Jonathan Neo" userId="499c2d3d-ce76-4636-8e86-6622b1f40b7d" providerId="ADAL" clId="{61F588B5-3371-4D11-B4A8-2670D27C83A8}" dt="2020-05-22T01:30:17.041" v="3217" actId="478"/>
          <ac:spMkLst>
            <pc:docMk/>
            <pc:sldMk cId="2438368749" sldId="905"/>
            <ac:spMk id="42" creationId="{6C28F11D-B363-4E2E-93D1-697687565632}"/>
          </ac:spMkLst>
        </pc:spChg>
        <pc:grpChg chg="add del mod">
          <ac:chgData name="Jonathan Neo" userId="499c2d3d-ce76-4636-8e86-6622b1f40b7d" providerId="ADAL" clId="{61F588B5-3371-4D11-B4A8-2670D27C83A8}" dt="2020-05-22T01:40:21.812" v="3560" actId="165"/>
          <ac:grpSpMkLst>
            <pc:docMk/>
            <pc:sldMk cId="2438368749" sldId="905"/>
            <ac:grpSpMk id="15" creationId="{70679AE1-79DB-4290-812E-F3047FD8E9B6}"/>
          </ac:grpSpMkLst>
        </pc:grpChg>
        <pc:grpChg chg="add del mod">
          <ac:chgData name="Jonathan Neo" userId="499c2d3d-ce76-4636-8e86-6622b1f40b7d" providerId="ADAL" clId="{61F588B5-3371-4D11-B4A8-2670D27C83A8}" dt="2020-05-22T01:40:36.027" v="3562" actId="165"/>
          <ac:grpSpMkLst>
            <pc:docMk/>
            <pc:sldMk cId="2438368749" sldId="905"/>
            <ac:grpSpMk id="16" creationId="{61D22B4B-F5F0-46C6-9C89-50E18DAC7320}"/>
          </ac:grpSpMkLst>
        </pc:grpChg>
        <pc:grpChg chg="add mod">
          <ac:chgData name="Jonathan Neo" userId="499c2d3d-ce76-4636-8e86-6622b1f40b7d" providerId="ADAL" clId="{61F588B5-3371-4D11-B4A8-2670D27C83A8}" dt="2020-05-22T01:41:22.633" v="3589" actId="1076"/>
          <ac:grpSpMkLst>
            <pc:docMk/>
            <pc:sldMk cId="2438368749" sldId="905"/>
            <ac:grpSpMk id="20" creationId="{E03FB6D5-9668-46F2-9DAF-2E96FB845A52}"/>
          </ac:grpSpMkLst>
        </pc:grpChg>
        <pc:grpChg chg="add mod">
          <ac:chgData name="Jonathan Neo" userId="499c2d3d-ce76-4636-8e86-6622b1f40b7d" providerId="ADAL" clId="{61F588B5-3371-4D11-B4A8-2670D27C83A8}" dt="2020-05-22T01:41:20.045" v="3588" actId="1076"/>
          <ac:grpSpMkLst>
            <pc:docMk/>
            <pc:sldMk cId="2438368749" sldId="905"/>
            <ac:grpSpMk id="21" creationId="{A925292B-8C15-4DE0-A3D5-303B1AA4228C}"/>
          </ac:grpSpMkLst>
        </pc:grpChg>
        <pc:picChg chg="add mod topLvl">
          <ac:chgData name="Jonathan Neo" userId="499c2d3d-ce76-4636-8e86-6622b1f40b7d" providerId="ADAL" clId="{61F588B5-3371-4D11-B4A8-2670D27C83A8}" dt="2020-05-22T01:41:08.968" v="3585" actId="164"/>
          <ac:picMkLst>
            <pc:docMk/>
            <pc:sldMk cId="2438368749" sldId="905"/>
            <ac:picMk id="3" creationId="{2935A3AF-C0FB-4E90-A9A5-509D8C42E0DF}"/>
          </ac:picMkLst>
        </pc:picChg>
        <pc:picChg chg="add mod topLvl">
          <ac:chgData name="Jonathan Neo" userId="499c2d3d-ce76-4636-8e86-6622b1f40b7d" providerId="ADAL" clId="{61F588B5-3371-4D11-B4A8-2670D27C83A8}" dt="2020-05-22T01:41:05.668" v="3584" actId="164"/>
          <ac:picMkLst>
            <pc:docMk/>
            <pc:sldMk cId="2438368749" sldId="905"/>
            <ac:picMk id="6" creationId="{B632D95A-12A5-4F56-8111-E3818D849CC9}"/>
          </ac:picMkLst>
        </pc:picChg>
        <pc:picChg chg="add mod topLvl">
          <ac:chgData name="Jonathan Neo" userId="499c2d3d-ce76-4636-8e86-6622b1f40b7d" providerId="ADAL" clId="{61F588B5-3371-4D11-B4A8-2670D27C83A8}" dt="2020-05-22T01:41:08.968" v="3585" actId="164"/>
          <ac:picMkLst>
            <pc:docMk/>
            <pc:sldMk cId="2438368749" sldId="905"/>
            <ac:picMk id="8" creationId="{7901B8E3-F068-495E-A94E-349A6694AB52}"/>
          </ac:picMkLst>
        </pc:picChg>
        <pc:picChg chg="add mod topLvl modCrop">
          <ac:chgData name="Jonathan Neo" userId="499c2d3d-ce76-4636-8e86-6622b1f40b7d" providerId="ADAL" clId="{61F588B5-3371-4D11-B4A8-2670D27C83A8}" dt="2020-05-22T01:41:05.668" v="3584" actId="164"/>
          <ac:picMkLst>
            <pc:docMk/>
            <pc:sldMk cId="2438368749" sldId="905"/>
            <ac:picMk id="10" creationId="{1DDBE106-AA80-4865-8766-07B196167137}"/>
          </ac:picMkLst>
        </pc:picChg>
        <pc:picChg chg="add mod">
          <ac:chgData name="Jonathan Neo" userId="499c2d3d-ce76-4636-8e86-6622b1f40b7d" providerId="ADAL" clId="{61F588B5-3371-4D11-B4A8-2670D27C83A8}" dt="2020-05-22T03:54:08.735" v="3692" actId="554"/>
          <ac:picMkLst>
            <pc:docMk/>
            <pc:sldMk cId="2438368749" sldId="905"/>
            <ac:picMk id="13" creationId="{AB213C31-00A8-43A9-B591-DD4BFD5043A4}"/>
          </ac:picMkLst>
        </pc:picChg>
        <pc:picChg chg="add mod">
          <ac:chgData name="Jonathan Neo" userId="499c2d3d-ce76-4636-8e86-6622b1f40b7d" providerId="ADAL" clId="{61F588B5-3371-4D11-B4A8-2670D27C83A8}" dt="2020-05-22T03:54:08.735" v="3692" actId="554"/>
          <ac:picMkLst>
            <pc:docMk/>
            <pc:sldMk cId="2438368749" sldId="905"/>
            <ac:picMk id="14" creationId="{A4F5DBBC-725E-43AA-B2A6-A801F1BA6DB8}"/>
          </ac:picMkLst>
        </pc:picChg>
        <pc:cxnChg chg="del">
          <ac:chgData name="Jonathan Neo" userId="499c2d3d-ce76-4636-8e86-6622b1f40b7d" providerId="ADAL" clId="{61F588B5-3371-4D11-B4A8-2670D27C83A8}" dt="2020-05-22T01:30:17.041" v="3217" actId="478"/>
          <ac:cxnSpMkLst>
            <pc:docMk/>
            <pc:sldMk cId="2438368749" sldId="905"/>
            <ac:cxnSpMk id="7" creationId="{B3C0D459-AEFF-4419-8947-AD2D2F268C79}"/>
          </ac:cxnSpMkLst>
        </pc:cxnChg>
        <pc:cxnChg chg="del">
          <ac:chgData name="Jonathan Neo" userId="499c2d3d-ce76-4636-8e86-6622b1f40b7d" providerId="ADAL" clId="{61F588B5-3371-4D11-B4A8-2670D27C83A8}" dt="2020-05-22T01:30:17.041" v="3217" actId="478"/>
          <ac:cxnSpMkLst>
            <pc:docMk/>
            <pc:sldMk cId="2438368749" sldId="905"/>
            <ac:cxnSpMk id="9" creationId="{7782083E-68C2-4047-929D-1E4E43BE6503}"/>
          </ac:cxnSpMkLst>
        </pc:cxnChg>
        <pc:cxnChg chg="del">
          <ac:chgData name="Jonathan Neo" userId="499c2d3d-ce76-4636-8e86-6622b1f40b7d" providerId="ADAL" clId="{61F588B5-3371-4D11-B4A8-2670D27C83A8}" dt="2020-05-22T01:30:17.041" v="3217" actId="478"/>
          <ac:cxnSpMkLst>
            <pc:docMk/>
            <pc:sldMk cId="2438368749" sldId="905"/>
            <ac:cxnSpMk id="17" creationId="{45C5F71D-F717-43EC-8EA3-43D446166099}"/>
          </ac:cxnSpMkLst>
        </pc:cxnChg>
        <pc:cxnChg chg="del">
          <ac:chgData name="Jonathan Neo" userId="499c2d3d-ce76-4636-8e86-6622b1f40b7d" providerId="ADAL" clId="{61F588B5-3371-4D11-B4A8-2670D27C83A8}" dt="2020-05-22T01:30:17.041" v="3217" actId="478"/>
          <ac:cxnSpMkLst>
            <pc:docMk/>
            <pc:sldMk cId="2438368749" sldId="905"/>
            <ac:cxnSpMk id="18" creationId="{BAD92844-F977-4818-8499-149E4A219A05}"/>
          </ac:cxnSpMkLst>
        </pc:cxnChg>
        <pc:cxnChg chg="del">
          <ac:chgData name="Jonathan Neo" userId="499c2d3d-ce76-4636-8e86-6622b1f40b7d" providerId="ADAL" clId="{61F588B5-3371-4D11-B4A8-2670D27C83A8}" dt="2020-05-22T01:30:17.041" v="3217" actId="478"/>
          <ac:cxnSpMkLst>
            <pc:docMk/>
            <pc:sldMk cId="2438368749" sldId="905"/>
            <ac:cxnSpMk id="19" creationId="{29C686C7-E36D-486D-87BE-1A9B19F438C9}"/>
          </ac:cxnSpMkLst>
        </pc:cxnChg>
        <pc:cxnChg chg="del">
          <ac:chgData name="Jonathan Neo" userId="499c2d3d-ce76-4636-8e86-6622b1f40b7d" providerId="ADAL" clId="{61F588B5-3371-4D11-B4A8-2670D27C83A8}" dt="2020-05-22T01:30:17.041" v="3217" actId="478"/>
          <ac:cxnSpMkLst>
            <pc:docMk/>
            <pc:sldMk cId="2438368749" sldId="905"/>
            <ac:cxnSpMk id="22" creationId="{DEA6B8EF-15F8-4599-90AB-68EB4B0A3A73}"/>
          </ac:cxnSpMkLst>
        </pc:cxnChg>
        <pc:cxnChg chg="del">
          <ac:chgData name="Jonathan Neo" userId="499c2d3d-ce76-4636-8e86-6622b1f40b7d" providerId="ADAL" clId="{61F588B5-3371-4D11-B4A8-2670D27C83A8}" dt="2020-05-22T01:30:17.041" v="3217" actId="478"/>
          <ac:cxnSpMkLst>
            <pc:docMk/>
            <pc:sldMk cId="2438368749" sldId="905"/>
            <ac:cxnSpMk id="33" creationId="{0D4BDD3C-0271-46DA-9FDF-405E948AEDEC}"/>
          </ac:cxnSpMkLst>
        </pc:cxnChg>
      </pc:sldChg>
    </pc:docChg>
  </pc:docChgLst>
  <pc:docChgLst>
    <pc:chgData name="Jonathan Neo" userId="499c2d3d-ce76-4636-8e86-6622b1f40b7d" providerId="ADAL" clId="{DB5BBC03-725F-4EFD-AAB5-8D5B083BBECD}"/>
    <pc:docChg chg="undo custSel addSld delSld modSld sldOrd">
      <pc:chgData name="Jonathan Neo" userId="499c2d3d-ce76-4636-8e86-6622b1f40b7d" providerId="ADAL" clId="{DB5BBC03-725F-4EFD-AAB5-8D5B083BBECD}" dt="2020-05-08T02:54:26.193" v="222" actId="47"/>
      <pc:docMkLst>
        <pc:docMk/>
      </pc:docMkLst>
      <pc:sldChg chg="modSp mod">
        <pc:chgData name="Jonathan Neo" userId="499c2d3d-ce76-4636-8e86-6622b1f40b7d" providerId="ADAL" clId="{DB5BBC03-725F-4EFD-AAB5-8D5B083BBECD}" dt="2020-05-08T02:52:19.773" v="212" actId="20577"/>
        <pc:sldMkLst>
          <pc:docMk/>
          <pc:sldMk cId="2274277515" sldId="880"/>
        </pc:sldMkLst>
        <pc:spChg chg="mod">
          <ac:chgData name="Jonathan Neo" userId="499c2d3d-ce76-4636-8e86-6622b1f40b7d" providerId="ADAL" clId="{DB5BBC03-725F-4EFD-AAB5-8D5B083BBECD}" dt="2020-05-08T02:52:19.773" v="212" actId="20577"/>
          <ac:spMkLst>
            <pc:docMk/>
            <pc:sldMk cId="2274277515" sldId="880"/>
            <ac:spMk id="2" creationId="{89B4DCD2-73CF-4AAE-B1C2-25476B32382D}"/>
          </ac:spMkLst>
        </pc:spChg>
        <pc:spChg chg="mod">
          <ac:chgData name="Jonathan Neo" userId="499c2d3d-ce76-4636-8e86-6622b1f40b7d" providerId="ADAL" clId="{DB5BBC03-725F-4EFD-AAB5-8D5B083BBECD}" dt="2020-05-06T03:03:01.841" v="6" actId="20577"/>
          <ac:spMkLst>
            <pc:docMk/>
            <pc:sldMk cId="2274277515" sldId="880"/>
            <ac:spMk id="4" creationId="{714907C9-4DB3-4FEA-B47F-5BE57F763E73}"/>
          </ac:spMkLst>
        </pc:spChg>
        <pc:spChg chg="mod">
          <ac:chgData name="Jonathan Neo" userId="499c2d3d-ce76-4636-8e86-6622b1f40b7d" providerId="ADAL" clId="{DB5BBC03-725F-4EFD-AAB5-8D5B083BBECD}" dt="2020-05-06T03:03:04.453" v="16" actId="20577"/>
          <ac:spMkLst>
            <pc:docMk/>
            <pc:sldMk cId="2274277515" sldId="880"/>
            <ac:spMk id="5" creationId="{642EE208-EBFC-4E41-9E6A-E071362D3981}"/>
          </ac:spMkLst>
        </pc:spChg>
      </pc:sldChg>
      <pc:sldChg chg="del ord">
        <pc:chgData name="Jonathan Neo" userId="499c2d3d-ce76-4636-8e86-6622b1f40b7d" providerId="ADAL" clId="{DB5BBC03-725F-4EFD-AAB5-8D5B083BBECD}" dt="2020-05-06T03:17:05.494" v="117" actId="47"/>
        <pc:sldMkLst>
          <pc:docMk/>
          <pc:sldMk cId="222330506" sldId="883"/>
        </pc:sldMkLst>
      </pc:sldChg>
      <pc:sldChg chg="delSp modSp mod modAnim modNotesTx">
        <pc:chgData name="Jonathan Neo" userId="499c2d3d-ce76-4636-8e86-6622b1f40b7d" providerId="ADAL" clId="{DB5BBC03-725F-4EFD-AAB5-8D5B083BBECD}" dt="2020-05-08T02:21:12.446" v="167" actId="113"/>
        <pc:sldMkLst>
          <pc:docMk/>
          <pc:sldMk cId="2279152123" sldId="884"/>
        </pc:sldMkLst>
        <pc:spChg chg="del">
          <ac:chgData name="Jonathan Neo" userId="499c2d3d-ce76-4636-8e86-6622b1f40b7d" providerId="ADAL" clId="{DB5BBC03-725F-4EFD-AAB5-8D5B083BBECD}" dt="2020-05-06T04:58:19.048" v="124" actId="478"/>
          <ac:spMkLst>
            <pc:docMk/>
            <pc:sldMk cId="2279152123" sldId="884"/>
            <ac:spMk id="3" creationId="{66514372-5291-4C41-AF16-A6C67061A23C}"/>
          </ac:spMkLst>
        </pc:spChg>
        <pc:spChg chg="mod">
          <ac:chgData name="Jonathan Neo" userId="499c2d3d-ce76-4636-8e86-6622b1f40b7d" providerId="ADAL" clId="{DB5BBC03-725F-4EFD-AAB5-8D5B083BBECD}" dt="2020-05-08T02:21:12.446" v="167" actId="113"/>
          <ac:spMkLst>
            <pc:docMk/>
            <pc:sldMk cId="2279152123" sldId="884"/>
            <ac:spMk id="4" creationId="{15D9B6CF-8B71-4599-B04F-B8C69549C471}"/>
          </ac:spMkLst>
        </pc:spChg>
      </pc:sldChg>
      <pc:sldChg chg="delSp modSp del mod">
        <pc:chgData name="Jonathan Neo" userId="499c2d3d-ce76-4636-8e86-6622b1f40b7d" providerId="ADAL" clId="{DB5BBC03-725F-4EFD-AAB5-8D5B083BBECD}" dt="2020-05-08T02:27:56.174" v="169" actId="47"/>
        <pc:sldMkLst>
          <pc:docMk/>
          <pc:sldMk cId="4004796945" sldId="885"/>
        </pc:sldMkLst>
        <pc:spChg chg="del mod">
          <ac:chgData name="Jonathan Neo" userId="499c2d3d-ce76-4636-8e86-6622b1f40b7d" providerId="ADAL" clId="{DB5BBC03-725F-4EFD-AAB5-8D5B083BBECD}" dt="2020-05-06T04:58:24.495" v="128" actId="478"/>
          <ac:spMkLst>
            <pc:docMk/>
            <pc:sldMk cId="4004796945" sldId="885"/>
            <ac:spMk id="3" creationId="{66514372-5291-4C41-AF16-A6C67061A23C}"/>
          </ac:spMkLst>
        </pc:spChg>
      </pc:sldChg>
      <pc:sldChg chg="del mod modShow modNotesTx">
        <pc:chgData name="Jonathan Neo" userId="499c2d3d-ce76-4636-8e86-6622b1f40b7d" providerId="ADAL" clId="{DB5BBC03-725F-4EFD-AAB5-8D5B083BBECD}" dt="2020-05-06T04:57:08.162" v="123" actId="2696"/>
        <pc:sldMkLst>
          <pc:docMk/>
          <pc:sldMk cId="2496357069" sldId="886"/>
        </pc:sldMkLst>
      </pc:sldChg>
      <pc:sldChg chg="del">
        <pc:chgData name="Jonathan Neo" userId="499c2d3d-ce76-4636-8e86-6622b1f40b7d" providerId="ADAL" clId="{DB5BBC03-725F-4EFD-AAB5-8D5B083BBECD}" dt="2020-05-06T03:17:05.494" v="117" actId="47"/>
        <pc:sldMkLst>
          <pc:docMk/>
          <pc:sldMk cId="936429480" sldId="888"/>
        </pc:sldMkLst>
      </pc:sldChg>
      <pc:sldChg chg="delSp mod">
        <pc:chgData name="Jonathan Neo" userId="499c2d3d-ce76-4636-8e86-6622b1f40b7d" providerId="ADAL" clId="{DB5BBC03-725F-4EFD-AAB5-8D5B083BBECD}" dt="2020-05-06T04:58:22.382" v="126" actId="478"/>
        <pc:sldMkLst>
          <pc:docMk/>
          <pc:sldMk cId="3376772589" sldId="889"/>
        </pc:sldMkLst>
        <pc:spChg chg="del">
          <ac:chgData name="Jonathan Neo" userId="499c2d3d-ce76-4636-8e86-6622b1f40b7d" providerId="ADAL" clId="{DB5BBC03-725F-4EFD-AAB5-8D5B083BBECD}" dt="2020-05-06T04:58:22.382" v="126" actId="478"/>
          <ac:spMkLst>
            <pc:docMk/>
            <pc:sldMk cId="3376772589" sldId="889"/>
            <ac:spMk id="3" creationId="{8E48B605-F470-4D9F-853E-15C120F37396}"/>
          </ac:spMkLst>
        </pc:spChg>
      </pc:sldChg>
      <pc:sldChg chg="delSp modSp mod modNotesTx">
        <pc:chgData name="Jonathan Neo" userId="499c2d3d-ce76-4636-8e86-6622b1f40b7d" providerId="ADAL" clId="{DB5BBC03-725F-4EFD-AAB5-8D5B083BBECD}" dt="2020-05-08T02:52:57.137" v="216" actId="1076"/>
        <pc:sldMkLst>
          <pc:docMk/>
          <pc:sldMk cId="2079602966" sldId="890"/>
        </pc:sldMkLst>
        <pc:spChg chg="del">
          <ac:chgData name="Jonathan Neo" userId="499c2d3d-ce76-4636-8e86-6622b1f40b7d" providerId="ADAL" clId="{DB5BBC03-725F-4EFD-AAB5-8D5B083BBECD}" dt="2020-05-06T04:58:20.545" v="125" actId="478"/>
          <ac:spMkLst>
            <pc:docMk/>
            <pc:sldMk cId="2079602966" sldId="890"/>
            <ac:spMk id="3" creationId="{8E48B605-F470-4D9F-853E-15C120F37396}"/>
          </ac:spMkLst>
        </pc:spChg>
        <pc:spChg chg="mod">
          <ac:chgData name="Jonathan Neo" userId="499c2d3d-ce76-4636-8e86-6622b1f40b7d" providerId="ADAL" clId="{DB5BBC03-725F-4EFD-AAB5-8D5B083BBECD}" dt="2020-05-06T04:55:55.350" v="121" actId="207"/>
          <ac:spMkLst>
            <pc:docMk/>
            <pc:sldMk cId="2079602966" sldId="890"/>
            <ac:spMk id="6" creationId="{F354AD45-046B-4DB2-9AA7-A6ECEEDB1EE3}"/>
          </ac:spMkLst>
        </pc:spChg>
        <pc:spChg chg="mod">
          <ac:chgData name="Jonathan Neo" userId="499c2d3d-ce76-4636-8e86-6622b1f40b7d" providerId="ADAL" clId="{DB5BBC03-725F-4EFD-AAB5-8D5B083BBECD}" dt="2020-05-06T04:55:55.350" v="121" actId="207"/>
          <ac:spMkLst>
            <pc:docMk/>
            <pc:sldMk cId="2079602966" sldId="890"/>
            <ac:spMk id="7" creationId="{060BBDBA-2E86-478C-9736-6C117CB3893E}"/>
          </ac:spMkLst>
        </pc:spChg>
        <pc:spChg chg="mod">
          <ac:chgData name="Jonathan Neo" userId="499c2d3d-ce76-4636-8e86-6622b1f40b7d" providerId="ADAL" clId="{DB5BBC03-725F-4EFD-AAB5-8D5B083BBECD}" dt="2020-05-08T02:52:57.137" v="216" actId="1076"/>
          <ac:spMkLst>
            <pc:docMk/>
            <pc:sldMk cId="2079602966" sldId="890"/>
            <ac:spMk id="8" creationId="{19227B7D-D50E-403C-8B6F-521E4120A906}"/>
          </ac:spMkLst>
        </pc:spChg>
        <pc:spChg chg="mod">
          <ac:chgData name="Jonathan Neo" userId="499c2d3d-ce76-4636-8e86-6622b1f40b7d" providerId="ADAL" clId="{DB5BBC03-725F-4EFD-AAB5-8D5B083BBECD}" dt="2020-05-08T02:51:53.442" v="205" actId="207"/>
          <ac:spMkLst>
            <pc:docMk/>
            <pc:sldMk cId="2079602966" sldId="890"/>
            <ac:spMk id="14" creationId="{3086EEB7-5BA7-4AD4-B2D3-1531DDDAA842}"/>
          </ac:spMkLst>
        </pc:spChg>
        <pc:spChg chg="mod">
          <ac:chgData name="Jonathan Neo" userId="499c2d3d-ce76-4636-8e86-6622b1f40b7d" providerId="ADAL" clId="{DB5BBC03-725F-4EFD-AAB5-8D5B083BBECD}" dt="2020-05-08T02:51:53.442" v="205" actId="207"/>
          <ac:spMkLst>
            <pc:docMk/>
            <pc:sldMk cId="2079602966" sldId="890"/>
            <ac:spMk id="15" creationId="{E2CAC4D0-ACF0-49B5-9B65-A037B15FC940}"/>
          </ac:spMkLst>
        </pc:spChg>
      </pc:sldChg>
      <pc:sldChg chg="addSp modSp add mod">
        <pc:chgData name="Jonathan Neo" userId="499c2d3d-ce76-4636-8e86-6622b1f40b7d" providerId="ADAL" clId="{DB5BBC03-725F-4EFD-AAB5-8D5B083BBECD}" dt="2020-05-08T02:31:05.026" v="204" actId="20577"/>
        <pc:sldMkLst>
          <pc:docMk/>
          <pc:sldMk cId="3554616385" sldId="891"/>
        </pc:sldMkLst>
        <pc:spChg chg="mod">
          <ac:chgData name="Jonathan Neo" userId="499c2d3d-ce76-4636-8e86-6622b1f40b7d" providerId="ADAL" clId="{DB5BBC03-725F-4EFD-AAB5-8D5B083BBECD}" dt="2020-05-08T02:31:05.026" v="204" actId="20577"/>
          <ac:spMkLst>
            <pc:docMk/>
            <pc:sldMk cId="3554616385" sldId="891"/>
            <ac:spMk id="2" creationId="{E76CCE42-F579-4FFE-8765-94C88A99B083}"/>
          </ac:spMkLst>
        </pc:spChg>
        <pc:spChg chg="add mod">
          <ac:chgData name="Jonathan Neo" userId="499c2d3d-ce76-4636-8e86-6622b1f40b7d" providerId="ADAL" clId="{DB5BBC03-725F-4EFD-AAB5-8D5B083BBECD}" dt="2020-05-08T02:30:11.948" v="201" actId="1076"/>
          <ac:spMkLst>
            <pc:docMk/>
            <pc:sldMk cId="3554616385" sldId="891"/>
            <ac:spMk id="26" creationId="{E2D7264A-C021-4166-88FD-8A95C06997F8}"/>
          </ac:spMkLst>
        </pc:spChg>
        <pc:graphicFrameChg chg="modGraphic">
          <ac:chgData name="Jonathan Neo" userId="499c2d3d-ce76-4636-8e86-6622b1f40b7d" providerId="ADAL" clId="{DB5BBC03-725F-4EFD-AAB5-8D5B083BBECD}" dt="2020-05-08T02:28:30.119" v="175" actId="14100"/>
          <ac:graphicFrameMkLst>
            <pc:docMk/>
            <pc:sldMk cId="3554616385" sldId="891"/>
            <ac:graphicFrameMk id="14" creationId="{B40E990E-0F9B-4C00-8B45-F9449B24A383}"/>
          </ac:graphicFrameMkLst>
        </pc:graphicFrameChg>
        <pc:cxnChg chg="add mod">
          <ac:chgData name="Jonathan Neo" userId="499c2d3d-ce76-4636-8e86-6622b1f40b7d" providerId="ADAL" clId="{DB5BBC03-725F-4EFD-AAB5-8D5B083BBECD}" dt="2020-05-08T02:29:20.108" v="184"/>
          <ac:cxnSpMkLst>
            <pc:docMk/>
            <pc:sldMk cId="3554616385" sldId="891"/>
            <ac:cxnSpMk id="18" creationId="{37DC0675-9467-499E-BBB7-73199C4C7717}"/>
          </ac:cxnSpMkLst>
        </pc:cxnChg>
        <pc:cxnChg chg="add mod">
          <ac:chgData name="Jonathan Neo" userId="499c2d3d-ce76-4636-8e86-6622b1f40b7d" providerId="ADAL" clId="{DB5BBC03-725F-4EFD-AAB5-8D5B083BBECD}" dt="2020-05-08T02:29:53.714" v="190" actId="14100"/>
          <ac:cxnSpMkLst>
            <pc:docMk/>
            <pc:sldMk cId="3554616385" sldId="891"/>
            <ac:cxnSpMk id="22" creationId="{253D4243-31B6-4D39-9992-0683D8350287}"/>
          </ac:cxnSpMkLst>
        </pc:cxnChg>
        <pc:cxnChg chg="mod">
          <ac:chgData name="Jonathan Neo" userId="499c2d3d-ce76-4636-8e86-6622b1f40b7d" providerId="ADAL" clId="{DB5BBC03-725F-4EFD-AAB5-8D5B083BBECD}" dt="2020-05-08T02:28:33.468" v="176" actId="14100"/>
          <ac:cxnSpMkLst>
            <pc:docMk/>
            <pc:sldMk cId="3554616385" sldId="891"/>
            <ac:cxnSpMk id="30" creationId="{ED6D4ACF-32FC-4DDA-9BF9-C19C860D2934}"/>
          </ac:cxnSpMkLst>
        </pc:cxnChg>
        <pc:cxnChg chg="mod">
          <ac:chgData name="Jonathan Neo" userId="499c2d3d-ce76-4636-8e86-6622b1f40b7d" providerId="ADAL" clId="{DB5BBC03-725F-4EFD-AAB5-8D5B083BBECD}" dt="2020-05-08T02:28:37.892" v="178" actId="14100"/>
          <ac:cxnSpMkLst>
            <pc:docMk/>
            <pc:sldMk cId="3554616385" sldId="891"/>
            <ac:cxnSpMk id="33" creationId="{27FF935E-4931-411F-B3A6-C847C63F9AFC}"/>
          </ac:cxnSpMkLst>
        </pc:cxnChg>
        <pc:cxnChg chg="mod">
          <ac:chgData name="Jonathan Neo" userId="499c2d3d-ce76-4636-8e86-6622b1f40b7d" providerId="ADAL" clId="{DB5BBC03-725F-4EFD-AAB5-8D5B083BBECD}" dt="2020-05-08T02:28:39.198" v="179" actId="14100"/>
          <ac:cxnSpMkLst>
            <pc:docMk/>
            <pc:sldMk cId="3554616385" sldId="891"/>
            <ac:cxnSpMk id="34" creationId="{358D01D1-3741-444C-8E89-61B775C90997}"/>
          </ac:cxnSpMkLst>
        </pc:cxnChg>
        <pc:cxnChg chg="mod">
          <ac:chgData name="Jonathan Neo" userId="499c2d3d-ce76-4636-8e86-6622b1f40b7d" providerId="ADAL" clId="{DB5BBC03-725F-4EFD-AAB5-8D5B083BBECD}" dt="2020-05-08T02:28:19.093" v="170" actId="14100"/>
          <ac:cxnSpMkLst>
            <pc:docMk/>
            <pc:sldMk cId="3554616385" sldId="891"/>
            <ac:cxnSpMk id="35" creationId="{9E300500-DA29-4035-AC6B-8E03C6B390B0}"/>
          </ac:cxnSpMkLst>
        </pc:cxnChg>
      </pc:sldChg>
      <pc:sldChg chg="add del ord">
        <pc:chgData name="Jonathan Neo" userId="499c2d3d-ce76-4636-8e86-6622b1f40b7d" providerId="ADAL" clId="{DB5BBC03-725F-4EFD-AAB5-8D5B083BBECD}" dt="2020-05-08T02:53:47.073" v="220" actId="47"/>
        <pc:sldMkLst>
          <pc:docMk/>
          <pc:sldMk cId="14347049" sldId="892"/>
        </pc:sldMkLst>
      </pc:sldChg>
      <pc:sldChg chg="add del">
        <pc:chgData name="Jonathan Neo" userId="499c2d3d-ce76-4636-8e86-6622b1f40b7d" providerId="ADAL" clId="{DB5BBC03-725F-4EFD-AAB5-8D5B083BBECD}" dt="2020-05-08T02:54:26.193" v="222" actId="47"/>
        <pc:sldMkLst>
          <pc:docMk/>
          <pc:sldMk cId="2496357069" sldId="892"/>
        </pc:sldMkLst>
      </pc:sldChg>
    </pc:docChg>
  </pc:docChgLst>
  <pc:docChgLst>
    <pc:chgData name="Jonathan Neo" userId="499c2d3d-ce76-4636-8e86-6622b1f40b7d" providerId="ADAL" clId="{9E21D1BE-6604-4C04-8886-D8FBAD2ADFEE}"/>
    <pc:docChg chg="undo custSel addSld delSld modSld sldOrd">
      <pc:chgData name="Jonathan Neo" userId="499c2d3d-ce76-4636-8e86-6622b1f40b7d" providerId="ADAL" clId="{9E21D1BE-6604-4C04-8886-D8FBAD2ADFEE}" dt="2020-05-26T18:25:50.351" v="5746"/>
      <pc:docMkLst>
        <pc:docMk/>
      </pc:docMkLst>
      <pc:sldChg chg="addSp modSp mod">
        <pc:chgData name="Jonathan Neo" userId="499c2d3d-ce76-4636-8e86-6622b1f40b7d" providerId="ADAL" clId="{9E21D1BE-6604-4C04-8886-D8FBAD2ADFEE}" dt="2020-05-26T18:25:50.351" v="5746"/>
        <pc:sldMkLst>
          <pc:docMk/>
          <pc:sldMk cId="2279152123" sldId="884"/>
        </pc:sldMkLst>
        <pc:spChg chg="mod">
          <ac:chgData name="Jonathan Neo" userId="499c2d3d-ce76-4636-8e86-6622b1f40b7d" providerId="ADAL" clId="{9E21D1BE-6604-4C04-8886-D8FBAD2ADFEE}" dt="2020-05-26T17:55:08.560" v="4373" actId="1076"/>
          <ac:spMkLst>
            <pc:docMk/>
            <pc:sldMk cId="2279152123" sldId="884"/>
            <ac:spMk id="15" creationId="{0F506D53-2543-4773-B1C3-6C8C3BBC0959}"/>
          </ac:spMkLst>
        </pc:spChg>
        <pc:spChg chg="mod">
          <ac:chgData name="Jonathan Neo" userId="499c2d3d-ce76-4636-8e86-6622b1f40b7d" providerId="ADAL" clId="{9E21D1BE-6604-4C04-8886-D8FBAD2ADFEE}" dt="2020-05-26T17:55:08.560" v="4373" actId="1076"/>
          <ac:spMkLst>
            <pc:docMk/>
            <pc:sldMk cId="2279152123" sldId="884"/>
            <ac:spMk id="16" creationId="{850CDD09-F500-420A-B202-73025F528CA0}"/>
          </ac:spMkLst>
        </pc:spChg>
        <pc:spChg chg="add mod">
          <ac:chgData name="Jonathan Neo" userId="499c2d3d-ce76-4636-8e86-6622b1f40b7d" providerId="ADAL" clId="{9E21D1BE-6604-4C04-8886-D8FBAD2ADFEE}" dt="2020-05-26T18:25:50.351" v="5746"/>
          <ac:spMkLst>
            <pc:docMk/>
            <pc:sldMk cId="2279152123" sldId="884"/>
            <ac:spMk id="18" creationId="{5CD5B509-4C8C-4A18-A0FF-19FC2DCF9F94}"/>
          </ac:spMkLst>
        </pc:spChg>
      </pc:sldChg>
      <pc:sldChg chg="addSp delSp modSp mod">
        <pc:chgData name="Jonathan Neo" userId="499c2d3d-ce76-4636-8e86-6622b1f40b7d" providerId="ADAL" clId="{9E21D1BE-6604-4C04-8886-D8FBAD2ADFEE}" dt="2020-05-26T14:25:38.674" v="2035" actId="1076"/>
        <pc:sldMkLst>
          <pc:docMk/>
          <pc:sldMk cId="3369290665" sldId="902"/>
        </pc:sldMkLst>
        <pc:spChg chg="mod">
          <ac:chgData name="Jonathan Neo" userId="499c2d3d-ce76-4636-8e86-6622b1f40b7d" providerId="ADAL" clId="{9E21D1BE-6604-4C04-8886-D8FBAD2ADFEE}" dt="2020-05-26T14:23:33.506" v="1894" actId="20577"/>
          <ac:spMkLst>
            <pc:docMk/>
            <pc:sldMk cId="3369290665" sldId="902"/>
            <ac:spMk id="2" creationId="{4CA54266-611C-486E-B2F8-7030C027DDEB}"/>
          </ac:spMkLst>
        </pc:spChg>
        <pc:spChg chg="del">
          <ac:chgData name="Jonathan Neo" userId="499c2d3d-ce76-4636-8e86-6622b1f40b7d" providerId="ADAL" clId="{9E21D1BE-6604-4C04-8886-D8FBAD2ADFEE}" dt="2020-05-26T14:24:40.440" v="2005" actId="478"/>
          <ac:spMkLst>
            <pc:docMk/>
            <pc:sldMk cId="3369290665" sldId="902"/>
            <ac:spMk id="16" creationId="{36862BBF-8158-4A09-84AA-F1EEE7992667}"/>
          </ac:spMkLst>
        </pc:spChg>
        <pc:spChg chg="del">
          <ac:chgData name="Jonathan Neo" userId="499c2d3d-ce76-4636-8e86-6622b1f40b7d" providerId="ADAL" clId="{9E21D1BE-6604-4C04-8886-D8FBAD2ADFEE}" dt="2020-05-26T14:24:40.440" v="2005" actId="478"/>
          <ac:spMkLst>
            <pc:docMk/>
            <pc:sldMk cId="3369290665" sldId="902"/>
            <ac:spMk id="17" creationId="{044768F1-14E1-410A-ACCB-2FE3342BF552}"/>
          </ac:spMkLst>
        </pc:spChg>
        <pc:spChg chg="mod">
          <ac:chgData name="Jonathan Neo" userId="499c2d3d-ce76-4636-8e86-6622b1f40b7d" providerId="ADAL" clId="{9E21D1BE-6604-4C04-8886-D8FBAD2ADFEE}" dt="2020-05-26T14:24:48.476" v="2006"/>
          <ac:spMkLst>
            <pc:docMk/>
            <pc:sldMk cId="3369290665" sldId="902"/>
            <ac:spMk id="22" creationId="{B4BFEE66-DC52-47E9-9914-A8261A79B9CF}"/>
          </ac:spMkLst>
        </pc:spChg>
        <pc:spChg chg="mod">
          <ac:chgData name="Jonathan Neo" userId="499c2d3d-ce76-4636-8e86-6622b1f40b7d" providerId="ADAL" clId="{9E21D1BE-6604-4C04-8886-D8FBAD2ADFEE}" dt="2020-05-26T14:25:07.435" v="2013" actId="14100"/>
          <ac:spMkLst>
            <pc:docMk/>
            <pc:sldMk cId="3369290665" sldId="902"/>
            <ac:spMk id="23" creationId="{6932BE91-DFE0-4BA0-A4E0-624003D0E758}"/>
          </ac:spMkLst>
        </pc:spChg>
        <pc:spChg chg="mod">
          <ac:chgData name="Jonathan Neo" userId="499c2d3d-ce76-4636-8e86-6622b1f40b7d" providerId="ADAL" clId="{9E21D1BE-6604-4C04-8886-D8FBAD2ADFEE}" dt="2020-05-26T14:25:07.435" v="2013" actId="14100"/>
          <ac:spMkLst>
            <pc:docMk/>
            <pc:sldMk cId="3369290665" sldId="902"/>
            <ac:spMk id="24" creationId="{4D35CB76-DF4A-4E98-8CDD-04A986D057F2}"/>
          </ac:spMkLst>
        </pc:spChg>
        <pc:spChg chg="add mod">
          <ac:chgData name="Jonathan Neo" userId="499c2d3d-ce76-4636-8e86-6622b1f40b7d" providerId="ADAL" clId="{9E21D1BE-6604-4C04-8886-D8FBAD2ADFEE}" dt="2020-05-26T14:25:24.205" v="2018" actId="1076"/>
          <ac:spMkLst>
            <pc:docMk/>
            <pc:sldMk cId="3369290665" sldId="902"/>
            <ac:spMk id="25" creationId="{84F6710E-25D8-4BAC-94A8-F0AE73AAFD5B}"/>
          </ac:spMkLst>
        </pc:spChg>
        <pc:spChg chg="mod">
          <ac:chgData name="Jonathan Neo" userId="499c2d3d-ce76-4636-8e86-6622b1f40b7d" providerId="ADAL" clId="{9E21D1BE-6604-4C04-8886-D8FBAD2ADFEE}" dt="2020-05-26T14:25:11.097" v="2014"/>
          <ac:spMkLst>
            <pc:docMk/>
            <pc:sldMk cId="3369290665" sldId="902"/>
            <ac:spMk id="28" creationId="{BFEF8FFB-47D9-4719-8612-BCC808ABED0A}"/>
          </ac:spMkLst>
        </pc:spChg>
        <pc:spChg chg="mod">
          <ac:chgData name="Jonathan Neo" userId="499c2d3d-ce76-4636-8e86-6622b1f40b7d" providerId="ADAL" clId="{9E21D1BE-6604-4C04-8886-D8FBAD2ADFEE}" dt="2020-05-26T14:25:11.097" v="2014"/>
          <ac:spMkLst>
            <pc:docMk/>
            <pc:sldMk cId="3369290665" sldId="902"/>
            <ac:spMk id="29" creationId="{7781AC86-CF97-4DE5-B9C8-BFC56CE08D89}"/>
          </ac:spMkLst>
        </pc:spChg>
        <pc:spChg chg="mod">
          <ac:chgData name="Jonathan Neo" userId="499c2d3d-ce76-4636-8e86-6622b1f40b7d" providerId="ADAL" clId="{9E21D1BE-6604-4C04-8886-D8FBAD2ADFEE}" dt="2020-05-26T14:25:11.097" v="2014"/>
          <ac:spMkLst>
            <pc:docMk/>
            <pc:sldMk cId="3369290665" sldId="902"/>
            <ac:spMk id="30" creationId="{E68DFE05-B080-4059-8817-A6D207688953}"/>
          </ac:spMkLst>
        </pc:spChg>
        <pc:spChg chg="add mod">
          <ac:chgData name="Jonathan Neo" userId="499c2d3d-ce76-4636-8e86-6622b1f40b7d" providerId="ADAL" clId="{9E21D1BE-6604-4C04-8886-D8FBAD2ADFEE}" dt="2020-05-26T14:25:24.205" v="2018" actId="1076"/>
          <ac:spMkLst>
            <pc:docMk/>
            <pc:sldMk cId="3369290665" sldId="902"/>
            <ac:spMk id="31" creationId="{9E483D57-CA33-4828-A66B-C3001955AF0D}"/>
          </ac:spMkLst>
        </pc:spChg>
        <pc:spChg chg="add mod">
          <ac:chgData name="Jonathan Neo" userId="499c2d3d-ce76-4636-8e86-6622b1f40b7d" providerId="ADAL" clId="{9E21D1BE-6604-4C04-8886-D8FBAD2ADFEE}" dt="2020-05-26T14:25:38.674" v="2035" actId="1076"/>
          <ac:spMkLst>
            <pc:docMk/>
            <pc:sldMk cId="3369290665" sldId="902"/>
            <ac:spMk id="33" creationId="{01C92716-A072-4D36-A1DC-85B7A641CD3A}"/>
          </ac:spMkLst>
        </pc:spChg>
        <pc:spChg chg="mod">
          <ac:chgData name="Jonathan Neo" userId="499c2d3d-ce76-4636-8e86-6622b1f40b7d" providerId="ADAL" clId="{9E21D1BE-6604-4C04-8886-D8FBAD2ADFEE}" dt="2020-05-26T14:24:30.753" v="2002" actId="20577"/>
          <ac:spMkLst>
            <pc:docMk/>
            <pc:sldMk cId="3369290665" sldId="902"/>
            <ac:spMk id="45" creationId="{302E753B-6092-42E1-A754-BACC7F259AAD}"/>
          </ac:spMkLst>
        </pc:spChg>
        <pc:spChg chg="del">
          <ac:chgData name="Jonathan Neo" userId="499c2d3d-ce76-4636-8e86-6622b1f40b7d" providerId="ADAL" clId="{9E21D1BE-6604-4C04-8886-D8FBAD2ADFEE}" dt="2020-05-26T14:24:39.438" v="2004" actId="478"/>
          <ac:spMkLst>
            <pc:docMk/>
            <pc:sldMk cId="3369290665" sldId="902"/>
            <ac:spMk id="56" creationId="{8AC67209-379C-4F23-9D7D-FAC3C9294D64}"/>
          </ac:spMkLst>
        </pc:spChg>
        <pc:grpChg chg="add mod">
          <ac:chgData name="Jonathan Neo" userId="499c2d3d-ce76-4636-8e86-6622b1f40b7d" providerId="ADAL" clId="{9E21D1BE-6604-4C04-8886-D8FBAD2ADFEE}" dt="2020-05-26T14:25:24.205" v="2018" actId="1076"/>
          <ac:grpSpMkLst>
            <pc:docMk/>
            <pc:sldMk cId="3369290665" sldId="902"/>
            <ac:grpSpMk id="20" creationId="{0F16C996-D561-4915-88B4-404901B4DDCE}"/>
          </ac:grpSpMkLst>
        </pc:grpChg>
        <pc:grpChg chg="mod">
          <ac:chgData name="Jonathan Neo" userId="499c2d3d-ce76-4636-8e86-6622b1f40b7d" providerId="ADAL" clId="{9E21D1BE-6604-4C04-8886-D8FBAD2ADFEE}" dt="2020-05-26T14:24:48.476" v="2006"/>
          <ac:grpSpMkLst>
            <pc:docMk/>
            <pc:sldMk cId="3369290665" sldId="902"/>
            <ac:grpSpMk id="21" creationId="{C16CD04B-6804-40A9-9F7B-BFA73CB2C26B}"/>
          </ac:grpSpMkLst>
        </pc:grpChg>
        <pc:grpChg chg="add mod">
          <ac:chgData name="Jonathan Neo" userId="499c2d3d-ce76-4636-8e86-6622b1f40b7d" providerId="ADAL" clId="{9E21D1BE-6604-4C04-8886-D8FBAD2ADFEE}" dt="2020-05-26T14:25:24.205" v="2018" actId="1076"/>
          <ac:grpSpMkLst>
            <pc:docMk/>
            <pc:sldMk cId="3369290665" sldId="902"/>
            <ac:grpSpMk id="26" creationId="{C0B77EF8-EF2B-44EA-9F4A-11BBF68678C4}"/>
          </ac:grpSpMkLst>
        </pc:grpChg>
        <pc:grpChg chg="mod">
          <ac:chgData name="Jonathan Neo" userId="499c2d3d-ce76-4636-8e86-6622b1f40b7d" providerId="ADAL" clId="{9E21D1BE-6604-4C04-8886-D8FBAD2ADFEE}" dt="2020-05-26T14:25:11.097" v="2014"/>
          <ac:grpSpMkLst>
            <pc:docMk/>
            <pc:sldMk cId="3369290665" sldId="902"/>
            <ac:grpSpMk id="27" creationId="{D646EACD-F7EA-484A-8A4B-3ED64E9F7DB5}"/>
          </ac:grpSpMkLst>
        </pc:grpChg>
        <pc:grpChg chg="del">
          <ac:chgData name="Jonathan Neo" userId="499c2d3d-ce76-4636-8e86-6622b1f40b7d" providerId="ADAL" clId="{9E21D1BE-6604-4C04-8886-D8FBAD2ADFEE}" dt="2020-05-26T14:24:39.438" v="2004" actId="478"/>
          <ac:grpSpMkLst>
            <pc:docMk/>
            <pc:sldMk cId="3369290665" sldId="902"/>
            <ac:grpSpMk id="32" creationId="{3A4150AF-916B-4A7E-9839-06275B368E1B}"/>
          </ac:grpSpMkLst>
        </pc:grpChg>
        <pc:picChg chg="del">
          <ac:chgData name="Jonathan Neo" userId="499c2d3d-ce76-4636-8e86-6622b1f40b7d" providerId="ADAL" clId="{9E21D1BE-6604-4C04-8886-D8FBAD2ADFEE}" dt="2020-05-26T14:24:40.440" v="2005" actId="478"/>
          <ac:picMkLst>
            <pc:docMk/>
            <pc:sldMk cId="3369290665" sldId="902"/>
            <ac:picMk id="18" creationId="{3C4B7D4D-C448-4993-B855-A42687055DBD}"/>
          </ac:picMkLst>
        </pc:picChg>
        <pc:picChg chg="del">
          <ac:chgData name="Jonathan Neo" userId="499c2d3d-ce76-4636-8e86-6622b1f40b7d" providerId="ADAL" clId="{9E21D1BE-6604-4C04-8886-D8FBAD2ADFEE}" dt="2020-05-26T14:24:37.248" v="2003" actId="478"/>
          <ac:picMkLst>
            <pc:docMk/>
            <pc:sldMk cId="3369290665" sldId="902"/>
            <ac:picMk id="55" creationId="{D2711483-EF92-4EF6-8F82-ACF0E86BF55A}"/>
          </ac:picMkLst>
        </pc:picChg>
      </pc:sldChg>
      <pc:sldChg chg="modSp mod">
        <pc:chgData name="Jonathan Neo" userId="499c2d3d-ce76-4636-8e86-6622b1f40b7d" providerId="ADAL" clId="{9E21D1BE-6604-4C04-8886-D8FBAD2ADFEE}" dt="2020-05-26T14:54:17.886" v="2046" actId="14100"/>
        <pc:sldMkLst>
          <pc:docMk/>
          <pc:sldMk cId="4044376678" sldId="904"/>
        </pc:sldMkLst>
        <pc:grpChg chg="mod">
          <ac:chgData name="Jonathan Neo" userId="499c2d3d-ce76-4636-8e86-6622b1f40b7d" providerId="ADAL" clId="{9E21D1BE-6604-4C04-8886-D8FBAD2ADFEE}" dt="2020-05-26T14:54:17.886" v="2046" actId="14100"/>
          <ac:grpSpMkLst>
            <pc:docMk/>
            <pc:sldMk cId="4044376678" sldId="904"/>
            <ac:grpSpMk id="32" creationId="{3A4150AF-916B-4A7E-9839-06275B368E1B}"/>
          </ac:grpSpMkLst>
        </pc:grpChg>
      </pc:sldChg>
      <pc:sldChg chg="ord">
        <pc:chgData name="Jonathan Neo" userId="499c2d3d-ce76-4636-8e86-6622b1f40b7d" providerId="ADAL" clId="{9E21D1BE-6604-4C04-8886-D8FBAD2ADFEE}" dt="2020-05-26T13:59:40.427" v="1547"/>
        <pc:sldMkLst>
          <pc:docMk/>
          <pc:sldMk cId="3345838407" sldId="905"/>
        </pc:sldMkLst>
      </pc:sldChg>
      <pc:sldChg chg="addSp delSp modSp mod ord">
        <pc:chgData name="Jonathan Neo" userId="499c2d3d-ce76-4636-8e86-6622b1f40b7d" providerId="ADAL" clId="{9E21D1BE-6604-4C04-8886-D8FBAD2ADFEE}" dt="2020-05-26T18:24:55.511" v="5740" actId="20577"/>
        <pc:sldMkLst>
          <pc:docMk/>
          <pc:sldMk cId="896967528" sldId="906"/>
        </pc:sldMkLst>
        <pc:spChg chg="mod">
          <ac:chgData name="Jonathan Neo" userId="499c2d3d-ce76-4636-8e86-6622b1f40b7d" providerId="ADAL" clId="{9E21D1BE-6604-4C04-8886-D8FBAD2ADFEE}" dt="2020-05-26T18:24:55.511" v="5740" actId="20577"/>
          <ac:spMkLst>
            <pc:docMk/>
            <pc:sldMk cId="896967528" sldId="906"/>
            <ac:spMk id="2" creationId="{4CA54266-611C-486E-B2F8-7030C027DDEB}"/>
          </ac:spMkLst>
        </pc:spChg>
        <pc:spChg chg="add mod ord">
          <ac:chgData name="Jonathan Neo" userId="499c2d3d-ce76-4636-8e86-6622b1f40b7d" providerId="ADAL" clId="{9E21D1BE-6604-4C04-8886-D8FBAD2ADFEE}" dt="2020-05-26T14:10:23.943" v="1604" actId="207"/>
          <ac:spMkLst>
            <pc:docMk/>
            <pc:sldMk cId="896967528" sldId="906"/>
            <ac:spMk id="3" creationId="{9C2C93C1-93F2-4B19-AD21-07395BCDF5BC}"/>
          </ac:spMkLst>
        </pc:spChg>
        <pc:spChg chg="mod">
          <ac:chgData name="Jonathan Neo" userId="499c2d3d-ce76-4636-8e86-6622b1f40b7d" providerId="ADAL" clId="{9E21D1BE-6604-4C04-8886-D8FBAD2ADFEE}" dt="2020-05-26T14:08:27.869" v="1575" actId="1076"/>
          <ac:spMkLst>
            <pc:docMk/>
            <pc:sldMk cId="896967528" sldId="906"/>
            <ac:spMk id="7" creationId="{7CECE167-E46D-4239-8C57-2037E651B003}"/>
          </ac:spMkLst>
        </pc:spChg>
        <pc:spChg chg="mod">
          <ac:chgData name="Jonathan Neo" userId="499c2d3d-ce76-4636-8e86-6622b1f40b7d" providerId="ADAL" clId="{9E21D1BE-6604-4C04-8886-D8FBAD2ADFEE}" dt="2020-05-26T14:08:27.869" v="1575" actId="1076"/>
          <ac:spMkLst>
            <pc:docMk/>
            <pc:sldMk cId="896967528" sldId="906"/>
            <ac:spMk id="18" creationId="{5860C05A-865A-4D44-8DF3-00B1631268AD}"/>
          </ac:spMkLst>
        </pc:spChg>
        <pc:spChg chg="mod">
          <ac:chgData name="Jonathan Neo" userId="499c2d3d-ce76-4636-8e86-6622b1f40b7d" providerId="ADAL" clId="{9E21D1BE-6604-4C04-8886-D8FBAD2ADFEE}" dt="2020-05-26T18:22:41.688" v="5659" actId="1076"/>
          <ac:spMkLst>
            <pc:docMk/>
            <pc:sldMk cId="896967528" sldId="906"/>
            <ac:spMk id="19" creationId="{01F1D8D8-BC07-4C1E-872D-6E288EE99CFA}"/>
          </ac:spMkLst>
        </pc:spChg>
        <pc:spChg chg="del mod">
          <ac:chgData name="Jonathan Neo" userId="499c2d3d-ce76-4636-8e86-6622b1f40b7d" providerId="ADAL" clId="{9E21D1BE-6604-4C04-8886-D8FBAD2ADFEE}" dt="2020-05-26T18:22:46.824" v="5660" actId="478"/>
          <ac:spMkLst>
            <pc:docMk/>
            <pc:sldMk cId="896967528" sldId="906"/>
            <ac:spMk id="20" creationId="{18AA446D-CAC6-4898-A136-E2931EF207BC}"/>
          </ac:spMkLst>
        </pc:spChg>
        <pc:spChg chg="del mod">
          <ac:chgData name="Jonathan Neo" userId="499c2d3d-ce76-4636-8e86-6622b1f40b7d" providerId="ADAL" clId="{9E21D1BE-6604-4C04-8886-D8FBAD2ADFEE}" dt="2020-05-26T18:23:08.960" v="5689" actId="478"/>
          <ac:spMkLst>
            <pc:docMk/>
            <pc:sldMk cId="896967528" sldId="906"/>
            <ac:spMk id="21" creationId="{F1C4ECF7-AEBA-4F49-A899-7FC6677E244A}"/>
          </ac:spMkLst>
        </pc:spChg>
        <pc:spChg chg="add del mod">
          <ac:chgData name="Jonathan Neo" userId="499c2d3d-ce76-4636-8e86-6622b1f40b7d" providerId="ADAL" clId="{9E21D1BE-6604-4C04-8886-D8FBAD2ADFEE}" dt="2020-05-26T14:08:01.102" v="1569"/>
          <ac:spMkLst>
            <pc:docMk/>
            <pc:sldMk cId="896967528" sldId="906"/>
            <ac:spMk id="32" creationId="{E83B7946-F359-402F-BEF2-C5EE27B3A975}"/>
          </ac:spMkLst>
        </pc:spChg>
        <pc:spChg chg="add del mod">
          <ac:chgData name="Jonathan Neo" userId="499c2d3d-ce76-4636-8e86-6622b1f40b7d" providerId="ADAL" clId="{9E21D1BE-6604-4C04-8886-D8FBAD2ADFEE}" dt="2020-05-26T14:08:01.102" v="1569"/>
          <ac:spMkLst>
            <pc:docMk/>
            <pc:sldMk cId="896967528" sldId="906"/>
            <ac:spMk id="34" creationId="{24B1E180-811D-4587-8D53-C25000CA37C1}"/>
          </ac:spMkLst>
        </pc:spChg>
        <pc:spChg chg="add del mod">
          <ac:chgData name="Jonathan Neo" userId="499c2d3d-ce76-4636-8e86-6622b1f40b7d" providerId="ADAL" clId="{9E21D1BE-6604-4C04-8886-D8FBAD2ADFEE}" dt="2020-05-26T14:08:59.449" v="1583"/>
          <ac:spMkLst>
            <pc:docMk/>
            <pc:sldMk cId="896967528" sldId="906"/>
            <ac:spMk id="42" creationId="{2FC12AC6-4A83-49E7-A367-23C19171E953}"/>
          </ac:spMkLst>
        </pc:spChg>
        <pc:spChg chg="add del mod">
          <ac:chgData name="Jonathan Neo" userId="499c2d3d-ce76-4636-8e86-6622b1f40b7d" providerId="ADAL" clId="{9E21D1BE-6604-4C04-8886-D8FBAD2ADFEE}" dt="2020-05-26T14:08:59.449" v="1583"/>
          <ac:spMkLst>
            <pc:docMk/>
            <pc:sldMk cId="896967528" sldId="906"/>
            <ac:spMk id="43" creationId="{0546FAA4-7EBD-4906-8451-1CF273BA4309}"/>
          </ac:spMkLst>
        </pc:spChg>
        <pc:spChg chg="add mod ord">
          <ac:chgData name="Jonathan Neo" userId="499c2d3d-ce76-4636-8e86-6622b1f40b7d" providerId="ADAL" clId="{9E21D1BE-6604-4C04-8886-D8FBAD2ADFEE}" dt="2020-05-26T14:10:23.943" v="1604" actId="207"/>
          <ac:spMkLst>
            <pc:docMk/>
            <pc:sldMk cId="896967528" sldId="906"/>
            <ac:spMk id="47" creationId="{4829E554-E887-4D63-9D15-9AFB81497A79}"/>
          </ac:spMkLst>
        </pc:spChg>
        <pc:spChg chg="add mod ord">
          <ac:chgData name="Jonathan Neo" userId="499c2d3d-ce76-4636-8e86-6622b1f40b7d" providerId="ADAL" clId="{9E21D1BE-6604-4C04-8886-D8FBAD2ADFEE}" dt="2020-05-26T14:10:23.943" v="1604" actId="207"/>
          <ac:spMkLst>
            <pc:docMk/>
            <pc:sldMk cId="896967528" sldId="906"/>
            <ac:spMk id="48" creationId="{526C33DA-0C9A-4A3A-A213-B90B377880F1}"/>
          </ac:spMkLst>
        </pc:spChg>
        <pc:spChg chg="add mod">
          <ac:chgData name="Jonathan Neo" userId="499c2d3d-ce76-4636-8e86-6622b1f40b7d" providerId="ADAL" clId="{9E21D1BE-6604-4C04-8886-D8FBAD2ADFEE}" dt="2020-05-26T14:10:31.821" v="1606" actId="1076"/>
          <ac:spMkLst>
            <pc:docMk/>
            <pc:sldMk cId="896967528" sldId="906"/>
            <ac:spMk id="51" creationId="{F0FE5701-FF4F-49BE-A32D-058A701D2CA6}"/>
          </ac:spMkLst>
        </pc:spChg>
        <pc:spChg chg="add mod">
          <ac:chgData name="Jonathan Neo" userId="499c2d3d-ce76-4636-8e86-6622b1f40b7d" providerId="ADAL" clId="{9E21D1BE-6604-4C04-8886-D8FBAD2ADFEE}" dt="2020-05-26T14:10:31.821" v="1606" actId="1076"/>
          <ac:spMkLst>
            <pc:docMk/>
            <pc:sldMk cId="896967528" sldId="906"/>
            <ac:spMk id="52" creationId="{E460755A-2342-47F3-B789-76EC7B749EBE}"/>
          </ac:spMkLst>
        </pc:spChg>
        <pc:spChg chg="add mod">
          <ac:chgData name="Jonathan Neo" userId="499c2d3d-ce76-4636-8e86-6622b1f40b7d" providerId="ADAL" clId="{9E21D1BE-6604-4C04-8886-D8FBAD2ADFEE}" dt="2020-05-26T18:23:03.792" v="5688" actId="20577"/>
          <ac:spMkLst>
            <pc:docMk/>
            <pc:sldMk cId="896967528" sldId="906"/>
            <ac:spMk id="56" creationId="{6E924AE9-41C2-4C3B-AC7D-FB19D39F0517}"/>
          </ac:spMkLst>
        </pc:spChg>
        <pc:spChg chg="add mod">
          <ac:chgData name="Jonathan Neo" userId="499c2d3d-ce76-4636-8e86-6622b1f40b7d" providerId="ADAL" clId="{9E21D1BE-6604-4C04-8886-D8FBAD2ADFEE}" dt="2020-05-26T18:23:47.201" v="5724" actId="20577"/>
          <ac:spMkLst>
            <pc:docMk/>
            <pc:sldMk cId="896967528" sldId="906"/>
            <ac:spMk id="57" creationId="{EB7B310B-E4C0-4117-9EC6-4831DEC10535}"/>
          </ac:spMkLst>
        </pc:spChg>
        <pc:picChg chg="add del mod">
          <ac:chgData name="Jonathan Neo" userId="499c2d3d-ce76-4636-8e86-6622b1f40b7d" providerId="ADAL" clId="{9E21D1BE-6604-4C04-8886-D8FBAD2ADFEE}" dt="2020-05-26T14:08:01.102" v="1569"/>
          <ac:picMkLst>
            <pc:docMk/>
            <pc:sldMk cId="896967528" sldId="906"/>
            <ac:picMk id="28" creationId="{FA3C60BE-1120-4E56-A937-D0BD39E1E530}"/>
          </ac:picMkLst>
        </pc:picChg>
        <pc:picChg chg="add del mod">
          <ac:chgData name="Jonathan Neo" userId="499c2d3d-ce76-4636-8e86-6622b1f40b7d" providerId="ADAL" clId="{9E21D1BE-6604-4C04-8886-D8FBAD2ADFEE}" dt="2020-05-26T14:08:01.102" v="1569"/>
          <ac:picMkLst>
            <pc:docMk/>
            <pc:sldMk cId="896967528" sldId="906"/>
            <ac:picMk id="30" creationId="{A4EDD14C-8C53-4CB0-86A0-DF49A8BC3C15}"/>
          </ac:picMkLst>
        </pc:picChg>
        <pc:picChg chg="add del mod">
          <ac:chgData name="Jonathan Neo" userId="499c2d3d-ce76-4636-8e86-6622b1f40b7d" providerId="ADAL" clId="{9E21D1BE-6604-4C04-8886-D8FBAD2ADFEE}" dt="2020-05-26T14:08:01.102" v="1569"/>
          <ac:picMkLst>
            <pc:docMk/>
            <pc:sldMk cId="896967528" sldId="906"/>
            <ac:picMk id="35" creationId="{B673FF8F-EE0A-45C4-BB01-880CD8445976}"/>
          </ac:picMkLst>
        </pc:picChg>
        <pc:picChg chg="add del mod">
          <ac:chgData name="Jonathan Neo" userId="499c2d3d-ce76-4636-8e86-6622b1f40b7d" providerId="ADAL" clId="{9E21D1BE-6604-4C04-8886-D8FBAD2ADFEE}" dt="2020-05-26T14:08:01.102" v="1569"/>
          <ac:picMkLst>
            <pc:docMk/>
            <pc:sldMk cId="896967528" sldId="906"/>
            <ac:picMk id="36" creationId="{6DE1E831-7F9B-407E-8E47-92E0E861F407}"/>
          </ac:picMkLst>
        </pc:picChg>
        <pc:picChg chg="add del mod">
          <ac:chgData name="Jonathan Neo" userId="499c2d3d-ce76-4636-8e86-6622b1f40b7d" providerId="ADAL" clId="{9E21D1BE-6604-4C04-8886-D8FBAD2ADFEE}" dt="2020-05-26T14:08:59.449" v="1583"/>
          <ac:picMkLst>
            <pc:docMk/>
            <pc:sldMk cId="896967528" sldId="906"/>
            <ac:picMk id="37" creationId="{F4CC9A91-A030-4C15-9AF7-02E9588AC8E9}"/>
          </ac:picMkLst>
        </pc:picChg>
        <pc:picChg chg="add del mod">
          <ac:chgData name="Jonathan Neo" userId="499c2d3d-ce76-4636-8e86-6622b1f40b7d" providerId="ADAL" clId="{9E21D1BE-6604-4C04-8886-D8FBAD2ADFEE}" dt="2020-05-26T14:08:59.449" v="1583"/>
          <ac:picMkLst>
            <pc:docMk/>
            <pc:sldMk cId="896967528" sldId="906"/>
            <ac:picMk id="41" creationId="{6AE40455-82F9-4682-B9A3-E8354FEE52DC}"/>
          </ac:picMkLst>
        </pc:picChg>
        <pc:picChg chg="add del mod">
          <ac:chgData name="Jonathan Neo" userId="499c2d3d-ce76-4636-8e86-6622b1f40b7d" providerId="ADAL" clId="{9E21D1BE-6604-4C04-8886-D8FBAD2ADFEE}" dt="2020-05-26T14:08:59.449" v="1583"/>
          <ac:picMkLst>
            <pc:docMk/>
            <pc:sldMk cId="896967528" sldId="906"/>
            <ac:picMk id="44" creationId="{3A6F587C-F4BD-401D-903F-9E6A48F1D7B8}"/>
          </ac:picMkLst>
        </pc:picChg>
        <pc:picChg chg="add del mod">
          <ac:chgData name="Jonathan Neo" userId="499c2d3d-ce76-4636-8e86-6622b1f40b7d" providerId="ADAL" clId="{9E21D1BE-6604-4C04-8886-D8FBAD2ADFEE}" dt="2020-05-26T14:08:59.449" v="1583"/>
          <ac:picMkLst>
            <pc:docMk/>
            <pc:sldMk cId="896967528" sldId="906"/>
            <ac:picMk id="46" creationId="{01AD600A-D5A1-43B0-9B1D-D66DDAAD1843}"/>
          </ac:picMkLst>
        </pc:picChg>
        <pc:picChg chg="add mod">
          <ac:chgData name="Jonathan Neo" userId="499c2d3d-ce76-4636-8e86-6622b1f40b7d" providerId="ADAL" clId="{9E21D1BE-6604-4C04-8886-D8FBAD2ADFEE}" dt="2020-05-26T14:10:31.821" v="1606" actId="1076"/>
          <ac:picMkLst>
            <pc:docMk/>
            <pc:sldMk cId="896967528" sldId="906"/>
            <ac:picMk id="49" creationId="{939EAE2F-D74B-4D6E-9649-659CBC5E4972}"/>
          </ac:picMkLst>
        </pc:picChg>
        <pc:picChg chg="add mod">
          <ac:chgData name="Jonathan Neo" userId="499c2d3d-ce76-4636-8e86-6622b1f40b7d" providerId="ADAL" clId="{9E21D1BE-6604-4C04-8886-D8FBAD2ADFEE}" dt="2020-05-26T14:10:31.821" v="1606" actId="1076"/>
          <ac:picMkLst>
            <pc:docMk/>
            <pc:sldMk cId="896967528" sldId="906"/>
            <ac:picMk id="50" creationId="{D7EAA1A4-E80C-4390-B4F5-4A3E1DCBA317}"/>
          </ac:picMkLst>
        </pc:picChg>
        <pc:picChg chg="add mod">
          <ac:chgData name="Jonathan Neo" userId="499c2d3d-ce76-4636-8e86-6622b1f40b7d" providerId="ADAL" clId="{9E21D1BE-6604-4C04-8886-D8FBAD2ADFEE}" dt="2020-05-26T14:10:31.821" v="1606" actId="1076"/>
          <ac:picMkLst>
            <pc:docMk/>
            <pc:sldMk cId="896967528" sldId="906"/>
            <ac:picMk id="53" creationId="{6A437C22-3CCA-4EFF-94ED-80313AC8F2C6}"/>
          </ac:picMkLst>
        </pc:picChg>
        <pc:picChg chg="add del mod">
          <ac:chgData name="Jonathan Neo" userId="499c2d3d-ce76-4636-8e86-6622b1f40b7d" providerId="ADAL" clId="{9E21D1BE-6604-4C04-8886-D8FBAD2ADFEE}" dt="2020-05-26T14:30:50.855" v="2036" actId="478"/>
          <ac:picMkLst>
            <pc:docMk/>
            <pc:sldMk cId="896967528" sldId="906"/>
            <ac:picMk id="54" creationId="{17C0F523-FFEA-4DB4-850B-C015EA055A1F}"/>
          </ac:picMkLst>
        </pc:picChg>
        <pc:picChg chg="add mod">
          <ac:chgData name="Jonathan Neo" userId="499c2d3d-ce76-4636-8e86-6622b1f40b7d" providerId="ADAL" clId="{9E21D1BE-6604-4C04-8886-D8FBAD2ADFEE}" dt="2020-05-26T14:30:56.817" v="2038" actId="1076"/>
          <ac:picMkLst>
            <pc:docMk/>
            <pc:sldMk cId="896967528" sldId="906"/>
            <ac:picMk id="55" creationId="{59D9A7A9-5356-4E9E-A570-B94E90F57CE3}"/>
          </ac:picMkLst>
        </pc:picChg>
        <pc:cxnChg chg="del mod">
          <ac:chgData name="Jonathan Neo" userId="499c2d3d-ce76-4636-8e86-6622b1f40b7d" providerId="ADAL" clId="{9E21D1BE-6604-4C04-8886-D8FBAD2ADFEE}" dt="2020-05-26T14:09:02.562" v="1584" actId="478"/>
          <ac:cxnSpMkLst>
            <pc:docMk/>
            <pc:sldMk cId="896967528" sldId="906"/>
            <ac:cxnSpMk id="4" creationId="{BF6E6FE3-4AE8-4F42-B8C9-21FF71B8868C}"/>
          </ac:cxnSpMkLst>
        </pc:cxnChg>
        <pc:cxnChg chg="del mod">
          <ac:chgData name="Jonathan Neo" userId="499c2d3d-ce76-4636-8e86-6622b1f40b7d" providerId="ADAL" clId="{9E21D1BE-6604-4C04-8886-D8FBAD2ADFEE}" dt="2020-05-26T14:09:03.326" v="1585" actId="478"/>
          <ac:cxnSpMkLst>
            <pc:docMk/>
            <pc:sldMk cId="896967528" sldId="906"/>
            <ac:cxnSpMk id="15" creationId="{1720AAF4-7E96-4180-A3E2-9AC2C5B9190F}"/>
          </ac:cxnSpMkLst>
        </pc:cxnChg>
        <pc:cxnChg chg="del mod">
          <ac:chgData name="Jonathan Neo" userId="499c2d3d-ce76-4636-8e86-6622b1f40b7d" providerId="ADAL" clId="{9E21D1BE-6604-4C04-8886-D8FBAD2ADFEE}" dt="2020-05-26T14:09:04.566" v="1586" actId="478"/>
          <ac:cxnSpMkLst>
            <pc:docMk/>
            <pc:sldMk cId="896967528" sldId="906"/>
            <ac:cxnSpMk id="17" creationId="{9A2F3211-D123-4E7D-9DF7-30CA71219A2E}"/>
          </ac:cxnSpMkLst>
        </pc:cxnChg>
      </pc:sldChg>
      <pc:sldChg chg="addSp delSp modSp mod delAnim modAnim">
        <pc:chgData name="Jonathan Neo" userId="499c2d3d-ce76-4636-8e86-6622b1f40b7d" providerId="ADAL" clId="{9E21D1BE-6604-4C04-8886-D8FBAD2ADFEE}" dt="2020-05-26T17:49:18.900" v="4109" actId="20577"/>
        <pc:sldMkLst>
          <pc:docMk/>
          <pc:sldMk cId="2812217667" sldId="909"/>
        </pc:sldMkLst>
        <pc:spChg chg="add del mod">
          <ac:chgData name="Jonathan Neo" userId="499c2d3d-ce76-4636-8e86-6622b1f40b7d" providerId="ADAL" clId="{9E21D1BE-6604-4C04-8886-D8FBAD2ADFEE}" dt="2020-05-26T17:40:13.522" v="3310"/>
          <ac:spMkLst>
            <pc:docMk/>
            <pc:sldMk cId="2812217667" sldId="909"/>
            <ac:spMk id="27" creationId="{E9F8E409-86F2-4CF8-9888-C76458526DA1}"/>
          </ac:spMkLst>
        </pc:spChg>
        <pc:spChg chg="add del mod">
          <ac:chgData name="Jonathan Neo" userId="499c2d3d-ce76-4636-8e86-6622b1f40b7d" providerId="ADAL" clId="{9E21D1BE-6604-4C04-8886-D8FBAD2ADFEE}" dt="2020-05-26T17:40:13.522" v="3310"/>
          <ac:spMkLst>
            <pc:docMk/>
            <pc:sldMk cId="2812217667" sldId="909"/>
            <ac:spMk id="28" creationId="{804706B1-6426-4E1D-9CC6-64282C9BE812}"/>
          </ac:spMkLst>
        </pc:spChg>
        <pc:spChg chg="mod">
          <ac:chgData name="Jonathan Neo" userId="499c2d3d-ce76-4636-8e86-6622b1f40b7d" providerId="ADAL" clId="{9E21D1BE-6604-4C04-8886-D8FBAD2ADFEE}" dt="2020-05-26T17:49:18.900" v="4109" actId="20577"/>
          <ac:spMkLst>
            <pc:docMk/>
            <pc:sldMk cId="2812217667" sldId="909"/>
            <ac:spMk id="45" creationId="{302E753B-6092-42E1-A754-BACC7F259AAD}"/>
          </ac:spMkLst>
        </pc:spChg>
        <pc:picChg chg="add del mod">
          <ac:chgData name="Jonathan Neo" userId="499c2d3d-ce76-4636-8e86-6622b1f40b7d" providerId="ADAL" clId="{9E21D1BE-6604-4C04-8886-D8FBAD2ADFEE}" dt="2020-05-26T16:16:09.838" v="2477" actId="478"/>
          <ac:picMkLst>
            <pc:docMk/>
            <pc:sldMk cId="2812217667" sldId="909"/>
            <ac:picMk id="24" creationId="{0C525239-0589-4346-90B0-2EEA925D0F15}"/>
          </ac:picMkLst>
        </pc:picChg>
        <pc:picChg chg="add del mod">
          <ac:chgData name="Jonathan Neo" userId="499c2d3d-ce76-4636-8e86-6622b1f40b7d" providerId="ADAL" clId="{9E21D1BE-6604-4C04-8886-D8FBAD2ADFEE}" dt="2020-05-26T16:15:31.493" v="2471" actId="478"/>
          <ac:picMkLst>
            <pc:docMk/>
            <pc:sldMk cId="2812217667" sldId="909"/>
            <ac:picMk id="25" creationId="{37FF12C3-CD0C-4CB1-A21E-137ADF0D5814}"/>
          </ac:picMkLst>
        </pc:picChg>
        <pc:picChg chg="add del mod">
          <ac:chgData name="Jonathan Neo" userId="499c2d3d-ce76-4636-8e86-6622b1f40b7d" providerId="ADAL" clId="{9E21D1BE-6604-4C04-8886-D8FBAD2ADFEE}" dt="2020-05-26T17:40:13.522" v="3310"/>
          <ac:picMkLst>
            <pc:docMk/>
            <pc:sldMk cId="2812217667" sldId="909"/>
            <ac:picMk id="29" creationId="{B224ECE6-7E29-40BF-93C1-42FCE4EC950E}"/>
          </ac:picMkLst>
        </pc:picChg>
      </pc:sldChg>
      <pc:sldChg chg="modSp mod">
        <pc:chgData name="Jonathan Neo" userId="499c2d3d-ce76-4636-8e86-6622b1f40b7d" providerId="ADAL" clId="{9E21D1BE-6604-4C04-8886-D8FBAD2ADFEE}" dt="2020-05-26T17:50:40.776" v="4230" actId="20577"/>
        <pc:sldMkLst>
          <pc:docMk/>
          <pc:sldMk cId="1096973941" sldId="911"/>
        </pc:sldMkLst>
        <pc:spChg chg="mod">
          <ac:chgData name="Jonathan Neo" userId="499c2d3d-ce76-4636-8e86-6622b1f40b7d" providerId="ADAL" clId="{9E21D1BE-6604-4C04-8886-D8FBAD2ADFEE}" dt="2020-05-26T17:50:40.776" v="4230" actId="20577"/>
          <ac:spMkLst>
            <pc:docMk/>
            <pc:sldMk cId="1096973941" sldId="911"/>
            <ac:spMk id="45" creationId="{302E753B-6092-42E1-A754-BACC7F259AAD}"/>
          </ac:spMkLst>
        </pc:spChg>
      </pc:sldChg>
      <pc:sldChg chg="modSp mod">
        <pc:chgData name="Jonathan Neo" userId="499c2d3d-ce76-4636-8e86-6622b1f40b7d" providerId="ADAL" clId="{9E21D1BE-6604-4C04-8886-D8FBAD2ADFEE}" dt="2020-05-26T17:59:51.342" v="4596" actId="20577"/>
        <pc:sldMkLst>
          <pc:docMk/>
          <pc:sldMk cId="567894702" sldId="912"/>
        </pc:sldMkLst>
        <pc:spChg chg="mod">
          <ac:chgData name="Jonathan Neo" userId="499c2d3d-ce76-4636-8e86-6622b1f40b7d" providerId="ADAL" clId="{9E21D1BE-6604-4C04-8886-D8FBAD2ADFEE}" dt="2020-05-26T17:59:51.342" v="4596" actId="20577"/>
          <ac:spMkLst>
            <pc:docMk/>
            <pc:sldMk cId="567894702" sldId="912"/>
            <ac:spMk id="45" creationId="{302E753B-6092-42E1-A754-BACC7F259AAD}"/>
          </ac:spMkLst>
        </pc:spChg>
      </pc:sldChg>
      <pc:sldChg chg="addSp modSp mod">
        <pc:chgData name="Jonathan Neo" userId="499c2d3d-ce76-4636-8e86-6622b1f40b7d" providerId="ADAL" clId="{9E21D1BE-6604-4C04-8886-D8FBAD2ADFEE}" dt="2020-05-26T14:56:18.981" v="2257" actId="20577"/>
        <pc:sldMkLst>
          <pc:docMk/>
          <pc:sldMk cId="2525769049" sldId="915"/>
        </pc:sldMkLst>
        <pc:spChg chg="mod">
          <ac:chgData name="Jonathan Neo" userId="499c2d3d-ce76-4636-8e86-6622b1f40b7d" providerId="ADAL" clId="{9E21D1BE-6604-4C04-8886-D8FBAD2ADFEE}" dt="2020-05-26T14:55:55.846" v="2213" actId="208"/>
          <ac:spMkLst>
            <pc:docMk/>
            <pc:sldMk cId="2525769049" sldId="915"/>
            <ac:spMk id="15" creationId="{2AB6CD3B-4F1A-4835-9B69-1405FC3172CD}"/>
          </ac:spMkLst>
        </pc:spChg>
        <pc:spChg chg="mod">
          <ac:chgData name="Jonathan Neo" userId="499c2d3d-ce76-4636-8e86-6622b1f40b7d" providerId="ADAL" clId="{9E21D1BE-6604-4C04-8886-D8FBAD2ADFEE}" dt="2020-05-26T14:56:18.981" v="2257" actId="20577"/>
          <ac:spMkLst>
            <pc:docMk/>
            <pc:sldMk cId="2525769049" sldId="915"/>
            <ac:spMk id="16" creationId="{E27980B4-D42C-46DA-8620-3F980CF6AB58}"/>
          </ac:spMkLst>
        </pc:spChg>
        <pc:grpChg chg="add mod">
          <ac:chgData name="Jonathan Neo" userId="499c2d3d-ce76-4636-8e86-6622b1f40b7d" providerId="ADAL" clId="{9E21D1BE-6604-4C04-8886-D8FBAD2ADFEE}" dt="2020-05-26T14:55:45.400" v="2212" actId="1076"/>
          <ac:grpSpMkLst>
            <pc:docMk/>
            <pc:sldMk cId="2525769049" sldId="915"/>
            <ac:grpSpMk id="14" creationId="{E0E41A68-4E14-4A8C-A46F-B87F778BDB51}"/>
          </ac:grpSpMkLst>
        </pc:grpChg>
        <pc:picChg chg="mod">
          <ac:chgData name="Jonathan Neo" userId="499c2d3d-ce76-4636-8e86-6622b1f40b7d" providerId="ADAL" clId="{9E21D1BE-6604-4C04-8886-D8FBAD2ADFEE}" dt="2020-05-26T14:54:31.017" v="2047"/>
          <ac:picMkLst>
            <pc:docMk/>
            <pc:sldMk cId="2525769049" sldId="915"/>
            <ac:picMk id="23" creationId="{A98236F7-BCBF-4D18-92CA-33DAA2DB999D}"/>
          </ac:picMkLst>
        </pc:picChg>
      </pc:sldChg>
      <pc:sldChg chg="modSp mod">
        <pc:chgData name="Jonathan Neo" userId="499c2d3d-ce76-4636-8e86-6622b1f40b7d" providerId="ADAL" clId="{9E21D1BE-6604-4C04-8886-D8FBAD2ADFEE}" dt="2020-05-26T15:38:04.987" v="2273" actId="20577"/>
        <pc:sldMkLst>
          <pc:docMk/>
          <pc:sldMk cId="4267381737" sldId="929"/>
        </pc:sldMkLst>
        <pc:spChg chg="mod">
          <ac:chgData name="Jonathan Neo" userId="499c2d3d-ce76-4636-8e86-6622b1f40b7d" providerId="ADAL" clId="{9E21D1BE-6604-4C04-8886-D8FBAD2ADFEE}" dt="2020-05-26T15:38:04.987" v="2273" actId="20577"/>
          <ac:spMkLst>
            <pc:docMk/>
            <pc:sldMk cId="4267381737" sldId="929"/>
            <ac:spMk id="88" creationId="{07778A3D-49AD-40B5-8EED-232008570475}"/>
          </ac:spMkLst>
        </pc:spChg>
      </pc:sldChg>
      <pc:sldChg chg="modSp mod">
        <pc:chgData name="Jonathan Neo" userId="499c2d3d-ce76-4636-8e86-6622b1f40b7d" providerId="ADAL" clId="{9E21D1BE-6604-4C04-8886-D8FBAD2ADFEE}" dt="2020-05-26T15:41:32.010" v="2342" actId="20577"/>
        <pc:sldMkLst>
          <pc:docMk/>
          <pc:sldMk cId="1923946000" sldId="930"/>
        </pc:sldMkLst>
        <pc:spChg chg="mod">
          <ac:chgData name="Jonathan Neo" userId="499c2d3d-ce76-4636-8e86-6622b1f40b7d" providerId="ADAL" clId="{9E21D1BE-6604-4C04-8886-D8FBAD2ADFEE}" dt="2020-05-26T15:41:32.010" v="2342" actId="20577"/>
          <ac:spMkLst>
            <pc:docMk/>
            <pc:sldMk cId="1923946000" sldId="930"/>
            <ac:spMk id="88" creationId="{07778A3D-49AD-40B5-8EED-232008570475}"/>
          </ac:spMkLst>
        </pc:spChg>
      </pc:sldChg>
      <pc:sldChg chg="addSp delSp modSp mod modAnim">
        <pc:chgData name="Jonathan Neo" userId="499c2d3d-ce76-4636-8e86-6622b1f40b7d" providerId="ADAL" clId="{9E21D1BE-6604-4C04-8886-D8FBAD2ADFEE}" dt="2020-05-26T18:20:30.510" v="5634"/>
        <pc:sldMkLst>
          <pc:docMk/>
          <pc:sldMk cId="829424062" sldId="933"/>
        </pc:sldMkLst>
        <pc:spChg chg="add del">
          <ac:chgData name="Jonathan Neo" userId="499c2d3d-ce76-4636-8e86-6622b1f40b7d" providerId="ADAL" clId="{9E21D1BE-6604-4C04-8886-D8FBAD2ADFEE}" dt="2020-05-26T18:18:14.141" v="5480" actId="478"/>
          <ac:spMkLst>
            <pc:docMk/>
            <pc:sldMk cId="829424062" sldId="933"/>
            <ac:spMk id="3" creationId="{605C7625-EA53-4D9C-917D-3ED477AA4E07}"/>
          </ac:spMkLst>
        </pc:spChg>
        <pc:spChg chg="add mod">
          <ac:chgData name="Jonathan Neo" userId="499c2d3d-ce76-4636-8e86-6622b1f40b7d" providerId="ADAL" clId="{9E21D1BE-6604-4C04-8886-D8FBAD2ADFEE}" dt="2020-05-26T18:18:28.403" v="5484" actId="1582"/>
          <ac:spMkLst>
            <pc:docMk/>
            <pc:sldMk cId="829424062" sldId="933"/>
            <ac:spMk id="7" creationId="{D655DC51-B2B8-4542-B007-7807DF35781C}"/>
          </ac:spMkLst>
        </pc:spChg>
        <pc:spChg chg="del">
          <ac:chgData name="Jonathan Neo" userId="499c2d3d-ce76-4636-8e86-6622b1f40b7d" providerId="ADAL" clId="{9E21D1BE-6604-4C04-8886-D8FBAD2ADFEE}" dt="2020-05-26T18:09:16.411" v="4760" actId="478"/>
          <ac:spMkLst>
            <pc:docMk/>
            <pc:sldMk cId="829424062" sldId="933"/>
            <ac:spMk id="14" creationId="{3924A8FD-D690-463F-8FB5-870E1F3C6711}"/>
          </ac:spMkLst>
        </pc:spChg>
        <pc:spChg chg="del">
          <ac:chgData name="Jonathan Neo" userId="499c2d3d-ce76-4636-8e86-6622b1f40b7d" providerId="ADAL" clId="{9E21D1BE-6604-4C04-8886-D8FBAD2ADFEE}" dt="2020-05-26T18:09:16.411" v="4760" actId="478"/>
          <ac:spMkLst>
            <pc:docMk/>
            <pc:sldMk cId="829424062" sldId="933"/>
            <ac:spMk id="15" creationId="{D9E52940-F22F-408F-AC1D-4ACABA3F073B}"/>
          </ac:spMkLst>
        </pc:spChg>
        <pc:spChg chg="del">
          <ac:chgData name="Jonathan Neo" userId="499c2d3d-ce76-4636-8e86-6622b1f40b7d" providerId="ADAL" clId="{9E21D1BE-6604-4C04-8886-D8FBAD2ADFEE}" dt="2020-05-26T18:09:16.411" v="4760" actId="478"/>
          <ac:spMkLst>
            <pc:docMk/>
            <pc:sldMk cId="829424062" sldId="933"/>
            <ac:spMk id="21" creationId="{ADF49721-3BC7-47DB-BF3D-50EF333A662E}"/>
          </ac:spMkLst>
        </pc:spChg>
        <pc:spChg chg="del">
          <ac:chgData name="Jonathan Neo" userId="499c2d3d-ce76-4636-8e86-6622b1f40b7d" providerId="ADAL" clId="{9E21D1BE-6604-4C04-8886-D8FBAD2ADFEE}" dt="2020-05-26T18:09:16.411" v="4760" actId="478"/>
          <ac:spMkLst>
            <pc:docMk/>
            <pc:sldMk cId="829424062" sldId="933"/>
            <ac:spMk id="22" creationId="{C6DBA442-D792-420C-B073-D625468D4E60}"/>
          </ac:spMkLst>
        </pc:spChg>
        <pc:spChg chg="mod">
          <ac:chgData name="Jonathan Neo" userId="499c2d3d-ce76-4636-8e86-6622b1f40b7d" providerId="ADAL" clId="{9E21D1BE-6604-4C04-8886-D8FBAD2ADFEE}" dt="2020-05-26T18:15:16.970" v="5361"/>
          <ac:spMkLst>
            <pc:docMk/>
            <pc:sldMk cId="829424062" sldId="933"/>
            <ac:spMk id="26" creationId="{37755CB4-F890-4813-B894-56C9BC4816E4}"/>
          </ac:spMkLst>
        </pc:spChg>
        <pc:spChg chg="mod">
          <ac:chgData name="Jonathan Neo" userId="499c2d3d-ce76-4636-8e86-6622b1f40b7d" providerId="ADAL" clId="{9E21D1BE-6604-4C04-8886-D8FBAD2ADFEE}" dt="2020-05-26T18:15:16.970" v="5361"/>
          <ac:spMkLst>
            <pc:docMk/>
            <pc:sldMk cId="829424062" sldId="933"/>
            <ac:spMk id="27" creationId="{3028F8A8-E9DF-495F-9DB3-DA0390DB6A0A}"/>
          </ac:spMkLst>
        </pc:spChg>
        <pc:spChg chg="mod">
          <ac:chgData name="Jonathan Neo" userId="499c2d3d-ce76-4636-8e86-6622b1f40b7d" providerId="ADAL" clId="{9E21D1BE-6604-4C04-8886-D8FBAD2ADFEE}" dt="2020-05-26T18:15:16.970" v="5361"/>
          <ac:spMkLst>
            <pc:docMk/>
            <pc:sldMk cId="829424062" sldId="933"/>
            <ac:spMk id="28" creationId="{CADB852A-86FE-4970-919A-6D47FD585A84}"/>
          </ac:spMkLst>
        </pc:spChg>
        <pc:spChg chg="add del mod">
          <ac:chgData name="Jonathan Neo" userId="499c2d3d-ce76-4636-8e86-6622b1f40b7d" providerId="ADAL" clId="{9E21D1BE-6604-4C04-8886-D8FBAD2ADFEE}" dt="2020-05-26T18:15:24.060" v="5363" actId="478"/>
          <ac:spMkLst>
            <pc:docMk/>
            <pc:sldMk cId="829424062" sldId="933"/>
            <ac:spMk id="29" creationId="{B7AD9E5E-98AE-4F0E-8140-28349899F765}"/>
          </ac:spMkLst>
        </pc:spChg>
        <pc:spChg chg="mod">
          <ac:chgData name="Jonathan Neo" userId="499c2d3d-ce76-4636-8e86-6622b1f40b7d" providerId="ADAL" clId="{9E21D1BE-6604-4C04-8886-D8FBAD2ADFEE}" dt="2020-05-26T18:15:36.603" v="5364"/>
          <ac:spMkLst>
            <pc:docMk/>
            <pc:sldMk cId="829424062" sldId="933"/>
            <ac:spMk id="32" creationId="{6E6BEC3F-F8C0-44F9-A7E9-C659214C7750}"/>
          </ac:spMkLst>
        </pc:spChg>
        <pc:spChg chg="mod">
          <ac:chgData name="Jonathan Neo" userId="499c2d3d-ce76-4636-8e86-6622b1f40b7d" providerId="ADAL" clId="{9E21D1BE-6604-4C04-8886-D8FBAD2ADFEE}" dt="2020-05-26T18:15:36.603" v="5364"/>
          <ac:spMkLst>
            <pc:docMk/>
            <pc:sldMk cId="829424062" sldId="933"/>
            <ac:spMk id="33" creationId="{18F622E7-556C-4052-8871-D9BB81EEEDCE}"/>
          </ac:spMkLst>
        </pc:spChg>
        <pc:spChg chg="mod">
          <ac:chgData name="Jonathan Neo" userId="499c2d3d-ce76-4636-8e86-6622b1f40b7d" providerId="ADAL" clId="{9E21D1BE-6604-4C04-8886-D8FBAD2ADFEE}" dt="2020-05-26T18:15:36.603" v="5364"/>
          <ac:spMkLst>
            <pc:docMk/>
            <pc:sldMk cId="829424062" sldId="933"/>
            <ac:spMk id="34" creationId="{E3B2F395-8F94-4B92-85F2-B60EE1E8685E}"/>
          </ac:spMkLst>
        </pc:spChg>
        <pc:spChg chg="add mod">
          <ac:chgData name="Jonathan Neo" userId="499c2d3d-ce76-4636-8e86-6622b1f40b7d" providerId="ADAL" clId="{9E21D1BE-6604-4C04-8886-D8FBAD2ADFEE}" dt="2020-05-26T18:19:51.898" v="5633"/>
          <ac:spMkLst>
            <pc:docMk/>
            <pc:sldMk cId="829424062" sldId="933"/>
            <ac:spMk id="35" creationId="{3C949C3F-7B27-45D0-B3D7-BC379BD74D6D}"/>
          </ac:spMkLst>
        </pc:spChg>
        <pc:spChg chg="mod">
          <ac:chgData name="Jonathan Neo" userId="499c2d3d-ce76-4636-8e86-6622b1f40b7d" providerId="ADAL" clId="{9E21D1BE-6604-4C04-8886-D8FBAD2ADFEE}" dt="2020-05-26T18:15:36.603" v="5364"/>
          <ac:spMkLst>
            <pc:docMk/>
            <pc:sldMk cId="829424062" sldId="933"/>
            <ac:spMk id="38" creationId="{17589449-6406-446E-85E8-5327099DC983}"/>
          </ac:spMkLst>
        </pc:spChg>
        <pc:spChg chg="mod">
          <ac:chgData name="Jonathan Neo" userId="499c2d3d-ce76-4636-8e86-6622b1f40b7d" providerId="ADAL" clId="{9E21D1BE-6604-4C04-8886-D8FBAD2ADFEE}" dt="2020-05-26T18:15:36.603" v="5364"/>
          <ac:spMkLst>
            <pc:docMk/>
            <pc:sldMk cId="829424062" sldId="933"/>
            <ac:spMk id="39" creationId="{FED7CE06-7C4B-4700-AE59-1C05C4B499A5}"/>
          </ac:spMkLst>
        </pc:spChg>
        <pc:spChg chg="mod">
          <ac:chgData name="Jonathan Neo" userId="499c2d3d-ce76-4636-8e86-6622b1f40b7d" providerId="ADAL" clId="{9E21D1BE-6604-4C04-8886-D8FBAD2ADFEE}" dt="2020-05-26T18:15:36.603" v="5364"/>
          <ac:spMkLst>
            <pc:docMk/>
            <pc:sldMk cId="829424062" sldId="933"/>
            <ac:spMk id="40" creationId="{01FACBC6-2172-4D1F-BEC4-FBF2C921B910}"/>
          </ac:spMkLst>
        </pc:spChg>
        <pc:spChg chg="add mod">
          <ac:chgData name="Jonathan Neo" userId="499c2d3d-ce76-4636-8e86-6622b1f40b7d" providerId="ADAL" clId="{9E21D1BE-6604-4C04-8886-D8FBAD2ADFEE}" dt="2020-05-26T18:17:20.754" v="5436" actId="20577"/>
          <ac:spMkLst>
            <pc:docMk/>
            <pc:sldMk cId="829424062" sldId="933"/>
            <ac:spMk id="41" creationId="{10EC61FB-998F-41DB-93D2-58750DCC7C97}"/>
          </ac:spMkLst>
        </pc:spChg>
        <pc:spChg chg="mod">
          <ac:chgData name="Jonathan Neo" userId="499c2d3d-ce76-4636-8e86-6622b1f40b7d" providerId="ADAL" clId="{9E21D1BE-6604-4C04-8886-D8FBAD2ADFEE}" dt="2020-05-26T18:16:44.130" v="5401" actId="14100"/>
          <ac:spMkLst>
            <pc:docMk/>
            <pc:sldMk cId="829424062" sldId="933"/>
            <ac:spMk id="43" creationId="{AA4D8567-5BED-4A24-9E21-D0D42CFB373D}"/>
          </ac:spMkLst>
        </pc:spChg>
        <pc:spChg chg="mod">
          <ac:chgData name="Jonathan Neo" userId="499c2d3d-ce76-4636-8e86-6622b1f40b7d" providerId="ADAL" clId="{9E21D1BE-6604-4C04-8886-D8FBAD2ADFEE}" dt="2020-05-26T18:19:29.575" v="5626" actId="20577"/>
          <ac:spMkLst>
            <pc:docMk/>
            <pc:sldMk cId="829424062" sldId="933"/>
            <ac:spMk id="45" creationId="{302E753B-6092-42E1-A754-BACC7F259AAD}"/>
          </ac:spMkLst>
        </pc:spChg>
        <pc:spChg chg="mod">
          <ac:chgData name="Jonathan Neo" userId="499c2d3d-ce76-4636-8e86-6622b1f40b7d" providerId="ADAL" clId="{9E21D1BE-6604-4C04-8886-D8FBAD2ADFEE}" dt="2020-05-26T18:19:34.198" v="5632" actId="20577"/>
          <ac:spMkLst>
            <pc:docMk/>
            <pc:sldMk cId="829424062" sldId="933"/>
            <ac:spMk id="47" creationId="{9D6CC315-108D-4D4C-8157-169C46FA7506}"/>
          </ac:spMkLst>
        </pc:spChg>
        <pc:spChg chg="del">
          <ac:chgData name="Jonathan Neo" userId="499c2d3d-ce76-4636-8e86-6622b1f40b7d" providerId="ADAL" clId="{9E21D1BE-6604-4C04-8886-D8FBAD2ADFEE}" dt="2020-05-26T18:09:19.294" v="4761" actId="478"/>
          <ac:spMkLst>
            <pc:docMk/>
            <pc:sldMk cId="829424062" sldId="933"/>
            <ac:spMk id="88" creationId="{07778A3D-49AD-40B5-8EED-232008570475}"/>
          </ac:spMkLst>
        </pc:spChg>
        <pc:grpChg chg="add del mod">
          <ac:chgData name="Jonathan Neo" userId="499c2d3d-ce76-4636-8e86-6622b1f40b7d" providerId="ADAL" clId="{9E21D1BE-6604-4C04-8886-D8FBAD2ADFEE}" dt="2020-05-26T18:15:24.060" v="5363" actId="478"/>
          <ac:grpSpMkLst>
            <pc:docMk/>
            <pc:sldMk cId="829424062" sldId="933"/>
            <ac:grpSpMk id="20" creationId="{96D590D3-0417-4A95-92D8-7F6925CF1A09}"/>
          </ac:grpSpMkLst>
        </pc:grpChg>
        <pc:grpChg chg="mod">
          <ac:chgData name="Jonathan Neo" userId="499c2d3d-ce76-4636-8e86-6622b1f40b7d" providerId="ADAL" clId="{9E21D1BE-6604-4C04-8886-D8FBAD2ADFEE}" dt="2020-05-26T18:15:16.970" v="5361"/>
          <ac:grpSpMkLst>
            <pc:docMk/>
            <pc:sldMk cId="829424062" sldId="933"/>
            <ac:grpSpMk id="25" creationId="{CA768080-0ADE-466E-AE68-19AD74C2131C}"/>
          </ac:grpSpMkLst>
        </pc:grpChg>
        <pc:grpChg chg="add mod">
          <ac:chgData name="Jonathan Neo" userId="499c2d3d-ce76-4636-8e86-6622b1f40b7d" providerId="ADAL" clId="{9E21D1BE-6604-4C04-8886-D8FBAD2ADFEE}" dt="2020-05-26T18:15:36.603" v="5364"/>
          <ac:grpSpMkLst>
            <pc:docMk/>
            <pc:sldMk cId="829424062" sldId="933"/>
            <ac:grpSpMk id="30" creationId="{0C853096-6443-43CE-B1BC-CFF1E7E0011A}"/>
          </ac:grpSpMkLst>
        </pc:grpChg>
        <pc:grpChg chg="mod">
          <ac:chgData name="Jonathan Neo" userId="499c2d3d-ce76-4636-8e86-6622b1f40b7d" providerId="ADAL" clId="{9E21D1BE-6604-4C04-8886-D8FBAD2ADFEE}" dt="2020-05-26T18:15:36.603" v="5364"/>
          <ac:grpSpMkLst>
            <pc:docMk/>
            <pc:sldMk cId="829424062" sldId="933"/>
            <ac:grpSpMk id="31" creationId="{3043251A-8428-46F2-AE02-2D398845BF22}"/>
          </ac:grpSpMkLst>
        </pc:grpChg>
        <pc:grpChg chg="add mod">
          <ac:chgData name="Jonathan Neo" userId="499c2d3d-ce76-4636-8e86-6622b1f40b7d" providerId="ADAL" clId="{9E21D1BE-6604-4C04-8886-D8FBAD2ADFEE}" dt="2020-05-26T18:15:36.603" v="5364"/>
          <ac:grpSpMkLst>
            <pc:docMk/>
            <pc:sldMk cId="829424062" sldId="933"/>
            <ac:grpSpMk id="36" creationId="{0D268C06-D1BB-4AEC-B5AB-E6A7F4A45760}"/>
          </ac:grpSpMkLst>
        </pc:grpChg>
        <pc:grpChg chg="mod">
          <ac:chgData name="Jonathan Neo" userId="499c2d3d-ce76-4636-8e86-6622b1f40b7d" providerId="ADAL" clId="{9E21D1BE-6604-4C04-8886-D8FBAD2ADFEE}" dt="2020-05-26T18:15:36.603" v="5364"/>
          <ac:grpSpMkLst>
            <pc:docMk/>
            <pc:sldMk cId="829424062" sldId="933"/>
            <ac:grpSpMk id="37" creationId="{72789E52-0D0E-4D46-A965-DF5780AC5DB3}"/>
          </ac:grpSpMkLst>
        </pc:grpChg>
        <pc:grpChg chg="add mod">
          <ac:chgData name="Jonathan Neo" userId="499c2d3d-ce76-4636-8e86-6622b1f40b7d" providerId="ADAL" clId="{9E21D1BE-6604-4C04-8886-D8FBAD2ADFEE}" dt="2020-05-26T18:16:25.336" v="5371" actId="1076"/>
          <ac:grpSpMkLst>
            <pc:docMk/>
            <pc:sldMk cId="829424062" sldId="933"/>
            <ac:grpSpMk id="42" creationId="{D1486E01-3CCE-426A-8B44-96853504B1F4}"/>
          </ac:grpSpMkLst>
        </pc:grpChg>
        <pc:grpChg chg="add mod">
          <ac:chgData name="Jonathan Neo" userId="499c2d3d-ce76-4636-8e86-6622b1f40b7d" providerId="ADAL" clId="{9E21D1BE-6604-4C04-8886-D8FBAD2ADFEE}" dt="2020-05-26T18:16:15.775" v="5367" actId="1076"/>
          <ac:grpSpMkLst>
            <pc:docMk/>
            <pc:sldMk cId="829424062" sldId="933"/>
            <ac:grpSpMk id="46" creationId="{D96FB168-56A3-475A-8AAC-0BB41BEDAD60}"/>
          </ac:grpSpMkLst>
        </pc:grpChg>
        <pc:grpChg chg="del">
          <ac:chgData name="Jonathan Neo" userId="499c2d3d-ce76-4636-8e86-6622b1f40b7d" providerId="ADAL" clId="{9E21D1BE-6604-4C04-8886-D8FBAD2ADFEE}" dt="2020-05-26T18:09:19.294" v="4761" actId="478"/>
          <ac:grpSpMkLst>
            <pc:docMk/>
            <pc:sldMk cId="829424062" sldId="933"/>
            <ac:grpSpMk id="80" creationId="{57B3ECC4-2AE7-48F2-A38F-54F204E6E8EF}"/>
          </ac:grpSpMkLst>
        </pc:grpChg>
        <pc:picChg chg="del">
          <ac:chgData name="Jonathan Neo" userId="499c2d3d-ce76-4636-8e86-6622b1f40b7d" providerId="ADAL" clId="{9E21D1BE-6604-4C04-8886-D8FBAD2ADFEE}" dt="2020-05-26T18:09:16.411" v="4760" actId="478"/>
          <ac:picMkLst>
            <pc:docMk/>
            <pc:sldMk cId="829424062" sldId="933"/>
            <ac:picMk id="23" creationId="{1E4C66B9-24F7-49ED-A6A3-A99BA78EA29D}"/>
          </ac:picMkLst>
        </pc:picChg>
        <pc:picChg chg="del">
          <ac:chgData name="Jonathan Neo" userId="499c2d3d-ce76-4636-8e86-6622b1f40b7d" providerId="ADAL" clId="{9E21D1BE-6604-4C04-8886-D8FBAD2ADFEE}" dt="2020-05-26T18:09:16.411" v="4760" actId="478"/>
          <ac:picMkLst>
            <pc:docMk/>
            <pc:sldMk cId="829424062" sldId="933"/>
            <ac:picMk id="24" creationId="{62B09B24-723B-4C66-9346-DC0BAC53B6B4}"/>
          </ac:picMkLst>
        </pc:picChg>
        <pc:picChg chg="mod">
          <ac:chgData name="Jonathan Neo" userId="499c2d3d-ce76-4636-8e86-6622b1f40b7d" providerId="ADAL" clId="{9E21D1BE-6604-4C04-8886-D8FBAD2ADFEE}" dt="2020-05-26T18:16:06.669" v="5365"/>
          <ac:picMkLst>
            <pc:docMk/>
            <pc:sldMk cId="829424062" sldId="933"/>
            <ac:picMk id="44" creationId="{ABE97F39-6DC4-4784-B191-04CC920A70E1}"/>
          </ac:picMkLst>
        </pc:picChg>
        <pc:picChg chg="mod">
          <ac:chgData name="Jonathan Neo" userId="499c2d3d-ce76-4636-8e86-6622b1f40b7d" providerId="ADAL" clId="{9E21D1BE-6604-4C04-8886-D8FBAD2ADFEE}" dt="2020-05-26T18:16:06.669" v="5365"/>
          <ac:picMkLst>
            <pc:docMk/>
            <pc:sldMk cId="829424062" sldId="933"/>
            <ac:picMk id="48" creationId="{5BDEC46C-53E0-4E65-9F69-D942C26EF11E}"/>
          </ac:picMkLst>
        </pc:picChg>
        <pc:picChg chg="del">
          <ac:chgData name="Jonathan Neo" userId="499c2d3d-ce76-4636-8e86-6622b1f40b7d" providerId="ADAL" clId="{9E21D1BE-6604-4C04-8886-D8FBAD2ADFEE}" dt="2020-05-26T18:09:19.294" v="4761" actId="478"/>
          <ac:picMkLst>
            <pc:docMk/>
            <pc:sldMk cId="829424062" sldId="933"/>
            <ac:picMk id="87" creationId="{71CCD16D-95AA-4FCD-953C-ADC7B5EB8E40}"/>
          </ac:picMkLst>
        </pc:picChg>
      </pc:sldChg>
      <pc:sldChg chg="modSp mod">
        <pc:chgData name="Jonathan Neo" userId="499c2d3d-ce76-4636-8e86-6622b1f40b7d" providerId="ADAL" clId="{9E21D1BE-6604-4C04-8886-D8FBAD2ADFEE}" dt="2020-05-26T18:05:23.334" v="4597" actId="20577"/>
        <pc:sldMkLst>
          <pc:docMk/>
          <pc:sldMk cId="547343875" sldId="939"/>
        </pc:sldMkLst>
        <pc:spChg chg="mod">
          <ac:chgData name="Jonathan Neo" userId="499c2d3d-ce76-4636-8e86-6622b1f40b7d" providerId="ADAL" clId="{9E21D1BE-6604-4C04-8886-D8FBAD2ADFEE}" dt="2020-05-26T18:05:23.334" v="4597" actId="20577"/>
          <ac:spMkLst>
            <pc:docMk/>
            <pc:sldMk cId="547343875" sldId="939"/>
            <ac:spMk id="19" creationId="{9C589460-7EF4-4676-AA7C-2C9C88151848}"/>
          </ac:spMkLst>
        </pc:spChg>
      </pc:sldChg>
      <pc:sldChg chg="modSp mod">
        <pc:chgData name="Jonathan Neo" userId="499c2d3d-ce76-4636-8e86-6622b1f40b7d" providerId="ADAL" clId="{9E21D1BE-6604-4C04-8886-D8FBAD2ADFEE}" dt="2020-05-26T16:18:43.156" v="2503" actId="20577"/>
        <pc:sldMkLst>
          <pc:docMk/>
          <pc:sldMk cId="3245193184" sldId="941"/>
        </pc:sldMkLst>
        <pc:spChg chg="mod">
          <ac:chgData name="Jonathan Neo" userId="499c2d3d-ce76-4636-8e86-6622b1f40b7d" providerId="ADAL" clId="{9E21D1BE-6604-4C04-8886-D8FBAD2ADFEE}" dt="2020-05-26T16:18:43.156" v="2503" actId="20577"/>
          <ac:spMkLst>
            <pc:docMk/>
            <pc:sldMk cId="3245193184" sldId="941"/>
            <ac:spMk id="28" creationId="{DF9BE470-C95F-46D3-9F80-DF80863B8FD8}"/>
          </ac:spMkLst>
        </pc:spChg>
        <pc:spChg chg="mod">
          <ac:chgData name="Jonathan Neo" userId="499c2d3d-ce76-4636-8e86-6622b1f40b7d" providerId="ADAL" clId="{9E21D1BE-6604-4C04-8886-D8FBAD2ADFEE}" dt="2020-05-24T02:47:31.198" v="1200" actId="20577"/>
          <ac:spMkLst>
            <pc:docMk/>
            <pc:sldMk cId="3245193184" sldId="941"/>
            <ac:spMk id="29" creationId="{E4DC97E2-4558-4D23-AA94-962F83D84A89}"/>
          </ac:spMkLst>
        </pc:spChg>
      </pc:sldChg>
      <pc:sldChg chg="addSp delSp modSp mod modNotesTx">
        <pc:chgData name="Jonathan Neo" userId="499c2d3d-ce76-4636-8e86-6622b1f40b7d" providerId="ADAL" clId="{9E21D1BE-6604-4C04-8886-D8FBAD2ADFEE}" dt="2020-05-24T02:26:38.525" v="1066" actId="478"/>
        <pc:sldMkLst>
          <pc:docMk/>
          <pc:sldMk cId="218565807" sldId="943"/>
        </pc:sldMkLst>
        <pc:spChg chg="mod">
          <ac:chgData name="Jonathan Neo" userId="499c2d3d-ce76-4636-8e86-6622b1f40b7d" providerId="ADAL" clId="{9E21D1BE-6604-4C04-8886-D8FBAD2ADFEE}" dt="2020-05-24T02:21:15.057" v="965" actId="1037"/>
          <ac:spMkLst>
            <pc:docMk/>
            <pc:sldMk cId="218565807" sldId="943"/>
            <ac:spMk id="14" creationId="{C00DEC7A-11DF-4047-8350-F7B54EFECF0F}"/>
          </ac:spMkLst>
        </pc:spChg>
        <pc:spChg chg="mod">
          <ac:chgData name="Jonathan Neo" userId="499c2d3d-ce76-4636-8e86-6622b1f40b7d" providerId="ADAL" clId="{9E21D1BE-6604-4C04-8886-D8FBAD2ADFEE}" dt="2020-05-24T02:21:15.057" v="965" actId="1037"/>
          <ac:spMkLst>
            <pc:docMk/>
            <pc:sldMk cId="218565807" sldId="943"/>
            <ac:spMk id="15" creationId="{24B6919C-C5D0-4471-846B-5ADD35276B66}"/>
          </ac:spMkLst>
        </pc:spChg>
        <pc:spChg chg="mod">
          <ac:chgData name="Jonathan Neo" userId="499c2d3d-ce76-4636-8e86-6622b1f40b7d" providerId="ADAL" clId="{9E21D1BE-6604-4C04-8886-D8FBAD2ADFEE}" dt="2020-05-24T02:21:15.057" v="965" actId="1037"/>
          <ac:spMkLst>
            <pc:docMk/>
            <pc:sldMk cId="218565807" sldId="943"/>
            <ac:spMk id="19" creationId="{2E1F91CA-FCAD-4C3A-892C-6EA8C00FDC58}"/>
          </ac:spMkLst>
        </pc:spChg>
        <pc:spChg chg="mod">
          <ac:chgData name="Jonathan Neo" userId="499c2d3d-ce76-4636-8e86-6622b1f40b7d" providerId="ADAL" clId="{9E21D1BE-6604-4C04-8886-D8FBAD2ADFEE}" dt="2020-05-24T02:21:15.057" v="965" actId="1037"/>
          <ac:spMkLst>
            <pc:docMk/>
            <pc:sldMk cId="218565807" sldId="943"/>
            <ac:spMk id="25" creationId="{3498107F-53A8-41AE-83AE-CC49770041AB}"/>
          </ac:spMkLst>
        </pc:spChg>
        <pc:spChg chg="mod">
          <ac:chgData name="Jonathan Neo" userId="499c2d3d-ce76-4636-8e86-6622b1f40b7d" providerId="ADAL" clId="{9E21D1BE-6604-4C04-8886-D8FBAD2ADFEE}" dt="2020-05-24T02:21:15.057" v="965" actId="1037"/>
          <ac:spMkLst>
            <pc:docMk/>
            <pc:sldMk cId="218565807" sldId="943"/>
            <ac:spMk id="35" creationId="{98DFB58C-8C7F-4A40-95D4-B48F47886171}"/>
          </ac:spMkLst>
        </pc:spChg>
        <pc:spChg chg="mod">
          <ac:chgData name="Jonathan Neo" userId="499c2d3d-ce76-4636-8e86-6622b1f40b7d" providerId="ADAL" clId="{9E21D1BE-6604-4C04-8886-D8FBAD2ADFEE}" dt="2020-05-24T02:21:15.057" v="965" actId="1037"/>
          <ac:spMkLst>
            <pc:docMk/>
            <pc:sldMk cId="218565807" sldId="943"/>
            <ac:spMk id="46" creationId="{CE62EE9F-9DEC-4ABF-AD72-9DA38B9A3B28}"/>
          </ac:spMkLst>
        </pc:spChg>
        <pc:spChg chg="mod">
          <ac:chgData name="Jonathan Neo" userId="499c2d3d-ce76-4636-8e86-6622b1f40b7d" providerId="ADAL" clId="{9E21D1BE-6604-4C04-8886-D8FBAD2ADFEE}" dt="2020-05-24T02:21:15.057" v="965" actId="1037"/>
          <ac:spMkLst>
            <pc:docMk/>
            <pc:sldMk cId="218565807" sldId="943"/>
            <ac:spMk id="49" creationId="{7656C585-36B1-48B4-B732-BAC023B98355}"/>
          </ac:spMkLst>
        </pc:spChg>
        <pc:spChg chg="mod">
          <ac:chgData name="Jonathan Neo" userId="499c2d3d-ce76-4636-8e86-6622b1f40b7d" providerId="ADAL" clId="{9E21D1BE-6604-4C04-8886-D8FBAD2ADFEE}" dt="2020-05-24T02:21:15.057" v="965" actId="1037"/>
          <ac:spMkLst>
            <pc:docMk/>
            <pc:sldMk cId="218565807" sldId="943"/>
            <ac:spMk id="50" creationId="{7A24AB58-69D7-4DF2-AD0A-300056C6DC5F}"/>
          </ac:spMkLst>
        </pc:spChg>
        <pc:spChg chg="mod">
          <ac:chgData name="Jonathan Neo" userId="499c2d3d-ce76-4636-8e86-6622b1f40b7d" providerId="ADAL" clId="{9E21D1BE-6604-4C04-8886-D8FBAD2ADFEE}" dt="2020-05-24T02:21:15.057" v="965" actId="1037"/>
          <ac:spMkLst>
            <pc:docMk/>
            <pc:sldMk cId="218565807" sldId="943"/>
            <ac:spMk id="51" creationId="{80C7348F-0EB8-4BBE-A111-E314A2A4447A}"/>
          </ac:spMkLst>
        </pc:spChg>
        <pc:spChg chg="mod">
          <ac:chgData name="Jonathan Neo" userId="499c2d3d-ce76-4636-8e86-6622b1f40b7d" providerId="ADAL" clId="{9E21D1BE-6604-4C04-8886-D8FBAD2ADFEE}" dt="2020-05-24T02:21:15.057" v="965" actId="1037"/>
          <ac:spMkLst>
            <pc:docMk/>
            <pc:sldMk cId="218565807" sldId="943"/>
            <ac:spMk id="55" creationId="{15558E4E-1120-403F-ACE2-280F6BC864D8}"/>
          </ac:spMkLst>
        </pc:spChg>
        <pc:spChg chg="mod">
          <ac:chgData name="Jonathan Neo" userId="499c2d3d-ce76-4636-8e86-6622b1f40b7d" providerId="ADAL" clId="{9E21D1BE-6604-4C04-8886-D8FBAD2ADFEE}" dt="2020-05-24T02:21:15.057" v="965" actId="1037"/>
          <ac:spMkLst>
            <pc:docMk/>
            <pc:sldMk cId="218565807" sldId="943"/>
            <ac:spMk id="58" creationId="{24B1B330-FD46-4560-A509-3E4236B1BC0E}"/>
          </ac:spMkLst>
        </pc:spChg>
        <pc:spChg chg="mod">
          <ac:chgData name="Jonathan Neo" userId="499c2d3d-ce76-4636-8e86-6622b1f40b7d" providerId="ADAL" clId="{9E21D1BE-6604-4C04-8886-D8FBAD2ADFEE}" dt="2020-05-24T02:21:15.057" v="965" actId="1037"/>
          <ac:spMkLst>
            <pc:docMk/>
            <pc:sldMk cId="218565807" sldId="943"/>
            <ac:spMk id="59" creationId="{29ADB074-CF48-4B77-A3C1-E91C6EB39670}"/>
          </ac:spMkLst>
        </pc:spChg>
        <pc:spChg chg="mod">
          <ac:chgData name="Jonathan Neo" userId="499c2d3d-ce76-4636-8e86-6622b1f40b7d" providerId="ADAL" clId="{9E21D1BE-6604-4C04-8886-D8FBAD2ADFEE}" dt="2020-05-24T02:21:15.057" v="965" actId="1037"/>
          <ac:spMkLst>
            <pc:docMk/>
            <pc:sldMk cId="218565807" sldId="943"/>
            <ac:spMk id="60" creationId="{B76EBEC8-28BA-4B95-938D-2C0619D12721}"/>
          </ac:spMkLst>
        </pc:spChg>
        <pc:spChg chg="mod">
          <ac:chgData name="Jonathan Neo" userId="499c2d3d-ce76-4636-8e86-6622b1f40b7d" providerId="ADAL" clId="{9E21D1BE-6604-4C04-8886-D8FBAD2ADFEE}" dt="2020-05-24T02:21:15.057" v="965" actId="1037"/>
          <ac:spMkLst>
            <pc:docMk/>
            <pc:sldMk cId="218565807" sldId="943"/>
            <ac:spMk id="61" creationId="{E31D3A26-7194-4CEB-8D95-3002AAC43FBE}"/>
          </ac:spMkLst>
        </pc:spChg>
        <pc:spChg chg="mod">
          <ac:chgData name="Jonathan Neo" userId="499c2d3d-ce76-4636-8e86-6622b1f40b7d" providerId="ADAL" clId="{9E21D1BE-6604-4C04-8886-D8FBAD2ADFEE}" dt="2020-05-24T02:21:15.057" v="965" actId="1037"/>
          <ac:spMkLst>
            <pc:docMk/>
            <pc:sldMk cId="218565807" sldId="943"/>
            <ac:spMk id="65" creationId="{070C4502-222E-4155-A5C6-A8B06291EB66}"/>
          </ac:spMkLst>
        </pc:spChg>
        <pc:spChg chg="add mod">
          <ac:chgData name="Jonathan Neo" userId="499c2d3d-ce76-4636-8e86-6622b1f40b7d" providerId="ADAL" clId="{9E21D1BE-6604-4C04-8886-D8FBAD2ADFEE}" dt="2020-05-24T02:21:15.417" v="968" actId="1076"/>
          <ac:spMkLst>
            <pc:docMk/>
            <pc:sldMk cId="218565807" sldId="943"/>
            <ac:spMk id="70" creationId="{AF50CEA8-ED28-4358-8183-CE4D6C26CE20}"/>
          </ac:spMkLst>
        </pc:spChg>
        <pc:spChg chg="add mod">
          <ac:chgData name="Jonathan Neo" userId="499c2d3d-ce76-4636-8e86-6622b1f40b7d" providerId="ADAL" clId="{9E21D1BE-6604-4C04-8886-D8FBAD2ADFEE}" dt="2020-05-24T02:21:15.417" v="968" actId="1076"/>
          <ac:spMkLst>
            <pc:docMk/>
            <pc:sldMk cId="218565807" sldId="943"/>
            <ac:spMk id="72" creationId="{3CA6A1BD-FBA9-4274-B2A6-F2A2C12782D8}"/>
          </ac:spMkLst>
        </pc:spChg>
        <pc:spChg chg="add del mod">
          <ac:chgData name="Jonathan Neo" userId="499c2d3d-ce76-4636-8e86-6622b1f40b7d" providerId="ADAL" clId="{9E21D1BE-6604-4C04-8886-D8FBAD2ADFEE}" dt="2020-05-24T02:21:21.230" v="975" actId="478"/>
          <ac:spMkLst>
            <pc:docMk/>
            <pc:sldMk cId="218565807" sldId="943"/>
            <ac:spMk id="75" creationId="{C502F8DC-18ED-4736-AF79-5B424E7D06E0}"/>
          </ac:spMkLst>
        </pc:spChg>
        <pc:spChg chg="add del mod">
          <ac:chgData name="Jonathan Neo" userId="499c2d3d-ce76-4636-8e86-6622b1f40b7d" providerId="ADAL" clId="{9E21D1BE-6604-4C04-8886-D8FBAD2ADFEE}" dt="2020-05-24T02:21:20.010" v="974" actId="478"/>
          <ac:spMkLst>
            <pc:docMk/>
            <pc:sldMk cId="218565807" sldId="943"/>
            <ac:spMk id="76" creationId="{4E52B729-EEBC-4A57-B053-B783FD2B7776}"/>
          </ac:spMkLst>
        </pc:spChg>
        <pc:spChg chg="mod">
          <ac:chgData name="Jonathan Neo" userId="499c2d3d-ce76-4636-8e86-6622b1f40b7d" providerId="ADAL" clId="{9E21D1BE-6604-4C04-8886-D8FBAD2ADFEE}" dt="2020-05-24T02:21:15.057" v="965" actId="1037"/>
          <ac:spMkLst>
            <pc:docMk/>
            <pc:sldMk cId="218565807" sldId="943"/>
            <ac:spMk id="77" creationId="{6C41D398-BE55-4968-88A7-65491CDF3D1C}"/>
          </ac:spMkLst>
        </pc:spChg>
        <pc:spChg chg="mod">
          <ac:chgData name="Jonathan Neo" userId="499c2d3d-ce76-4636-8e86-6622b1f40b7d" providerId="ADAL" clId="{9E21D1BE-6604-4C04-8886-D8FBAD2ADFEE}" dt="2020-05-24T02:21:15.057" v="965" actId="1037"/>
          <ac:spMkLst>
            <pc:docMk/>
            <pc:sldMk cId="218565807" sldId="943"/>
            <ac:spMk id="78" creationId="{4607746E-2949-4762-8BEF-97AB8641C2FE}"/>
          </ac:spMkLst>
        </pc:spChg>
        <pc:spChg chg="add del mod">
          <ac:chgData name="Jonathan Neo" userId="499c2d3d-ce76-4636-8e86-6622b1f40b7d" providerId="ADAL" clId="{9E21D1BE-6604-4C04-8886-D8FBAD2ADFEE}" dt="2020-05-24T02:26:38.525" v="1066" actId="478"/>
          <ac:spMkLst>
            <pc:docMk/>
            <pc:sldMk cId="218565807" sldId="943"/>
            <ac:spMk id="80" creationId="{CBC85A50-A79E-4398-8A39-1786CB40E2C9}"/>
          </ac:spMkLst>
        </pc:spChg>
        <pc:spChg chg="add del mod">
          <ac:chgData name="Jonathan Neo" userId="499c2d3d-ce76-4636-8e86-6622b1f40b7d" providerId="ADAL" clId="{9E21D1BE-6604-4C04-8886-D8FBAD2ADFEE}" dt="2020-05-24T02:26:38.525" v="1066" actId="478"/>
          <ac:spMkLst>
            <pc:docMk/>
            <pc:sldMk cId="218565807" sldId="943"/>
            <ac:spMk id="81" creationId="{0A79CC8B-C1C2-4A70-A206-937644FE8CB3}"/>
          </ac:spMkLst>
        </pc:spChg>
        <pc:spChg chg="mod">
          <ac:chgData name="Jonathan Neo" userId="499c2d3d-ce76-4636-8e86-6622b1f40b7d" providerId="ADAL" clId="{9E21D1BE-6604-4C04-8886-D8FBAD2ADFEE}" dt="2020-05-24T02:21:15.057" v="965" actId="1037"/>
          <ac:spMkLst>
            <pc:docMk/>
            <pc:sldMk cId="218565807" sldId="943"/>
            <ac:spMk id="82" creationId="{69B9E018-81BE-4464-A41D-04D888D2D38D}"/>
          </ac:spMkLst>
        </pc:spChg>
        <pc:spChg chg="mod">
          <ac:chgData name="Jonathan Neo" userId="499c2d3d-ce76-4636-8e86-6622b1f40b7d" providerId="ADAL" clId="{9E21D1BE-6604-4C04-8886-D8FBAD2ADFEE}" dt="2020-05-24T02:21:15.057" v="965" actId="1037"/>
          <ac:spMkLst>
            <pc:docMk/>
            <pc:sldMk cId="218565807" sldId="943"/>
            <ac:spMk id="83" creationId="{711B306B-87EA-477E-B773-D906CC6F30AF}"/>
          </ac:spMkLst>
        </pc:spChg>
        <pc:spChg chg="mod">
          <ac:chgData name="Jonathan Neo" userId="499c2d3d-ce76-4636-8e86-6622b1f40b7d" providerId="ADAL" clId="{9E21D1BE-6604-4C04-8886-D8FBAD2ADFEE}" dt="2020-05-24T02:21:15.057" v="965" actId="1037"/>
          <ac:spMkLst>
            <pc:docMk/>
            <pc:sldMk cId="218565807" sldId="943"/>
            <ac:spMk id="88" creationId="{C5651031-38EF-4FEE-AF7D-8F88184E5028}"/>
          </ac:spMkLst>
        </pc:spChg>
        <pc:spChg chg="mod">
          <ac:chgData name="Jonathan Neo" userId="499c2d3d-ce76-4636-8e86-6622b1f40b7d" providerId="ADAL" clId="{9E21D1BE-6604-4C04-8886-D8FBAD2ADFEE}" dt="2020-05-24T02:21:15.057" v="965" actId="1037"/>
          <ac:spMkLst>
            <pc:docMk/>
            <pc:sldMk cId="218565807" sldId="943"/>
            <ac:spMk id="89" creationId="{27904D22-A6BA-4826-AB7F-B905C88F09BB}"/>
          </ac:spMkLst>
        </pc:spChg>
        <pc:spChg chg="mod">
          <ac:chgData name="Jonathan Neo" userId="499c2d3d-ce76-4636-8e86-6622b1f40b7d" providerId="ADAL" clId="{9E21D1BE-6604-4C04-8886-D8FBAD2ADFEE}" dt="2020-05-24T02:21:15.057" v="965" actId="1037"/>
          <ac:spMkLst>
            <pc:docMk/>
            <pc:sldMk cId="218565807" sldId="943"/>
            <ac:spMk id="93" creationId="{63428527-D67F-4AB5-839A-14748FABA604}"/>
          </ac:spMkLst>
        </pc:spChg>
        <pc:spChg chg="mod">
          <ac:chgData name="Jonathan Neo" userId="499c2d3d-ce76-4636-8e86-6622b1f40b7d" providerId="ADAL" clId="{9E21D1BE-6604-4C04-8886-D8FBAD2ADFEE}" dt="2020-05-24T02:21:15.057" v="965" actId="1037"/>
          <ac:spMkLst>
            <pc:docMk/>
            <pc:sldMk cId="218565807" sldId="943"/>
            <ac:spMk id="102" creationId="{114CD10E-177D-4C83-9BEF-5B3E34AE1810}"/>
          </ac:spMkLst>
        </pc:spChg>
        <pc:spChg chg="mod">
          <ac:chgData name="Jonathan Neo" userId="499c2d3d-ce76-4636-8e86-6622b1f40b7d" providerId="ADAL" clId="{9E21D1BE-6604-4C04-8886-D8FBAD2ADFEE}" dt="2020-05-24T02:21:15.057" v="965" actId="1037"/>
          <ac:spMkLst>
            <pc:docMk/>
            <pc:sldMk cId="218565807" sldId="943"/>
            <ac:spMk id="110" creationId="{08924445-C51E-4A5F-AC16-F32D6BD31D52}"/>
          </ac:spMkLst>
        </pc:spChg>
        <pc:spChg chg="mod">
          <ac:chgData name="Jonathan Neo" userId="499c2d3d-ce76-4636-8e86-6622b1f40b7d" providerId="ADAL" clId="{9E21D1BE-6604-4C04-8886-D8FBAD2ADFEE}" dt="2020-05-24T02:21:14.811" v="963" actId="1076"/>
          <ac:spMkLst>
            <pc:docMk/>
            <pc:sldMk cId="218565807" sldId="943"/>
            <ac:spMk id="113" creationId="{86B08AC3-D65A-4FC1-A99A-ED1E19729F48}"/>
          </ac:spMkLst>
        </pc:spChg>
        <pc:spChg chg="mod">
          <ac:chgData name="Jonathan Neo" userId="499c2d3d-ce76-4636-8e86-6622b1f40b7d" providerId="ADAL" clId="{9E21D1BE-6604-4C04-8886-D8FBAD2ADFEE}" dt="2020-05-24T02:21:15.057" v="965" actId="1037"/>
          <ac:spMkLst>
            <pc:docMk/>
            <pc:sldMk cId="218565807" sldId="943"/>
            <ac:spMk id="114" creationId="{1C4EAD27-C387-407D-94B1-AEFD6B315AF5}"/>
          </ac:spMkLst>
        </pc:spChg>
        <pc:picChg chg="mod">
          <ac:chgData name="Jonathan Neo" userId="499c2d3d-ce76-4636-8e86-6622b1f40b7d" providerId="ADAL" clId="{9E21D1BE-6604-4C04-8886-D8FBAD2ADFEE}" dt="2020-05-24T02:21:15.057" v="965" actId="1037"/>
          <ac:picMkLst>
            <pc:docMk/>
            <pc:sldMk cId="218565807" sldId="943"/>
            <ac:picMk id="44" creationId="{D9CA7160-7C36-4AEB-81F5-BA6D282EF40C}"/>
          </ac:picMkLst>
        </pc:picChg>
        <pc:picChg chg="mod">
          <ac:chgData name="Jonathan Neo" userId="499c2d3d-ce76-4636-8e86-6622b1f40b7d" providerId="ADAL" clId="{9E21D1BE-6604-4C04-8886-D8FBAD2ADFEE}" dt="2020-05-24T02:21:15.057" v="965" actId="1037"/>
          <ac:picMkLst>
            <pc:docMk/>
            <pc:sldMk cId="218565807" sldId="943"/>
            <ac:picMk id="69" creationId="{FE982E17-D664-425E-B6E8-3616F145B8BE}"/>
          </ac:picMkLst>
        </pc:picChg>
        <pc:picChg chg="mod">
          <ac:chgData name="Jonathan Neo" userId="499c2d3d-ce76-4636-8e86-6622b1f40b7d" providerId="ADAL" clId="{9E21D1BE-6604-4C04-8886-D8FBAD2ADFEE}" dt="2020-05-24T02:21:15.057" v="965" actId="1037"/>
          <ac:picMkLst>
            <pc:docMk/>
            <pc:sldMk cId="218565807" sldId="943"/>
            <ac:picMk id="71" creationId="{3F0AF3D3-9285-4BC4-B052-3967737817DE}"/>
          </ac:picMkLst>
        </pc:picChg>
        <pc:picChg chg="add mod">
          <ac:chgData name="Jonathan Neo" userId="499c2d3d-ce76-4636-8e86-6622b1f40b7d" providerId="ADAL" clId="{9E21D1BE-6604-4C04-8886-D8FBAD2ADFEE}" dt="2020-05-24T02:21:15.417" v="968" actId="1076"/>
          <ac:picMkLst>
            <pc:docMk/>
            <pc:sldMk cId="218565807" sldId="943"/>
            <ac:picMk id="73" creationId="{BCC2B6E7-7841-4CD4-8992-5FBDD77E6F7A}"/>
          </ac:picMkLst>
        </pc:picChg>
        <pc:picChg chg="add del mod">
          <ac:chgData name="Jonathan Neo" userId="499c2d3d-ce76-4636-8e86-6622b1f40b7d" providerId="ADAL" clId="{9E21D1BE-6604-4C04-8886-D8FBAD2ADFEE}" dt="2020-05-24T02:21:20.010" v="974" actId="478"/>
          <ac:picMkLst>
            <pc:docMk/>
            <pc:sldMk cId="218565807" sldId="943"/>
            <ac:picMk id="79" creationId="{D5008D0B-BA67-4AA3-807C-A9A2ECB8F184}"/>
          </ac:picMkLst>
        </pc:picChg>
        <pc:picChg chg="add del mod">
          <ac:chgData name="Jonathan Neo" userId="499c2d3d-ce76-4636-8e86-6622b1f40b7d" providerId="ADAL" clId="{9E21D1BE-6604-4C04-8886-D8FBAD2ADFEE}" dt="2020-05-24T02:26:38.525" v="1066" actId="478"/>
          <ac:picMkLst>
            <pc:docMk/>
            <pc:sldMk cId="218565807" sldId="943"/>
            <ac:picMk id="84" creationId="{572FE03A-5F26-4884-B401-F13DC3661C00}"/>
          </ac:picMkLst>
        </pc:picChg>
        <pc:picChg chg="mod">
          <ac:chgData name="Jonathan Neo" userId="499c2d3d-ce76-4636-8e86-6622b1f40b7d" providerId="ADAL" clId="{9E21D1BE-6604-4C04-8886-D8FBAD2ADFEE}" dt="2020-05-24T02:21:15.057" v="965" actId="1037"/>
          <ac:picMkLst>
            <pc:docMk/>
            <pc:sldMk cId="218565807" sldId="943"/>
            <ac:picMk id="103" creationId="{3ADE1EFE-D9C6-4FEC-997C-0278FC0C5C77}"/>
          </ac:picMkLst>
        </pc:picChg>
        <pc:picChg chg="mod">
          <ac:chgData name="Jonathan Neo" userId="499c2d3d-ce76-4636-8e86-6622b1f40b7d" providerId="ADAL" clId="{9E21D1BE-6604-4C04-8886-D8FBAD2ADFEE}" dt="2020-05-24T02:21:15.057" v="965" actId="1037"/>
          <ac:picMkLst>
            <pc:docMk/>
            <pc:sldMk cId="218565807" sldId="943"/>
            <ac:picMk id="104" creationId="{C2FFE020-86A3-4306-A2BE-FEFF027A1C8A}"/>
          </ac:picMkLst>
        </pc:picChg>
        <pc:picChg chg="mod">
          <ac:chgData name="Jonathan Neo" userId="499c2d3d-ce76-4636-8e86-6622b1f40b7d" providerId="ADAL" clId="{9E21D1BE-6604-4C04-8886-D8FBAD2ADFEE}" dt="2020-05-24T02:21:15.057" v="965" actId="1037"/>
          <ac:picMkLst>
            <pc:docMk/>
            <pc:sldMk cId="218565807" sldId="943"/>
            <ac:picMk id="105" creationId="{D3572C0C-366D-4CBE-8335-307760D0DE62}"/>
          </ac:picMkLst>
        </pc:picChg>
        <pc:picChg chg="mod">
          <ac:chgData name="Jonathan Neo" userId="499c2d3d-ce76-4636-8e86-6622b1f40b7d" providerId="ADAL" clId="{9E21D1BE-6604-4C04-8886-D8FBAD2ADFEE}" dt="2020-05-24T02:21:15.057" v="965" actId="1037"/>
          <ac:picMkLst>
            <pc:docMk/>
            <pc:sldMk cId="218565807" sldId="943"/>
            <ac:picMk id="106" creationId="{76BC1C5C-26EB-4E42-8924-7063D7E8F8BE}"/>
          </ac:picMkLst>
        </pc:picChg>
        <pc:picChg chg="mod">
          <ac:chgData name="Jonathan Neo" userId="499c2d3d-ce76-4636-8e86-6622b1f40b7d" providerId="ADAL" clId="{9E21D1BE-6604-4C04-8886-D8FBAD2ADFEE}" dt="2020-05-24T02:21:15.057" v="965" actId="1037"/>
          <ac:picMkLst>
            <pc:docMk/>
            <pc:sldMk cId="218565807" sldId="943"/>
            <ac:picMk id="107" creationId="{294EFCF1-6D84-4150-B165-8B6045172B4E}"/>
          </ac:picMkLst>
        </pc:picChg>
        <pc:picChg chg="mod">
          <ac:chgData name="Jonathan Neo" userId="499c2d3d-ce76-4636-8e86-6622b1f40b7d" providerId="ADAL" clId="{9E21D1BE-6604-4C04-8886-D8FBAD2ADFEE}" dt="2020-05-24T02:21:15.057" v="965" actId="1037"/>
          <ac:picMkLst>
            <pc:docMk/>
            <pc:sldMk cId="218565807" sldId="943"/>
            <ac:picMk id="108" creationId="{46882B5F-98B3-4206-983C-607417E4992E}"/>
          </ac:picMkLst>
        </pc:picChg>
        <pc:picChg chg="mod">
          <ac:chgData name="Jonathan Neo" userId="499c2d3d-ce76-4636-8e86-6622b1f40b7d" providerId="ADAL" clId="{9E21D1BE-6604-4C04-8886-D8FBAD2ADFEE}" dt="2020-05-24T02:21:15.057" v="965" actId="1037"/>
          <ac:picMkLst>
            <pc:docMk/>
            <pc:sldMk cId="218565807" sldId="943"/>
            <ac:picMk id="109" creationId="{B3223F9C-9F9C-484D-AEFA-A474E8AB27EE}"/>
          </ac:picMkLst>
        </pc:picChg>
        <pc:cxnChg chg="mod">
          <ac:chgData name="Jonathan Neo" userId="499c2d3d-ce76-4636-8e86-6622b1f40b7d" providerId="ADAL" clId="{9E21D1BE-6604-4C04-8886-D8FBAD2ADFEE}" dt="2020-05-24T02:21:15.057" v="965" actId="1037"/>
          <ac:cxnSpMkLst>
            <pc:docMk/>
            <pc:sldMk cId="218565807" sldId="943"/>
            <ac:cxnSpMk id="24" creationId="{205B98DA-D1E2-4255-B7B2-12132BD22A84}"/>
          </ac:cxnSpMkLst>
        </pc:cxnChg>
        <pc:cxnChg chg="mod">
          <ac:chgData name="Jonathan Neo" userId="499c2d3d-ce76-4636-8e86-6622b1f40b7d" providerId="ADAL" clId="{9E21D1BE-6604-4C04-8886-D8FBAD2ADFEE}" dt="2020-05-24T02:21:15.057" v="965" actId="1037"/>
          <ac:cxnSpMkLst>
            <pc:docMk/>
            <pc:sldMk cId="218565807" sldId="943"/>
            <ac:cxnSpMk id="40" creationId="{BD803938-72B7-4BB5-B37F-CAAEB693FA88}"/>
          </ac:cxnSpMkLst>
        </pc:cxnChg>
        <pc:cxnChg chg="mod">
          <ac:chgData name="Jonathan Neo" userId="499c2d3d-ce76-4636-8e86-6622b1f40b7d" providerId="ADAL" clId="{9E21D1BE-6604-4C04-8886-D8FBAD2ADFEE}" dt="2020-05-24T02:21:15.057" v="965" actId="1037"/>
          <ac:cxnSpMkLst>
            <pc:docMk/>
            <pc:sldMk cId="218565807" sldId="943"/>
            <ac:cxnSpMk id="52" creationId="{64FDFC38-201A-4E7E-BF54-A8EF7B9E592D}"/>
          </ac:cxnSpMkLst>
        </pc:cxnChg>
        <pc:cxnChg chg="mod">
          <ac:chgData name="Jonathan Neo" userId="499c2d3d-ce76-4636-8e86-6622b1f40b7d" providerId="ADAL" clId="{9E21D1BE-6604-4C04-8886-D8FBAD2ADFEE}" dt="2020-05-24T02:21:15.057" v="965" actId="1037"/>
          <ac:cxnSpMkLst>
            <pc:docMk/>
            <pc:sldMk cId="218565807" sldId="943"/>
            <ac:cxnSpMk id="53" creationId="{33457DEF-05D5-4324-A04B-540A25F3DA46}"/>
          </ac:cxnSpMkLst>
        </pc:cxnChg>
        <pc:cxnChg chg="mod">
          <ac:chgData name="Jonathan Neo" userId="499c2d3d-ce76-4636-8e86-6622b1f40b7d" providerId="ADAL" clId="{9E21D1BE-6604-4C04-8886-D8FBAD2ADFEE}" dt="2020-05-24T02:21:15.057" v="965" actId="1037"/>
          <ac:cxnSpMkLst>
            <pc:docMk/>
            <pc:sldMk cId="218565807" sldId="943"/>
            <ac:cxnSpMk id="54" creationId="{54AF5692-10EC-42CF-BA9B-4B5B042B669B}"/>
          </ac:cxnSpMkLst>
        </pc:cxnChg>
        <pc:cxnChg chg="mod">
          <ac:chgData name="Jonathan Neo" userId="499c2d3d-ce76-4636-8e86-6622b1f40b7d" providerId="ADAL" clId="{9E21D1BE-6604-4C04-8886-D8FBAD2ADFEE}" dt="2020-05-24T02:21:15.057" v="965" actId="1037"/>
          <ac:cxnSpMkLst>
            <pc:docMk/>
            <pc:sldMk cId="218565807" sldId="943"/>
            <ac:cxnSpMk id="56" creationId="{44757DE0-B6CC-4D63-BC44-9D8FA82BAC13}"/>
          </ac:cxnSpMkLst>
        </pc:cxnChg>
        <pc:cxnChg chg="mod">
          <ac:chgData name="Jonathan Neo" userId="499c2d3d-ce76-4636-8e86-6622b1f40b7d" providerId="ADAL" clId="{9E21D1BE-6604-4C04-8886-D8FBAD2ADFEE}" dt="2020-05-24T02:21:15.057" v="965" actId="1037"/>
          <ac:cxnSpMkLst>
            <pc:docMk/>
            <pc:sldMk cId="218565807" sldId="943"/>
            <ac:cxnSpMk id="62" creationId="{E1BABBF4-9BC3-4959-91A6-6E85405B2F2A}"/>
          </ac:cxnSpMkLst>
        </pc:cxnChg>
        <pc:cxnChg chg="mod">
          <ac:chgData name="Jonathan Neo" userId="499c2d3d-ce76-4636-8e86-6622b1f40b7d" providerId="ADAL" clId="{9E21D1BE-6604-4C04-8886-D8FBAD2ADFEE}" dt="2020-05-24T02:21:15.057" v="965" actId="1037"/>
          <ac:cxnSpMkLst>
            <pc:docMk/>
            <pc:sldMk cId="218565807" sldId="943"/>
            <ac:cxnSpMk id="63" creationId="{CD5154AB-B457-4877-B1BB-2CB6C2C04312}"/>
          </ac:cxnSpMkLst>
        </pc:cxnChg>
        <pc:cxnChg chg="mod">
          <ac:chgData name="Jonathan Neo" userId="499c2d3d-ce76-4636-8e86-6622b1f40b7d" providerId="ADAL" clId="{9E21D1BE-6604-4C04-8886-D8FBAD2ADFEE}" dt="2020-05-24T02:21:15.057" v="965" actId="1037"/>
          <ac:cxnSpMkLst>
            <pc:docMk/>
            <pc:sldMk cId="218565807" sldId="943"/>
            <ac:cxnSpMk id="64" creationId="{8D2D95D7-815D-4161-8350-7782624D260C}"/>
          </ac:cxnSpMkLst>
        </pc:cxnChg>
        <pc:cxnChg chg="mod">
          <ac:chgData name="Jonathan Neo" userId="499c2d3d-ce76-4636-8e86-6622b1f40b7d" providerId="ADAL" clId="{9E21D1BE-6604-4C04-8886-D8FBAD2ADFEE}" dt="2020-05-24T02:21:15.057" v="965" actId="1037"/>
          <ac:cxnSpMkLst>
            <pc:docMk/>
            <pc:sldMk cId="218565807" sldId="943"/>
            <ac:cxnSpMk id="66" creationId="{A1BE5532-754A-4BAD-9500-265F281C22AB}"/>
          </ac:cxnSpMkLst>
        </pc:cxnChg>
        <pc:cxnChg chg="mod">
          <ac:chgData name="Jonathan Neo" userId="499c2d3d-ce76-4636-8e86-6622b1f40b7d" providerId="ADAL" clId="{9E21D1BE-6604-4C04-8886-D8FBAD2ADFEE}" dt="2020-05-24T02:21:15.057" v="965" actId="1037"/>
          <ac:cxnSpMkLst>
            <pc:docMk/>
            <pc:sldMk cId="218565807" sldId="943"/>
            <ac:cxnSpMk id="74" creationId="{ED6EEDFD-BD64-431E-AA06-E78E465F6CE6}"/>
          </ac:cxnSpMkLst>
        </pc:cxnChg>
        <pc:cxnChg chg="mod">
          <ac:chgData name="Jonathan Neo" userId="499c2d3d-ce76-4636-8e86-6622b1f40b7d" providerId="ADAL" clId="{9E21D1BE-6604-4C04-8886-D8FBAD2ADFEE}" dt="2020-05-24T02:21:15.057" v="965" actId="1037"/>
          <ac:cxnSpMkLst>
            <pc:docMk/>
            <pc:sldMk cId="218565807" sldId="943"/>
            <ac:cxnSpMk id="85" creationId="{BE131070-7555-47F5-ADBC-B9D266B37B63}"/>
          </ac:cxnSpMkLst>
        </pc:cxnChg>
        <pc:cxnChg chg="mod">
          <ac:chgData name="Jonathan Neo" userId="499c2d3d-ce76-4636-8e86-6622b1f40b7d" providerId="ADAL" clId="{9E21D1BE-6604-4C04-8886-D8FBAD2ADFEE}" dt="2020-05-24T02:21:15.057" v="965" actId="1037"/>
          <ac:cxnSpMkLst>
            <pc:docMk/>
            <pc:sldMk cId="218565807" sldId="943"/>
            <ac:cxnSpMk id="90" creationId="{1828472C-E3F9-44AD-AF2D-978FCBAB1E2E}"/>
          </ac:cxnSpMkLst>
        </pc:cxnChg>
        <pc:cxnChg chg="mod">
          <ac:chgData name="Jonathan Neo" userId="499c2d3d-ce76-4636-8e86-6622b1f40b7d" providerId="ADAL" clId="{9E21D1BE-6604-4C04-8886-D8FBAD2ADFEE}" dt="2020-05-24T02:21:15.057" v="965" actId="1037"/>
          <ac:cxnSpMkLst>
            <pc:docMk/>
            <pc:sldMk cId="218565807" sldId="943"/>
            <ac:cxnSpMk id="101" creationId="{1133B401-8495-4FC3-A01C-2FA1F53AC756}"/>
          </ac:cxnSpMkLst>
        </pc:cxnChg>
        <pc:cxnChg chg="mod">
          <ac:chgData name="Jonathan Neo" userId="499c2d3d-ce76-4636-8e86-6622b1f40b7d" providerId="ADAL" clId="{9E21D1BE-6604-4C04-8886-D8FBAD2ADFEE}" dt="2020-05-24T02:21:15.057" v="965" actId="1037"/>
          <ac:cxnSpMkLst>
            <pc:docMk/>
            <pc:sldMk cId="218565807" sldId="943"/>
            <ac:cxnSpMk id="111" creationId="{7D4F89B2-350A-4177-B7AA-742DB87BFAE7}"/>
          </ac:cxnSpMkLst>
        </pc:cxnChg>
        <pc:cxnChg chg="mod">
          <ac:chgData name="Jonathan Neo" userId="499c2d3d-ce76-4636-8e86-6622b1f40b7d" providerId="ADAL" clId="{9E21D1BE-6604-4C04-8886-D8FBAD2ADFEE}" dt="2020-05-24T02:21:15.057" v="965" actId="1037"/>
          <ac:cxnSpMkLst>
            <pc:docMk/>
            <pc:sldMk cId="218565807" sldId="943"/>
            <ac:cxnSpMk id="112" creationId="{3E15FF96-8AC2-412A-9FA8-5AFD89264736}"/>
          </ac:cxnSpMkLst>
        </pc:cxnChg>
      </pc:sldChg>
      <pc:sldChg chg="modSp mod">
        <pc:chgData name="Jonathan Neo" userId="499c2d3d-ce76-4636-8e86-6622b1f40b7d" providerId="ADAL" clId="{9E21D1BE-6604-4C04-8886-D8FBAD2ADFEE}" dt="2020-05-26T15:43:22.769" v="2345" actId="20577"/>
        <pc:sldMkLst>
          <pc:docMk/>
          <pc:sldMk cId="1774648484" sldId="944"/>
        </pc:sldMkLst>
        <pc:spChg chg="mod">
          <ac:chgData name="Jonathan Neo" userId="499c2d3d-ce76-4636-8e86-6622b1f40b7d" providerId="ADAL" clId="{9E21D1BE-6604-4C04-8886-D8FBAD2ADFEE}" dt="2020-05-24T02:01:52.213" v="21" actId="14100"/>
          <ac:spMkLst>
            <pc:docMk/>
            <pc:sldMk cId="1774648484" sldId="944"/>
            <ac:spMk id="24" creationId="{97EB955F-B88E-4F34-B14A-30FD04AA48BD}"/>
          </ac:spMkLst>
        </pc:spChg>
        <pc:spChg chg="mod">
          <ac:chgData name="Jonathan Neo" userId="499c2d3d-ce76-4636-8e86-6622b1f40b7d" providerId="ADAL" clId="{9E21D1BE-6604-4C04-8886-D8FBAD2ADFEE}" dt="2020-05-26T15:43:22.769" v="2345" actId="20577"/>
          <ac:spMkLst>
            <pc:docMk/>
            <pc:sldMk cId="1774648484" sldId="944"/>
            <ac:spMk id="27" creationId="{8D731E13-5464-4828-A6B6-3DCA2FA24900}"/>
          </ac:spMkLst>
        </pc:spChg>
        <pc:grpChg chg="mod">
          <ac:chgData name="Jonathan Neo" userId="499c2d3d-ce76-4636-8e86-6622b1f40b7d" providerId="ADAL" clId="{9E21D1BE-6604-4C04-8886-D8FBAD2ADFEE}" dt="2020-05-24T02:01:46.934" v="20" actId="1035"/>
          <ac:grpSpMkLst>
            <pc:docMk/>
            <pc:sldMk cId="1774648484" sldId="944"/>
            <ac:grpSpMk id="21" creationId="{787E85B1-1AB9-4287-9D01-2CB380FFF4D0}"/>
          </ac:grpSpMkLst>
        </pc:grpChg>
        <pc:picChg chg="mod">
          <ac:chgData name="Jonathan Neo" userId="499c2d3d-ce76-4636-8e86-6622b1f40b7d" providerId="ADAL" clId="{9E21D1BE-6604-4C04-8886-D8FBAD2ADFEE}" dt="2020-05-24T02:01:46.934" v="20" actId="1035"/>
          <ac:picMkLst>
            <pc:docMk/>
            <pc:sldMk cId="1774648484" sldId="944"/>
            <ac:picMk id="26" creationId="{FCEC0CAB-DC0E-4CC5-913C-B80BA17980D9}"/>
          </ac:picMkLst>
        </pc:picChg>
      </pc:sldChg>
      <pc:sldChg chg="modNotesTx">
        <pc:chgData name="Jonathan Neo" userId="499c2d3d-ce76-4636-8e86-6622b1f40b7d" providerId="ADAL" clId="{9E21D1BE-6604-4C04-8886-D8FBAD2ADFEE}" dt="2020-05-26T16:38:05.478" v="2532" actId="20577"/>
        <pc:sldMkLst>
          <pc:docMk/>
          <pc:sldMk cId="1281555072" sldId="945"/>
        </pc:sldMkLst>
      </pc:sldChg>
      <pc:sldChg chg="addSp delSp modSp add mod">
        <pc:chgData name="Jonathan Neo" userId="499c2d3d-ce76-4636-8e86-6622b1f40b7d" providerId="ADAL" clId="{9E21D1BE-6604-4C04-8886-D8FBAD2ADFEE}" dt="2020-05-26T17:22:39.090" v="2604" actId="22"/>
        <pc:sldMkLst>
          <pc:docMk/>
          <pc:sldMk cId="1457917644" sldId="947"/>
        </pc:sldMkLst>
        <pc:spChg chg="mod">
          <ac:chgData name="Jonathan Neo" userId="499c2d3d-ce76-4636-8e86-6622b1f40b7d" providerId="ADAL" clId="{9E21D1BE-6604-4C04-8886-D8FBAD2ADFEE}" dt="2020-05-25T02:49:28.605" v="1247" actId="20577"/>
          <ac:spMkLst>
            <pc:docMk/>
            <pc:sldMk cId="1457917644" sldId="947"/>
            <ac:spMk id="2" creationId="{4CA54266-611C-486E-B2F8-7030C027DDEB}"/>
          </ac:spMkLst>
        </pc:spChg>
        <pc:spChg chg="add del mod">
          <ac:chgData name="Jonathan Neo" userId="499c2d3d-ce76-4636-8e86-6622b1f40b7d" providerId="ADAL" clId="{9E21D1BE-6604-4C04-8886-D8FBAD2ADFEE}" dt="2020-05-26T17:22:39.090" v="2604" actId="22"/>
          <ac:spMkLst>
            <pc:docMk/>
            <pc:sldMk cId="1457917644" sldId="947"/>
            <ac:spMk id="8" creationId="{0BF4CDEF-7AD2-44DE-8DBD-339C9DFFD15E}"/>
          </ac:spMkLst>
        </pc:spChg>
        <pc:graphicFrameChg chg="mod modGraphic">
          <ac:chgData name="Jonathan Neo" userId="499c2d3d-ce76-4636-8e86-6622b1f40b7d" providerId="ADAL" clId="{9E21D1BE-6604-4C04-8886-D8FBAD2ADFEE}" dt="2020-05-26T13:19:04.907" v="1353"/>
          <ac:graphicFrameMkLst>
            <pc:docMk/>
            <pc:sldMk cId="1457917644" sldId="947"/>
            <ac:graphicFrameMk id="9" creationId="{7AA633FE-9B95-47B0-8AB1-0F7D1A421852}"/>
          </ac:graphicFrameMkLst>
        </pc:graphicFrameChg>
      </pc:sldChg>
      <pc:sldChg chg="addSp delSp modSp add del mod delAnim modAnim">
        <pc:chgData name="Jonathan Neo" userId="499c2d3d-ce76-4636-8e86-6622b1f40b7d" providerId="ADAL" clId="{9E21D1BE-6604-4C04-8886-D8FBAD2ADFEE}" dt="2020-05-24T02:13:39.497" v="827" actId="47"/>
        <pc:sldMkLst>
          <pc:docMk/>
          <pc:sldMk cId="3176986957" sldId="947"/>
        </pc:sldMkLst>
        <pc:spChg chg="mod">
          <ac:chgData name="Jonathan Neo" userId="499c2d3d-ce76-4636-8e86-6622b1f40b7d" providerId="ADAL" clId="{9E21D1BE-6604-4C04-8886-D8FBAD2ADFEE}" dt="2020-05-24T02:10:25.131" v="703" actId="20577"/>
          <ac:spMkLst>
            <pc:docMk/>
            <pc:sldMk cId="3176986957" sldId="947"/>
            <ac:spMk id="2" creationId="{4CA54266-611C-486E-B2F8-7030C027DDEB}"/>
          </ac:spMkLst>
        </pc:spChg>
        <pc:spChg chg="add mod">
          <ac:chgData name="Jonathan Neo" userId="499c2d3d-ce76-4636-8e86-6622b1f40b7d" providerId="ADAL" clId="{9E21D1BE-6604-4C04-8886-D8FBAD2ADFEE}" dt="2020-05-24T02:11:53.227" v="723" actId="1076"/>
          <ac:spMkLst>
            <pc:docMk/>
            <pc:sldMk cId="3176986957" sldId="947"/>
            <ac:spMk id="7" creationId="{B734465F-87EC-4906-8537-915AA42FA3CE}"/>
          </ac:spMkLst>
        </pc:spChg>
        <pc:spChg chg="add mod">
          <ac:chgData name="Jonathan Neo" userId="499c2d3d-ce76-4636-8e86-6622b1f40b7d" providerId="ADAL" clId="{9E21D1BE-6604-4C04-8886-D8FBAD2ADFEE}" dt="2020-05-24T02:11:53.227" v="723" actId="1076"/>
          <ac:spMkLst>
            <pc:docMk/>
            <pc:sldMk cId="3176986957" sldId="947"/>
            <ac:spMk id="9" creationId="{732B3FD8-B654-4139-BFB6-8C0391AB5A5C}"/>
          </ac:spMkLst>
        </pc:spChg>
        <pc:spChg chg="add mod">
          <ac:chgData name="Jonathan Neo" userId="499c2d3d-ce76-4636-8e86-6622b1f40b7d" providerId="ADAL" clId="{9E21D1BE-6604-4C04-8886-D8FBAD2ADFEE}" dt="2020-05-24T02:11:53.227" v="723" actId="1076"/>
          <ac:spMkLst>
            <pc:docMk/>
            <pc:sldMk cId="3176986957" sldId="947"/>
            <ac:spMk id="10" creationId="{2E1E4CD0-983C-45AD-B5F3-2D98C96C10D0}"/>
          </ac:spMkLst>
        </pc:spChg>
        <pc:spChg chg="add mod">
          <ac:chgData name="Jonathan Neo" userId="499c2d3d-ce76-4636-8e86-6622b1f40b7d" providerId="ADAL" clId="{9E21D1BE-6604-4C04-8886-D8FBAD2ADFEE}" dt="2020-05-24T02:11:53.227" v="723" actId="1076"/>
          <ac:spMkLst>
            <pc:docMk/>
            <pc:sldMk cId="3176986957" sldId="947"/>
            <ac:spMk id="11" creationId="{43876A73-0CB5-4B62-8ABF-A656A447254F}"/>
          </ac:spMkLst>
        </pc:spChg>
        <pc:spChg chg="add mod">
          <ac:chgData name="Jonathan Neo" userId="499c2d3d-ce76-4636-8e86-6622b1f40b7d" providerId="ADAL" clId="{9E21D1BE-6604-4C04-8886-D8FBAD2ADFEE}" dt="2020-05-24T02:11:53.227" v="723" actId="1076"/>
          <ac:spMkLst>
            <pc:docMk/>
            <pc:sldMk cId="3176986957" sldId="947"/>
            <ac:spMk id="12" creationId="{00273FB8-9201-4CF2-A6D0-524283EEFA8A}"/>
          </ac:spMkLst>
        </pc:spChg>
        <pc:spChg chg="del">
          <ac:chgData name="Jonathan Neo" userId="499c2d3d-ce76-4636-8e86-6622b1f40b7d" providerId="ADAL" clId="{9E21D1BE-6604-4C04-8886-D8FBAD2ADFEE}" dt="2020-05-24T02:08:01.135" v="513" actId="478"/>
          <ac:spMkLst>
            <pc:docMk/>
            <pc:sldMk cId="3176986957" sldId="947"/>
            <ac:spMk id="14" creationId="{C00DEC7A-11DF-4047-8350-F7B54EFECF0F}"/>
          </ac:spMkLst>
        </pc:spChg>
        <pc:spChg chg="del">
          <ac:chgData name="Jonathan Neo" userId="499c2d3d-ce76-4636-8e86-6622b1f40b7d" providerId="ADAL" clId="{9E21D1BE-6604-4C04-8886-D8FBAD2ADFEE}" dt="2020-05-24T02:08:01.135" v="513" actId="478"/>
          <ac:spMkLst>
            <pc:docMk/>
            <pc:sldMk cId="3176986957" sldId="947"/>
            <ac:spMk id="15" creationId="{24B6919C-C5D0-4471-846B-5ADD35276B66}"/>
          </ac:spMkLst>
        </pc:spChg>
        <pc:spChg chg="add mod">
          <ac:chgData name="Jonathan Neo" userId="499c2d3d-ce76-4636-8e86-6622b1f40b7d" providerId="ADAL" clId="{9E21D1BE-6604-4C04-8886-D8FBAD2ADFEE}" dt="2020-05-24T02:11:53.227" v="723" actId="1076"/>
          <ac:spMkLst>
            <pc:docMk/>
            <pc:sldMk cId="3176986957" sldId="947"/>
            <ac:spMk id="16" creationId="{27ED1676-0F94-4DFD-82CB-6B146D361747}"/>
          </ac:spMkLst>
        </pc:spChg>
        <pc:spChg chg="add mod">
          <ac:chgData name="Jonathan Neo" userId="499c2d3d-ce76-4636-8e86-6622b1f40b7d" providerId="ADAL" clId="{9E21D1BE-6604-4C04-8886-D8FBAD2ADFEE}" dt="2020-05-24T02:11:53.227" v="723" actId="1076"/>
          <ac:spMkLst>
            <pc:docMk/>
            <pc:sldMk cId="3176986957" sldId="947"/>
            <ac:spMk id="17" creationId="{FB55480A-EC45-42E2-AA41-5335CB00E356}"/>
          </ac:spMkLst>
        </pc:spChg>
        <pc:spChg chg="add mod">
          <ac:chgData name="Jonathan Neo" userId="499c2d3d-ce76-4636-8e86-6622b1f40b7d" providerId="ADAL" clId="{9E21D1BE-6604-4C04-8886-D8FBAD2ADFEE}" dt="2020-05-24T02:11:53.227" v="723" actId="1076"/>
          <ac:spMkLst>
            <pc:docMk/>
            <pc:sldMk cId="3176986957" sldId="947"/>
            <ac:spMk id="18" creationId="{EE32D40F-2841-4D0E-BBD2-7E32FF1E52C4}"/>
          </ac:spMkLst>
        </pc:spChg>
        <pc:spChg chg="del">
          <ac:chgData name="Jonathan Neo" userId="499c2d3d-ce76-4636-8e86-6622b1f40b7d" providerId="ADAL" clId="{9E21D1BE-6604-4C04-8886-D8FBAD2ADFEE}" dt="2020-05-24T02:08:01.135" v="513" actId="478"/>
          <ac:spMkLst>
            <pc:docMk/>
            <pc:sldMk cId="3176986957" sldId="947"/>
            <ac:spMk id="19" creationId="{2E1F91CA-FCAD-4C3A-892C-6EA8C00FDC58}"/>
          </ac:spMkLst>
        </pc:spChg>
        <pc:spChg chg="add mod">
          <ac:chgData name="Jonathan Neo" userId="499c2d3d-ce76-4636-8e86-6622b1f40b7d" providerId="ADAL" clId="{9E21D1BE-6604-4C04-8886-D8FBAD2ADFEE}" dt="2020-05-24T02:11:53.227" v="723" actId="1076"/>
          <ac:spMkLst>
            <pc:docMk/>
            <pc:sldMk cId="3176986957" sldId="947"/>
            <ac:spMk id="19" creationId="{6D11B504-2613-49E1-A80D-C950C9903F4F}"/>
          </ac:spMkLst>
        </pc:spChg>
        <pc:spChg chg="mod">
          <ac:chgData name="Jonathan Neo" userId="499c2d3d-ce76-4636-8e86-6622b1f40b7d" providerId="ADAL" clId="{9E21D1BE-6604-4C04-8886-D8FBAD2ADFEE}" dt="2020-05-24T02:11:36.515" v="710" actId="20577"/>
          <ac:spMkLst>
            <pc:docMk/>
            <pc:sldMk cId="3176986957" sldId="947"/>
            <ac:spMk id="21" creationId="{366B3227-EE32-41D8-B53F-ED78589B4CD1}"/>
          </ac:spMkLst>
        </pc:spChg>
        <pc:spChg chg="add mod">
          <ac:chgData name="Jonathan Neo" userId="499c2d3d-ce76-4636-8e86-6622b1f40b7d" providerId="ADAL" clId="{9E21D1BE-6604-4C04-8886-D8FBAD2ADFEE}" dt="2020-05-24T02:11:53.227" v="723" actId="1076"/>
          <ac:spMkLst>
            <pc:docMk/>
            <pc:sldMk cId="3176986957" sldId="947"/>
            <ac:spMk id="23" creationId="{0C3B3A1E-8F17-4E97-B0DA-702682191CFD}"/>
          </ac:spMkLst>
        </pc:spChg>
        <pc:spChg chg="del">
          <ac:chgData name="Jonathan Neo" userId="499c2d3d-ce76-4636-8e86-6622b1f40b7d" providerId="ADAL" clId="{9E21D1BE-6604-4C04-8886-D8FBAD2ADFEE}" dt="2020-05-24T02:08:01.135" v="513" actId="478"/>
          <ac:spMkLst>
            <pc:docMk/>
            <pc:sldMk cId="3176986957" sldId="947"/>
            <ac:spMk id="25" creationId="{3498107F-53A8-41AE-83AE-CC49770041AB}"/>
          </ac:spMkLst>
        </pc:spChg>
        <pc:spChg chg="add mod">
          <ac:chgData name="Jonathan Neo" userId="499c2d3d-ce76-4636-8e86-6622b1f40b7d" providerId="ADAL" clId="{9E21D1BE-6604-4C04-8886-D8FBAD2ADFEE}" dt="2020-05-24T02:11:53.227" v="723" actId="1076"/>
          <ac:spMkLst>
            <pc:docMk/>
            <pc:sldMk cId="3176986957" sldId="947"/>
            <ac:spMk id="25" creationId="{7A1622AC-5CC8-4513-AB36-F6463D36B007}"/>
          </ac:spMkLst>
        </pc:spChg>
        <pc:spChg chg="add mod">
          <ac:chgData name="Jonathan Neo" userId="499c2d3d-ce76-4636-8e86-6622b1f40b7d" providerId="ADAL" clId="{9E21D1BE-6604-4C04-8886-D8FBAD2ADFEE}" dt="2020-05-24T02:11:53.227" v="723" actId="1076"/>
          <ac:spMkLst>
            <pc:docMk/>
            <pc:sldMk cId="3176986957" sldId="947"/>
            <ac:spMk id="26" creationId="{E4E3F4E9-228C-4002-BE1E-026A6AF00C20}"/>
          </ac:spMkLst>
        </pc:spChg>
        <pc:spChg chg="add mod">
          <ac:chgData name="Jonathan Neo" userId="499c2d3d-ce76-4636-8e86-6622b1f40b7d" providerId="ADAL" clId="{9E21D1BE-6604-4C04-8886-D8FBAD2ADFEE}" dt="2020-05-24T02:11:53.227" v="723" actId="1076"/>
          <ac:spMkLst>
            <pc:docMk/>
            <pc:sldMk cId="3176986957" sldId="947"/>
            <ac:spMk id="27" creationId="{31DD40B8-89EB-4545-9EFB-750CFEBD5677}"/>
          </ac:spMkLst>
        </pc:spChg>
        <pc:spChg chg="add mod">
          <ac:chgData name="Jonathan Neo" userId="499c2d3d-ce76-4636-8e86-6622b1f40b7d" providerId="ADAL" clId="{9E21D1BE-6604-4C04-8886-D8FBAD2ADFEE}" dt="2020-05-24T02:11:53.227" v="723" actId="1076"/>
          <ac:spMkLst>
            <pc:docMk/>
            <pc:sldMk cId="3176986957" sldId="947"/>
            <ac:spMk id="28" creationId="{44DBD853-3810-45F1-A541-322377018ED5}"/>
          </ac:spMkLst>
        </pc:spChg>
        <pc:spChg chg="add mod">
          <ac:chgData name="Jonathan Neo" userId="499c2d3d-ce76-4636-8e86-6622b1f40b7d" providerId="ADAL" clId="{9E21D1BE-6604-4C04-8886-D8FBAD2ADFEE}" dt="2020-05-24T02:11:53.227" v="723" actId="1076"/>
          <ac:spMkLst>
            <pc:docMk/>
            <pc:sldMk cId="3176986957" sldId="947"/>
            <ac:spMk id="29" creationId="{D3CD104A-81E3-4674-8032-459417581C1D}"/>
          </ac:spMkLst>
        </pc:spChg>
        <pc:spChg chg="add mod">
          <ac:chgData name="Jonathan Neo" userId="499c2d3d-ce76-4636-8e86-6622b1f40b7d" providerId="ADAL" clId="{9E21D1BE-6604-4C04-8886-D8FBAD2ADFEE}" dt="2020-05-24T02:11:53.227" v="723" actId="1076"/>
          <ac:spMkLst>
            <pc:docMk/>
            <pc:sldMk cId="3176986957" sldId="947"/>
            <ac:spMk id="33" creationId="{3C02475D-6EA5-47FA-9E26-1A23CEBD5915}"/>
          </ac:spMkLst>
        </pc:spChg>
        <pc:spChg chg="add mod">
          <ac:chgData name="Jonathan Neo" userId="499c2d3d-ce76-4636-8e86-6622b1f40b7d" providerId="ADAL" clId="{9E21D1BE-6604-4C04-8886-D8FBAD2ADFEE}" dt="2020-05-24T02:12:40.306" v="752" actId="20577"/>
          <ac:spMkLst>
            <pc:docMk/>
            <pc:sldMk cId="3176986957" sldId="947"/>
            <ac:spMk id="34" creationId="{BB382E6A-F8CA-438F-8B4E-8656F7643BC7}"/>
          </ac:spMkLst>
        </pc:spChg>
        <pc:spChg chg="del">
          <ac:chgData name="Jonathan Neo" userId="499c2d3d-ce76-4636-8e86-6622b1f40b7d" providerId="ADAL" clId="{9E21D1BE-6604-4C04-8886-D8FBAD2ADFEE}" dt="2020-05-24T02:08:01.135" v="513" actId="478"/>
          <ac:spMkLst>
            <pc:docMk/>
            <pc:sldMk cId="3176986957" sldId="947"/>
            <ac:spMk id="35" creationId="{98DFB58C-8C7F-4A40-95D4-B48F47886171}"/>
          </ac:spMkLst>
        </pc:spChg>
        <pc:spChg chg="add mod">
          <ac:chgData name="Jonathan Neo" userId="499c2d3d-ce76-4636-8e86-6622b1f40b7d" providerId="ADAL" clId="{9E21D1BE-6604-4C04-8886-D8FBAD2ADFEE}" dt="2020-05-24T02:13:04.495" v="826" actId="20577"/>
          <ac:spMkLst>
            <pc:docMk/>
            <pc:sldMk cId="3176986957" sldId="947"/>
            <ac:spMk id="35" creationId="{B30ADBB5-8802-473B-913A-EF9F09117510}"/>
          </ac:spMkLst>
        </pc:spChg>
        <pc:spChg chg="add mod">
          <ac:chgData name="Jonathan Neo" userId="499c2d3d-ce76-4636-8e86-6622b1f40b7d" providerId="ADAL" clId="{9E21D1BE-6604-4C04-8886-D8FBAD2ADFEE}" dt="2020-05-24T02:11:53.227" v="723" actId="1076"/>
          <ac:spMkLst>
            <pc:docMk/>
            <pc:sldMk cId="3176986957" sldId="947"/>
            <ac:spMk id="36" creationId="{7FF65C2C-5CEA-4E73-8491-1357446CEB46}"/>
          </ac:spMkLst>
        </pc:spChg>
        <pc:spChg chg="mod">
          <ac:chgData name="Jonathan Neo" userId="499c2d3d-ce76-4636-8e86-6622b1f40b7d" providerId="ADAL" clId="{9E21D1BE-6604-4C04-8886-D8FBAD2ADFEE}" dt="2020-05-24T02:11:38.869" v="716" actId="20577"/>
          <ac:spMkLst>
            <pc:docMk/>
            <pc:sldMk cId="3176986957" sldId="947"/>
            <ac:spMk id="38" creationId="{38ABF353-22B2-4D0C-9A19-1876C83C8059}"/>
          </ac:spMkLst>
        </pc:spChg>
        <pc:spChg chg="add mod">
          <ac:chgData name="Jonathan Neo" userId="499c2d3d-ce76-4636-8e86-6622b1f40b7d" providerId="ADAL" clId="{9E21D1BE-6604-4C04-8886-D8FBAD2ADFEE}" dt="2020-05-24T02:11:53.227" v="723" actId="1076"/>
          <ac:spMkLst>
            <pc:docMk/>
            <pc:sldMk cId="3176986957" sldId="947"/>
            <ac:spMk id="40" creationId="{9C4598B6-5C84-4BD4-A0DD-DEECDA697C01}"/>
          </ac:spMkLst>
        </pc:spChg>
        <pc:spChg chg="add mod">
          <ac:chgData name="Jonathan Neo" userId="499c2d3d-ce76-4636-8e86-6622b1f40b7d" providerId="ADAL" clId="{9E21D1BE-6604-4C04-8886-D8FBAD2ADFEE}" dt="2020-05-24T02:11:53.227" v="723" actId="1076"/>
          <ac:spMkLst>
            <pc:docMk/>
            <pc:sldMk cId="3176986957" sldId="947"/>
            <ac:spMk id="42" creationId="{079722C7-5AB6-43E6-AB3A-BD6F0FBF3402}"/>
          </ac:spMkLst>
        </pc:spChg>
        <pc:spChg chg="add mod">
          <ac:chgData name="Jonathan Neo" userId="499c2d3d-ce76-4636-8e86-6622b1f40b7d" providerId="ADAL" clId="{9E21D1BE-6604-4C04-8886-D8FBAD2ADFEE}" dt="2020-05-24T02:11:53.227" v="723" actId="1076"/>
          <ac:spMkLst>
            <pc:docMk/>
            <pc:sldMk cId="3176986957" sldId="947"/>
            <ac:spMk id="43" creationId="{79325EAC-186D-450A-AD6A-4510226FA516}"/>
          </ac:spMkLst>
        </pc:spChg>
        <pc:spChg chg="mod">
          <ac:chgData name="Jonathan Neo" userId="499c2d3d-ce76-4636-8e86-6622b1f40b7d" providerId="ADAL" clId="{9E21D1BE-6604-4C04-8886-D8FBAD2ADFEE}" dt="2020-05-24T02:10:17.381" v="687" actId="20577"/>
          <ac:spMkLst>
            <pc:docMk/>
            <pc:sldMk cId="3176986957" sldId="947"/>
            <ac:spMk id="45" creationId="{302E753B-6092-42E1-A754-BACC7F259AAD}"/>
          </ac:spMkLst>
        </pc:spChg>
        <pc:spChg chg="del">
          <ac:chgData name="Jonathan Neo" userId="499c2d3d-ce76-4636-8e86-6622b1f40b7d" providerId="ADAL" clId="{9E21D1BE-6604-4C04-8886-D8FBAD2ADFEE}" dt="2020-05-24T02:08:01.135" v="513" actId="478"/>
          <ac:spMkLst>
            <pc:docMk/>
            <pc:sldMk cId="3176986957" sldId="947"/>
            <ac:spMk id="46" creationId="{CE62EE9F-9DEC-4ABF-AD72-9DA38B9A3B28}"/>
          </ac:spMkLst>
        </pc:spChg>
        <pc:spChg chg="add mod">
          <ac:chgData name="Jonathan Neo" userId="499c2d3d-ce76-4636-8e86-6622b1f40b7d" providerId="ADAL" clId="{9E21D1BE-6604-4C04-8886-D8FBAD2ADFEE}" dt="2020-05-24T02:11:53.227" v="723" actId="1076"/>
          <ac:spMkLst>
            <pc:docMk/>
            <pc:sldMk cId="3176986957" sldId="947"/>
            <ac:spMk id="46" creationId="{D89D1982-EAF1-4C6E-A408-4627E77FD3C2}"/>
          </ac:spMkLst>
        </pc:spChg>
        <pc:spChg chg="mod">
          <ac:chgData name="Jonathan Neo" userId="499c2d3d-ce76-4636-8e86-6622b1f40b7d" providerId="ADAL" clId="{9E21D1BE-6604-4C04-8886-D8FBAD2ADFEE}" dt="2020-05-24T02:11:41.165" v="722" actId="20577"/>
          <ac:spMkLst>
            <pc:docMk/>
            <pc:sldMk cId="3176986957" sldId="947"/>
            <ac:spMk id="48" creationId="{EBE7F3D6-F903-42DA-8457-45478C0776EA}"/>
          </ac:spMkLst>
        </pc:spChg>
        <pc:spChg chg="del">
          <ac:chgData name="Jonathan Neo" userId="499c2d3d-ce76-4636-8e86-6622b1f40b7d" providerId="ADAL" clId="{9E21D1BE-6604-4C04-8886-D8FBAD2ADFEE}" dt="2020-05-24T02:08:01.135" v="513" actId="478"/>
          <ac:spMkLst>
            <pc:docMk/>
            <pc:sldMk cId="3176986957" sldId="947"/>
            <ac:spMk id="49" creationId="{7656C585-36B1-48B4-B732-BAC023B98355}"/>
          </ac:spMkLst>
        </pc:spChg>
        <pc:spChg chg="del">
          <ac:chgData name="Jonathan Neo" userId="499c2d3d-ce76-4636-8e86-6622b1f40b7d" providerId="ADAL" clId="{9E21D1BE-6604-4C04-8886-D8FBAD2ADFEE}" dt="2020-05-24T02:08:01.135" v="513" actId="478"/>
          <ac:spMkLst>
            <pc:docMk/>
            <pc:sldMk cId="3176986957" sldId="947"/>
            <ac:spMk id="50" creationId="{7A24AB58-69D7-4DF2-AD0A-300056C6DC5F}"/>
          </ac:spMkLst>
        </pc:spChg>
        <pc:spChg chg="add mod">
          <ac:chgData name="Jonathan Neo" userId="499c2d3d-ce76-4636-8e86-6622b1f40b7d" providerId="ADAL" clId="{9E21D1BE-6604-4C04-8886-D8FBAD2ADFEE}" dt="2020-05-24T02:11:53.227" v="723" actId="1076"/>
          <ac:spMkLst>
            <pc:docMk/>
            <pc:sldMk cId="3176986957" sldId="947"/>
            <ac:spMk id="50" creationId="{9439BF43-36F7-44E8-ABFB-3B77787724E2}"/>
          </ac:spMkLst>
        </pc:spChg>
        <pc:spChg chg="del">
          <ac:chgData name="Jonathan Neo" userId="499c2d3d-ce76-4636-8e86-6622b1f40b7d" providerId="ADAL" clId="{9E21D1BE-6604-4C04-8886-D8FBAD2ADFEE}" dt="2020-05-24T02:08:01.135" v="513" actId="478"/>
          <ac:spMkLst>
            <pc:docMk/>
            <pc:sldMk cId="3176986957" sldId="947"/>
            <ac:spMk id="51" creationId="{80C7348F-0EB8-4BBE-A111-E314A2A4447A}"/>
          </ac:spMkLst>
        </pc:spChg>
        <pc:spChg chg="add mod">
          <ac:chgData name="Jonathan Neo" userId="499c2d3d-ce76-4636-8e86-6622b1f40b7d" providerId="ADAL" clId="{9E21D1BE-6604-4C04-8886-D8FBAD2ADFEE}" dt="2020-05-24T02:11:53.227" v="723" actId="1076"/>
          <ac:spMkLst>
            <pc:docMk/>
            <pc:sldMk cId="3176986957" sldId="947"/>
            <ac:spMk id="51" creationId="{8E2BABE9-00AF-4F4A-AD84-1D04711C4B09}"/>
          </ac:spMkLst>
        </pc:spChg>
        <pc:spChg chg="add mod">
          <ac:chgData name="Jonathan Neo" userId="499c2d3d-ce76-4636-8e86-6622b1f40b7d" providerId="ADAL" clId="{9E21D1BE-6604-4C04-8886-D8FBAD2ADFEE}" dt="2020-05-24T02:11:53.227" v="723" actId="1076"/>
          <ac:spMkLst>
            <pc:docMk/>
            <pc:sldMk cId="3176986957" sldId="947"/>
            <ac:spMk id="52" creationId="{DAA14B3D-42F5-410F-9F3E-67F93AAEC9EE}"/>
          </ac:spMkLst>
        </pc:spChg>
        <pc:spChg chg="add mod">
          <ac:chgData name="Jonathan Neo" userId="499c2d3d-ce76-4636-8e86-6622b1f40b7d" providerId="ADAL" clId="{9E21D1BE-6604-4C04-8886-D8FBAD2ADFEE}" dt="2020-05-24T02:11:53.227" v="723" actId="1076"/>
          <ac:spMkLst>
            <pc:docMk/>
            <pc:sldMk cId="3176986957" sldId="947"/>
            <ac:spMk id="53" creationId="{96F983E5-FF39-4126-932E-7E562C4CCA7A}"/>
          </ac:spMkLst>
        </pc:spChg>
        <pc:spChg chg="add mod">
          <ac:chgData name="Jonathan Neo" userId="499c2d3d-ce76-4636-8e86-6622b1f40b7d" providerId="ADAL" clId="{9E21D1BE-6604-4C04-8886-D8FBAD2ADFEE}" dt="2020-05-24T02:11:53.227" v="723" actId="1076"/>
          <ac:spMkLst>
            <pc:docMk/>
            <pc:sldMk cId="3176986957" sldId="947"/>
            <ac:spMk id="54" creationId="{6D3CEE69-B044-4BBA-B9C4-01817144A855}"/>
          </ac:spMkLst>
        </pc:spChg>
        <pc:spChg chg="del">
          <ac:chgData name="Jonathan Neo" userId="499c2d3d-ce76-4636-8e86-6622b1f40b7d" providerId="ADAL" clId="{9E21D1BE-6604-4C04-8886-D8FBAD2ADFEE}" dt="2020-05-24T02:08:01.135" v="513" actId="478"/>
          <ac:spMkLst>
            <pc:docMk/>
            <pc:sldMk cId="3176986957" sldId="947"/>
            <ac:spMk id="55" creationId="{15558E4E-1120-403F-ACE2-280F6BC864D8}"/>
          </ac:spMkLst>
        </pc:spChg>
        <pc:spChg chg="add mod">
          <ac:chgData name="Jonathan Neo" userId="499c2d3d-ce76-4636-8e86-6622b1f40b7d" providerId="ADAL" clId="{9E21D1BE-6604-4C04-8886-D8FBAD2ADFEE}" dt="2020-05-24T02:11:53.227" v="723" actId="1076"/>
          <ac:spMkLst>
            <pc:docMk/>
            <pc:sldMk cId="3176986957" sldId="947"/>
            <ac:spMk id="55" creationId="{A50A4277-495E-402E-9F07-9253CAFA5700}"/>
          </ac:spMkLst>
        </pc:spChg>
        <pc:spChg chg="del">
          <ac:chgData name="Jonathan Neo" userId="499c2d3d-ce76-4636-8e86-6622b1f40b7d" providerId="ADAL" clId="{9E21D1BE-6604-4C04-8886-D8FBAD2ADFEE}" dt="2020-05-24T02:08:04.321" v="515" actId="478"/>
          <ac:spMkLst>
            <pc:docMk/>
            <pc:sldMk cId="3176986957" sldId="947"/>
            <ac:spMk id="58" creationId="{24B1B330-FD46-4560-A509-3E4236B1BC0E}"/>
          </ac:spMkLst>
        </pc:spChg>
        <pc:spChg chg="del">
          <ac:chgData name="Jonathan Neo" userId="499c2d3d-ce76-4636-8e86-6622b1f40b7d" providerId="ADAL" clId="{9E21D1BE-6604-4C04-8886-D8FBAD2ADFEE}" dt="2020-05-24T02:08:01.135" v="513" actId="478"/>
          <ac:spMkLst>
            <pc:docMk/>
            <pc:sldMk cId="3176986957" sldId="947"/>
            <ac:spMk id="59" creationId="{29ADB074-CF48-4B77-A3C1-E91C6EB39670}"/>
          </ac:spMkLst>
        </pc:spChg>
        <pc:spChg chg="add mod">
          <ac:chgData name="Jonathan Neo" userId="499c2d3d-ce76-4636-8e86-6622b1f40b7d" providerId="ADAL" clId="{9E21D1BE-6604-4C04-8886-D8FBAD2ADFEE}" dt="2020-05-24T02:11:53.227" v="723" actId="1076"/>
          <ac:spMkLst>
            <pc:docMk/>
            <pc:sldMk cId="3176986957" sldId="947"/>
            <ac:spMk id="59" creationId="{E48DFAA6-8B05-4314-B94F-D7E0CB1E40B0}"/>
          </ac:spMkLst>
        </pc:spChg>
        <pc:spChg chg="add mod">
          <ac:chgData name="Jonathan Neo" userId="499c2d3d-ce76-4636-8e86-6622b1f40b7d" providerId="ADAL" clId="{9E21D1BE-6604-4C04-8886-D8FBAD2ADFEE}" dt="2020-05-24T02:12:58.922" v="819" actId="20577"/>
          <ac:spMkLst>
            <pc:docMk/>
            <pc:sldMk cId="3176986957" sldId="947"/>
            <ac:spMk id="60" creationId="{34511B38-4CB3-4D7B-A860-10E6A546C7DD}"/>
          </ac:spMkLst>
        </pc:spChg>
        <pc:spChg chg="del">
          <ac:chgData name="Jonathan Neo" userId="499c2d3d-ce76-4636-8e86-6622b1f40b7d" providerId="ADAL" clId="{9E21D1BE-6604-4C04-8886-D8FBAD2ADFEE}" dt="2020-05-24T02:08:01.135" v="513" actId="478"/>
          <ac:spMkLst>
            <pc:docMk/>
            <pc:sldMk cId="3176986957" sldId="947"/>
            <ac:spMk id="60" creationId="{B76EBEC8-28BA-4B95-938D-2C0619D12721}"/>
          </ac:spMkLst>
        </pc:spChg>
        <pc:spChg chg="del">
          <ac:chgData name="Jonathan Neo" userId="499c2d3d-ce76-4636-8e86-6622b1f40b7d" providerId="ADAL" clId="{9E21D1BE-6604-4C04-8886-D8FBAD2ADFEE}" dt="2020-05-24T02:08:01.135" v="513" actId="478"/>
          <ac:spMkLst>
            <pc:docMk/>
            <pc:sldMk cId="3176986957" sldId="947"/>
            <ac:spMk id="61" creationId="{E31D3A26-7194-4CEB-8D95-3002AAC43FBE}"/>
          </ac:spMkLst>
        </pc:spChg>
        <pc:spChg chg="add mod">
          <ac:chgData name="Jonathan Neo" userId="499c2d3d-ce76-4636-8e86-6622b1f40b7d" providerId="ADAL" clId="{9E21D1BE-6604-4C04-8886-D8FBAD2ADFEE}" dt="2020-05-24T02:11:53.227" v="723" actId="1076"/>
          <ac:spMkLst>
            <pc:docMk/>
            <pc:sldMk cId="3176986957" sldId="947"/>
            <ac:spMk id="61" creationId="{EDA2D690-1542-43EC-8C8E-40BC3291D505}"/>
          </ac:spMkLst>
        </pc:spChg>
        <pc:spChg chg="add mod">
          <ac:chgData name="Jonathan Neo" userId="499c2d3d-ce76-4636-8e86-6622b1f40b7d" providerId="ADAL" clId="{9E21D1BE-6604-4C04-8886-D8FBAD2ADFEE}" dt="2020-05-24T02:11:53.227" v="723" actId="1076"/>
          <ac:spMkLst>
            <pc:docMk/>
            <pc:sldMk cId="3176986957" sldId="947"/>
            <ac:spMk id="62" creationId="{58B111FD-7EA0-4FE1-8B3D-B62AFE7287BB}"/>
          </ac:spMkLst>
        </pc:spChg>
        <pc:spChg chg="add mod">
          <ac:chgData name="Jonathan Neo" userId="499c2d3d-ce76-4636-8e86-6622b1f40b7d" providerId="ADAL" clId="{9E21D1BE-6604-4C04-8886-D8FBAD2ADFEE}" dt="2020-05-24T02:11:53.227" v="723" actId="1076"/>
          <ac:spMkLst>
            <pc:docMk/>
            <pc:sldMk cId="3176986957" sldId="947"/>
            <ac:spMk id="63" creationId="{29AF3FF4-8F77-422B-901B-45B723E4AA21}"/>
          </ac:spMkLst>
        </pc:spChg>
        <pc:spChg chg="del">
          <ac:chgData name="Jonathan Neo" userId="499c2d3d-ce76-4636-8e86-6622b1f40b7d" providerId="ADAL" clId="{9E21D1BE-6604-4C04-8886-D8FBAD2ADFEE}" dt="2020-05-24T02:08:01.135" v="513" actId="478"/>
          <ac:spMkLst>
            <pc:docMk/>
            <pc:sldMk cId="3176986957" sldId="947"/>
            <ac:spMk id="65" creationId="{070C4502-222E-4155-A5C6-A8B06291EB66}"/>
          </ac:spMkLst>
        </pc:spChg>
        <pc:spChg chg="add mod">
          <ac:chgData name="Jonathan Neo" userId="499c2d3d-ce76-4636-8e86-6622b1f40b7d" providerId="ADAL" clId="{9E21D1BE-6604-4C04-8886-D8FBAD2ADFEE}" dt="2020-05-24T02:11:53.227" v="723" actId="1076"/>
          <ac:spMkLst>
            <pc:docMk/>
            <pc:sldMk cId="3176986957" sldId="947"/>
            <ac:spMk id="66" creationId="{A4C21367-F437-498E-8EC4-C3C1694E9603}"/>
          </ac:spMkLst>
        </pc:spChg>
        <pc:spChg chg="add mod">
          <ac:chgData name="Jonathan Neo" userId="499c2d3d-ce76-4636-8e86-6622b1f40b7d" providerId="ADAL" clId="{9E21D1BE-6604-4C04-8886-D8FBAD2ADFEE}" dt="2020-05-24T02:11:53.227" v="723" actId="1076"/>
          <ac:spMkLst>
            <pc:docMk/>
            <pc:sldMk cId="3176986957" sldId="947"/>
            <ac:spMk id="68" creationId="{3DE81E96-B1FA-49DF-ABA6-E53E197747A8}"/>
          </ac:spMkLst>
        </pc:spChg>
        <pc:spChg chg="add mod">
          <ac:chgData name="Jonathan Neo" userId="499c2d3d-ce76-4636-8e86-6622b1f40b7d" providerId="ADAL" clId="{9E21D1BE-6604-4C04-8886-D8FBAD2ADFEE}" dt="2020-05-24T02:11:53.227" v="723" actId="1076"/>
          <ac:spMkLst>
            <pc:docMk/>
            <pc:sldMk cId="3176986957" sldId="947"/>
            <ac:spMk id="70" creationId="{606DCB86-2545-4042-92CC-D3096B6CA64E}"/>
          </ac:spMkLst>
        </pc:spChg>
        <pc:spChg chg="del">
          <ac:chgData name="Jonathan Neo" userId="499c2d3d-ce76-4636-8e86-6622b1f40b7d" providerId="ADAL" clId="{9E21D1BE-6604-4C04-8886-D8FBAD2ADFEE}" dt="2020-05-24T02:08:01.135" v="513" actId="478"/>
          <ac:spMkLst>
            <pc:docMk/>
            <pc:sldMk cId="3176986957" sldId="947"/>
            <ac:spMk id="70" creationId="{AF50CEA8-ED28-4358-8183-CE4D6C26CE20}"/>
          </ac:spMkLst>
        </pc:spChg>
        <pc:spChg chg="add mod">
          <ac:chgData name="Jonathan Neo" userId="499c2d3d-ce76-4636-8e86-6622b1f40b7d" providerId="ADAL" clId="{9E21D1BE-6604-4C04-8886-D8FBAD2ADFEE}" dt="2020-05-24T02:11:53.227" v="723" actId="1076"/>
          <ac:spMkLst>
            <pc:docMk/>
            <pc:sldMk cId="3176986957" sldId="947"/>
            <ac:spMk id="72" creationId="{330308AC-6B68-41CF-89C4-92133694CC06}"/>
          </ac:spMkLst>
        </pc:spChg>
        <pc:spChg chg="del">
          <ac:chgData name="Jonathan Neo" userId="499c2d3d-ce76-4636-8e86-6622b1f40b7d" providerId="ADAL" clId="{9E21D1BE-6604-4C04-8886-D8FBAD2ADFEE}" dt="2020-05-24T02:08:01.135" v="513" actId="478"/>
          <ac:spMkLst>
            <pc:docMk/>
            <pc:sldMk cId="3176986957" sldId="947"/>
            <ac:spMk id="72" creationId="{3CA6A1BD-FBA9-4274-B2A6-F2A2C12782D8}"/>
          </ac:spMkLst>
        </pc:spChg>
        <pc:spChg chg="del">
          <ac:chgData name="Jonathan Neo" userId="499c2d3d-ce76-4636-8e86-6622b1f40b7d" providerId="ADAL" clId="{9E21D1BE-6604-4C04-8886-D8FBAD2ADFEE}" dt="2020-05-24T02:08:01.135" v="513" actId="478"/>
          <ac:spMkLst>
            <pc:docMk/>
            <pc:sldMk cId="3176986957" sldId="947"/>
            <ac:spMk id="77" creationId="{6C41D398-BE55-4968-88A7-65491CDF3D1C}"/>
          </ac:spMkLst>
        </pc:spChg>
        <pc:spChg chg="del">
          <ac:chgData name="Jonathan Neo" userId="499c2d3d-ce76-4636-8e86-6622b1f40b7d" providerId="ADAL" clId="{9E21D1BE-6604-4C04-8886-D8FBAD2ADFEE}" dt="2020-05-24T02:08:01.135" v="513" actId="478"/>
          <ac:spMkLst>
            <pc:docMk/>
            <pc:sldMk cId="3176986957" sldId="947"/>
            <ac:spMk id="78" creationId="{4607746E-2949-4762-8BEF-97AB8641C2FE}"/>
          </ac:spMkLst>
        </pc:spChg>
        <pc:spChg chg="del">
          <ac:chgData name="Jonathan Neo" userId="499c2d3d-ce76-4636-8e86-6622b1f40b7d" providerId="ADAL" clId="{9E21D1BE-6604-4C04-8886-D8FBAD2ADFEE}" dt="2020-05-24T02:08:04.321" v="515" actId="478"/>
          <ac:spMkLst>
            <pc:docMk/>
            <pc:sldMk cId="3176986957" sldId="947"/>
            <ac:spMk id="82" creationId="{69B9E018-81BE-4464-A41D-04D888D2D38D}"/>
          </ac:spMkLst>
        </pc:spChg>
        <pc:spChg chg="del">
          <ac:chgData name="Jonathan Neo" userId="499c2d3d-ce76-4636-8e86-6622b1f40b7d" providerId="ADAL" clId="{9E21D1BE-6604-4C04-8886-D8FBAD2ADFEE}" dt="2020-05-24T02:08:04.321" v="515" actId="478"/>
          <ac:spMkLst>
            <pc:docMk/>
            <pc:sldMk cId="3176986957" sldId="947"/>
            <ac:spMk id="83" creationId="{711B306B-87EA-477E-B773-D906CC6F30AF}"/>
          </ac:spMkLst>
        </pc:spChg>
        <pc:spChg chg="del">
          <ac:chgData name="Jonathan Neo" userId="499c2d3d-ce76-4636-8e86-6622b1f40b7d" providerId="ADAL" clId="{9E21D1BE-6604-4C04-8886-D8FBAD2ADFEE}" dt="2020-05-24T02:08:01.135" v="513" actId="478"/>
          <ac:spMkLst>
            <pc:docMk/>
            <pc:sldMk cId="3176986957" sldId="947"/>
            <ac:spMk id="88" creationId="{C5651031-38EF-4FEE-AF7D-8F88184E5028}"/>
          </ac:spMkLst>
        </pc:spChg>
        <pc:spChg chg="del">
          <ac:chgData name="Jonathan Neo" userId="499c2d3d-ce76-4636-8e86-6622b1f40b7d" providerId="ADAL" clId="{9E21D1BE-6604-4C04-8886-D8FBAD2ADFEE}" dt="2020-05-24T02:08:04.321" v="515" actId="478"/>
          <ac:spMkLst>
            <pc:docMk/>
            <pc:sldMk cId="3176986957" sldId="947"/>
            <ac:spMk id="89" creationId="{27904D22-A6BA-4826-AB7F-B905C88F09BB}"/>
          </ac:spMkLst>
        </pc:spChg>
        <pc:spChg chg="del">
          <ac:chgData name="Jonathan Neo" userId="499c2d3d-ce76-4636-8e86-6622b1f40b7d" providerId="ADAL" clId="{9E21D1BE-6604-4C04-8886-D8FBAD2ADFEE}" dt="2020-05-24T02:08:01.135" v="513" actId="478"/>
          <ac:spMkLst>
            <pc:docMk/>
            <pc:sldMk cId="3176986957" sldId="947"/>
            <ac:spMk id="93" creationId="{63428527-D67F-4AB5-839A-14748FABA604}"/>
          </ac:spMkLst>
        </pc:spChg>
        <pc:spChg chg="del">
          <ac:chgData name="Jonathan Neo" userId="499c2d3d-ce76-4636-8e86-6622b1f40b7d" providerId="ADAL" clId="{9E21D1BE-6604-4C04-8886-D8FBAD2ADFEE}" dt="2020-05-24T02:08:01.135" v="513" actId="478"/>
          <ac:spMkLst>
            <pc:docMk/>
            <pc:sldMk cId="3176986957" sldId="947"/>
            <ac:spMk id="102" creationId="{114CD10E-177D-4C83-9BEF-5B3E34AE1810}"/>
          </ac:spMkLst>
        </pc:spChg>
        <pc:spChg chg="del">
          <ac:chgData name="Jonathan Neo" userId="499c2d3d-ce76-4636-8e86-6622b1f40b7d" providerId="ADAL" clId="{9E21D1BE-6604-4C04-8886-D8FBAD2ADFEE}" dt="2020-05-24T02:08:01.135" v="513" actId="478"/>
          <ac:spMkLst>
            <pc:docMk/>
            <pc:sldMk cId="3176986957" sldId="947"/>
            <ac:spMk id="110" creationId="{08924445-C51E-4A5F-AC16-F32D6BD31D52}"/>
          </ac:spMkLst>
        </pc:spChg>
        <pc:spChg chg="del">
          <ac:chgData name="Jonathan Neo" userId="499c2d3d-ce76-4636-8e86-6622b1f40b7d" providerId="ADAL" clId="{9E21D1BE-6604-4C04-8886-D8FBAD2ADFEE}" dt="2020-05-24T02:08:01.135" v="513" actId="478"/>
          <ac:spMkLst>
            <pc:docMk/>
            <pc:sldMk cId="3176986957" sldId="947"/>
            <ac:spMk id="113" creationId="{86B08AC3-D65A-4FC1-A99A-ED1E19729F48}"/>
          </ac:spMkLst>
        </pc:spChg>
        <pc:spChg chg="del">
          <ac:chgData name="Jonathan Neo" userId="499c2d3d-ce76-4636-8e86-6622b1f40b7d" providerId="ADAL" clId="{9E21D1BE-6604-4C04-8886-D8FBAD2ADFEE}" dt="2020-05-24T02:08:01.135" v="513" actId="478"/>
          <ac:spMkLst>
            <pc:docMk/>
            <pc:sldMk cId="3176986957" sldId="947"/>
            <ac:spMk id="114" creationId="{1C4EAD27-C387-407D-94B1-AEFD6B315AF5}"/>
          </ac:spMkLst>
        </pc:spChg>
        <pc:grpChg chg="del">
          <ac:chgData name="Jonathan Neo" userId="499c2d3d-ce76-4636-8e86-6622b1f40b7d" providerId="ADAL" clId="{9E21D1BE-6604-4C04-8886-D8FBAD2ADFEE}" dt="2020-05-24T02:08:02.384" v="514" actId="478"/>
          <ac:grpSpMkLst>
            <pc:docMk/>
            <pc:sldMk cId="3176986957" sldId="947"/>
            <ac:grpSpMk id="3" creationId="{13D983C3-AA43-48AE-8947-2F28E055BF8C}"/>
          </ac:grpSpMkLst>
        </pc:grpChg>
        <pc:grpChg chg="del">
          <ac:chgData name="Jonathan Neo" userId="499c2d3d-ce76-4636-8e86-6622b1f40b7d" providerId="ADAL" clId="{9E21D1BE-6604-4C04-8886-D8FBAD2ADFEE}" dt="2020-05-24T02:08:01.135" v="513" actId="478"/>
          <ac:grpSpMkLst>
            <pc:docMk/>
            <pc:sldMk cId="3176986957" sldId="947"/>
            <ac:grpSpMk id="16" creationId="{8373A1E2-EDC5-46DB-A2D3-555ED7112957}"/>
          </ac:grpSpMkLst>
        </pc:grpChg>
        <pc:grpChg chg="add mod">
          <ac:chgData name="Jonathan Neo" userId="499c2d3d-ce76-4636-8e86-6622b1f40b7d" providerId="ADAL" clId="{9E21D1BE-6604-4C04-8886-D8FBAD2ADFEE}" dt="2020-05-24T02:11:53.227" v="723" actId="1076"/>
          <ac:grpSpMkLst>
            <pc:docMk/>
            <pc:sldMk cId="3176986957" sldId="947"/>
            <ac:grpSpMk id="20" creationId="{1F84BC27-0D68-41A9-BA96-3359FA3E2AFC}"/>
          </ac:grpSpMkLst>
        </pc:grpChg>
        <pc:grpChg chg="del">
          <ac:chgData name="Jonathan Neo" userId="499c2d3d-ce76-4636-8e86-6622b1f40b7d" providerId="ADAL" clId="{9E21D1BE-6604-4C04-8886-D8FBAD2ADFEE}" dt="2020-05-24T02:08:01.135" v="513" actId="478"/>
          <ac:grpSpMkLst>
            <pc:docMk/>
            <pc:sldMk cId="3176986957" sldId="947"/>
            <ac:grpSpMk id="36" creationId="{44866E96-BDD8-420C-81E0-8363338D5B49}"/>
          </ac:grpSpMkLst>
        </pc:grpChg>
        <pc:grpChg chg="add mod">
          <ac:chgData name="Jonathan Neo" userId="499c2d3d-ce76-4636-8e86-6622b1f40b7d" providerId="ADAL" clId="{9E21D1BE-6604-4C04-8886-D8FBAD2ADFEE}" dt="2020-05-24T02:11:53.227" v="723" actId="1076"/>
          <ac:grpSpMkLst>
            <pc:docMk/>
            <pc:sldMk cId="3176986957" sldId="947"/>
            <ac:grpSpMk id="37" creationId="{404C4A99-0678-4D57-8F5D-1D252A2D1654}"/>
          </ac:grpSpMkLst>
        </pc:grpChg>
        <pc:grpChg chg="add mod">
          <ac:chgData name="Jonathan Neo" userId="499c2d3d-ce76-4636-8e86-6622b1f40b7d" providerId="ADAL" clId="{9E21D1BE-6604-4C04-8886-D8FBAD2ADFEE}" dt="2020-05-24T02:11:53.227" v="723" actId="1076"/>
          <ac:grpSpMkLst>
            <pc:docMk/>
            <pc:sldMk cId="3176986957" sldId="947"/>
            <ac:grpSpMk id="47" creationId="{BF0EF7A6-7AB1-47FC-996B-D53027F02DD1}"/>
          </ac:grpSpMkLst>
        </pc:grpChg>
        <pc:picChg chg="mod">
          <ac:chgData name="Jonathan Neo" userId="499c2d3d-ce76-4636-8e86-6622b1f40b7d" providerId="ADAL" clId="{9E21D1BE-6604-4C04-8886-D8FBAD2ADFEE}" dt="2020-05-24T02:11:26.629" v="704"/>
          <ac:picMkLst>
            <pc:docMk/>
            <pc:sldMk cId="3176986957" sldId="947"/>
            <ac:picMk id="22" creationId="{3B95612C-50D6-4BC5-A981-13D7C2A51CFD}"/>
          </ac:picMkLst>
        </pc:picChg>
        <pc:picChg chg="mod">
          <ac:chgData name="Jonathan Neo" userId="499c2d3d-ce76-4636-8e86-6622b1f40b7d" providerId="ADAL" clId="{9E21D1BE-6604-4C04-8886-D8FBAD2ADFEE}" dt="2020-05-24T02:11:26.629" v="704"/>
          <ac:picMkLst>
            <pc:docMk/>
            <pc:sldMk cId="3176986957" sldId="947"/>
            <ac:picMk id="39" creationId="{6E00F8A6-D47D-4DA8-81CD-15DB42FA61F4}"/>
          </ac:picMkLst>
        </pc:picChg>
        <pc:picChg chg="del">
          <ac:chgData name="Jonathan Neo" userId="499c2d3d-ce76-4636-8e86-6622b1f40b7d" providerId="ADAL" clId="{9E21D1BE-6604-4C04-8886-D8FBAD2ADFEE}" dt="2020-05-24T02:08:01.135" v="513" actId="478"/>
          <ac:picMkLst>
            <pc:docMk/>
            <pc:sldMk cId="3176986957" sldId="947"/>
            <ac:picMk id="44" creationId="{D9CA7160-7C36-4AEB-81F5-BA6D282EF40C}"/>
          </ac:picMkLst>
        </pc:picChg>
        <pc:picChg chg="mod">
          <ac:chgData name="Jonathan Neo" userId="499c2d3d-ce76-4636-8e86-6622b1f40b7d" providerId="ADAL" clId="{9E21D1BE-6604-4C04-8886-D8FBAD2ADFEE}" dt="2020-05-24T02:11:26.629" v="704"/>
          <ac:picMkLst>
            <pc:docMk/>
            <pc:sldMk cId="3176986957" sldId="947"/>
            <ac:picMk id="49" creationId="{CAA6E9C1-1C15-46ED-8CFB-0BB5966E5917}"/>
          </ac:picMkLst>
        </pc:picChg>
        <pc:picChg chg="del">
          <ac:chgData name="Jonathan Neo" userId="499c2d3d-ce76-4636-8e86-6622b1f40b7d" providerId="ADAL" clId="{9E21D1BE-6604-4C04-8886-D8FBAD2ADFEE}" dt="2020-05-24T02:08:01.135" v="513" actId="478"/>
          <ac:picMkLst>
            <pc:docMk/>
            <pc:sldMk cId="3176986957" sldId="947"/>
            <ac:picMk id="69" creationId="{FE982E17-D664-425E-B6E8-3616F145B8BE}"/>
          </ac:picMkLst>
        </pc:picChg>
        <pc:picChg chg="del">
          <ac:chgData name="Jonathan Neo" userId="499c2d3d-ce76-4636-8e86-6622b1f40b7d" providerId="ADAL" clId="{9E21D1BE-6604-4C04-8886-D8FBAD2ADFEE}" dt="2020-05-24T02:08:01.135" v="513" actId="478"/>
          <ac:picMkLst>
            <pc:docMk/>
            <pc:sldMk cId="3176986957" sldId="947"/>
            <ac:picMk id="71" creationId="{3F0AF3D3-9285-4BC4-B052-3967737817DE}"/>
          </ac:picMkLst>
        </pc:picChg>
        <pc:picChg chg="del">
          <ac:chgData name="Jonathan Neo" userId="499c2d3d-ce76-4636-8e86-6622b1f40b7d" providerId="ADAL" clId="{9E21D1BE-6604-4C04-8886-D8FBAD2ADFEE}" dt="2020-05-24T02:08:01.135" v="513" actId="478"/>
          <ac:picMkLst>
            <pc:docMk/>
            <pc:sldMk cId="3176986957" sldId="947"/>
            <ac:picMk id="73" creationId="{BCC2B6E7-7841-4CD4-8992-5FBDD77E6F7A}"/>
          </ac:picMkLst>
        </pc:picChg>
        <pc:picChg chg="del">
          <ac:chgData name="Jonathan Neo" userId="499c2d3d-ce76-4636-8e86-6622b1f40b7d" providerId="ADAL" clId="{9E21D1BE-6604-4C04-8886-D8FBAD2ADFEE}" dt="2020-05-24T02:08:01.135" v="513" actId="478"/>
          <ac:picMkLst>
            <pc:docMk/>
            <pc:sldMk cId="3176986957" sldId="947"/>
            <ac:picMk id="103" creationId="{3ADE1EFE-D9C6-4FEC-997C-0278FC0C5C77}"/>
          </ac:picMkLst>
        </pc:picChg>
        <pc:picChg chg="del">
          <ac:chgData name="Jonathan Neo" userId="499c2d3d-ce76-4636-8e86-6622b1f40b7d" providerId="ADAL" clId="{9E21D1BE-6604-4C04-8886-D8FBAD2ADFEE}" dt="2020-05-24T02:08:01.135" v="513" actId="478"/>
          <ac:picMkLst>
            <pc:docMk/>
            <pc:sldMk cId="3176986957" sldId="947"/>
            <ac:picMk id="104" creationId="{C2FFE020-86A3-4306-A2BE-FEFF027A1C8A}"/>
          </ac:picMkLst>
        </pc:picChg>
        <pc:picChg chg="del">
          <ac:chgData name="Jonathan Neo" userId="499c2d3d-ce76-4636-8e86-6622b1f40b7d" providerId="ADAL" clId="{9E21D1BE-6604-4C04-8886-D8FBAD2ADFEE}" dt="2020-05-24T02:08:01.135" v="513" actId="478"/>
          <ac:picMkLst>
            <pc:docMk/>
            <pc:sldMk cId="3176986957" sldId="947"/>
            <ac:picMk id="105" creationId="{D3572C0C-366D-4CBE-8335-307760D0DE62}"/>
          </ac:picMkLst>
        </pc:picChg>
        <pc:picChg chg="del">
          <ac:chgData name="Jonathan Neo" userId="499c2d3d-ce76-4636-8e86-6622b1f40b7d" providerId="ADAL" clId="{9E21D1BE-6604-4C04-8886-D8FBAD2ADFEE}" dt="2020-05-24T02:08:01.135" v="513" actId="478"/>
          <ac:picMkLst>
            <pc:docMk/>
            <pc:sldMk cId="3176986957" sldId="947"/>
            <ac:picMk id="106" creationId="{76BC1C5C-26EB-4E42-8924-7063D7E8F8BE}"/>
          </ac:picMkLst>
        </pc:picChg>
        <pc:picChg chg="del">
          <ac:chgData name="Jonathan Neo" userId="499c2d3d-ce76-4636-8e86-6622b1f40b7d" providerId="ADAL" clId="{9E21D1BE-6604-4C04-8886-D8FBAD2ADFEE}" dt="2020-05-24T02:08:01.135" v="513" actId="478"/>
          <ac:picMkLst>
            <pc:docMk/>
            <pc:sldMk cId="3176986957" sldId="947"/>
            <ac:picMk id="107" creationId="{294EFCF1-6D84-4150-B165-8B6045172B4E}"/>
          </ac:picMkLst>
        </pc:picChg>
        <pc:picChg chg="del">
          <ac:chgData name="Jonathan Neo" userId="499c2d3d-ce76-4636-8e86-6622b1f40b7d" providerId="ADAL" clId="{9E21D1BE-6604-4C04-8886-D8FBAD2ADFEE}" dt="2020-05-24T02:08:01.135" v="513" actId="478"/>
          <ac:picMkLst>
            <pc:docMk/>
            <pc:sldMk cId="3176986957" sldId="947"/>
            <ac:picMk id="108" creationId="{46882B5F-98B3-4206-983C-607417E4992E}"/>
          </ac:picMkLst>
        </pc:picChg>
        <pc:picChg chg="del">
          <ac:chgData name="Jonathan Neo" userId="499c2d3d-ce76-4636-8e86-6622b1f40b7d" providerId="ADAL" clId="{9E21D1BE-6604-4C04-8886-D8FBAD2ADFEE}" dt="2020-05-24T02:08:01.135" v="513" actId="478"/>
          <ac:picMkLst>
            <pc:docMk/>
            <pc:sldMk cId="3176986957" sldId="947"/>
            <ac:picMk id="109" creationId="{B3223F9C-9F9C-484D-AEFA-A474E8AB27EE}"/>
          </ac:picMkLst>
        </pc:picChg>
        <pc:cxnChg chg="add mod">
          <ac:chgData name="Jonathan Neo" userId="499c2d3d-ce76-4636-8e86-6622b1f40b7d" providerId="ADAL" clId="{9E21D1BE-6604-4C04-8886-D8FBAD2ADFEE}" dt="2020-05-24T02:11:53.227" v="723" actId="1076"/>
          <ac:cxnSpMkLst>
            <pc:docMk/>
            <pc:sldMk cId="3176986957" sldId="947"/>
            <ac:cxnSpMk id="8" creationId="{697EAF6C-040D-437A-935B-3226733FCE93}"/>
          </ac:cxnSpMkLst>
        </pc:cxnChg>
        <pc:cxnChg chg="add mod">
          <ac:chgData name="Jonathan Neo" userId="499c2d3d-ce76-4636-8e86-6622b1f40b7d" providerId="ADAL" clId="{9E21D1BE-6604-4C04-8886-D8FBAD2ADFEE}" dt="2020-05-24T02:11:53.227" v="723" actId="1076"/>
          <ac:cxnSpMkLst>
            <pc:docMk/>
            <pc:sldMk cId="3176986957" sldId="947"/>
            <ac:cxnSpMk id="13" creationId="{F943E126-C8AA-4C2E-8420-22A0FCA37D35}"/>
          </ac:cxnSpMkLst>
        </pc:cxnChg>
        <pc:cxnChg chg="add mod">
          <ac:chgData name="Jonathan Neo" userId="499c2d3d-ce76-4636-8e86-6622b1f40b7d" providerId="ADAL" clId="{9E21D1BE-6604-4C04-8886-D8FBAD2ADFEE}" dt="2020-05-24T02:11:53.227" v="723" actId="1076"/>
          <ac:cxnSpMkLst>
            <pc:docMk/>
            <pc:sldMk cId="3176986957" sldId="947"/>
            <ac:cxnSpMk id="14" creationId="{029EC72B-752C-417A-BE75-2706A912F580}"/>
          </ac:cxnSpMkLst>
        </pc:cxnChg>
        <pc:cxnChg chg="add mod">
          <ac:chgData name="Jonathan Neo" userId="499c2d3d-ce76-4636-8e86-6622b1f40b7d" providerId="ADAL" clId="{9E21D1BE-6604-4C04-8886-D8FBAD2ADFEE}" dt="2020-05-24T02:11:53.227" v="723" actId="1076"/>
          <ac:cxnSpMkLst>
            <pc:docMk/>
            <pc:sldMk cId="3176986957" sldId="947"/>
            <ac:cxnSpMk id="15" creationId="{239E353D-5E9D-4E14-897D-1BBB44561266}"/>
          </ac:cxnSpMkLst>
        </pc:cxnChg>
        <pc:cxnChg chg="add mod">
          <ac:chgData name="Jonathan Neo" userId="499c2d3d-ce76-4636-8e86-6622b1f40b7d" providerId="ADAL" clId="{9E21D1BE-6604-4C04-8886-D8FBAD2ADFEE}" dt="2020-05-24T02:11:53.227" v="723" actId="1076"/>
          <ac:cxnSpMkLst>
            <pc:docMk/>
            <pc:sldMk cId="3176986957" sldId="947"/>
            <ac:cxnSpMk id="24" creationId="{128C859B-6FD2-42D0-A1E0-A2B4A7328A8C}"/>
          </ac:cxnSpMkLst>
        </pc:cxnChg>
        <pc:cxnChg chg="del mod">
          <ac:chgData name="Jonathan Neo" userId="499c2d3d-ce76-4636-8e86-6622b1f40b7d" providerId="ADAL" clId="{9E21D1BE-6604-4C04-8886-D8FBAD2ADFEE}" dt="2020-05-24T02:08:01.135" v="513" actId="478"/>
          <ac:cxnSpMkLst>
            <pc:docMk/>
            <pc:sldMk cId="3176986957" sldId="947"/>
            <ac:cxnSpMk id="24" creationId="{205B98DA-D1E2-4255-B7B2-12132BD22A84}"/>
          </ac:cxnSpMkLst>
        </pc:cxnChg>
        <pc:cxnChg chg="add mod">
          <ac:chgData name="Jonathan Neo" userId="499c2d3d-ce76-4636-8e86-6622b1f40b7d" providerId="ADAL" clId="{9E21D1BE-6604-4C04-8886-D8FBAD2ADFEE}" dt="2020-05-24T02:11:53.227" v="723" actId="1076"/>
          <ac:cxnSpMkLst>
            <pc:docMk/>
            <pc:sldMk cId="3176986957" sldId="947"/>
            <ac:cxnSpMk id="30" creationId="{328A07F2-0D48-4E86-BF31-6EAA06A7D1CA}"/>
          </ac:cxnSpMkLst>
        </pc:cxnChg>
        <pc:cxnChg chg="add mod">
          <ac:chgData name="Jonathan Neo" userId="499c2d3d-ce76-4636-8e86-6622b1f40b7d" providerId="ADAL" clId="{9E21D1BE-6604-4C04-8886-D8FBAD2ADFEE}" dt="2020-05-24T02:11:53.227" v="723" actId="1076"/>
          <ac:cxnSpMkLst>
            <pc:docMk/>
            <pc:sldMk cId="3176986957" sldId="947"/>
            <ac:cxnSpMk id="31" creationId="{83F2F357-64C8-45B8-A60B-1F8CF3885578}"/>
          </ac:cxnSpMkLst>
        </pc:cxnChg>
        <pc:cxnChg chg="add mod">
          <ac:chgData name="Jonathan Neo" userId="499c2d3d-ce76-4636-8e86-6622b1f40b7d" providerId="ADAL" clId="{9E21D1BE-6604-4C04-8886-D8FBAD2ADFEE}" dt="2020-05-24T02:11:53.227" v="723" actId="1076"/>
          <ac:cxnSpMkLst>
            <pc:docMk/>
            <pc:sldMk cId="3176986957" sldId="947"/>
            <ac:cxnSpMk id="32" creationId="{C1CA164A-571F-4C9C-BF6D-03D2C6FEF439}"/>
          </ac:cxnSpMkLst>
        </pc:cxnChg>
        <pc:cxnChg chg="del mod">
          <ac:chgData name="Jonathan Neo" userId="499c2d3d-ce76-4636-8e86-6622b1f40b7d" providerId="ADAL" clId="{9E21D1BE-6604-4C04-8886-D8FBAD2ADFEE}" dt="2020-05-24T02:08:01.135" v="513" actId="478"/>
          <ac:cxnSpMkLst>
            <pc:docMk/>
            <pc:sldMk cId="3176986957" sldId="947"/>
            <ac:cxnSpMk id="40" creationId="{BD803938-72B7-4BB5-B37F-CAAEB693FA88}"/>
          </ac:cxnSpMkLst>
        </pc:cxnChg>
        <pc:cxnChg chg="add mod">
          <ac:chgData name="Jonathan Neo" userId="499c2d3d-ce76-4636-8e86-6622b1f40b7d" providerId="ADAL" clId="{9E21D1BE-6604-4C04-8886-D8FBAD2ADFEE}" dt="2020-05-24T02:11:53.227" v="723" actId="1076"/>
          <ac:cxnSpMkLst>
            <pc:docMk/>
            <pc:sldMk cId="3176986957" sldId="947"/>
            <ac:cxnSpMk id="41" creationId="{E179B98D-ADDF-401D-AC67-5BE395BC629A}"/>
          </ac:cxnSpMkLst>
        </pc:cxnChg>
        <pc:cxnChg chg="add mod">
          <ac:chgData name="Jonathan Neo" userId="499c2d3d-ce76-4636-8e86-6622b1f40b7d" providerId="ADAL" clId="{9E21D1BE-6604-4C04-8886-D8FBAD2ADFEE}" dt="2020-05-24T02:11:53.227" v="723" actId="1076"/>
          <ac:cxnSpMkLst>
            <pc:docMk/>
            <pc:sldMk cId="3176986957" sldId="947"/>
            <ac:cxnSpMk id="44" creationId="{FEF58500-9963-4F47-AC40-F6FB564C8D81}"/>
          </ac:cxnSpMkLst>
        </pc:cxnChg>
        <pc:cxnChg chg="del mod">
          <ac:chgData name="Jonathan Neo" userId="499c2d3d-ce76-4636-8e86-6622b1f40b7d" providerId="ADAL" clId="{9E21D1BE-6604-4C04-8886-D8FBAD2ADFEE}" dt="2020-05-24T02:08:01.135" v="513" actId="478"/>
          <ac:cxnSpMkLst>
            <pc:docMk/>
            <pc:sldMk cId="3176986957" sldId="947"/>
            <ac:cxnSpMk id="52" creationId="{64FDFC38-201A-4E7E-BF54-A8EF7B9E592D}"/>
          </ac:cxnSpMkLst>
        </pc:cxnChg>
        <pc:cxnChg chg="del mod">
          <ac:chgData name="Jonathan Neo" userId="499c2d3d-ce76-4636-8e86-6622b1f40b7d" providerId="ADAL" clId="{9E21D1BE-6604-4C04-8886-D8FBAD2ADFEE}" dt="2020-05-24T02:08:01.135" v="513" actId="478"/>
          <ac:cxnSpMkLst>
            <pc:docMk/>
            <pc:sldMk cId="3176986957" sldId="947"/>
            <ac:cxnSpMk id="53" creationId="{33457DEF-05D5-4324-A04B-540A25F3DA46}"/>
          </ac:cxnSpMkLst>
        </pc:cxnChg>
        <pc:cxnChg chg="del mod">
          <ac:chgData name="Jonathan Neo" userId="499c2d3d-ce76-4636-8e86-6622b1f40b7d" providerId="ADAL" clId="{9E21D1BE-6604-4C04-8886-D8FBAD2ADFEE}" dt="2020-05-24T02:08:01.135" v="513" actId="478"/>
          <ac:cxnSpMkLst>
            <pc:docMk/>
            <pc:sldMk cId="3176986957" sldId="947"/>
            <ac:cxnSpMk id="54" creationId="{54AF5692-10EC-42CF-BA9B-4B5B042B669B}"/>
          </ac:cxnSpMkLst>
        </pc:cxnChg>
        <pc:cxnChg chg="del mod">
          <ac:chgData name="Jonathan Neo" userId="499c2d3d-ce76-4636-8e86-6622b1f40b7d" providerId="ADAL" clId="{9E21D1BE-6604-4C04-8886-D8FBAD2ADFEE}" dt="2020-05-24T02:08:01.135" v="513" actId="478"/>
          <ac:cxnSpMkLst>
            <pc:docMk/>
            <pc:sldMk cId="3176986957" sldId="947"/>
            <ac:cxnSpMk id="56" creationId="{44757DE0-B6CC-4D63-BC44-9D8FA82BAC13}"/>
          </ac:cxnSpMkLst>
        </pc:cxnChg>
        <pc:cxnChg chg="add mod">
          <ac:chgData name="Jonathan Neo" userId="499c2d3d-ce76-4636-8e86-6622b1f40b7d" providerId="ADAL" clId="{9E21D1BE-6604-4C04-8886-D8FBAD2ADFEE}" dt="2020-05-24T02:11:53.227" v="723" actId="1076"/>
          <ac:cxnSpMkLst>
            <pc:docMk/>
            <pc:sldMk cId="3176986957" sldId="947"/>
            <ac:cxnSpMk id="56" creationId="{883FDF0D-FF4C-4217-AC02-F700F85B80C8}"/>
          </ac:cxnSpMkLst>
        </pc:cxnChg>
        <pc:cxnChg chg="add mod">
          <ac:chgData name="Jonathan Neo" userId="499c2d3d-ce76-4636-8e86-6622b1f40b7d" providerId="ADAL" clId="{9E21D1BE-6604-4C04-8886-D8FBAD2ADFEE}" dt="2020-05-24T02:11:53.227" v="723" actId="1076"/>
          <ac:cxnSpMkLst>
            <pc:docMk/>
            <pc:sldMk cId="3176986957" sldId="947"/>
            <ac:cxnSpMk id="57" creationId="{79D25985-9BE9-4DD7-B359-3976C4D1CC7D}"/>
          </ac:cxnSpMkLst>
        </pc:cxnChg>
        <pc:cxnChg chg="add mod">
          <ac:chgData name="Jonathan Neo" userId="499c2d3d-ce76-4636-8e86-6622b1f40b7d" providerId="ADAL" clId="{9E21D1BE-6604-4C04-8886-D8FBAD2ADFEE}" dt="2020-05-24T02:11:53.227" v="723" actId="1076"/>
          <ac:cxnSpMkLst>
            <pc:docMk/>
            <pc:sldMk cId="3176986957" sldId="947"/>
            <ac:cxnSpMk id="58" creationId="{06246EA2-47A9-4858-A7E8-5B5E53A22F02}"/>
          </ac:cxnSpMkLst>
        </pc:cxnChg>
        <pc:cxnChg chg="del mod">
          <ac:chgData name="Jonathan Neo" userId="499c2d3d-ce76-4636-8e86-6622b1f40b7d" providerId="ADAL" clId="{9E21D1BE-6604-4C04-8886-D8FBAD2ADFEE}" dt="2020-05-24T02:08:01.135" v="513" actId="478"/>
          <ac:cxnSpMkLst>
            <pc:docMk/>
            <pc:sldMk cId="3176986957" sldId="947"/>
            <ac:cxnSpMk id="62" creationId="{E1BABBF4-9BC3-4959-91A6-6E85405B2F2A}"/>
          </ac:cxnSpMkLst>
        </pc:cxnChg>
        <pc:cxnChg chg="del mod">
          <ac:chgData name="Jonathan Neo" userId="499c2d3d-ce76-4636-8e86-6622b1f40b7d" providerId="ADAL" clId="{9E21D1BE-6604-4C04-8886-D8FBAD2ADFEE}" dt="2020-05-24T02:08:01.135" v="513" actId="478"/>
          <ac:cxnSpMkLst>
            <pc:docMk/>
            <pc:sldMk cId="3176986957" sldId="947"/>
            <ac:cxnSpMk id="63" creationId="{CD5154AB-B457-4877-B1BB-2CB6C2C04312}"/>
          </ac:cxnSpMkLst>
        </pc:cxnChg>
        <pc:cxnChg chg="add mod">
          <ac:chgData name="Jonathan Neo" userId="499c2d3d-ce76-4636-8e86-6622b1f40b7d" providerId="ADAL" clId="{9E21D1BE-6604-4C04-8886-D8FBAD2ADFEE}" dt="2020-05-24T02:11:53.227" v="723" actId="1076"/>
          <ac:cxnSpMkLst>
            <pc:docMk/>
            <pc:sldMk cId="3176986957" sldId="947"/>
            <ac:cxnSpMk id="64" creationId="{0699133F-E7F8-4E0C-8ECD-DDA40D9128BB}"/>
          </ac:cxnSpMkLst>
        </pc:cxnChg>
        <pc:cxnChg chg="del mod">
          <ac:chgData name="Jonathan Neo" userId="499c2d3d-ce76-4636-8e86-6622b1f40b7d" providerId="ADAL" clId="{9E21D1BE-6604-4C04-8886-D8FBAD2ADFEE}" dt="2020-05-24T02:08:01.135" v="513" actId="478"/>
          <ac:cxnSpMkLst>
            <pc:docMk/>
            <pc:sldMk cId="3176986957" sldId="947"/>
            <ac:cxnSpMk id="64" creationId="{8D2D95D7-815D-4161-8350-7782624D260C}"/>
          </ac:cxnSpMkLst>
        </pc:cxnChg>
        <pc:cxnChg chg="add mod">
          <ac:chgData name="Jonathan Neo" userId="499c2d3d-ce76-4636-8e86-6622b1f40b7d" providerId="ADAL" clId="{9E21D1BE-6604-4C04-8886-D8FBAD2ADFEE}" dt="2020-05-24T02:11:53.227" v="723" actId="1076"/>
          <ac:cxnSpMkLst>
            <pc:docMk/>
            <pc:sldMk cId="3176986957" sldId="947"/>
            <ac:cxnSpMk id="65" creationId="{1D9D96E1-B4A6-49D6-8211-F624622EDD3E}"/>
          </ac:cxnSpMkLst>
        </pc:cxnChg>
        <pc:cxnChg chg="del mod">
          <ac:chgData name="Jonathan Neo" userId="499c2d3d-ce76-4636-8e86-6622b1f40b7d" providerId="ADAL" clId="{9E21D1BE-6604-4C04-8886-D8FBAD2ADFEE}" dt="2020-05-24T02:08:01.135" v="513" actId="478"/>
          <ac:cxnSpMkLst>
            <pc:docMk/>
            <pc:sldMk cId="3176986957" sldId="947"/>
            <ac:cxnSpMk id="66" creationId="{A1BE5532-754A-4BAD-9500-265F281C22AB}"/>
          </ac:cxnSpMkLst>
        </pc:cxnChg>
        <pc:cxnChg chg="add mod">
          <ac:chgData name="Jonathan Neo" userId="499c2d3d-ce76-4636-8e86-6622b1f40b7d" providerId="ADAL" clId="{9E21D1BE-6604-4C04-8886-D8FBAD2ADFEE}" dt="2020-05-24T02:11:53.227" v="723" actId="1076"/>
          <ac:cxnSpMkLst>
            <pc:docMk/>
            <pc:sldMk cId="3176986957" sldId="947"/>
            <ac:cxnSpMk id="67" creationId="{8A7DFEB2-A6F6-42C5-AD23-45C5661C5D12}"/>
          </ac:cxnSpMkLst>
        </pc:cxnChg>
        <pc:cxnChg chg="add mod">
          <ac:chgData name="Jonathan Neo" userId="499c2d3d-ce76-4636-8e86-6622b1f40b7d" providerId="ADAL" clId="{9E21D1BE-6604-4C04-8886-D8FBAD2ADFEE}" dt="2020-05-24T02:11:53.227" v="723" actId="1076"/>
          <ac:cxnSpMkLst>
            <pc:docMk/>
            <pc:sldMk cId="3176986957" sldId="947"/>
            <ac:cxnSpMk id="69" creationId="{D84000DE-B1A7-4FE4-873C-2D6DD60B612D}"/>
          </ac:cxnSpMkLst>
        </pc:cxnChg>
        <pc:cxnChg chg="add mod">
          <ac:chgData name="Jonathan Neo" userId="499c2d3d-ce76-4636-8e86-6622b1f40b7d" providerId="ADAL" clId="{9E21D1BE-6604-4C04-8886-D8FBAD2ADFEE}" dt="2020-05-24T02:11:53.227" v="723" actId="1076"/>
          <ac:cxnSpMkLst>
            <pc:docMk/>
            <pc:sldMk cId="3176986957" sldId="947"/>
            <ac:cxnSpMk id="71" creationId="{DB45A5BA-ECDE-408F-9F62-FFB85557E09B}"/>
          </ac:cxnSpMkLst>
        </pc:cxnChg>
        <pc:cxnChg chg="del mod">
          <ac:chgData name="Jonathan Neo" userId="499c2d3d-ce76-4636-8e86-6622b1f40b7d" providerId="ADAL" clId="{9E21D1BE-6604-4C04-8886-D8FBAD2ADFEE}" dt="2020-05-24T02:08:01.135" v="513" actId="478"/>
          <ac:cxnSpMkLst>
            <pc:docMk/>
            <pc:sldMk cId="3176986957" sldId="947"/>
            <ac:cxnSpMk id="74" creationId="{ED6EEDFD-BD64-431E-AA06-E78E465F6CE6}"/>
          </ac:cxnSpMkLst>
        </pc:cxnChg>
        <pc:cxnChg chg="del mod">
          <ac:chgData name="Jonathan Neo" userId="499c2d3d-ce76-4636-8e86-6622b1f40b7d" providerId="ADAL" clId="{9E21D1BE-6604-4C04-8886-D8FBAD2ADFEE}" dt="2020-05-24T02:08:01.135" v="513" actId="478"/>
          <ac:cxnSpMkLst>
            <pc:docMk/>
            <pc:sldMk cId="3176986957" sldId="947"/>
            <ac:cxnSpMk id="85" creationId="{BE131070-7555-47F5-ADBC-B9D266B37B63}"/>
          </ac:cxnSpMkLst>
        </pc:cxnChg>
        <pc:cxnChg chg="del mod">
          <ac:chgData name="Jonathan Neo" userId="499c2d3d-ce76-4636-8e86-6622b1f40b7d" providerId="ADAL" clId="{9E21D1BE-6604-4C04-8886-D8FBAD2ADFEE}" dt="2020-05-24T02:08:01.135" v="513" actId="478"/>
          <ac:cxnSpMkLst>
            <pc:docMk/>
            <pc:sldMk cId="3176986957" sldId="947"/>
            <ac:cxnSpMk id="90" creationId="{1828472C-E3F9-44AD-AF2D-978FCBAB1E2E}"/>
          </ac:cxnSpMkLst>
        </pc:cxnChg>
        <pc:cxnChg chg="del mod">
          <ac:chgData name="Jonathan Neo" userId="499c2d3d-ce76-4636-8e86-6622b1f40b7d" providerId="ADAL" clId="{9E21D1BE-6604-4C04-8886-D8FBAD2ADFEE}" dt="2020-05-24T02:08:01.135" v="513" actId="478"/>
          <ac:cxnSpMkLst>
            <pc:docMk/>
            <pc:sldMk cId="3176986957" sldId="947"/>
            <ac:cxnSpMk id="101" creationId="{1133B401-8495-4FC3-A01C-2FA1F53AC756}"/>
          </ac:cxnSpMkLst>
        </pc:cxnChg>
        <pc:cxnChg chg="del mod">
          <ac:chgData name="Jonathan Neo" userId="499c2d3d-ce76-4636-8e86-6622b1f40b7d" providerId="ADAL" clId="{9E21D1BE-6604-4C04-8886-D8FBAD2ADFEE}" dt="2020-05-24T02:08:01.135" v="513" actId="478"/>
          <ac:cxnSpMkLst>
            <pc:docMk/>
            <pc:sldMk cId="3176986957" sldId="947"/>
            <ac:cxnSpMk id="111" creationId="{7D4F89B2-350A-4177-B7AA-742DB87BFAE7}"/>
          </ac:cxnSpMkLst>
        </pc:cxnChg>
        <pc:cxnChg chg="del mod">
          <ac:chgData name="Jonathan Neo" userId="499c2d3d-ce76-4636-8e86-6622b1f40b7d" providerId="ADAL" clId="{9E21D1BE-6604-4C04-8886-D8FBAD2ADFEE}" dt="2020-05-24T02:08:01.135" v="513" actId="478"/>
          <ac:cxnSpMkLst>
            <pc:docMk/>
            <pc:sldMk cId="3176986957" sldId="947"/>
            <ac:cxnSpMk id="112" creationId="{3E15FF96-8AC2-412A-9FA8-5AFD89264736}"/>
          </ac:cxnSpMkLst>
        </pc:cxnChg>
      </pc:sldChg>
      <pc:sldChg chg="addSp delSp modSp add mod">
        <pc:chgData name="Jonathan Neo" userId="499c2d3d-ce76-4636-8e86-6622b1f40b7d" providerId="ADAL" clId="{9E21D1BE-6604-4C04-8886-D8FBAD2ADFEE}" dt="2020-05-26T17:21:46.440" v="2560" actId="20577"/>
        <pc:sldMkLst>
          <pc:docMk/>
          <pc:sldMk cId="1696041686" sldId="948"/>
        </pc:sldMkLst>
        <pc:spChg chg="mod">
          <ac:chgData name="Jonathan Neo" userId="499c2d3d-ce76-4636-8e86-6622b1f40b7d" providerId="ADAL" clId="{9E21D1BE-6604-4C04-8886-D8FBAD2ADFEE}" dt="2020-05-26T13:22:51.873" v="1365" actId="962"/>
          <ac:spMkLst>
            <pc:docMk/>
            <pc:sldMk cId="1696041686" sldId="948"/>
            <ac:spMk id="2" creationId="{4CA54266-611C-486E-B2F8-7030C027DDEB}"/>
          </ac:spMkLst>
        </pc:spChg>
        <pc:spChg chg="add mod">
          <ac:chgData name="Jonathan Neo" userId="499c2d3d-ce76-4636-8e86-6622b1f40b7d" providerId="ADAL" clId="{9E21D1BE-6604-4C04-8886-D8FBAD2ADFEE}" dt="2020-05-26T13:23:36.765" v="1383" actId="207"/>
          <ac:spMkLst>
            <pc:docMk/>
            <pc:sldMk cId="1696041686" sldId="948"/>
            <ac:spMk id="3" creationId="{CC96B76A-A8F0-4E1C-AD5D-B0E9864F71B5}"/>
          </ac:spMkLst>
        </pc:spChg>
        <pc:spChg chg="del">
          <ac:chgData name="Jonathan Neo" userId="499c2d3d-ce76-4636-8e86-6622b1f40b7d" providerId="ADAL" clId="{9E21D1BE-6604-4C04-8886-D8FBAD2ADFEE}" dt="2020-05-26T13:16:53.473" v="1332" actId="478"/>
          <ac:spMkLst>
            <pc:docMk/>
            <pc:sldMk cId="1696041686" sldId="948"/>
            <ac:spMk id="11" creationId="{49A0ACCE-98B5-4861-9F6B-7EAE1FB39794}"/>
          </ac:spMkLst>
        </pc:spChg>
        <pc:spChg chg="del">
          <ac:chgData name="Jonathan Neo" userId="499c2d3d-ce76-4636-8e86-6622b1f40b7d" providerId="ADAL" clId="{9E21D1BE-6604-4C04-8886-D8FBAD2ADFEE}" dt="2020-05-26T13:16:53.473" v="1332" actId="478"/>
          <ac:spMkLst>
            <pc:docMk/>
            <pc:sldMk cId="1696041686" sldId="948"/>
            <ac:spMk id="13" creationId="{2E8AB068-9A7F-48F4-B317-0A19CE06ADA4}"/>
          </ac:spMkLst>
        </pc:spChg>
        <pc:spChg chg="del">
          <ac:chgData name="Jonathan Neo" userId="499c2d3d-ce76-4636-8e86-6622b1f40b7d" providerId="ADAL" clId="{9E21D1BE-6604-4C04-8886-D8FBAD2ADFEE}" dt="2020-05-26T13:16:53.473" v="1332" actId="478"/>
          <ac:spMkLst>
            <pc:docMk/>
            <pc:sldMk cId="1696041686" sldId="948"/>
            <ac:spMk id="15" creationId="{D2E3DD22-43F2-4D57-933B-32068696F9F8}"/>
          </ac:spMkLst>
        </pc:spChg>
        <pc:spChg chg="del">
          <ac:chgData name="Jonathan Neo" userId="499c2d3d-ce76-4636-8e86-6622b1f40b7d" providerId="ADAL" clId="{9E21D1BE-6604-4C04-8886-D8FBAD2ADFEE}" dt="2020-05-26T13:16:53.473" v="1332" actId="478"/>
          <ac:spMkLst>
            <pc:docMk/>
            <pc:sldMk cId="1696041686" sldId="948"/>
            <ac:spMk id="18" creationId="{BC5F12A0-BD64-4083-9C7C-29CD9C136A86}"/>
          </ac:spMkLst>
        </pc:spChg>
        <pc:spChg chg="del">
          <ac:chgData name="Jonathan Neo" userId="499c2d3d-ce76-4636-8e86-6622b1f40b7d" providerId="ADAL" clId="{9E21D1BE-6604-4C04-8886-D8FBAD2ADFEE}" dt="2020-05-26T13:16:53.473" v="1332" actId="478"/>
          <ac:spMkLst>
            <pc:docMk/>
            <pc:sldMk cId="1696041686" sldId="948"/>
            <ac:spMk id="19" creationId="{67D4C497-57D2-4CB6-A93C-9F2A4CDFAB7E}"/>
          </ac:spMkLst>
        </pc:spChg>
        <pc:spChg chg="add mod ord">
          <ac:chgData name="Jonathan Neo" userId="499c2d3d-ce76-4636-8e86-6622b1f40b7d" providerId="ADAL" clId="{9E21D1BE-6604-4C04-8886-D8FBAD2ADFEE}" dt="2020-05-26T13:23:27.410" v="1382" actId="164"/>
          <ac:spMkLst>
            <pc:docMk/>
            <pc:sldMk cId="1696041686" sldId="948"/>
            <ac:spMk id="21" creationId="{C62B8E8E-8EDA-4827-BDAA-09F83A73E683}"/>
          </ac:spMkLst>
        </pc:spChg>
        <pc:spChg chg="add mod ord">
          <ac:chgData name="Jonathan Neo" userId="499c2d3d-ce76-4636-8e86-6622b1f40b7d" providerId="ADAL" clId="{9E21D1BE-6604-4C04-8886-D8FBAD2ADFEE}" dt="2020-05-26T13:23:53.569" v="1389" actId="207"/>
          <ac:spMkLst>
            <pc:docMk/>
            <pc:sldMk cId="1696041686" sldId="948"/>
            <ac:spMk id="23" creationId="{E14854FF-034E-434D-AE71-2D6E1E766B74}"/>
          </ac:spMkLst>
        </pc:spChg>
        <pc:spChg chg="add del mod">
          <ac:chgData name="Jonathan Neo" userId="499c2d3d-ce76-4636-8e86-6622b1f40b7d" providerId="ADAL" clId="{9E21D1BE-6604-4C04-8886-D8FBAD2ADFEE}" dt="2020-05-26T13:24:33.246" v="1398" actId="478"/>
          <ac:spMkLst>
            <pc:docMk/>
            <pc:sldMk cId="1696041686" sldId="948"/>
            <ac:spMk id="25" creationId="{5EDB9A25-55FD-4BBB-B446-0C7D14D9C11C}"/>
          </ac:spMkLst>
        </pc:spChg>
        <pc:spChg chg="add mod">
          <ac:chgData name="Jonathan Neo" userId="499c2d3d-ce76-4636-8e86-6622b1f40b7d" providerId="ADAL" clId="{9E21D1BE-6604-4C04-8886-D8FBAD2ADFEE}" dt="2020-05-26T13:25:04.485" v="1436" actId="1076"/>
          <ac:spMkLst>
            <pc:docMk/>
            <pc:sldMk cId="1696041686" sldId="948"/>
            <ac:spMk id="26" creationId="{871D952E-4A5E-47E7-B2E7-9C717029572E}"/>
          </ac:spMkLst>
        </pc:spChg>
        <pc:spChg chg="add mod">
          <ac:chgData name="Jonathan Neo" userId="499c2d3d-ce76-4636-8e86-6622b1f40b7d" providerId="ADAL" clId="{9E21D1BE-6604-4C04-8886-D8FBAD2ADFEE}" dt="2020-05-26T13:25:16.833" v="1467" actId="1076"/>
          <ac:spMkLst>
            <pc:docMk/>
            <pc:sldMk cId="1696041686" sldId="948"/>
            <ac:spMk id="27" creationId="{91B5C108-5523-4FBC-843C-4C0D59692B6A}"/>
          </ac:spMkLst>
        </pc:spChg>
        <pc:spChg chg="add mod">
          <ac:chgData name="Jonathan Neo" userId="499c2d3d-ce76-4636-8e86-6622b1f40b7d" providerId="ADAL" clId="{9E21D1BE-6604-4C04-8886-D8FBAD2ADFEE}" dt="2020-05-26T17:21:46.440" v="2560" actId="20577"/>
          <ac:spMkLst>
            <pc:docMk/>
            <pc:sldMk cId="1696041686" sldId="948"/>
            <ac:spMk id="28" creationId="{5E6B52C8-3EAB-4D3E-AB1E-0FBDD615B8BF}"/>
          </ac:spMkLst>
        </pc:spChg>
        <pc:grpChg chg="add mod">
          <ac:chgData name="Jonathan Neo" userId="499c2d3d-ce76-4636-8e86-6622b1f40b7d" providerId="ADAL" clId="{9E21D1BE-6604-4C04-8886-D8FBAD2ADFEE}" dt="2020-05-26T13:24:51.577" v="1406" actId="1037"/>
          <ac:grpSpMkLst>
            <pc:docMk/>
            <pc:sldMk cId="1696041686" sldId="948"/>
            <ac:grpSpMk id="8" creationId="{E11638F8-8377-4C16-8C4F-ECC02C8D24EE}"/>
          </ac:grpSpMkLst>
        </pc:grpChg>
        <pc:grpChg chg="add mod">
          <ac:chgData name="Jonathan Neo" userId="499c2d3d-ce76-4636-8e86-6622b1f40b7d" providerId="ADAL" clId="{9E21D1BE-6604-4C04-8886-D8FBAD2ADFEE}" dt="2020-05-26T13:24:51.577" v="1406" actId="1037"/>
          <ac:grpSpMkLst>
            <pc:docMk/>
            <pc:sldMk cId="1696041686" sldId="948"/>
            <ac:grpSpMk id="22" creationId="{8BB3CBC1-DE6A-4913-9FCC-889E5B8F7F42}"/>
          </ac:grpSpMkLst>
        </pc:grpChg>
        <pc:grpChg chg="add mod">
          <ac:chgData name="Jonathan Neo" userId="499c2d3d-ce76-4636-8e86-6622b1f40b7d" providerId="ADAL" clId="{9E21D1BE-6604-4C04-8886-D8FBAD2ADFEE}" dt="2020-05-26T13:24:51.577" v="1406" actId="1037"/>
          <ac:grpSpMkLst>
            <pc:docMk/>
            <pc:sldMk cId="1696041686" sldId="948"/>
            <ac:grpSpMk id="24" creationId="{A9E907E5-82F5-43F2-9D15-FD48C7905BF6}"/>
          </ac:grpSpMkLst>
        </pc:grpChg>
        <pc:picChg chg="del">
          <ac:chgData name="Jonathan Neo" userId="499c2d3d-ce76-4636-8e86-6622b1f40b7d" providerId="ADAL" clId="{9E21D1BE-6604-4C04-8886-D8FBAD2ADFEE}" dt="2020-05-26T13:16:53.979" v="1333" actId="478"/>
          <ac:picMkLst>
            <pc:docMk/>
            <pc:sldMk cId="1696041686" sldId="948"/>
            <ac:picMk id="4" creationId="{CD5430F2-091F-44F7-AA7F-E7B15CB50BA9}"/>
          </ac:picMkLst>
        </pc:picChg>
        <pc:picChg chg="add mod">
          <ac:chgData name="Jonathan Neo" userId="499c2d3d-ce76-4636-8e86-6622b1f40b7d" providerId="ADAL" clId="{9E21D1BE-6604-4C04-8886-D8FBAD2ADFEE}" dt="2020-05-26T13:22:58.638" v="1367" actId="164"/>
          <ac:picMkLst>
            <pc:docMk/>
            <pc:sldMk cId="1696041686" sldId="948"/>
            <ac:picMk id="7" creationId="{3D228D19-CC20-4B7F-8525-CDE2083663C7}"/>
          </ac:picMkLst>
        </pc:picChg>
        <pc:picChg chg="del">
          <ac:chgData name="Jonathan Neo" userId="499c2d3d-ce76-4636-8e86-6622b1f40b7d" providerId="ADAL" clId="{9E21D1BE-6604-4C04-8886-D8FBAD2ADFEE}" dt="2020-05-26T13:16:53.473" v="1332" actId="478"/>
          <ac:picMkLst>
            <pc:docMk/>
            <pc:sldMk cId="1696041686" sldId="948"/>
            <ac:picMk id="9" creationId="{3AB79097-F3DF-4C9D-992F-7AEB3B847678}"/>
          </ac:picMkLst>
        </pc:picChg>
        <pc:picChg chg="add mod">
          <ac:chgData name="Jonathan Neo" userId="499c2d3d-ce76-4636-8e86-6622b1f40b7d" providerId="ADAL" clId="{9E21D1BE-6604-4C04-8886-D8FBAD2ADFEE}" dt="2020-05-26T13:23:27.410" v="1382" actId="164"/>
          <ac:picMkLst>
            <pc:docMk/>
            <pc:sldMk cId="1696041686" sldId="948"/>
            <ac:picMk id="12" creationId="{13BD0674-6208-48E3-A9A4-B9F9CB761BA9}"/>
          </ac:picMkLst>
        </pc:picChg>
        <pc:picChg chg="add mod">
          <ac:chgData name="Jonathan Neo" userId="499c2d3d-ce76-4636-8e86-6622b1f40b7d" providerId="ADAL" clId="{9E21D1BE-6604-4C04-8886-D8FBAD2ADFEE}" dt="2020-05-26T13:23:47.830" v="1388" actId="164"/>
          <ac:picMkLst>
            <pc:docMk/>
            <pc:sldMk cId="1696041686" sldId="948"/>
            <ac:picMk id="16" creationId="{AB77978E-2CFE-408A-BDDB-C671095A23AD}"/>
          </ac:picMkLst>
        </pc:picChg>
        <pc:picChg chg="del">
          <ac:chgData name="Jonathan Neo" userId="499c2d3d-ce76-4636-8e86-6622b1f40b7d" providerId="ADAL" clId="{9E21D1BE-6604-4C04-8886-D8FBAD2ADFEE}" dt="2020-05-26T13:16:53.473" v="1332" actId="478"/>
          <ac:picMkLst>
            <pc:docMk/>
            <pc:sldMk cId="1696041686" sldId="948"/>
            <ac:picMk id="17" creationId="{887D4DC5-8279-4539-B3FC-2E965F01CD04}"/>
          </ac:picMkLst>
        </pc:picChg>
      </pc:sldChg>
      <pc:sldChg chg="addSp modSp add del mod">
        <pc:chgData name="Jonathan Neo" userId="499c2d3d-ce76-4636-8e86-6622b1f40b7d" providerId="ADAL" clId="{9E21D1BE-6604-4C04-8886-D8FBAD2ADFEE}" dt="2020-05-26T13:24:38.578" v="1401" actId="47"/>
        <pc:sldMkLst>
          <pc:docMk/>
          <pc:sldMk cId="428365749" sldId="949"/>
        </pc:sldMkLst>
        <pc:spChg chg="add mod">
          <ac:chgData name="Jonathan Neo" userId="499c2d3d-ce76-4636-8e86-6622b1f40b7d" providerId="ADAL" clId="{9E21D1BE-6604-4C04-8886-D8FBAD2ADFEE}" dt="2020-05-26T13:24:36.629" v="1400" actId="1076"/>
          <ac:spMkLst>
            <pc:docMk/>
            <pc:sldMk cId="428365749" sldId="949"/>
            <ac:spMk id="15" creationId="{DD4DC317-A127-4C19-BA82-038B41FD1C80}"/>
          </ac:spMkLst>
        </pc:spChg>
      </pc:sldChg>
      <pc:sldChg chg="addSp modSp add mod">
        <pc:chgData name="Jonathan Neo" userId="499c2d3d-ce76-4636-8e86-6622b1f40b7d" providerId="ADAL" clId="{9E21D1BE-6604-4C04-8886-D8FBAD2ADFEE}" dt="2020-05-26T17:21:48.762" v="2561"/>
        <pc:sldMkLst>
          <pc:docMk/>
          <pc:sldMk cId="2444432339" sldId="949"/>
        </pc:sldMkLst>
        <pc:spChg chg="add mod">
          <ac:chgData name="Jonathan Neo" userId="499c2d3d-ce76-4636-8e86-6622b1f40b7d" providerId="ADAL" clId="{9E21D1BE-6604-4C04-8886-D8FBAD2ADFEE}" dt="2020-05-26T13:26:35.746" v="1539" actId="207"/>
          <ac:spMkLst>
            <pc:docMk/>
            <pc:sldMk cId="2444432339" sldId="949"/>
            <ac:spMk id="17" creationId="{618C0A1C-6A92-465D-BEDE-01624A359683}"/>
          </ac:spMkLst>
        </pc:spChg>
        <pc:spChg chg="add mod">
          <ac:chgData name="Jonathan Neo" userId="499c2d3d-ce76-4636-8e86-6622b1f40b7d" providerId="ADAL" clId="{9E21D1BE-6604-4C04-8886-D8FBAD2ADFEE}" dt="2020-05-26T13:26:35.746" v="1539" actId="207"/>
          <ac:spMkLst>
            <pc:docMk/>
            <pc:sldMk cId="2444432339" sldId="949"/>
            <ac:spMk id="18" creationId="{DD5247C7-A11E-4469-8B5E-F20B0F23347E}"/>
          </ac:spMkLst>
        </pc:spChg>
        <pc:spChg chg="mod">
          <ac:chgData name="Jonathan Neo" userId="499c2d3d-ce76-4636-8e86-6622b1f40b7d" providerId="ADAL" clId="{9E21D1BE-6604-4C04-8886-D8FBAD2ADFEE}" dt="2020-05-26T17:21:48.762" v="2561"/>
          <ac:spMkLst>
            <pc:docMk/>
            <pc:sldMk cId="2444432339" sldId="949"/>
            <ac:spMk id="28" creationId="{5E6B52C8-3EAB-4D3E-AB1E-0FBDD615B8BF}"/>
          </ac:spMkLst>
        </pc:spChg>
      </pc:sldChg>
      <pc:sldChg chg="addSp delSp modSp add mod">
        <pc:chgData name="Jonathan Neo" userId="499c2d3d-ce76-4636-8e86-6622b1f40b7d" providerId="ADAL" clId="{9E21D1BE-6604-4C04-8886-D8FBAD2ADFEE}" dt="2020-05-26T18:24:59.282" v="5741"/>
        <pc:sldMkLst>
          <pc:docMk/>
          <pc:sldMk cId="389504660" sldId="950"/>
        </pc:sldMkLst>
        <pc:spChg chg="mod">
          <ac:chgData name="Jonathan Neo" userId="499c2d3d-ce76-4636-8e86-6622b1f40b7d" providerId="ADAL" clId="{9E21D1BE-6604-4C04-8886-D8FBAD2ADFEE}" dt="2020-05-26T18:24:59.282" v="5741"/>
          <ac:spMkLst>
            <pc:docMk/>
            <pc:sldMk cId="389504660" sldId="950"/>
            <ac:spMk id="2" creationId="{4CA54266-611C-486E-B2F8-7030C027DDEB}"/>
          </ac:spMkLst>
        </pc:spChg>
        <pc:spChg chg="del">
          <ac:chgData name="Jonathan Neo" userId="499c2d3d-ce76-4636-8e86-6622b1f40b7d" providerId="ADAL" clId="{9E21D1BE-6604-4C04-8886-D8FBAD2ADFEE}" dt="2020-05-26T18:24:16.022" v="5725" actId="478"/>
          <ac:spMkLst>
            <pc:docMk/>
            <pc:sldMk cId="389504660" sldId="950"/>
            <ac:spMk id="19" creationId="{01F1D8D8-BC07-4C1E-872D-6E288EE99CFA}"/>
          </ac:spMkLst>
        </pc:spChg>
        <pc:spChg chg="del">
          <ac:chgData name="Jonathan Neo" userId="499c2d3d-ce76-4636-8e86-6622b1f40b7d" providerId="ADAL" clId="{9E21D1BE-6604-4C04-8886-D8FBAD2ADFEE}" dt="2020-05-26T18:24:16.022" v="5725" actId="478"/>
          <ac:spMkLst>
            <pc:docMk/>
            <pc:sldMk cId="389504660" sldId="950"/>
            <ac:spMk id="20" creationId="{18AA446D-CAC6-4898-A136-E2931EF207BC}"/>
          </ac:spMkLst>
        </pc:spChg>
        <pc:spChg chg="del">
          <ac:chgData name="Jonathan Neo" userId="499c2d3d-ce76-4636-8e86-6622b1f40b7d" providerId="ADAL" clId="{9E21D1BE-6604-4C04-8886-D8FBAD2ADFEE}" dt="2020-05-26T18:24:16.022" v="5725" actId="478"/>
          <ac:spMkLst>
            <pc:docMk/>
            <pc:sldMk cId="389504660" sldId="950"/>
            <ac:spMk id="21" creationId="{F1C4ECF7-AEBA-4F49-A899-7FC6677E244A}"/>
          </ac:spMkLst>
        </pc:spChg>
        <pc:spChg chg="add mod">
          <ac:chgData name="Jonathan Neo" userId="499c2d3d-ce76-4636-8e86-6622b1f40b7d" providerId="ADAL" clId="{9E21D1BE-6604-4C04-8886-D8FBAD2ADFEE}" dt="2020-05-26T14:31:06.837" v="2041" actId="1076"/>
          <ac:spMkLst>
            <pc:docMk/>
            <pc:sldMk cId="389504660" sldId="950"/>
            <ac:spMk id="36" creationId="{60CB0BFF-DF63-42BE-8517-A0CDFCB29A3E}"/>
          </ac:spMkLst>
        </pc:spChg>
        <pc:spChg chg="add mod">
          <ac:chgData name="Jonathan Neo" userId="499c2d3d-ce76-4636-8e86-6622b1f40b7d" providerId="ADAL" clId="{9E21D1BE-6604-4C04-8886-D8FBAD2ADFEE}" dt="2020-05-26T14:31:06.837" v="2041" actId="1076"/>
          <ac:spMkLst>
            <pc:docMk/>
            <pc:sldMk cId="389504660" sldId="950"/>
            <ac:spMk id="37" creationId="{B17EE3C4-594D-4003-AEED-480FFAB2483C}"/>
          </ac:spMkLst>
        </pc:spChg>
        <pc:spChg chg="add mod">
          <ac:chgData name="Jonathan Neo" userId="499c2d3d-ce76-4636-8e86-6622b1f40b7d" providerId="ADAL" clId="{9E21D1BE-6604-4C04-8886-D8FBAD2ADFEE}" dt="2020-05-26T18:24:16.874" v="5726"/>
          <ac:spMkLst>
            <pc:docMk/>
            <pc:sldMk cId="389504660" sldId="950"/>
            <ac:spMk id="43" creationId="{F9102937-6F63-4A3F-99F4-896F5AEBC3EA}"/>
          </ac:spMkLst>
        </pc:spChg>
        <pc:spChg chg="add mod">
          <ac:chgData name="Jonathan Neo" userId="499c2d3d-ce76-4636-8e86-6622b1f40b7d" providerId="ADAL" clId="{9E21D1BE-6604-4C04-8886-D8FBAD2ADFEE}" dt="2020-05-26T18:24:16.874" v="5726"/>
          <ac:spMkLst>
            <pc:docMk/>
            <pc:sldMk cId="389504660" sldId="950"/>
            <ac:spMk id="44" creationId="{B70A4C80-D48D-43D7-B405-0F13779FC3B9}"/>
          </ac:spMkLst>
        </pc:spChg>
        <pc:spChg chg="add mod">
          <ac:chgData name="Jonathan Neo" userId="499c2d3d-ce76-4636-8e86-6622b1f40b7d" providerId="ADAL" clId="{9E21D1BE-6604-4C04-8886-D8FBAD2ADFEE}" dt="2020-05-26T18:24:16.874" v="5726"/>
          <ac:spMkLst>
            <pc:docMk/>
            <pc:sldMk cId="389504660" sldId="950"/>
            <ac:spMk id="46" creationId="{CD7DB1EA-E569-49B6-AFA5-88DDD2FB191E}"/>
          </ac:spMkLst>
        </pc:spChg>
        <pc:spChg chg="del mod">
          <ac:chgData name="Jonathan Neo" userId="499c2d3d-ce76-4636-8e86-6622b1f40b7d" providerId="ADAL" clId="{9E21D1BE-6604-4C04-8886-D8FBAD2ADFEE}" dt="2020-05-26T14:31:02.715" v="2039" actId="478"/>
          <ac:spMkLst>
            <pc:docMk/>
            <pc:sldMk cId="389504660" sldId="950"/>
            <ac:spMk id="51" creationId="{F0FE5701-FF4F-49BE-A32D-058A701D2CA6}"/>
          </ac:spMkLst>
        </pc:spChg>
        <pc:spChg chg="del mod">
          <ac:chgData name="Jonathan Neo" userId="499c2d3d-ce76-4636-8e86-6622b1f40b7d" providerId="ADAL" clId="{9E21D1BE-6604-4C04-8886-D8FBAD2ADFEE}" dt="2020-05-26T14:31:02.715" v="2039" actId="478"/>
          <ac:spMkLst>
            <pc:docMk/>
            <pc:sldMk cId="389504660" sldId="950"/>
            <ac:spMk id="52" creationId="{E460755A-2342-47F3-B789-76EC7B749EBE}"/>
          </ac:spMkLst>
        </pc:spChg>
        <pc:picChg chg="add mod">
          <ac:chgData name="Jonathan Neo" userId="499c2d3d-ce76-4636-8e86-6622b1f40b7d" providerId="ADAL" clId="{9E21D1BE-6604-4C04-8886-D8FBAD2ADFEE}" dt="2020-05-26T14:31:06.837" v="2041" actId="1076"/>
          <ac:picMkLst>
            <pc:docMk/>
            <pc:sldMk cId="389504660" sldId="950"/>
            <ac:picMk id="34" creationId="{8FA9530F-260B-44D6-A33C-08FB65C17CDF}"/>
          </ac:picMkLst>
        </pc:picChg>
        <pc:picChg chg="add mod">
          <ac:chgData name="Jonathan Neo" userId="499c2d3d-ce76-4636-8e86-6622b1f40b7d" providerId="ADAL" clId="{9E21D1BE-6604-4C04-8886-D8FBAD2ADFEE}" dt="2020-05-26T14:31:06.837" v="2041" actId="1076"/>
          <ac:picMkLst>
            <pc:docMk/>
            <pc:sldMk cId="389504660" sldId="950"/>
            <ac:picMk id="35" creationId="{708D93EE-B6E1-4ECF-818E-2A3E5DE498C8}"/>
          </ac:picMkLst>
        </pc:picChg>
        <pc:picChg chg="add mod">
          <ac:chgData name="Jonathan Neo" userId="499c2d3d-ce76-4636-8e86-6622b1f40b7d" providerId="ADAL" clId="{9E21D1BE-6604-4C04-8886-D8FBAD2ADFEE}" dt="2020-05-26T14:31:06.837" v="2041" actId="1076"/>
          <ac:picMkLst>
            <pc:docMk/>
            <pc:sldMk cId="389504660" sldId="950"/>
            <ac:picMk id="41" creationId="{BF48C849-3BD9-4DB7-9A04-BCB916C68A1E}"/>
          </ac:picMkLst>
        </pc:picChg>
        <pc:picChg chg="add mod">
          <ac:chgData name="Jonathan Neo" userId="499c2d3d-ce76-4636-8e86-6622b1f40b7d" providerId="ADAL" clId="{9E21D1BE-6604-4C04-8886-D8FBAD2ADFEE}" dt="2020-05-26T14:31:06.837" v="2041" actId="1076"/>
          <ac:picMkLst>
            <pc:docMk/>
            <pc:sldMk cId="389504660" sldId="950"/>
            <ac:picMk id="42" creationId="{BECF1BFA-4262-4810-8030-FDA5082E680E}"/>
          </ac:picMkLst>
        </pc:picChg>
        <pc:picChg chg="del mod">
          <ac:chgData name="Jonathan Neo" userId="499c2d3d-ce76-4636-8e86-6622b1f40b7d" providerId="ADAL" clId="{9E21D1BE-6604-4C04-8886-D8FBAD2ADFEE}" dt="2020-05-26T14:31:02.715" v="2039" actId="478"/>
          <ac:picMkLst>
            <pc:docMk/>
            <pc:sldMk cId="389504660" sldId="950"/>
            <ac:picMk id="49" creationId="{939EAE2F-D74B-4D6E-9649-659CBC5E4972}"/>
          </ac:picMkLst>
        </pc:picChg>
        <pc:picChg chg="del mod">
          <ac:chgData name="Jonathan Neo" userId="499c2d3d-ce76-4636-8e86-6622b1f40b7d" providerId="ADAL" clId="{9E21D1BE-6604-4C04-8886-D8FBAD2ADFEE}" dt="2020-05-26T14:31:02.715" v="2039" actId="478"/>
          <ac:picMkLst>
            <pc:docMk/>
            <pc:sldMk cId="389504660" sldId="950"/>
            <ac:picMk id="50" creationId="{D7EAA1A4-E80C-4390-B4F5-4A3E1DCBA317}"/>
          </ac:picMkLst>
        </pc:picChg>
        <pc:picChg chg="del mod">
          <ac:chgData name="Jonathan Neo" userId="499c2d3d-ce76-4636-8e86-6622b1f40b7d" providerId="ADAL" clId="{9E21D1BE-6604-4C04-8886-D8FBAD2ADFEE}" dt="2020-05-26T14:31:02.715" v="2039" actId="478"/>
          <ac:picMkLst>
            <pc:docMk/>
            <pc:sldMk cId="389504660" sldId="950"/>
            <ac:picMk id="53" creationId="{6A437C22-3CCA-4EFF-94ED-80313AC8F2C6}"/>
          </ac:picMkLst>
        </pc:picChg>
        <pc:picChg chg="del mod">
          <ac:chgData name="Jonathan Neo" userId="499c2d3d-ce76-4636-8e86-6622b1f40b7d" providerId="ADAL" clId="{9E21D1BE-6604-4C04-8886-D8FBAD2ADFEE}" dt="2020-05-26T14:31:02.715" v="2039" actId="478"/>
          <ac:picMkLst>
            <pc:docMk/>
            <pc:sldMk cId="389504660" sldId="950"/>
            <ac:picMk id="54" creationId="{17C0F523-FFEA-4DB4-850B-C015EA055A1F}"/>
          </ac:picMkLst>
        </pc:picChg>
      </pc:sldChg>
      <pc:sldChg chg="addSp delSp modSp add del mod">
        <pc:chgData name="Jonathan Neo" userId="499c2d3d-ce76-4636-8e86-6622b1f40b7d" providerId="ADAL" clId="{9E21D1BE-6604-4C04-8886-D8FBAD2ADFEE}" dt="2020-05-26T14:10:36.351" v="1607" actId="47"/>
        <pc:sldMkLst>
          <pc:docMk/>
          <pc:sldMk cId="1212818801" sldId="950"/>
        </pc:sldMkLst>
        <pc:spChg chg="add del mod">
          <ac:chgData name="Jonathan Neo" userId="499c2d3d-ce76-4636-8e86-6622b1f40b7d" providerId="ADAL" clId="{9E21D1BE-6604-4C04-8886-D8FBAD2ADFEE}" dt="2020-05-26T14:08:36.445" v="1577" actId="1076"/>
          <ac:spMkLst>
            <pc:docMk/>
            <pc:sldMk cId="1212818801" sldId="950"/>
            <ac:spMk id="32" creationId="{2F52927B-A9C6-4B95-884B-14A5D1C55DF2}"/>
          </ac:spMkLst>
        </pc:spChg>
        <pc:spChg chg="add del mod">
          <ac:chgData name="Jonathan Neo" userId="499c2d3d-ce76-4636-8e86-6622b1f40b7d" providerId="ADAL" clId="{9E21D1BE-6604-4C04-8886-D8FBAD2ADFEE}" dt="2020-05-26T14:08:42.515" v="1579" actId="1076"/>
          <ac:spMkLst>
            <pc:docMk/>
            <pc:sldMk cId="1212818801" sldId="950"/>
            <ac:spMk id="34" creationId="{06ED4D27-5D99-4F26-9115-367A57FF0C25}"/>
          </ac:spMkLst>
        </pc:spChg>
        <pc:picChg chg="add del mod">
          <ac:chgData name="Jonathan Neo" userId="499c2d3d-ce76-4636-8e86-6622b1f40b7d" providerId="ADAL" clId="{9E21D1BE-6604-4C04-8886-D8FBAD2ADFEE}" dt="2020-05-26T14:08:39.170" v="1578" actId="1076"/>
          <ac:picMkLst>
            <pc:docMk/>
            <pc:sldMk cId="1212818801" sldId="950"/>
            <ac:picMk id="10" creationId="{B34C8CF4-6745-4D8B-B913-53203C9D35D3}"/>
          </ac:picMkLst>
        </pc:picChg>
        <pc:picChg chg="add del mod">
          <ac:chgData name="Jonathan Neo" userId="499c2d3d-ce76-4636-8e86-6622b1f40b7d" providerId="ADAL" clId="{9E21D1BE-6604-4C04-8886-D8FBAD2ADFEE}" dt="2020-05-26T14:08:34.218" v="1576" actId="1076"/>
          <ac:picMkLst>
            <pc:docMk/>
            <pc:sldMk cId="1212818801" sldId="950"/>
            <ac:picMk id="28" creationId="{55173B49-829F-477C-82AB-D2D2AED0FB7A}"/>
          </ac:picMkLst>
        </pc:picChg>
        <pc:picChg chg="add del mod">
          <ac:chgData name="Jonathan Neo" userId="499c2d3d-ce76-4636-8e86-6622b1f40b7d" providerId="ADAL" clId="{9E21D1BE-6604-4C04-8886-D8FBAD2ADFEE}" dt="2020-05-26T14:08:39.170" v="1578" actId="1076"/>
          <ac:picMkLst>
            <pc:docMk/>
            <pc:sldMk cId="1212818801" sldId="950"/>
            <ac:picMk id="30" creationId="{E23A4518-B0FB-4E30-8AA9-7BF93DD14321}"/>
          </ac:picMkLst>
        </pc:picChg>
        <pc:picChg chg="add del mod">
          <ac:chgData name="Jonathan Neo" userId="499c2d3d-ce76-4636-8e86-6622b1f40b7d" providerId="ADAL" clId="{9E21D1BE-6604-4C04-8886-D8FBAD2ADFEE}" dt="2020-05-26T14:08:34.218" v="1576" actId="1076"/>
          <ac:picMkLst>
            <pc:docMk/>
            <pc:sldMk cId="1212818801" sldId="950"/>
            <ac:picMk id="35" creationId="{1462ECAC-1F74-46A7-99EB-BB97B9022D27}"/>
          </ac:picMkLst>
        </pc:picChg>
        <pc:picChg chg="add del mod">
          <ac:chgData name="Jonathan Neo" userId="499c2d3d-ce76-4636-8e86-6622b1f40b7d" providerId="ADAL" clId="{9E21D1BE-6604-4C04-8886-D8FBAD2ADFEE}" dt="2020-05-26T14:06:15.297" v="1560" actId="478"/>
          <ac:picMkLst>
            <pc:docMk/>
            <pc:sldMk cId="1212818801" sldId="950"/>
            <ac:picMk id="36" creationId="{B9273F13-77FF-47CB-9314-6CD2E7759ADD}"/>
          </ac:picMkLst>
        </pc:picChg>
      </pc:sldChg>
      <pc:sldChg chg="addSp delSp modSp add mod">
        <pc:chgData name="Jonathan Neo" userId="499c2d3d-ce76-4636-8e86-6622b1f40b7d" providerId="ADAL" clId="{9E21D1BE-6604-4C04-8886-D8FBAD2ADFEE}" dt="2020-05-26T18:25:00.879" v="5742"/>
        <pc:sldMkLst>
          <pc:docMk/>
          <pc:sldMk cId="3084546295" sldId="951"/>
        </pc:sldMkLst>
        <pc:spChg chg="mod">
          <ac:chgData name="Jonathan Neo" userId="499c2d3d-ce76-4636-8e86-6622b1f40b7d" providerId="ADAL" clId="{9E21D1BE-6604-4C04-8886-D8FBAD2ADFEE}" dt="2020-05-26T18:25:00.879" v="5742"/>
          <ac:spMkLst>
            <pc:docMk/>
            <pc:sldMk cId="3084546295" sldId="951"/>
            <ac:spMk id="2" creationId="{4CA54266-611C-486E-B2F8-7030C027DDEB}"/>
          </ac:spMkLst>
        </pc:spChg>
        <pc:spChg chg="del">
          <ac:chgData name="Jonathan Neo" userId="499c2d3d-ce76-4636-8e86-6622b1f40b7d" providerId="ADAL" clId="{9E21D1BE-6604-4C04-8886-D8FBAD2ADFEE}" dt="2020-05-26T18:24:20.563" v="5727" actId="478"/>
          <ac:spMkLst>
            <pc:docMk/>
            <pc:sldMk cId="3084546295" sldId="951"/>
            <ac:spMk id="19" creationId="{01F1D8D8-BC07-4C1E-872D-6E288EE99CFA}"/>
          </ac:spMkLst>
        </pc:spChg>
        <pc:spChg chg="del">
          <ac:chgData name="Jonathan Neo" userId="499c2d3d-ce76-4636-8e86-6622b1f40b7d" providerId="ADAL" clId="{9E21D1BE-6604-4C04-8886-D8FBAD2ADFEE}" dt="2020-05-26T18:24:20.563" v="5727" actId="478"/>
          <ac:spMkLst>
            <pc:docMk/>
            <pc:sldMk cId="3084546295" sldId="951"/>
            <ac:spMk id="20" creationId="{18AA446D-CAC6-4898-A136-E2931EF207BC}"/>
          </ac:spMkLst>
        </pc:spChg>
        <pc:spChg chg="del">
          <ac:chgData name="Jonathan Neo" userId="499c2d3d-ce76-4636-8e86-6622b1f40b7d" providerId="ADAL" clId="{9E21D1BE-6604-4C04-8886-D8FBAD2ADFEE}" dt="2020-05-26T18:24:20.563" v="5727" actId="478"/>
          <ac:spMkLst>
            <pc:docMk/>
            <pc:sldMk cId="3084546295" sldId="951"/>
            <ac:spMk id="21" creationId="{F1C4ECF7-AEBA-4F49-A899-7FC6677E244A}"/>
          </ac:spMkLst>
        </pc:spChg>
        <pc:spChg chg="add mod">
          <ac:chgData name="Jonathan Neo" userId="499c2d3d-ce76-4636-8e86-6622b1f40b7d" providerId="ADAL" clId="{9E21D1BE-6604-4C04-8886-D8FBAD2ADFEE}" dt="2020-05-26T14:31:13.505" v="2044" actId="1076"/>
          <ac:spMkLst>
            <pc:docMk/>
            <pc:sldMk cId="3084546295" sldId="951"/>
            <ac:spMk id="36" creationId="{176590A2-6145-4365-B491-9B4CFC146A08}"/>
          </ac:spMkLst>
        </pc:spChg>
        <pc:spChg chg="add mod">
          <ac:chgData name="Jonathan Neo" userId="499c2d3d-ce76-4636-8e86-6622b1f40b7d" providerId="ADAL" clId="{9E21D1BE-6604-4C04-8886-D8FBAD2ADFEE}" dt="2020-05-26T14:31:13.505" v="2044" actId="1076"/>
          <ac:spMkLst>
            <pc:docMk/>
            <pc:sldMk cId="3084546295" sldId="951"/>
            <ac:spMk id="37" creationId="{03905D2E-6756-4112-B8C2-EC153817C338}"/>
          </ac:spMkLst>
        </pc:spChg>
        <pc:spChg chg="add mod">
          <ac:chgData name="Jonathan Neo" userId="499c2d3d-ce76-4636-8e86-6622b1f40b7d" providerId="ADAL" clId="{9E21D1BE-6604-4C04-8886-D8FBAD2ADFEE}" dt="2020-05-26T18:24:21.338" v="5728"/>
          <ac:spMkLst>
            <pc:docMk/>
            <pc:sldMk cId="3084546295" sldId="951"/>
            <ac:spMk id="43" creationId="{11E907CE-EA85-4A6D-859C-50FFD9959044}"/>
          </ac:spMkLst>
        </pc:spChg>
        <pc:spChg chg="add mod">
          <ac:chgData name="Jonathan Neo" userId="499c2d3d-ce76-4636-8e86-6622b1f40b7d" providerId="ADAL" clId="{9E21D1BE-6604-4C04-8886-D8FBAD2ADFEE}" dt="2020-05-26T18:24:21.338" v="5728"/>
          <ac:spMkLst>
            <pc:docMk/>
            <pc:sldMk cId="3084546295" sldId="951"/>
            <ac:spMk id="44" creationId="{7EF76FFD-F7F7-4EC5-AC65-B3353D161FF8}"/>
          </ac:spMkLst>
        </pc:spChg>
        <pc:spChg chg="add mod">
          <ac:chgData name="Jonathan Neo" userId="499c2d3d-ce76-4636-8e86-6622b1f40b7d" providerId="ADAL" clId="{9E21D1BE-6604-4C04-8886-D8FBAD2ADFEE}" dt="2020-05-26T18:24:21.338" v="5728"/>
          <ac:spMkLst>
            <pc:docMk/>
            <pc:sldMk cId="3084546295" sldId="951"/>
            <ac:spMk id="46" creationId="{A00FF8FF-CFD7-4CB8-A675-B2E466F43D0C}"/>
          </ac:spMkLst>
        </pc:spChg>
        <pc:spChg chg="del mod">
          <ac:chgData name="Jonathan Neo" userId="499c2d3d-ce76-4636-8e86-6622b1f40b7d" providerId="ADAL" clId="{9E21D1BE-6604-4C04-8886-D8FBAD2ADFEE}" dt="2020-05-26T14:31:10.478" v="2042" actId="478"/>
          <ac:spMkLst>
            <pc:docMk/>
            <pc:sldMk cId="3084546295" sldId="951"/>
            <ac:spMk id="51" creationId="{F0FE5701-FF4F-49BE-A32D-058A701D2CA6}"/>
          </ac:spMkLst>
        </pc:spChg>
        <pc:spChg chg="del mod">
          <ac:chgData name="Jonathan Neo" userId="499c2d3d-ce76-4636-8e86-6622b1f40b7d" providerId="ADAL" clId="{9E21D1BE-6604-4C04-8886-D8FBAD2ADFEE}" dt="2020-05-26T14:31:10.478" v="2042" actId="478"/>
          <ac:spMkLst>
            <pc:docMk/>
            <pc:sldMk cId="3084546295" sldId="951"/>
            <ac:spMk id="52" creationId="{E460755A-2342-47F3-B789-76EC7B749EBE}"/>
          </ac:spMkLst>
        </pc:spChg>
        <pc:picChg chg="add mod">
          <ac:chgData name="Jonathan Neo" userId="499c2d3d-ce76-4636-8e86-6622b1f40b7d" providerId="ADAL" clId="{9E21D1BE-6604-4C04-8886-D8FBAD2ADFEE}" dt="2020-05-26T14:31:13.505" v="2044" actId="1076"/>
          <ac:picMkLst>
            <pc:docMk/>
            <pc:sldMk cId="3084546295" sldId="951"/>
            <ac:picMk id="34" creationId="{35C898A4-DE0F-43B8-82CD-F0B08A669DB8}"/>
          </ac:picMkLst>
        </pc:picChg>
        <pc:picChg chg="add mod">
          <ac:chgData name="Jonathan Neo" userId="499c2d3d-ce76-4636-8e86-6622b1f40b7d" providerId="ADAL" clId="{9E21D1BE-6604-4C04-8886-D8FBAD2ADFEE}" dt="2020-05-26T14:31:13.505" v="2044" actId="1076"/>
          <ac:picMkLst>
            <pc:docMk/>
            <pc:sldMk cId="3084546295" sldId="951"/>
            <ac:picMk id="35" creationId="{042C499D-EA45-43AF-B4F1-B63DEFF82383}"/>
          </ac:picMkLst>
        </pc:picChg>
        <pc:picChg chg="add mod">
          <ac:chgData name="Jonathan Neo" userId="499c2d3d-ce76-4636-8e86-6622b1f40b7d" providerId="ADAL" clId="{9E21D1BE-6604-4C04-8886-D8FBAD2ADFEE}" dt="2020-05-26T14:31:13.505" v="2044" actId="1076"/>
          <ac:picMkLst>
            <pc:docMk/>
            <pc:sldMk cId="3084546295" sldId="951"/>
            <ac:picMk id="41" creationId="{8A3C6C2E-062B-45C7-BBB6-74D65951B795}"/>
          </ac:picMkLst>
        </pc:picChg>
        <pc:picChg chg="add mod">
          <ac:chgData name="Jonathan Neo" userId="499c2d3d-ce76-4636-8e86-6622b1f40b7d" providerId="ADAL" clId="{9E21D1BE-6604-4C04-8886-D8FBAD2ADFEE}" dt="2020-05-26T14:31:13.505" v="2044" actId="1076"/>
          <ac:picMkLst>
            <pc:docMk/>
            <pc:sldMk cId="3084546295" sldId="951"/>
            <ac:picMk id="42" creationId="{2AF6A31B-E94A-4CC2-ACB1-81EE6F41B60B}"/>
          </ac:picMkLst>
        </pc:picChg>
        <pc:picChg chg="del mod">
          <ac:chgData name="Jonathan Neo" userId="499c2d3d-ce76-4636-8e86-6622b1f40b7d" providerId="ADAL" clId="{9E21D1BE-6604-4C04-8886-D8FBAD2ADFEE}" dt="2020-05-26T14:31:10.478" v="2042" actId="478"/>
          <ac:picMkLst>
            <pc:docMk/>
            <pc:sldMk cId="3084546295" sldId="951"/>
            <ac:picMk id="49" creationId="{939EAE2F-D74B-4D6E-9649-659CBC5E4972}"/>
          </ac:picMkLst>
        </pc:picChg>
        <pc:picChg chg="del mod">
          <ac:chgData name="Jonathan Neo" userId="499c2d3d-ce76-4636-8e86-6622b1f40b7d" providerId="ADAL" clId="{9E21D1BE-6604-4C04-8886-D8FBAD2ADFEE}" dt="2020-05-26T14:31:10.478" v="2042" actId="478"/>
          <ac:picMkLst>
            <pc:docMk/>
            <pc:sldMk cId="3084546295" sldId="951"/>
            <ac:picMk id="50" creationId="{D7EAA1A4-E80C-4390-B4F5-4A3E1DCBA317}"/>
          </ac:picMkLst>
        </pc:picChg>
        <pc:picChg chg="del mod">
          <ac:chgData name="Jonathan Neo" userId="499c2d3d-ce76-4636-8e86-6622b1f40b7d" providerId="ADAL" clId="{9E21D1BE-6604-4C04-8886-D8FBAD2ADFEE}" dt="2020-05-26T14:31:10.478" v="2042" actId="478"/>
          <ac:picMkLst>
            <pc:docMk/>
            <pc:sldMk cId="3084546295" sldId="951"/>
            <ac:picMk id="53" creationId="{6A437C22-3CCA-4EFF-94ED-80313AC8F2C6}"/>
          </ac:picMkLst>
        </pc:picChg>
        <pc:picChg chg="del mod">
          <ac:chgData name="Jonathan Neo" userId="499c2d3d-ce76-4636-8e86-6622b1f40b7d" providerId="ADAL" clId="{9E21D1BE-6604-4C04-8886-D8FBAD2ADFEE}" dt="2020-05-26T14:31:10.478" v="2042" actId="478"/>
          <ac:picMkLst>
            <pc:docMk/>
            <pc:sldMk cId="3084546295" sldId="951"/>
            <ac:picMk id="54" creationId="{17C0F523-FFEA-4DB4-850B-C015EA055A1F}"/>
          </ac:picMkLst>
        </pc:picChg>
      </pc:sldChg>
      <pc:sldChg chg="add del">
        <pc:chgData name="Jonathan Neo" userId="499c2d3d-ce76-4636-8e86-6622b1f40b7d" providerId="ADAL" clId="{9E21D1BE-6604-4C04-8886-D8FBAD2ADFEE}" dt="2020-05-26T14:10:36.351" v="1607" actId="47"/>
        <pc:sldMkLst>
          <pc:docMk/>
          <pc:sldMk cId="3893546926" sldId="951"/>
        </pc:sldMkLst>
      </pc:sldChg>
      <pc:sldChg chg="addSp delSp modSp add mod">
        <pc:chgData name="Jonathan Neo" userId="499c2d3d-ce76-4636-8e86-6622b1f40b7d" providerId="ADAL" clId="{9E21D1BE-6604-4C04-8886-D8FBAD2ADFEE}" dt="2020-05-26T18:25:05.325" v="5744"/>
        <pc:sldMkLst>
          <pc:docMk/>
          <pc:sldMk cId="3787220" sldId="952"/>
        </pc:sldMkLst>
        <pc:spChg chg="mod">
          <ac:chgData name="Jonathan Neo" userId="499c2d3d-ce76-4636-8e86-6622b1f40b7d" providerId="ADAL" clId="{9E21D1BE-6604-4C04-8886-D8FBAD2ADFEE}" dt="2020-05-26T18:25:05.325" v="5744"/>
          <ac:spMkLst>
            <pc:docMk/>
            <pc:sldMk cId="3787220" sldId="952"/>
            <ac:spMk id="2" creationId="{4CA54266-611C-486E-B2F8-7030C027DDEB}"/>
          </ac:spMkLst>
        </pc:spChg>
        <pc:spChg chg="del">
          <ac:chgData name="Jonathan Neo" userId="499c2d3d-ce76-4636-8e86-6622b1f40b7d" providerId="ADAL" clId="{9E21D1BE-6604-4C04-8886-D8FBAD2ADFEE}" dt="2020-05-26T18:24:30.819" v="5731" actId="478"/>
          <ac:spMkLst>
            <pc:docMk/>
            <pc:sldMk cId="3787220" sldId="952"/>
            <ac:spMk id="19" creationId="{01F1D8D8-BC07-4C1E-872D-6E288EE99CFA}"/>
          </ac:spMkLst>
        </pc:spChg>
        <pc:spChg chg="del">
          <ac:chgData name="Jonathan Neo" userId="499c2d3d-ce76-4636-8e86-6622b1f40b7d" providerId="ADAL" clId="{9E21D1BE-6604-4C04-8886-D8FBAD2ADFEE}" dt="2020-05-26T18:24:30.819" v="5731" actId="478"/>
          <ac:spMkLst>
            <pc:docMk/>
            <pc:sldMk cId="3787220" sldId="952"/>
            <ac:spMk id="20" creationId="{18AA446D-CAC6-4898-A136-E2931EF207BC}"/>
          </ac:spMkLst>
        </pc:spChg>
        <pc:spChg chg="del">
          <ac:chgData name="Jonathan Neo" userId="499c2d3d-ce76-4636-8e86-6622b1f40b7d" providerId="ADAL" clId="{9E21D1BE-6604-4C04-8886-D8FBAD2ADFEE}" dt="2020-05-26T18:24:30.819" v="5731" actId="478"/>
          <ac:spMkLst>
            <pc:docMk/>
            <pc:sldMk cId="3787220" sldId="952"/>
            <ac:spMk id="21" creationId="{F1C4ECF7-AEBA-4F49-A899-7FC6677E244A}"/>
          </ac:spMkLst>
        </pc:spChg>
        <pc:spChg chg="add mod">
          <ac:chgData name="Jonathan Neo" userId="499c2d3d-ce76-4636-8e86-6622b1f40b7d" providerId="ADAL" clId="{9E21D1BE-6604-4C04-8886-D8FBAD2ADFEE}" dt="2020-05-26T14:14:59.408" v="1857"/>
          <ac:spMkLst>
            <pc:docMk/>
            <pc:sldMk cId="3787220" sldId="952"/>
            <ac:spMk id="34" creationId="{F30BC1D4-8167-4FE2-9A48-A4AF477E023D}"/>
          </ac:spMkLst>
        </pc:spChg>
        <pc:spChg chg="add mod">
          <ac:chgData name="Jonathan Neo" userId="499c2d3d-ce76-4636-8e86-6622b1f40b7d" providerId="ADAL" clId="{9E21D1BE-6604-4C04-8886-D8FBAD2ADFEE}" dt="2020-05-26T18:24:31.081" v="5732"/>
          <ac:spMkLst>
            <pc:docMk/>
            <pc:sldMk cId="3787220" sldId="952"/>
            <ac:spMk id="35" creationId="{9327EA21-BC4A-4CB0-972A-C8D0EA673FD6}"/>
          </ac:spMkLst>
        </pc:spChg>
        <pc:spChg chg="add mod">
          <ac:chgData name="Jonathan Neo" userId="499c2d3d-ce76-4636-8e86-6622b1f40b7d" providerId="ADAL" clId="{9E21D1BE-6604-4C04-8886-D8FBAD2ADFEE}" dt="2020-05-26T18:24:31.081" v="5732"/>
          <ac:spMkLst>
            <pc:docMk/>
            <pc:sldMk cId="3787220" sldId="952"/>
            <ac:spMk id="36" creationId="{F624E52C-CD30-4E87-8BF8-60C985D38340}"/>
          </ac:spMkLst>
        </pc:spChg>
        <pc:spChg chg="add mod">
          <ac:chgData name="Jonathan Neo" userId="499c2d3d-ce76-4636-8e86-6622b1f40b7d" providerId="ADAL" clId="{9E21D1BE-6604-4C04-8886-D8FBAD2ADFEE}" dt="2020-05-26T18:24:31.081" v="5732"/>
          <ac:spMkLst>
            <pc:docMk/>
            <pc:sldMk cId="3787220" sldId="952"/>
            <ac:spMk id="37" creationId="{8506DE88-CCD4-44E5-AB29-C50301A4ACA8}"/>
          </ac:spMkLst>
        </pc:spChg>
        <pc:spChg chg="del">
          <ac:chgData name="Jonathan Neo" userId="499c2d3d-ce76-4636-8e86-6622b1f40b7d" providerId="ADAL" clId="{9E21D1BE-6604-4C04-8886-D8FBAD2ADFEE}" dt="2020-05-26T14:14:59.099" v="1856" actId="478"/>
          <ac:spMkLst>
            <pc:docMk/>
            <pc:sldMk cId="3787220" sldId="952"/>
            <ac:spMk id="45" creationId="{302E753B-6092-42E1-A754-BACC7F259AAD}"/>
          </ac:spMkLst>
        </pc:spChg>
        <pc:spChg chg="mod">
          <ac:chgData name="Jonathan Neo" userId="499c2d3d-ce76-4636-8e86-6622b1f40b7d" providerId="ADAL" clId="{9E21D1BE-6604-4C04-8886-D8FBAD2ADFEE}" dt="2020-05-26T14:11:15.368" v="1613" actId="1076"/>
          <ac:spMkLst>
            <pc:docMk/>
            <pc:sldMk cId="3787220" sldId="952"/>
            <ac:spMk id="51" creationId="{F0FE5701-FF4F-49BE-A32D-058A701D2CA6}"/>
          </ac:spMkLst>
        </pc:spChg>
        <pc:spChg chg="mod">
          <ac:chgData name="Jonathan Neo" userId="499c2d3d-ce76-4636-8e86-6622b1f40b7d" providerId="ADAL" clId="{9E21D1BE-6604-4C04-8886-D8FBAD2ADFEE}" dt="2020-05-26T14:11:23.515" v="1614" actId="1076"/>
          <ac:spMkLst>
            <pc:docMk/>
            <pc:sldMk cId="3787220" sldId="952"/>
            <ac:spMk id="52" creationId="{E460755A-2342-47F3-B789-76EC7B749EBE}"/>
          </ac:spMkLst>
        </pc:spChg>
        <pc:picChg chg="mod">
          <ac:chgData name="Jonathan Neo" userId="499c2d3d-ce76-4636-8e86-6622b1f40b7d" providerId="ADAL" clId="{9E21D1BE-6604-4C04-8886-D8FBAD2ADFEE}" dt="2020-05-26T14:11:15.368" v="1613" actId="1076"/>
          <ac:picMkLst>
            <pc:docMk/>
            <pc:sldMk cId="3787220" sldId="952"/>
            <ac:picMk id="49" creationId="{939EAE2F-D74B-4D6E-9649-659CBC5E4972}"/>
          </ac:picMkLst>
        </pc:picChg>
        <pc:picChg chg="mod">
          <ac:chgData name="Jonathan Neo" userId="499c2d3d-ce76-4636-8e86-6622b1f40b7d" providerId="ADAL" clId="{9E21D1BE-6604-4C04-8886-D8FBAD2ADFEE}" dt="2020-05-26T14:11:23.515" v="1614" actId="1076"/>
          <ac:picMkLst>
            <pc:docMk/>
            <pc:sldMk cId="3787220" sldId="952"/>
            <ac:picMk id="50" creationId="{D7EAA1A4-E80C-4390-B4F5-4A3E1DCBA317}"/>
          </ac:picMkLst>
        </pc:picChg>
        <pc:picChg chg="mod">
          <ac:chgData name="Jonathan Neo" userId="499c2d3d-ce76-4636-8e86-6622b1f40b7d" providerId="ADAL" clId="{9E21D1BE-6604-4C04-8886-D8FBAD2ADFEE}" dt="2020-05-26T14:11:15.368" v="1613" actId="1076"/>
          <ac:picMkLst>
            <pc:docMk/>
            <pc:sldMk cId="3787220" sldId="952"/>
            <ac:picMk id="53" creationId="{6A437C22-3CCA-4EFF-94ED-80313AC8F2C6}"/>
          </ac:picMkLst>
        </pc:picChg>
        <pc:picChg chg="mod">
          <ac:chgData name="Jonathan Neo" userId="499c2d3d-ce76-4636-8e86-6622b1f40b7d" providerId="ADAL" clId="{9E21D1BE-6604-4C04-8886-D8FBAD2ADFEE}" dt="2020-05-26T14:11:23.515" v="1614" actId="1076"/>
          <ac:picMkLst>
            <pc:docMk/>
            <pc:sldMk cId="3787220" sldId="952"/>
            <ac:picMk id="54" creationId="{17C0F523-FFEA-4DB4-850B-C015EA055A1F}"/>
          </ac:picMkLst>
        </pc:picChg>
      </pc:sldChg>
      <pc:sldChg chg="addSp delSp modSp add mod">
        <pc:chgData name="Jonathan Neo" userId="499c2d3d-ce76-4636-8e86-6622b1f40b7d" providerId="ADAL" clId="{9E21D1BE-6604-4C04-8886-D8FBAD2ADFEE}" dt="2020-05-26T18:25:07.244" v="5745"/>
        <pc:sldMkLst>
          <pc:docMk/>
          <pc:sldMk cId="1420625184" sldId="953"/>
        </pc:sldMkLst>
        <pc:spChg chg="mod">
          <ac:chgData name="Jonathan Neo" userId="499c2d3d-ce76-4636-8e86-6622b1f40b7d" providerId="ADAL" clId="{9E21D1BE-6604-4C04-8886-D8FBAD2ADFEE}" dt="2020-05-26T18:25:07.244" v="5745"/>
          <ac:spMkLst>
            <pc:docMk/>
            <pc:sldMk cId="1420625184" sldId="953"/>
            <ac:spMk id="2" creationId="{4CA54266-611C-486E-B2F8-7030C027DDEB}"/>
          </ac:spMkLst>
        </pc:spChg>
        <pc:spChg chg="del">
          <ac:chgData name="Jonathan Neo" userId="499c2d3d-ce76-4636-8e86-6622b1f40b7d" providerId="ADAL" clId="{9E21D1BE-6604-4C04-8886-D8FBAD2ADFEE}" dt="2020-05-26T18:24:34.748" v="5733" actId="478"/>
          <ac:spMkLst>
            <pc:docMk/>
            <pc:sldMk cId="1420625184" sldId="953"/>
            <ac:spMk id="19" creationId="{01F1D8D8-BC07-4C1E-872D-6E288EE99CFA}"/>
          </ac:spMkLst>
        </pc:spChg>
        <pc:spChg chg="del">
          <ac:chgData name="Jonathan Neo" userId="499c2d3d-ce76-4636-8e86-6622b1f40b7d" providerId="ADAL" clId="{9E21D1BE-6604-4C04-8886-D8FBAD2ADFEE}" dt="2020-05-26T18:24:34.748" v="5733" actId="478"/>
          <ac:spMkLst>
            <pc:docMk/>
            <pc:sldMk cId="1420625184" sldId="953"/>
            <ac:spMk id="20" creationId="{18AA446D-CAC6-4898-A136-E2931EF207BC}"/>
          </ac:spMkLst>
        </pc:spChg>
        <pc:spChg chg="del">
          <ac:chgData name="Jonathan Neo" userId="499c2d3d-ce76-4636-8e86-6622b1f40b7d" providerId="ADAL" clId="{9E21D1BE-6604-4C04-8886-D8FBAD2ADFEE}" dt="2020-05-26T18:24:34.748" v="5733" actId="478"/>
          <ac:spMkLst>
            <pc:docMk/>
            <pc:sldMk cId="1420625184" sldId="953"/>
            <ac:spMk id="21" creationId="{F1C4ECF7-AEBA-4F49-A899-7FC6677E244A}"/>
          </ac:spMkLst>
        </pc:spChg>
        <pc:spChg chg="add mod">
          <ac:chgData name="Jonathan Neo" userId="499c2d3d-ce76-4636-8e86-6622b1f40b7d" providerId="ADAL" clId="{9E21D1BE-6604-4C04-8886-D8FBAD2ADFEE}" dt="2020-05-26T14:15:01.891" v="1859"/>
          <ac:spMkLst>
            <pc:docMk/>
            <pc:sldMk cId="1420625184" sldId="953"/>
            <ac:spMk id="34" creationId="{ABAF83A1-9388-4C29-8765-BF2CDC59EEDA}"/>
          </ac:spMkLst>
        </pc:spChg>
        <pc:spChg chg="add mod">
          <ac:chgData name="Jonathan Neo" userId="499c2d3d-ce76-4636-8e86-6622b1f40b7d" providerId="ADAL" clId="{9E21D1BE-6604-4C04-8886-D8FBAD2ADFEE}" dt="2020-05-26T18:24:35.141" v="5734"/>
          <ac:spMkLst>
            <pc:docMk/>
            <pc:sldMk cId="1420625184" sldId="953"/>
            <ac:spMk id="35" creationId="{F2B68C8B-EA39-4956-A251-6D9B70A2569D}"/>
          </ac:spMkLst>
        </pc:spChg>
        <pc:spChg chg="add mod">
          <ac:chgData name="Jonathan Neo" userId="499c2d3d-ce76-4636-8e86-6622b1f40b7d" providerId="ADAL" clId="{9E21D1BE-6604-4C04-8886-D8FBAD2ADFEE}" dt="2020-05-26T18:24:35.141" v="5734"/>
          <ac:spMkLst>
            <pc:docMk/>
            <pc:sldMk cId="1420625184" sldId="953"/>
            <ac:spMk id="36" creationId="{33AD5EF9-EB11-451A-BA32-26D95C0748A3}"/>
          </ac:spMkLst>
        </pc:spChg>
        <pc:spChg chg="add mod">
          <ac:chgData name="Jonathan Neo" userId="499c2d3d-ce76-4636-8e86-6622b1f40b7d" providerId="ADAL" clId="{9E21D1BE-6604-4C04-8886-D8FBAD2ADFEE}" dt="2020-05-26T18:24:35.141" v="5734"/>
          <ac:spMkLst>
            <pc:docMk/>
            <pc:sldMk cId="1420625184" sldId="953"/>
            <ac:spMk id="37" creationId="{D5B8DF05-07B4-4576-A739-B005E33DDB36}"/>
          </ac:spMkLst>
        </pc:spChg>
        <pc:spChg chg="del">
          <ac:chgData name="Jonathan Neo" userId="499c2d3d-ce76-4636-8e86-6622b1f40b7d" providerId="ADAL" clId="{9E21D1BE-6604-4C04-8886-D8FBAD2ADFEE}" dt="2020-05-26T14:15:01.661" v="1858" actId="478"/>
          <ac:spMkLst>
            <pc:docMk/>
            <pc:sldMk cId="1420625184" sldId="953"/>
            <ac:spMk id="45" creationId="{302E753B-6092-42E1-A754-BACC7F259AAD}"/>
          </ac:spMkLst>
        </pc:spChg>
        <pc:spChg chg="mod">
          <ac:chgData name="Jonathan Neo" userId="499c2d3d-ce76-4636-8e86-6622b1f40b7d" providerId="ADAL" clId="{9E21D1BE-6604-4C04-8886-D8FBAD2ADFEE}" dt="2020-05-26T14:11:31.325" v="1616" actId="1076"/>
          <ac:spMkLst>
            <pc:docMk/>
            <pc:sldMk cId="1420625184" sldId="953"/>
            <ac:spMk id="52" creationId="{E460755A-2342-47F3-B789-76EC7B749EBE}"/>
          </ac:spMkLst>
        </pc:spChg>
        <pc:picChg chg="mod">
          <ac:chgData name="Jonathan Neo" userId="499c2d3d-ce76-4636-8e86-6622b1f40b7d" providerId="ADAL" clId="{9E21D1BE-6604-4C04-8886-D8FBAD2ADFEE}" dt="2020-05-26T14:11:31.325" v="1616" actId="1076"/>
          <ac:picMkLst>
            <pc:docMk/>
            <pc:sldMk cId="1420625184" sldId="953"/>
            <ac:picMk id="50" creationId="{D7EAA1A4-E80C-4390-B4F5-4A3E1DCBA317}"/>
          </ac:picMkLst>
        </pc:picChg>
        <pc:picChg chg="mod">
          <ac:chgData name="Jonathan Neo" userId="499c2d3d-ce76-4636-8e86-6622b1f40b7d" providerId="ADAL" clId="{9E21D1BE-6604-4C04-8886-D8FBAD2ADFEE}" dt="2020-05-26T14:11:31.325" v="1616" actId="1076"/>
          <ac:picMkLst>
            <pc:docMk/>
            <pc:sldMk cId="1420625184" sldId="953"/>
            <ac:picMk id="54" creationId="{17C0F523-FFEA-4DB4-850B-C015EA055A1F}"/>
          </ac:picMkLst>
        </pc:picChg>
      </pc:sldChg>
      <pc:sldChg chg="addSp delSp modSp add mod">
        <pc:chgData name="Jonathan Neo" userId="499c2d3d-ce76-4636-8e86-6622b1f40b7d" providerId="ADAL" clId="{9E21D1BE-6604-4C04-8886-D8FBAD2ADFEE}" dt="2020-05-26T18:25:03.268" v="5743"/>
        <pc:sldMkLst>
          <pc:docMk/>
          <pc:sldMk cId="353236301" sldId="954"/>
        </pc:sldMkLst>
        <pc:spChg chg="mod">
          <ac:chgData name="Jonathan Neo" userId="499c2d3d-ce76-4636-8e86-6622b1f40b7d" providerId="ADAL" clId="{9E21D1BE-6604-4C04-8886-D8FBAD2ADFEE}" dt="2020-05-26T18:25:03.268" v="5743"/>
          <ac:spMkLst>
            <pc:docMk/>
            <pc:sldMk cId="353236301" sldId="954"/>
            <ac:spMk id="2" creationId="{4CA54266-611C-486E-B2F8-7030C027DDEB}"/>
          </ac:spMkLst>
        </pc:spChg>
        <pc:spChg chg="del">
          <ac:chgData name="Jonathan Neo" userId="499c2d3d-ce76-4636-8e86-6622b1f40b7d" providerId="ADAL" clId="{9E21D1BE-6604-4C04-8886-D8FBAD2ADFEE}" dt="2020-05-26T18:24:26.309" v="5729" actId="478"/>
          <ac:spMkLst>
            <pc:docMk/>
            <pc:sldMk cId="353236301" sldId="954"/>
            <ac:spMk id="19" creationId="{01F1D8D8-BC07-4C1E-872D-6E288EE99CFA}"/>
          </ac:spMkLst>
        </pc:spChg>
        <pc:spChg chg="del">
          <ac:chgData name="Jonathan Neo" userId="499c2d3d-ce76-4636-8e86-6622b1f40b7d" providerId="ADAL" clId="{9E21D1BE-6604-4C04-8886-D8FBAD2ADFEE}" dt="2020-05-26T18:24:26.309" v="5729" actId="478"/>
          <ac:spMkLst>
            <pc:docMk/>
            <pc:sldMk cId="353236301" sldId="954"/>
            <ac:spMk id="20" creationId="{18AA446D-CAC6-4898-A136-E2931EF207BC}"/>
          </ac:spMkLst>
        </pc:spChg>
        <pc:spChg chg="del">
          <ac:chgData name="Jonathan Neo" userId="499c2d3d-ce76-4636-8e86-6622b1f40b7d" providerId="ADAL" clId="{9E21D1BE-6604-4C04-8886-D8FBAD2ADFEE}" dt="2020-05-26T18:24:26.309" v="5729" actId="478"/>
          <ac:spMkLst>
            <pc:docMk/>
            <pc:sldMk cId="353236301" sldId="954"/>
            <ac:spMk id="21" creationId="{F1C4ECF7-AEBA-4F49-A899-7FC6677E244A}"/>
          </ac:spMkLst>
        </pc:spChg>
        <pc:spChg chg="add mod">
          <ac:chgData name="Jonathan Neo" userId="499c2d3d-ce76-4636-8e86-6622b1f40b7d" providerId="ADAL" clId="{9E21D1BE-6604-4C04-8886-D8FBAD2ADFEE}" dt="2020-05-26T18:24:26.548" v="5730"/>
          <ac:spMkLst>
            <pc:docMk/>
            <pc:sldMk cId="353236301" sldId="954"/>
            <ac:spMk id="34" creationId="{CF12A6DE-C4A9-48A5-B659-9B9BC1DD67AC}"/>
          </ac:spMkLst>
        </pc:spChg>
        <pc:spChg chg="add mod">
          <ac:chgData name="Jonathan Neo" userId="499c2d3d-ce76-4636-8e86-6622b1f40b7d" providerId="ADAL" clId="{9E21D1BE-6604-4C04-8886-D8FBAD2ADFEE}" dt="2020-05-26T18:24:26.548" v="5730"/>
          <ac:spMkLst>
            <pc:docMk/>
            <pc:sldMk cId="353236301" sldId="954"/>
            <ac:spMk id="35" creationId="{D6582B2C-C4F4-464F-8415-1C6DF7A65B2C}"/>
          </ac:spMkLst>
        </pc:spChg>
        <pc:spChg chg="add mod">
          <ac:chgData name="Jonathan Neo" userId="499c2d3d-ce76-4636-8e86-6622b1f40b7d" providerId="ADAL" clId="{9E21D1BE-6604-4C04-8886-D8FBAD2ADFEE}" dt="2020-05-26T18:24:26.548" v="5730"/>
          <ac:spMkLst>
            <pc:docMk/>
            <pc:sldMk cId="353236301" sldId="954"/>
            <ac:spMk id="36" creationId="{C01D08AD-8FC2-43B7-BACE-D42E95B4BE40}"/>
          </ac:spMkLst>
        </pc:spChg>
        <pc:spChg chg="mod">
          <ac:chgData name="Jonathan Neo" userId="499c2d3d-ce76-4636-8e86-6622b1f40b7d" providerId="ADAL" clId="{9E21D1BE-6604-4C04-8886-D8FBAD2ADFEE}" dt="2020-05-26T14:14:52.942" v="1855" actId="1076"/>
          <ac:spMkLst>
            <pc:docMk/>
            <pc:sldMk cId="353236301" sldId="954"/>
            <ac:spMk id="45" creationId="{302E753B-6092-42E1-A754-BACC7F259AAD}"/>
          </ac:spMkLst>
        </pc:spChg>
      </pc:sldChg>
      <pc:sldChg chg="add del">
        <pc:chgData name="Jonathan Neo" userId="499c2d3d-ce76-4636-8e86-6622b1f40b7d" providerId="ADAL" clId="{9E21D1BE-6604-4C04-8886-D8FBAD2ADFEE}" dt="2020-05-26T14:23:38.841" v="1896" actId="22"/>
        <pc:sldMkLst>
          <pc:docMk/>
          <pc:sldMk cId="2365657215" sldId="955"/>
        </pc:sldMkLst>
      </pc:sldChg>
      <pc:sldChg chg="add del">
        <pc:chgData name="Jonathan Neo" userId="499c2d3d-ce76-4636-8e86-6622b1f40b7d" providerId="ADAL" clId="{9E21D1BE-6604-4C04-8886-D8FBAD2ADFEE}" dt="2020-05-26T16:19:11.514" v="2505" actId="22"/>
        <pc:sldMkLst>
          <pc:docMk/>
          <pc:sldMk cId="1322573302" sldId="956"/>
        </pc:sldMkLst>
      </pc:sldChg>
      <pc:sldChg chg="addSp delSp modSp add mod">
        <pc:chgData name="Jonathan Neo" userId="499c2d3d-ce76-4636-8e86-6622b1f40b7d" providerId="ADAL" clId="{9E21D1BE-6604-4C04-8886-D8FBAD2ADFEE}" dt="2020-05-26T17:22:12.940" v="2600" actId="20577"/>
        <pc:sldMkLst>
          <pc:docMk/>
          <pc:sldMk cId="3332694154" sldId="956"/>
        </pc:sldMkLst>
        <pc:spChg chg="mod">
          <ac:chgData name="Jonathan Neo" userId="499c2d3d-ce76-4636-8e86-6622b1f40b7d" providerId="ADAL" clId="{9E21D1BE-6604-4C04-8886-D8FBAD2ADFEE}" dt="2020-05-26T17:22:12.940" v="2600" actId="20577"/>
          <ac:spMkLst>
            <pc:docMk/>
            <pc:sldMk cId="3332694154" sldId="956"/>
            <ac:spMk id="2" creationId="{4CA54266-611C-486E-B2F8-7030C027DDEB}"/>
          </ac:spMkLst>
        </pc:spChg>
        <pc:graphicFrameChg chg="del">
          <ac:chgData name="Jonathan Neo" userId="499c2d3d-ce76-4636-8e86-6622b1f40b7d" providerId="ADAL" clId="{9E21D1BE-6604-4C04-8886-D8FBAD2ADFEE}" dt="2020-05-26T17:15:11.961" v="2549" actId="478"/>
          <ac:graphicFrameMkLst>
            <pc:docMk/>
            <pc:sldMk cId="3332694154" sldId="956"/>
            <ac:graphicFrameMk id="9" creationId="{7AA633FE-9B95-47B0-8AB1-0F7D1A421852}"/>
          </ac:graphicFrameMkLst>
        </pc:graphicFrameChg>
        <pc:picChg chg="add mod">
          <ac:chgData name="Jonathan Neo" userId="499c2d3d-ce76-4636-8e86-6622b1f40b7d" providerId="ADAL" clId="{9E21D1BE-6604-4C04-8886-D8FBAD2ADFEE}" dt="2020-05-26T17:16:14.943" v="2551" actId="27614"/>
          <ac:picMkLst>
            <pc:docMk/>
            <pc:sldMk cId="3332694154" sldId="956"/>
            <ac:picMk id="7" creationId="{F7E19401-69FB-4DF1-9847-45D62B6635A0}"/>
          </ac:picMkLst>
        </pc:picChg>
      </pc:sldChg>
      <pc:sldChg chg="addSp delSp modSp add mod modAnim">
        <pc:chgData name="Jonathan Neo" userId="499c2d3d-ce76-4636-8e86-6622b1f40b7d" providerId="ADAL" clId="{9E21D1BE-6604-4C04-8886-D8FBAD2ADFEE}" dt="2020-05-26T17:58:57.539" v="4445" actId="20577"/>
        <pc:sldMkLst>
          <pc:docMk/>
          <pc:sldMk cId="2828771069" sldId="957"/>
        </pc:sldMkLst>
        <pc:spChg chg="add mod">
          <ac:chgData name="Jonathan Neo" userId="499c2d3d-ce76-4636-8e86-6622b1f40b7d" providerId="ADAL" clId="{9E21D1BE-6604-4C04-8886-D8FBAD2ADFEE}" dt="2020-05-26T17:29:09.233" v="2847" actId="207"/>
          <ac:spMkLst>
            <pc:docMk/>
            <pc:sldMk cId="2828771069" sldId="957"/>
            <ac:spMk id="11" creationId="{3B266754-2071-4452-9CDE-C56968DDFA66}"/>
          </ac:spMkLst>
        </pc:spChg>
        <pc:spChg chg="add mod">
          <ac:chgData name="Jonathan Neo" userId="499c2d3d-ce76-4636-8e86-6622b1f40b7d" providerId="ADAL" clId="{9E21D1BE-6604-4C04-8886-D8FBAD2ADFEE}" dt="2020-05-26T17:41:24.154" v="3336" actId="164"/>
          <ac:spMkLst>
            <pc:docMk/>
            <pc:sldMk cId="2828771069" sldId="957"/>
            <ac:spMk id="24" creationId="{28058D6C-83B0-43A1-B00B-712AFB45A19C}"/>
          </ac:spMkLst>
        </pc:spChg>
        <pc:spChg chg="add mod">
          <ac:chgData name="Jonathan Neo" userId="499c2d3d-ce76-4636-8e86-6622b1f40b7d" providerId="ADAL" clId="{9E21D1BE-6604-4C04-8886-D8FBAD2ADFEE}" dt="2020-05-26T17:40:44.516" v="3328" actId="14100"/>
          <ac:spMkLst>
            <pc:docMk/>
            <pc:sldMk cId="2828771069" sldId="957"/>
            <ac:spMk id="32" creationId="{F0CCD06A-004F-4EF7-81C9-8DEABF5DD099}"/>
          </ac:spMkLst>
        </pc:spChg>
        <pc:spChg chg="add mod">
          <ac:chgData name="Jonathan Neo" userId="499c2d3d-ce76-4636-8e86-6622b1f40b7d" providerId="ADAL" clId="{9E21D1BE-6604-4C04-8886-D8FBAD2ADFEE}" dt="2020-05-26T17:40:51.075" v="3331" actId="14100"/>
          <ac:spMkLst>
            <pc:docMk/>
            <pc:sldMk cId="2828771069" sldId="957"/>
            <ac:spMk id="34" creationId="{B077BE9F-62E5-4376-9816-2AAD4E6D7247}"/>
          </ac:spMkLst>
        </pc:spChg>
        <pc:spChg chg="add mod">
          <ac:chgData name="Jonathan Neo" userId="499c2d3d-ce76-4636-8e86-6622b1f40b7d" providerId="ADAL" clId="{9E21D1BE-6604-4C04-8886-D8FBAD2ADFEE}" dt="2020-05-26T17:40:58.049" v="3334" actId="14100"/>
          <ac:spMkLst>
            <pc:docMk/>
            <pc:sldMk cId="2828771069" sldId="957"/>
            <ac:spMk id="35" creationId="{55F38EAE-9BA5-467C-8753-C524C0108CF3}"/>
          </ac:spMkLst>
        </pc:spChg>
        <pc:spChg chg="mod">
          <ac:chgData name="Jonathan Neo" userId="499c2d3d-ce76-4636-8e86-6622b1f40b7d" providerId="ADAL" clId="{9E21D1BE-6604-4C04-8886-D8FBAD2ADFEE}" dt="2020-05-26T17:47:10.939" v="3963" actId="20577"/>
          <ac:spMkLst>
            <pc:docMk/>
            <pc:sldMk cId="2828771069" sldId="957"/>
            <ac:spMk id="38" creationId="{141F4CC6-2FCE-4FE7-A3D3-EFA4461D8C30}"/>
          </ac:spMkLst>
        </pc:spChg>
        <pc:spChg chg="mod">
          <ac:chgData name="Jonathan Neo" userId="499c2d3d-ce76-4636-8e86-6622b1f40b7d" providerId="ADAL" clId="{9E21D1BE-6604-4C04-8886-D8FBAD2ADFEE}" dt="2020-05-26T17:29:31.301" v="2900" actId="20577"/>
          <ac:spMkLst>
            <pc:docMk/>
            <pc:sldMk cId="2828771069" sldId="957"/>
            <ac:spMk id="39" creationId="{C04C81C4-F4C6-44F7-AD78-276FA7C5A86F}"/>
          </ac:spMkLst>
        </pc:spChg>
        <pc:spChg chg="mod">
          <ac:chgData name="Jonathan Neo" userId="499c2d3d-ce76-4636-8e86-6622b1f40b7d" providerId="ADAL" clId="{9E21D1BE-6604-4C04-8886-D8FBAD2ADFEE}" dt="2020-05-26T17:29:40.859" v="2919" actId="20577"/>
          <ac:spMkLst>
            <pc:docMk/>
            <pc:sldMk cId="2828771069" sldId="957"/>
            <ac:spMk id="40" creationId="{1846C027-47E0-48AF-9FC5-94BE80671F8B}"/>
          </ac:spMkLst>
        </pc:spChg>
        <pc:spChg chg="mod">
          <ac:chgData name="Jonathan Neo" userId="499c2d3d-ce76-4636-8e86-6622b1f40b7d" providerId="ADAL" clId="{9E21D1BE-6604-4C04-8886-D8FBAD2ADFEE}" dt="2020-05-26T17:26:16.037" v="2745" actId="20577"/>
          <ac:spMkLst>
            <pc:docMk/>
            <pc:sldMk cId="2828771069" sldId="957"/>
            <ac:spMk id="41" creationId="{3926A1C9-86F0-4ACC-B4C0-BA535590B6A3}"/>
          </ac:spMkLst>
        </pc:spChg>
        <pc:spChg chg="add mod">
          <ac:chgData name="Jonathan Neo" userId="499c2d3d-ce76-4636-8e86-6622b1f40b7d" providerId="ADAL" clId="{9E21D1BE-6604-4C04-8886-D8FBAD2ADFEE}" dt="2020-05-26T17:41:26.993" v="3337" actId="164"/>
          <ac:spMkLst>
            <pc:docMk/>
            <pc:sldMk cId="2828771069" sldId="957"/>
            <ac:spMk id="43" creationId="{3C2F53B9-CEEB-431A-B716-D405CA783D13}"/>
          </ac:spMkLst>
        </pc:spChg>
        <pc:spChg chg="add mod">
          <ac:chgData name="Jonathan Neo" userId="499c2d3d-ce76-4636-8e86-6622b1f40b7d" providerId="ADAL" clId="{9E21D1BE-6604-4C04-8886-D8FBAD2ADFEE}" dt="2020-05-26T17:41:39.138" v="3338" actId="164"/>
          <ac:spMkLst>
            <pc:docMk/>
            <pc:sldMk cId="2828771069" sldId="957"/>
            <ac:spMk id="44" creationId="{837D0051-2B16-4D3B-A1ED-946B4ABCC29C}"/>
          </ac:spMkLst>
        </pc:spChg>
        <pc:spChg chg="mod">
          <ac:chgData name="Jonathan Neo" userId="499c2d3d-ce76-4636-8e86-6622b1f40b7d" providerId="ADAL" clId="{9E21D1BE-6604-4C04-8886-D8FBAD2ADFEE}" dt="2020-05-26T17:58:57.539" v="4445" actId="20577"/>
          <ac:spMkLst>
            <pc:docMk/>
            <pc:sldMk cId="2828771069" sldId="957"/>
            <ac:spMk id="45" creationId="{302E753B-6092-42E1-A754-BACC7F259AAD}"/>
          </ac:spMkLst>
        </pc:spChg>
        <pc:spChg chg="add mod">
          <ac:chgData name="Jonathan Neo" userId="499c2d3d-ce76-4636-8e86-6622b1f40b7d" providerId="ADAL" clId="{9E21D1BE-6604-4C04-8886-D8FBAD2ADFEE}" dt="2020-05-26T17:41:42.310" v="3339" actId="164"/>
          <ac:spMkLst>
            <pc:docMk/>
            <pc:sldMk cId="2828771069" sldId="957"/>
            <ac:spMk id="48" creationId="{2CFA4C7D-D2CF-46E4-8FDA-F0495EE662AD}"/>
          </ac:spMkLst>
        </pc:spChg>
        <pc:spChg chg="mod">
          <ac:chgData name="Jonathan Neo" userId="499c2d3d-ce76-4636-8e86-6622b1f40b7d" providerId="ADAL" clId="{9E21D1BE-6604-4C04-8886-D8FBAD2ADFEE}" dt="2020-05-26T17:30:12.931" v="2979" actId="20577"/>
          <ac:spMkLst>
            <pc:docMk/>
            <pc:sldMk cId="2828771069" sldId="957"/>
            <ac:spMk id="50" creationId="{C7D84463-DA18-45FB-84CE-2E3A97CB5101}"/>
          </ac:spMkLst>
        </pc:spChg>
        <pc:grpChg chg="add mod">
          <ac:chgData name="Jonathan Neo" userId="499c2d3d-ce76-4636-8e86-6622b1f40b7d" providerId="ADAL" clId="{9E21D1BE-6604-4C04-8886-D8FBAD2ADFEE}" dt="2020-05-26T17:41:24.154" v="3336" actId="164"/>
          <ac:grpSpMkLst>
            <pc:docMk/>
            <pc:sldMk cId="2828771069" sldId="957"/>
            <ac:grpSpMk id="25" creationId="{1C3143E0-A725-4DDA-9FD3-B924879D58E5}"/>
          </ac:grpSpMkLst>
        </pc:grpChg>
        <pc:grpChg chg="add mod">
          <ac:chgData name="Jonathan Neo" userId="499c2d3d-ce76-4636-8e86-6622b1f40b7d" providerId="ADAL" clId="{9E21D1BE-6604-4C04-8886-D8FBAD2ADFEE}" dt="2020-05-26T17:41:26.993" v="3337" actId="164"/>
          <ac:grpSpMkLst>
            <pc:docMk/>
            <pc:sldMk cId="2828771069" sldId="957"/>
            <ac:grpSpMk id="27" creationId="{161278E4-8561-4B67-9B96-66F940CD6531}"/>
          </ac:grpSpMkLst>
        </pc:grpChg>
        <pc:grpChg chg="add mod">
          <ac:chgData name="Jonathan Neo" userId="499c2d3d-ce76-4636-8e86-6622b1f40b7d" providerId="ADAL" clId="{9E21D1BE-6604-4C04-8886-D8FBAD2ADFEE}" dt="2020-05-26T17:41:39.138" v="3338" actId="164"/>
          <ac:grpSpMkLst>
            <pc:docMk/>
            <pc:sldMk cId="2828771069" sldId="957"/>
            <ac:grpSpMk id="30" creationId="{C37B99E6-940D-4FED-A71C-7C363F890209}"/>
          </ac:grpSpMkLst>
        </pc:grpChg>
        <pc:grpChg chg="add mod">
          <ac:chgData name="Jonathan Neo" userId="499c2d3d-ce76-4636-8e86-6622b1f40b7d" providerId="ADAL" clId="{9E21D1BE-6604-4C04-8886-D8FBAD2ADFEE}" dt="2020-05-26T17:41:42.310" v="3339" actId="164"/>
          <ac:grpSpMkLst>
            <pc:docMk/>
            <pc:sldMk cId="2828771069" sldId="957"/>
            <ac:grpSpMk id="36" creationId="{27819444-4181-46E8-BAAB-EE8984653FA1}"/>
          </ac:grpSpMkLst>
        </pc:grpChg>
        <pc:picChg chg="add del mod">
          <ac:chgData name="Jonathan Neo" userId="499c2d3d-ce76-4636-8e86-6622b1f40b7d" providerId="ADAL" clId="{9E21D1BE-6604-4C04-8886-D8FBAD2ADFEE}" dt="2020-05-26T17:32:52.095" v="3043" actId="478"/>
          <ac:picMkLst>
            <pc:docMk/>
            <pc:sldMk cId="2828771069" sldId="957"/>
            <ac:picMk id="8" creationId="{E701F28B-BC8F-495D-B384-1322F891EC93}"/>
          </ac:picMkLst>
        </pc:picChg>
        <pc:picChg chg="add del mod">
          <ac:chgData name="Jonathan Neo" userId="499c2d3d-ce76-4636-8e86-6622b1f40b7d" providerId="ADAL" clId="{9E21D1BE-6604-4C04-8886-D8FBAD2ADFEE}" dt="2020-05-26T17:32:52.455" v="3044" actId="478"/>
          <ac:picMkLst>
            <pc:docMk/>
            <pc:sldMk cId="2828771069" sldId="957"/>
            <ac:picMk id="10" creationId="{EFA2A5FA-8FD4-4C10-A0BE-2014FFEE1299}"/>
          </ac:picMkLst>
        </pc:picChg>
        <pc:picChg chg="add mod">
          <ac:chgData name="Jonathan Neo" userId="499c2d3d-ce76-4636-8e86-6622b1f40b7d" providerId="ADAL" clId="{9E21D1BE-6604-4C04-8886-D8FBAD2ADFEE}" dt="2020-05-26T17:41:24.154" v="3336" actId="164"/>
          <ac:picMkLst>
            <pc:docMk/>
            <pc:sldMk cId="2828771069" sldId="957"/>
            <ac:picMk id="13" creationId="{C60D81CD-5D6A-4F1D-BC21-27EBF9C00470}"/>
          </ac:picMkLst>
        </pc:picChg>
        <pc:picChg chg="add mod">
          <ac:chgData name="Jonathan Neo" userId="499c2d3d-ce76-4636-8e86-6622b1f40b7d" providerId="ADAL" clId="{9E21D1BE-6604-4C04-8886-D8FBAD2ADFEE}" dt="2020-05-26T17:41:26.993" v="3337" actId="164"/>
          <ac:picMkLst>
            <pc:docMk/>
            <pc:sldMk cId="2828771069" sldId="957"/>
            <ac:picMk id="15" creationId="{25108576-40B7-4708-9A87-D26B8C241A78}"/>
          </ac:picMkLst>
        </pc:picChg>
        <pc:picChg chg="add mod">
          <ac:chgData name="Jonathan Neo" userId="499c2d3d-ce76-4636-8e86-6622b1f40b7d" providerId="ADAL" clId="{9E21D1BE-6604-4C04-8886-D8FBAD2ADFEE}" dt="2020-05-26T17:41:39.138" v="3338" actId="164"/>
          <ac:picMkLst>
            <pc:docMk/>
            <pc:sldMk cId="2828771069" sldId="957"/>
            <ac:picMk id="17" creationId="{DC994FE2-199F-4DB3-B358-9119ADBC8CCE}"/>
          </ac:picMkLst>
        </pc:picChg>
        <pc:picChg chg="add mod">
          <ac:chgData name="Jonathan Neo" userId="499c2d3d-ce76-4636-8e86-6622b1f40b7d" providerId="ADAL" clId="{9E21D1BE-6604-4C04-8886-D8FBAD2ADFEE}" dt="2020-05-26T17:41:42.310" v="3339" actId="164"/>
          <ac:picMkLst>
            <pc:docMk/>
            <pc:sldMk cId="2828771069" sldId="957"/>
            <ac:picMk id="22" creationId="{D1BED06A-28C4-4DA9-ADAD-2C678534CD9F}"/>
          </ac:picMkLst>
        </pc:picChg>
        <pc:picChg chg="add del mod">
          <ac:chgData name="Jonathan Neo" userId="499c2d3d-ce76-4636-8e86-6622b1f40b7d" providerId="ADAL" clId="{9E21D1BE-6604-4C04-8886-D8FBAD2ADFEE}" dt="2020-05-26T17:32:51.769" v="3042" actId="478"/>
          <ac:picMkLst>
            <pc:docMk/>
            <pc:sldMk cId="2828771069" sldId="957"/>
            <ac:picMk id="28" creationId="{DFE4A7EC-4E66-4FC9-AED0-F31F90810AF6}"/>
          </ac:picMkLst>
        </pc:picChg>
        <pc:picChg chg="add del mod">
          <ac:chgData name="Jonathan Neo" userId="499c2d3d-ce76-4636-8e86-6622b1f40b7d" providerId="ADAL" clId="{9E21D1BE-6604-4C04-8886-D8FBAD2ADFEE}" dt="2020-05-26T17:32:52.759" v="3045" actId="478"/>
          <ac:picMkLst>
            <pc:docMk/>
            <pc:sldMk cId="2828771069" sldId="957"/>
            <ac:picMk id="29" creationId="{467659A2-2775-4CD4-9633-3125B9B9D7D1}"/>
          </ac:picMkLst>
        </pc:picChg>
      </pc:sldChg>
      <pc:sldChg chg="addSp delSp modSp add mod addAnim delAnim modAnim">
        <pc:chgData name="Jonathan Neo" userId="499c2d3d-ce76-4636-8e86-6622b1f40b7d" providerId="ADAL" clId="{9E21D1BE-6604-4C04-8886-D8FBAD2ADFEE}" dt="2020-05-26T17:59:18.225" v="4479" actId="20577"/>
        <pc:sldMkLst>
          <pc:docMk/>
          <pc:sldMk cId="3340484744" sldId="958"/>
        </pc:sldMkLst>
        <pc:spChg chg="del mod">
          <ac:chgData name="Jonathan Neo" userId="499c2d3d-ce76-4636-8e86-6622b1f40b7d" providerId="ADAL" clId="{9E21D1BE-6604-4C04-8886-D8FBAD2ADFEE}" dt="2020-05-26T17:33:59.397" v="3071" actId="478"/>
          <ac:spMkLst>
            <pc:docMk/>
            <pc:sldMk cId="3340484744" sldId="958"/>
            <ac:spMk id="3" creationId="{8B4AED94-F2F7-45B7-90E9-DDC611010061}"/>
          </ac:spMkLst>
        </pc:spChg>
        <pc:spChg chg="del mod">
          <ac:chgData name="Jonathan Neo" userId="499c2d3d-ce76-4636-8e86-6622b1f40b7d" providerId="ADAL" clId="{9E21D1BE-6604-4C04-8886-D8FBAD2ADFEE}" dt="2020-05-26T17:33:59.397" v="3071" actId="478"/>
          <ac:spMkLst>
            <pc:docMk/>
            <pc:sldMk cId="3340484744" sldId="958"/>
            <ac:spMk id="18" creationId="{231FB0B6-EA47-4DBC-B21E-DF81C28F669E}"/>
          </ac:spMkLst>
        </pc:spChg>
        <pc:spChg chg="del mod">
          <ac:chgData name="Jonathan Neo" userId="499c2d3d-ce76-4636-8e86-6622b1f40b7d" providerId="ADAL" clId="{9E21D1BE-6604-4C04-8886-D8FBAD2ADFEE}" dt="2020-05-26T17:33:59.397" v="3071" actId="478"/>
          <ac:spMkLst>
            <pc:docMk/>
            <pc:sldMk cId="3340484744" sldId="958"/>
            <ac:spMk id="19" creationId="{84AC5A15-57E0-473A-B5C5-8AC0709FC16F}"/>
          </ac:spMkLst>
        </pc:spChg>
        <pc:spChg chg="del mod">
          <ac:chgData name="Jonathan Neo" userId="499c2d3d-ce76-4636-8e86-6622b1f40b7d" providerId="ADAL" clId="{9E21D1BE-6604-4C04-8886-D8FBAD2ADFEE}" dt="2020-05-26T17:33:59.397" v="3071" actId="478"/>
          <ac:spMkLst>
            <pc:docMk/>
            <pc:sldMk cId="3340484744" sldId="958"/>
            <ac:spMk id="20" creationId="{B8E1BE40-075F-45F3-896F-392E25D4A128}"/>
          </ac:spMkLst>
        </pc:spChg>
        <pc:spChg chg="add mod">
          <ac:chgData name="Jonathan Neo" userId="499c2d3d-ce76-4636-8e86-6622b1f40b7d" providerId="ADAL" clId="{9E21D1BE-6604-4C04-8886-D8FBAD2ADFEE}" dt="2020-05-26T17:34:09.368" v="3073" actId="1076"/>
          <ac:spMkLst>
            <pc:docMk/>
            <pc:sldMk cId="3340484744" sldId="958"/>
            <ac:spMk id="27" creationId="{31F8BAC8-1C37-4E5A-82EB-75D982F70A62}"/>
          </ac:spMkLst>
        </pc:spChg>
        <pc:spChg chg="add del mod">
          <ac:chgData name="Jonathan Neo" userId="499c2d3d-ce76-4636-8e86-6622b1f40b7d" providerId="ADAL" clId="{9E21D1BE-6604-4C04-8886-D8FBAD2ADFEE}" dt="2020-05-26T17:35:28.990" v="3114" actId="478"/>
          <ac:spMkLst>
            <pc:docMk/>
            <pc:sldMk cId="3340484744" sldId="958"/>
            <ac:spMk id="28" creationId="{E7E3CEAC-370F-42C2-B2D9-5A2BED689D66}"/>
          </ac:spMkLst>
        </pc:spChg>
        <pc:spChg chg="add mod">
          <ac:chgData name="Jonathan Neo" userId="499c2d3d-ce76-4636-8e86-6622b1f40b7d" providerId="ADAL" clId="{9E21D1BE-6604-4C04-8886-D8FBAD2ADFEE}" dt="2020-05-26T17:34:09.368" v="3073" actId="1076"/>
          <ac:spMkLst>
            <pc:docMk/>
            <pc:sldMk cId="3340484744" sldId="958"/>
            <ac:spMk id="29" creationId="{08DBE50E-10FB-4B15-B33B-2323865EEF25}"/>
          </ac:spMkLst>
        </pc:spChg>
        <pc:spChg chg="add mod">
          <ac:chgData name="Jonathan Neo" userId="499c2d3d-ce76-4636-8e86-6622b1f40b7d" providerId="ADAL" clId="{9E21D1BE-6604-4C04-8886-D8FBAD2ADFEE}" dt="2020-05-26T17:48:12.934" v="3981" actId="552"/>
          <ac:spMkLst>
            <pc:docMk/>
            <pc:sldMk cId="3340484744" sldId="958"/>
            <ac:spMk id="36" creationId="{1C44C129-6043-41BE-A059-5CBFFDA5FB1B}"/>
          </ac:spMkLst>
        </pc:spChg>
        <pc:spChg chg="del mod">
          <ac:chgData name="Jonathan Neo" userId="499c2d3d-ce76-4636-8e86-6622b1f40b7d" providerId="ADAL" clId="{9E21D1BE-6604-4C04-8886-D8FBAD2ADFEE}" dt="2020-05-26T17:33:59.397" v="3071" actId="478"/>
          <ac:spMkLst>
            <pc:docMk/>
            <pc:sldMk cId="3340484744" sldId="958"/>
            <ac:spMk id="38" creationId="{141F4CC6-2FCE-4FE7-A3D3-EFA4461D8C30}"/>
          </ac:spMkLst>
        </pc:spChg>
        <pc:spChg chg="del mod">
          <ac:chgData name="Jonathan Neo" userId="499c2d3d-ce76-4636-8e86-6622b1f40b7d" providerId="ADAL" clId="{9E21D1BE-6604-4C04-8886-D8FBAD2ADFEE}" dt="2020-05-26T17:33:59.397" v="3071" actId="478"/>
          <ac:spMkLst>
            <pc:docMk/>
            <pc:sldMk cId="3340484744" sldId="958"/>
            <ac:spMk id="39" creationId="{C04C81C4-F4C6-44F7-AD78-276FA7C5A86F}"/>
          </ac:spMkLst>
        </pc:spChg>
        <pc:spChg chg="del mod">
          <ac:chgData name="Jonathan Neo" userId="499c2d3d-ce76-4636-8e86-6622b1f40b7d" providerId="ADAL" clId="{9E21D1BE-6604-4C04-8886-D8FBAD2ADFEE}" dt="2020-05-26T17:33:59.397" v="3071" actId="478"/>
          <ac:spMkLst>
            <pc:docMk/>
            <pc:sldMk cId="3340484744" sldId="958"/>
            <ac:spMk id="40" creationId="{1846C027-47E0-48AF-9FC5-94BE80671F8B}"/>
          </ac:spMkLst>
        </pc:spChg>
        <pc:spChg chg="del mod">
          <ac:chgData name="Jonathan Neo" userId="499c2d3d-ce76-4636-8e86-6622b1f40b7d" providerId="ADAL" clId="{9E21D1BE-6604-4C04-8886-D8FBAD2ADFEE}" dt="2020-05-26T17:33:59.397" v="3071" actId="478"/>
          <ac:spMkLst>
            <pc:docMk/>
            <pc:sldMk cId="3340484744" sldId="958"/>
            <ac:spMk id="41" creationId="{3926A1C9-86F0-4ACC-B4C0-BA535590B6A3}"/>
          </ac:spMkLst>
        </pc:spChg>
        <pc:spChg chg="mod">
          <ac:chgData name="Jonathan Neo" userId="499c2d3d-ce76-4636-8e86-6622b1f40b7d" providerId="ADAL" clId="{9E21D1BE-6604-4C04-8886-D8FBAD2ADFEE}" dt="2020-05-26T17:59:18.225" v="4479" actId="20577"/>
          <ac:spMkLst>
            <pc:docMk/>
            <pc:sldMk cId="3340484744" sldId="958"/>
            <ac:spMk id="45" creationId="{302E753B-6092-42E1-A754-BACC7F259AAD}"/>
          </ac:spMkLst>
        </pc:spChg>
        <pc:spChg chg="del mod">
          <ac:chgData name="Jonathan Neo" userId="499c2d3d-ce76-4636-8e86-6622b1f40b7d" providerId="ADAL" clId="{9E21D1BE-6604-4C04-8886-D8FBAD2ADFEE}" dt="2020-05-26T17:33:59.397" v="3071" actId="478"/>
          <ac:spMkLst>
            <pc:docMk/>
            <pc:sldMk cId="3340484744" sldId="958"/>
            <ac:spMk id="46" creationId="{70ABE958-9952-4ADF-9135-AB3507F02C93}"/>
          </ac:spMkLst>
        </pc:spChg>
        <pc:spChg chg="add mod">
          <ac:chgData name="Jonathan Neo" userId="499c2d3d-ce76-4636-8e86-6622b1f40b7d" providerId="ADAL" clId="{9E21D1BE-6604-4C04-8886-D8FBAD2ADFEE}" dt="2020-05-26T17:47:18.235" v="3964"/>
          <ac:spMkLst>
            <pc:docMk/>
            <pc:sldMk cId="3340484744" sldId="958"/>
            <ac:spMk id="48" creationId="{736D3399-F5BD-4A4B-9C69-6D42D48122A8}"/>
          </ac:spMkLst>
        </pc:spChg>
        <pc:spChg chg="add del mod">
          <ac:chgData name="Jonathan Neo" userId="499c2d3d-ce76-4636-8e86-6622b1f40b7d" providerId="ADAL" clId="{9E21D1BE-6604-4C04-8886-D8FBAD2ADFEE}" dt="2020-05-26T17:35:28.808" v="3113" actId="478"/>
          <ac:spMkLst>
            <pc:docMk/>
            <pc:sldMk cId="3340484744" sldId="958"/>
            <ac:spMk id="49" creationId="{2EB64F66-E34F-4AB5-952E-47427D378A5B}"/>
          </ac:spMkLst>
        </pc:spChg>
        <pc:spChg chg="del mod">
          <ac:chgData name="Jonathan Neo" userId="499c2d3d-ce76-4636-8e86-6622b1f40b7d" providerId="ADAL" clId="{9E21D1BE-6604-4C04-8886-D8FBAD2ADFEE}" dt="2020-05-26T17:33:59.397" v="3071" actId="478"/>
          <ac:spMkLst>
            <pc:docMk/>
            <pc:sldMk cId="3340484744" sldId="958"/>
            <ac:spMk id="50" creationId="{C7D84463-DA18-45FB-84CE-2E3A97CB5101}"/>
          </ac:spMkLst>
        </pc:spChg>
        <pc:spChg chg="add mod">
          <ac:chgData name="Jonathan Neo" userId="499c2d3d-ce76-4636-8e86-6622b1f40b7d" providerId="ADAL" clId="{9E21D1BE-6604-4C04-8886-D8FBAD2ADFEE}" dt="2020-05-26T17:58:30.855" v="4406" actId="20577"/>
          <ac:spMkLst>
            <pc:docMk/>
            <pc:sldMk cId="3340484744" sldId="958"/>
            <ac:spMk id="51" creationId="{BF7F3892-5E70-40FD-B1B3-21201B555D36}"/>
          </ac:spMkLst>
        </pc:spChg>
        <pc:spChg chg="add mod">
          <ac:chgData name="Jonathan Neo" userId="499c2d3d-ce76-4636-8e86-6622b1f40b7d" providerId="ADAL" clId="{9E21D1BE-6604-4C04-8886-D8FBAD2ADFEE}" dt="2020-05-26T17:38:08.118" v="3259" actId="20577"/>
          <ac:spMkLst>
            <pc:docMk/>
            <pc:sldMk cId="3340484744" sldId="958"/>
            <ac:spMk id="52" creationId="{3397DBF9-DD10-4FDE-905E-155A55F9D756}"/>
          </ac:spMkLst>
        </pc:spChg>
        <pc:spChg chg="mod">
          <ac:chgData name="Jonathan Neo" userId="499c2d3d-ce76-4636-8e86-6622b1f40b7d" providerId="ADAL" clId="{9E21D1BE-6604-4C04-8886-D8FBAD2ADFEE}" dt="2020-05-26T17:34:07.203" v="3072"/>
          <ac:spMkLst>
            <pc:docMk/>
            <pc:sldMk cId="3340484744" sldId="958"/>
            <ac:spMk id="54" creationId="{114723FC-7313-47F0-BF19-5A3A82AC6852}"/>
          </ac:spMkLst>
        </pc:spChg>
        <pc:spChg chg="add mod">
          <ac:chgData name="Jonathan Neo" userId="499c2d3d-ce76-4636-8e86-6622b1f40b7d" providerId="ADAL" clId="{9E21D1BE-6604-4C04-8886-D8FBAD2ADFEE}" dt="2020-05-26T17:34:09.368" v="3073" actId="1076"/>
          <ac:spMkLst>
            <pc:docMk/>
            <pc:sldMk cId="3340484744" sldId="958"/>
            <ac:spMk id="56" creationId="{CC641615-A3CC-48CB-8C4F-B0594B0B21D1}"/>
          </ac:spMkLst>
        </pc:spChg>
        <pc:spChg chg="add mod">
          <ac:chgData name="Jonathan Neo" userId="499c2d3d-ce76-4636-8e86-6622b1f40b7d" providerId="ADAL" clId="{9E21D1BE-6604-4C04-8886-D8FBAD2ADFEE}" dt="2020-05-26T17:38:13.753" v="3283" actId="20577"/>
          <ac:spMkLst>
            <pc:docMk/>
            <pc:sldMk cId="3340484744" sldId="958"/>
            <ac:spMk id="58" creationId="{D7D58641-19CE-4352-999F-3516B4F72E07}"/>
          </ac:spMkLst>
        </pc:spChg>
        <pc:spChg chg="add mod">
          <ac:chgData name="Jonathan Neo" userId="499c2d3d-ce76-4636-8e86-6622b1f40b7d" providerId="ADAL" clId="{9E21D1BE-6604-4C04-8886-D8FBAD2ADFEE}" dt="2020-05-26T17:36:04.771" v="3157" actId="554"/>
          <ac:spMkLst>
            <pc:docMk/>
            <pc:sldMk cId="3340484744" sldId="958"/>
            <ac:spMk id="59" creationId="{7027147E-297A-40A4-A21D-6D8677B5DC6F}"/>
          </ac:spMkLst>
        </pc:spChg>
        <pc:spChg chg="add mod">
          <ac:chgData name="Jonathan Neo" userId="499c2d3d-ce76-4636-8e86-6622b1f40b7d" providerId="ADAL" clId="{9E21D1BE-6604-4C04-8886-D8FBAD2ADFEE}" dt="2020-05-26T17:48:09.075" v="3980" actId="555"/>
          <ac:spMkLst>
            <pc:docMk/>
            <pc:sldMk cId="3340484744" sldId="958"/>
            <ac:spMk id="60" creationId="{CF37962B-A303-4DCC-806E-27CCA2AB3C7A}"/>
          </ac:spMkLst>
        </pc:spChg>
        <pc:spChg chg="mod">
          <ac:chgData name="Jonathan Neo" userId="499c2d3d-ce76-4636-8e86-6622b1f40b7d" providerId="ADAL" clId="{9E21D1BE-6604-4C04-8886-D8FBAD2ADFEE}" dt="2020-05-26T17:36:17.620" v="3161" actId="20577"/>
          <ac:spMkLst>
            <pc:docMk/>
            <pc:sldMk cId="3340484744" sldId="958"/>
            <ac:spMk id="62" creationId="{3BF95901-7915-4F9A-9A37-4E8D230C4DB7}"/>
          </ac:spMkLst>
        </pc:spChg>
        <pc:spChg chg="mod">
          <ac:chgData name="Jonathan Neo" userId="499c2d3d-ce76-4636-8e86-6622b1f40b7d" providerId="ADAL" clId="{9E21D1BE-6604-4C04-8886-D8FBAD2ADFEE}" dt="2020-05-26T17:34:45.969" v="3098" actId="20577"/>
          <ac:spMkLst>
            <pc:docMk/>
            <pc:sldMk cId="3340484744" sldId="958"/>
            <ac:spMk id="65" creationId="{F17498FE-9C60-4922-8E2B-53CE4FA7997B}"/>
          </ac:spMkLst>
        </pc:spChg>
        <pc:spChg chg="add mod">
          <ac:chgData name="Jonathan Neo" userId="499c2d3d-ce76-4636-8e86-6622b1f40b7d" providerId="ADAL" clId="{9E21D1BE-6604-4C04-8886-D8FBAD2ADFEE}" dt="2020-05-26T17:36:04.771" v="3157" actId="554"/>
          <ac:spMkLst>
            <pc:docMk/>
            <pc:sldMk cId="3340484744" sldId="958"/>
            <ac:spMk id="69" creationId="{0B098B3F-AA1B-4132-9718-E09DD3889BF9}"/>
          </ac:spMkLst>
        </pc:spChg>
        <pc:spChg chg="add mod">
          <ac:chgData name="Jonathan Neo" userId="499c2d3d-ce76-4636-8e86-6622b1f40b7d" providerId="ADAL" clId="{9E21D1BE-6604-4C04-8886-D8FBAD2ADFEE}" dt="2020-05-26T17:48:12.934" v="3981" actId="552"/>
          <ac:spMkLst>
            <pc:docMk/>
            <pc:sldMk cId="3340484744" sldId="958"/>
            <ac:spMk id="70" creationId="{346ED682-85D1-4E0D-99CF-BF853241B07D}"/>
          </ac:spMkLst>
        </pc:spChg>
        <pc:spChg chg="add del mod">
          <ac:chgData name="Jonathan Neo" userId="499c2d3d-ce76-4636-8e86-6622b1f40b7d" providerId="ADAL" clId="{9E21D1BE-6604-4C04-8886-D8FBAD2ADFEE}" dt="2020-05-26T17:35:41.057" v="3123"/>
          <ac:spMkLst>
            <pc:docMk/>
            <pc:sldMk cId="3340484744" sldId="958"/>
            <ac:spMk id="71" creationId="{3B90FDDF-2231-4458-8457-B45D821FFF21}"/>
          </ac:spMkLst>
        </pc:spChg>
        <pc:spChg chg="mod">
          <ac:chgData name="Jonathan Neo" userId="499c2d3d-ce76-4636-8e86-6622b1f40b7d" providerId="ADAL" clId="{9E21D1BE-6604-4C04-8886-D8FBAD2ADFEE}" dt="2020-05-26T17:58:27.328" v="4403" actId="20577"/>
          <ac:spMkLst>
            <pc:docMk/>
            <pc:sldMk cId="3340484744" sldId="958"/>
            <ac:spMk id="73" creationId="{1D180C8C-6C03-49EB-9CFD-7BC88E30E637}"/>
          </ac:spMkLst>
        </pc:spChg>
        <pc:spChg chg="mod">
          <ac:chgData name="Jonathan Neo" userId="499c2d3d-ce76-4636-8e86-6622b1f40b7d" providerId="ADAL" clId="{9E21D1BE-6604-4C04-8886-D8FBAD2ADFEE}" dt="2020-05-26T17:36:34.657" v="3177" actId="20577"/>
          <ac:spMkLst>
            <pc:docMk/>
            <pc:sldMk cId="3340484744" sldId="958"/>
            <ac:spMk id="76" creationId="{C50EC4AA-6DB6-450E-A3F5-48FD8186CCDB}"/>
          </ac:spMkLst>
        </pc:spChg>
        <pc:spChg chg="add mod">
          <ac:chgData name="Jonathan Neo" userId="499c2d3d-ce76-4636-8e86-6622b1f40b7d" providerId="ADAL" clId="{9E21D1BE-6604-4C04-8886-D8FBAD2ADFEE}" dt="2020-05-26T17:38:18.012" v="3284" actId="1076"/>
          <ac:spMkLst>
            <pc:docMk/>
            <pc:sldMk cId="3340484744" sldId="958"/>
            <ac:spMk id="79" creationId="{1B7C6189-C4F8-4409-BED0-6AD7E1E2A125}"/>
          </ac:spMkLst>
        </pc:spChg>
        <pc:spChg chg="add mod">
          <ac:chgData name="Jonathan Neo" userId="499c2d3d-ce76-4636-8e86-6622b1f40b7d" providerId="ADAL" clId="{9E21D1BE-6604-4C04-8886-D8FBAD2ADFEE}" dt="2020-05-26T17:48:02.916" v="3979" actId="1076"/>
          <ac:spMkLst>
            <pc:docMk/>
            <pc:sldMk cId="3340484744" sldId="958"/>
            <ac:spMk id="81" creationId="{1D13725D-C8F4-49D6-9205-438B312C6566}"/>
          </ac:spMkLst>
        </pc:spChg>
        <pc:spChg chg="add mod">
          <ac:chgData name="Jonathan Neo" userId="499c2d3d-ce76-4636-8e86-6622b1f40b7d" providerId="ADAL" clId="{9E21D1BE-6604-4C04-8886-D8FBAD2ADFEE}" dt="2020-05-26T17:46:18.253" v="3944" actId="14100"/>
          <ac:spMkLst>
            <pc:docMk/>
            <pc:sldMk cId="3340484744" sldId="958"/>
            <ac:spMk id="88" creationId="{635A4EB2-A04C-4C7A-AA81-E2AC35A9CF69}"/>
          </ac:spMkLst>
        </pc:spChg>
        <pc:spChg chg="add mod">
          <ac:chgData name="Jonathan Neo" userId="499c2d3d-ce76-4636-8e86-6622b1f40b7d" providerId="ADAL" clId="{9E21D1BE-6604-4C04-8886-D8FBAD2ADFEE}" dt="2020-05-26T17:46:40.532" v="3946" actId="20577"/>
          <ac:spMkLst>
            <pc:docMk/>
            <pc:sldMk cId="3340484744" sldId="958"/>
            <ac:spMk id="89" creationId="{F6ED7710-ED06-4F53-8B8D-33DEB5BE318F}"/>
          </ac:spMkLst>
        </pc:spChg>
        <pc:spChg chg="add mod">
          <ac:chgData name="Jonathan Neo" userId="499c2d3d-ce76-4636-8e86-6622b1f40b7d" providerId="ADAL" clId="{9E21D1BE-6604-4C04-8886-D8FBAD2ADFEE}" dt="2020-05-26T17:58:25.055" v="4400" actId="20577"/>
          <ac:spMkLst>
            <pc:docMk/>
            <pc:sldMk cId="3340484744" sldId="958"/>
            <ac:spMk id="93" creationId="{2D811C14-09B9-455D-803E-AA72823EF42C}"/>
          </ac:spMkLst>
        </pc:spChg>
        <pc:spChg chg="add mod">
          <ac:chgData name="Jonathan Neo" userId="499c2d3d-ce76-4636-8e86-6622b1f40b7d" providerId="ADAL" clId="{9E21D1BE-6604-4C04-8886-D8FBAD2ADFEE}" dt="2020-05-26T17:51:54.663" v="4303" actId="1076"/>
          <ac:spMkLst>
            <pc:docMk/>
            <pc:sldMk cId="3340484744" sldId="958"/>
            <ac:spMk id="94" creationId="{8E630883-DD49-4F9E-91DD-A927A22EE148}"/>
          </ac:spMkLst>
        </pc:spChg>
        <pc:spChg chg="add mod">
          <ac:chgData name="Jonathan Neo" userId="499c2d3d-ce76-4636-8e86-6622b1f40b7d" providerId="ADAL" clId="{9E21D1BE-6604-4C04-8886-D8FBAD2ADFEE}" dt="2020-05-26T17:52:45.950" v="4339" actId="1076"/>
          <ac:spMkLst>
            <pc:docMk/>
            <pc:sldMk cId="3340484744" sldId="958"/>
            <ac:spMk id="95" creationId="{AE061B04-C7AE-4946-BA99-8CC097EBD173}"/>
          </ac:spMkLst>
        </pc:spChg>
        <pc:spChg chg="add mod">
          <ac:chgData name="Jonathan Neo" userId="499c2d3d-ce76-4636-8e86-6622b1f40b7d" providerId="ADAL" clId="{9E21D1BE-6604-4C04-8886-D8FBAD2ADFEE}" dt="2020-05-26T17:52:53.799" v="4349" actId="20577"/>
          <ac:spMkLst>
            <pc:docMk/>
            <pc:sldMk cId="3340484744" sldId="958"/>
            <ac:spMk id="96" creationId="{B33B57AF-11AD-44C7-AAA5-E856B0314E0B}"/>
          </ac:spMkLst>
        </pc:spChg>
        <pc:grpChg chg="del mod">
          <ac:chgData name="Jonathan Neo" userId="499c2d3d-ce76-4636-8e86-6622b1f40b7d" providerId="ADAL" clId="{9E21D1BE-6604-4C04-8886-D8FBAD2ADFEE}" dt="2020-05-26T17:33:59.397" v="3071" actId="478"/>
          <ac:grpSpMkLst>
            <pc:docMk/>
            <pc:sldMk cId="3340484744" sldId="958"/>
            <ac:grpSpMk id="30" creationId="{7C50B00D-3EAE-49EF-83B2-5FC536CC949E}"/>
          </ac:grpSpMkLst>
        </pc:grpChg>
        <pc:grpChg chg="del mod">
          <ac:chgData name="Jonathan Neo" userId="499c2d3d-ce76-4636-8e86-6622b1f40b7d" providerId="ADAL" clId="{9E21D1BE-6604-4C04-8886-D8FBAD2ADFEE}" dt="2020-05-26T17:33:59.397" v="3071" actId="478"/>
          <ac:grpSpMkLst>
            <pc:docMk/>
            <pc:sldMk cId="3340484744" sldId="958"/>
            <ac:grpSpMk id="33" creationId="{8D1179B7-94B2-4B38-A75A-10B77EA02093}"/>
          </ac:grpSpMkLst>
        </pc:grpChg>
        <pc:grpChg chg="add mod">
          <ac:chgData name="Jonathan Neo" userId="499c2d3d-ce76-4636-8e86-6622b1f40b7d" providerId="ADAL" clId="{9E21D1BE-6604-4C04-8886-D8FBAD2ADFEE}" dt="2020-05-26T17:34:09.368" v="3073" actId="1076"/>
          <ac:grpSpMkLst>
            <pc:docMk/>
            <pc:sldMk cId="3340484744" sldId="958"/>
            <ac:grpSpMk id="53" creationId="{5A5D38B6-6331-4895-B496-5881435A0935}"/>
          </ac:grpSpMkLst>
        </pc:grpChg>
        <pc:grpChg chg="add del mod">
          <ac:chgData name="Jonathan Neo" userId="499c2d3d-ce76-4636-8e86-6622b1f40b7d" providerId="ADAL" clId="{9E21D1BE-6604-4C04-8886-D8FBAD2ADFEE}" dt="2020-05-26T17:36:19.450" v="3162" actId="478"/>
          <ac:grpSpMkLst>
            <pc:docMk/>
            <pc:sldMk cId="3340484744" sldId="958"/>
            <ac:grpSpMk id="61" creationId="{2442A89F-38C5-4485-87C3-6186524AE0F1}"/>
          </ac:grpSpMkLst>
        </pc:grpChg>
        <pc:grpChg chg="add del mod">
          <ac:chgData name="Jonathan Neo" userId="499c2d3d-ce76-4636-8e86-6622b1f40b7d" providerId="ADAL" clId="{9E21D1BE-6604-4C04-8886-D8FBAD2ADFEE}" dt="2020-05-26T17:36:29.192" v="3171" actId="478"/>
          <ac:grpSpMkLst>
            <pc:docMk/>
            <pc:sldMk cId="3340484744" sldId="958"/>
            <ac:grpSpMk id="64" creationId="{0AF9D344-11ED-46E1-A806-A94DDC106D2B}"/>
          </ac:grpSpMkLst>
        </pc:grpChg>
        <pc:grpChg chg="add mod">
          <ac:chgData name="Jonathan Neo" userId="499c2d3d-ce76-4636-8e86-6622b1f40b7d" providerId="ADAL" clId="{9E21D1BE-6604-4C04-8886-D8FBAD2ADFEE}" dt="2020-05-26T17:36:25.505" v="3164" actId="1076"/>
          <ac:grpSpMkLst>
            <pc:docMk/>
            <pc:sldMk cId="3340484744" sldId="958"/>
            <ac:grpSpMk id="72" creationId="{AAB8398A-9CC5-4320-85E2-D9C6654CDB8B}"/>
          </ac:grpSpMkLst>
        </pc:grpChg>
        <pc:grpChg chg="add mod">
          <ac:chgData name="Jonathan Neo" userId="499c2d3d-ce76-4636-8e86-6622b1f40b7d" providerId="ADAL" clId="{9E21D1BE-6604-4C04-8886-D8FBAD2ADFEE}" dt="2020-05-26T17:36:38.446" v="3178" actId="1076"/>
          <ac:grpSpMkLst>
            <pc:docMk/>
            <pc:sldMk cId="3340484744" sldId="958"/>
            <ac:grpSpMk id="75" creationId="{E2EDBADC-4A38-4D56-A265-D15993ED11F5}"/>
          </ac:grpSpMkLst>
        </pc:grpChg>
        <pc:picChg chg="mod">
          <ac:chgData name="Jonathan Neo" userId="499c2d3d-ce76-4636-8e86-6622b1f40b7d" providerId="ADAL" clId="{9E21D1BE-6604-4C04-8886-D8FBAD2ADFEE}" dt="2020-05-26T17:34:07.203" v="3072"/>
          <ac:picMkLst>
            <pc:docMk/>
            <pc:sldMk cId="3340484744" sldId="958"/>
            <ac:picMk id="55" creationId="{9015BA71-339C-439B-A67D-B816DF7CBC1D}"/>
          </ac:picMkLst>
        </pc:picChg>
        <pc:picChg chg="mod">
          <ac:chgData name="Jonathan Neo" userId="499c2d3d-ce76-4636-8e86-6622b1f40b7d" providerId="ADAL" clId="{9E21D1BE-6604-4C04-8886-D8FBAD2ADFEE}" dt="2020-05-26T17:34:27.625" v="3078"/>
          <ac:picMkLst>
            <pc:docMk/>
            <pc:sldMk cId="3340484744" sldId="958"/>
            <ac:picMk id="63" creationId="{CD3E0F74-44AB-4515-B1D2-237D26A6E1EA}"/>
          </ac:picMkLst>
        </pc:picChg>
        <pc:picChg chg="mod">
          <ac:chgData name="Jonathan Neo" userId="499c2d3d-ce76-4636-8e86-6622b1f40b7d" providerId="ADAL" clId="{9E21D1BE-6604-4C04-8886-D8FBAD2ADFEE}" dt="2020-05-26T17:34:41.590" v="3091"/>
          <ac:picMkLst>
            <pc:docMk/>
            <pc:sldMk cId="3340484744" sldId="958"/>
            <ac:picMk id="66" creationId="{4AEA207F-FD11-4941-97BD-32552639ABEC}"/>
          </ac:picMkLst>
        </pc:picChg>
        <pc:picChg chg="mod">
          <ac:chgData name="Jonathan Neo" userId="499c2d3d-ce76-4636-8e86-6622b1f40b7d" providerId="ADAL" clId="{9E21D1BE-6604-4C04-8886-D8FBAD2ADFEE}" dt="2020-05-26T17:36:22.516" v="3163"/>
          <ac:picMkLst>
            <pc:docMk/>
            <pc:sldMk cId="3340484744" sldId="958"/>
            <ac:picMk id="74" creationId="{38E9FB39-8AA3-4AA9-8299-059669F169B3}"/>
          </ac:picMkLst>
        </pc:picChg>
        <pc:picChg chg="mod">
          <ac:chgData name="Jonathan Neo" userId="499c2d3d-ce76-4636-8e86-6622b1f40b7d" providerId="ADAL" clId="{9E21D1BE-6604-4C04-8886-D8FBAD2ADFEE}" dt="2020-05-26T17:36:31.153" v="3172"/>
          <ac:picMkLst>
            <pc:docMk/>
            <pc:sldMk cId="3340484744" sldId="958"/>
            <ac:picMk id="77" creationId="{AD7E5A47-1A8D-41C9-AA9E-AC26EF39876A}"/>
          </ac:picMkLst>
        </pc:picChg>
        <pc:picChg chg="add mod">
          <ac:chgData name="Jonathan Neo" userId="499c2d3d-ce76-4636-8e86-6622b1f40b7d" providerId="ADAL" clId="{9E21D1BE-6604-4C04-8886-D8FBAD2ADFEE}" dt="2020-05-26T17:38:51.572" v="3298" actId="1076"/>
          <ac:picMkLst>
            <pc:docMk/>
            <pc:sldMk cId="3340484744" sldId="958"/>
            <ac:picMk id="82" creationId="{3A2A636A-59E4-4134-B595-8767B60798B2}"/>
          </ac:picMkLst>
        </pc:picChg>
        <pc:picChg chg="add mod">
          <ac:chgData name="Jonathan Neo" userId="499c2d3d-ce76-4636-8e86-6622b1f40b7d" providerId="ADAL" clId="{9E21D1BE-6604-4C04-8886-D8FBAD2ADFEE}" dt="2020-05-26T17:38:44.071" v="3291" actId="1076"/>
          <ac:picMkLst>
            <pc:docMk/>
            <pc:sldMk cId="3340484744" sldId="958"/>
            <ac:picMk id="83" creationId="{3464FE83-4C68-4DC3-A6D0-219055B439C9}"/>
          </ac:picMkLst>
        </pc:picChg>
        <pc:picChg chg="add mod">
          <ac:chgData name="Jonathan Neo" userId="499c2d3d-ce76-4636-8e86-6622b1f40b7d" providerId="ADAL" clId="{9E21D1BE-6604-4C04-8886-D8FBAD2ADFEE}" dt="2020-05-26T17:45:12.589" v="3896" actId="1076"/>
          <ac:picMkLst>
            <pc:docMk/>
            <pc:sldMk cId="3340484744" sldId="958"/>
            <ac:picMk id="90" creationId="{DB1FC641-910C-410C-9125-3C082F0A1B4F}"/>
          </ac:picMkLst>
        </pc:picChg>
        <pc:cxnChg chg="del mod">
          <ac:chgData name="Jonathan Neo" userId="499c2d3d-ce76-4636-8e86-6622b1f40b7d" providerId="ADAL" clId="{9E21D1BE-6604-4C04-8886-D8FBAD2ADFEE}" dt="2020-05-26T17:33:59.397" v="3071" actId="478"/>
          <ac:cxnSpMkLst>
            <pc:docMk/>
            <pc:sldMk cId="3340484744" sldId="958"/>
            <ac:cxnSpMk id="7" creationId="{5A5F0ACE-66B3-4C92-BB5A-12F0C11620CA}"/>
          </ac:cxnSpMkLst>
        </pc:cxnChg>
        <pc:cxnChg chg="del mod">
          <ac:chgData name="Jonathan Neo" userId="499c2d3d-ce76-4636-8e86-6622b1f40b7d" providerId="ADAL" clId="{9E21D1BE-6604-4C04-8886-D8FBAD2ADFEE}" dt="2020-05-26T17:33:59.397" v="3071" actId="478"/>
          <ac:cxnSpMkLst>
            <pc:docMk/>
            <pc:sldMk cId="3340484744" sldId="958"/>
            <ac:cxnSpMk id="23" creationId="{6BB06F83-3503-4A31-9347-C69ECA7A38D2}"/>
          </ac:cxnSpMkLst>
        </pc:cxnChg>
        <pc:cxnChg chg="del mod">
          <ac:chgData name="Jonathan Neo" userId="499c2d3d-ce76-4636-8e86-6622b1f40b7d" providerId="ADAL" clId="{9E21D1BE-6604-4C04-8886-D8FBAD2ADFEE}" dt="2020-05-26T17:33:59.397" v="3071" actId="478"/>
          <ac:cxnSpMkLst>
            <pc:docMk/>
            <pc:sldMk cId="3340484744" sldId="958"/>
            <ac:cxnSpMk id="26" creationId="{2BFB816D-F120-40EF-BC6B-830DE6A3BDAC}"/>
          </ac:cxnSpMkLst>
        </pc:cxnChg>
        <pc:cxnChg chg="add del mod">
          <ac:chgData name="Jonathan Neo" userId="499c2d3d-ce76-4636-8e86-6622b1f40b7d" providerId="ADAL" clId="{9E21D1BE-6604-4C04-8886-D8FBAD2ADFEE}" dt="2020-05-26T17:35:29.441" v="3115" actId="478"/>
          <ac:cxnSpMkLst>
            <pc:docMk/>
            <pc:sldMk cId="3340484744" sldId="958"/>
            <ac:cxnSpMk id="37" creationId="{A266FADC-9D04-4A60-922C-6AF7B06DEF67}"/>
          </ac:cxnSpMkLst>
        </pc:cxnChg>
        <pc:cxnChg chg="add mod">
          <ac:chgData name="Jonathan Neo" userId="499c2d3d-ce76-4636-8e86-6622b1f40b7d" providerId="ADAL" clId="{9E21D1BE-6604-4C04-8886-D8FBAD2ADFEE}" dt="2020-05-26T17:35:28.990" v="3114" actId="478"/>
          <ac:cxnSpMkLst>
            <pc:docMk/>
            <pc:sldMk cId="3340484744" sldId="958"/>
            <ac:cxnSpMk id="43" creationId="{F0C85AA7-502A-4EF2-92AC-0A5FC7579CD2}"/>
          </ac:cxnSpMkLst>
        </pc:cxnChg>
        <pc:cxnChg chg="add mod">
          <ac:chgData name="Jonathan Neo" userId="499c2d3d-ce76-4636-8e86-6622b1f40b7d" providerId="ADAL" clId="{9E21D1BE-6604-4C04-8886-D8FBAD2ADFEE}" dt="2020-05-26T17:48:12.934" v="3981" actId="552"/>
          <ac:cxnSpMkLst>
            <pc:docMk/>
            <pc:sldMk cId="3340484744" sldId="958"/>
            <ac:cxnSpMk id="44" creationId="{C831E973-B119-4C14-AA71-F5736318E308}"/>
          </ac:cxnSpMkLst>
        </pc:cxnChg>
        <pc:cxnChg chg="del mod">
          <ac:chgData name="Jonathan Neo" userId="499c2d3d-ce76-4636-8e86-6622b1f40b7d" providerId="ADAL" clId="{9E21D1BE-6604-4C04-8886-D8FBAD2ADFEE}" dt="2020-05-26T17:33:59.397" v="3071" actId="478"/>
          <ac:cxnSpMkLst>
            <pc:docMk/>
            <pc:sldMk cId="3340484744" sldId="958"/>
            <ac:cxnSpMk id="47" creationId="{7BDFA05B-817B-464B-88CA-1AC5ADBEA749}"/>
          </ac:cxnSpMkLst>
        </pc:cxnChg>
        <pc:cxnChg chg="add mod">
          <ac:chgData name="Jonathan Neo" userId="499c2d3d-ce76-4636-8e86-6622b1f40b7d" providerId="ADAL" clId="{9E21D1BE-6604-4C04-8886-D8FBAD2ADFEE}" dt="2020-05-26T17:48:12.934" v="3981" actId="552"/>
          <ac:cxnSpMkLst>
            <pc:docMk/>
            <pc:sldMk cId="3340484744" sldId="958"/>
            <ac:cxnSpMk id="57" creationId="{DCF9A238-5D7A-40AF-B648-B66B53A06169}"/>
          </ac:cxnSpMkLst>
        </pc:cxnChg>
        <pc:cxnChg chg="add mod">
          <ac:chgData name="Jonathan Neo" userId="499c2d3d-ce76-4636-8e86-6622b1f40b7d" providerId="ADAL" clId="{9E21D1BE-6604-4C04-8886-D8FBAD2ADFEE}" dt="2020-05-26T17:36:04.771" v="3157" actId="554"/>
          <ac:cxnSpMkLst>
            <pc:docMk/>
            <pc:sldMk cId="3340484744" sldId="958"/>
            <ac:cxnSpMk id="67" creationId="{DF4A4460-3DA1-42C0-AFAB-0610D1B941B5}"/>
          </ac:cxnSpMkLst>
        </pc:cxnChg>
        <pc:cxnChg chg="add mod ord">
          <ac:chgData name="Jonathan Neo" userId="499c2d3d-ce76-4636-8e86-6622b1f40b7d" providerId="ADAL" clId="{9E21D1BE-6604-4C04-8886-D8FBAD2ADFEE}" dt="2020-05-26T17:48:09.075" v="3980" actId="555"/>
          <ac:cxnSpMkLst>
            <pc:docMk/>
            <pc:sldMk cId="3340484744" sldId="958"/>
            <ac:cxnSpMk id="68" creationId="{DCB594C2-8C53-4364-B95F-FC6145D941CD}"/>
          </ac:cxnSpMkLst>
        </pc:cxnChg>
        <pc:cxnChg chg="add mod">
          <ac:chgData name="Jonathan Neo" userId="499c2d3d-ce76-4636-8e86-6622b1f40b7d" providerId="ADAL" clId="{9E21D1BE-6604-4C04-8886-D8FBAD2ADFEE}" dt="2020-05-26T17:36:44.792" v="3181" actId="14100"/>
          <ac:cxnSpMkLst>
            <pc:docMk/>
            <pc:sldMk cId="3340484744" sldId="958"/>
            <ac:cxnSpMk id="78" creationId="{86E8C4D1-00CB-420E-B7C4-727443CB6F79}"/>
          </ac:cxnSpMkLst>
        </pc:cxnChg>
        <pc:cxnChg chg="add mod">
          <ac:chgData name="Jonathan Neo" userId="499c2d3d-ce76-4636-8e86-6622b1f40b7d" providerId="ADAL" clId="{9E21D1BE-6604-4C04-8886-D8FBAD2ADFEE}" dt="2020-05-26T17:48:12.934" v="3981" actId="552"/>
          <ac:cxnSpMkLst>
            <pc:docMk/>
            <pc:sldMk cId="3340484744" sldId="958"/>
            <ac:cxnSpMk id="80" creationId="{36AACF81-3B4F-42FA-88FF-AA00975103B9}"/>
          </ac:cxnSpMkLst>
        </pc:cxnChg>
        <pc:cxnChg chg="add mod">
          <ac:chgData name="Jonathan Neo" userId="499c2d3d-ce76-4636-8e86-6622b1f40b7d" providerId="ADAL" clId="{9E21D1BE-6604-4C04-8886-D8FBAD2ADFEE}" dt="2020-05-26T17:38:59.965" v="3303" actId="14100"/>
          <ac:cxnSpMkLst>
            <pc:docMk/>
            <pc:sldMk cId="3340484744" sldId="958"/>
            <ac:cxnSpMk id="84" creationId="{26103D0A-D6DB-4EFB-A1EF-714A2F0B1F2C}"/>
          </ac:cxnSpMkLst>
        </pc:cxnChg>
        <pc:cxnChg chg="add mod">
          <ac:chgData name="Jonathan Neo" userId="499c2d3d-ce76-4636-8e86-6622b1f40b7d" providerId="ADAL" clId="{9E21D1BE-6604-4C04-8886-D8FBAD2ADFEE}" dt="2020-05-26T17:48:12.934" v="3981" actId="552"/>
          <ac:cxnSpMkLst>
            <pc:docMk/>
            <pc:sldMk cId="3340484744" sldId="958"/>
            <ac:cxnSpMk id="85" creationId="{2F0AA1CA-7E3F-4498-AE63-E272FC195906}"/>
          </ac:cxnSpMkLst>
        </pc:cxnChg>
      </pc:sldChg>
      <pc:sldChg chg="add del">
        <pc:chgData name="Jonathan Neo" userId="499c2d3d-ce76-4636-8e86-6622b1f40b7d" providerId="ADAL" clId="{9E21D1BE-6604-4C04-8886-D8FBAD2ADFEE}" dt="2020-05-26T17:48:34.307" v="3982" actId="47"/>
        <pc:sldMkLst>
          <pc:docMk/>
          <pc:sldMk cId="348740882" sldId="959"/>
        </pc:sldMkLst>
      </pc:sldChg>
      <pc:sldChg chg="modSp add del mod">
        <pc:chgData name="Jonathan Neo" userId="499c2d3d-ce76-4636-8e86-6622b1f40b7d" providerId="ADAL" clId="{9E21D1BE-6604-4C04-8886-D8FBAD2ADFEE}" dt="2020-05-26T18:07:42.723" v="4599" actId="47"/>
        <pc:sldMkLst>
          <pc:docMk/>
          <pc:sldMk cId="1103986029" sldId="959"/>
        </pc:sldMkLst>
        <pc:spChg chg="mod">
          <ac:chgData name="Jonathan Neo" userId="499c2d3d-ce76-4636-8e86-6622b1f40b7d" providerId="ADAL" clId="{9E21D1BE-6604-4C04-8886-D8FBAD2ADFEE}" dt="2020-05-26T17:54:57.649" v="4372" actId="20577"/>
          <ac:spMkLst>
            <pc:docMk/>
            <pc:sldMk cId="1103986029" sldId="959"/>
            <ac:spMk id="2" creationId="{4CA54266-611C-486E-B2F8-7030C027DDEB}"/>
          </ac:spMkLst>
        </pc:spChg>
      </pc:sldChg>
      <pc:sldChg chg="modSp add mod">
        <pc:chgData name="Jonathan Neo" userId="499c2d3d-ce76-4636-8e86-6622b1f40b7d" providerId="ADAL" clId="{9E21D1BE-6604-4C04-8886-D8FBAD2ADFEE}" dt="2020-05-26T18:08:57.399" v="4758"/>
        <pc:sldMkLst>
          <pc:docMk/>
          <pc:sldMk cId="2806749208" sldId="960"/>
        </pc:sldMkLst>
        <pc:spChg chg="mod">
          <ac:chgData name="Jonathan Neo" userId="499c2d3d-ce76-4636-8e86-6622b1f40b7d" providerId="ADAL" clId="{9E21D1BE-6604-4C04-8886-D8FBAD2ADFEE}" dt="2020-05-26T18:08:57.399" v="4758"/>
          <ac:spMkLst>
            <pc:docMk/>
            <pc:sldMk cId="2806749208" sldId="960"/>
            <ac:spMk id="2" creationId="{4CA54266-611C-486E-B2F8-7030C027DDEB}"/>
          </ac:spMkLst>
        </pc:spChg>
        <pc:spChg chg="mod">
          <ac:chgData name="Jonathan Neo" userId="499c2d3d-ce76-4636-8e86-6622b1f40b7d" providerId="ADAL" clId="{9E21D1BE-6604-4C04-8886-D8FBAD2ADFEE}" dt="2020-05-26T18:08:46.115" v="4757" actId="20577"/>
          <ac:spMkLst>
            <pc:docMk/>
            <pc:sldMk cId="2806749208" sldId="960"/>
            <ac:spMk id="22" creationId="{571FABA6-4066-4202-9E67-F39320429AEF}"/>
          </ac:spMkLst>
        </pc:spChg>
        <pc:spChg chg="mod">
          <ac:chgData name="Jonathan Neo" userId="499c2d3d-ce76-4636-8e86-6622b1f40b7d" providerId="ADAL" clId="{9E21D1BE-6604-4C04-8886-D8FBAD2ADFEE}" dt="2020-05-26T18:08:04.080" v="4674" actId="20577"/>
          <ac:spMkLst>
            <pc:docMk/>
            <pc:sldMk cId="2806749208" sldId="960"/>
            <ac:spMk id="45" creationId="{302E753B-6092-42E1-A754-BACC7F259AAD}"/>
          </ac:spMkLst>
        </pc:spChg>
      </pc:sldChg>
      <pc:sldChg chg="addSp modSp add mod">
        <pc:chgData name="Jonathan Neo" userId="499c2d3d-ce76-4636-8e86-6622b1f40b7d" providerId="ADAL" clId="{9E21D1BE-6604-4C04-8886-D8FBAD2ADFEE}" dt="2020-05-26T18:17:58.694" v="5478" actId="1035"/>
        <pc:sldMkLst>
          <pc:docMk/>
          <pc:sldMk cId="1571307248" sldId="961"/>
        </pc:sldMkLst>
        <pc:spChg chg="mod">
          <ac:chgData name="Jonathan Neo" userId="499c2d3d-ce76-4636-8e86-6622b1f40b7d" providerId="ADAL" clId="{9E21D1BE-6604-4C04-8886-D8FBAD2ADFEE}" dt="2020-05-26T18:14:22.921" v="5356" actId="14100"/>
          <ac:spMkLst>
            <pc:docMk/>
            <pc:sldMk cId="1571307248" sldId="961"/>
            <ac:spMk id="14" creationId="{3924A8FD-D690-463F-8FB5-870E1F3C6711}"/>
          </ac:spMkLst>
        </pc:spChg>
        <pc:spChg chg="mod">
          <ac:chgData name="Jonathan Neo" userId="499c2d3d-ce76-4636-8e86-6622b1f40b7d" providerId="ADAL" clId="{9E21D1BE-6604-4C04-8886-D8FBAD2ADFEE}" dt="2020-05-26T18:14:19.254" v="5355" actId="20577"/>
          <ac:spMkLst>
            <pc:docMk/>
            <pc:sldMk cId="1571307248" sldId="961"/>
            <ac:spMk id="15" creationId="{D9E52940-F22F-408F-AC1D-4ACABA3F073B}"/>
          </ac:spMkLst>
        </pc:spChg>
        <pc:spChg chg="add mod">
          <ac:chgData name="Jonathan Neo" userId="499c2d3d-ce76-4636-8e86-6622b1f40b7d" providerId="ADAL" clId="{9E21D1BE-6604-4C04-8886-D8FBAD2ADFEE}" dt="2020-05-26T18:13:41.031" v="5311" actId="14100"/>
          <ac:spMkLst>
            <pc:docMk/>
            <pc:sldMk cId="1571307248" sldId="961"/>
            <ac:spMk id="20" creationId="{9F72101F-6DBA-41F5-99F6-03880334335E}"/>
          </ac:spMkLst>
        </pc:spChg>
        <pc:spChg chg="mod">
          <ac:chgData name="Jonathan Neo" userId="499c2d3d-ce76-4636-8e86-6622b1f40b7d" providerId="ADAL" clId="{9E21D1BE-6604-4C04-8886-D8FBAD2ADFEE}" dt="2020-05-26T18:12:27.160" v="5168" actId="1076"/>
          <ac:spMkLst>
            <pc:docMk/>
            <pc:sldMk cId="1571307248" sldId="961"/>
            <ac:spMk id="21" creationId="{ADF49721-3BC7-47DB-BF3D-50EF333A662E}"/>
          </ac:spMkLst>
        </pc:spChg>
        <pc:spChg chg="mod">
          <ac:chgData name="Jonathan Neo" userId="499c2d3d-ce76-4636-8e86-6622b1f40b7d" providerId="ADAL" clId="{9E21D1BE-6604-4C04-8886-D8FBAD2ADFEE}" dt="2020-05-26T18:12:27.160" v="5168" actId="1076"/>
          <ac:spMkLst>
            <pc:docMk/>
            <pc:sldMk cId="1571307248" sldId="961"/>
            <ac:spMk id="22" creationId="{C6DBA442-D792-420C-B073-D625468D4E60}"/>
          </ac:spMkLst>
        </pc:spChg>
        <pc:spChg chg="add mod">
          <ac:chgData name="Jonathan Neo" userId="499c2d3d-ce76-4636-8e86-6622b1f40b7d" providerId="ADAL" clId="{9E21D1BE-6604-4C04-8886-D8FBAD2ADFEE}" dt="2020-05-26T18:14:30.765" v="5360" actId="20577"/>
          <ac:spMkLst>
            <pc:docMk/>
            <pc:sldMk cId="1571307248" sldId="961"/>
            <ac:spMk id="25" creationId="{E90135A1-114C-4842-AFE9-EA9D2C65EBBB}"/>
          </ac:spMkLst>
        </pc:spChg>
        <pc:spChg chg="mod">
          <ac:chgData name="Jonathan Neo" userId="499c2d3d-ce76-4636-8e86-6622b1f40b7d" providerId="ADAL" clId="{9E21D1BE-6604-4C04-8886-D8FBAD2ADFEE}" dt="2020-05-26T18:17:53.146" v="5468" actId="20577"/>
          <ac:spMkLst>
            <pc:docMk/>
            <pc:sldMk cId="1571307248" sldId="961"/>
            <ac:spMk id="45" creationId="{302E753B-6092-42E1-A754-BACC7F259AAD}"/>
          </ac:spMkLst>
        </pc:spChg>
        <pc:spChg chg="mod">
          <ac:chgData name="Jonathan Neo" userId="499c2d3d-ce76-4636-8e86-6622b1f40b7d" providerId="ADAL" clId="{9E21D1BE-6604-4C04-8886-D8FBAD2ADFEE}" dt="2020-05-26T18:17:58.694" v="5478" actId="1035"/>
          <ac:spMkLst>
            <pc:docMk/>
            <pc:sldMk cId="1571307248" sldId="961"/>
            <ac:spMk id="88" creationId="{07778A3D-49AD-40B5-8EED-232008570475}"/>
          </ac:spMkLst>
        </pc:spChg>
        <pc:grpChg chg="mod">
          <ac:chgData name="Jonathan Neo" userId="499c2d3d-ce76-4636-8e86-6622b1f40b7d" providerId="ADAL" clId="{9E21D1BE-6604-4C04-8886-D8FBAD2ADFEE}" dt="2020-05-26T18:17:58.694" v="5478" actId="1035"/>
          <ac:grpSpMkLst>
            <pc:docMk/>
            <pc:sldMk cId="1571307248" sldId="961"/>
            <ac:grpSpMk id="80" creationId="{57B3ECC4-2AE7-48F2-A38F-54F204E6E8EF}"/>
          </ac:grpSpMkLst>
        </pc:grpChg>
        <pc:picChg chg="mod">
          <ac:chgData name="Jonathan Neo" userId="499c2d3d-ce76-4636-8e86-6622b1f40b7d" providerId="ADAL" clId="{9E21D1BE-6604-4C04-8886-D8FBAD2ADFEE}" dt="2020-05-26T18:12:27.160" v="5168" actId="1076"/>
          <ac:picMkLst>
            <pc:docMk/>
            <pc:sldMk cId="1571307248" sldId="961"/>
            <ac:picMk id="23" creationId="{1E4C66B9-24F7-49ED-A6A3-A99BA78EA29D}"/>
          </ac:picMkLst>
        </pc:picChg>
        <pc:picChg chg="mod">
          <ac:chgData name="Jonathan Neo" userId="499c2d3d-ce76-4636-8e86-6622b1f40b7d" providerId="ADAL" clId="{9E21D1BE-6604-4C04-8886-D8FBAD2ADFEE}" dt="2020-05-26T18:11:21.606" v="4923" actId="1076"/>
          <ac:picMkLst>
            <pc:docMk/>
            <pc:sldMk cId="1571307248" sldId="961"/>
            <ac:picMk id="24" creationId="{62B09B24-723B-4C66-9346-DC0BAC53B6B4}"/>
          </ac:picMkLst>
        </pc:picChg>
        <pc:picChg chg="add mod">
          <ac:chgData name="Jonathan Neo" userId="499c2d3d-ce76-4636-8e86-6622b1f40b7d" providerId="ADAL" clId="{9E21D1BE-6604-4C04-8886-D8FBAD2ADFEE}" dt="2020-05-26T18:11:49.839" v="4939" actId="1076"/>
          <ac:picMkLst>
            <pc:docMk/>
            <pc:sldMk cId="1571307248" sldId="961"/>
            <ac:picMk id="26" creationId="{2DFDB736-B386-4183-9291-F29070F35AE4}"/>
          </ac:picMkLst>
        </pc:picChg>
        <pc:picChg chg="mod">
          <ac:chgData name="Jonathan Neo" userId="499c2d3d-ce76-4636-8e86-6622b1f40b7d" providerId="ADAL" clId="{9E21D1BE-6604-4C04-8886-D8FBAD2ADFEE}" dt="2020-05-26T18:17:58.694" v="5478" actId="1035"/>
          <ac:picMkLst>
            <pc:docMk/>
            <pc:sldMk cId="1571307248" sldId="961"/>
            <ac:picMk id="87" creationId="{71CCD16D-95AA-4FCD-953C-ADC7B5EB8E40}"/>
          </ac:picMkLst>
        </pc:picChg>
      </pc:sldChg>
    </pc:docChg>
  </pc:docChgLst>
  <pc:docChgLst>
    <pc:chgData name="Jonathan Neo" userId="499c2d3d-ce76-4636-8e86-6622b1f40b7d" providerId="ADAL" clId="{6C6F8EF6-1417-4368-833F-0415E918C429}"/>
    <pc:docChg chg="undo custSel addSld delSld modSld sldOrd addMainMaster delMainMaster delSection modSection">
      <pc:chgData name="Jonathan Neo" userId="499c2d3d-ce76-4636-8e86-6622b1f40b7d" providerId="ADAL" clId="{6C6F8EF6-1417-4368-833F-0415E918C429}" dt="2020-03-26T05:24:35.726" v="2339"/>
      <pc:docMkLst>
        <pc:docMk/>
      </pc:docMkLst>
      <pc:sldChg chg="del">
        <pc:chgData name="Jonathan Neo" userId="499c2d3d-ce76-4636-8e86-6622b1f40b7d" providerId="ADAL" clId="{6C6F8EF6-1417-4368-833F-0415E918C429}" dt="2020-03-25T18:16:47.299" v="16" actId="47"/>
        <pc:sldMkLst>
          <pc:docMk/>
          <pc:sldMk cId="3896995710" sldId="257"/>
        </pc:sldMkLst>
      </pc:sldChg>
      <pc:sldChg chg="del">
        <pc:chgData name="Jonathan Neo" userId="499c2d3d-ce76-4636-8e86-6622b1f40b7d" providerId="ADAL" clId="{6C6F8EF6-1417-4368-833F-0415E918C429}" dt="2020-03-25T18:16:47.299" v="16" actId="47"/>
        <pc:sldMkLst>
          <pc:docMk/>
          <pc:sldMk cId="3020467654" sldId="258"/>
        </pc:sldMkLst>
      </pc:sldChg>
      <pc:sldChg chg="del">
        <pc:chgData name="Jonathan Neo" userId="499c2d3d-ce76-4636-8e86-6622b1f40b7d" providerId="ADAL" clId="{6C6F8EF6-1417-4368-833F-0415E918C429}" dt="2020-03-25T18:16:47.299" v="16" actId="47"/>
        <pc:sldMkLst>
          <pc:docMk/>
          <pc:sldMk cId="44145704" sldId="263"/>
        </pc:sldMkLst>
      </pc:sldChg>
      <pc:sldChg chg="del">
        <pc:chgData name="Jonathan Neo" userId="499c2d3d-ce76-4636-8e86-6622b1f40b7d" providerId="ADAL" clId="{6C6F8EF6-1417-4368-833F-0415E918C429}" dt="2020-03-25T18:16:47.299" v="16" actId="47"/>
        <pc:sldMkLst>
          <pc:docMk/>
          <pc:sldMk cId="3156840660" sldId="264"/>
        </pc:sldMkLst>
      </pc:sldChg>
      <pc:sldChg chg="del">
        <pc:chgData name="Jonathan Neo" userId="499c2d3d-ce76-4636-8e86-6622b1f40b7d" providerId="ADAL" clId="{6C6F8EF6-1417-4368-833F-0415E918C429}" dt="2020-03-25T18:16:47.299" v="16" actId="47"/>
        <pc:sldMkLst>
          <pc:docMk/>
          <pc:sldMk cId="1115460077" sldId="265"/>
        </pc:sldMkLst>
      </pc:sldChg>
      <pc:sldChg chg="del">
        <pc:chgData name="Jonathan Neo" userId="499c2d3d-ce76-4636-8e86-6622b1f40b7d" providerId="ADAL" clId="{6C6F8EF6-1417-4368-833F-0415E918C429}" dt="2020-03-25T18:16:21.331" v="3" actId="47"/>
        <pc:sldMkLst>
          <pc:docMk/>
          <pc:sldMk cId="2316131896" sldId="268"/>
        </pc:sldMkLst>
      </pc:sldChg>
      <pc:sldChg chg="del">
        <pc:chgData name="Jonathan Neo" userId="499c2d3d-ce76-4636-8e86-6622b1f40b7d" providerId="ADAL" clId="{6C6F8EF6-1417-4368-833F-0415E918C429}" dt="2020-03-25T18:16:21.331" v="3" actId="47"/>
        <pc:sldMkLst>
          <pc:docMk/>
          <pc:sldMk cId="73973995" sldId="269"/>
        </pc:sldMkLst>
      </pc:sldChg>
      <pc:sldChg chg="del">
        <pc:chgData name="Jonathan Neo" userId="499c2d3d-ce76-4636-8e86-6622b1f40b7d" providerId="ADAL" clId="{6C6F8EF6-1417-4368-833F-0415E918C429}" dt="2020-03-25T18:16:21.331" v="3" actId="47"/>
        <pc:sldMkLst>
          <pc:docMk/>
          <pc:sldMk cId="3723968885" sldId="270"/>
        </pc:sldMkLst>
      </pc:sldChg>
      <pc:sldChg chg="del">
        <pc:chgData name="Jonathan Neo" userId="499c2d3d-ce76-4636-8e86-6622b1f40b7d" providerId="ADAL" clId="{6C6F8EF6-1417-4368-833F-0415E918C429}" dt="2020-03-25T18:16:21.331" v="3" actId="47"/>
        <pc:sldMkLst>
          <pc:docMk/>
          <pc:sldMk cId="2678511254" sldId="271"/>
        </pc:sldMkLst>
      </pc:sldChg>
      <pc:sldChg chg="addSp delSp modSp del mod">
        <pc:chgData name="Jonathan Neo" userId="499c2d3d-ce76-4636-8e86-6622b1f40b7d" providerId="ADAL" clId="{6C6F8EF6-1417-4368-833F-0415E918C429}" dt="2020-03-25T18:19:29.826" v="320" actId="47"/>
        <pc:sldMkLst>
          <pc:docMk/>
          <pc:sldMk cId="448036254" sldId="272"/>
        </pc:sldMkLst>
        <pc:spChg chg="mod">
          <ac:chgData name="Jonathan Neo" userId="499c2d3d-ce76-4636-8e86-6622b1f40b7d" providerId="ADAL" clId="{6C6F8EF6-1417-4368-833F-0415E918C429}" dt="2020-03-25T18:18:53.098" v="279" actId="20577"/>
          <ac:spMkLst>
            <pc:docMk/>
            <pc:sldMk cId="448036254" sldId="272"/>
            <ac:spMk id="2" creationId="{2F02F577-916A-4467-97E1-C36A73AEB007}"/>
          </ac:spMkLst>
        </pc:spChg>
        <pc:spChg chg="mod">
          <ac:chgData name="Jonathan Neo" userId="499c2d3d-ce76-4636-8e86-6622b1f40b7d" providerId="ADAL" clId="{6C6F8EF6-1417-4368-833F-0415E918C429}" dt="2020-03-25T18:17:43.984" v="142" actId="20577"/>
          <ac:spMkLst>
            <pc:docMk/>
            <pc:sldMk cId="448036254" sldId="272"/>
            <ac:spMk id="3" creationId="{8E48B605-F470-4D9F-853E-15C120F37396}"/>
          </ac:spMkLst>
        </pc:spChg>
        <pc:spChg chg="del mod">
          <ac:chgData name="Jonathan Neo" userId="499c2d3d-ce76-4636-8e86-6622b1f40b7d" providerId="ADAL" clId="{6C6F8EF6-1417-4368-833F-0415E918C429}" dt="2020-03-25T18:16:32.751" v="7" actId="478"/>
          <ac:spMkLst>
            <pc:docMk/>
            <pc:sldMk cId="448036254" sldId="272"/>
            <ac:spMk id="4" creationId="{9120C3A5-E24A-4698-A740-18C5C7A728EE}"/>
          </ac:spMkLst>
        </pc:spChg>
        <pc:spChg chg="add del mod">
          <ac:chgData name="Jonathan Neo" userId="499c2d3d-ce76-4636-8e86-6622b1f40b7d" providerId="ADAL" clId="{6C6F8EF6-1417-4368-833F-0415E918C429}" dt="2020-03-25T18:16:33.609" v="8" actId="478"/>
          <ac:spMkLst>
            <pc:docMk/>
            <pc:sldMk cId="448036254" sldId="272"/>
            <ac:spMk id="7" creationId="{1B036AFB-9F35-45E5-8BBA-EC85094B0D12}"/>
          </ac:spMkLst>
        </pc:spChg>
        <pc:spChg chg="add del mod">
          <ac:chgData name="Jonathan Neo" userId="499c2d3d-ce76-4636-8e86-6622b1f40b7d" providerId="ADAL" clId="{6C6F8EF6-1417-4368-833F-0415E918C429}" dt="2020-03-25T18:16:34.148" v="9" actId="478"/>
          <ac:spMkLst>
            <pc:docMk/>
            <pc:sldMk cId="448036254" sldId="272"/>
            <ac:spMk id="9" creationId="{248EFD84-CAE1-4882-911F-6F3E470B4C99}"/>
          </ac:spMkLst>
        </pc:spChg>
        <pc:spChg chg="add del mod">
          <ac:chgData name="Jonathan Neo" userId="499c2d3d-ce76-4636-8e86-6622b1f40b7d" providerId="ADAL" clId="{6C6F8EF6-1417-4368-833F-0415E918C429}" dt="2020-03-25T18:16:36.271" v="11" actId="478"/>
          <ac:spMkLst>
            <pc:docMk/>
            <pc:sldMk cId="448036254" sldId="272"/>
            <ac:spMk id="11" creationId="{BF442072-F823-4F6E-9D81-59CD45E00C31}"/>
          </ac:spMkLst>
        </pc:spChg>
        <pc:spChg chg="del">
          <ac:chgData name="Jonathan Neo" userId="499c2d3d-ce76-4636-8e86-6622b1f40b7d" providerId="ADAL" clId="{6C6F8EF6-1417-4368-833F-0415E918C429}" dt="2020-03-25T18:16:32.062" v="6" actId="478"/>
          <ac:spMkLst>
            <pc:docMk/>
            <pc:sldMk cId="448036254" sldId="272"/>
            <ac:spMk id="13" creationId="{87E09961-DEA4-4428-BAC0-D9DF5E70F6FF}"/>
          </ac:spMkLst>
        </pc:spChg>
        <pc:spChg chg="del">
          <ac:chgData name="Jonathan Neo" userId="499c2d3d-ce76-4636-8e86-6622b1f40b7d" providerId="ADAL" clId="{6C6F8EF6-1417-4368-833F-0415E918C429}" dt="2020-03-25T18:16:34.815" v="10" actId="478"/>
          <ac:spMkLst>
            <pc:docMk/>
            <pc:sldMk cId="448036254" sldId="272"/>
            <ac:spMk id="14" creationId="{CBB8F16E-9326-4FBE-A47E-04ADAA43A1B1}"/>
          </ac:spMkLst>
        </pc:spChg>
        <pc:spChg chg="del">
          <ac:chgData name="Jonathan Neo" userId="499c2d3d-ce76-4636-8e86-6622b1f40b7d" providerId="ADAL" clId="{6C6F8EF6-1417-4368-833F-0415E918C429}" dt="2020-03-25T18:16:37.493" v="12" actId="478"/>
          <ac:spMkLst>
            <pc:docMk/>
            <pc:sldMk cId="448036254" sldId="272"/>
            <ac:spMk id="15" creationId="{9555C231-F1C5-41E7-805F-4C40B7B8B734}"/>
          </ac:spMkLst>
        </pc:spChg>
        <pc:spChg chg="add del mod">
          <ac:chgData name="Jonathan Neo" userId="499c2d3d-ce76-4636-8e86-6622b1f40b7d" providerId="ADAL" clId="{6C6F8EF6-1417-4368-833F-0415E918C429}" dt="2020-03-25T18:16:38.844" v="13" actId="478"/>
          <ac:spMkLst>
            <pc:docMk/>
            <pc:sldMk cId="448036254" sldId="272"/>
            <ac:spMk id="30" creationId="{FDDB2930-96DC-4925-988A-0B799BF3EEE6}"/>
          </ac:spMkLst>
        </pc:spChg>
        <pc:grpChg chg="del">
          <ac:chgData name="Jonathan Neo" userId="499c2d3d-ce76-4636-8e86-6622b1f40b7d" providerId="ADAL" clId="{6C6F8EF6-1417-4368-833F-0415E918C429}" dt="2020-03-25T18:16:30.193" v="4" actId="478"/>
          <ac:grpSpMkLst>
            <pc:docMk/>
            <pc:sldMk cId="448036254" sldId="272"/>
            <ac:grpSpMk id="16" creationId="{D2515422-E4D4-4097-8FE5-2270D804EA1E}"/>
          </ac:grpSpMkLst>
        </pc:grpChg>
        <pc:grpChg chg="del">
          <ac:chgData name="Jonathan Neo" userId="499c2d3d-ce76-4636-8e86-6622b1f40b7d" providerId="ADAL" clId="{6C6F8EF6-1417-4368-833F-0415E918C429}" dt="2020-03-25T18:16:30.193" v="4" actId="478"/>
          <ac:grpSpMkLst>
            <pc:docMk/>
            <pc:sldMk cId="448036254" sldId="272"/>
            <ac:grpSpMk id="19" creationId="{99E79DA2-1423-4BA7-934E-E323270C354C}"/>
          </ac:grpSpMkLst>
        </pc:grpChg>
        <pc:grpChg chg="del">
          <ac:chgData name="Jonathan Neo" userId="499c2d3d-ce76-4636-8e86-6622b1f40b7d" providerId="ADAL" clId="{6C6F8EF6-1417-4368-833F-0415E918C429}" dt="2020-03-25T18:16:30.193" v="4" actId="478"/>
          <ac:grpSpMkLst>
            <pc:docMk/>
            <pc:sldMk cId="448036254" sldId="272"/>
            <ac:grpSpMk id="22" creationId="{C68EE53F-630E-4B57-8A40-31B0D3B41D98}"/>
          </ac:grpSpMkLst>
        </pc:grpChg>
        <pc:grpChg chg="del">
          <ac:chgData name="Jonathan Neo" userId="499c2d3d-ce76-4636-8e86-6622b1f40b7d" providerId="ADAL" clId="{6C6F8EF6-1417-4368-833F-0415E918C429}" dt="2020-03-25T18:16:30.193" v="4" actId="478"/>
          <ac:grpSpMkLst>
            <pc:docMk/>
            <pc:sldMk cId="448036254" sldId="272"/>
            <ac:grpSpMk id="26" creationId="{36702729-7A16-4B17-B3C1-69B8F4D3471B}"/>
          </ac:grpSpMkLst>
        </pc:grpChg>
      </pc:sldChg>
      <pc:sldChg chg="del">
        <pc:chgData name="Jonathan Neo" userId="499c2d3d-ce76-4636-8e86-6622b1f40b7d" providerId="ADAL" clId="{6C6F8EF6-1417-4368-833F-0415E918C429}" dt="2020-03-25T18:16:47.299" v="16" actId="47"/>
        <pc:sldMkLst>
          <pc:docMk/>
          <pc:sldMk cId="3099919704" sldId="273"/>
        </pc:sldMkLst>
      </pc:sldChg>
      <pc:sldChg chg="del">
        <pc:chgData name="Jonathan Neo" userId="499c2d3d-ce76-4636-8e86-6622b1f40b7d" providerId="ADAL" clId="{6C6F8EF6-1417-4368-833F-0415E918C429}" dt="2020-03-25T18:16:47.299" v="16" actId="47"/>
        <pc:sldMkLst>
          <pc:docMk/>
          <pc:sldMk cId="615648970" sldId="274"/>
        </pc:sldMkLst>
      </pc:sldChg>
      <pc:sldChg chg="del">
        <pc:chgData name="Jonathan Neo" userId="499c2d3d-ce76-4636-8e86-6622b1f40b7d" providerId="ADAL" clId="{6C6F8EF6-1417-4368-833F-0415E918C429}" dt="2020-03-25T18:16:47.299" v="16" actId="47"/>
        <pc:sldMkLst>
          <pc:docMk/>
          <pc:sldMk cId="886583942" sldId="277"/>
        </pc:sldMkLst>
      </pc:sldChg>
      <pc:sldChg chg="del">
        <pc:chgData name="Jonathan Neo" userId="499c2d3d-ce76-4636-8e86-6622b1f40b7d" providerId="ADAL" clId="{6C6F8EF6-1417-4368-833F-0415E918C429}" dt="2020-03-25T18:16:52.209" v="17" actId="47"/>
        <pc:sldMkLst>
          <pc:docMk/>
          <pc:sldMk cId="2280800912" sldId="279"/>
        </pc:sldMkLst>
      </pc:sldChg>
      <pc:sldChg chg="del">
        <pc:chgData name="Jonathan Neo" userId="499c2d3d-ce76-4636-8e86-6622b1f40b7d" providerId="ADAL" clId="{6C6F8EF6-1417-4368-833F-0415E918C429}" dt="2020-03-25T18:16:52.209" v="17" actId="47"/>
        <pc:sldMkLst>
          <pc:docMk/>
          <pc:sldMk cId="1719429094" sldId="281"/>
        </pc:sldMkLst>
      </pc:sldChg>
      <pc:sldChg chg="del">
        <pc:chgData name="Jonathan Neo" userId="499c2d3d-ce76-4636-8e86-6622b1f40b7d" providerId="ADAL" clId="{6C6F8EF6-1417-4368-833F-0415E918C429}" dt="2020-03-25T18:15:53.228" v="0" actId="47"/>
        <pc:sldMkLst>
          <pc:docMk/>
          <pc:sldMk cId="1109115799" sldId="283"/>
        </pc:sldMkLst>
      </pc:sldChg>
      <pc:sldChg chg="del">
        <pc:chgData name="Jonathan Neo" userId="499c2d3d-ce76-4636-8e86-6622b1f40b7d" providerId="ADAL" clId="{6C6F8EF6-1417-4368-833F-0415E918C429}" dt="2020-03-25T18:16:21.331" v="3" actId="47"/>
        <pc:sldMkLst>
          <pc:docMk/>
          <pc:sldMk cId="1840775151" sldId="284"/>
        </pc:sldMkLst>
      </pc:sldChg>
      <pc:sldChg chg="del">
        <pc:chgData name="Jonathan Neo" userId="499c2d3d-ce76-4636-8e86-6622b1f40b7d" providerId="ADAL" clId="{6C6F8EF6-1417-4368-833F-0415E918C429}" dt="2020-03-25T18:15:53.228" v="0" actId="47"/>
        <pc:sldMkLst>
          <pc:docMk/>
          <pc:sldMk cId="894573463" sldId="285"/>
        </pc:sldMkLst>
      </pc:sldChg>
      <pc:sldChg chg="del">
        <pc:chgData name="Jonathan Neo" userId="499c2d3d-ce76-4636-8e86-6622b1f40b7d" providerId="ADAL" clId="{6C6F8EF6-1417-4368-833F-0415E918C429}" dt="2020-03-25T18:15:53.228" v="0" actId="47"/>
        <pc:sldMkLst>
          <pc:docMk/>
          <pc:sldMk cId="4209973481" sldId="286"/>
        </pc:sldMkLst>
      </pc:sldChg>
      <pc:sldChg chg="del">
        <pc:chgData name="Jonathan Neo" userId="499c2d3d-ce76-4636-8e86-6622b1f40b7d" providerId="ADAL" clId="{6C6F8EF6-1417-4368-833F-0415E918C429}" dt="2020-03-25T18:15:53.228" v="0" actId="47"/>
        <pc:sldMkLst>
          <pc:docMk/>
          <pc:sldMk cId="1083978955" sldId="287"/>
        </pc:sldMkLst>
      </pc:sldChg>
      <pc:sldChg chg="del">
        <pc:chgData name="Jonathan Neo" userId="499c2d3d-ce76-4636-8e86-6622b1f40b7d" providerId="ADAL" clId="{6C6F8EF6-1417-4368-833F-0415E918C429}" dt="2020-03-25T18:15:53.228" v="0" actId="47"/>
        <pc:sldMkLst>
          <pc:docMk/>
          <pc:sldMk cId="2508649450" sldId="606"/>
        </pc:sldMkLst>
      </pc:sldChg>
      <pc:sldChg chg="del">
        <pc:chgData name="Jonathan Neo" userId="499c2d3d-ce76-4636-8e86-6622b1f40b7d" providerId="ADAL" clId="{6C6F8EF6-1417-4368-833F-0415E918C429}" dt="2020-03-25T18:15:53.228" v="0" actId="47"/>
        <pc:sldMkLst>
          <pc:docMk/>
          <pc:sldMk cId="2202782647" sldId="608"/>
        </pc:sldMkLst>
      </pc:sldChg>
      <pc:sldChg chg="del">
        <pc:chgData name="Jonathan Neo" userId="499c2d3d-ce76-4636-8e86-6622b1f40b7d" providerId="ADAL" clId="{6C6F8EF6-1417-4368-833F-0415E918C429}" dt="2020-03-25T18:15:53.228" v="0" actId="47"/>
        <pc:sldMkLst>
          <pc:docMk/>
          <pc:sldMk cId="579959209" sldId="609"/>
        </pc:sldMkLst>
      </pc:sldChg>
      <pc:sldChg chg="del">
        <pc:chgData name="Jonathan Neo" userId="499c2d3d-ce76-4636-8e86-6622b1f40b7d" providerId="ADAL" clId="{6C6F8EF6-1417-4368-833F-0415E918C429}" dt="2020-03-25T18:15:53.228" v="0" actId="47"/>
        <pc:sldMkLst>
          <pc:docMk/>
          <pc:sldMk cId="1736745389" sldId="610"/>
        </pc:sldMkLst>
      </pc:sldChg>
      <pc:sldChg chg="del">
        <pc:chgData name="Jonathan Neo" userId="499c2d3d-ce76-4636-8e86-6622b1f40b7d" providerId="ADAL" clId="{6C6F8EF6-1417-4368-833F-0415E918C429}" dt="2020-03-25T18:15:53.228" v="0" actId="47"/>
        <pc:sldMkLst>
          <pc:docMk/>
          <pc:sldMk cId="255107143" sldId="618"/>
        </pc:sldMkLst>
      </pc:sldChg>
      <pc:sldChg chg="del">
        <pc:chgData name="Jonathan Neo" userId="499c2d3d-ce76-4636-8e86-6622b1f40b7d" providerId="ADAL" clId="{6C6F8EF6-1417-4368-833F-0415E918C429}" dt="2020-03-25T18:15:53.228" v="0" actId="47"/>
        <pc:sldMkLst>
          <pc:docMk/>
          <pc:sldMk cId="3625039307" sldId="619"/>
        </pc:sldMkLst>
      </pc:sldChg>
      <pc:sldChg chg="del">
        <pc:chgData name="Jonathan Neo" userId="499c2d3d-ce76-4636-8e86-6622b1f40b7d" providerId="ADAL" clId="{6C6F8EF6-1417-4368-833F-0415E918C429}" dt="2020-03-25T18:15:53.228" v="0" actId="47"/>
        <pc:sldMkLst>
          <pc:docMk/>
          <pc:sldMk cId="2495419783" sldId="620"/>
        </pc:sldMkLst>
      </pc:sldChg>
      <pc:sldChg chg="del">
        <pc:chgData name="Jonathan Neo" userId="499c2d3d-ce76-4636-8e86-6622b1f40b7d" providerId="ADAL" clId="{6C6F8EF6-1417-4368-833F-0415E918C429}" dt="2020-03-25T18:15:53.228" v="0" actId="47"/>
        <pc:sldMkLst>
          <pc:docMk/>
          <pc:sldMk cId="1345172153" sldId="621"/>
        </pc:sldMkLst>
      </pc:sldChg>
      <pc:sldChg chg="del">
        <pc:chgData name="Jonathan Neo" userId="499c2d3d-ce76-4636-8e86-6622b1f40b7d" providerId="ADAL" clId="{6C6F8EF6-1417-4368-833F-0415E918C429}" dt="2020-03-25T18:16:52.209" v="17" actId="47"/>
        <pc:sldMkLst>
          <pc:docMk/>
          <pc:sldMk cId="400760478" sldId="623"/>
        </pc:sldMkLst>
      </pc:sldChg>
      <pc:sldChg chg="del">
        <pc:chgData name="Jonathan Neo" userId="499c2d3d-ce76-4636-8e86-6622b1f40b7d" providerId="ADAL" clId="{6C6F8EF6-1417-4368-833F-0415E918C429}" dt="2020-03-25T18:16:52.209" v="17" actId="47"/>
        <pc:sldMkLst>
          <pc:docMk/>
          <pc:sldMk cId="136869005" sldId="624"/>
        </pc:sldMkLst>
      </pc:sldChg>
      <pc:sldChg chg="del">
        <pc:chgData name="Jonathan Neo" userId="499c2d3d-ce76-4636-8e86-6622b1f40b7d" providerId="ADAL" clId="{6C6F8EF6-1417-4368-833F-0415E918C429}" dt="2020-03-25T18:16:52.209" v="17" actId="47"/>
        <pc:sldMkLst>
          <pc:docMk/>
          <pc:sldMk cId="968322315" sldId="625"/>
        </pc:sldMkLst>
      </pc:sldChg>
      <pc:sldChg chg="del">
        <pc:chgData name="Jonathan Neo" userId="499c2d3d-ce76-4636-8e86-6622b1f40b7d" providerId="ADAL" clId="{6C6F8EF6-1417-4368-833F-0415E918C429}" dt="2020-03-25T18:16:52.209" v="17" actId="47"/>
        <pc:sldMkLst>
          <pc:docMk/>
          <pc:sldMk cId="744754947" sldId="626"/>
        </pc:sldMkLst>
      </pc:sldChg>
      <pc:sldChg chg="del">
        <pc:chgData name="Jonathan Neo" userId="499c2d3d-ce76-4636-8e86-6622b1f40b7d" providerId="ADAL" clId="{6C6F8EF6-1417-4368-833F-0415E918C429}" dt="2020-03-25T18:16:52.209" v="17" actId="47"/>
        <pc:sldMkLst>
          <pc:docMk/>
          <pc:sldMk cId="1948399142" sldId="627"/>
        </pc:sldMkLst>
      </pc:sldChg>
      <pc:sldChg chg="del">
        <pc:chgData name="Jonathan Neo" userId="499c2d3d-ce76-4636-8e86-6622b1f40b7d" providerId="ADAL" clId="{6C6F8EF6-1417-4368-833F-0415E918C429}" dt="2020-03-25T18:16:52.209" v="17" actId="47"/>
        <pc:sldMkLst>
          <pc:docMk/>
          <pc:sldMk cId="1860973713" sldId="628"/>
        </pc:sldMkLst>
      </pc:sldChg>
      <pc:sldChg chg="del">
        <pc:chgData name="Jonathan Neo" userId="499c2d3d-ce76-4636-8e86-6622b1f40b7d" providerId="ADAL" clId="{6C6F8EF6-1417-4368-833F-0415E918C429}" dt="2020-03-25T18:16:52.209" v="17" actId="47"/>
        <pc:sldMkLst>
          <pc:docMk/>
          <pc:sldMk cId="1472174718" sldId="629"/>
        </pc:sldMkLst>
      </pc:sldChg>
      <pc:sldChg chg="del">
        <pc:chgData name="Jonathan Neo" userId="499c2d3d-ce76-4636-8e86-6622b1f40b7d" providerId="ADAL" clId="{6C6F8EF6-1417-4368-833F-0415E918C429}" dt="2020-03-25T18:16:52.209" v="17" actId="47"/>
        <pc:sldMkLst>
          <pc:docMk/>
          <pc:sldMk cId="3311707528" sldId="630"/>
        </pc:sldMkLst>
      </pc:sldChg>
      <pc:sldChg chg="del">
        <pc:chgData name="Jonathan Neo" userId="499c2d3d-ce76-4636-8e86-6622b1f40b7d" providerId="ADAL" clId="{6C6F8EF6-1417-4368-833F-0415E918C429}" dt="2020-03-25T18:16:52.209" v="17" actId="47"/>
        <pc:sldMkLst>
          <pc:docMk/>
          <pc:sldMk cId="1364773538" sldId="631"/>
        </pc:sldMkLst>
      </pc:sldChg>
      <pc:sldChg chg="del">
        <pc:chgData name="Jonathan Neo" userId="499c2d3d-ce76-4636-8e86-6622b1f40b7d" providerId="ADAL" clId="{6C6F8EF6-1417-4368-833F-0415E918C429}" dt="2020-03-25T18:16:52.209" v="17" actId="47"/>
        <pc:sldMkLst>
          <pc:docMk/>
          <pc:sldMk cId="1149974514" sldId="632"/>
        </pc:sldMkLst>
      </pc:sldChg>
      <pc:sldChg chg="del">
        <pc:chgData name="Jonathan Neo" userId="499c2d3d-ce76-4636-8e86-6622b1f40b7d" providerId="ADAL" clId="{6C6F8EF6-1417-4368-833F-0415E918C429}" dt="2020-03-25T18:16:52.209" v="17" actId="47"/>
        <pc:sldMkLst>
          <pc:docMk/>
          <pc:sldMk cId="1357473470" sldId="633"/>
        </pc:sldMkLst>
      </pc:sldChg>
      <pc:sldChg chg="del">
        <pc:chgData name="Jonathan Neo" userId="499c2d3d-ce76-4636-8e86-6622b1f40b7d" providerId="ADAL" clId="{6C6F8EF6-1417-4368-833F-0415E918C429}" dt="2020-03-25T18:16:52.209" v="17" actId="47"/>
        <pc:sldMkLst>
          <pc:docMk/>
          <pc:sldMk cId="2451297341" sldId="634"/>
        </pc:sldMkLst>
      </pc:sldChg>
      <pc:sldChg chg="del">
        <pc:chgData name="Jonathan Neo" userId="499c2d3d-ce76-4636-8e86-6622b1f40b7d" providerId="ADAL" clId="{6C6F8EF6-1417-4368-833F-0415E918C429}" dt="2020-03-25T18:16:52.209" v="17" actId="47"/>
        <pc:sldMkLst>
          <pc:docMk/>
          <pc:sldMk cId="1256568840" sldId="635"/>
        </pc:sldMkLst>
      </pc:sldChg>
      <pc:sldChg chg="del">
        <pc:chgData name="Jonathan Neo" userId="499c2d3d-ce76-4636-8e86-6622b1f40b7d" providerId="ADAL" clId="{6C6F8EF6-1417-4368-833F-0415E918C429}" dt="2020-03-25T18:16:52.209" v="17" actId="47"/>
        <pc:sldMkLst>
          <pc:docMk/>
          <pc:sldMk cId="1958517339" sldId="636"/>
        </pc:sldMkLst>
      </pc:sldChg>
      <pc:sldChg chg="del">
        <pc:chgData name="Jonathan Neo" userId="499c2d3d-ce76-4636-8e86-6622b1f40b7d" providerId="ADAL" clId="{6C6F8EF6-1417-4368-833F-0415E918C429}" dt="2020-03-25T18:16:52.209" v="17" actId="47"/>
        <pc:sldMkLst>
          <pc:docMk/>
          <pc:sldMk cId="3931338256" sldId="637"/>
        </pc:sldMkLst>
      </pc:sldChg>
      <pc:sldChg chg="del">
        <pc:chgData name="Jonathan Neo" userId="499c2d3d-ce76-4636-8e86-6622b1f40b7d" providerId="ADAL" clId="{6C6F8EF6-1417-4368-833F-0415E918C429}" dt="2020-03-25T18:16:52.209" v="17" actId="47"/>
        <pc:sldMkLst>
          <pc:docMk/>
          <pc:sldMk cId="3821095391" sldId="638"/>
        </pc:sldMkLst>
      </pc:sldChg>
      <pc:sldChg chg="del">
        <pc:chgData name="Jonathan Neo" userId="499c2d3d-ce76-4636-8e86-6622b1f40b7d" providerId="ADAL" clId="{6C6F8EF6-1417-4368-833F-0415E918C429}" dt="2020-03-25T18:16:52.209" v="17" actId="47"/>
        <pc:sldMkLst>
          <pc:docMk/>
          <pc:sldMk cId="1619427699" sldId="639"/>
        </pc:sldMkLst>
      </pc:sldChg>
      <pc:sldChg chg="del">
        <pc:chgData name="Jonathan Neo" userId="499c2d3d-ce76-4636-8e86-6622b1f40b7d" providerId="ADAL" clId="{6C6F8EF6-1417-4368-833F-0415E918C429}" dt="2020-03-25T18:16:52.209" v="17" actId="47"/>
        <pc:sldMkLst>
          <pc:docMk/>
          <pc:sldMk cId="1420650337" sldId="640"/>
        </pc:sldMkLst>
      </pc:sldChg>
      <pc:sldChg chg="del">
        <pc:chgData name="Jonathan Neo" userId="499c2d3d-ce76-4636-8e86-6622b1f40b7d" providerId="ADAL" clId="{6C6F8EF6-1417-4368-833F-0415E918C429}" dt="2020-03-25T18:16:52.209" v="17" actId="47"/>
        <pc:sldMkLst>
          <pc:docMk/>
          <pc:sldMk cId="432741150" sldId="641"/>
        </pc:sldMkLst>
      </pc:sldChg>
      <pc:sldChg chg="del">
        <pc:chgData name="Jonathan Neo" userId="499c2d3d-ce76-4636-8e86-6622b1f40b7d" providerId="ADAL" clId="{6C6F8EF6-1417-4368-833F-0415E918C429}" dt="2020-03-25T18:16:52.209" v="17" actId="47"/>
        <pc:sldMkLst>
          <pc:docMk/>
          <pc:sldMk cId="794172168" sldId="642"/>
        </pc:sldMkLst>
      </pc:sldChg>
      <pc:sldChg chg="del">
        <pc:chgData name="Jonathan Neo" userId="499c2d3d-ce76-4636-8e86-6622b1f40b7d" providerId="ADAL" clId="{6C6F8EF6-1417-4368-833F-0415E918C429}" dt="2020-03-25T18:16:21.331" v="3" actId="47"/>
        <pc:sldMkLst>
          <pc:docMk/>
          <pc:sldMk cId="1670626386" sldId="643"/>
        </pc:sldMkLst>
      </pc:sldChg>
      <pc:sldChg chg="del">
        <pc:chgData name="Jonathan Neo" userId="499c2d3d-ce76-4636-8e86-6622b1f40b7d" providerId="ADAL" clId="{6C6F8EF6-1417-4368-833F-0415E918C429}" dt="2020-03-25T18:16:21.331" v="3" actId="47"/>
        <pc:sldMkLst>
          <pc:docMk/>
          <pc:sldMk cId="1161786748" sldId="644"/>
        </pc:sldMkLst>
      </pc:sldChg>
      <pc:sldChg chg="del">
        <pc:chgData name="Jonathan Neo" userId="499c2d3d-ce76-4636-8e86-6622b1f40b7d" providerId="ADAL" clId="{6C6F8EF6-1417-4368-833F-0415E918C429}" dt="2020-03-25T18:16:21.331" v="3" actId="47"/>
        <pc:sldMkLst>
          <pc:docMk/>
          <pc:sldMk cId="1223225218" sldId="645"/>
        </pc:sldMkLst>
      </pc:sldChg>
      <pc:sldChg chg="del">
        <pc:chgData name="Jonathan Neo" userId="499c2d3d-ce76-4636-8e86-6622b1f40b7d" providerId="ADAL" clId="{6C6F8EF6-1417-4368-833F-0415E918C429}" dt="2020-03-25T18:16:21.331" v="3" actId="47"/>
        <pc:sldMkLst>
          <pc:docMk/>
          <pc:sldMk cId="2340671990" sldId="646"/>
        </pc:sldMkLst>
      </pc:sldChg>
      <pc:sldChg chg="del">
        <pc:chgData name="Jonathan Neo" userId="499c2d3d-ce76-4636-8e86-6622b1f40b7d" providerId="ADAL" clId="{6C6F8EF6-1417-4368-833F-0415E918C429}" dt="2020-03-25T18:16:52.209" v="17" actId="47"/>
        <pc:sldMkLst>
          <pc:docMk/>
          <pc:sldMk cId="325577166" sldId="875"/>
        </pc:sldMkLst>
      </pc:sldChg>
      <pc:sldChg chg="del">
        <pc:chgData name="Jonathan Neo" userId="499c2d3d-ce76-4636-8e86-6622b1f40b7d" providerId="ADAL" clId="{6C6F8EF6-1417-4368-833F-0415E918C429}" dt="2020-03-25T18:16:47.299" v="16" actId="47"/>
        <pc:sldMkLst>
          <pc:docMk/>
          <pc:sldMk cId="1117481354" sldId="876"/>
        </pc:sldMkLst>
      </pc:sldChg>
      <pc:sldChg chg="del">
        <pc:chgData name="Jonathan Neo" userId="499c2d3d-ce76-4636-8e86-6622b1f40b7d" providerId="ADAL" clId="{6C6F8EF6-1417-4368-833F-0415E918C429}" dt="2020-03-25T18:16:47.299" v="16" actId="47"/>
        <pc:sldMkLst>
          <pc:docMk/>
          <pc:sldMk cId="728893385" sldId="877"/>
        </pc:sldMkLst>
      </pc:sldChg>
      <pc:sldChg chg="del">
        <pc:chgData name="Jonathan Neo" userId="499c2d3d-ce76-4636-8e86-6622b1f40b7d" providerId="ADAL" clId="{6C6F8EF6-1417-4368-833F-0415E918C429}" dt="2020-03-25T18:16:47.299" v="16" actId="47"/>
        <pc:sldMkLst>
          <pc:docMk/>
          <pc:sldMk cId="4189654520" sldId="878"/>
        </pc:sldMkLst>
      </pc:sldChg>
      <pc:sldChg chg="del">
        <pc:chgData name="Jonathan Neo" userId="499c2d3d-ce76-4636-8e86-6622b1f40b7d" providerId="ADAL" clId="{6C6F8EF6-1417-4368-833F-0415E918C429}" dt="2020-03-25T18:16:21.331" v="3" actId="47"/>
        <pc:sldMkLst>
          <pc:docMk/>
          <pc:sldMk cId="932069766" sldId="879"/>
        </pc:sldMkLst>
      </pc:sldChg>
      <pc:sldChg chg="modSp mod">
        <pc:chgData name="Jonathan Neo" userId="499c2d3d-ce76-4636-8e86-6622b1f40b7d" providerId="ADAL" clId="{6C6F8EF6-1417-4368-833F-0415E918C429}" dt="2020-03-26T02:16:38.084" v="1880" actId="20577"/>
        <pc:sldMkLst>
          <pc:docMk/>
          <pc:sldMk cId="2274277515" sldId="880"/>
        </pc:sldMkLst>
        <pc:spChg chg="mod">
          <ac:chgData name="Jonathan Neo" userId="499c2d3d-ce76-4636-8e86-6622b1f40b7d" providerId="ADAL" clId="{6C6F8EF6-1417-4368-833F-0415E918C429}" dt="2020-03-25T18:17:24.656" v="102" actId="20577"/>
          <ac:spMkLst>
            <pc:docMk/>
            <pc:sldMk cId="2274277515" sldId="880"/>
            <ac:spMk id="2" creationId="{89B4DCD2-73CF-4AAE-B1C2-25476B32382D}"/>
          </ac:spMkLst>
        </pc:spChg>
        <pc:spChg chg="mod">
          <ac:chgData name="Jonathan Neo" userId="499c2d3d-ce76-4636-8e86-6622b1f40b7d" providerId="ADAL" clId="{6C6F8EF6-1417-4368-833F-0415E918C429}" dt="2020-03-25T19:39:13.555" v="1542" actId="20577"/>
          <ac:spMkLst>
            <pc:docMk/>
            <pc:sldMk cId="2274277515" sldId="880"/>
            <ac:spMk id="4" creationId="{714907C9-4DB3-4FEA-B47F-5BE57F763E73}"/>
          </ac:spMkLst>
        </pc:spChg>
        <pc:spChg chg="mod">
          <ac:chgData name="Jonathan Neo" userId="499c2d3d-ce76-4636-8e86-6622b1f40b7d" providerId="ADAL" clId="{6C6F8EF6-1417-4368-833F-0415E918C429}" dt="2020-03-26T02:16:38.084" v="1880" actId="20577"/>
          <ac:spMkLst>
            <pc:docMk/>
            <pc:sldMk cId="2274277515" sldId="880"/>
            <ac:spMk id="5" creationId="{642EE208-EBFC-4E41-9E6A-E071362D3981}"/>
          </ac:spMkLst>
        </pc:spChg>
      </pc:sldChg>
      <pc:sldChg chg="del">
        <pc:chgData name="Jonathan Neo" userId="499c2d3d-ce76-4636-8e86-6622b1f40b7d" providerId="ADAL" clId="{6C6F8EF6-1417-4368-833F-0415E918C429}" dt="2020-03-25T18:16:21.331" v="3" actId="47"/>
        <pc:sldMkLst>
          <pc:docMk/>
          <pc:sldMk cId="569131424" sldId="881"/>
        </pc:sldMkLst>
      </pc:sldChg>
      <pc:sldChg chg="addSp modSp add mod modAnim modNotesTx">
        <pc:chgData name="Jonathan Neo" userId="499c2d3d-ce76-4636-8e86-6622b1f40b7d" providerId="ADAL" clId="{6C6F8EF6-1417-4368-833F-0415E918C429}" dt="2020-03-26T05:16:38.942" v="2174" actId="20577"/>
        <pc:sldMkLst>
          <pc:docMk/>
          <pc:sldMk cId="222330506" sldId="883"/>
        </pc:sldMkLst>
        <pc:spChg chg="mod">
          <ac:chgData name="Jonathan Neo" userId="499c2d3d-ce76-4636-8e86-6622b1f40b7d" providerId="ADAL" clId="{6C6F8EF6-1417-4368-833F-0415E918C429}" dt="2020-03-26T05:16:38.942" v="2174" actId="20577"/>
          <ac:spMkLst>
            <pc:docMk/>
            <pc:sldMk cId="222330506" sldId="883"/>
            <ac:spMk id="2" creationId="{2F02F577-916A-4467-97E1-C36A73AEB007}"/>
          </ac:spMkLst>
        </pc:spChg>
        <pc:spChg chg="add mod">
          <ac:chgData name="Jonathan Neo" userId="499c2d3d-ce76-4636-8e86-6622b1f40b7d" providerId="ADAL" clId="{6C6F8EF6-1417-4368-833F-0415E918C429}" dt="2020-03-25T18:34:36.424" v="922" actId="14100"/>
          <ac:spMkLst>
            <pc:docMk/>
            <pc:sldMk cId="222330506" sldId="883"/>
            <ac:spMk id="6" creationId="{F354AD45-046B-4DB2-9AA7-A6ECEEDB1EE3}"/>
          </ac:spMkLst>
        </pc:spChg>
        <pc:spChg chg="add mod">
          <ac:chgData name="Jonathan Neo" userId="499c2d3d-ce76-4636-8e86-6622b1f40b7d" providerId="ADAL" clId="{6C6F8EF6-1417-4368-833F-0415E918C429}" dt="2020-03-25T18:34:53.206" v="934" actId="14100"/>
          <ac:spMkLst>
            <pc:docMk/>
            <pc:sldMk cId="222330506" sldId="883"/>
            <ac:spMk id="7" creationId="{060BBDBA-2E86-478C-9736-6C117CB3893E}"/>
          </ac:spMkLst>
        </pc:spChg>
        <pc:spChg chg="add mod">
          <ac:chgData name="Jonathan Neo" userId="499c2d3d-ce76-4636-8e86-6622b1f40b7d" providerId="ADAL" clId="{6C6F8EF6-1417-4368-833F-0415E918C429}" dt="2020-03-25T18:38:28.255" v="998" actId="554"/>
          <ac:spMkLst>
            <pc:docMk/>
            <pc:sldMk cId="222330506" sldId="883"/>
            <ac:spMk id="8" creationId="{19227B7D-D50E-403C-8B6F-521E4120A906}"/>
          </ac:spMkLst>
        </pc:spChg>
        <pc:spChg chg="add mod">
          <ac:chgData name="Jonathan Neo" userId="499c2d3d-ce76-4636-8e86-6622b1f40b7d" providerId="ADAL" clId="{6C6F8EF6-1417-4368-833F-0415E918C429}" dt="2020-03-25T18:36:24.557" v="946" actId="14100"/>
          <ac:spMkLst>
            <pc:docMk/>
            <pc:sldMk cId="222330506" sldId="883"/>
            <ac:spMk id="9" creationId="{2EF38FCA-C17D-4904-BB5D-699951AA62F1}"/>
          </ac:spMkLst>
        </pc:spChg>
        <pc:spChg chg="add mod">
          <ac:chgData name="Jonathan Neo" userId="499c2d3d-ce76-4636-8e86-6622b1f40b7d" providerId="ADAL" clId="{6C6F8EF6-1417-4368-833F-0415E918C429}" dt="2020-03-25T18:38:28.255" v="998" actId="554"/>
          <ac:spMkLst>
            <pc:docMk/>
            <pc:sldMk cId="222330506" sldId="883"/>
            <ac:spMk id="10" creationId="{6825DD93-ECC7-4ECC-9750-6B9A7922917B}"/>
          </ac:spMkLst>
        </pc:spChg>
        <pc:spChg chg="add mod">
          <ac:chgData name="Jonathan Neo" userId="499c2d3d-ce76-4636-8e86-6622b1f40b7d" providerId="ADAL" clId="{6C6F8EF6-1417-4368-833F-0415E918C429}" dt="2020-03-25T18:38:28.255" v="998" actId="554"/>
          <ac:spMkLst>
            <pc:docMk/>
            <pc:sldMk cId="222330506" sldId="883"/>
            <ac:spMk id="11" creationId="{CA41575A-03F6-47D3-A2AC-8C7C2C932491}"/>
          </ac:spMkLst>
        </pc:spChg>
        <pc:spChg chg="add mod">
          <ac:chgData name="Jonathan Neo" userId="499c2d3d-ce76-4636-8e86-6622b1f40b7d" providerId="ADAL" clId="{6C6F8EF6-1417-4368-833F-0415E918C429}" dt="2020-03-25T18:38:28.255" v="998" actId="554"/>
          <ac:spMkLst>
            <pc:docMk/>
            <pc:sldMk cId="222330506" sldId="883"/>
            <ac:spMk id="12" creationId="{BAB37BCC-F35A-475B-9A9B-8FCD40E14A79}"/>
          </ac:spMkLst>
        </pc:spChg>
        <pc:spChg chg="add mod">
          <ac:chgData name="Jonathan Neo" userId="499c2d3d-ce76-4636-8e86-6622b1f40b7d" providerId="ADAL" clId="{6C6F8EF6-1417-4368-833F-0415E918C429}" dt="2020-03-25T18:38:28.255" v="998" actId="554"/>
          <ac:spMkLst>
            <pc:docMk/>
            <pc:sldMk cId="222330506" sldId="883"/>
            <ac:spMk id="13" creationId="{29873177-95D6-4733-A656-88CE875241FE}"/>
          </ac:spMkLst>
        </pc:spChg>
        <pc:spChg chg="add mod">
          <ac:chgData name="Jonathan Neo" userId="499c2d3d-ce76-4636-8e86-6622b1f40b7d" providerId="ADAL" clId="{6C6F8EF6-1417-4368-833F-0415E918C429}" dt="2020-03-25T18:38:28.255" v="998" actId="554"/>
          <ac:spMkLst>
            <pc:docMk/>
            <pc:sldMk cId="222330506" sldId="883"/>
            <ac:spMk id="14" creationId="{3086EEB7-5BA7-4AD4-B2D3-1531DDDAA842}"/>
          </ac:spMkLst>
        </pc:spChg>
        <pc:spChg chg="add mod">
          <ac:chgData name="Jonathan Neo" userId="499c2d3d-ce76-4636-8e86-6622b1f40b7d" providerId="ADAL" clId="{6C6F8EF6-1417-4368-833F-0415E918C429}" dt="2020-03-25T18:38:28.255" v="998" actId="554"/>
          <ac:spMkLst>
            <pc:docMk/>
            <pc:sldMk cId="222330506" sldId="883"/>
            <ac:spMk id="15" creationId="{E2CAC4D0-ACF0-49B5-9B65-A037B15FC940}"/>
          </ac:spMkLst>
        </pc:spChg>
        <pc:picChg chg="add mod">
          <ac:chgData name="Jonathan Neo" userId="499c2d3d-ce76-4636-8e86-6622b1f40b7d" providerId="ADAL" clId="{6C6F8EF6-1417-4368-833F-0415E918C429}" dt="2020-03-25T18:29:06.178" v="541" actId="1076"/>
          <ac:picMkLst>
            <pc:docMk/>
            <pc:sldMk cId="222330506" sldId="883"/>
            <ac:picMk id="4" creationId="{CD3A4E3B-058A-4B80-9033-115264BE2C54}"/>
          </ac:picMkLst>
        </pc:picChg>
      </pc:sldChg>
      <pc:sldChg chg="del">
        <pc:chgData name="Jonathan Neo" userId="499c2d3d-ce76-4636-8e86-6622b1f40b7d" providerId="ADAL" clId="{6C6F8EF6-1417-4368-833F-0415E918C429}" dt="2020-03-25T18:16:52.209" v="17" actId="47"/>
        <pc:sldMkLst>
          <pc:docMk/>
          <pc:sldMk cId="1234106023" sldId="884"/>
        </pc:sldMkLst>
      </pc:sldChg>
      <pc:sldChg chg="modSp add mod modAnim modNotesTx">
        <pc:chgData name="Jonathan Neo" userId="499c2d3d-ce76-4636-8e86-6622b1f40b7d" providerId="ADAL" clId="{6C6F8EF6-1417-4368-833F-0415E918C429}" dt="2020-03-26T02:19:47.063" v="2081"/>
        <pc:sldMkLst>
          <pc:docMk/>
          <pc:sldMk cId="2279152123" sldId="884"/>
        </pc:sldMkLst>
        <pc:spChg chg="mod">
          <ac:chgData name="Jonathan Neo" userId="499c2d3d-ce76-4636-8e86-6622b1f40b7d" providerId="ADAL" clId="{6C6F8EF6-1417-4368-833F-0415E918C429}" dt="2020-03-25T18:19:28.245" v="319" actId="20577"/>
          <ac:spMkLst>
            <pc:docMk/>
            <pc:sldMk cId="2279152123" sldId="884"/>
            <ac:spMk id="2" creationId="{4CA54266-611C-486E-B2F8-7030C027DDEB}"/>
          </ac:spMkLst>
        </pc:spChg>
        <pc:spChg chg="mod">
          <ac:chgData name="Jonathan Neo" userId="499c2d3d-ce76-4636-8e86-6622b1f40b7d" providerId="ADAL" clId="{6C6F8EF6-1417-4368-833F-0415E918C429}" dt="2020-03-25T18:19:41.321" v="321"/>
          <ac:spMkLst>
            <pc:docMk/>
            <pc:sldMk cId="2279152123" sldId="884"/>
            <ac:spMk id="3" creationId="{66514372-5291-4C41-AF16-A6C67061A23C}"/>
          </ac:spMkLst>
        </pc:spChg>
        <pc:spChg chg="mod">
          <ac:chgData name="Jonathan Neo" userId="499c2d3d-ce76-4636-8e86-6622b1f40b7d" providerId="ADAL" clId="{6C6F8EF6-1417-4368-833F-0415E918C429}" dt="2020-03-26T02:18:44.034" v="2076" actId="207"/>
          <ac:spMkLst>
            <pc:docMk/>
            <pc:sldMk cId="2279152123" sldId="884"/>
            <ac:spMk id="4" creationId="{15D9B6CF-8B71-4599-B04F-B8C69549C471}"/>
          </ac:spMkLst>
        </pc:spChg>
      </pc:sldChg>
      <pc:sldChg chg="del">
        <pc:chgData name="Jonathan Neo" userId="499c2d3d-ce76-4636-8e86-6622b1f40b7d" providerId="ADAL" clId="{6C6F8EF6-1417-4368-833F-0415E918C429}" dt="2020-03-25T18:16:52.209" v="17" actId="47"/>
        <pc:sldMkLst>
          <pc:docMk/>
          <pc:sldMk cId="878356265" sldId="885"/>
        </pc:sldMkLst>
      </pc:sldChg>
      <pc:sldChg chg="modSp add mod">
        <pc:chgData name="Jonathan Neo" userId="499c2d3d-ce76-4636-8e86-6622b1f40b7d" providerId="ADAL" clId="{6C6F8EF6-1417-4368-833F-0415E918C429}" dt="2020-03-25T18:46:40.062" v="1091" actId="20577"/>
        <pc:sldMkLst>
          <pc:docMk/>
          <pc:sldMk cId="4004796945" sldId="885"/>
        </pc:sldMkLst>
        <pc:spChg chg="mod">
          <ac:chgData name="Jonathan Neo" userId="499c2d3d-ce76-4636-8e86-6622b1f40b7d" providerId="ADAL" clId="{6C6F8EF6-1417-4368-833F-0415E918C429}" dt="2020-03-25T18:46:32.812" v="1083" actId="20577"/>
          <ac:spMkLst>
            <pc:docMk/>
            <pc:sldMk cId="4004796945" sldId="885"/>
            <ac:spMk id="2" creationId="{4CA54266-611C-486E-B2F8-7030C027DDEB}"/>
          </ac:spMkLst>
        </pc:spChg>
        <pc:spChg chg="mod">
          <ac:chgData name="Jonathan Neo" userId="499c2d3d-ce76-4636-8e86-6622b1f40b7d" providerId="ADAL" clId="{6C6F8EF6-1417-4368-833F-0415E918C429}" dt="2020-03-25T18:46:40.062" v="1091" actId="20577"/>
          <ac:spMkLst>
            <pc:docMk/>
            <pc:sldMk cId="4004796945" sldId="885"/>
            <ac:spMk id="4" creationId="{15D9B6CF-8B71-4599-B04F-B8C69549C471}"/>
          </ac:spMkLst>
        </pc:spChg>
      </pc:sldChg>
      <pc:sldChg chg="modSp add del mod modAnim">
        <pc:chgData name="Jonathan Neo" userId="499c2d3d-ce76-4636-8e86-6622b1f40b7d" providerId="ADAL" clId="{6C6F8EF6-1417-4368-833F-0415E918C429}" dt="2020-03-26T01:39:07.861" v="1829" actId="47"/>
        <pc:sldMkLst>
          <pc:docMk/>
          <pc:sldMk cId="319537559" sldId="886"/>
        </pc:sldMkLst>
        <pc:spChg chg="mod">
          <ac:chgData name="Jonathan Neo" userId="499c2d3d-ce76-4636-8e86-6622b1f40b7d" providerId="ADAL" clId="{6C6F8EF6-1417-4368-833F-0415E918C429}" dt="2020-03-26T01:37:14.556" v="1645" actId="20577"/>
          <ac:spMkLst>
            <pc:docMk/>
            <pc:sldMk cId="319537559" sldId="886"/>
            <ac:spMk id="2" creationId="{4CA54266-611C-486E-B2F8-7030C027DDEB}"/>
          </ac:spMkLst>
        </pc:spChg>
        <pc:spChg chg="mod">
          <ac:chgData name="Jonathan Neo" userId="499c2d3d-ce76-4636-8e86-6622b1f40b7d" providerId="ADAL" clId="{6C6F8EF6-1417-4368-833F-0415E918C429}" dt="2020-03-26T01:38:47.501" v="1828" actId="20577"/>
          <ac:spMkLst>
            <pc:docMk/>
            <pc:sldMk cId="319537559" sldId="886"/>
            <ac:spMk id="4" creationId="{15D9B6CF-8B71-4599-B04F-B8C69549C471}"/>
          </ac:spMkLst>
        </pc:spChg>
      </pc:sldChg>
      <pc:sldChg chg="modSp add modAnim">
        <pc:chgData name="Jonathan Neo" userId="499c2d3d-ce76-4636-8e86-6622b1f40b7d" providerId="ADAL" clId="{6C6F8EF6-1417-4368-833F-0415E918C429}" dt="2020-03-26T02:25:25.288" v="2145"/>
        <pc:sldMkLst>
          <pc:docMk/>
          <pc:sldMk cId="2496357069" sldId="886"/>
        </pc:sldMkLst>
        <pc:spChg chg="mod">
          <ac:chgData name="Jonathan Neo" userId="499c2d3d-ce76-4636-8e86-6622b1f40b7d" providerId="ADAL" clId="{6C6F8EF6-1417-4368-833F-0415E918C429}" dt="2020-03-26T02:22:32.341" v="2083" actId="207"/>
          <ac:spMkLst>
            <pc:docMk/>
            <pc:sldMk cId="2496357069" sldId="886"/>
            <ac:spMk id="6" creationId="{F354AD45-046B-4DB2-9AA7-A6ECEEDB1EE3}"/>
          </ac:spMkLst>
        </pc:spChg>
        <pc:spChg chg="mod">
          <ac:chgData name="Jonathan Neo" userId="499c2d3d-ce76-4636-8e86-6622b1f40b7d" providerId="ADAL" clId="{6C6F8EF6-1417-4368-833F-0415E918C429}" dt="2020-03-26T02:22:42.455" v="2085" actId="207"/>
          <ac:spMkLst>
            <pc:docMk/>
            <pc:sldMk cId="2496357069" sldId="886"/>
            <ac:spMk id="7" creationId="{060BBDBA-2E86-478C-9736-6C117CB3893E}"/>
          </ac:spMkLst>
        </pc:spChg>
        <pc:spChg chg="mod">
          <ac:chgData name="Jonathan Neo" userId="499c2d3d-ce76-4636-8e86-6622b1f40b7d" providerId="ADAL" clId="{6C6F8EF6-1417-4368-833F-0415E918C429}" dt="2020-03-26T02:22:42.455" v="2085" actId="207"/>
          <ac:spMkLst>
            <pc:docMk/>
            <pc:sldMk cId="2496357069" sldId="886"/>
            <ac:spMk id="8" creationId="{19227B7D-D50E-403C-8B6F-521E4120A906}"/>
          </ac:spMkLst>
        </pc:spChg>
        <pc:spChg chg="mod">
          <ac:chgData name="Jonathan Neo" userId="499c2d3d-ce76-4636-8e86-6622b1f40b7d" providerId="ADAL" clId="{6C6F8EF6-1417-4368-833F-0415E918C429}" dt="2020-03-26T02:22:42.455" v="2085" actId="207"/>
          <ac:spMkLst>
            <pc:docMk/>
            <pc:sldMk cId="2496357069" sldId="886"/>
            <ac:spMk id="9" creationId="{2EF38FCA-C17D-4904-BB5D-699951AA62F1}"/>
          </ac:spMkLst>
        </pc:spChg>
        <pc:spChg chg="mod">
          <ac:chgData name="Jonathan Neo" userId="499c2d3d-ce76-4636-8e86-6622b1f40b7d" providerId="ADAL" clId="{6C6F8EF6-1417-4368-833F-0415E918C429}" dt="2020-03-26T02:22:42.455" v="2085" actId="207"/>
          <ac:spMkLst>
            <pc:docMk/>
            <pc:sldMk cId="2496357069" sldId="886"/>
            <ac:spMk id="10" creationId="{6825DD93-ECC7-4ECC-9750-6B9A7922917B}"/>
          </ac:spMkLst>
        </pc:spChg>
        <pc:spChg chg="mod">
          <ac:chgData name="Jonathan Neo" userId="499c2d3d-ce76-4636-8e86-6622b1f40b7d" providerId="ADAL" clId="{6C6F8EF6-1417-4368-833F-0415E918C429}" dt="2020-03-26T02:22:42.455" v="2085" actId="207"/>
          <ac:spMkLst>
            <pc:docMk/>
            <pc:sldMk cId="2496357069" sldId="886"/>
            <ac:spMk id="11" creationId="{CA41575A-03F6-47D3-A2AC-8C7C2C932491}"/>
          </ac:spMkLst>
        </pc:spChg>
        <pc:spChg chg="mod">
          <ac:chgData name="Jonathan Neo" userId="499c2d3d-ce76-4636-8e86-6622b1f40b7d" providerId="ADAL" clId="{6C6F8EF6-1417-4368-833F-0415E918C429}" dt="2020-03-26T02:22:42.455" v="2085" actId="207"/>
          <ac:spMkLst>
            <pc:docMk/>
            <pc:sldMk cId="2496357069" sldId="886"/>
            <ac:spMk id="12" creationId="{BAB37BCC-F35A-475B-9A9B-8FCD40E14A79}"/>
          </ac:spMkLst>
        </pc:spChg>
        <pc:spChg chg="mod">
          <ac:chgData name="Jonathan Neo" userId="499c2d3d-ce76-4636-8e86-6622b1f40b7d" providerId="ADAL" clId="{6C6F8EF6-1417-4368-833F-0415E918C429}" dt="2020-03-26T02:22:42.455" v="2085" actId="207"/>
          <ac:spMkLst>
            <pc:docMk/>
            <pc:sldMk cId="2496357069" sldId="886"/>
            <ac:spMk id="13" creationId="{29873177-95D6-4733-A656-88CE875241FE}"/>
          </ac:spMkLst>
        </pc:spChg>
        <pc:spChg chg="mod">
          <ac:chgData name="Jonathan Neo" userId="499c2d3d-ce76-4636-8e86-6622b1f40b7d" providerId="ADAL" clId="{6C6F8EF6-1417-4368-833F-0415E918C429}" dt="2020-03-26T02:22:42.455" v="2085" actId="207"/>
          <ac:spMkLst>
            <pc:docMk/>
            <pc:sldMk cId="2496357069" sldId="886"/>
            <ac:spMk id="14" creationId="{3086EEB7-5BA7-4AD4-B2D3-1531DDDAA842}"/>
          </ac:spMkLst>
        </pc:spChg>
        <pc:spChg chg="mod">
          <ac:chgData name="Jonathan Neo" userId="499c2d3d-ce76-4636-8e86-6622b1f40b7d" providerId="ADAL" clId="{6C6F8EF6-1417-4368-833F-0415E918C429}" dt="2020-03-26T02:22:42.455" v="2085" actId="207"/>
          <ac:spMkLst>
            <pc:docMk/>
            <pc:sldMk cId="2496357069" sldId="886"/>
            <ac:spMk id="15" creationId="{E2CAC4D0-ACF0-49B5-9B65-A037B15FC940}"/>
          </ac:spMkLst>
        </pc:spChg>
      </pc:sldChg>
      <pc:sldChg chg="add del">
        <pc:chgData name="Jonathan Neo" userId="499c2d3d-ce76-4636-8e86-6622b1f40b7d" providerId="ADAL" clId="{6C6F8EF6-1417-4368-833F-0415E918C429}" dt="2020-03-25T18:16:42.106" v="15" actId="47"/>
        <pc:sldMkLst>
          <pc:docMk/>
          <pc:sldMk cId="3708238393" sldId="886"/>
        </pc:sldMkLst>
      </pc:sldChg>
      <pc:sldChg chg="del">
        <pc:chgData name="Jonathan Neo" userId="499c2d3d-ce76-4636-8e86-6622b1f40b7d" providerId="ADAL" clId="{6C6F8EF6-1417-4368-833F-0415E918C429}" dt="2020-03-25T18:15:53.228" v="0" actId="47"/>
        <pc:sldMkLst>
          <pc:docMk/>
          <pc:sldMk cId="4009581664" sldId="886"/>
        </pc:sldMkLst>
      </pc:sldChg>
      <pc:sldChg chg="addSp delSp modSp add del mod modAnim">
        <pc:chgData name="Jonathan Neo" userId="499c2d3d-ce76-4636-8e86-6622b1f40b7d" providerId="ADAL" clId="{6C6F8EF6-1417-4368-833F-0415E918C429}" dt="2020-03-26T05:16:52.672" v="2187" actId="47"/>
        <pc:sldMkLst>
          <pc:docMk/>
          <pc:sldMk cId="1259416335" sldId="887"/>
        </pc:sldMkLst>
        <pc:spChg chg="mod">
          <ac:chgData name="Jonathan Neo" userId="499c2d3d-ce76-4636-8e86-6622b1f40b7d" providerId="ADAL" clId="{6C6F8EF6-1417-4368-833F-0415E918C429}" dt="2020-03-26T05:16:35.753" v="2169" actId="1076"/>
          <ac:spMkLst>
            <pc:docMk/>
            <pc:sldMk cId="1259416335" sldId="887"/>
            <ac:spMk id="8" creationId="{EEBBBF21-4B0F-4B12-B4C5-058E47800656}"/>
          </ac:spMkLst>
        </pc:spChg>
        <pc:spChg chg="mod">
          <ac:chgData name="Jonathan Neo" userId="499c2d3d-ce76-4636-8e86-6622b1f40b7d" providerId="ADAL" clId="{6C6F8EF6-1417-4368-833F-0415E918C429}" dt="2020-03-26T05:16:35.753" v="2169" actId="1076"/>
          <ac:spMkLst>
            <pc:docMk/>
            <pc:sldMk cId="1259416335" sldId="887"/>
            <ac:spMk id="9" creationId="{5F78DB7B-101A-4663-99C6-7AA3E030A480}"/>
          </ac:spMkLst>
        </pc:spChg>
        <pc:spChg chg="mod">
          <ac:chgData name="Jonathan Neo" userId="499c2d3d-ce76-4636-8e86-6622b1f40b7d" providerId="ADAL" clId="{6C6F8EF6-1417-4368-833F-0415E918C429}" dt="2020-03-26T05:16:35.753" v="2169" actId="1076"/>
          <ac:spMkLst>
            <pc:docMk/>
            <pc:sldMk cId="1259416335" sldId="887"/>
            <ac:spMk id="10" creationId="{40DBE4BD-BFFF-43CE-8C83-373A0E5662AD}"/>
          </ac:spMkLst>
        </pc:spChg>
        <pc:spChg chg="mod">
          <ac:chgData name="Jonathan Neo" userId="499c2d3d-ce76-4636-8e86-6622b1f40b7d" providerId="ADAL" clId="{6C6F8EF6-1417-4368-833F-0415E918C429}" dt="2020-03-26T05:16:35.753" v="2169" actId="1076"/>
          <ac:spMkLst>
            <pc:docMk/>
            <pc:sldMk cId="1259416335" sldId="887"/>
            <ac:spMk id="18" creationId="{2117D4E2-9AEB-4322-858C-6691D64C6567}"/>
          </ac:spMkLst>
        </pc:spChg>
        <pc:spChg chg="mod">
          <ac:chgData name="Jonathan Neo" userId="499c2d3d-ce76-4636-8e86-6622b1f40b7d" providerId="ADAL" clId="{6C6F8EF6-1417-4368-833F-0415E918C429}" dt="2020-03-26T05:16:35.753" v="2169" actId="1076"/>
          <ac:spMkLst>
            <pc:docMk/>
            <pc:sldMk cId="1259416335" sldId="887"/>
            <ac:spMk id="19" creationId="{0A2B8B2C-6778-41F1-B84E-042C9327F0DA}"/>
          </ac:spMkLst>
        </pc:spChg>
        <pc:spChg chg="mod">
          <ac:chgData name="Jonathan Neo" userId="499c2d3d-ce76-4636-8e86-6622b1f40b7d" providerId="ADAL" clId="{6C6F8EF6-1417-4368-833F-0415E918C429}" dt="2020-03-26T05:16:35.753" v="2169" actId="1076"/>
          <ac:spMkLst>
            <pc:docMk/>
            <pc:sldMk cId="1259416335" sldId="887"/>
            <ac:spMk id="20" creationId="{88FB080E-93E6-4BE4-B3B7-973CA4B2BA6F}"/>
          </ac:spMkLst>
        </pc:spChg>
        <pc:spChg chg="mod">
          <ac:chgData name="Jonathan Neo" userId="499c2d3d-ce76-4636-8e86-6622b1f40b7d" providerId="ADAL" clId="{6C6F8EF6-1417-4368-833F-0415E918C429}" dt="2020-03-26T05:16:35.753" v="2169" actId="1076"/>
          <ac:spMkLst>
            <pc:docMk/>
            <pc:sldMk cId="1259416335" sldId="887"/>
            <ac:spMk id="21" creationId="{69C59901-2B88-4479-89F3-C1AE5EEFD659}"/>
          </ac:spMkLst>
        </pc:spChg>
        <pc:spChg chg="mod">
          <ac:chgData name="Jonathan Neo" userId="499c2d3d-ce76-4636-8e86-6622b1f40b7d" providerId="ADAL" clId="{6C6F8EF6-1417-4368-833F-0415E918C429}" dt="2020-03-26T05:16:35.753" v="2169" actId="1076"/>
          <ac:spMkLst>
            <pc:docMk/>
            <pc:sldMk cId="1259416335" sldId="887"/>
            <ac:spMk id="22" creationId="{CC97BE28-CCDE-46C0-96D2-12A9C4E7DBC2}"/>
          </ac:spMkLst>
        </pc:spChg>
        <pc:spChg chg="mod">
          <ac:chgData name="Jonathan Neo" userId="499c2d3d-ce76-4636-8e86-6622b1f40b7d" providerId="ADAL" clId="{6C6F8EF6-1417-4368-833F-0415E918C429}" dt="2020-03-26T05:16:35.753" v="2169" actId="1076"/>
          <ac:spMkLst>
            <pc:docMk/>
            <pc:sldMk cId="1259416335" sldId="887"/>
            <ac:spMk id="23" creationId="{F89E8B1F-E500-4A53-8565-B9E46881DD72}"/>
          </ac:spMkLst>
        </pc:spChg>
        <pc:spChg chg="add del">
          <ac:chgData name="Jonathan Neo" userId="499c2d3d-ce76-4636-8e86-6622b1f40b7d" providerId="ADAL" clId="{6C6F8EF6-1417-4368-833F-0415E918C429}" dt="2020-03-26T05:16:13.190" v="2161" actId="478"/>
          <ac:spMkLst>
            <pc:docMk/>
            <pc:sldMk cId="1259416335" sldId="887"/>
            <ac:spMk id="27" creationId="{9BBCAD75-316B-4CBE-8B66-81254085FC1A}"/>
          </ac:spMkLst>
        </pc:spChg>
        <pc:spChg chg="mod">
          <ac:chgData name="Jonathan Neo" userId="499c2d3d-ce76-4636-8e86-6622b1f40b7d" providerId="ADAL" clId="{6C6F8EF6-1417-4368-833F-0415E918C429}" dt="2020-03-26T05:16:35.753" v="2169" actId="1076"/>
          <ac:spMkLst>
            <pc:docMk/>
            <pc:sldMk cId="1259416335" sldId="887"/>
            <ac:spMk id="41" creationId="{8790824D-86B4-4413-9CE3-84D4826472FA}"/>
          </ac:spMkLst>
        </pc:spChg>
        <pc:spChg chg="mod">
          <ac:chgData name="Jonathan Neo" userId="499c2d3d-ce76-4636-8e86-6622b1f40b7d" providerId="ADAL" clId="{6C6F8EF6-1417-4368-833F-0415E918C429}" dt="2020-03-26T05:16:35.753" v="2169" actId="1076"/>
          <ac:spMkLst>
            <pc:docMk/>
            <pc:sldMk cId="1259416335" sldId="887"/>
            <ac:spMk id="47" creationId="{CC449AE3-5238-485F-BF91-0BC101C36A3E}"/>
          </ac:spMkLst>
        </pc:spChg>
        <pc:graphicFrameChg chg="mod">
          <ac:chgData name="Jonathan Neo" userId="499c2d3d-ce76-4636-8e86-6622b1f40b7d" providerId="ADAL" clId="{6C6F8EF6-1417-4368-833F-0415E918C429}" dt="2020-03-26T05:16:35.753" v="2169" actId="1076"/>
          <ac:graphicFrameMkLst>
            <pc:docMk/>
            <pc:sldMk cId="1259416335" sldId="887"/>
            <ac:graphicFrameMk id="4" creationId="{2FA5249B-743C-4DE9-A50B-B4B9E883F3B7}"/>
          </ac:graphicFrameMkLst>
        </pc:graphicFrameChg>
        <pc:graphicFrameChg chg="mod">
          <ac:chgData name="Jonathan Neo" userId="499c2d3d-ce76-4636-8e86-6622b1f40b7d" providerId="ADAL" clId="{6C6F8EF6-1417-4368-833F-0415E918C429}" dt="2020-03-26T05:16:35.753" v="2169" actId="1076"/>
          <ac:graphicFrameMkLst>
            <pc:docMk/>
            <pc:sldMk cId="1259416335" sldId="887"/>
            <ac:graphicFrameMk id="6" creationId="{35AB4499-2876-47CD-9F6F-A4F18406D4DF}"/>
          </ac:graphicFrameMkLst>
        </pc:graphicFrameChg>
        <pc:graphicFrameChg chg="mod">
          <ac:chgData name="Jonathan Neo" userId="499c2d3d-ce76-4636-8e86-6622b1f40b7d" providerId="ADAL" clId="{6C6F8EF6-1417-4368-833F-0415E918C429}" dt="2020-03-26T05:16:35.753" v="2169" actId="1076"/>
          <ac:graphicFrameMkLst>
            <pc:docMk/>
            <pc:sldMk cId="1259416335" sldId="887"/>
            <ac:graphicFrameMk id="24" creationId="{DA7E8278-859A-4032-9030-057A590288F1}"/>
          </ac:graphicFrameMkLst>
        </pc:graphicFrameChg>
        <pc:cxnChg chg="mod">
          <ac:chgData name="Jonathan Neo" userId="499c2d3d-ce76-4636-8e86-6622b1f40b7d" providerId="ADAL" clId="{6C6F8EF6-1417-4368-833F-0415E918C429}" dt="2020-03-26T05:16:35.753" v="2169" actId="1076"/>
          <ac:cxnSpMkLst>
            <pc:docMk/>
            <pc:sldMk cId="1259416335" sldId="887"/>
            <ac:cxnSpMk id="26" creationId="{CA97C668-E3BF-44A9-980D-958C561C9116}"/>
          </ac:cxnSpMkLst>
        </pc:cxnChg>
        <pc:cxnChg chg="mod">
          <ac:chgData name="Jonathan Neo" userId="499c2d3d-ce76-4636-8e86-6622b1f40b7d" providerId="ADAL" clId="{6C6F8EF6-1417-4368-833F-0415E918C429}" dt="2020-03-26T05:16:35.753" v="2169" actId="1076"/>
          <ac:cxnSpMkLst>
            <pc:docMk/>
            <pc:sldMk cId="1259416335" sldId="887"/>
            <ac:cxnSpMk id="28" creationId="{0FC54FFA-65D8-4A8D-95F6-6CB4D332B895}"/>
          </ac:cxnSpMkLst>
        </pc:cxnChg>
        <pc:cxnChg chg="mod">
          <ac:chgData name="Jonathan Neo" userId="499c2d3d-ce76-4636-8e86-6622b1f40b7d" providerId="ADAL" clId="{6C6F8EF6-1417-4368-833F-0415E918C429}" dt="2020-03-26T05:16:35.753" v="2169" actId="1076"/>
          <ac:cxnSpMkLst>
            <pc:docMk/>
            <pc:sldMk cId="1259416335" sldId="887"/>
            <ac:cxnSpMk id="49" creationId="{7F775BBD-83C8-4EDE-BB72-AD657CCF40F4}"/>
          </ac:cxnSpMkLst>
        </pc:cxnChg>
        <pc:cxnChg chg="mod">
          <ac:chgData name="Jonathan Neo" userId="499c2d3d-ce76-4636-8e86-6622b1f40b7d" providerId="ADAL" clId="{6C6F8EF6-1417-4368-833F-0415E918C429}" dt="2020-03-26T05:16:35.753" v="2169" actId="1076"/>
          <ac:cxnSpMkLst>
            <pc:docMk/>
            <pc:sldMk cId="1259416335" sldId="887"/>
            <ac:cxnSpMk id="52" creationId="{EA1E7DF6-6512-4AFA-82B5-1B5AD480556F}"/>
          </ac:cxnSpMkLst>
        </pc:cxnChg>
        <pc:cxnChg chg="mod">
          <ac:chgData name="Jonathan Neo" userId="499c2d3d-ce76-4636-8e86-6622b1f40b7d" providerId="ADAL" clId="{6C6F8EF6-1417-4368-833F-0415E918C429}" dt="2020-03-26T05:16:35.753" v="2169" actId="1076"/>
          <ac:cxnSpMkLst>
            <pc:docMk/>
            <pc:sldMk cId="1259416335" sldId="887"/>
            <ac:cxnSpMk id="53" creationId="{2728EB79-DBCD-4A31-ADE1-BEA1204BEB4D}"/>
          </ac:cxnSpMkLst>
        </pc:cxnChg>
        <pc:cxnChg chg="mod">
          <ac:chgData name="Jonathan Neo" userId="499c2d3d-ce76-4636-8e86-6622b1f40b7d" providerId="ADAL" clId="{6C6F8EF6-1417-4368-833F-0415E918C429}" dt="2020-03-26T05:16:35.753" v="2169" actId="1076"/>
          <ac:cxnSpMkLst>
            <pc:docMk/>
            <pc:sldMk cId="1259416335" sldId="887"/>
            <ac:cxnSpMk id="54" creationId="{647010C8-3C33-4654-9630-217346F37568}"/>
          </ac:cxnSpMkLst>
        </pc:cxnChg>
        <pc:cxnChg chg="mod">
          <ac:chgData name="Jonathan Neo" userId="499c2d3d-ce76-4636-8e86-6622b1f40b7d" providerId="ADAL" clId="{6C6F8EF6-1417-4368-833F-0415E918C429}" dt="2020-03-26T05:16:35.753" v="2169" actId="1076"/>
          <ac:cxnSpMkLst>
            <pc:docMk/>
            <pc:sldMk cId="1259416335" sldId="887"/>
            <ac:cxnSpMk id="55" creationId="{6E00E7F6-ECB9-40D1-9B8F-9992F59C6615}"/>
          </ac:cxnSpMkLst>
        </pc:cxnChg>
        <pc:cxnChg chg="mod">
          <ac:chgData name="Jonathan Neo" userId="499c2d3d-ce76-4636-8e86-6622b1f40b7d" providerId="ADAL" clId="{6C6F8EF6-1417-4368-833F-0415E918C429}" dt="2020-03-26T05:16:35.753" v="2169" actId="1076"/>
          <ac:cxnSpMkLst>
            <pc:docMk/>
            <pc:sldMk cId="1259416335" sldId="887"/>
            <ac:cxnSpMk id="56" creationId="{C257C69F-8F2A-46B7-B301-2AE3DA18F5CF}"/>
          </ac:cxnSpMkLst>
        </pc:cxnChg>
        <pc:cxnChg chg="mod">
          <ac:chgData name="Jonathan Neo" userId="499c2d3d-ce76-4636-8e86-6622b1f40b7d" providerId="ADAL" clId="{6C6F8EF6-1417-4368-833F-0415E918C429}" dt="2020-03-26T05:16:35.753" v="2169" actId="1076"/>
          <ac:cxnSpMkLst>
            <pc:docMk/>
            <pc:sldMk cId="1259416335" sldId="887"/>
            <ac:cxnSpMk id="57" creationId="{50260F6F-65C7-4C90-A65A-C7580CD3038D}"/>
          </ac:cxnSpMkLst>
        </pc:cxnChg>
        <pc:cxnChg chg="mod">
          <ac:chgData name="Jonathan Neo" userId="499c2d3d-ce76-4636-8e86-6622b1f40b7d" providerId="ADAL" clId="{6C6F8EF6-1417-4368-833F-0415E918C429}" dt="2020-03-26T05:16:35.753" v="2169" actId="1076"/>
          <ac:cxnSpMkLst>
            <pc:docMk/>
            <pc:sldMk cId="1259416335" sldId="887"/>
            <ac:cxnSpMk id="58" creationId="{508F7F60-807E-4FB9-AAED-D319FC2E14A8}"/>
          </ac:cxnSpMkLst>
        </pc:cxnChg>
        <pc:cxnChg chg="mod">
          <ac:chgData name="Jonathan Neo" userId="499c2d3d-ce76-4636-8e86-6622b1f40b7d" providerId="ADAL" clId="{6C6F8EF6-1417-4368-833F-0415E918C429}" dt="2020-03-26T05:16:35.753" v="2169" actId="1076"/>
          <ac:cxnSpMkLst>
            <pc:docMk/>
            <pc:sldMk cId="1259416335" sldId="887"/>
            <ac:cxnSpMk id="59" creationId="{819E1FC0-5447-4F54-825E-72BCA57A6AF5}"/>
          </ac:cxnSpMkLst>
        </pc:cxnChg>
      </pc:sldChg>
      <pc:sldChg chg="addSp delSp modSp add mod delAnim modAnim modNotesTx">
        <pc:chgData name="Jonathan Neo" userId="499c2d3d-ce76-4636-8e86-6622b1f40b7d" providerId="ADAL" clId="{6C6F8EF6-1417-4368-833F-0415E918C429}" dt="2020-03-26T05:24:35.726" v="2339"/>
        <pc:sldMkLst>
          <pc:docMk/>
          <pc:sldMk cId="936429480" sldId="888"/>
        </pc:sldMkLst>
        <pc:spChg chg="mod">
          <ac:chgData name="Jonathan Neo" userId="499c2d3d-ce76-4636-8e86-6622b1f40b7d" providerId="ADAL" clId="{6C6F8EF6-1417-4368-833F-0415E918C429}" dt="2020-03-26T05:16:43.905" v="2181" actId="20577"/>
          <ac:spMkLst>
            <pc:docMk/>
            <pc:sldMk cId="936429480" sldId="888"/>
            <ac:spMk id="2" creationId="{2F02F577-916A-4467-97E1-C36A73AEB007}"/>
          </ac:spMkLst>
        </pc:spChg>
        <pc:spChg chg="del">
          <ac:chgData name="Jonathan Neo" userId="499c2d3d-ce76-4636-8e86-6622b1f40b7d" providerId="ADAL" clId="{6C6F8EF6-1417-4368-833F-0415E918C429}" dt="2020-03-26T05:16:20.934" v="2163" actId="478"/>
          <ac:spMkLst>
            <pc:docMk/>
            <pc:sldMk cId="936429480" sldId="888"/>
            <ac:spMk id="6" creationId="{F354AD45-046B-4DB2-9AA7-A6ECEEDB1EE3}"/>
          </ac:spMkLst>
        </pc:spChg>
        <pc:spChg chg="del">
          <ac:chgData name="Jonathan Neo" userId="499c2d3d-ce76-4636-8e86-6622b1f40b7d" providerId="ADAL" clId="{6C6F8EF6-1417-4368-833F-0415E918C429}" dt="2020-03-26T05:16:20.934" v="2163" actId="478"/>
          <ac:spMkLst>
            <pc:docMk/>
            <pc:sldMk cId="936429480" sldId="888"/>
            <ac:spMk id="7" creationId="{060BBDBA-2E86-478C-9736-6C117CB3893E}"/>
          </ac:spMkLst>
        </pc:spChg>
        <pc:spChg chg="del">
          <ac:chgData name="Jonathan Neo" userId="499c2d3d-ce76-4636-8e86-6622b1f40b7d" providerId="ADAL" clId="{6C6F8EF6-1417-4368-833F-0415E918C429}" dt="2020-03-26T05:16:20.934" v="2163" actId="478"/>
          <ac:spMkLst>
            <pc:docMk/>
            <pc:sldMk cId="936429480" sldId="888"/>
            <ac:spMk id="8" creationId="{19227B7D-D50E-403C-8B6F-521E4120A906}"/>
          </ac:spMkLst>
        </pc:spChg>
        <pc:spChg chg="del">
          <ac:chgData name="Jonathan Neo" userId="499c2d3d-ce76-4636-8e86-6622b1f40b7d" providerId="ADAL" clId="{6C6F8EF6-1417-4368-833F-0415E918C429}" dt="2020-03-26T05:16:20.934" v="2163" actId="478"/>
          <ac:spMkLst>
            <pc:docMk/>
            <pc:sldMk cId="936429480" sldId="888"/>
            <ac:spMk id="9" creationId="{2EF38FCA-C17D-4904-BB5D-699951AA62F1}"/>
          </ac:spMkLst>
        </pc:spChg>
        <pc:spChg chg="del">
          <ac:chgData name="Jonathan Neo" userId="499c2d3d-ce76-4636-8e86-6622b1f40b7d" providerId="ADAL" clId="{6C6F8EF6-1417-4368-833F-0415E918C429}" dt="2020-03-26T05:16:20.934" v="2163" actId="478"/>
          <ac:spMkLst>
            <pc:docMk/>
            <pc:sldMk cId="936429480" sldId="888"/>
            <ac:spMk id="10" creationId="{6825DD93-ECC7-4ECC-9750-6B9A7922917B}"/>
          </ac:spMkLst>
        </pc:spChg>
        <pc:spChg chg="del">
          <ac:chgData name="Jonathan Neo" userId="499c2d3d-ce76-4636-8e86-6622b1f40b7d" providerId="ADAL" clId="{6C6F8EF6-1417-4368-833F-0415E918C429}" dt="2020-03-26T05:16:20.934" v="2163" actId="478"/>
          <ac:spMkLst>
            <pc:docMk/>
            <pc:sldMk cId="936429480" sldId="888"/>
            <ac:spMk id="11" creationId="{CA41575A-03F6-47D3-A2AC-8C7C2C932491}"/>
          </ac:spMkLst>
        </pc:spChg>
        <pc:spChg chg="del">
          <ac:chgData name="Jonathan Neo" userId="499c2d3d-ce76-4636-8e86-6622b1f40b7d" providerId="ADAL" clId="{6C6F8EF6-1417-4368-833F-0415E918C429}" dt="2020-03-26T05:16:20.934" v="2163" actId="478"/>
          <ac:spMkLst>
            <pc:docMk/>
            <pc:sldMk cId="936429480" sldId="888"/>
            <ac:spMk id="12" creationId="{BAB37BCC-F35A-475B-9A9B-8FCD40E14A79}"/>
          </ac:spMkLst>
        </pc:spChg>
        <pc:spChg chg="del">
          <ac:chgData name="Jonathan Neo" userId="499c2d3d-ce76-4636-8e86-6622b1f40b7d" providerId="ADAL" clId="{6C6F8EF6-1417-4368-833F-0415E918C429}" dt="2020-03-26T05:16:20.934" v="2163" actId="478"/>
          <ac:spMkLst>
            <pc:docMk/>
            <pc:sldMk cId="936429480" sldId="888"/>
            <ac:spMk id="13" creationId="{29873177-95D6-4733-A656-88CE875241FE}"/>
          </ac:spMkLst>
        </pc:spChg>
        <pc:spChg chg="del">
          <ac:chgData name="Jonathan Neo" userId="499c2d3d-ce76-4636-8e86-6622b1f40b7d" providerId="ADAL" clId="{6C6F8EF6-1417-4368-833F-0415E918C429}" dt="2020-03-26T05:16:20.934" v="2163" actId="478"/>
          <ac:spMkLst>
            <pc:docMk/>
            <pc:sldMk cId="936429480" sldId="888"/>
            <ac:spMk id="14" creationId="{3086EEB7-5BA7-4AD4-B2D3-1531DDDAA842}"/>
          </ac:spMkLst>
        </pc:spChg>
        <pc:spChg chg="del">
          <ac:chgData name="Jonathan Neo" userId="499c2d3d-ce76-4636-8e86-6622b1f40b7d" providerId="ADAL" clId="{6C6F8EF6-1417-4368-833F-0415E918C429}" dt="2020-03-26T05:16:20.934" v="2163" actId="478"/>
          <ac:spMkLst>
            <pc:docMk/>
            <pc:sldMk cId="936429480" sldId="888"/>
            <ac:spMk id="15" creationId="{E2CAC4D0-ACF0-49B5-9B65-A037B15FC940}"/>
          </ac:spMkLst>
        </pc:spChg>
        <pc:spChg chg="add del">
          <ac:chgData name="Jonathan Neo" userId="499c2d3d-ce76-4636-8e86-6622b1f40b7d" providerId="ADAL" clId="{6C6F8EF6-1417-4368-833F-0415E918C429}" dt="2020-03-26T05:16:45.851" v="2183"/>
          <ac:spMkLst>
            <pc:docMk/>
            <pc:sldMk cId="936429480" sldId="888"/>
            <ac:spMk id="18" creationId="{0DABFDA8-6657-4D57-93C7-519852E333F0}"/>
          </ac:spMkLst>
        </pc:spChg>
        <pc:spChg chg="add del">
          <ac:chgData name="Jonathan Neo" userId="499c2d3d-ce76-4636-8e86-6622b1f40b7d" providerId="ADAL" clId="{6C6F8EF6-1417-4368-833F-0415E918C429}" dt="2020-03-26T05:16:45.851" v="2183"/>
          <ac:spMkLst>
            <pc:docMk/>
            <pc:sldMk cId="936429480" sldId="888"/>
            <ac:spMk id="19" creationId="{C17D42CB-C3B6-4BCB-97C3-361339ECE025}"/>
          </ac:spMkLst>
        </pc:spChg>
        <pc:spChg chg="add del">
          <ac:chgData name="Jonathan Neo" userId="499c2d3d-ce76-4636-8e86-6622b1f40b7d" providerId="ADAL" clId="{6C6F8EF6-1417-4368-833F-0415E918C429}" dt="2020-03-26T05:16:45.851" v="2183"/>
          <ac:spMkLst>
            <pc:docMk/>
            <pc:sldMk cId="936429480" sldId="888"/>
            <ac:spMk id="20" creationId="{C9B1D947-64CE-4F82-84DD-BEA9619290D1}"/>
          </ac:spMkLst>
        </pc:spChg>
        <pc:spChg chg="add del">
          <ac:chgData name="Jonathan Neo" userId="499c2d3d-ce76-4636-8e86-6622b1f40b7d" providerId="ADAL" clId="{6C6F8EF6-1417-4368-833F-0415E918C429}" dt="2020-03-26T05:16:45.851" v="2183"/>
          <ac:spMkLst>
            <pc:docMk/>
            <pc:sldMk cId="936429480" sldId="888"/>
            <ac:spMk id="21" creationId="{E2500C2A-1A31-4457-96DE-CADC0A22C652}"/>
          </ac:spMkLst>
        </pc:spChg>
        <pc:spChg chg="add del">
          <ac:chgData name="Jonathan Neo" userId="499c2d3d-ce76-4636-8e86-6622b1f40b7d" providerId="ADAL" clId="{6C6F8EF6-1417-4368-833F-0415E918C429}" dt="2020-03-26T05:16:45.851" v="2183"/>
          <ac:spMkLst>
            <pc:docMk/>
            <pc:sldMk cId="936429480" sldId="888"/>
            <ac:spMk id="22" creationId="{83D315BB-5732-4220-AAA1-7D669622EBF7}"/>
          </ac:spMkLst>
        </pc:spChg>
        <pc:spChg chg="add del">
          <ac:chgData name="Jonathan Neo" userId="499c2d3d-ce76-4636-8e86-6622b1f40b7d" providerId="ADAL" clId="{6C6F8EF6-1417-4368-833F-0415E918C429}" dt="2020-03-26T05:16:45.851" v="2183"/>
          <ac:spMkLst>
            <pc:docMk/>
            <pc:sldMk cId="936429480" sldId="888"/>
            <ac:spMk id="23" creationId="{80A6F622-7134-4F2D-BDAF-554F8E17A738}"/>
          </ac:spMkLst>
        </pc:spChg>
        <pc:spChg chg="add del">
          <ac:chgData name="Jonathan Neo" userId="499c2d3d-ce76-4636-8e86-6622b1f40b7d" providerId="ADAL" clId="{6C6F8EF6-1417-4368-833F-0415E918C429}" dt="2020-03-26T05:16:45.851" v="2183"/>
          <ac:spMkLst>
            <pc:docMk/>
            <pc:sldMk cId="936429480" sldId="888"/>
            <ac:spMk id="24" creationId="{586BCBF4-D1F6-43AD-AD3F-001B201637C2}"/>
          </ac:spMkLst>
        </pc:spChg>
        <pc:spChg chg="add del">
          <ac:chgData name="Jonathan Neo" userId="499c2d3d-ce76-4636-8e86-6622b1f40b7d" providerId="ADAL" clId="{6C6F8EF6-1417-4368-833F-0415E918C429}" dt="2020-03-26T05:16:45.851" v="2183"/>
          <ac:spMkLst>
            <pc:docMk/>
            <pc:sldMk cId="936429480" sldId="888"/>
            <ac:spMk id="25" creationId="{A0B153BD-BA4F-4DDE-9486-B518077498DA}"/>
          </ac:spMkLst>
        </pc:spChg>
        <pc:spChg chg="add del">
          <ac:chgData name="Jonathan Neo" userId="499c2d3d-ce76-4636-8e86-6622b1f40b7d" providerId="ADAL" clId="{6C6F8EF6-1417-4368-833F-0415E918C429}" dt="2020-03-26T05:16:45.851" v="2183"/>
          <ac:spMkLst>
            <pc:docMk/>
            <pc:sldMk cId="936429480" sldId="888"/>
            <ac:spMk id="26" creationId="{415D9076-595B-4309-84A0-4C259643484F}"/>
          </ac:spMkLst>
        </pc:spChg>
        <pc:spChg chg="add del">
          <ac:chgData name="Jonathan Neo" userId="499c2d3d-ce76-4636-8e86-6622b1f40b7d" providerId="ADAL" clId="{6C6F8EF6-1417-4368-833F-0415E918C429}" dt="2020-03-26T05:16:45.851" v="2183"/>
          <ac:spMkLst>
            <pc:docMk/>
            <pc:sldMk cId="936429480" sldId="888"/>
            <ac:spMk id="30" creationId="{07961DD4-4CDE-4F45-A705-71901492DF29}"/>
          </ac:spMkLst>
        </pc:spChg>
        <pc:spChg chg="add del">
          <ac:chgData name="Jonathan Neo" userId="499c2d3d-ce76-4636-8e86-6622b1f40b7d" providerId="ADAL" clId="{6C6F8EF6-1417-4368-833F-0415E918C429}" dt="2020-03-26T05:16:45.851" v="2183"/>
          <ac:spMkLst>
            <pc:docMk/>
            <pc:sldMk cId="936429480" sldId="888"/>
            <ac:spMk id="31" creationId="{9E5CC8DC-3ECD-429C-93EC-C98B939A4AFF}"/>
          </ac:spMkLst>
        </pc:spChg>
        <pc:spChg chg="add del">
          <ac:chgData name="Jonathan Neo" userId="499c2d3d-ce76-4636-8e86-6622b1f40b7d" providerId="ADAL" clId="{6C6F8EF6-1417-4368-833F-0415E918C429}" dt="2020-03-26T05:16:48.113" v="2185"/>
          <ac:spMkLst>
            <pc:docMk/>
            <pc:sldMk cId="936429480" sldId="888"/>
            <ac:spMk id="43" creationId="{57D4A4AD-F623-4473-A9A2-B7713801A8FA}"/>
          </ac:spMkLst>
        </pc:spChg>
        <pc:spChg chg="add del">
          <ac:chgData name="Jonathan Neo" userId="499c2d3d-ce76-4636-8e86-6622b1f40b7d" providerId="ADAL" clId="{6C6F8EF6-1417-4368-833F-0415E918C429}" dt="2020-03-26T05:16:48.113" v="2185"/>
          <ac:spMkLst>
            <pc:docMk/>
            <pc:sldMk cId="936429480" sldId="888"/>
            <ac:spMk id="44" creationId="{66BD1DC3-45FB-4A15-B2FC-6BF85C8985E1}"/>
          </ac:spMkLst>
        </pc:spChg>
        <pc:spChg chg="add del">
          <ac:chgData name="Jonathan Neo" userId="499c2d3d-ce76-4636-8e86-6622b1f40b7d" providerId="ADAL" clId="{6C6F8EF6-1417-4368-833F-0415E918C429}" dt="2020-03-26T05:16:48.113" v="2185"/>
          <ac:spMkLst>
            <pc:docMk/>
            <pc:sldMk cId="936429480" sldId="888"/>
            <ac:spMk id="45" creationId="{F677D1C7-51BF-422E-9135-640444093591}"/>
          </ac:spMkLst>
        </pc:spChg>
        <pc:spChg chg="add del">
          <ac:chgData name="Jonathan Neo" userId="499c2d3d-ce76-4636-8e86-6622b1f40b7d" providerId="ADAL" clId="{6C6F8EF6-1417-4368-833F-0415E918C429}" dt="2020-03-26T05:16:48.113" v="2185"/>
          <ac:spMkLst>
            <pc:docMk/>
            <pc:sldMk cId="936429480" sldId="888"/>
            <ac:spMk id="46" creationId="{035A5542-4CA4-4BAF-A8EB-C6AA9EAF3AC6}"/>
          </ac:spMkLst>
        </pc:spChg>
        <pc:spChg chg="add del">
          <ac:chgData name="Jonathan Neo" userId="499c2d3d-ce76-4636-8e86-6622b1f40b7d" providerId="ADAL" clId="{6C6F8EF6-1417-4368-833F-0415E918C429}" dt="2020-03-26T05:16:48.113" v="2185"/>
          <ac:spMkLst>
            <pc:docMk/>
            <pc:sldMk cId="936429480" sldId="888"/>
            <ac:spMk id="47" creationId="{7D67FDEE-E28B-4F74-A728-FAFEFF71CC63}"/>
          </ac:spMkLst>
        </pc:spChg>
        <pc:spChg chg="add del">
          <ac:chgData name="Jonathan Neo" userId="499c2d3d-ce76-4636-8e86-6622b1f40b7d" providerId="ADAL" clId="{6C6F8EF6-1417-4368-833F-0415E918C429}" dt="2020-03-26T05:16:48.113" v="2185"/>
          <ac:spMkLst>
            <pc:docMk/>
            <pc:sldMk cId="936429480" sldId="888"/>
            <ac:spMk id="48" creationId="{55883FB9-CD95-4B39-B0FA-196236847AA2}"/>
          </ac:spMkLst>
        </pc:spChg>
        <pc:spChg chg="add del">
          <ac:chgData name="Jonathan Neo" userId="499c2d3d-ce76-4636-8e86-6622b1f40b7d" providerId="ADAL" clId="{6C6F8EF6-1417-4368-833F-0415E918C429}" dt="2020-03-26T05:16:48.113" v="2185"/>
          <ac:spMkLst>
            <pc:docMk/>
            <pc:sldMk cId="936429480" sldId="888"/>
            <ac:spMk id="49" creationId="{9934EF92-CE04-458C-8EFE-17ADFFC4086D}"/>
          </ac:spMkLst>
        </pc:spChg>
        <pc:spChg chg="add del">
          <ac:chgData name="Jonathan Neo" userId="499c2d3d-ce76-4636-8e86-6622b1f40b7d" providerId="ADAL" clId="{6C6F8EF6-1417-4368-833F-0415E918C429}" dt="2020-03-26T05:16:48.113" v="2185"/>
          <ac:spMkLst>
            <pc:docMk/>
            <pc:sldMk cId="936429480" sldId="888"/>
            <ac:spMk id="50" creationId="{6D9D7649-970F-45C5-8E81-16266065A4AA}"/>
          </ac:spMkLst>
        </pc:spChg>
        <pc:spChg chg="add del">
          <ac:chgData name="Jonathan Neo" userId="499c2d3d-ce76-4636-8e86-6622b1f40b7d" providerId="ADAL" clId="{6C6F8EF6-1417-4368-833F-0415E918C429}" dt="2020-03-26T05:16:48.113" v="2185"/>
          <ac:spMkLst>
            <pc:docMk/>
            <pc:sldMk cId="936429480" sldId="888"/>
            <ac:spMk id="51" creationId="{515549BD-53B5-4AA0-939C-7E4F26430D6E}"/>
          </ac:spMkLst>
        </pc:spChg>
        <pc:spChg chg="add del">
          <ac:chgData name="Jonathan Neo" userId="499c2d3d-ce76-4636-8e86-6622b1f40b7d" providerId="ADAL" clId="{6C6F8EF6-1417-4368-833F-0415E918C429}" dt="2020-03-26T05:16:48.113" v="2185"/>
          <ac:spMkLst>
            <pc:docMk/>
            <pc:sldMk cId="936429480" sldId="888"/>
            <ac:spMk id="55" creationId="{20B4F586-C67D-461F-B2B7-7C5511C78BAB}"/>
          </ac:spMkLst>
        </pc:spChg>
        <pc:spChg chg="add del">
          <ac:chgData name="Jonathan Neo" userId="499c2d3d-ce76-4636-8e86-6622b1f40b7d" providerId="ADAL" clId="{6C6F8EF6-1417-4368-833F-0415E918C429}" dt="2020-03-26T05:16:48.113" v="2185"/>
          <ac:spMkLst>
            <pc:docMk/>
            <pc:sldMk cId="936429480" sldId="888"/>
            <ac:spMk id="56" creationId="{C9282149-C9F2-42DF-91B1-368EA681BAAC}"/>
          </ac:spMkLst>
        </pc:spChg>
        <pc:spChg chg="add">
          <ac:chgData name="Jonathan Neo" userId="499c2d3d-ce76-4636-8e86-6622b1f40b7d" providerId="ADAL" clId="{6C6F8EF6-1417-4368-833F-0415E918C429}" dt="2020-03-26T05:16:48.144" v="2186"/>
          <ac:spMkLst>
            <pc:docMk/>
            <pc:sldMk cId="936429480" sldId="888"/>
            <ac:spMk id="68" creationId="{141B3C53-1259-4F9B-A909-ADA0D5F86F21}"/>
          </ac:spMkLst>
        </pc:spChg>
        <pc:spChg chg="add">
          <ac:chgData name="Jonathan Neo" userId="499c2d3d-ce76-4636-8e86-6622b1f40b7d" providerId="ADAL" clId="{6C6F8EF6-1417-4368-833F-0415E918C429}" dt="2020-03-26T05:16:48.144" v="2186"/>
          <ac:spMkLst>
            <pc:docMk/>
            <pc:sldMk cId="936429480" sldId="888"/>
            <ac:spMk id="69" creationId="{B7194A53-6A90-4F7F-A157-85899BBEDF85}"/>
          </ac:spMkLst>
        </pc:spChg>
        <pc:spChg chg="add mod">
          <ac:chgData name="Jonathan Neo" userId="499c2d3d-ce76-4636-8e86-6622b1f40b7d" providerId="ADAL" clId="{6C6F8EF6-1417-4368-833F-0415E918C429}" dt="2020-03-26T05:18:05.957" v="2197" actId="20577"/>
          <ac:spMkLst>
            <pc:docMk/>
            <pc:sldMk cId="936429480" sldId="888"/>
            <ac:spMk id="70" creationId="{50ED3AD8-5D04-49E9-AE42-EF9820C7A26F}"/>
          </ac:spMkLst>
        </pc:spChg>
        <pc:spChg chg="add">
          <ac:chgData name="Jonathan Neo" userId="499c2d3d-ce76-4636-8e86-6622b1f40b7d" providerId="ADAL" clId="{6C6F8EF6-1417-4368-833F-0415E918C429}" dt="2020-03-26T05:16:48.144" v="2186"/>
          <ac:spMkLst>
            <pc:docMk/>
            <pc:sldMk cId="936429480" sldId="888"/>
            <ac:spMk id="71" creationId="{03C938BB-444B-4DFB-A095-CEB4EFCC2F27}"/>
          </ac:spMkLst>
        </pc:spChg>
        <pc:spChg chg="add">
          <ac:chgData name="Jonathan Neo" userId="499c2d3d-ce76-4636-8e86-6622b1f40b7d" providerId="ADAL" clId="{6C6F8EF6-1417-4368-833F-0415E918C429}" dt="2020-03-26T05:16:48.144" v="2186"/>
          <ac:spMkLst>
            <pc:docMk/>
            <pc:sldMk cId="936429480" sldId="888"/>
            <ac:spMk id="72" creationId="{8331AFDA-37B7-4280-8893-3761E618A9DD}"/>
          </ac:spMkLst>
        </pc:spChg>
        <pc:spChg chg="add">
          <ac:chgData name="Jonathan Neo" userId="499c2d3d-ce76-4636-8e86-6622b1f40b7d" providerId="ADAL" clId="{6C6F8EF6-1417-4368-833F-0415E918C429}" dt="2020-03-26T05:16:48.144" v="2186"/>
          <ac:spMkLst>
            <pc:docMk/>
            <pc:sldMk cId="936429480" sldId="888"/>
            <ac:spMk id="73" creationId="{3027CF29-CCE5-49E2-AF27-50AECB38178A}"/>
          </ac:spMkLst>
        </pc:spChg>
        <pc:spChg chg="add">
          <ac:chgData name="Jonathan Neo" userId="499c2d3d-ce76-4636-8e86-6622b1f40b7d" providerId="ADAL" clId="{6C6F8EF6-1417-4368-833F-0415E918C429}" dt="2020-03-26T05:16:48.144" v="2186"/>
          <ac:spMkLst>
            <pc:docMk/>
            <pc:sldMk cId="936429480" sldId="888"/>
            <ac:spMk id="74" creationId="{98D5083E-37C9-4608-89C1-FD5DD2C6F2B6}"/>
          </ac:spMkLst>
        </pc:spChg>
        <pc:spChg chg="add">
          <ac:chgData name="Jonathan Neo" userId="499c2d3d-ce76-4636-8e86-6622b1f40b7d" providerId="ADAL" clId="{6C6F8EF6-1417-4368-833F-0415E918C429}" dt="2020-03-26T05:16:48.144" v="2186"/>
          <ac:spMkLst>
            <pc:docMk/>
            <pc:sldMk cId="936429480" sldId="888"/>
            <ac:spMk id="75" creationId="{FCF1F911-FCA5-44DC-AB35-7E9AC489A18C}"/>
          </ac:spMkLst>
        </pc:spChg>
        <pc:spChg chg="add">
          <ac:chgData name="Jonathan Neo" userId="499c2d3d-ce76-4636-8e86-6622b1f40b7d" providerId="ADAL" clId="{6C6F8EF6-1417-4368-833F-0415E918C429}" dt="2020-03-26T05:16:48.144" v="2186"/>
          <ac:spMkLst>
            <pc:docMk/>
            <pc:sldMk cId="936429480" sldId="888"/>
            <ac:spMk id="76" creationId="{A1741DE4-1EFF-4445-BE7C-D2AC164566E4}"/>
          </ac:spMkLst>
        </pc:spChg>
        <pc:spChg chg="add">
          <ac:chgData name="Jonathan Neo" userId="499c2d3d-ce76-4636-8e86-6622b1f40b7d" providerId="ADAL" clId="{6C6F8EF6-1417-4368-833F-0415E918C429}" dt="2020-03-26T05:16:48.144" v="2186"/>
          <ac:spMkLst>
            <pc:docMk/>
            <pc:sldMk cId="936429480" sldId="888"/>
            <ac:spMk id="80" creationId="{AC933890-5B56-45BE-80F4-7B66DDFFD4EA}"/>
          </ac:spMkLst>
        </pc:spChg>
        <pc:spChg chg="add">
          <ac:chgData name="Jonathan Neo" userId="499c2d3d-ce76-4636-8e86-6622b1f40b7d" providerId="ADAL" clId="{6C6F8EF6-1417-4368-833F-0415E918C429}" dt="2020-03-26T05:16:48.144" v="2186"/>
          <ac:spMkLst>
            <pc:docMk/>
            <pc:sldMk cId="936429480" sldId="888"/>
            <ac:spMk id="81" creationId="{C231647B-A948-478F-8CE9-DE1B3C492DEB}"/>
          </ac:spMkLst>
        </pc:spChg>
        <pc:graphicFrameChg chg="add del">
          <ac:chgData name="Jonathan Neo" userId="499c2d3d-ce76-4636-8e86-6622b1f40b7d" providerId="ADAL" clId="{6C6F8EF6-1417-4368-833F-0415E918C429}" dt="2020-03-26T05:16:45.851" v="2183"/>
          <ac:graphicFrameMkLst>
            <pc:docMk/>
            <pc:sldMk cId="936429480" sldId="888"/>
            <ac:graphicFrameMk id="16" creationId="{512BB180-8015-42A8-8BDE-F99D29448546}"/>
          </ac:graphicFrameMkLst>
        </pc:graphicFrameChg>
        <pc:graphicFrameChg chg="add del">
          <ac:chgData name="Jonathan Neo" userId="499c2d3d-ce76-4636-8e86-6622b1f40b7d" providerId="ADAL" clId="{6C6F8EF6-1417-4368-833F-0415E918C429}" dt="2020-03-26T05:16:45.851" v="2183"/>
          <ac:graphicFrameMkLst>
            <pc:docMk/>
            <pc:sldMk cId="936429480" sldId="888"/>
            <ac:graphicFrameMk id="17" creationId="{F4BFCE3F-E75D-4C58-8B31-5A1BB872149F}"/>
          </ac:graphicFrameMkLst>
        </pc:graphicFrameChg>
        <pc:graphicFrameChg chg="add del">
          <ac:chgData name="Jonathan Neo" userId="499c2d3d-ce76-4636-8e86-6622b1f40b7d" providerId="ADAL" clId="{6C6F8EF6-1417-4368-833F-0415E918C429}" dt="2020-03-26T05:16:45.851" v="2183"/>
          <ac:graphicFrameMkLst>
            <pc:docMk/>
            <pc:sldMk cId="936429480" sldId="888"/>
            <ac:graphicFrameMk id="27" creationId="{6D2F9386-5F8C-48DC-964A-31F05B8FD0DC}"/>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41" creationId="{83BA932A-BE80-418B-ADA3-2A55442001B0}"/>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42" creationId="{071DEBFE-6BE5-4EAC-AC62-116F61E027EF}"/>
          </ac:graphicFrameMkLst>
        </pc:graphicFrameChg>
        <pc:graphicFrameChg chg="add del">
          <ac:chgData name="Jonathan Neo" userId="499c2d3d-ce76-4636-8e86-6622b1f40b7d" providerId="ADAL" clId="{6C6F8EF6-1417-4368-833F-0415E918C429}" dt="2020-03-26T05:16:48.113" v="2185"/>
          <ac:graphicFrameMkLst>
            <pc:docMk/>
            <pc:sldMk cId="936429480" sldId="888"/>
            <ac:graphicFrameMk id="52" creationId="{F8F7F888-728D-4C92-9DA8-7B797F2E078C}"/>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66" creationId="{DAD3AA2F-2965-4DF7-BCD3-4C81202F219D}"/>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67" creationId="{E9D3F752-6CFB-463A-94EC-EDBB119C6A5E}"/>
          </ac:graphicFrameMkLst>
        </pc:graphicFrameChg>
        <pc:graphicFrameChg chg="add">
          <ac:chgData name="Jonathan Neo" userId="499c2d3d-ce76-4636-8e86-6622b1f40b7d" providerId="ADAL" clId="{6C6F8EF6-1417-4368-833F-0415E918C429}" dt="2020-03-26T05:16:48.144" v="2186"/>
          <ac:graphicFrameMkLst>
            <pc:docMk/>
            <pc:sldMk cId="936429480" sldId="888"/>
            <ac:graphicFrameMk id="77" creationId="{0A8FF271-4CDB-4F4E-BC0E-CA249251931C}"/>
          </ac:graphicFrameMkLst>
        </pc:graphicFrameChg>
        <pc:picChg chg="del">
          <ac:chgData name="Jonathan Neo" userId="499c2d3d-ce76-4636-8e86-6622b1f40b7d" providerId="ADAL" clId="{6C6F8EF6-1417-4368-833F-0415E918C429}" dt="2020-03-26T05:16:20.934" v="2163" actId="478"/>
          <ac:picMkLst>
            <pc:docMk/>
            <pc:sldMk cId="936429480" sldId="888"/>
            <ac:picMk id="4" creationId="{CD3A4E3B-058A-4B80-9033-115264BE2C54}"/>
          </ac:picMkLst>
        </pc:picChg>
        <pc:cxnChg chg="add del">
          <ac:chgData name="Jonathan Neo" userId="499c2d3d-ce76-4636-8e86-6622b1f40b7d" providerId="ADAL" clId="{6C6F8EF6-1417-4368-833F-0415E918C429}" dt="2020-03-26T05:16:45.851" v="2183"/>
          <ac:cxnSpMkLst>
            <pc:docMk/>
            <pc:sldMk cId="936429480" sldId="888"/>
            <ac:cxnSpMk id="28" creationId="{37A65C5C-8D6B-48BE-BCFE-6BBA0ABCC610}"/>
          </ac:cxnSpMkLst>
        </pc:cxnChg>
        <pc:cxnChg chg="add del">
          <ac:chgData name="Jonathan Neo" userId="499c2d3d-ce76-4636-8e86-6622b1f40b7d" providerId="ADAL" clId="{6C6F8EF6-1417-4368-833F-0415E918C429}" dt="2020-03-26T05:16:45.851" v="2183"/>
          <ac:cxnSpMkLst>
            <pc:docMk/>
            <pc:sldMk cId="936429480" sldId="888"/>
            <ac:cxnSpMk id="29" creationId="{9D520E43-9E2F-4F32-BC61-65B71FE023D3}"/>
          </ac:cxnSpMkLst>
        </pc:cxnChg>
        <pc:cxnChg chg="add del">
          <ac:chgData name="Jonathan Neo" userId="499c2d3d-ce76-4636-8e86-6622b1f40b7d" providerId="ADAL" clId="{6C6F8EF6-1417-4368-833F-0415E918C429}" dt="2020-03-26T05:16:45.851" v="2183"/>
          <ac:cxnSpMkLst>
            <pc:docMk/>
            <pc:sldMk cId="936429480" sldId="888"/>
            <ac:cxnSpMk id="32" creationId="{FEF22653-9C4D-4148-9F02-BCDE729A3172}"/>
          </ac:cxnSpMkLst>
        </pc:cxnChg>
        <pc:cxnChg chg="add del">
          <ac:chgData name="Jonathan Neo" userId="499c2d3d-ce76-4636-8e86-6622b1f40b7d" providerId="ADAL" clId="{6C6F8EF6-1417-4368-833F-0415E918C429}" dt="2020-03-26T05:16:45.851" v="2183"/>
          <ac:cxnSpMkLst>
            <pc:docMk/>
            <pc:sldMk cId="936429480" sldId="888"/>
            <ac:cxnSpMk id="33" creationId="{232B9B84-3F64-4538-B55E-71BB457711CC}"/>
          </ac:cxnSpMkLst>
        </pc:cxnChg>
        <pc:cxnChg chg="add del">
          <ac:chgData name="Jonathan Neo" userId="499c2d3d-ce76-4636-8e86-6622b1f40b7d" providerId="ADAL" clId="{6C6F8EF6-1417-4368-833F-0415E918C429}" dt="2020-03-26T05:16:45.851" v="2183"/>
          <ac:cxnSpMkLst>
            <pc:docMk/>
            <pc:sldMk cId="936429480" sldId="888"/>
            <ac:cxnSpMk id="34" creationId="{17CBA60A-6CF1-4AEA-BE8A-31680D30ADCC}"/>
          </ac:cxnSpMkLst>
        </pc:cxnChg>
        <pc:cxnChg chg="add del">
          <ac:chgData name="Jonathan Neo" userId="499c2d3d-ce76-4636-8e86-6622b1f40b7d" providerId="ADAL" clId="{6C6F8EF6-1417-4368-833F-0415E918C429}" dt="2020-03-26T05:16:45.851" v="2183"/>
          <ac:cxnSpMkLst>
            <pc:docMk/>
            <pc:sldMk cId="936429480" sldId="888"/>
            <ac:cxnSpMk id="35" creationId="{CE957109-CDA6-4924-AEE0-CD1AA1C86080}"/>
          </ac:cxnSpMkLst>
        </pc:cxnChg>
        <pc:cxnChg chg="add del">
          <ac:chgData name="Jonathan Neo" userId="499c2d3d-ce76-4636-8e86-6622b1f40b7d" providerId="ADAL" clId="{6C6F8EF6-1417-4368-833F-0415E918C429}" dt="2020-03-26T05:16:45.851" v="2183"/>
          <ac:cxnSpMkLst>
            <pc:docMk/>
            <pc:sldMk cId="936429480" sldId="888"/>
            <ac:cxnSpMk id="36" creationId="{2AD23162-C441-430B-B8AC-4105B8356B0F}"/>
          </ac:cxnSpMkLst>
        </pc:cxnChg>
        <pc:cxnChg chg="add del">
          <ac:chgData name="Jonathan Neo" userId="499c2d3d-ce76-4636-8e86-6622b1f40b7d" providerId="ADAL" clId="{6C6F8EF6-1417-4368-833F-0415E918C429}" dt="2020-03-26T05:16:45.851" v="2183"/>
          <ac:cxnSpMkLst>
            <pc:docMk/>
            <pc:sldMk cId="936429480" sldId="888"/>
            <ac:cxnSpMk id="37" creationId="{48AAE48C-DE1B-4481-B663-491CE600CFE5}"/>
          </ac:cxnSpMkLst>
        </pc:cxnChg>
        <pc:cxnChg chg="add del">
          <ac:chgData name="Jonathan Neo" userId="499c2d3d-ce76-4636-8e86-6622b1f40b7d" providerId="ADAL" clId="{6C6F8EF6-1417-4368-833F-0415E918C429}" dt="2020-03-26T05:16:45.851" v="2183"/>
          <ac:cxnSpMkLst>
            <pc:docMk/>
            <pc:sldMk cId="936429480" sldId="888"/>
            <ac:cxnSpMk id="38" creationId="{20987387-D6F9-4BB4-A789-8B3094DFF009}"/>
          </ac:cxnSpMkLst>
        </pc:cxnChg>
        <pc:cxnChg chg="add del">
          <ac:chgData name="Jonathan Neo" userId="499c2d3d-ce76-4636-8e86-6622b1f40b7d" providerId="ADAL" clId="{6C6F8EF6-1417-4368-833F-0415E918C429}" dt="2020-03-26T05:16:45.851" v="2183"/>
          <ac:cxnSpMkLst>
            <pc:docMk/>
            <pc:sldMk cId="936429480" sldId="888"/>
            <ac:cxnSpMk id="39" creationId="{761C9740-E207-4592-AF6F-97FF734D7C74}"/>
          </ac:cxnSpMkLst>
        </pc:cxnChg>
        <pc:cxnChg chg="add del">
          <ac:chgData name="Jonathan Neo" userId="499c2d3d-ce76-4636-8e86-6622b1f40b7d" providerId="ADAL" clId="{6C6F8EF6-1417-4368-833F-0415E918C429}" dt="2020-03-26T05:16:45.851" v="2183"/>
          <ac:cxnSpMkLst>
            <pc:docMk/>
            <pc:sldMk cId="936429480" sldId="888"/>
            <ac:cxnSpMk id="40" creationId="{FE3F5F60-BAA8-46FC-8B27-9BCC1A08CEB2}"/>
          </ac:cxnSpMkLst>
        </pc:cxnChg>
        <pc:cxnChg chg="add del">
          <ac:chgData name="Jonathan Neo" userId="499c2d3d-ce76-4636-8e86-6622b1f40b7d" providerId="ADAL" clId="{6C6F8EF6-1417-4368-833F-0415E918C429}" dt="2020-03-26T05:16:48.113" v="2185"/>
          <ac:cxnSpMkLst>
            <pc:docMk/>
            <pc:sldMk cId="936429480" sldId="888"/>
            <ac:cxnSpMk id="53" creationId="{EEB6A817-D07A-4749-8681-A2766A23D502}"/>
          </ac:cxnSpMkLst>
        </pc:cxnChg>
        <pc:cxnChg chg="add del">
          <ac:chgData name="Jonathan Neo" userId="499c2d3d-ce76-4636-8e86-6622b1f40b7d" providerId="ADAL" clId="{6C6F8EF6-1417-4368-833F-0415E918C429}" dt="2020-03-26T05:16:48.113" v="2185"/>
          <ac:cxnSpMkLst>
            <pc:docMk/>
            <pc:sldMk cId="936429480" sldId="888"/>
            <ac:cxnSpMk id="54" creationId="{E17B097F-1B34-4EAE-BD0C-EDD9327853FC}"/>
          </ac:cxnSpMkLst>
        </pc:cxnChg>
        <pc:cxnChg chg="add del">
          <ac:chgData name="Jonathan Neo" userId="499c2d3d-ce76-4636-8e86-6622b1f40b7d" providerId="ADAL" clId="{6C6F8EF6-1417-4368-833F-0415E918C429}" dt="2020-03-26T05:16:48.113" v="2185"/>
          <ac:cxnSpMkLst>
            <pc:docMk/>
            <pc:sldMk cId="936429480" sldId="888"/>
            <ac:cxnSpMk id="57" creationId="{A60CF73B-5872-4F86-9D0D-68C8ABC665CF}"/>
          </ac:cxnSpMkLst>
        </pc:cxnChg>
        <pc:cxnChg chg="add del">
          <ac:chgData name="Jonathan Neo" userId="499c2d3d-ce76-4636-8e86-6622b1f40b7d" providerId="ADAL" clId="{6C6F8EF6-1417-4368-833F-0415E918C429}" dt="2020-03-26T05:16:48.113" v="2185"/>
          <ac:cxnSpMkLst>
            <pc:docMk/>
            <pc:sldMk cId="936429480" sldId="888"/>
            <ac:cxnSpMk id="58" creationId="{E7F11DE4-E3B2-4F13-B314-FF2F01F07433}"/>
          </ac:cxnSpMkLst>
        </pc:cxnChg>
        <pc:cxnChg chg="add del">
          <ac:chgData name="Jonathan Neo" userId="499c2d3d-ce76-4636-8e86-6622b1f40b7d" providerId="ADAL" clId="{6C6F8EF6-1417-4368-833F-0415E918C429}" dt="2020-03-26T05:16:48.113" v="2185"/>
          <ac:cxnSpMkLst>
            <pc:docMk/>
            <pc:sldMk cId="936429480" sldId="888"/>
            <ac:cxnSpMk id="59" creationId="{2EB1B8C4-91EE-4EB3-B26D-FF7A59BE4005}"/>
          </ac:cxnSpMkLst>
        </pc:cxnChg>
        <pc:cxnChg chg="add del">
          <ac:chgData name="Jonathan Neo" userId="499c2d3d-ce76-4636-8e86-6622b1f40b7d" providerId="ADAL" clId="{6C6F8EF6-1417-4368-833F-0415E918C429}" dt="2020-03-26T05:16:48.113" v="2185"/>
          <ac:cxnSpMkLst>
            <pc:docMk/>
            <pc:sldMk cId="936429480" sldId="888"/>
            <ac:cxnSpMk id="60" creationId="{52604F0A-3801-4FD1-8066-3C3EB18FD68A}"/>
          </ac:cxnSpMkLst>
        </pc:cxnChg>
        <pc:cxnChg chg="add del">
          <ac:chgData name="Jonathan Neo" userId="499c2d3d-ce76-4636-8e86-6622b1f40b7d" providerId="ADAL" clId="{6C6F8EF6-1417-4368-833F-0415E918C429}" dt="2020-03-26T05:16:48.113" v="2185"/>
          <ac:cxnSpMkLst>
            <pc:docMk/>
            <pc:sldMk cId="936429480" sldId="888"/>
            <ac:cxnSpMk id="61" creationId="{D2DB90FB-95F9-40BB-8C4A-BE14243E1667}"/>
          </ac:cxnSpMkLst>
        </pc:cxnChg>
        <pc:cxnChg chg="add del">
          <ac:chgData name="Jonathan Neo" userId="499c2d3d-ce76-4636-8e86-6622b1f40b7d" providerId="ADAL" clId="{6C6F8EF6-1417-4368-833F-0415E918C429}" dt="2020-03-26T05:16:48.113" v="2185"/>
          <ac:cxnSpMkLst>
            <pc:docMk/>
            <pc:sldMk cId="936429480" sldId="888"/>
            <ac:cxnSpMk id="62" creationId="{BD2A051C-954E-4955-B846-DE2AADE6CB53}"/>
          </ac:cxnSpMkLst>
        </pc:cxnChg>
        <pc:cxnChg chg="add del">
          <ac:chgData name="Jonathan Neo" userId="499c2d3d-ce76-4636-8e86-6622b1f40b7d" providerId="ADAL" clId="{6C6F8EF6-1417-4368-833F-0415E918C429}" dt="2020-03-26T05:16:48.113" v="2185"/>
          <ac:cxnSpMkLst>
            <pc:docMk/>
            <pc:sldMk cId="936429480" sldId="888"/>
            <ac:cxnSpMk id="63" creationId="{4700619B-5531-44F8-957B-BB3AC9BFE36B}"/>
          </ac:cxnSpMkLst>
        </pc:cxnChg>
        <pc:cxnChg chg="add del">
          <ac:chgData name="Jonathan Neo" userId="499c2d3d-ce76-4636-8e86-6622b1f40b7d" providerId="ADAL" clId="{6C6F8EF6-1417-4368-833F-0415E918C429}" dt="2020-03-26T05:16:48.113" v="2185"/>
          <ac:cxnSpMkLst>
            <pc:docMk/>
            <pc:sldMk cId="936429480" sldId="888"/>
            <ac:cxnSpMk id="64" creationId="{B4CDF804-4648-4F1F-B666-1C97E5330574}"/>
          </ac:cxnSpMkLst>
        </pc:cxnChg>
        <pc:cxnChg chg="add del">
          <ac:chgData name="Jonathan Neo" userId="499c2d3d-ce76-4636-8e86-6622b1f40b7d" providerId="ADAL" clId="{6C6F8EF6-1417-4368-833F-0415E918C429}" dt="2020-03-26T05:16:48.113" v="2185"/>
          <ac:cxnSpMkLst>
            <pc:docMk/>
            <pc:sldMk cId="936429480" sldId="888"/>
            <ac:cxnSpMk id="65" creationId="{92A74BA4-BF92-4474-B334-967E21D0EC6A}"/>
          </ac:cxnSpMkLst>
        </pc:cxnChg>
        <pc:cxnChg chg="add">
          <ac:chgData name="Jonathan Neo" userId="499c2d3d-ce76-4636-8e86-6622b1f40b7d" providerId="ADAL" clId="{6C6F8EF6-1417-4368-833F-0415E918C429}" dt="2020-03-26T05:16:48.144" v="2186"/>
          <ac:cxnSpMkLst>
            <pc:docMk/>
            <pc:sldMk cId="936429480" sldId="888"/>
            <ac:cxnSpMk id="78" creationId="{94ADF1BC-29E5-4510-9016-D15BC4191F77}"/>
          </ac:cxnSpMkLst>
        </pc:cxnChg>
        <pc:cxnChg chg="add">
          <ac:chgData name="Jonathan Neo" userId="499c2d3d-ce76-4636-8e86-6622b1f40b7d" providerId="ADAL" clId="{6C6F8EF6-1417-4368-833F-0415E918C429}" dt="2020-03-26T05:16:48.144" v="2186"/>
          <ac:cxnSpMkLst>
            <pc:docMk/>
            <pc:sldMk cId="936429480" sldId="888"/>
            <ac:cxnSpMk id="79" creationId="{17A32E29-BA4D-45C8-94CD-3BCDDB6D64AD}"/>
          </ac:cxnSpMkLst>
        </pc:cxnChg>
        <pc:cxnChg chg="add">
          <ac:chgData name="Jonathan Neo" userId="499c2d3d-ce76-4636-8e86-6622b1f40b7d" providerId="ADAL" clId="{6C6F8EF6-1417-4368-833F-0415E918C429}" dt="2020-03-26T05:16:48.144" v="2186"/>
          <ac:cxnSpMkLst>
            <pc:docMk/>
            <pc:sldMk cId="936429480" sldId="888"/>
            <ac:cxnSpMk id="82" creationId="{3EDA2774-5F06-46BA-A607-4ABFA4A5A255}"/>
          </ac:cxnSpMkLst>
        </pc:cxnChg>
        <pc:cxnChg chg="add">
          <ac:chgData name="Jonathan Neo" userId="499c2d3d-ce76-4636-8e86-6622b1f40b7d" providerId="ADAL" clId="{6C6F8EF6-1417-4368-833F-0415E918C429}" dt="2020-03-26T05:16:48.144" v="2186"/>
          <ac:cxnSpMkLst>
            <pc:docMk/>
            <pc:sldMk cId="936429480" sldId="888"/>
            <ac:cxnSpMk id="83" creationId="{2860C5EF-7FE7-4072-8A00-7B7DCE989BD3}"/>
          </ac:cxnSpMkLst>
        </pc:cxnChg>
        <pc:cxnChg chg="add">
          <ac:chgData name="Jonathan Neo" userId="499c2d3d-ce76-4636-8e86-6622b1f40b7d" providerId="ADAL" clId="{6C6F8EF6-1417-4368-833F-0415E918C429}" dt="2020-03-26T05:16:48.144" v="2186"/>
          <ac:cxnSpMkLst>
            <pc:docMk/>
            <pc:sldMk cId="936429480" sldId="888"/>
            <ac:cxnSpMk id="84" creationId="{4ACD9D12-D7E1-4A28-8539-933E7DFC5F92}"/>
          </ac:cxnSpMkLst>
        </pc:cxnChg>
        <pc:cxnChg chg="add">
          <ac:chgData name="Jonathan Neo" userId="499c2d3d-ce76-4636-8e86-6622b1f40b7d" providerId="ADAL" clId="{6C6F8EF6-1417-4368-833F-0415E918C429}" dt="2020-03-26T05:16:48.144" v="2186"/>
          <ac:cxnSpMkLst>
            <pc:docMk/>
            <pc:sldMk cId="936429480" sldId="888"/>
            <ac:cxnSpMk id="85" creationId="{4789B773-5215-4400-9217-3385B57A69F2}"/>
          </ac:cxnSpMkLst>
        </pc:cxnChg>
        <pc:cxnChg chg="add">
          <ac:chgData name="Jonathan Neo" userId="499c2d3d-ce76-4636-8e86-6622b1f40b7d" providerId="ADAL" clId="{6C6F8EF6-1417-4368-833F-0415E918C429}" dt="2020-03-26T05:16:48.144" v="2186"/>
          <ac:cxnSpMkLst>
            <pc:docMk/>
            <pc:sldMk cId="936429480" sldId="888"/>
            <ac:cxnSpMk id="86" creationId="{0A802F4B-2570-48A0-8201-B669A95C3646}"/>
          </ac:cxnSpMkLst>
        </pc:cxnChg>
        <pc:cxnChg chg="add">
          <ac:chgData name="Jonathan Neo" userId="499c2d3d-ce76-4636-8e86-6622b1f40b7d" providerId="ADAL" clId="{6C6F8EF6-1417-4368-833F-0415E918C429}" dt="2020-03-26T05:16:48.144" v="2186"/>
          <ac:cxnSpMkLst>
            <pc:docMk/>
            <pc:sldMk cId="936429480" sldId="888"/>
            <ac:cxnSpMk id="87" creationId="{9BBA63F3-927D-4413-AE8B-4BE987B807E9}"/>
          </ac:cxnSpMkLst>
        </pc:cxnChg>
        <pc:cxnChg chg="add">
          <ac:chgData name="Jonathan Neo" userId="499c2d3d-ce76-4636-8e86-6622b1f40b7d" providerId="ADAL" clId="{6C6F8EF6-1417-4368-833F-0415E918C429}" dt="2020-03-26T05:16:48.144" v="2186"/>
          <ac:cxnSpMkLst>
            <pc:docMk/>
            <pc:sldMk cId="936429480" sldId="888"/>
            <ac:cxnSpMk id="88" creationId="{95956D31-56A4-4194-8B28-4FBFAF3B528F}"/>
          </ac:cxnSpMkLst>
        </pc:cxnChg>
        <pc:cxnChg chg="add">
          <ac:chgData name="Jonathan Neo" userId="499c2d3d-ce76-4636-8e86-6622b1f40b7d" providerId="ADAL" clId="{6C6F8EF6-1417-4368-833F-0415E918C429}" dt="2020-03-26T05:16:48.144" v="2186"/>
          <ac:cxnSpMkLst>
            <pc:docMk/>
            <pc:sldMk cId="936429480" sldId="888"/>
            <ac:cxnSpMk id="89" creationId="{7E1CD97F-5040-403F-ACC4-D4913E08C0C5}"/>
          </ac:cxnSpMkLst>
        </pc:cxnChg>
        <pc:cxnChg chg="add">
          <ac:chgData name="Jonathan Neo" userId="499c2d3d-ce76-4636-8e86-6622b1f40b7d" providerId="ADAL" clId="{6C6F8EF6-1417-4368-833F-0415E918C429}" dt="2020-03-26T05:16:48.144" v="2186"/>
          <ac:cxnSpMkLst>
            <pc:docMk/>
            <pc:sldMk cId="936429480" sldId="888"/>
            <ac:cxnSpMk id="90" creationId="{012C13CF-3274-4C23-86BD-F3F6E1935ABE}"/>
          </ac:cxnSpMkLst>
        </pc:cxnChg>
      </pc:sldChg>
      <pc:sldChg chg="addSp delSp modSp add mod ord modAnim">
        <pc:chgData name="Jonathan Neo" userId="499c2d3d-ce76-4636-8e86-6622b1f40b7d" providerId="ADAL" clId="{6C6F8EF6-1417-4368-833F-0415E918C429}" dt="2020-03-26T05:24:12.186" v="2338"/>
        <pc:sldMkLst>
          <pc:docMk/>
          <pc:sldMk cId="3376772589" sldId="889"/>
        </pc:sldMkLst>
        <pc:spChg chg="mod">
          <ac:chgData name="Jonathan Neo" userId="499c2d3d-ce76-4636-8e86-6622b1f40b7d" providerId="ADAL" clId="{6C6F8EF6-1417-4368-833F-0415E918C429}" dt="2020-03-26T05:18:11.611" v="2209" actId="20577"/>
          <ac:spMkLst>
            <pc:docMk/>
            <pc:sldMk cId="3376772589" sldId="889"/>
            <ac:spMk id="70" creationId="{50ED3AD8-5D04-49E9-AE42-EF9820C7A26F}"/>
          </ac:spMkLst>
        </pc:spChg>
        <pc:graphicFrameChg chg="add del">
          <ac:chgData name="Jonathan Neo" userId="499c2d3d-ce76-4636-8e86-6622b1f40b7d" providerId="ADAL" clId="{6C6F8EF6-1417-4368-833F-0415E918C429}" dt="2020-03-26T05:21:15.677" v="2313"/>
          <ac:graphicFrameMkLst>
            <pc:docMk/>
            <pc:sldMk cId="3376772589" sldId="889"/>
            <ac:graphicFrameMk id="30" creationId="{EF0A3C5D-B286-4BDD-838A-285FDBFE9AD7}"/>
          </ac:graphicFrameMkLst>
        </pc:graphicFrameChg>
        <pc:graphicFrameChg chg="add del mod">
          <ac:chgData name="Jonathan Neo" userId="499c2d3d-ce76-4636-8e86-6622b1f40b7d" providerId="ADAL" clId="{6C6F8EF6-1417-4368-833F-0415E918C429}" dt="2020-03-26T05:21:25.032" v="2321"/>
          <ac:graphicFrameMkLst>
            <pc:docMk/>
            <pc:sldMk cId="3376772589" sldId="889"/>
            <ac:graphicFrameMk id="32" creationId="{AA2FD7FF-444E-4EC4-B0EF-599B761F8952}"/>
          </ac:graphicFrameMkLst>
        </pc:graphicFrameChg>
        <pc:graphicFrameChg chg="add mod modGraphic">
          <ac:chgData name="Jonathan Neo" userId="499c2d3d-ce76-4636-8e86-6622b1f40b7d" providerId="ADAL" clId="{6C6F8EF6-1417-4368-833F-0415E918C429}" dt="2020-03-26T05:21:39.817" v="2326" actId="1076"/>
          <ac:graphicFrameMkLst>
            <pc:docMk/>
            <pc:sldMk cId="3376772589" sldId="889"/>
            <ac:graphicFrameMk id="33" creationId="{E0758C75-8B40-4491-BF9F-E0550EA646AB}"/>
          </ac:graphicFrameMkLst>
        </pc:graphicFrameChg>
        <pc:graphicFrameChg chg="add mod modGraphic">
          <ac:chgData name="Jonathan Neo" userId="499c2d3d-ce76-4636-8e86-6622b1f40b7d" providerId="ADAL" clId="{6C6F8EF6-1417-4368-833F-0415E918C429}" dt="2020-03-26T05:23:15.117" v="2330" actId="1076"/>
          <ac:graphicFrameMkLst>
            <pc:docMk/>
            <pc:sldMk cId="3376772589" sldId="889"/>
            <ac:graphicFrameMk id="34" creationId="{D1042905-5369-4B2E-A208-97415DFF286A}"/>
          </ac:graphicFrameMkLst>
        </pc:graphicFrameChg>
        <pc:graphicFrameChg chg="mod ord modGraphic">
          <ac:chgData name="Jonathan Neo" userId="499c2d3d-ce76-4636-8e86-6622b1f40b7d" providerId="ADAL" clId="{6C6F8EF6-1417-4368-833F-0415E918C429}" dt="2020-03-26T05:23:33.123" v="2334" actId="1076"/>
          <ac:graphicFrameMkLst>
            <pc:docMk/>
            <pc:sldMk cId="3376772589" sldId="889"/>
            <ac:graphicFrameMk id="77" creationId="{0A8FF271-4CDB-4F4E-BC0E-CA249251931C}"/>
          </ac:graphicFrameMkLst>
        </pc:graphicFrameChg>
        <pc:picChg chg="add del mod">
          <ac:chgData name="Jonathan Neo" userId="499c2d3d-ce76-4636-8e86-6622b1f40b7d" providerId="ADAL" clId="{6C6F8EF6-1417-4368-833F-0415E918C429}" dt="2020-03-26T05:21:20.181" v="2317"/>
          <ac:picMkLst>
            <pc:docMk/>
            <pc:sldMk cId="3376772589" sldId="889"/>
            <ac:picMk id="4" creationId="{C3722017-9389-4D53-B130-6BBAFFFF4C98}"/>
          </ac:picMkLst>
        </pc:picChg>
      </pc:sldChg>
      <pc:sldMasterChg chg="add del addSldLayout delSldLayout">
        <pc:chgData name="Jonathan Neo" userId="499c2d3d-ce76-4636-8e86-6622b1f40b7d" providerId="ADAL" clId="{6C6F8EF6-1417-4368-833F-0415E918C429}" dt="2020-03-26T05:16:52.672" v="2187" actId="47"/>
        <pc:sldMasterMkLst>
          <pc:docMk/>
          <pc:sldMasterMk cId="2430546936" sldId="2147483648"/>
        </pc:sldMasterMkLst>
        <pc:sldLayoutChg chg="add del">
          <pc:chgData name="Jonathan Neo" userId="499c2d3d-ce76-4636-8e86-6622b1f40b7d" providerId="ADAL" clId="{6C6F8EF6-1417-4368-833F-0415E918C429}" dt="2020-03-26T05:16:52.672" v="2187" actId="47"/>
          <pc:sldLayoutMkLst>
            <pc:docMk/>
            <pc:sldMasterMk cId="2430546936" sldId="2147483648"/>
            <pc:sldLayoutMk cId="2884024713" sldId="2147483649"/>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1257990928" sldId="2147483650"/>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4017803124" sldId="2147483651"/>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3463295027" sldId="2147483652"/>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42741552" sldId="2147483653"/>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1947516938" sldId="2147483654"/>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9445033" sldId="2147483655"/>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3284635578" sldId="2147483656"/>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220863797" sldId="2147483657"/>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378534140" sldId="2147483658"/>
          </pc:sldLayoutMkLst>
        </pc:sldLayoutChg>
        <pc:sldLayoutChg chg="add del">
          <pc:chgData name="Jonathan Neo" userId="499c2d3d-ce76-4636-8e86-6622b1f40b7d" providerId="ADAL" clId="{6C6F8EF6-1417-4368-833F-0415E918C429}" dt="2020-03-26T05:16:52.672" v="2187" actId="47"/>
          <pc:sldLayoutMkLst>
            <pc:docMk/>
            <pc:sldMasterMk cId="2430546936" sldId="2147483648"/>
            <pc:sldLayoutMk cId="2576127735" sldId="2147483659"/>
          </pc:sldLayoutMkLst>
        </pc:sldLayoutChg>
      </pc:sldMasterChg>
      <pc:sldMasterChg chg="addSldLayout delSldLayout">
        <pc:chgData name="Jonathan Neo" userId="499c2d3d-ce76-4636-8e86-6622b1f40b7d" providerId="ADAL" clId="{6C6F8EF6-1417-4368-833F-0415E918C429}" dt="2020-03-26T05:14:32.322" v="2147" actId="22"/>
        <pc:sldMasterMkLst>
          <pc:docMk/>
          <pc:sldMasterMk cId="2369307431" sldId="2147483985"/>
        </pc:sldMasterMkLst>
        <pc:sldLayoutChg chg="add del">
          <pc:chgData name="Jonathan Neo" userId="499c2d3d-ce76-4636-8e86-6622b1f40b7d" providerId="ADAL" clId="{6C6F8EF6-1417-4368-833F-0415E918C429}" dt="2020-03-26T05:14:32.322" v="2147" actId="22"/>
          <pc:sldLayoutMkLst>
            <pc:docMk/>
            <pc:sldMasterMk cId="2369307431" sldId="2147483985"/>
            <pc:sldLayoutMk cId="3828471740" sldId="2147484054"/>
          </pc:sldLayoutMkLst>
        </pc:sldLayoutChg>
      </pc:sldMasterChg>
    </pc:docChg>
  </pc:docChgLst>
  <pc:docChgLst>
    <pc:chgData name="Jonathan Neo" userId="499c2d3d-ce76-4636-8e86-6622b1f40b7d" providerId="ADAL" clId="{3A459045-D48B-46DC-BD77-8CBE3CE2D30F}"/>
    <pc:docChg chg="modSld">
      <pc:chgData name="Jonathan Neo" userId="499c2d3d-ce76-4636-8e86-6622b1f40b7d" providerId="ADAL" clId="{3A459045-D48B-46DC-BD77-8CBE3CE2D30F}" dt="2020-05-22T06:11:34.138" v="6"/>
      <pc:docMkLst>
        <pc:docMk/>
      </pc:docMkLst>
      <pc:sldChg chg="delSp modSp mod modAnim">
        <pc:chgData name="Jonathan Neo" userId="499c2d3d-ce76-4636-8e86-6622b1f40b7d" providerId="ADAL" clId="{3A459045-D48B-46DC-BD77-8CBE3CE2D30F}" dt="2020-05-22T06:11:34.138" v="6"/>
        <pc:sldMkLst>
          <pc:docMk/>
          <pc:sldMk cId="4190731092" sldId="896"/>
        </pc:sldMkLst>
        <pc:spChg chg="mod topLvl">
          <ac:chgData name="Jonathan Neo" userId="499c2d3d-ce76-4636-8e86-6622b1f40b7d" providerId="ADAL" clId="{3A459045-D48B-46DC-BD77-8CBE3CE2D30F}" dt="2020-05-22T06:11:29.297" v="5" actId="1076"/>
          <ac:spMkLst>
            <pc:docMk/>
            <pc:sldMk cId="4190731092" sldId="896"/>
            <ac:spMk id="31" creationId="{12483277-BE6B-40D7-B7AC-FAD804D27C05}"/>
          </ac:spMkLst>
        </pc:spChg>
        <pc:grpChg chg="del">
          <ac:chgData name="Jonathan Neo" userId="499c2d3d-ce76-4636-8e86-6622b1f40b7d" providerId="ADAL" clId="{3A459045-D48B-46DC-BD77-8CBE3CE2D30F}" dt="2020-05-22T06:11:13.627" v="2" actId="165"/>
          <ac:grpSpMkLst>
            <pc:docMk/>
            <pc:sldMk cId="4190731092" sldId="896"/>
            <ac:grpSpMk id="29" creationId="{060B6B59-5436-4FD0-B678-832993C9166F}"/>
          </ac:grpSpMkLst>
        </pc:grpChg>
        <pc:cxnChg chg="mod topLvl">
          <ac:chgData name="Jonathan Neo" userId="499c2d3d-ce76-4636-8e86-6622b1f40b7d" providerId="ADAL" clId="{3A459045-D48B-46DC-BD77-8CBE3CE2D30F}" dt="2020-05-22T06:11:24.778" v="4"/>
          <ac:cxnSpMkLst>
            <pc:docMk/>
            <pc:sldMk cId="4190731092" sldId="896"/>
            <ac:cxnSpMk id="30" creationId="{73F44FA3-B55C-404D-A72D-7596402661C9}"/>
          </ac:cxnSpMkLst>
        </pc:cxnChg>
      </pc:sldChg>
    </pc:docChg>
  </pc:docChgLst>
  <pc:docChgLst>
    <pc:chgData name="Jonathan Neo" userId="499c2d3d-ce76-4636-8e86-6622b1f40b7d" providerId="ADAL" clId="{015569D4-DA0E-4511-8CF7-C8FC771FE7BD}"/>
    <pc:docChg chg="addSld modSld">
      <pc:chgData name="Jonathan Neo" userId="499c2d3d-ce76-4636-8e86-6622b1f40b7d" providerId="ADAL" clId="{015569D4-DA0E-4511-8CF7-C8FC771FE7BD}" dt="2020-03-31T01:15:00.475" v="34"/>
      <pc:docMkLst>
        <pc:docMk/>
      </pc:docMkLst>
      <pc:sldChg chg="modSp mod modShow">
        <pc:chgData name="Jonathan Neo" userId="499c2d3d-ce76-4636-8e86-6622b1f40b7d" providerId="ADAL" clId="{015569D4-DA0E-4511-8CF7-C8FC771FE7BD}" dt="2020-03-31T01:13:23.232" v="3" actId="729"/>
        <pc:sldMkLst>
          <pc:docMk/>
          <pc:sldMk cId="222330506" sldId="883"/>
        </pc:sldMkLst>
        <pc:spChg chg="mod">
          <ac:chgData name="Jonathan Neo" userId="499c2d3d-ce76-4636-8e86-6622b1f40b7d" providerId="ADAL" clId="{015569D4-DA0E-4511-8CF7-C8FC771FE7BD}" dt="2020-03-31T01:12:27.460" v="0" actId="207"/>
          <ac:spMkLst>
            <pc:docMk/>
            <pc:sldMk cId="222330506" sldId="883"/>
            <ac:spMk id="6" creationId="{F354AD45-046B-4DB2-9AA7-A6ECEEDB1EE3}"/>
          </ac:spMkLst>
        </pc:spChg>
        <pc:spChg chg="mod">
          <ac:chgData name="Jonathan Neo" userId="499c2d3d-ce76-4636-8e86-6622b1f40b7d" providerId="ADAL" clId="{015569D4-DA0E-4511-8CF7-C8FC771FE7BD}" dt="2020-03-31T01:12:39.585" v="1" actId="207"/>
          <ac:spMkLst>
            <pc:docMk/>
            <pc:sldMk cId="222330506" sldId="883"/>
            <ac:spMk id="7" creationId="{060BBDBA-2E86-478C-9736-6C117CB3893E}"/>
          </ac:spMkLst>
        </pc:spChg>
      </pc:sldChg>
      <pc:sldChg chg="modSp add modAnim">
        <pc:chgData name="Jonathan Neo" userId="499c2d3d-ce76-4636-8e86-6622b1f40b7d" providerId="ADAL" clId="{015569D4-DA0E-4511-8CF7-C8FC771FE7BD}" dt="2020-03-31T01:15:00.475" v="34"/>
        <pc:sldMkLst>
          <pc:docMk/>
          <pc:sldMk cId="2079602966" sldId="890"/>
        </pc:sldMkLst>
        <pc:spChg chg="mod">
          <ac:chgData name="Jonathan Neo" userId="499c2d3d-ce76-4636-8e86-6622b1f40b7d" providerId="ADAL" clId="{015569D4-DA0E-4511-8CF7-C8FC771FE7BD}" dt="2020-03-31T01:14:36.773" v="28" actId="207"/>
          <ac:spMkLst>
            <pc:docMk/>
            <pc:sldMk cId="2079602966" sldId="890"/>
            <ac:spMk id="6" creationId="{F354AD45-046B-4DB2-9AA7-A6ECEEDB1EE3}"/>
          </ac:spMkLst>
        </pc:spChg>
        <pc:spChg chg="mod">
          <ac:chgData name="Jonathan Neo" userId="499c2d3d-ce76-4636-8e86-6622b1f40b7d" providerId="ADAL" clId="{015569D4-DA0E-4511-8CF7-C8FC771FE7BD}" dt="2020-03-31T01:14:36.773" v="28" actId="207"/>
          <ac:spMkLst>
            <pc:docMk/>
            <pc:sldMk cId="2079602966" sldId="890"/>
            <ac:spMk id="7" creationId="{060BBDBA-2E86-478C-9736-6C117CB3893E}"/>
          </ac:spMkLst>
        </pc:spChg>
        <pc:spChg chg="mod">
          <ac:chgData name="Jonathan Neo" userId="499c2d3d-ce76-4636-8e86-6622b1f40b7d" providerId="ADAL" clId="{015569D4-DA0E-4511-8CF7-C8FC771FE7BD}" dt="2020-03-31T01:14:36.773" v="28" actId="207"/>
          <ac:spMkLst>
            <pc:docMk/>
            <pc:sldMk cId="2079602966" sldId="890"/>
            <ac:spMk id="14" creationId="{3086EEB7-5BA7-4AD4-B2D3-1531DDDAA842}"/>
          </ac:spMkLst>
        </pc:spChg>
        <pc:spChg chg="mod">
          <ac:chgData name="Jonathan Neo" userId="499c2d3d-ce76-4636-8e86-6622b1f40b7d" providerId="ADAL" clId="{015569D4-DA0E-4511-8CF7-C8FC771FE7BD}" dt="2020-03-31T01:14:36.773" v="28" actId="207"/>
          <ac:spMkLst>
            <pc:docMk/>
            <pc:sldMk cId="2079602966" sldId="890"/>
            <ac:spMk id="15" creationId="{E2CAC4D0-ACF0-49B5-9B65-A037B15FC9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26/05/2020</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26/05/2020</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guides.github.com/introduction/flow/"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20</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29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30</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39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40</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49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50</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cool diagram: </a:t>
            </a:r>
            <a:r>
              <a:rPr lang="en-AU" dirty="0">
                <a:hlinkClick r:id="rId3"/>
              </a:rPr>
              <a:t>https://guides.github.com/introduction/flow/</a:t>
            </a:r>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54</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55</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AU" sz="1600" dirty="0" err="1"/>
              <a:t>mergetool</a:t>
            </a:r>
            <a:r>
              <a:rPr lang="en-AU" sz="1600" dirty="0"/>
              <a:t> stages files, you may need to clear stage using “git reset”</a:t>
            </a:r>
          </a:p>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56</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59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with Visual Studio Code</a:t>
            </a:r>
          </a:p>
          <a:p>
            <a:r>
              <a:rPr lang="en-US" dirty="0"/>
              <a:t>- Show git output</a:t>
            </a:r>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60</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7</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61</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62</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63</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8</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9</a:t>
            </a:fld>
            <a:endParaRPr lang="en-AU"/>
          </a:p>
        </p:txBody>
      </p:sp>
    </p:spTree>
    <p:extLst>
      <p:ext uri="{BB962C8B-B14F-4D97-AF65-F5344CB8AC3E}">
        <p14:creationId xmlns:p14="http://schemas.microsoft.com/office/powerpoint/2010/main" val="897698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EF05BAA-92F6-4DEA-A832-E4B15A2F525C}" type="slidenum">
              <a:rPr lang="en-AU" smtClean="0"/>
              <a:t>10</a:t>
            </a:fld>
            <a:endParaRPr lang="en-AU"/>
          </a:p>
        </p:txBody>
      </p:sp>
    </p:spTree>
    <p:extLst>
      <p:ext uri="{BB962C8B-B14F-4D97-AF65-F5344CB8AC3E}">
        <p14:creationId xmlns:p14="http://schemas.microsoft.com/office/powerpoint/2010/main" val="897698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Block">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2" y="5141912"/>
            <a:ext cx="9630295" cy="1716087"/>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9630297" y="-1"/>
            <a:ext cx="2561703" cy="514191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36114" y="3162321"/>
            <a:ext cx="7110894" cy="1703388"/>
          </a:xfrm>
        </p:spPr>
        <p:txBody>
          <a:bodyPr wrap="square" anchor="b">
            <a:normAutofit/>
          </a:bodyPr>
          <a:lstStyle>
            <a:lvl1pPr>
              <a:lnSpc>
                <a:spcPct val="90000"/>
              </a:lnSpc>
              <a:spcBef>
                <a:spcPts val="0"/>
              </a:spcBef>
              <a:spcAft>
                <a:spcPts val="0"/>
              </a:spcAft>
              <a:defRPr sz="4000" b="1">
                <a:solidFill>
                  <a:schemeClr val="tx1"/>
                </a:solidFill>
                <a:latin typeface="+mj-lt"/>
              </a:defRPr>
            </a:lvl1pPr>
            <a:lvl2pPr>
              <a:spcBef>
                <a:spcPts val="600"/>
              </a:spcBef>
              <a:defRPr sz="2000">
                <a:solidFill>
                  <a:schemeClr val="tx1"/>
                </a:solidFill>
                <a:latin typeface="+mj-lt"/>
              </a:defRPr>
            </a:lvl2pPr>
            <a:lvl3pPr marL="0" indent="0">
              <a:buNone/>
              <a:defRPr/>
            </a:lvl3pPr>
          </a:lstStyle>
          <a:p>
            <a:pPr lvl="0"/>
            <a:r>
              <a:rPr lang="en-US" dirty="0"/>
              <a:t>Presentation heading goes </a:t>
            </a:r>
            <a:br>
              <a:rPr lang="en-US" dirty="0"/>
            </a:br>
            <a:r>
              <a:rPr lang="en-US" dirty="0"/>
              <a:t>on a maximum of two lines</a:t>
            </a:r>
          </a:p>
          <a:p>
            <a:pPr lvl="1"/>
            <a:r>
              <a:rPr lang="en-US" dirty="0"/>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dirty="0"/>
              <a:t>Presenter Name  |  Role Title</a:t>
            </a:r>
          </a:p>
        </p:txBody>
      </p:sp>
      <p:sp>
        <p:nvSpPr>
          <p:cNvPr id="16" name="Text Placeholder 9">
            <a:extLst>
              <a:ext uri="{FF2B5EF4-FFF2-40B4-BE49-F238E27FC236}">
                <a16:creationId xmlns:a16="http://schemas.microsoft.com/office/drawing/2014/main" id="{4CDBC891-1AD8-4E16-9C5B-F9C6E9CF12D6}"/>
              </a:ext>
            </a:extLst>
          </p:cNvPr>
          <p:cNvSpPr>
            <a:spLocks noGrp="1"/>
          </p:cNvSpPr>
          <p:nvPr>
            <p:ph type="body" sz="quarter" idx="17" hasCustomPrompt="1"/>
          </p:nvPr>
        </p:nvSpPr>
        <p:spPr>
          <a:xfrm>
            <a:off x="7700961"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dirty="0"/>
              <a:t>3.9.2019</a:t>
            </a:r>
          </a:p>
        </p:txBody>
      </p:sp>
      <p:sp>
        <p:nvSpPr>
          <p:cNvPr id="9" name="Text Placeholder 13">
            <a:extLst>
              <a:ext uri="{FF2B5EF4-FFF2-40B4-BE49-F238E27FC236}">
                <a16:creationId xmlns:a16="http://schemas.microsoft.com/office/drawing/2014/main" id="{B7DF52F2-EECB-4C17-B43D-93823ADDCCD2}"/>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06436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all out lef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dirty="0"/>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8447087" y="1700213"/>
            <a:ext cx="3384550" cy="2763837"/>
          </a:xfrm>
          <a:solidFill>
            <a:schemeClr val="accent1"/>
          </a:solidFill>
        </p:spPr>
        <p:txBody>
          <a:bodyPr lIns="360000" tIns="360000" rIns="360000" bIns="360000"/>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dirty="0"/>
              <a:t>Click to edit text</a:t>
            </a:r>
          </a:p>
          <a:p>
            <a:pPr lvl="1"/>
            <a:r>
              <a:rPr lang="en-US" dirty="0"/>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40431" y="1700213"/>
            <a:ext cx="8121650" cy="2763837"/>
          </a:xfrm>
          <a:solidFill>
            <a:srgbClr val="E6E6E6"/>
          </a:solidFill>
        </p:spPr>
        <p:txBody>
          <a:bodyPr/>
          <a:lstStyle>
            <a:lvl1pPr algn="ctr">
              <a:defRPr/>
            </a:lvl1pPr>
          </a:lstStyle>
          <a:p>
            <a:r>
              <a:rPr lang="en-US"/>
              <a:t>Click icon to add picture</a:t>
            </a:r>
            <a:endParaRPr lang="en-AU" dirty="0"/>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71378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dirty="0"/>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334963" y="1700213"/>
            <a:ext cx="3384550" cy="2763837"/>
          </a:xfrm>
          <a:solidFill>
            <a:schemeClr val="accent2"/>
          </a:solidFill>
        </p:spPr>
        <p:txBody>
          <a:bodyPr lIns="360000" tIns="360000" rIns="360000" bIns="360000"/>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dirty="0"/>
              <a:t>Click to edit text</a:t>
            </a:r>
          </a:p>
          <a:p>
            <a:pPr lvl="1"/>
            <a:r>
              <a:rPr lang="en-US" dirty="0"/>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719513" y="1700213"/>
            <a:ext cx="8121650" cy="2763837"/>
          </a:xfrm>
          <a:solidFill>
            <a:srgbClr val="E6E6E6"/>
          </a:solidFill>
        </p:spPr>
        <p:txBody>
          <a:bodyPr/>
          <a:lstStyle>
            <a:lvl1pPr algn="ctr">
              <a:defRPr/>
            </a:lvl1pPr>
          </a:lstStyle>
          <a:p>
            <a:r>
              <a:rPr lang="en-US"/>
              <a:t>Click icon to add picture</a:t>
            </a:r>
            <a:endParaRPr lang="en-AU" dirty="0"/>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3369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ll 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dirty="0"/>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1700213"/>
            <a:ext cx="4055829" cy="3106737"/>
          </a:xfrm>
          <a:solidFill>
            <a:schemeClr val="accent1"/>
          </a:solidFill>
        </p:spPr>
        <p:txBody>
          <a:bodyPr wrap="square" lIns="360000" tIns="360000" rIns="360000" bIns="360000" anchor="ctr">
            <a:norm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dirty="0"/>
              <a:t>Call out text</a:t>
            </a:r>
          </a:p>
          <a:p>
            <a:pPr lvl="1"/>
            <a:r>
              <a:rPr lang="en-US" dirty="0"/>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dirty="0"/>
          </a:p>
        </p:txBody>
      </p:sp>
    </p:spTree>
    <p:extLst>
      <p:ext uri="{BB962C8B-B14F-4D97-AF65-F5344CB8AC3E}">
        <p14:creationId xmlns:p14="http://schemas.microsoft.com/office/powerpoint/2010/main" val="38340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l out blu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dirty="0"/>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dirty="0"/>
          </a:p>
        </p:txBody>
      </p:sp>
      <p:sp>
        <p:nvSpPr>
          <p:cNvPr id="7" name="Text Placeholder 7">
            <a:extLst>
              <a:ext uri="{FF2B5EF4-FFF2-40B4-BE49-F238E27FC236}">
                <a16:creationId xmlns:a16="http://schemas.microsoft.com/office/drawing/2014/main" id="{F19DF0BA-11E5-4EFD-B10C-543C896556A6}"/>
              </a:ext>
            </a:extLst>
          </p:cNvPr>
          <p:cNvSpPr>
            <a:spLocks noGrp="1"/>
          </p:cNvSpPr>
          <p:nvPr>
            <p:ph type="body" sz="quarter" idx="14" hasCustomPrompt="1"/>
          </p:nvPr>
        </p:nvSpPr>
        <p:spPr>
          <a:xfrm>
            <a:off x="347896" y="1700213"/>
            <a:ext cx="4055829" cy="3106737"/>
          </a:xfrm>
          <a:solidFill>
            <a:schemeClr val="accent2"/>
          </a:solidFill>
        </p:spPr>
        <p:txBody>
          <a:bodyPr wrap="square" lIns="360000" tIns="360000" rIns="360000" bIns="360000" anchor="ctr">
            <a:norm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dirty="0"/>
              <a:t>Call out text</a:t>
            </a:r>
          </a:p>
          <a:p>
            <a:pPr lvl="1"/>
            <a:r>
              <a:rPr lang="en-US" dirty="0"/>
              <a:t>Slide subtitle</a:t>
            </a:r>
          </a:p>
        </p:txBody>
      </p:sp>
    </p:spTree>
    <p:extLst>
      <p:ext uri="{BB962C8B-B14F-4D97-AF65-F5344CB8AC3E}">
        <p14:creationId xmlns:p14="http://schemas.microsoft.com/office/powerpoint/2010/main" val="84450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 out whi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0" y="0"/>
            <a:ext cx="12192000" cy="6858000"/>
          </a:xfrm>
          <a:solidFill>
            <a:srgbClr val="E6E6E6"/>
          </a:solidFill>
        </p:spPr>
        <p:txBody>
          <a:bodyPr/>
          <a:lstStyle>
            <a:lvl1pPr algn="ctr">
              <a:defRPr/>
            </a:lvl1pPr>
          </a:lstStyle>
          <a:p>
            <a:r>
              <a:rPr lang="en-US"/>
              <a:t>Click icon to add picture</a:t>
            </a:r>
            <a:endParaRPr lang="en-AU"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lvl1pPr>
              <a:defRPr>
                <a:solidFill>
                  <a:schemeClr val="bg1"/>
                </a:solidFill>
              </a:defRPr>
            </a:lvl1pPr>
          </a:lstStyle>
          <a:p>
            <a:r>
              <a:rPr lang="en-US"/>
              <a:t>Telstra Purple | Presentation Template</a:t>
            </a:r>
            <a:endParaRPr lang="en-AU" dirty="0"/>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lvl1pPr>
              <a:defRPr>
                <a:solidFill>
                  <a:schemeClr val="bg1"/>
                </a:solidFill>
              </a:defRPr>
            </a:lvl1pPr>
          </a:lstStyle>
          <a:p>
            <a:fld id="{F52F7EB1-5C13-42E3-A830-3DDEA4CA647C}" type="slidenum">
              <a:rPr lang="en-AU" smtClean="0"/>
              <a:pPr/>
              <a:t>‹#›</a:t>
            </a:fld>
            <a:endParaRPr lang="en-AU" dirty="0"/>
          </a:p>
        </p:txBody>
      </p:sp>
      <p:sp>
        <p:nvSpPr>
          <p:cNvPr id="14" name="Text Placeholder 7">
            <a:extLst>
              <a:ext uri="{FF2B5EF4-FFF2-40B4-BE49-F238E27FC236}">
                <a16:creationId xmlns:a16="http://schemas.microsoft.com/office/drawing/2014/main" id="{3422EDC4-AD2D-4101-93D8-867849A6E2A7}"/>
              </a:ext>
            </a:extLst>
          </p:cNvPr>
          <p:cNvSpPr>
            <a:spLocks noGrp="1"/>
          </p:cNvSpPr>
          <p:nvPr>
            <p:ph type="body" sz="quarter" idx="14" hasCustomPrompt="1"/>
          </p:nvPr>
        </p:nvSpPr>
        <p:spPr>
          <a:xfrm>
            <a:off x="347896" y="1700213"/>
            <a:ext cx="4055829" cy="3106737"/>
          </a:xfrm>
          <a:solidFill>
            <a:schemeClr val="bg1"/>
          </a:solidFill>
        </p:spPr>
        <p:txBody>
          <a:bodyPr wrap="square" lIns="360000" tIns="360000" rIns="360000" bIns="360000" anchor="ctr">
            <a:normAutofit/>
          </a:bodyPr>
          <a:lstStyle>
            <a:lvl1pPr>
              <a:lnSpc>
                <a:spcPct val="90000"/>
              </a:lnSpc>
              <a:spcBef>
                <a:spcPts val="0"/>
              </a:spcBef>
              <a:spcAft>
                <a:spcPts val="0"/>
              </a:spcAft>
              <a:defRPr sz="4000" b="1">
                <a:solidFill>
                  <a:schemeClr val="tx1"/>
                </a:solidFill>
                <a:latin typeface="+mj-lt"/>
              </a:defRPr>
            </a:lvl1pPr>
            <a:lvl2pPr>
              <a:spcBef>
                <a:spcPts val="0"/>
              </a:spcBef>
              <a:spcAft>
                <a:spcPts val="0"/>
              </a:spcAft>
              <a:defRPr sz="2000">
                <a:solidFill>
                  <a:schemeClr val="tx1"/>
                </a:solidFill>
                <a:latin typeface="+mj-lt"/>
              </a:defRPr>
            </a:lvl2pPr>
            <a:lvl3pPr marL="0" indent="0">
              <a:buNone/>
              <a:defRPr/>
            </a:lvl3pPr>
          </a:lstStyle>
          <a:p>
            <a:pPr lvl="0"/>
            <a:r>
              <a:rPr lang="en-US" dirty="0"/>
              <a:t>Call out text</a:t>
            </a:r>
          </a:p>
          <a:p>
            <a:pPr lvl="1"/>
            <a:r>
              <a:rPr lang="en-US" dirty="0"/>
              <a:t>Slide subtitle</a:t>
            </a:r>
          </a:p>
        </p:txBody>
      </p:sp>
    </p:spTree>
    <p:extLst>
      <p:ext uri="{BB962C8B-B14F-4D97-AF65-F5344CB8AC3E}">
        <p14:creationId xmlns:p14="http://schemas.microsoft.com/office/powerpoint/2010/main" val="3052045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x month_Image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0" y="1"/>
            <a:ext cx="12192000" cy="3406139"/>
          </a:xfrm>
          <a:solidFill>
            <a:srgbClr val="E6E6E6"/>
          </a:solidFill>
        </p:spPr>
        <p:txBody>
          <a:bodyPr anchor="ctr"/>
          <a:lstStyle>
            <a:lvl1pPr algn="ctr">
              <a:defRPr/>
            </a:lvl1pPr>
          </a:lstStyle>
          <a:p>
            <a:r>
              <a:rPr lang="en-US" dirty="0"/>
              <a:t>Click icon to add a picture and </a:t>
            </a:r>
            <a:br>
              <a:rPr lang="en-US" dirty="0"/>
            </a:br>
            <a:r>
              <a:rPr lang="en-US" dirty="0"/>
              <a:t>then ‘send to back’ to add title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2096594"/>
            <a:ext cx="5756981" cy="981807"/>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dirty="0"/>
              <a:t>Timeline with image </a:t>
            </a:r>
          </a:p>
          <a:p>
            <a:pPr lvl="1"/>
            <a:r>
              <a:rPr lang="en-US" dirty="0"/>
              <a:t>Slide subtitle</a:t>
            </a:r>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406140"/>
            <a:ext cx="12192000" cy="45719"/>
          </a:xfrm>
          <a:solidFill>
            <a:schemeClr val="accent2"/>
          </a:solidFill>
        </p:spPr>
        <p:txBody>
          <a:bodyPr/>
          <a:lstStyle>
            <a:lvl1pPr>
              <a:defRPr sz="200">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3655046"/>
            <a:ext cx="1482101" cy="342900"/>
          </a:xfrm>
          <a:noFill/>
        </p:spPr>
        <p:txBody>
          <a:bodyPr bIns="36000" anchor="b"/>
          <a:lstStyle>
            <a:lvl1pPr algn="l">
              <a:defRPr sz="1600">
                <a:solidFill>
                  <a:schemeClr val="accent2"/>
                </a:solidFill>
              </a:defRPr>
            </a:lvl1pPr>
          </a:lstStyle>
          <a:p>
            <a:pPr lvl="0"/>
            <a:r>
              <a:rPr lang="en-US" dirty="0"/>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3655046"/>
            <a:ext cx="1482101" cy="342900"/>
          </a:xfrm>
          <a:noFill/>
        </p:spPr>
        <p:txBody>
          <a:bodyPr bIns="36000" anchor="b"/>
          <a:lstStyle>
            <a:lvl1pPr algn="l">
              <a:defRPr sz="1600">
                <a:solidFill>
                  <a:schemeClr val="accent2"/>
                </a:solidFill>
              </a:defRPr>
            </a:lvl1pPr>
          </a:lstStyle>
          <a:p>
            <a:pPr lvl="0"/>
            <a:r>
              <a:rPr lang="en-US" dirty="0"/>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3664377"/>
            <a:ext cx="1482101" cy="342900"/>
          </a:xfrm>
          <a:noFill/>
        </p:spPr>
        <p:txBody>
          <a:bodyPr bIns="36000" anchor="ctr"/>
          <a:lstStyle>
            <a:lvl1pPr algn="l">
              <a:defRPr sz="1600">
                <a:solidFill>
                  <a:schemeClr val="accent2"/>
                </a:solidFill>
              </a:defRPr>
            </a:lvl1pPr>
          </a:lstStyle>
          <a:p>
            <a:pPr lvl="0"/>
            <a:r>
              <a:rPr lang="en-US" dirty="0"/>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3664377"/>
            <a:ext cx="1482101" cy="342900"/>
          </a:xfrm>
          <a:noFill/>
        </p:spPr>
        <p:txBody>
          <a:bodyPr bIns="36000" anchor="ctr"/>
          <a:lstStyle>
            <a:lvl1pPr algn="l">
              <a:defRPr sz="1600">
                <a:solidFill>
                  <a:schemeClr val="accent2"/>
                </a:solidFill>
              </a:defRPr>
            </a:lvl1pPr>
          </a:lstStyle>
          <a:p>
            <a:pPr lvl="0"/>
            <a:r>
              <a:rPr lang="en-US" dirty="0"/>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3655046"/>
            <a:ext cx="1482101" cy="342900"/>
          </a:xfrm>
          <a:noFill/>
        </p:spPr>
        <p:txBody>
          <a:bodyPr bIns="36000" anchor="b"/>
          <a:lstStyle>
            <a:lvl1pPr algn="l">
              <a:defRPr sz="1600">
                <a:solidFill>
                  <a:schemeClr val="accent2"/>
                </a:solidFill>
              </a:defRPr>
            </a:lvl1pPr>
          </a:lstStyle>
          <a:p>
            <a:pPr lvl="0"/>
            <a:r>
              <a:rPr lang="en-US" dirty="0"/>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p:nvPr>
        </p:nvSpPr>
        <p:spPr>
          <a:xfrm>
            <a:off x="6247949"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p:nvPr>
        </p:nvSpPr>
        <p:spPr>
          <a:xfrm>
            <a:off x="8217402"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p:nvPr>
        </p:nvSpPr>
        <p:spPr>
          <a:xfrm>
            <a:off x="10186854"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424045"/>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3655046"/>
            <a:ext cx="1482101" cy="342900"/>
          </a:xfrm>
          <a:noFill/>
        </p:spPr>
        <p:txBody>
          <a:bodyPr bIns="36000" anchor="b"/>
          <a:lstStyle>
            <a:lvl1pPr algn="l">
              <a:defRPr sz="1600">
                <a:solidFill>
                  <a:schemeClr val="accent2"/>
                </a:solidFill>
              </a:defRPr>
            </a:lvl1pPr>
          </a:lstStyle>
          <a:p>
            <a:pPr lvl="0"/>
            <a:r>
              <a:rPr lang="en-US" dirty="0"/>
              <a:t>Month</a:t>
            </a:r>
          </a:p>
        </p:txBody>
      </p:sp>
      <p:sp>
        <p:nvSpPr>
          <p:cNvPr id="25" name="Text Placeholder 5">
            <a:extLst>
              <a:ext uri="{FF2B5EF4-FFF2-40B4-BE49-F238E27FC236}">
                <a16:creationId xmlns:a16="http://schemas.microsoft.com/office/drawing/2014/main" id="{40FC9C0C-89F0-4909-B281-63281283E965}"/>
              </a:ext>
            </a:extLst>
          </p:cNvPr>
          <p:cNvSpPr>
            <a:spLocks noGrp="1"/>
          </p:cNvSpPr>
          <p:nvPr>
            <p:ph type="body" sz="quarter" idx="32" hasCustomPrompt="1"/>
          </p:nvPr>
        </p:nvSpPr>
        <p:spPr>
          <a:xfrm>
            <a:off x="339590" y="4155372"/>
            <a:ext cx="1649546" cy="2010478"/>
          </a:xfrm>
        </p:spPr>
        <p:txBody>
          <a:bodyPr/>
          <a:lstStyle>
            <a:lvl1pPr algn="l">
              <a:defRPr sz="1400"/>
            </a:lvl1pPr>
            <a:lvl2pPr algn="l">
              <a:defRPr sz="1200"/>
            </a:lvl2pPr>
            <a:lvl3pPr marL="171450" indent="-171450">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26" name="Text Placeholder 5">
            <a:extLst>
              <a:ext uri="{FF2B5EF4-FFF2-40B4-BE49-F238E27FC236}">
                <a16:creationId xmlns:a16="http://schemas.microsoft.com/office/drawing/2014/main" id="{C470E411-29D0-473B-8479-081D6997F7A1}"/>
              </a:ext>
            </a:extLst>
          </p:cNvPr>
          <p:cNvSpPr>
            <a:spLocks noGrp="1"/>
          </p:cNvSpPr>
          <p:nvPr>
            <p:ph type="body" sz="quarter" idx="44" hasCustomPrompt="1"/>
          </p:nvPr>
        </p:nvSpPr>
        <p:spPr>
          <a:xfrm>
            <a:off x="2309043"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27" name="Text Placeholder 5">
            <a:extLst>
              <a:ext uri="{FF2B5EF4-FFF2-40B4-BE49-F238E27FC236}">
                <a16:creationId xmlns:a16="http://schemas.microsoft.com/office/drawing/2014/main" id="{E310F585-9CE0-4132-9690-054C12507B72}"/>
              </a:ext>
            </a:extLst>
          </p:cNvPr>
          <p:cNvSpPr>
            <a:spLocks noGrp="1"/>
          </p:cNvSpPr>
          <p:nvPr>
            <p:ph type="body" sz="quarter" idx="45" hasCustomPrompt="1"/>
          </p:nvPr>
        </p:nvSpPr>
        <p:spPr>
          <a:xfrm>
            <a:off x="4278496"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28" name="Text Placeholder 5">
            <a:extLst>
              <a:ext uri="{FF2B5EF4-FFF2-40B4-BE49-F238E27FC236}">
                <a16:creationId xmlns:a16="http://schemas.microsoft.com/office/drawing/2014/main" id="{57D4689D-C0BF-4F94-B3FB-95901BD5457F}"/>
              </a:ext>
            </a:extLst>
          </p:cNvPr>
          <p:cNvSpPr>
            <a:spLocks noGrp="1"/>
          </p:cNvSpPr>
          <p:nvPr>
            <p:ph type="body" sz="quarter" idx="46" hasCustomPrompt="1"/>
          </p:nvPr>
        </p:nvSpPr>
        <p:spPr>
          <a:xfrm>
            <a:off x="6247949"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29" name="Text Placeholder 5">
            <a:extLst>
              <a:ext uri="{FF2B5EF4-FFF2-40B4-BE49-F238E27FC236}">
                <a16:creationId xmlns:a16="http://schemas.microsoft.com/office/drawing/2014/main" id="{D902D046-E56F-4AA2-806E-68F46003CC0C}"/>
              </a:ext>
            </a:extLst>
          </p:cNvPr>
          <p:cNvSpPr>
            <a:spLocks noGrp="1"/>
          </p:cNvSpPr>
          <p:nvPr>
            <p:ph type="body" sz="quarter" idx="47" hasCustomPrompt="1"/>
          </p:nvPr>
        </p:nvSpPr>
        <p:spPr>
          <a:xfrm>
            <a:off x="8217402"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30" name="Text Placeholder 5">
            <a:extLst>
              <a:ext uri="{FF2B5EF4-FFF2-40B4-BE49-F238E27FC236}">
                <a16:creationId xmlns:a16="http://schemas.microsoft.com/office/drawing/2014/main" id="{61E586AD-CD85-4D82-B634-E4C5FE902B68}"/>
              </a:ext>
            </a:extLst>
          </p:cNvPr>
          <p:cNvSpPr>
            <a:spLocks noGrp="1"/>
          </p:cNvSpPr>
          <p:nvPr>
            <p:ph type="body" sz="quarter" idx="48" hasCustomPrompt="1"/>
          </p:nvPr>
        </p:nvSpPr>
        <p:spPr>
          <a:xfrm>
            <a:off x="10186854" y="4155372"/>
            <a:ext cx="1649546" cy="201047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Tree>
    <p:extLst>
      <p:ext uri="{BB962C8B-B14F-4D97-AF65-F5344CB8AC3E}">
        <p14:creationId xmlns:p14="http://schemas.microsoft.com/office/powerpoint/2010/main" val="1269055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month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074353"/>
            <a:ext cx="12192000" cy="45719"/>
          </a:xfrm>
          <a:solidFill>
            <a:schemeClr val="accent2"/>
          </a:solidFill>
        </p:spPr>
        <p:txBody>
          <a:bodyPr/>
          <a:lstStyle>
            <a:lvl1pPr>
              <a:defRPr sz="200">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3323259"/>
            <a:ext cx="1482101" cy="342900"/>
          </a:xfrm>
          <a:noFill/>
        </p:spPr>
        <p:txBody>
          <a:bodyPr bIns="36000" anchor="b"/>
          <a:lstStyle>
            <a:lvl1pPr algn="l">
              <a:defRPr sz="1600">
                <a:solidFill>
                  <a:schemeClr val="accent2"/>
                </a:solidFill>
              </a:defRPr>
            </a:lvl1pPr>
          </a:lstStyle>
          <a:p>
            <a:pPr lvl="0"/>
            <a:r>
              <a:rPr lang="en-US" dirty="0"/>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3323259"/>
            <a:ext cx="1482101" cy="342900"/>
          </a:xfrm>
          <a:noFill/>
        </p:spPr>
        <p:txBody>
          <a:bodyPr bIns="36000" anchor="b"/>
          <a:lstStyle>
            <a:lvl1pPr algn="l">
              <a:defRPr sz="1600">
                <a:solidFill>
                  <a:schemeClr val="accent2"/>
                </a:solidFill>
              </a:defRPr>
            </a:lvl1pPr>
          </a:lstStyle>
          <a:p>
            <a:pPr lvl="0"/>
            <a:r>
              <a:rPr lang="en-US" dirty="0"/>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3332590"/>
            <a:ext cx="1482101" cy="342900"/>
          </a:xfrm>
          <a:noFill/>
        </p:spPr>
        <p:txBody>
          <a:bodyPr bIns="36000" anchor="ctr"/>
          <a:lstStyle>
            <a:lvl1pPr algn="l">
              <a:defRPr sz="1600">
                <a:solidFill>
                  <a:schemeClr val="accent2"/>
                </a:solidFill>
              </a:defRPr>
            </a:lvl1pPr>
          </a:lstStyle>
          <a:p>
            <a:pPr lvl="0"/>
            <a:r>
              <a:rPr lang="en-US" dirty="0"/>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3332590"/>
            <a:ext cx="1482101" cy="342900"/>
          </a:xfrm>
          <a:noFill/>
        </p:spPr>
        <p:txBody>
          <a:bodyPr bIns="36000" anchor="ctr"/>
          <a:lstStyle>
            <a:lvl1pPr algn="l">
              <a:defRPr sz="1600">
                <a:solidFill>
                  <a:schemeClr val="accent2"/>
                </a:solidFill>
              </a:defRPr>
            </a:lvl1pPr>
          </a:lstStyle>
          <a:p>
            <a:pPr lvl="0"/>
            <a:r>
              <a:rPr lang="en-US" dirty="0"/>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3323259"/>
            <a:ext cx="1482101" cy="342900"/>
          </a:xfrm>
          <a:noFill/>
        </p:spPr>
        <p:txBody>
          <a:bodyPr bIns="36000" anchor="b"/>
          <a:lstStyle>
            <a:lvl1pPr algn="l">
              <a:defRPr sz="1600">
                <a:solidFill>
                  <a:schemeClr val="accent2"/>
                </a:solidFill>
              </a:defRPr>
            </a:lvl1pPr>
          </a:lstStyle>
          <a:p>
            <a:pPr lvl="0"/>
            <a:r>
              <a:rPr lang="en-US" dirty="0"/>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p:nvPr>
        </p:nvSpPr>
        <p:spPr>
          <a:xfrm>
            <a:off x="6247949"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p:nvPr>
        </p:nvSpPr>
        <p:spPr>
          <a:xfrm>
            <a:off x="8217402"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p:nvPr>
        </p:nvSpPr>
        <p:spPr>
          <a:xfrm>
            <a:off x="10186854"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092258"/>
            <a:ext cx="248400" cy="122400"/>
          </a:xfrm>
          <a:blipFill>
            <a:blip r:embed="rId2"/>
            <a:stretch>
              <a:fillRect/>
            </a:stretch>
          </a:blipFill>
        </p:spPr>
        <p:txBody>
          <a:bodyPr/>
          <a:lstStyle>
            <a:lvl1pPr>
              <a:defRPr sz="200">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3323259"/>
            <a:ext cx="1482101" cy="342900"/>
          </a:xfrm>
          <a:noFill/>
        </p:spPr>
        <p:txBody>
          <a:bodyPr bIns="36000" anchor="b"/>
          <a:lstStyle>
            <a:lvl1pPr algn="l">
              <a:defRPr sz="1600">
                <a:solidFill>
                  <a:schemeClr val="accent2"/>
                </a:solidFill>
              </a:defRPr>
            </a:lvl1pPr>
          </a:lstStyle>
          <a:p>
            <a:pPr lvl="0"/>
            <a:r>
              <a:rPr lang="en-US" dirty="0"/>
              <a:t>Month</a:t>
            </a:r>
          </a:p>
        </p:txBody>
      </p:sp>
      <p:sp>
        <p:nvSpPr>
          <p:cNvPr id="26" name="Text Placeholder 7">
            <a:extLst>
              <a:ext uri="{FF2B5EF4-FFF2-40B4-BE49-F238E27FC236}">
                <a16:creationId xmlns:a16="http://schemas.microsoft.com/office/drawing/2014/main" id="{66FACF46-543F-4728-89E0-8F36C84FB73D}"/>
              </a:ext>
            </a:extLst>
          </p:cNvPr>
          <p:cNvSpPr>
            <a:spLocks noGrp="1"/>
          </p:cNvSpPr>
          <p:nvPr>
            <p:ph type="body" sz="quarter" idx="14" hasCustomPrompt="1"/>
          </p:nvPr>
        </p:nvSpPr>
        <p:spPr>
          <a:xfrm>
            <a:off x="339018" y="351473"/>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24" name="Text Placeholder 5">
            <a:extLst>
              <a:ext uri="{FF2B5EF4-FFF2-40B4-BE49-F238E27FC236}">
                <a16:creationId xmlns:a16="http://schemas.microsoft.com/office/drawing/2014/main" id="{D9A6244A-31F5-4E42-9F14-E418C400C1E9}"/>
              </a:ext>
            </a:extLst>
          </p:cNvPr>
          <p:cNvSpPr>
            <a:spLocks noGrp="1"/>
          </p:cNvSpPr>
          <p:nvPr>
            <p:ph type="body" sz="quarter" idx="32" hasCustomPrompt="1"/>
          </p:nvPr>
        </p:nvSpPr>
        <p:spPr>
          <a:xfrm>
            <a:off x="339590" y="3793423"/>
            <a:ext cx="1649546" cy="2372428"/>
          </a:xfrm>
        </p:spPr>
        <p:txBody>
          <a:bodyPr/>
          <a:lstStyle>
            <a:lvl1pPr algn="l">
              <a:defRPr sz="1400"/>
            </a:lvl1pPr>
            <a:lvl2pPr algn="l">
              <a:defRPr sz="1200"/>
            </a:lvl2pPr>
            <a:lvl3pPr marL="171450" indent="-171450">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25" name="Text Placeholder 5">
            <a:extLst>
              <a:ext uri="{FF2B5EF4-FFF2-40B4-BE49-F238E27FC236}">
                <a16:creationId xmlns:a16="http://schemas.microsoft.com/office/drawing/2014/main" id="{0E955274-4CA7-4C26-A492-B8108B0E6DDF}"/>
              </a:ext>
            </a:extLst>
          </p:cNvPr>
          <p:cNvSpPr>
            <a:spLocks noGrp="1"/>
          </p:cNvSpPr>
          <p:nvPr>
            <p:ph type="body" sz="quarter" idx="44" hasCustomPrompt="1"/>
          </p:nvPr>
        </p:nvSpPr>
        <p:spPr>
          <a:xfrm>
            <a:off x="2309043"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31" name="Text Placeholder 5">
            <a:extLst>
              <a:ext uri="{FF2B5EF4-FFF2-40B4-BE49-F238E27FC236}">
                <a16:creationId xmlns:a16="http://schemas.microsoft.com/office/drawing/2014/main" id="{C36945B2-BEC6-4088-9E3C-EAB037E10006}"/>
              </a:ext>
            </a:extLst>
          </p:cNvPr>
          <p:cNvSpPr>
            <a:spLocks noGrp="1"/>
          </p:cNvSpPr>
          <p:nvPr>
            <p:ph type="body" sz="quarter" idx="45" hasCustomPrompt="1"/>
          </p:nvPr>
        </p:nvSpPr>
        <p:spPr>
          <a:xfrm>
            <a:off x="4278496"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32" name="Text Placeholder 5">
            <a:extLst>
              <a:ext uri="{FF2B5EF4-FFF2-40B4-BE49-F238E27FC236}">
                <a16:creationId xmlns:a16="http://schemas.microsoft.com/office/drawing/2014/main" id="{F9472FAA-D130-4849-8428-8B7F9192D7B4}"/>
              </a:ext>
            </a:extLst>
          </p:cNvPr>
          <p:cNvSpPr>
            <a:spLocks noGrp="1"/>
          </p:cNvSpPr>
          <p:nvPr>
            <p:ph type="body" sz="quarter" idx="46" hasCustomPrompt="1"/>
          </p:nvPr>
        </p:nvSpPr>
        <p:spPr>
          <a:xfrm>
            <a:off x="6247949"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33" name="Text Placeholder 5">
            <a:extLst>
              <a:ext uri="{FF2B5EF4-FFF2-40B4-BE49-F238E27FC236}">
                <a16:creationId xmlns:a16="http://schemas.microsoft.com/office/drawing/2014/main" id="{8851FD3C-F723-4F7F-A9C7-38DE639D7075}"/>
              </a:ext>
            </a:extLst>
          </p:cNvPr>
          <p:cNvSpPr>
            <a:spLocks noGrp="1"/>
          </p:cNvSpPr>
          <p:nvPr>
            <p:ph type="body" sz="quarter" idx="47" hasCustomPrompt="1"/>
          </p:nvPr>
        </p:nvSpPr>
        <p:spPr>
          <a:xfrm>
            <a:off x="8217402"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
        <p:nvSpPr>
          <p:cNvPr id="34" name="Text Placeholder 5">
            <a:extLst>
              <a:ext uri="{FF2B5EF4-FFF2-40B4-BE49-F238E27FC236}">
                <a16:creationId xmlns:a16="http://schemas.microsoft.com/office/drawing/2014/main" id="{41AD9736-6D76-4027-8FCC-08169FFB6453}"/>
              </a:ext>
            </a:extLst>
          </p:cNvPr>
          <p:cNvSpPr>
            <a:spLocks noGrp="1"/>
          </p:cNvSpPr>
          <p:nvPr>
            <p:ph type="body" sz="quarter" idx="48" hasCustomPrompt="1"/>
          </p:nvPr>
        </p:nvSpPr>
        <p:spPr>
          <a:xfrm>
            <a:off x="10186854" y="3793423"/>
            <a:ext cx="1649546" cy="2372428"/>
          </a:xfrm>
        </p:spPr>
        <p:txBody>
          <a:bodyPr/>
          <a:lstStyle>
            <a:lvl1pPr algn="l">
              <a:defRPr lang="en-US" sz="1400" b="0" kern="1200" dirty="0">
                <a:solidFill>
                  <a:schemeClr val="tx2"/>
                </a:solidFill>
                <a:latin typeface="+mj-lt"/>
                <a:ea typeface="+mn-ea"/>
                <a:cs typeface="+mn-cs"/>
              </a:defRPr>
            </a:lvl1pPr>
            <a:lvl2pPr algn="l">
              <a:defRPr sz="1200"/>
            </a:lvl2pPr>
            <a:lvl3pPr marL="171450" indent="-171450">
              <a:spcBef>
                <a:spcPts val="0"/>
              </a:spcBef>
              <a:spcAft>
                <a:spcPts val="600"/>
              </a:spcAft>
              <a:buFont typeface="Plain Light" panose="020B0004020202020204" pitchFamily="34" charset="0"/>
              <a:buChar char="›"/>
              <a:defRPr sz="1200"/>
            </a:lvl3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dirty="0"/>
              <a:t>First level</a:t>
            </a:r>
          </a:p>
          <a:p>
            <a:pPr lvl="1"/>
            <a:r>
              <a:rPr lang="en-US" dirty="0"/>
              <a:t>Second level</a:t>
            </a:r>
          </a:p>
          <a:p>
            <a:pPr lvl="2"/>
            <a:r>
              <a:rPr lang="en-US" dirty="0"/>
              <a:t>Third level </a:t>
            </a:r>
          </a:p>
        </p:txBody>
      </p:sp>
    </p:spTree>
    <p:extLst>
      <p:ext uri="{BB962C8B-B14F-4D97-AF65-F5344CB8AC3E}">
        <p14:creationId xmlns:p14="http://schemas.microsoft.com/office/powerpoint/2010/main" val="391253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elve month timeline">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13" name="Text Placeholder 12">
            <a:extLst>
              <a:ext uri="{FF2B5EF4-FFF2-40B4-BE49-F238E27FC236}">
                <a16:creationId xmlns:a16="http://schemas.microsoft.com/office/drawing/2014/main" id="{B89AE531-5ED9-4BB6-BF0D-D5A1DC3D7532}"/>
              </a:ext>
            </a:extLst>
          </p:cNvPr>
          <p:cNvSpPr>
            <a:spLocks noGrp="1"/>
          </p:cNvSpPr>
          <p:nvPr>
            <p:ph type="body" sz="quarter" idx="20"/>
          </p:nvPr>
        </p:nvSpPr>
        <p:spPr>
          <a:xfrm>
            <a:off x="0" y="3851373"/>
            <a:ext cx="12192000" cy="45719"/>
          </a:xfrm>
          <a:solidFill>
            <a:schemeClr val="accent2"/>
          </a:solidFill>
        </p:spPr>
        <p:txBody>
          <a:bodyPr/>
          <a:lstStyle>
            <a:lvl1pPr>
              <a:defRPr>
                <a:noFill/>
              </a:defRPr>
            </a:lvl1pPr>
          </a:lstStyle>
          <a:p>
            <a:pPr lvl="0"/>
            <a:r>
              <a:rPr lang="en-US"/>
              <a:t>Click to edit Master text styles</a:t>
            </a:r>
          </a:p>
        </p:txBody>
      </p:sp>
      <p:sp>
        <p:nvSpPr>
          <p:cNvPr id="39" name="Text Placeholder 12">
            <a:extLst>
              <a:ext uri="{FF2B5EF4-FFF2-40B4-BE49-F238E27FC236}">
                <a16:creationId xmlns:a16="http://schemas.microsoft.com/office/drawing/2014/main" id="{9720F50D-1037-49C2-B555-C955563F7BFA}"/>
              </a:ext>
            </a:extLst>
          </p:cNvPr>
          <p:cNvSpPr>
            <a:spLocks noGrp="1"/>
          </p:cNvSpPr>
          <p:nvPr>
            <p:ph type="body" sz="quarter" idx="22" hasCustomPrompt="1"/>
          </p:nvPr>
        </p:nvSpPr>
        <p:spPr>
          <a:xfrm>
            <a:off x="2309043" y="4100279"/>
            <a:ext cx="1482101" cy="342900"/>
          </a:xfrm>
          <a:noFill/>
        </p:spPr>
        <p:txBody>
          <a:bodyPr bIns="36000" anchor="b"/>
          <a:lstStyle>
            <a:lvl1pPr algn="l">
              <a:defRPr sz="1600">
                <a:solidFill>
                  <a:schemeClr val="accent2"/>
                </a:solidFill>
              </a:defRPr>
            </a:lvl1pPr>
          </a:lstStyle>
          <a:p>
            <a:pPr lvl="0"/>
            <a:r>
              <a:rPr lang="en-US" dirty="0"/>
              <a:t>Month</a:t>
            </a:r>
          </a:p>
        </p:txBody>
      </p:sp>
      <p:sp>
        <p:nvSpPr>
          <p:cNvPr id="40" name="Text Placeholder 12">
            <a:extLst>
              <a:ext uri="{FF2B5EF4-FFF2-40B4-BE49-F238E27FC236}">
                <a16:creationId xmlns:a16="http://schemas.microsoft.com/office/drawing/2014/main" id="{EF2DA02F-12B7-47E0-A0FD-659EFF6CCE8A}"/>
              </a:ext>
            </a:extLst>
          </p:cNvPr>
          <p:cNvSpPr>
            <a:spLocks noGrp="1"/>
          </p:cNvSpPr>
          <p:nvPr>
            <p:ph type="body" sz="quarter" idx="23" hasCustomPrompt="1"/>
          </p:nvPr>
        </p:nvSpPr>
        <p:spPr>
          <a:xfrm>
            <a:off x="4278496" y="4100279"/>
            <a:ext cx="1482101" cy="342900"/>
          </a:xfrm>
          <a:noFill/>
        </p:spPr>
        <p:txBody>
          <a:bodyPr bIns="36000" anchor="b"/>
          <a:lstStyle>
            <a:lvl1pPr algn="l">
              <a:defRPr sz="1600">
                <a:solidFill>
                  <a:schemeClr val="accent2"/>
                </a:solidFill>
              </a:defRPr>
            </a:lvl1pPr>
          </a:lstStyle>
          <a:p>
            <a:pPr lvl="0"/>
            <a:r>
              <a:rPr lang="en-US" dirty="0"/>
              <a:t>Month</a:t>
            </a:r>
          </a:p>
        </p:txBody>
      </p:sp>
      <p:sp>
        <p:nvSpPr>
          <p:cNvPr id="41" name="Text Placeholder 12">
            <a:extLst>
              <a:ext uri="{FF2B5EF4-FFF2-40B4-BE49-F238E27FC236}">
                <a16:creationId xmlns:a16="http://schemas.microsoft.com/office/drawing/2014/main" id="{508CBE43-49DA-4A4A-8013-F07F2B50303B}"/>
              </a:ext>
            </a:extLst>
          </p:cNvPr>
          <p:cNvSpPr>
            <a:spLocks noGrp="1"/>
          </p:cNvSpPr>
          <p:nvPr>
            <p:ph type="body" sz="quarter" idx="24" hasCustomPrompt="1"/>
          </p:nvPr>
        </p:nvSpPr>
        <p:spPr>
          <a:xfrm>
            <a:off x="6247949" y="4109610"/>
            <a:ext cx="1482101" cy="342900"/>
          </a:xfrm>
          <a:noFill/>
        </p:spPr>
        <p:txBody>
          <a:bodyPr bIns="36000" anchor="ctr"/>
          <a:lstStyle>
            <a:lvl1pPr algn="l">
              <a:defRPr sz="1600">
                <a:solidFill>
                  <a:schemeClr val="accent2"/>
                </a:solidFill>
              </a:defRPr>
            </a:lvl1pPr>
          </a:lstStyle>
          <a:p>
            <a:pPr lvl="0"/>
            <a:r>
              <a:rPr lang="en-US" dirty="0"/>
              <a:t>Month</a:t>
            </a:r>
          </a:p>
        </p:txBody>
      </p:sp>
      <p:sp>
        <p:nvSpPr>
          <p:cNvPr id="42" name="Text Placeholder 12">
            <a:extLst>
              <a:ext uri="{FF2B5EF4-FFF2-40B4-BE49-F238E27FC236}">
                <a16:creationId xmlns:a16="http://schemas.microsoft.com/office/drawing/2014/main" id="{2B35885D-24C5-4813-8ABC-C45DE45B48FD}"/>
              </a:ext>
            </a:extLst>
          </p:cNvPr>
          <p:cNvSpPr>
            <a:spLocks noGrp="1"/>
          </p:cNvSpPr>
          <p:nvPr>
            <p:ph type="body" sz="quarter" idx="25" hasCustomPrompt="1"/>
          </p:nvPr>
        </p:nvSpPr>
        <p:spPr>
          <a:xfrm>
            <a:off x="8217402" y="4109610"/>
            <a:ext cx="1482101" cy="342900"/>
          </a:xfrm>
          <a:noFill/>
        </p:spPr>
        <p:txBody>
          <a:bodyPr bIns="36000" anchor="ctr"/>
          <a:lstStyle>
            <a:lvl1pPr algn="l">
              <a:defRPr sz="1600">
                <a:solidFill>
                  <a:schemeClr val="accent2"/>
                </a:solidFill>
              </a:defRPr>
            </a:lvl1pPr>
          </a:lstStyle>
          <a:p>
            <a:pPr lvl="0"/>
            <a:r>
              <a:rPr lang="en-US" dirty="0"/>
              <a:t>Month</a:t>
            </a:r>
          </a:p>
        </p:txBody>
      </p:sp>
      <p:sp>
        <p:nvSpPr>
          <p:cNvPr id="43" name="Text Placeholder 12">
            <a:extLst>
              <a:ext uri="{FF2B5EF4-FFF2-40B4-BE49-F238E27FC236}">
                <a16:creationId xmlns:a16="http://schemas.microsoft.com/office/drawing/2014/main" id="{2C08A239-EB96-4837-9A31-151C5FA9852A}"/>
              </a:ext>
            </a:extLst>
          </p:cNvPr>
          <p:cNvSpPr>
            <a:spLocks noGrp="1"/>
          </p:cNvSpPr>
          <p:nvPr>
            <p:ph type="body" sz="quarter" idx="26" hasCustomPrompt="1"/>
          </p:nvPr>
        </p:nvSpPr>
        <p:spPr>
          <a:xfrm>
            <a:off x="10186854" y="4100279"/>
            <a:ext cx="1482101" cy="342900"/>
          </a:xfrm>
          <a:noFill/>
        </p:spPr>
        <p:txBody>
          <a:bodyPr bIns="36000" anchor="b"/>
          <a:lstStyle>
            <a:lvl1pPr algn="l">
              <a:defRPr sz="1600">
                <a:solidFill>
                  <a:schemeClr val="accent2"/>
                </a:solidFill>
              </a:defRPr>
            </a:lvl1pPr>
          </a:lstStyle>
          <a:p>
            <a:pPr lvl="0"/>
            <a:r>
              <a:rPr lang="en-US" dirty="0"/>
              <a:t>Month</a:t>
            </a:r>
          </a:p>
        </p:txBody>
      </p:sp>
      <p:sp>
        <p:nvSpPr>
          <p:cNvPr id="52" name="Text Placeholder 50">
            <a:extLst>
              <a:ext uri="{FF2B5EF4-FFF2-40B4-BE49-F238E27FC236}">
                <a16:creationId xmlns:a16="http://schemas.microsoft.com/office/drawing/2014/main" id="{261A2F63-F7D1-4545-A51B-69D05CB2FDF2}"/>
              </a:ext>
            </a:extLst>
          </p:cNvPr>
          <p:cNvSpPr>
            <a:spLocks noGrp="1"/>
          </p:cNvSpPr>
          <p:nvPr>
            <p:ph type="body" sz="quarter" idx="39"/>
          </p:nvPr>
        </p:nvSpPr>
        <p:spPr>
          <a:xfrm>
            <a:off x="2309043"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3" name="Text Placeholder 50">
            <a:extLst>
              <a:ext uri="{FF2B5EF4-FFF2-40B4-BE49-F238E27FC236}">
                <a16:creationId xmlns:a16="http://schemas.microsoft.com/office/drawing/2014/main" id="{C1D0D4FA-2D6D-47A5-A147-3F69062914E2}"/>
              </a:ext>
            </a:extLst>
          </p:cNvPr>
          <p:cNvSpPr>
            <a:spLocks noGrp="1"/>
          </p:cNvSpPr>
          <p:nvPr>
            <p:ph type="body" sz="quarter" idx="40"/>
          </p:nvPr>
        </p:nvSpPr>
        <p:spPr>
          <a:xfrm>
            <a:off x="4278496"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4" name="Text Placeholder 50">
            <a:extLst>
              <a:ext uri="{FF2B5EF4-FFF2-40B4-BE49-F238E27FC236}">
                <a16:creationId xmlns:a16="http://schemas.microsoft.com/office/drawing/2014/main" id="{73890703-3302-40D1-8842-0EA0D90F3382}"/>
              </a:ext>
            </a:extLst>
          </p:cNvPr>
          <p:cNvSpPr>
            <a:spLocks noGrp="1"/>
          </p:cNvSpPr>
          <p:nvPr>
            <p:ph type="body" sz="quarter" idx="41" hasCustomPrompt="1"/>
          </p:nvPr>
        </p:nvSpPr>
        <p:spPr>
          <a:xfrm>
            <a:off x="6247949" y="3869278"/>
            <a:ext cx="248400" cy="122400"/>
          </a:xfrm>
          <a:blipFill>
            <a:blip r:embed="rId2"/>
            <a:stretch>
              <a:fillRect/>
            </a:stretch>
          </a:blipFill>
        </p:spPr>
        <p:txBody>
          <a:bodyPr/>
          <a:lstStyle>
            <a:lvl1pPr>
              <a:defRPr>
                <a:noFill/>
              </a:defRPr>
            </a:lvl1pPr>
          </a:lstStyle>
          <a:p>
            <a:pPr lvl="0"/>
            <a:r>
              <a:rPr lang="en-US" dirty="0"/>
              <a:t>es</a:t>
            </a:r>
          </a:p>
        </p:txBody>
      </p:sp>
      <p:sp>
        <p:nvSpPr>
          <p:cNvPr id="55" name="Text Placeholder 50">
            <a:extLst>
              <a:ext uri="{FF2B5EF4-FFF2-40B4-BE49-F238E27FC236}">
                <a16:creationId xmlns:a16="http://schemas.microsoft.com/office/drawing/2014/main" id="{D3CAE78A-149C-4D78-A999-3CA775538005}"/>
              </a:ext>
            </a:extLst>
          </p:cNvPr>
          <p:cNvSpPr>
            <a:spLocks noGrp="1"/>
          </p:cNvSpPr>
          <p:nvPr>
            <p:ph type="body" sz="quarter" idx="42" hasCustomPrompt="1"/>
          </p:nvPr>
        </p:nvSpPr>
        <p:spPr>
          <a:xfrm>
            <a:off x="8217402" y="3869278"/>
            <a:ext cx="248400" cy="122400"/>
          </a:xfrm>
          <a:blipFill>
            <a:blip r:embed="rId2"/>
            <a:stretch>
              <a:fillRect/>
            </a:stretch>
          </a:blipFill>
        </p:spPr>
        <p:txBody>
          <a:bodyPr/>
          <a:lstStyle>
            <a:lvl1pPr>
              <a:defRPr>
                <a:noFill/>
              </a:defRPr>
            </a:lvl1pPr>
          </a:lstStyle>
          <a:p>
            <a:pPr lvl="0"/>
            <a:r>
              <a:rPr lang="en-US" dirty="0"/>
              <a:t>s</a:t>
            </a:r>
          </a:p>
        </p:txBody>
      </p:sp>
      <p:sp>
        <p:nvSpPr>
          <p:cNvPr id="56" name="Text Placeholder 50">
            <a:extLst>
              <a:ext uri="{FF2B5EF4-FFF2-40B4-BE49-F238E27FC236}">
                <a16:creationId xmlns:a16="http://schemas.microsoft.com/office/drawing/2014/main" id="{52DC9096-1959-41C3-AF62-3FAC891A0B0D}"/>
              </a:ext>
            </a:extLst>
          </p:cNvPr>
          <p:cNvSpPr>
            <a:spLocks noGrp="1"/>
          </p:cNvSpPr>
          <p:nvPr>
            <p:ph type="body" sz="quarter" idx="43" hasCustomPrompt="1"/>
          </p:nvPr>
        </p:nvSpPr>
        <p:spPr>
          <a:xfrm>
            <a:off x="10186854" y="3869278"/>
            <a:ext cx="248400" cy="122400"/>
          </a:xfrm>
          <a:blipFill>
            <a:blip r:embed="rId2"/>
            <a:stretch>
              <a:fillRect/>
            </a:stretch>
          </a:blipFill>
        </p:spPr>
        <p:txBody>
          <a:bodyPr/>
          <a:lstStyle>
            <a:lvl1pPr>
              <a:defRPr>
                <a:noFill/>
              </a:defRPr>
            </a:lvl1pPr>
          </a:lstStyle>
          <a:p>
            <a:pPr lvl="0"/>
            <a:r>
              <a:rPr lang="en-US" dirty="0"/>
              <a:t>es</a:t>
            </a:r>
          </a:p>
        </p:txBody>
      </p:sp>
      <p:sp>
        <p:nvSpPr>
          <p:cNvPr id="51" name="Text Placeholder 50">
            <a:extLst>
              <a:ext uri="{FF2B5EF4-FFF2-40B4-BE49-F238E27FC236}">
                <a16:creationId xmlns:a16="http://schemas.microsoft.com/office/drawing/2014/main" id="{6D5F53D0-407B-4E3F-A46B-5057FF558EA5}"/>
              </a:ext>
            </a:extLst>
          </p:cNvPr>
          <p:cNvSpPr>
            <a:spLocks noGrp="1"/>
          </p:cNvSpPr>
          <p:nvPr>
            <p:ph type="body" sz="quarter" idx="38"/>
          </p:nvPr>
        </p:nvSpPr>
        <p:spPr>
          <a:xfrm>
            <a:off x="339590" y="3869278"/>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38" name="Text Placeholder 12">
            <a:extLst>
              <a:ext uri="{FF2B5EF4-FFF2-40B4-BE49-F238E27FC236}">
                <a16:creationId xmlns:a16="http://schemas.microsoft.com/office/drawing/2014/main" id="{78715264-55C4-493F-A3AB-75AE955C4C8C}"/>
              </a:ext>
            </a:extLst>
          </p:cNvPr>
          <p:cNvSpPr>
            <a:spLocks noGrp="1"/>
          </p:cNvSpPr>
          <p:nvPr>
            <p:ph type="body" sz="quarter" idx="21" hasCustomPrompt="1"/>
          </p:nvPr>
        </p:nvSpPr>
        <p:spPr>
          <a:xfrm>
            <a:off x="339590" y="4100279"/>
            <a:ext cx="1482101" cy="342900"/>
          </a:xfrm>
          <a:noFill/>
        </p:spPr>
        <p:txBody>
          <a:bodyPr bIns="36000" anchor="b"/>
          <a:lstStyle>
            <a:lvl1pPr algn="l">
              <a:defRPr sz="1600">
                <a:solidFill>
                  <a:schemeClr val="accent2"/>
                </a:solidFill>
              </a:defRPr>
            </a:lvl1pPr>
          </a:lstStyle>
          <a:p>
            <a:pPr lvl="0"/>
            <a:r>
              <a:rPr lang="en-US" dirty="0"/>
              <a:t>Month</a:t>
            </a:r>
          </a:p>
        </p:txBody>
      </p:sp>
      <p:sp>
        <p:nvSpPr>
          <p:cNvPr id="24" name="Text Placeholder 12">
            <a:extLst>
              <a:ext uri="{FF2B5EF4-FFF2-40B4-BE49-F238E27FC236}">
                <a16:creationId xmlns:a16="http://schemas.microsoft.com/office/drawing/2014/main" id="{83B05EC0-B2FB-4672-8EC5-3F7E722765B3}"/>
              </a:ext>
            </a:extLst>
          </p:cNvPr>
          <p:cNvSpPr>
            <a:spLocks noGrp="1"/>
          </p:cNvSpPr>
          <p:nvPr>
            <p:ph type="body" sz="quarter" idx="44" hasCustomPrompt="1"/>
          </p:nvPr>
        </p:nvSpPr>
        <p:spPr>
          <a:xfrm>
            <a:off x="2476488" y="1699979"/>
            <a:ext cx="1482101" cy="342900"/>
          </a:xfrm>
          <a:noFill/>
        </p:spPr>
        <p:txBody>
          <a:bodyPr bIns="36000" anchor="b"/>
          <a:lstStyle>
            <a:lvl1pPr algn="r">
              <a:defRPr sz="1600">
                <a:solidFill>
                  <a:schemeClr val="accent2"/>
                </a:solidFill>
              </a:defRPr>
            </a:lvl1pPr>
          </a:lstStyle>
          <a:p>
            <a:pPr lvl="0"/>
            <a:r>
              <a:rPr lang="en-US" dirty="0"/>
              <a:t>Month</a:t>
            </a:r>
          </a:p>
        </p:txBody>
      </p:sp>
      <p:sp>
        <p:nvSpPr>
          <p:cNvPr id="25" name="Text Placeholder 12">
            <a:extLst>
              <a:ext uri="{FF2B5EF4-FFF2-40B4-BE49-F238E27FC236}">
                <a16:creationId xmlns:a16="http://schemas.microsoft.com/office/drawing/2014/main" id="{D7F28092-7843-4D2C-A905-5E6A3F295249}"/>
              </a:ext>
            </a:extLst>
          </p:cNvPr>
          <p:cNvSpPr>
            <a:spLocks noGrp="1"/>
          </p:cNvSpPr>
          <p:nvPr>
            <p:ph type="body" sz="quarter" idx="45" hasCustomPrompt="1"/>
          </p:nvPr>
        </p:nvSpPr>
        <p:spPr>
          <a:xfrm>
            <a:off x="4445941" y="1699979"/>
            <a:ext cx="1482101" cy="342900"/>
          </a:xfrm>
          <a:noFill/>
        </p:spPr>
        <p:txBody>
          <a:bodyPr bIns="36000" anchor="b"/>
          <a:lstStyle>
            <a:lvl1pPr algn="r">
              <a:defRPr sz="1600">
                <a:solidFill>
                  <a:schemeClr val="accent2"/>
                </a:solidFill>
              </a:defRPr>
            </a:lvl1pPr>
          </a:lstStyle>
          <a:p>
            <a:pPr lvl="0"/>
            <a:r>
              <a:rPr lang="en-US" dirty="0"/>
              <a:t>Month</a:t>
            </a:r>
          </a:p>
        </p:txBody>
      </p:sp>
      <p:sp>
        <p:nvSpPr>
          <p:cNvPr id="27" name="Text Placeholder 12">
            <a:extLst>
              <a:ext uri="{FF2B5EF4-FFF2-40B4-BE49-F238E27FC236}">
                <a16:creationId xmlns:a16="http://schemas.microsoft.com/office/drawing/2014/main" id="{8681025E-1703-4447-9506-B4F298F73EE1}"/>
              </a:ext>
            </a:extLst>
          </p:cNvPr>
          <p:cNvSpPr>
            <a:spLocks noGrp="1"/>
          </p:cNvSpPr>
          <p:nvPr>
            <p:ph type="body" sz="quarter" idx="46" hasCustomPrompt="1"/>
          </p:nvPr>
        </p:nvSpPr>
        <p:spPr>
          <a:xfrm>
            <a:off x="6415394" y="1709310"/>
            <a:ext cx="1482101" cy="342900"/>
          </a:xfrm>
          <a:noFill/>
        </p:spPr>
        <p:txBody>
          <a:bodyPr bIns="36000" anchor="ctr"/>
          <a:lstStyle>
            <a:lvl1pPr algn="r">
              <a:defRPr sz="1600">
                <a:solidFill>
                  <a:schemeClr val="accent2"/>
                </a:solidFill>
              </a:defRPr>
            </a:lvl1pPr>
          </a:lstStyle>
          <a:p>
            <a:pPr lvl="0"/>
            <a:r>
              <a:rPr lang="en-US" dirty="0"/>
              <a:t>Month</a:t>
            </a:r>
          </a:p>
        </p:txBody>
      </p:sp>
      <p:sp>
        <p:nvSpPr>
          <p:cNvPr id="28" name="Text Placeholder 12">
            <a:extLst>
              <a:ext uri="{FF2B5EF4-FFF2-40B4-BE49-F238E27FC236}">
                <a16:creationId xmlns:a16="http://schemas.microsoft.com/office/drawing/2014/main" id="{2D43A2F3-461A-4127-AF24-4957E7F4E1A9}"/>
              </a:ext>
            </a:extLst>
          </p:cNvPr>
          <p:cNvSpPr>
            <a:spLocks noGrp="1"/>
          </p:cNvSpPr>
          <p:nvPr>
            <p:ph type="body" sz="quarter" idx="47" hasCustomPrompt="1"/>
          </p:nvPr>
        </p:nvSpPr>
        <p:spPr>
          <a:xfrm>
            <a:off x="8384847" y="1709310"/>
            <a:ext cx="1482101" cy="342900"/>
          </a:xfrm>
          <a:noFill/>
        </p:spPr>
        <p:txBody>
          <a:bodyPr bIns="36000" anchor="ctr"/>
          <a:lstStyle>
            <a:lvl1pPr algn="r">
              <a:defRPr sz="1600">
                <a:solidFill>
                  <a:schemeClr val="accent2"/>
                </a:solidFill>
              </a:defRPr>
            </a:lvl1pPr>
          </a:lstStyle>
          <a:p>
            <a:pPr lvl="0"/>
            <a:r>
              <a:rPr lang="en-US" dirty="0"/>
              <a:t>Month</a:t>
            </a:r>
          </a:p>
        </p:txBody>
      </p:sp>
      <p:sp>
        <p:nvSpPr>
          <p:cNvPr id="29" name="Text Placeholder 12">
            <a:extLst>
              <a:ext uri="{FF2B5EF4-FFF2-40B4-BE49-F238E27FC236}">
                <a16:creationId xmlns:a16="http://schemas.microsoft.com/office/drawing/2014/main" id="{FC1926DC-8872-4902-9B9C-B3C75FA9CE2F}"/>
              </a:ext>
            </a:extLst>
          </p:cNvPr>
          <p:cNvSpPr>
            <a:spLocks noGrp="1"/>
          </p:cNvSpPr>
          <p:nvPr>
            <p:ph type="body" sz="quarter" idx="48" hasCustomPrompt="1"/>
          </p:nvPr>
        </p:nvSpPr>
        <p:spPr>
          <a:xfrm>
            <a:off x="10354299" y="1699979"/>
            <a:ext cx="1482101" cy="342900"/>
          </a:xfrm>
          <a:noFill/>
        </p:spPr>
        <p:txBody>
          <a:bodyPr bIns="36000" anchor="b"/>
          <a:lstStyle>
            <a:lvl1pPr algn="r">
              <a:defRPr sz="1600">
                <a:solidFill>
                  <a:schemeClr val="accent2"/>
                </a:solidFill>
              </a:defRPr>
            </a:lvl1pPr>
          </a:lstStyle>
          <a:p>
            <a:pPr lvl="0"/>
            <a:r>
              <a:rPr lang="en-US" dirty="0"/>
              <a:t>Month</a:t>
            </a:r>
          </a:p>
        </p:txBody>
      </p:sp>
      <p:sp>
        <p:nvSpPr>
          <p:cNvPr id="36" name="Text Placeholder 12">
            <a:extLst>
              <a:ext uri="{FF2B5EF4-FFF2-40B4-BE49-F238E27FC236}">
                <a16:creationId xmlns:a16="http://schemas.microsoft.com/office/drawing/2014/main" id="{47EDF380-994C-4CD7-B074-019CDBAD30DC}"/>
              </a:ext>
            </a:extLst>
          </p:cNvPr>
          <p:cNvSpPr>
            <a:spLocks noGrp="1"/>
          </p:cNvSpPr>
          <p:nvPr>
            <p:ph type="body" sz="quarter" idx="55" hasCustomPrompt="1"/>
          </p:nvPr>
        </p:nvSpPr>
        <p:spPr>
          <a:xfrm>
            <a:off x="507035" y="1699979"/>
            <a:ext cx="1482101" cy="342900"/>
          </a:xfrm>
          <a:noFill/>
        </p:spPr>
        <p:txBody>
          <a:bodyPr bIns="36000" anchor="b"/>
          <a:lstStyle>
            <a:lvl1pPr algn="r">
              <a:defRPr sz="1600">
                <a:solidFill>
                  <a:schemeClr val="accent2"/>
                </a:solidFill>
              </a:defRPr>
            </a:lvl1pPr>
          </a:lstStyle>
          <a:p>
            <a:pPr lvl="0"/>
            <a:r>
              <a:rPr lang="en-US" dirty="0"/>
              <a:t>Month</a:t>
            </a:r>
          </a:p>
        </p:txBody>
      </p:sp>
      <p:sp>
        <p:nvSpPr>
          <p:cNvPr id="37" name="Text Placeholder 50">
            <a:extLst>
              <a:ext uri="{FF2B5EF4-FFF2-40B4-BE49-F238E27FC236}">
                <a16:creationId xmlns:a16="http://schemas.microsoft.com/office/drawing/2014/main" id="{B4CD335B-FC6F-4EF1-B944-03AF9C6A06EA}"/>
              </a:ext>
            </a:extLst>
          </p:cNvPr>
          <p:cNvSpPr>
            <a:spLocks noGrp="1"/>
          </p:cNvSpPr>
          <p:nvPr>
            <p:ph type="body" sz="quarter" idx="56"/>
          </p:nvPr>
        </p:nvSpPr>
        <p:spPr>
          <a:xfrm flipV="1">
            <a:off x="3719513"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0" name="Text Placeholder 50">
            <a:extLst>
              <a:ext uri="{FF2B5EF4-FFF2-40B4-BE49-F238E27FC236}">
                <a16:creationId xmlns:a16="http://schemas.microsoft.com/office/drawing/2014/main" id="{9BE5ACA4-8957-4F33-A432-317FDED7BAB3}"/>
              </a:ext>
            </a:extLst>
          </p:cNvPr>
          <p:cNvSpPr>
            <a:spLocks noGrp="1"/>
          </p:cNvSpPr>
          <p:nvPr>
            <p:ph type="body" sz="quarter" idx="57"/>
          </p:nvPr>
        </p:nvSpPr>
        <p:spPr>
          <a:xfrm flipV="1">
            <a:off x="5688966"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7" name="Text Placeholder 50">
            <a:extLst>
              <a:ext uri="{FF2B5EF4-FFF2-40B4-BE49-F238E27FC236}">
                <a16:creationId xmlns:a16="http://schemas.microsoft.com/office/drawing/2014/main" id="{FC337C96-B57B-4E4E-97F3-9E36E8B75582}"/>
              </a:ext>
            </a:extLst>
          </p:cNvPr>
          <p:cNvSpPr>
            <a:spLocks noGrp="1"/>
          </p:cNvSpPr>
          <p:nvPr>
            <p:ph type="body" sz="quarter" idx="58"/>
          </p:nvPr>
        </p:nvSpPr>
        <p:spPr>
          <a:xfrm flipV="1">
            <a:off x="7658419"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8" name="Text Placeholder 50">
            <a:extLst>
              <a:ext uri="{FF2B5EF4-FFF2-40B4-BE49-F238E27FC236}">
                <a16:creationId xmlns:a16="http://schemas.microsoft.com/office/drawing/2014/main" id="{48A33F85-F43D-4139-B62F-A61987BC213A}"/>
              </a:ext>
            </a:extLst>
          </p:cNvPr>
          <p:cNvSpPr>
            <a:spLocks noGrp="1"/>
          </p:cNvSpPr>
          <p:nvPr>
            <p:ph type="body" sz="quarter" idx="59"/>
          </p:nvPr>
        </p:nvSpPr>
        <p:spPr>
          <a:xfrm flipV="1">
            <a:off x="9627872"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59" name="Text Placeholder 50">
            <a:extLst>
              <a:ext uri="{FF2B5EF4-FFF2-40B4-BE49-F238E27FC236}">
                <a16:creationId xmlns:a16="http://schemas.microsoft.com/office/drawing/2014/main" id="{C2EFFAED-F9EF-459C-A708-450DE14F9B1F}"/>
              </a:ext>
            </a:extLst>
          </p:cNvPr>
          <p:cNvSpPr>
            <a:spLocks noGrp="1"/>
          </p:cNvSpPr>
          <p:nvPr>
            <p:ph type="body" sz="quarter" idx="60"/>
          </p:nvPr>
        </p:nvSpPr>
        <p:spPr>
          <a:xfrm flipV="1">
            <a:off x="11597324"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60" name="Text Placeholder 50">
            <a:extLst>
              <a:ext uri="{FF2B5EF4-FFF2-40B4-BE49-F238E27FC236}">
                <a16:creationId xmlns:a16="http://schemas.microsoft.com/office/drawing/2014/main" id="{A2563987-58D8-4A2B-9831-50F47FA29D02}"/>
              </a:ext>
            </a:extLst>
          </p:cNvPr>
          <p:cNvSpPr>
            <a:spLocks noGrp="1"/>
          </p:cNvSpPr>
          <p:nvPr>
            <p:ph type="body" sz="quarter" idx="61"/>
          </p:nvPr>
        </p:nvSpPr>
        <p:spPr>
          <a:xfrm flipV="1">
            <a:off x="1750060" y="3742015"/>
            <a:ext cx="248400" cy="122400"/>
          </a:xfrm>
          <a:blipFill>
            <a:blip r:embed="rId2"/>
            <a:stretch>
              <a:fillRect/>
            </a:stretch>
          </a:blipFill>
        </p:spPr>
        <p:txBody>
          <a:bodyPr/>
          <a:lstStyle>
            <a:lvl1pPr>
              <a:defRPr>
                <a:noFill/>
              </a:defRPr>
            </a:lvl1pPr>
          </a:lstStyle>
          <a:p>
            <a:pPr lvl="0"/>
            <a:r>
              <a:rPr lang="en-US"/>
              <a:t>Click to edit Master text styles</a:t>
            </a:r>
          </a:p>
        </p:txBody>
      </p:sp>
      <p:sp>
        <p:nvSpPr>
          <p:cNvPr id="61" name="Text Placeholder 7">
            <a:extLst>
              <a:ext uri="{FF2B5EF4-FFF2-40B4-BE49-F238E27FC236}">
                <a16:creationId xmlns:a16="http://schemas.microsoft.com/office/drawing/2014/main" id="{4489547F-1F3E-4FC2-ACB7-69EBF2BB0C46}"/>
              </a:ext>
            </a:extLst>
          </p:cNvPr>
          <p:cNvSpPr>
            <a:spLocks noGrp="1"/>
          </p:cNvSpPr>
          <p:nvPr>
            <p:ph type="body" sz="quarter" idx="14" hasCustomPrompt="1"/>
          </p:nvPr>
        </p:nvSpPr>
        <p:spPr>
          <a:xfrm>
            <a:off x="339590" y="347794"/>
            <a:ext cx="10821988"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Timeline slide title</a:t>
            </a:r>
          </a:p>
          <a:p>
            <a:pPr lvl="1"/>
            <a:r>
              <a:rPr lang="en-US" dirty="0"/>
              <a:t>Slide subtitle</a:t>
            </a:r>
          </a:p>
        </p:txBody>
      </p:sp>
      <p:sp>
        <p:nvSpPr>
          <p:cNvPr id="44" name="Text Placeholder 5">
            <a:extLst>
              <a:ext uri="{FF2B5EF4-FFF2-40B4-BE49-F238E27FC236}">
                <a16:creationId xmlns:a16="http://schemas.microsoft.com/office/drawing/2014/main" id="{B0BB4185-B83F-46B9-A303-9C3E0E3287FB}"/>
              </a:ext>
            </a:extLst>
          </p:cNvPr>
          <p:cNvSpPr>
            <a:spLocks noGrp="1"/>
          </p:cNvSpPr>
          <p:nvPr>
            <p:ph type="body" sz="quarter" idx="72" hasCustomPrompt="1"/>
          </p:nvPr>
        </p:nvSpPr>
        <p:spPr>
          <a:xfrm>
            <a:off x="339590"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45" name="Text Placeholder 5">
            <a:extLst>
              <a:ext uri="{FF2B5EF4-FFF2-40B4-BE49-F238E27FC236}">
                <a16:creationId xmlns:a16="http://schemas.microsoft.com/office/drawing/2014/main" id="{7A2F20C4-61E1-4322-9648-55BCFEDA6C58}"/>
              </a:ext>
            </a:extLst>
          </p:cNvPr>
          <p:cNvSpPr>
            <a:spLocks noGrp="1"/>
          </p:cNvSpPr>
          <p:nvPr>
            <p:ph type="body" sz="quarter" idx="73" hasCustomPrompt="1"/>
          </p:nvPr>
        </p:nvSpPr>
        <p:spPr>
          <a:xfrm>
            <a:off x="2309043"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46" name="Text Placeholder 5">
            <a:extLst>
              <a:ext uri="{FF2B5EF4-FFF2-40B4-BE49-F238E27FC236}">
                <a16:creationId xmlns:a16="http://schemas.microsoft.com/office/drawing/2014/main" id="{F5026C35-6B15-4602-BF51-40F936B007DE}"/>
              </a:ext>
            </a:extLst>
          </p:cNvPr>
          <p:cNvSpPr>
            <a:spLocks noGrp="1"/>
          </p:cNvSpPr>
          <p:nvPr>
            <p:ph type="body" sz="quarter" idx="74" hasCustomPrompt="1"/>
          </p:nvPr>
        </p:nvSpPr>
        <p:spPr>
          <a:xfrm>
            <a:off x="4278496"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47" name="Text Placeholder 5">
            <a:extLst>
              <a:ext uri="{FF2B5EF4-FFF2-40B4-BE49-F238E27FC236}">
                <a16:creationId xmlns:a16="http://schemas.microsoft.com/office/drawing/2014/main" id="{2F8F70DE-79FF-41BA-A566-D320FD73AC4A}"/>
              </a:ext>
            </a:extLst>
          </p:cNvPr>
          <p:cNvSpPr>
            <a:spLocks noGrp="1"/>
          </p:cNvSpPr>
          <p:nvPr>
            <p:ph type="body" sz="quarter" idx="75" hasCustomPrompt="1"/>
          </p:nvPr>
        </p:nvSpPr>
        <p:spPr>
          <a:xfrm>
            <a:off x="6247949"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48" name="Text Placeholder 5">
            <a:extLst>
              <a:ext uri="{FF2B5EF4-FFF2-40B4-BE49-F238E27FC236}">
                <a16:creationId xmlns:a16="http://schemas.microsoft.com/office/drawing/2014/main" id="{7506BDE1-0C80-49E4-A94F-F84D9187046D}"/>
              </a:ext>
            </a:extLst>
          </p:cNvPr>
          <p:cNvSpPr>
            <a:spLocks noGrp="1"/>
          </p:cNvSpPr>
          <p:nvPr>
            <p:ph type="body" sz="quarter" idx="76" hasCustomPrompt="1"/>
          </p:nvPr>
        </p:nvSpPr>
        <p:spPr>
          <a:xfrm>
            <a:off x="8217402"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49" name="Text Placeholder 5">
            <a:extLst>
              <a:ext uri="{FF2B5EF4-FFF2-40B4-BE49-F238E27FC236}">
                <a16:creationId xmlns:a16="http://schemas.microsoft.com/office/drawing/2014/main" id="{0C5F17F6-8F39-402A-803E-0216531FF7E3}"/>
              </a:ext>
            </a:extLst>
          </p:cNvPr>
          <p:cNvSpPr>
            <a:spLocks noGrp="1"/>
          </p:cNvSpPr>
          <p:nvPr>
            <p:ph type="body" sz="quarter" idx="77" hasCustomPrompt="1"/>
          </p:nvPr>
        </p:nvSpPr>
        <p:spPr>
          <a:xfrm>
            <a:off x="10186854" y="2170530"/>
            <a:ext cx="1649546" cy="1367154"/>
          </a:xfrm>
        </p:spPr>
        <p:txBody>
          <a:bodyPr/>
          <a:lstStyle>
            <a:lvl1pPr algn="r">
              <a:defRPr sz="1400"/>
            </a:lvl1pPr>
            <a:lvl2pPr algn="r">
              <a:defRPr lang="en-US" sz="1200" kern="1200" dirty="0">
                <a:solidFill>
                  <a:schemeClr val="tx1"/>
                </a:solidFill>
                <a:latin typeface="+mn-lt"/>
                <a:ea typeface="+mn-ea"/>
                <a:cs typeface="+mn-cs"/>
              </a:defRPr>
            </a:lvl2pPr>
            <a:lvl3pPr marL="171450" indent="-171450" algn="r">
              <a:spcBef>
                <a:spcPts val="0"/>
              </a:spcBef>
              <a:spcAft>
                <a:spcPts val="600"/>
              </a:spcAft>
              <a:buFont typeface="Plain Light" panose="020B0004020202020204" pitchFamily="34" charset="0"/>
              <a:buChar char="›"/>
              <a:defRPr sz="1200"/>
            </a:lvl3pPr>
          </a:lstStyle>
          <a:p>
            <a:pPr lvl="0"/>
            <a:r>
              <a:rPr lang="en-US" dirty="0"/>
              <a:t>First level</a:t>
            </a:r>
          </a:p>
          <a:p>
            <a:pPr marL="0" lvl="1" indent="0" algn="r" defTabSz="914400" rtl="0" eaLnBrk="1" latinLnBrk="0" hangingPunct="1">
              <a:lnSpc>
                <a:spcPct val="100000"/>
              </a:lnSpc>
              <a:spcBef>
                <a:spcPts val="0"/>
              </a:spcBef>
              <a:spcAft>
                <a:spcPts val="1000"/>
              </a:spcAft>
              <a:buFont typeface="Arial" panose="020B0604020202020204" pitchFamily="34" charset="0"/>
              <a:buNone/>
            </a:pPr>
            <a:r>
              <a:rPr lang="en-US" dirty="0"/>
              <a:t>Second level</a:t>
            </a:r>
          </a:p>
          <a:p>
            <a:pPr lvl="2"/>
            <a:r>
              <a:rPr lang="en-US" dirty="0"/>
              <a:t>Third level </a:t>
            </a:r>
          </a:p>
        </p:txBody>
      </p:sp>
      <p:sp>
        <p:nvSpPr>
          <p:cNvPr id="74" name="Text Placeholder 5">
            <a:extLst>
              <a:ext uri="{FF2B5EF4-FFF2-40B4-BE49-F238E27FC236}">
                <a16:creationId xmlns:a16="http://schemas.microsoft.com/office/drawing/2014/main" id="{C8CDC9D6-0326-4708-B88C-9C1BF8C134D5}"/>
              </a:ext>
            </a:extLst>
          </p:cNvPr>
          <p:cNvSpPr>
            <a:spLocks noGrp="1"/>
          </p:cNvSpPr>
          <p:nvPr>
            <p:ph type="body" sz="quarter" idx="78" hasCustomPrompt="1"/>
          </p:nvPr>
        </p:nvSpPr>
        <p:spPr>
          <a:xfrm>
            <a:off x="339590"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75" name="Text Placeholder 5">
            <a:extLst>
              <a:ext uri="{FF2B5EF4-FFF2-40B4-BE49-F238E27FC236}">
                <a16:creationId xmlns:a16="http://schemas.microsoft.com/office/drawing/2014/main" id="{4CC19A6A-2BC6-4E6F-87E1-2CDCAC448529}"/>
              </a:ext>
            </a:extLst>
          </p:cNvPr>
          <p:cNvSpPr>
            <a:spLocks noGrp="1"/>
          </p:cNvSpPr>
          <p:nvPr>
            <p:ph type="body" sz="quarter" idx="79" hasCustomPrompt="1"/>
          </p:nvPr>
        </p:nvSpPr>
        <p:spPr>
          <a:xfrm>
            <a:off x="2309043"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76" name="Text Placeholder 5">
            <a:extLst>
              <a:ext uri="{FF2B5EF4-FFF2-40B4-BE49-F238E27FC236}">
                <a16:creationId xmlns:a16="http://schemas.microsoft.com/office/drawing/2014/main" id="{45670FAD-DD7C-4F03-9C01-494748B7AC76}"/>
              </a:ext>
            </a:extLst>
          </p:cNvPr>
          <p:cNvSpPr>
            <a:spLocks noGrp="1"/>
          </p:cNvSpPr>
          <p:nvPr>
            <p:ph type="body" sz="quarter" idx="80" hasCustomPrompt="1"/>
          </p:nvPr>
        </p:nvSpPr>
        <p:spPr>
          <a:xfrm>
            <a:off x="4278496"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77" name="Text Placeholder 5">
            <a:extLst>
              <a:ext uri="{FF2B5EF4-FFF2-40B4-BE49-F238E27FC236}">
                <a16:creationId xmlns:a16="http://schemas.microsoft.com/office/drawing/2014/main" id="{817C120D-6E37-4FCF-A0D7-A53DFF1243D3}"/>
              </a:ext>
            </a:extLst>
          </p:cNvPr>
          <p:cNvSpPr>
            <a:spLocks noGrp="1"/>
          </p:cNvSpPr>
          <p:nvPr>
            <p:ph type="body" sz="quarter" idx="81" hasCustomPrompt="1"/>
          </p:nvPr>
        </p:nvSpPr>
        <p:spPr>
          <a:xfrm>
            <a:off x="6247949"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78" name="Text Placeholder 5">
            <a:extLst>
              <a:ext uri="{FF2B5EF4-FFF2-40B4-BE49-F238E27FC236}">
                <a16:creationId xmlns:a16="http://schemas.microsoft.com/office/drawing/2014/main" id="{1FC47524-47F8-49A8-8294-734AFF427D44}"/>
              </a:ext>
            </a:extLst>
          </p:cNvPr>
          <p:cNvSpPr>
            <a:spLocks noGrp="1"/>
          </p:cNvSpPr>
          <p:nvPr>
            <p:ph type="body" sz="quarter" idx="82" hasCustomPrompt="1"/>
          </p:nvPr>
        </p:nvSpPr>
        <p:spPr>
          <a:xfrm>
            <a:off x="8217402"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
        <p:nvSpPr>
          <p:cNvPr id="79" name="Text Placeholder 5">
            <a:extLst>
              <a:ext uri="{FF2B5EF4-FFF2-40B4-BE49-F238E27FC236}">
                <a16:creationId xmlns:a16="http://schemas.microsoft.com/office/drawing/2014/main" id="{C91D7CDB-345F-41C8-B69D-2FEB3A5A5EF1}"/>
              </a:ext>
            </a:extLst>
          </p:cNvPr>
          <p:cNvSpPr>
            <a:spLocks noGrp="1"/>
          </p:cNvSpPr>
          <p:nvPr>
            <p:ph type="body" sz="quarter" idx="83" hasCustomPrompt="1"/>
          </p:nvPr>
        </p:nvSpPr>
        <p:spPr>
          <a:xfrm>
            <a:off x="10186854" y="4623444"/>
            <a:ext cx="1649546" cy="1367154"/>
          </a:xfrm>
        </p:spPr>
        <p:txBody>
          <a:bodyPr/>
          <a:lstStyle>
            <a:lvl1pPr algn="l">
              <a:defRPr sz="1400"/>
            </a:lvl1pPr>
            <a:lvl2pPr algn="l">
              <a:spcAft>
                <a:spcPts val="600"/>
              </a:spcAft>
              <a:defRPr lang="en-US" sz="1200" kern="1200" dirty="0">
                <a:solidFill>
                  <a:schemeClr val="tx1"/>
                </a:solidFill>
                <a:latin typeface="+mn-lt"/>
                <a:ea typeface="+mn-ea"/>
                <a:cs typeface="+mn-cs"/>
              </a:defRPr>
            </a:lvl2pPr>
            <a:lvl3pPr marL="171450" indent="-171450" algn="l">
              <a:spcBef>
                <a:spcPts val="0"/>
              </a:spcBef>
              <a:spcAft>
                <a:spcPts val="600"/>
              </a:spcAft>
              <a:buFont typeface="Plain Light" panose="020B0004020202020204" pitchFamily="34" charset="0"/>
              <a:buChar char="›"/>
              <a:defRPr sz="1200"/>
            </a:lvl3pPr>
          </a:lstStyle>
          <a:p>
            <a:pPr lvl="0"/>
            <a:r>
              <a:rPr lang="en-US" dirty="0"/>
              <a:t>First level</a:t>
            </a:r>
          </a:p>
          <a:p>
            <a:pPr lvl="1"/>
            <a:r>
              <a:rPr lang="en-US" dirty="0"/>
              <a:t>Second level</a:t>
            </a:r>
          </a:p>
          <a:p>
            <a:pPr lvl="2"/>
            <a:r>
              <a:rPr lang="en-US" dirty="0"/>
              <a:t>Third level </a:t>
            </a:r>
          </a:p>
        </p:txBody>
      </p:sp>
    </p:spTree>
    <p:extLst>
      <p:ext uri="{BB962C8B-B14F-4D97-AF65-F5344CB8AC3E}">
        <p14:creationId xmlns:p14="http://schemas.microsoft.com/office/powerpoint/2010/main" val="400081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_Horiz">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8" y="352016"/>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dirty="0"/>
              <a:t>Slide title</a:t>
            </a:r>
          </a:p>
          <a:p>
            <a:pPr lvl="1"/>
            <a:r>
              <a:rPr lang="en-US" dirty="0"/>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334962" y="1700213"/>
            <a:ext cx="11506201" cy="4465637"/>
          </a:xfrm>
        </p:spPr>
        <p:txBody>
          <a:bodyPr>
            <a:noAutofit/>
          </a:bodyPr>
          <a:lstStyle>
            <a:lvl1pPr>
              <a:defRPr b="0"/>
            </a:lvl1pPr>
            <a:lvl2pPr>
              <a:spcAft>
                <a:spcPts val="1000"/>
              </a:spcAft>
              <a:defRPr/>
            </a:lvl2pPr>
            <a:lvl3pPr>
              <a:spcBef>
                <a:spcPts val="0"/>
              </a:spcBef>
              <a:spcAft>
                <a:spcPts val="1000"/>
              </a:spcAft>
              <a:defRPr/>
            </a:lvl3pPr>
            <a:lvl4pPr>
              <a:spcBef>
                <a:spcPts val="0"/>
              </a:spcBef>
              <a:spcAft>
                <a:spcPts val="1000"/>
              </a:spcAft>
              <a:defRPr/>
            </a:lvl4pPr>
            <a:lvl5pPr>
              <a:spcBef>
                <a:spcPts val="0"/>
              </a:spcBef>
              <a:spcAft>
                <a:spcPts val="1000"/>
              </a:spcAft>
              <a:defRPr/>
            </a:lvl5pPr>
          </a:lstStyle>
          <a:p>
            <a:pPr lvl="0"/>
            <a:r>
              <a:rPr lang="en-AU" dirty="0"/>
              <a:t>Click to add text or click icon to insert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Tree>
    <p:extLst>
      <p:ext uri="{BB962C8B-B14F-4D97-AF65-F5344CB8AC3E}">
        <p14:creationId xmlns:p14="http://schemas.microsoft.com/office/powerpoint/2010/main" val="354580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_Ver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2938097"/>
            <a:ext cx="5396620"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6096000" y="342900"/>
            <a:ext cx="5745163" cy="5822950"/>
          </a:xfrm>
        </p:spPr>
        <p:txBody>
          <a:bodyPr>
            <a:noAutofit/>
          </a:bodyPr>
          <a:lstStyle>
            <a:lvl1pPr>
              <a:defRPr b="0"/>
            </a:lvl1pPr>
            <a:lvl2pPr>
              <a:spcAft>
                <a:spcPts val="1000"/>
              </a:spcAft>
              <a:defRPr/>
            </a:lvl2pPr>
          </a:lstStyle>
          <a:p>
            <a:pPr lvl="0"/>
            <a:r>
              <a:rPr lang="en-AU" dirty="0"/>
              <a:t>Click to add text or click icon to insert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Tree>
    <p:extLst>
      <p:ext uri="{BB962C8B-B14F-4D97-AF65-F5344CB8AC3E}">
        <p14:creationId xmlns:p14="http://schemas.microsoft.com/office/powerpoint/2010/main" val="3368103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ock Dark">
    <p:bg>
      <p:bgPr>
        <a:solidFill>
          <a:schemeClr val="tx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2" y="5141912"/>
            <a:ext cx="9630295" cy="1716087"/>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9630297" y="-1"/>
            <a:ext cx="2561703" cy="514191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36114" y="3162321"/>
            <a:ext cx="7110894" cy="1703388"/>
          </a:xfrm>
        </p:spPr>
        <p:txBody>
          <a:bodyPr wrap="square" anchor="b">
            <a:norm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dirty="0"/>
              <a:t>Presentation heading goes </a:t>
            </a:r>
            <a:br>
              <a:rPr lang="en-US" dirty="0"/>
            </a:br>
            <a:r>
              <a:rPr lang="en-US" dirty="0"/>
              <a:t>on a maximum of two lines</a:t>
            </a:r>
          </a:p>
          <a:p>
            <a:pPr lvl="1"/>
            <a:r>
              <a:rPr lang="en-US" dirty="0"/>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dirty="0"/>
              <a:t>Presenter Name  |  Role Title</a:t>
            </a:r>
          </a:p>
        </p:txBody>
      </p:sp>
      <p:sp>
        <p:nvSpPr>
          <p:cNvPr id="16" name="Text Placeholder 9">
            <a:extLst>
              <a:ext uri="{FF2B5EF4-FFF2-40B4-BE49-F238E27FC236}">
                <a16:creationId xmlns:a16="http://schemas.microsoft.com/office/drawing/2014/main" id="{4CDBC891-1AD8-4E16-9C5B-F9C6E9CF12D6}"/>
              </a:ext>
            </a:extLst>
          </p:cNvPr>
          <p:cNvSpPr>
            <a:spLocks noGrp="1"/>
          </p:cNvSpPr>
          <p:nvPr>
            <p:ph type="body" sz="quarter" idx="17" hasCustomPrompt="1"/>
          </p:nvPr>
        </p:nvSpPr>
        <p:spPr>
          <a:xfrm>
            <a:off x="7700961"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dirty="0"/>
              <a:t>3.9.2019</a:t>
            </a:r>
          </a:p>
        </p:txBody>
      </p:sp>
      <p:sp>
        <p:nvSpPr>
          <p:cNvPr id="11" name="Text Placeholder 13">
            <a:extLst>
              <a:ext uri="{FF2B5EF4-FFF2-40B4-BE49-F238E27FC236}">
                <a16:creationId xmlns:a16="http://schemas.microsoft.com/office/drawing/2014/main" id="{B8E09630-A526-4A44-98A3-9FF7AF44130F}"/>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64220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and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dirty="0"/>
              <a:t>Slide title</a:t>
            </a:r>
          </a:p>
          <a:p>
            <a:pPr lvl="1"/>
            <a:r>
              <a:rPr lang="en-US" dirty="0"/>
              <a:t>Slide subtitle</a:t>
            </a:r>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hasCustomPrompt="1"/>
          </p:nvPr>
        </p:nvSpPr>
        <p:spPr>
          <a:xfrm>
            <a:off x="334963" y="1700213"/>
            <a:ext cx="5400676" cy="4465637"/>
          </a:xfrm>
        </p:spPr>
        <p:txBody>
          <a:bodyPr>
            <a:noAutofit/>
          </a:bodyPr>
          <a:lstStyle>
            <a:lvl1pPr>
              <a:defRPr b="0"/>
            </a:lvl1pPr>
          </a:lstStyle>
          <a:p>
            <a:pPr lvl="0"/>
            <a:r>
              <a:rPr lang="en-AU" dirty="0"/>
              <a:t>Click to add text or click icon to insert object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6" name="Content Placeholder 6">
            <a:extLst>
              <a:ext uri="{FF2B5EF4-FFF2-40B4-BE49-F238E27FC236}">
                <a16:creationId xmlns:a16="http://schemas.microsoft.com/office/drawing/2014/main" id="{8B958E40-BC2B-4635-9C1C-6AEB1A5BDE98}"/>
              </a:ext>
            </a:extLst>
          </p:cNvPr>
          <p:cNvSpPr>
            <a:spLocks noGrp="1"/>
          </p:cNvSpPr>
          <p:nvPr>
            <p:ph sz="quarter" idx="17" hasCustomPrompt="1"/>
          </p:nvPr>
        </p:nvSpPr>
        <p:spPr>
          <a:xfrm>
            <a:off x="6445478" y="1700213"/>
            <a:ext cx="5400676" cy="4465637"/>
          </a:xfrm>
        </p:spPr>
        <p:txBody>
          <a:bodyPr>
            <a:noAutofit/>
          </a:bodyPr>
          <a:lstStyle>
            <a:lvl1pPr>
              <a:defRPr b="0"/>
            </a:lvl1pPr>
          </a:lstStyle>
          <a:p>
            <a:pPr lvl="0"/>
            <a:r>
              <a:rPr lang="en-AU" dirty="0"/>
              <a:t>Click to add text or click icon to insert object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6587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and three colum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334963"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4325145"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8315326" y="2743200"/>
            <a:ext cx="3528000"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8B5B8F0E-7B70-4A13-A61B-10910A477061}"/>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dirty="0"/>
              <a:t>Slide title</a:t>
            </a:r>
          </a:p>
          <a:p>
            <a:pPr lvl="1"/>
            <a:r>
              <a:rPr lang="en-US" dirty="0"/>
              <a:t>Slide subtitle</a:t>
            </a:r>
          </a:p>
        </p:txBody>
      </p:sp>
    </p:spTree>
    <p:extLst>
      <p:ext uri="{BB962C8B-B14F-4D97-AF65-F5344CB8AC3E}">
        <p14:creationId xmlns:p14="http://schemas.microsoft.com/office/powerpoint/2010/main" val="1462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four colum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334963"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3377142"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6419321"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6">
            <a:extLst>
              <a:ext uri="{FF2B5EF4-FFF2-40B4-BE49-F238E27FC236}">
                <a16:creationId xmlns:a16="http://schemas.microsoft.com/office/drawing/2014/main" id="{9202D26E-0407-403A-B828-CB01FD996066}"/>
              </a:ext>
            </a:extLst>
          </p:cNvPr>
          <p:cNvSpPr>
            <a:spLocks noGrp="1"/>
          </p:cNvSpPr>
          <p:nvPr>
            <p:ph sz="quarter" idx="19"/>
          </p:nvPr>
        </p:nvSpPr>
        <p:spPr>
          <a:xfrm>
            <a:off x="9461501"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40CBE0AF-AB49-4D6E-8CCD-1D8E31529D24}"/>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dirty="0"/>
              <a:t>Slide title</a:t>
            </a:r>
          </a:p>
          <a:p>
            <a:pPr lvl="1"/>
            <a:r>
              <a:rPr lang="en-US" dirty="0"/>
              <a:t>Slide subtitle</a:t>
            </a:r>
          </a:p>
        </p:txBody>
      </p:sp>
    </p:spTree>
    <p:extLst>
      <p:ext uri="{BB962C8B-B14F-4D97-AF65-F5344CB8AC3E}">
        <p14:creationId xmlns:p14="http://schemas.microsoft.com/office/powerpoint/2010/main" val="3204964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icon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695325"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EE858DAF-A761-44C6-B914-97E5823C1E23}"/>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10" name="Content Placeholder 6">
            <a:extLst>
              <a:ext uri="{FF2B5EF4-FFF2-40B4-BE49-F238E27FC236}">
                <a16:creationId xmlns:a16="http://schemas.microsoft.com/office/drawing/2014/main" id="{FF2CF5DF-1E15-46FF-B75A-05BCE724DC07}"/>
              </a:ext>
            </a:extLst>
          </p:cNvPr>
          <p:cNvSpPr>
            <a:spLocks noGrp="1"/>
          </p:cNvSpPr>
          <p:nvPr>
            <p:ph sz="quarter" idx="17"/>
          </p:nvPr>
        </p:nvSpPr>
        <p:spPr>
          <a:xfrm>
            <a:off x="4906169"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6">
            <a:extLst>
              <a:ext uri="{FF2B5EF4-FFF2-40B4-BE49-F238E27FC236}">
                <a16:creationId xmlns:a16="http://schemas.microsoft.com/office/drawing/2014/main" id="{DCB8145D-2370-41AD-872E-03843295907D}"/>
              </a:ext>
            </a:extLst>
          </p:cNvPr>
          <p:cNvSpPr>
            <a:spLocks noGrp="1"/>
          </p:cNvSpPr>
          <p:nvPr>
            <p:ph sz="quarter" idx="18"/>
          </p:nvPr>
        </p:nvSpPr>
        <p:spPr>
          <a:xfrm>
            <a:off x="9117013" y="2743200"/>
            <a:ext cx="2379662" cy="3422650"/>
          </a:xfrm>
        </p:spPr>
        <p:txBody>
          <a:bodyPr>
            <a:noAutofit/>
          </a:bodyPr>
          <a:lstStyle>
            <a:lvl1pPr>
              <a:defRPr b="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40CBE0AF-AB49-4D6E-8CCD-1D8E31529D24}"/>
              </a:ext>
            </a:extLst>
          </p:cNvPr>
          <p:cNvSpPr>
            <a:spLocks noGrp="1"/>
          </p:cNvSpPr>
          <p:nvPr>
            <p:ph type="body" sz="quarter" idx="14" hasCustomPrompt="1"/>
          </p:nvPr>
        </p:nvSpPr>
        <p:spPr>
          <a:xfrm>
            <a:off x="339018" y="352017"/>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1000"/>
              </a:spcAft>
              <a:defRPr sz="2000">
                <a:latin typeface="+mj-lt"/>
              </a:defRPr>
            </a:lvl2pPr>
            <a:lvl3pPr marL="0" indent="0">
              <a:buNone/>
              <a:defRPr/>
            </a:lvl3pPr>
          </a:lstStyle>
          <a:p>
            <a:pPr lvl="0"/>
            <a:r>
              <a:rPr lang="en-US" dirty="0"/>
              <a:t>Slide title</a:t>
            </a:r>
          </a:p>
          <a:p>
            <a:pPr lvl="1"/>
            <a:r>
              <a:rPr lang="en-US" dirty="0"/>
              <a:t>Slide subtitle</a:t>
            </a:r>
          </a:p>
        </p:txBody>
      </p:sp>
    </p:spTree>
    <p:extLst>
      <p:ext uri="{BB962C8B-B14F-4D97-AF65-F5344CB8AC3E}">
        <p14:creationId xmlns:p14="http://schemas.microsoft.com/office/powerpoint/2010/main" val="116695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image_Vertical">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342900"/>
            <a:ext cx="5072769"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6096000" y="0"/>
            <a:ext cx="6096000" cy="6858000"/>
          </a:xfrm>
          <a:solidFill>
            <a:srgbClr val="E6E6E6"/>
          </a:solidFill>
        </p:spPr>
        <p:txBody>
          <a:bodyPr anchor="ctr"/>
          <a:lstStyle>
            <a:lvl1pPr algn="ctr">
              <a:defRPr/>
            </a:lvl1pPr>
          </a:lstStyle>
          <a:p>
            <a:r>
              <a:rPr lang="en-US" dirty="0"/>
              <a:t>Click icon to add a picture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5" name="Content Placeholder 4">
            <a:extLst>
              <a:ext uri="{FF2B5EF4-FFF2-40B4-BE49-F238E27FC236}">
                <a16:creationId xmlns:a16="http://schemas.microsoft.com/office/drawing/2014/main" id="{E5C5ED1A-B532-41E0-8AC7-71500228F930}"/>
              </a:ext>
            </a:extLst>
          </p:cNvPr>
          <p:cNvSpPr>
            <a:spLocks noGrp="1"/>
          </p:cNvSpPr>
          <p:nvPr>
            <p:ph sz="quarter" idx="18"/>
          </p:nvPr>
        </p:nvSpPr>
        <p:spPr>
          <a:xfrm>
            <a:off x="339019" y="2398713"/>
            <a:ext cx="5072769" cy="3767137"/>
          </a:xfrm>
        </p:spPr>
        <p:txBody>
          <a:bodyPr/>
          <a:lstStyle>
            <a:lvl3pPr>
              <a:spcAft>
                <a:spcPts val="1800"/>
              </a:spcAft>
              <a:defRPr/>
            </a:lvl3pPr>
            <a:lvl4pPr>
              <a:spcAft>
                <a:spcPts val="1800"/>
              </a:spcAf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92511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image_Horizontal">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BF0AD21-ADB5-4B68-83F5-28DA5B2884B0}"/>
              </a:ext>
            </a:extLst>
          </p:cNvPr>
          <p:cNvSpPr>
            <a:spLocks noGrp="1"/>
          </p:cNvSpPr>
          <p:nvPr>
            <p:ph type="body" sz="quarter" idx="14" hasCustomPrompt="1"/>
          </p:nvPr>
        </p:nvSpPr>
        <p:spPr>
          <a:xfrm>
            <a:off x="339019" y="3775074"/>
            <a:ext cx="5396619" cy="981807"/>
          </a:xfrm>
        </p:spPr>
        <p:txBody>
          <a:bodyPr wrap="square">
            <a:no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2" name="Slide Number Placeholder 1">
            <a:extLst>
              <a:ext uri="{FF2B5EF4-FFF2-40B4-BE49-F238E27FC236}">
                <a16:creationId xmlns:a16="http://schemas.microsoft.com/office/drawing/2014/main" id="{6FA33AB8-5351-4B39-925C-422BF7324417}"/>
              </a:ext>
            </a:extLst>
          </p:cNvPr>
          <p:cNvSpPr>
            <a:spLocks noGrp="1"/>
          </p:cNvSpPr>
          <p:nvPr>
            <p:ph type="sldNum" sz="quarter" idx="16"/>
          </p:nvPr>
        </p:nvSpPr>
        <p:spPr/>
        <p:txBody>
          <a:bodyPr/>
          <a:lstStyle/>
          <a:p>
            <a:fld id="{F52F7EB1-5C13-42E3-A830-3DDEA4CA647C}" type="slidenum">
              <a:rPr lang="en-AU" smtClean="0"/>
              <a:pPr/>
              <a:t>‹#›</a:t>
            </a:fld>
            <a:endParaRPr lang="en-AU" dirty="0"/>
          </a:p>
        </p:txBody>
      </p:sp>
      <p:sp>
        <p:nvSpPr>
          <p:cNvPr id="6" name="Picture Placeholder 5">
            <a:extLst>
              <a:ext uri="{FF2B5EF4-FFF2-40B4-BE49-F238E27FC236}">
                <a16:creationId xmlns:a16="http://schemas.microsoft.com/office/drawing/2014/main" id="{8052B73B-F491-44B1-8CBE-97644818F5FA}"/>
              </a:ext>
            </a:extLst>
          </p:cNvPr>
          <p:cNvSpPr>
            <a:spLocks noGrp="1"/>
          </p:cNvSpPr>
          <p:nvPr>
            <p:ph type="pic" sz="quarter" idx="17" hasCustomPrompt="1"/>
          </p:nvPr>
        </p:nvSpPr>
        <p:spPr>
          <a:xfrm>
            <a:off x="0" y="1"/>
            <a:ext cx="12192000" cy="3429000"/>
          </a:xfrm>
          <a:solidFill>
            <a:srgbClr val="E6E6E6"/>
          </a:solidFill>
        </p:spPr>
        <p:txBody>
          <a:bodyPr anchor="ctr"/>
          <a:lstStyle>
            <a:lvl1pPr algn="ctr">
              <a:defRPr/>
            </a:lvl1pPr>
          </a:lstStyle>
          <a:p>
            <a:r>
              <a:rPr lang="en-US" dirty="0"/>
              <a:t>Click icon to add a picture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10" name="Content Placeholder 9">
            <a:extLst>
              <a:ext uri="{FF2B5EF4-FFF2-40B4-BE49-F238E27FC236}">
                <a16:creationId xmlns:a16="http://schemas.microsoft.com/office/drawing/2014/main" id="{B9920B0F-7FB2-4337-ADF4-6251EE30208E}"/>
              </a:ext>
            </a:extLst>
          </p:cNvPr>
          <p:cNvSpPr>
            <a:spLocks noGrp="1"/>
          </p:cNvSpPr>
          <p:nvPr>
            <p:ph sz="quarter" idx="18"/>
          </p:nvPr>
        </p:nvSpPr>
        <p:spPr>
          <a:xfrm>
            <a:off x="6419850" y="3775075"/>
            <a:ext cx="5426075" cy="2390775"/>
          </a:xfrm>
        </p:spPr>
        <p:txBody>
          <a:bodyPr>
            <a:normAutofit/>
          </a:bodyPr>
          <a:lstStyle>
            <a:lvl1pPr>
              <a:spcBef>
                <a:spcPts val="0"/>
              </a:spcBef>
              <a:spcAft>
                <a:spcPts val="1000"/>
              </a:spcAft>
              <a:defRPr/>
            </a:lvl1pPr>
            <a:lvl2pPr>
              <a:spcAft>
                <a:spcPts val="1000"/>
              </a:spcAft>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2" name="Content Placeholder 11">
            <a:extLst>
              <a:ext uri="{FF2B5EF4-FFF2-40B4-BE49-F238E27FC236}">
                <a16:creationId xmlns:a16="http://schemas.microsoft.com/office/drawing/2014/main" id="{C785ABD3-8443-473B-B126-528BAAC7BF84}"/>
              </a:ext>
            </a:extLst>
          </p:cNvPr>
          <p:cNvSpPr>
            <a:spLocks noGrp="1"/>
          </p:cNvSpPr>
          <p:nvPr>
            <p:ph sz="quarter" idx="19"/>
          </p:nvPr>
        </p:nvSpPr>
        <p:spPr>
          <a:xfrm>
            <a:off x="334963" y="5141913"/>
            <a:ext cx="5400675" cy="1023937"/>
          </a:xfrm>
        </p:spPr>
        <p:txBody>
          <a:bodyPr/>
          <a:lstStyle>
            <a:lvl4pPr marL="180000" indent="0">
              <a:buNone/>
              <a:defRPr/>
            </a:lvl4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360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icon and image">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6D8B82AF-35E0-4FA2-BE17-19870B8F384D}"/>
              </a:ext>
            </a:extLst>
          </p:cNvPr>
          <p:cNvSpPr>
            <a:spLocks noGrp="1"/>
          </p:cNvSpPr>
          <p:nvPr>
            <p:ph type="pic" sz="quarter" idx="25"/>
          </p:nvPr>
        </p:nvSpPr>
        <p:spPr>
          <a:xfrm>
            <a:off x="8131175" y="0"/>
            <a:ext cx="4060825" cy="3429000"/>
          </a:xfrm>
        </p:spPr>
        <p:txBody>
          <a:bodyPr/>
          <a:lstStyle/>
          <a:p>
            <a:r>
              <a:rPr lang="en-US"/>
              <a:t>Click icon to add picture</a:t>
            </a:r>
            <a:endParaRPr lang="en-AU"/>
          </a:p>
        </p:txBody>
      </p:sp>
      <p:sp>
        <p:nvSpPr>
          <p:cNvPr id="7" name="Content Placeholder 6">
            <a:extLst>
              <a:ext uri="{FF2B5EF4-FFF2-40B4-BE49-F238E27FC236}">
                <a16:creationId xmlns:a16="http://schemas.microsoft.com/office/drawing/2014/main" id="{C2217B45-75E1-4853-A857-2E90AFE8E6C4}"/>
              </a:ext>
            </a:extLst>
          </p:cNvPr>
          <p:cNvSpPr>
            <a:spLocks noGrp="1"/>
          </p:cNvSpPr>
          <p:nvPr>
            <p:ph sz="quarter" idx="15"/>
          </p:nvPr>
        </p:nvSpPr>
        <p:spPr>
          <a:xfrm>
            <a:off x="680244" y="5319713"/>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20" name="Content Placeholder 6">
            <a:extLst>
              <a:ext uri="{FF2B5EF4-FFF2-40B4-BE49-F238E27FC236}">
                <a16:creationId xmlns:a16="http://schemas.microsoft.com/office/drawing/2014/main" id="{5F8C1B65-B895-4F75-83B1-C5387F170BFB}"/>
              </a:ext>
            </a:extLst>
          </p:cNvPr>
          <p:cNvSpPr>
            <a:spLocks noGrp="1"/>
          </p:cNvSpPr>
          <p:nvPr>
            <p:ph sz="quarter" idx="22"/>
          </p:nvPr>
        </p:nvSpPr>
        <p:spPr>
          <a:xfrm>
            <a:off x="8811419" y="5319713"/>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21" name="Content Placeholder 6">
            <a:extLst>
              <a:ext uri="{FF2B5EF4-FFF2-40B4-BE49-F238E27FC236}">
                <a16:creationId xmlns:a16="http://schemas.microsoft.com/office/drawing/2014/main" id="{1BA66062-5591-4674-B834-B7A017363A56}"/>
              </a:ext>
            </a:extLst>
          </p:cNvPr>
          <p:cNvSpPr>
            <a:spLocks noGrp="1"/>
          </p:cNvSpPr>
          <p:nvPr>
            <p:ph sz="quarter" idx="23"/>
          </p:nvPr>
        </p:nvSpPr>
        <p:spPr>
          <a:xfrm>
            <a:off x="4745832" y="1886745"/>
            <a:ext cx="2700337" cy="1023936"/>
          </a:xfrm>
        </p:spPr>
        <p:txBody>
          <a:bodyPr>
            <a:noAutofit/>
          </a:bodyPr>
          <a:lstStyle>
            <a:lvl1pPr algn="ctr">
              <a:defRPr b="0">
                <a:solidFill>
                  <a:schemeClr val="tx1"/>
                </a:solidFill>
              </a:defRPr>
            </a:lvl1pPr>
            <a:lvl2pPr algn="ctr">
              <a:defRPr>
                <a:solidFill>
                  <a:schemeClr val="tx1"/>
                </a:solidFill>
              </a:defRPr>
            </a:lvl2pPr>
          </a:lstStyle>
          <a:p>
            <a:pPr lvl="0"/>
            <a:r>
              <a:rPr lang="en-US"/>
              <a:t>Click to edit Master text styles</a:t>
            </a:r>
          </a:p>
          <a:p>
            <a:pPr lvl="1"/>
            <a:r>
              <a:rPr lang="en-US"/>
              <a:t>Second level</a:t>
            </a:r>
          </a:p>
        </p:txBody>
      </p:sp>
      <p:sp>
        <p:nvSpPr>
          <p:cNvPr id="4" name="Picture Placeholder 3">
            <a:extLst>
              <a:ext uri="{FF2B5EF4-FFF2-40B4-BE49-F238E27FC236}">
                <a16:creationId xmlns:a16="http://schemas.microsoft.com/office/drawing/2014/main" id="{05FCDC5B-F945-4407-9652-0304ED4785D3}"/>
              </a:ext>
            </a:extLst>
          </p:cNvPr>
          <p:cNvSpPr>
            <a:spLocks noGrp="1"/>
          </p:cNvSpPr>
          <p:nvPr>
            <p:ph type="pic" sz="quarter" idx="24"/>
          </p:nvPr>
        </p:nvSpPr>
        <p:spPr>
          <a:xfrm>
            <a:off x="0" y="0"/>
            <a:ext cx="4060825" cy="3429000"/>
          </a:xfrm>
          <a:solidFill>
            <a:schemeClr val="bg2"/>
          </a:solidFill>
        </p:spPr>
        <p:txBody>
          <a:bodyPr anchor="ctr"/>
          <a:lstStyle>
            <a:lvl1pPr algn="ctr">
              <a:defRPr/>
            </a:lvl1pPr>
          </a:lstStyle>
          <a:p>
            <a:r>
              <a:rPr lang="en-US"/>
              <a:t>Click icon to add picture</a:t>
            </a:r>
            <a:endParaRPr lang="en-AU"/>
          </a:p>
        </p:txBody>
      </p:sp>
      <p:sp>
        <p:nvSpPr>
          <p:cNvPr id="14" name="Picture Placeholder 3">
            <a:extLst>
              <a:ext uri="{FF2B5EF4-FFF2-40B4-BE49-F238E27FC236}">
                <a16:creationId xmlns:a16="http://schemas.microsoft.com/office/drawing/2014/main" id="{CCE968BF-DE69-4F38-9EE6-0A8D676368F9}"/>
              </a:ext>
            </a:extLst>
          </p:cNvPr>
          <p:cNvSpPr>
            <a:spLocks noGrp="1"/>
          </p:cNvSpPr>
          <p:nvPr>
            <p:ph type="pic" sz="quarter" idx="26"/>
          </p:nvPr>
        </p:nvSpPr>
        <p:spPr>
          <a:xfrm>
            <a:off x="8131175" y="0"/>
            <a:ext cx="4060825" cy="3429000"/>
          </a:xfrm>
          <a:solidFill>
            <a:schemeClr val="bg2"/>
          </a:solidFill>
        </p:spPr>
        <p:txBody>
          <a:bodyPr anchor="ctr"/>
          <a:lstStyle>
            <a:lvl1pPr algn="ctr">
              <a:defRPr/>
            </a:lvl1pPr>
          </a:lstStyle>
          <a:p>
            <a:r>
              <a:rPr lang="en-US"/>
              <a:t>Click icon to add picture</a:t>
            </a:r>
            <a:endParaRPr lang="en-AU"/>
          </a:p>
        </p:txBody>
      </p:sp>
      <p:sp>
        <p:nvSpPr>
          <p:cNvPr id="15" name="Picture Placeholder 3">
            <a:extLst>
              <a:ext uri="{FF2B5EF4-FFF2-40B4-BE49-F238E27FC236}">
                <a16:creationId xmlns:a16="http://schemas.microsoft.com/office/drawing/2014/main" id="{83D9B161-62BC-4570-9201-B83AAFA7A5AC}"/>
              </a:ext>
            </a:extLst>
          </p:cNvPr>
          <p:cNvSpPr>
            <a:spLocks noGrp="1"/>
          </p:cNvSpPr>
          <p:nvPr>
            <p:ph type="pic" sz="quarter" idx="27"/>
          </p:nvPr>
        </p:nvSpPr>
        <p:spPr>
          <a:xfrm>
            <a:off x="4065588" y="3429000"/>
            <a:ext cx="4060825" cy="3429000"/>
          </a:xfrm>
          <a:solidFill>
            <a:schemeClr val="bg2"/>
          </a:solidFill>
        </p:spPr>
        <p:txBody>
          <a:bodyPr anchor="ctr"/>
          <a:lstStyle>
            <a:lvl1pPr algn="ctr">
              <a:defRPr/>
            </a:lvl1pPr>
          </a:lstStyle>
          <a:p>
            <a:r>
              <a:rPr lang="en-US"/>
              <a:t>Click icon to add picture</a:t>
            </a:r>
            <a:endParaRPr lang="en-AU"/>
          </a:p>
        </p:txBody>
      </p:sp>
    </p:spTree>
    <p:extLst>
      <p:ext uri="{BB962C8B-B14F-4D97-AF65-F5344CB8AC3E}">
        <p14:creationId xmlns:p14="http://schemas.microsoft.com/office/powerpoint/2010/main" val="31890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our icons and image">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03CB2C6A-55FE-4E8D-B86E-AA330880A084}"/>
              </a:ext>
            </a:extLst>
          </p:cNvPr>
          <p:cNvSpPr>
            <a:spLocks noGrp="1"/>
          </p:cNvSpPr>
          <p:nvPr>
            <p:ph type="pic" sz="quarter" idx="19" hasCustomPrompt="1"/>
          </p:nvPr>
        </p:nvSpPr>
        <p:spPr>
          <a:xfrm>
            <a:off x="0" y="0"/>
            <a:ext cx="12192000" cy="3429000"/>
          </a:xfrm>
          <a:solidFill>
            <a:srgbClr val="E6E6E6"/>
          </a:solidFill>
        </p:spPr>
        <p:txBody>
          <a:bodyPr anchor="ctr"/>
          <a:lstStyle>
            <a:lvl1pPr algn="ctr">
              <a:defRPr/>
            </a:lvl1pPr>
          </a:lstStyle>
          <a:p>
            <a:r>
              <a:rPr lang="en-US" dirty="0"/>
              <a:t>Click icon to add a picture and </a:t>
            </a:r>
            <a:br>
              <a:rPr lang="en-US" dirty="0"/>
            </a:br>
            <a:r>
              <a:rPr lang="en-US" dirty="0"/>
              <a:t>then ‘send to back’ to add title</a:t>
            </a:r>
          </a:p>
          <a:p>
            <a:endParaRPr lang="en-US" dirty="0"/>
          </a:p>
          <a:p>
            <a:endParaRPr lang="en-US" dirty="0"/>
          </a:p>
          <a:p>
            <a:endParaRPr lang="en-US" dirty="0"/>
          </a:p>
        </p:txBody>
      </p:sp>
      <p:sp>
        <p:nvSpPr>
          <p:cNvPr id="28" name="Text Placeholder 5">
            <a:extLst>
              <a:ext uri="{FF2B5EF4-FFF2-40B4-BE49-F238E27FC236}">
                <a16:creationId xmlns:a16="http://schemas.microsoft.com/office/drawing/2014/main" id="{90073F25-F62C-49BA-90CA-6E1BF5B85264}"/>
              </a:ext>
            </a:extLst>
          </p:cNvPr>
          <p:cNvSpPr>
            <a:spLocks noGrp="1"/>
          </p:cNvSpPr>
          <p:nvPr>
            <p:ph type="body" sz="quarter" idx="29"/>
          </p:nvPr>
        </p:nvSpPr>
        <p:spPr>
          <a:xfrm>
            <a:off x="339019"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58C9D5A-4140-4743-BF74-B377B77640C1}"/>
              </a:ext>
            </a:extLst>
          </p:cNvPr>
          <p:cNvSpPr>
            <a:spLocks noGrp="1"/>
          </p:cNvSpPr>
          <p:nvPr>
            <p:ph type="body" sz="quarter" idx="14" hasCustomPrompt="1"/>
          </p:nvPr>
        </p:nvSpPr>
        <p:spPr>
          <a:xfrm>
            <a:off x="339019" y="2298484"/>
            <a:ext cx="5396620" cy="861774"/>
          </a:xfrm>
        </p:spPr>
        <p:txBody>
          <a:bodyPr wrap="square" anchor="b">
            <a:spAutoFit/>
          </a:bodyPr>
          <a:lstStyle>
            <a:lvl1pPr>
              <a:lnSpc>
                <a:spcPct val="90000"/>
              </a:lnSpc>
              <a:spcBef>
                <a:spcPts val="0"/>
              </a:spcBef>
              <a:spcAft>
                <a:spcPts val="0"/>
              </a:spcAft>
              <a:defRPr sz="4000" b="1">
                <a:solidFill>
                  <a:schemeClr val="bg1"/>
                </a:solidFill>
                <a:latin typeface="+mj-lt"/>
              </a:defRPr>
            </a:lvl1pPr>
            <a:lvl2pPr>
              <a:spcBef>
                <a:spcPts val="0"/>
              </a:spcBef>
              <a:spcAft>
                <a:spcPts val="0"/>
              </a:spcAft>
              <a:defRPr sz="2000">
                <a:solidFill>
                  <a:schemeClr val="bg1"/>
                </a:solidFill>
                <a:latin typeface="+mj-lt"/>
              </a:defRPr>
            </a:lvl2pPr>
            <a:lvl3pPr marL="0" indent="0">
              <a:buNone/>
              <a:defRPr/>
            </a:lvl3pPr>
          </a:lstStyle>
          <a:p>
            <a:pPr lvl="0"/>
            <a:r>
              <a:rPr lang="en-US" dirty="0"/>
              <a:t>Slide title</a:t>
            </a:r>
          </a:p>
          <a:p>
            <a:pPr lvl="1"/>
            <a:r>
              <a:rPr lang="en-US" dirty="0"/>
              <a:t>Slide subtitle</a:t>
            </a:r>
          </a:p>
        </p:txBody>
      </p:sp>
      <p:sp>
        <p:nvSpPr>
          <p:cNvPr id="9" name="Text Placeholder 5">
            <a:extLst>
              <a:ext uri="{FF2B5EF4-FFF2-40B4-BE49-F238E27FC236}">
                <a16:creationId xmlns:a16="http://schemas.microsoft.com/office/drawing/2014/main" id="{6D664AAE-9698-4373-AA73-D3A0EE79378F}"/>
              </a:ext>
            </a:extLst>
          </p:cNvPr>
          <p:cNvSpPr>
            <a:spLocks noGrp="1"/>
          </p:cNvSpPr>
          <p:nvPr>
            <p:ph type="body" sz="quarter" idx="30"/>
          </p:nvPr>
        </p:nvSpPr>
        <p:spPr>
          <a:xfrm>
            <a:off x="3394134"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2" name="Text Placeholder 5">
            <a:extLst>
              <a:ext uri="{FF2B5EF4-FFF2-40B4-BE49-F238E27FC236}">
                <a16:creationId xmlns:a16="http://schemas.microsoft.com/office/drawing/2014/main" id="{71B0E3FF-E7A0-4083-A3BD-01BD3B32ED50}"/>
              </a:ext>
            </a:extLst>
          </p:cNvPr>
          <p:cNvSpPr>
            <a:spLocks noGrp="1"/>
          </p:cNvSpPr>
          <p:nvPr>
            <p:ph type="body" sz="quarter" idx="31"/>
          </p:nvPr>
        </p:nvSpPr>
        <p:spPr>
          <a:xfrm>
            <a:off x="6449249"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
        <p:nvSpPr>
          <p:cNvPr id="13" name="Text Placeholder 5">
            <a:extLst>
              <a:ext uri="{FF2B5EF4-FFF2-40B4-BE49-F238E27FC236}">
                <a16:creationId xmlns:a16="http://schemas.microsoft.com/office/drawing/2014/main" id="{2D0C66D7-9B59-4B7A-A2D4-6A4D3AAAFBFC}"/>
              </a:ext>
            </a:extLst>
          </p:cNvPr>
          <p:cNvSpPr>
            <a:spLocks noGrp="1"/>
          </p:cNvSpPr>
          <p:nvPr>
            <p:ph type="body" sz="quarter" idx="32"/>
          </p:nvPr>
        </p:nvSpPr>
        <p:spPr>
          <a:xfrm>
            <a:off x="9504363" y="4806951"/>
            <a:ext cx="2339975" cy="1366838"/>
          </a:xfrm>
        </p:spPr>
        <p:txBody>
          <a:bodyPr/>
          <a:lstStyle>
            <a:lvl1pPr algn="ctr">
              <a:spcBef>
                <a:spcPts val="0"/>
              </a:spcBef>
              <a:defRPr/>
            </a:lvl1pPr>
            <a:lvl2pPr algn="ctr">
              <a:spcAft>
                <a:spcPts val="1000"/>
              </a:spcAft>
              <a:defRPr/>
            </a:lvl2pPr>
            <a:lvl3pPr marL="0" indent="0">
              <a:buNone/>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59567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_block colour">
    <p:bg>
      <p:bgPr>
        <a:solidFill>
          <a:schemeClr val="bg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1" y="4464050"/>
            <a:ext cx="9968009" cy="2393949"/>
          </a:xfrm>
          <a:solidFill>
            <a:schemeClr val="accent1"/>
          </a:solidFill>
          <a:ln w="12700">
            <a:no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968009" y="0"/>
            <a:ext cx="2223991" cy="4464050"/>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3642040"/>
            <a:ext cx="7110894" cy="691835"/>
          </a:xfrm>
        </p:spPr>
        <p:txBody>
          <a:bodyPr wrap="square">
            <a:normAutofit/>
          </a:bodyPr>
          <a:lstStyle>
            <a:lvl1pPr>
              <a:lnSpc>
                <a:spcPct val="90000"/>
              </a:lnSpc>
              <a:spcBef>
                <a:spcPts val="0"/>
              </a:spcBef>
              <a:spcAft>
                <a:spcPts val="0"/>
              </a:spcAft>
              <a:defRPr sz="4000" b="1">
                <a:solidFill>
                  <a:schemeClr val="tx2"/>
                </a:solidFill>
                <a:latin typeface="+mj-lt"/>
              </a:defRPr>
            </a:lvl1pPr>
            <a:lvl2pPr>
              <a:spcBef>
                <a:spcPts val="600"/>
              </a:spcBef>
              <a:defRPr sz="2100">
                <a:solidFill>
                  <a:schemeClr val="bg1"/>
                </a:solidFill>
                <a:latin typeface="+mj-lt"/>
              </a:defRPr>
            </a:lvl2pPr>
            <a:lvl3pPr marL="0" indent="0">
              <a:buNone/>
              <a:defRPr/>
            </a:lvl3pPr>
          </a:lstStyle>
          <a:p>
            <a:pPr lvl="0"/>
            <a:r>
              <a:rPr lang="en-US" dirty="0"/>
              <a:t>Thank you</a:t>
            </a:r>
          </a:p>
        </p:txBody>
      </p:sp>
      <p:sp>
        <p:nvSpPr>
          <p:cNvPr id="6" name="Text Placeholder 13">
            <a:extLst>
              <a:ext uri="{FF2B5EF4-FFF2-40B4-BE49-F238E27FC236}">
                <a16:creationId xmlns:a16="http://schemas.microsoft.com/office/drawing/2014/main" id="{9C39B05F-D10D-47F6-8B4A-DB72CD552D8E}"/>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72093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hank you slide_dark block colour">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1" y="4464050"/>
            <a:ext cx="9968009" cy="2393949"/>
          </a:xfrm>
          <a:solidFill>
            <a:schemeClr val="accent1"/>
          </a:solidFill>
          <a:ln w="12700">
            <a:no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968009" y="0"/>
            <a:ext cx="2223991" cy="4464050"/>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3642040"/>
            <a:ext cx="7110894" cy="691835"/>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100">
                <a:solidFill>
                  <a:schemeClr val="bg1"/>
                </a:solidFill>
                <a:latin typeface="+mj-lt"/>
              </a:defRPr>
            </a:lvl2pPr>
            <a:lvl3pPr marL="0" indent="0">
              <a:buNone/>
              <a:defRPr/>
            </a:lvl3pPr>
          </a:lstStyle>
          <a:p>
            <a:pPr lvl="0"/>
            <a:r>
              <a:rPr lang="en-US" dirty="0"/>
              <a:t>Thank you</a:t>
            </a:r>
          </a:p>
        </p:txBody>
      </p:sp>
      <p:sp>
        <p:nvSpPr>
          <p:cNvPr id="9" name="Text Placeholder 13">
            <a:extLst>
              <a:ext uri="{FF2B5EF4-FFF2-40B4-BE49-F238E27FC236}">
                <a16:creationId xmlns:a16="http://schemas.microsoft.com/office/drawing/2014/main" id="{FFFA74EA-4311-422C-AE4C-2379E681B7F0}"/>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72993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6096000" y="3775075"/>
            <a:ext cx="4215256" cy="3082924"/>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tx1"/>
                </a:solidFill>
                <a:latin typeface="+mj-lt"/>
              </a:defRPr>
            </a:lvl1pPr>
            <a:lvl2pPr>
              <a:spcBef>
                <a:spcPts val="600"/>
              </a:spcBef>
              <a:defRPr sz="2000">
                <a:solidFill>
                  <a:schemeClr val="tx1"/>
                </a:solidFill>
                <a:latin typeface="+mj-lt"/>
              </a:defRPr>
            </a:lvl2pPr>
            <a:lvl3pPr marL="0" indent="0">
              <a:buNone/>
              <a:defRPr/>
            </a:lvl3pPr>
          </a:lstStyle>
          <a:p>
            <a:pPr lvl="0"/>
            <a:r>
              <a:rPr lang="en-US" dirty="0"/>
              <a:t>This is a divider title on up to two lines</a:t>
            </a:r>
          </a:p>
          <a:p>
            <a:pPr lvl="1"/>
            <a:r>
              <a:rPr lang="en-US" dirty="0"/>
              <a:t>Subtitle here if necessary or delete  </a:t>
            </a:r>
          </a:p>
        </p:txBody>
      </p:sp>
      <p:sp>
        <p:nvSpPr>
          <p:cNvPr id="6" name="Text Placeholder 13">
            <a:extLst>
              <a:ext uri="{FF2B5EF4-FFF2-40B4-BE49-F238E27FC236}">
                <a16:creationId xmlns:a16="http://schemas.microsoft.com/office/drawing/2014/main" id="{132560C2-1F9D-4867-AA0E-F36EE855D41A}"/>
              </a:ext>
            </a:extLst>
          </p:cNvPr>
          <p:cNvSpPr>
            <a:spLocks noGrp="1" noChangeAspect="1"/>
          </p:cNvSpPr>
          <p:nvPr>
            <p:ph type="body" sz="quarter" idx="16"/>
          </p:nvPr>
        </p:nvSpPr>
        <p:spPr>
          <a:xfrm>
            <a:off x="340832"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148655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_Keyline Imag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0" y="3775074"/>
            <a:ext cx="10311256" cy="3082925"/>
          </a:xfrm>
          <a:ln w="12700">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112394"/>
            <a:ext cx="7110894" cy="1708969"/>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dirty="0"/>
              <a:t>Presentation heading goes </a:t>
            </a:r>
            <a:br>
              <a:rPr lang="en-US" dirty="0"/>
            </a:br>
            <a:r>
              <a:rPr lang="en-US" dirty="0"/>
              <a:t>on a maximum of two lines</a:t>
            </a:r>
          </a:p>
          <a:p>
            <a:pPr lvl="1"/>
            <a:r>
              <a:rPr lang="en-US" dirty="0"/>
              <a:t>Presentation subtitle goes here at half the title size</a:t>
            </a:r>
          </a:p>
        </p:txBody>
      </p:sp>
      <p:sp>
        <p:nvSpPr>
          <p:cNvPr id="10" name="Text Placeholder 9">
            <a:extLst>
              <a:ext uri="{FF2B5EF4-FFF2-40B4-BE49-F238E27FC236}">
                <a16:creationId xmlns:a16="http://schemas.microsoft.com/office/drawing/2014/main" id="{EDAA9458-D800-47DB-A560-6845809528D6}"/>
              </a:ext>
            </a:extLst>
          </p:cNvPr>
          <p:cNvSpPr>
            <a:spLocks noGrp="1"/>
          </p:cNvSpPr>
          <p:nvPr>
            <p:ph type="body" sz="quarter" idx="15" hasCustomPrompt="1"/>
          </p:nvPr>
        </p:nvSpPr>
        <p:spPr>
          <a:xfrm>
            <a:off x="354013" y="6340475"/>
            <a:ext cx="7110412" cy="184150"/>
          </a:xfrm>
        </p:spPr>
        <p:txBody>
          <a:bodyPr anchor="b"/>
          <a:lstStyle>
            <a:lvl1pPr>
              <a:spcBef>
                <a:spcPts val="0"/>
              </a:spcBef>
              <a:defRPr b="0">
                <a:solidFill>
                  <a:schemeClr val="bg1"/>
                </a:solidFill>
                <a:latin typeface="+mn-lt"/>
              </a:defRPr>
            </a:lvl1pPr>
            <a:lvl3pPr marL="0" indent="0">
              <a:buNone/>
              <a:defRPr/>
            </a:lvl3pPr>
          </a:lstStyle>
          <a:p>
            <a:pPr lvl="0"/>
            <a:r>
              <a:rPr lang="en-US" dirty="0"/>
              <a:t>Presenter Name  |  Role Title</a:t>
            </a:r>
          </a:p>
        </p:txBody>
      </p:sp>
      <p:sp>
        <p:nvSpPr>
          <p:cNvPr id="17" name="Text Placeholder 9">
            <a:extLst>
              <a:ext uri="{FF2B5EF4-FFF2-40B4-BE49-F238E27FC236}">
                <a16:creationId xmlns:a16="http://schemas.microsoft.com/office/drawing/2014/main" id="{07B64A05-8B27-4461-BC80-FC57E6421A85}"/>
              </a:ext>
            </a:extLst>
          </p:cNvPr>
          <p:cNvSpPr>
            <a:spLocks noGrp="1"/>
          </p:cNvSpPr>
          <p:nvPr>
            <p:ph type="body" sz="quarter" idx="17" hasCustomPrompt="1"/>
          </p:nvPr>
        </p:nvSpPr>
        <p:spPr>
          <a:xfrm>
            <a:off x="8396288" y="6340475"/>
            <a:ext cx="1514696" cy="184150"/>
          </a:xfrm>
        </p:spPr>
        <p:txBody>
          <a:bodyPr anchor="b"/>
          <a:lstStyle>
            <a:lvl1pPr algn="r">
              <a:spcBef>
                <a:spcPts val="0"/>
              </a:spcBef>
              <a:defRPr b="0">
                <a:solidFill>
                  <a:schemeClr val="bg1"/>
                </a:solidFill>
                <a:latin typeface="+mn-lt"/>
              </a:defRPr>
            </a:lvl1pPr>
            <a:lvl3pPr marL="0" indent="0">
              <a:buNone/>
              <a:defRPr/>
            </a:lvl3pPr>
          </a:lstStyle>
          <a:p>
            <a:pPr lvl="0"/>
            <a:r>
              <a:rPr lang="en-US" dirty="0"/>
              <a:t>3.9.2019</a:t>
            </a:r>
          </a:p>
        </p:txBody>
      </p:sp>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dirty="0"/>
              <a:t>Click the icon to add an image FIRST</a:t>
            </a:r>
            <a:br>
              <a:rPr lang="en-US" dirty="0"/>
            </a:br>
            <a:r>
              <a:rPr lang="en-US" dirty="0"/>
              <a:t>and then send to back before adding text</a:t>
            </a:r>
          </a:p>
          <a:p>
            <a:endParaRPr lang="en-US" dirty="0"/>
          </a:p>
          <a:p>
            <a:endParaRPr lang="en-US" dirty="0"/>
          </a:p>
          <a:p>
            <a:endParaRPr lang="en-US" dirty="0"/>
          </a:p>
          <a:p>
            <a:endParaRPr lang="en-US" dirty="0"/>
          </a:p>
          <a:p>
            <a:endParaRPr lang="en-US" dirty="0"/>
          </a:p>
        </p:txBody>
      </p:sp>
      <p:sp>
        <p:nvSpPr>
          <p:cNvPr id="13" name="Text Placeholder 13">
            <a:extLst>
              <a:ext uri="{FF2B5EF4-FFF2-40B4-BE49-F238E27FC236}">
                <a16:creationId xmlns:a16="http://schemas.microsoft.com/office/drawing/2014/main" id="{85DF316E-B747-4C87-9877-894F14FF6334}"/>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10942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Keyline quote or call out">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solidFill>
            <a:schemeClr val="tx1"/>
          </a:solidFill>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accent1"/>
                </a:solidFill>
              </a:defRPr>
            </a:lvl1pPr>
          </a:lstStyle>
          <a:p>
            <a:r>
              <a:rPr lang="en-US" dirty="0"/>
              <a:t>First click the icon to add an image</a:t>
            </a:r>
            <a:br>
              <a:rPr lang="en-US" dirty="0"/>
            </a:br>
            <a:r>
              <a:rPr lang="en-US" dirty="0"/>
              <a:t>and then send to back before adding text</a:t>
            </a:r>
          </a:p>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Use this layout when your image is DARK</a:t>
            </a:r>
          </a:p>
          <a:p>
            <a:endParaRPr lang="en-US" dirty="0"/>
          </a:p>
          <a:p>
            <a:endParaRPr lang="en-US" dirty="0"/>
          </a:p>
          <a:p>
            <a:endParaRPr lang="en-US" dirty="0"/>
          </a:p>
          <a:p>
            <a:endParaRPr lang="en-US" dirty="0"/>
          </a:p>
          <a:p>
            <a:endParaRPr lang="en-US" dirty="0"/>
          </a:p>
          <a:p>
            <a:endParaRPr lang="en-US" dirty="0"/>
          </a:p>
        </p:txBody>
      </p:sp>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9156700" y="2743200"/>
            <a:ext cx="1673225" cy="4114800"/>
          </a:xfrm>
          <a:ln w="15875">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825337" y="-1"/>
            <a:ext cx="1366663" cy="2743201"/>
          </a:xfrm>
          <a:blipFill>
            <a:blip r:embed="rId2"/>
            <a:stretch>
              <a:fillRect/>
            </a:stretch>
          </a:blipFill>
        </p:spPr>
        <p:txBody>
          <a:bodyPr/>
          <a:lstStyle>
            <a:lvl1pPr>
              <a:defRPr>
                <a:no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6D980AEE-EC7F-4194-A518-3360819E787B}"/>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bg1"/>
                </a:solidFill>
                <a:latin typeface="+mj-lt"/>
              </a:defRPr>
            </a:lvl1pPr>
            <a:lvl2pPr>
              <a:spcBef>
                <a:spcPts val="600"/>
              </a:spcBef>
              <a:defRPr sz="2100">
                <a:solidFill>
                  <a:schemeClr val="tx1"/>
                </a:solidFill>
                <a:latin typeface="+mj-lt"/>
              </a:defRPr>
            </a:lvl2pPr>
            <a:lvl3pPr marL="0" indent="0">
              <a:buNone/>
              <a:defRPr/>
            </a:lvl3pPr>
          </a:lstStyle>
          <a:p>
            <a:pPr lvl="0"/>
            <a:r>
              <a:rPr lang="en-US" dirty="0"/>
              <a:t>Simple can </a:t>
            </a:r>
            <a:br>
              <a:rPr lang="en-US" dirty="0"/>
            </a:br>
            <a:r>
              <a:rPr lang="en-US" dirty="0"/>
              <a:t>be harder than complex. You have to work hard to get your thinking clean to make it simple.</a:t>
            </a:r>
          </a:p>
        </p:txBody>
      </p:sp>
      <p:sp>
        <p:nvSpPr>
          <p:cNvPr id="9" name="Text Placeholder 9">
            <a:extLst>
              <a:ext uri="{FF2B5EF4-FFF2-40B4-BE49-F238E27FC236}">
                <a16:creationId xmlns:a16="http://schemas.microsoft.com/office/drawing/2014/main" id="{35CD9B9E-C6BA-46F6-8506-4D2B42E6AA36}"/>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bg1"/>
                </a:solidFill>
                <a:latin typeface="+mj-lt"/>
              </a:defRPr>
            </a:lvl1pPr>
            <a:lvl3pPr marL="0" indent="0">
              <a:buNone/>
              <a:defRPr/>
            </a:lvl3pPr>
          </a:lstStyle>
          <a:p>
            <a:pPr lvl="0"/>
            <a:r>
              <a:rPr lang="en-US" dirty="0"/>
              <a:t>&gt; Steve Jobs </a:t>
            </a:r>
          </a:p>
        </p:txBody>
      </p:sp>
      <p:sp>
        <p:nvSpPr>
          <p:cNvPr id="10" name="Text Placeholder 2">
            <a:extLst>
              <a:ext uri="{FF2B5EF4-FFF2-40B4-BE49-F238E27FC236}">
                <a16:creationId xmlns:a16="http://schemas.microsoft.com/office/drawing/2014/main" id="{4802AC17-7E8F-4A80-B2AF-5E5EE439EF03}"/>
              </a:ext>
            </a:extLst>
          </p:cNvPr>
          <p:cNvSpPr>
            <a:spLocks noGrp="1"/>
          </p:cNvSpPr>
          <p:nvPr>
            <p:ph type="body" sz="quarter" idx="20"/>
          </p:nvPr>
        </p:nvSpPr>
        <p:spPr>
          <a:xfrm>
            <a:off x="353532"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11" name="Text Placeholder 2">
            <a:extLst>
              <a:ext uri="{FF2B5EF4-FFF2-40B4-BE49-F238E27FC236}">
                <a16:creationId xmlns:a16="http://schemas.microsoft.com/office/drawing/2014/main" id="{162BAD81-7A21-4852-9E80-415D2DA79332}"/>
              </a:ext>
            </a:extLst>
          </p:cNvPr>
          <p:cNvSpPr>
            <a:spLocks noGrp="1"/>
          </p:cNvSpPr>
          <p:nvPr>
            <p:ph type="body" sz="quarter" idx="21"/>
          </p:nvPr>
        </p:nvSpPr>
        <p:spPr>
          <a:xfrm>
            <a:off x="-1591383" y="672300"/>
            <a:ext cx="1285200" cy="925200"/>
          </a:xfrm>
          <a:blipFill>
            <a:blip r:embed="rId4"/>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368830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slide_Keylin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6096000" y="3775074"/>
            <a:ext cx="4215256" cy="3082925"/>
          </a:xfrm>
          <a:ln w="12700">
            <a:solidFill>
              <a:schemeClr val="bg1"/>
            </a:solidFill>
          </a:ln>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5DF316E-B747-4C87-9877-894F14FF6334}"/>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
        <p:nvSpPr>
          <p:cNvPr id="9" name="Text Placeholder 7">
            <a:extLst>
              <a:ext uri="{FF2B5EF4-FFF2-40B4-BE49-F238E27FC236}">
                <a16:creationId xmlns:a16="http://schemas.microsoft.com/office/drawing/2014/main" id="{9E5E87AE-31AB-4D63-A7CA-40A547B7592A}"/>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dirty="0"/>
              <a:t>This is a divider title on up to two lines</a:t>
            </a:r>
          </a:p>
          <a:p>
            <a:pPr lvl="1"/>
            <a:r>
              <a:rPr lang="en-US" dirty="0"/>
              <a:t>Subtitle here if necessary or delete  </a:t>
            </a:r>
          </a:p>
        </p:txBody>
      </p:sp>
    </p:spTree>
    <p:extLst>
      <p:ext uri="{BB962C8B-B14F-4D97-AF65-F5344CB8AC3E}">
        <p14:creationId xmlns:p14="http://schemas.microsoft.com/office/powerpoint/2010/main" val="3129390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slide_Keyline Image_Dark">
    <p:bg>
      <p:bgPr>
        <a:solidFill>
          <a:schemeClr val="tx1"/>
        </a:solidFill>
        <a:effectLst/>
      </p:bgPr>
    </p:bg>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30504E5-66A4-41D6-8CB7-58723F4BB273}"/>
              </a:ext>
            </a:extLst>
          </p:cNvPr>
          <p:cNvSpPr>
            <a:spLocks noGrp="1"/>
          </p:cNvSpPr>
          <p:nvPr>
            <p:ph type="body" sz="quarter" idx="18"/>
          </p:nvPr>
        </p:nvSpPr>
        <p:spPr>
          <a:xfrm>
            <a:off x="0" y="5141914"/>
            <a:ext cx="9634538" cy="1716086"/>
          </a:xfrm>
          <a:ln w="15875">
            <a:solidFill>
              <a:schemeClr val="bg1"/>
            </a:solidFill>
          </a:ln>
        </p:spPr>
        <p:txBody>
          <a:bodyPr/>
          <a:lstStyle>
            <a:lvl1pPr>
              <a:defRPr>
                <a:no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7CF1DA9C-A90D-4E43-843B-AA39CE922C1F}"/>
              </a:ext>
            </a:extLst>
          </p:cNvPr>
          <p:cNvSpPr>
            <a:spLocks noGrp="1" noChangeAspect="1"/>
          </p:cNvSpPr>
          <p:nvPr>
            <p:ph type="body" sz="quarter" idx="16"/>
          </p:nvPr>
        </p:nvSpPr>
        <p:spPr>
          <a:xfrm>
            <a:off x="340834" y="346074"/>
            <a:ext cx="1396800" cy="991655"/>
          </a:xfrm>
          <a:blipFill>
            <a:blip r:embed="rId2"/>
            <a:stretch>
              <a:fillRect/>
            </a:stretch>
          </a:blipFill>
        </p:spPr>
        <p:txBody>
          <a:bodyPr/>
          <a:lstStyle>
            <a:lvl1pPr>
              <a:defRPr>
                <a:noFill/>
              </a:defRPr>
            </a:lvl1pPr>
          </a:lstStyle>
          <a:p>
            <a:pPr lvl="0"/>
            <a:r>
              <a:rPr lang="en-US"/>
              <a:t>Click to edit Master text styles</a:t>
            </a:r>
          </a:p>
        </p:txBody>
      </p:sp>
      <p:sp>
        <p:nvSpPr>
          <p:cNvPr id="22" name="Text Placeholder 21">
            <a:extLst>
              <a:ext uri="{FF2B5EF4-FFF2-40B4-BE49-F238E27FC236}">
                <a16:creationId xmlns:a16="http://schemas.microsoft.com/office/drawing/2014/main" id="{6A5D7B49-95DA-43CF-A243-CA695B6A9D89}"/>
              </a:ext>
            </a:extLst>
          </p:cNvPr>
          <p:cNvSpPr>
            <a:spLocks noGrp="1"/>
          </p:cNvSpPr>
          <p:nvPr>
            <p:ph type="body" sz="quarter" idx="19"/>
          </p:nvPr>
        </p:nvSpPr>
        <p:spPr>
          <a:xfrm>
            <a:off x="9626601" y="-1"/>
            <a:ext cx="2565400" cy="5149335"/>
          </a:xfrm>
          <a:blipFill>
            <a:blip r:embed="rId3"/>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343714"/>
            <a:ext cx="7110894" cy="691835"/>
          </a:xfrm>
        </p:spPr>
        <p:txBody>
          <a:bodyPr wrap="square">
            <a:normAutofit/>
          </a:bodyPr>
          <a:lstStyle>
            <a:lvl1pPr>
              <a:lnSpc>
                <a:spcPct val="90000"/>
              </a:lnSpc>
              <a:spcBef>
                <a:spcPts val="0"/>
              </a:spcBef>
              <a:spcAft>
                <a:spcPts val="0"/>
              </a:spcAft>
              <a:defRPr sz="4000" b="1">
                <a:solidFill>
                  <a:schemeClr val="bg1"/>
                </a:solidFill>
                <a:latin typeface="+mj-lt"/>
              </a:defRPr>
            </a:lvl1pPr>
            <a:lvl2pPr>
              <a:spcBef>
                <a:spcPts val="600"/>
              </a:spcBef>
              <a:defRPr sz="2100">
                <a:solidFill>
                  <a:schemeClr val="bg1"/>
                </a:solidFill>
                <a:latin typeface="+mj-lt"/>
              </a:defRPr>
            </a:lvl2pPr>
            <a:lvl3pPr marL="0" indent="0">
              <a:buNone/>
              <a:defRPr/>
            </a:lvl3pPr>
          </a:lstStyle>
          <a:p>
            <a:pPr lvl="0"/>
            <a:r>
              <a:rPr lang="en-US" dirty="0"/>
              <a:t>Thank you</a:t>
            </a:r>
          </a:p>
        </p:txBody>
      </p:sp>
      <p:sp>
        <p:nvSpPr>
          <p:cNvPr id="6" name="Picture Placeholder 5">
            <a:extLst>
              <a:ext uri="{FF2B5EF4-FFF2-40B4-BE49-F238E27FC236}">
                <a16:creationId xmlns:a16="http://schemas.microsoft.com/office/drawing/2014/main" id="{02C4A05D-A203-4486-9E61-29AC627DD466}"/>
              </a:ext>
            </a:extLst>
          </p:cNvPr>
          <p:cNvSpPr>
            <a:spLocks noGrp="1"/>
          </p:cNvSpPr>
          <p:nvPr>
            <p:ph type="pic" sz="quarter" idx="10" hasCustomPrompt="1"/>
          </p:nvPr>
        </p:nvSpPr>
        <p:spPr>
          <a:xfrm>
            <a:off x="0" y="0"/>
            <a:ext cx="12192000" cy="6858000"/>
          </a:xfrm>
          <a:noFill/>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accent1"/>
                </a:solidFill>
              </a:defRPr>
            </a:lvl1pPr>
          </a:lstStyle>
          <a:p>
            <a:r>
              <a:rPr lang="en-US" dirty="0"/>
              <a:t>First click the icon to add an image</a:t>
            </a:r>
            <a:br>
              <a:rPr lang="en-US" dirty="0"/>
            </a:br>
            <a:r>
              <a:rPr lang="en-US" dirty="0"/>
              <a:t>and then send to back before adding text</a:t>
            </a:r>
          </a:p>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Use this layout when your image is DARK</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95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vice Dark Holding">
    <p:bg>
      <p:bgPr>
        <a:solidFill>
          <a:schemeClr val="tx1"/>
        </a:solidFill>
        <a:effectLst/>
      </p:bgPr>
    </p:bg>
    <p:spTree>
      <p:nvGrpSpPr>
        <p:cNvPr id="1" name=""/>
        <p:cNvGrpSpPr/>
        <p:nvPr/>
      </p:nvGrpSpPr>
      <p:grpSpPr>
        <a:xfrm>
          <a:off x="0" y="0"/>
          <a:ext cx="0" cy="0"/>
          <a:chOff x="0" y="0"/>
          <a:chExt cx="0" cy="0"/>
        </a:xfrm>
      </p:grpSpPr>
      <p:grpSp>
        <p:nvGrpSpPr>
          <p:cNvPr id="11" name="Group 4">
            <a:extLst>
              <a:ext uri="{FF2B5EF4-FFF2-40B4-BE49-F238E27FC236}">
                <a16:creationId xmlns:a16="http://schemas.microsoft.com/office/drawing/2014/main" id="{D0E313B1-D56C-4837-B20A-AFB343A4A5BD}"/>
              </a:ext>
            </a:extLst>
          </p:cNvPr>
          <p:cNvGrpSpPr>
            <a:grpSpLocks noChangeAspect="1"/>
          </p:cNvGrpSpPr>
          <p:nvPr userDrawn="1"/>
        </p:nvGrpSpPr>
        <p:grpSpPr bwMode="auto">
          <a:xfrm>
            <a:off x="5511800" y="2411601"/>
            <a:ext cx="1371600" cy="2053848"/>
            <a:chOff x="3454" y="1580"/>
            <a:chExt cx="774" cy="1159"/>
          </a:xfrm>
          <a:solidFill>
            <a:schemeClr val="bg1"/>
          </a:solidFill>
        </p:grpSpPr>
        <p:sp>
          <p:nvSpPr>
            <p:cNvPr id="12" name="Rectangle 5">
              <a:extLst>
                <a:ext uri="{FF2B5EF4-FFF2-40B4-BE49-F238E27FC236}">
                  <a16:creationId xmlns:a16="http://schemas.microsoft.com/office/drawing/2014/main" id="{00BDACEC-8E59-4C01-AD74-DA5A82577D82}"/>
                </a:ext>
              </a:extLst>
            </p:cNvPr>
            <p:cNvSpPr>
              <a:spLocks noChangeArrowheads="1"/>
            </p:cNvSpPr>
            <p:nvPr userDrawn="1"/>
          </p:nvSpPr>
          <p:spPr bwMode="auto">
            <a:xfrm>
              <a:off x="3454" y="2353"/>
              <a:ext cx="387" cy="3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27C91E58-301D-4578-BC24-564675839B82}"/>
                </a:ext>
              </a:extLst>
            </p:cNvPr>
            <p:cNvSpPr>
              <a:spLocks/>
            </p:cNvSpPr>
            <p:nvPr userDrawn="1"/>
          </p:nvSpPr>
          <p:spPr bwMode="auto">
            <a:xfrm>
              <a:off x="3841" y="1580"/>
              <a:ext cx="387" cy="773"/>
            </a:xfrm>
            <a:custGeom>
              <a:avLst/>
              <a:gdLst>
                <a:gd name="T0" fmla="*/ 0 w 333"/>
                <a:gd name="T1" fmla="*/ 0 h 667"/>
                <a:gd name="T2" fmla="*/ 0 w 333"/>
                <a:gd name="T3" fmla="*/ 667 h 667"/>
                <a:gd name="T4" fmla="*/ 333 w 333"/>
                <a:gd name="T5" fmla="*/ 333 h 667"/>
                <a:gd name="T6" fmla="*/ 0 w 333"/>
                <a:gd name="T7" fmla="*/ 0 h 667"/>
              </a:gdLst>
              <a:ahLst/>
              <a:cxnLst>
                <a:cxn ang="0">
                  <a:pos x="T0" y="T1"/>
                </a:cxn>
                <a:cxn ang="0">
                  <a:pos x="T2" y="T3"/>
                </a:cxn>
                <a:cxn ang="0">
                  <a:pos x="T4" y="T5"/>
                </a:cxn>
                <a:cxn ang="0">
                  <a:pos x="T6" y="T7"/>
                </a:cxn>
              </a:cxnLst>
              <a:rect l="0" t="0" r="r" b="b"/>
              <a:pathLst>
                <a:path w="333" h="667">
                  <a:moveTo>
                    <a:pt x="0" y="0"/>
                  </a:moveTo>
                  <a:cubicBezTo>
                    <a:pt x="0" y="667"/>
                    <a:pt x="0" y="667"/>
                    <a:pt x="0" y="667"/>
                  </a:cubicBezTo>
                  <a:cubicBezTo>
                    <a:pt x="184" y="667"/>
                    <a:pt x="333" y="517"/>
                    <a:pt x="333" y="333"/>
                  </a:cubicBezTo>
                  <a:cubicBezTo>
                    <a:pt x="333" y="149"/>
                    <a:pt x="18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230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ogo Dark Holding">
    <p:bg>
      <p:bgPr>
        <a:solidFill>
          <a:schemeClr val="tx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3169E45E-18E4-4CD5-AD23-FFA10FBD974A}"/>
              </a:ext>
            </a:extLst>
          </p:cNvPr>
          <p:cNvSpPr>
            <a:spLocks noEditPoints="1"/>
          </p:cNvSpPr>
          <p:nvPr userDrawn="1"/>
        </p:nvSpPr>
        <p:spPr bwMode="auto">
          <a:xfrm>
            <a:off x="4492334" y="2240286"/>
            <a:ext cx="2894520" cy="2055600"/>
          </a:xfrm>
          <a:custGeom>
            <a:avLst/>
            <a:gdLst>
              <a:gd name="T0" fmla="*/ 1752 w 2002"/>
              <a:gd name="T1" fmla="*/ 1352 h 1422"/>
              <a:gd name="T2" fmla="*/ 1298 w 2002"/>
              <a:gd name="T3" fmla="*/ 1352 h 1422"/>
              <a:gd name="T4" fmla="*/ 1416 w 2002"/>
              <a:gd name="T5" fmla="*/ 1186 h 1422"/>
              <a:gd name="T6" fmla="*/ 1404 w 2002"/>
              <a:gd name="T7" fmla="*/ 1135 h 1422"/>
              <a:gd name="T8" fmla="*/ 899 w 2002"/>
              <a:gd name="T9" fmla="*/ 1104 h 1422"/>
              <a:gd name="T10" fmla="*/ 856 w 2002"/>
              <a:gd name="T11" fmla="*/ 1104 h 1422"/>
              <a:gd name="T12" fmla="*/ 856 w 2002"/>
              <a:gd name="T13" fmla="*/ 1352 h 1422"/>
              <a:gd name="T14" fmla="*/ 899 w 2002"/>
              <a:gd name="T15" fmla="*/ 1061 h 1422"/>
              <a:gd name="T16" fmla="*/ 0 w 2002"/>
              <a:gd name="T17" fmla="*/ 648 h 1422"/>
              <a:gd name="T18" fmla="*/ 324 w 2002"/>
              <a:gd name="T19" fmla="*/ 648 h 1422"/>
              <a:gd name="T20" fmla="*/ 984 w 2002"/>
              <a:gd name="T21" fmla="*/ 679 h 1422"/>
              <a:gd name="T22" fmla="*/ 841 w 2002"/>
              <a:gd name="T23" fmla="*/ 970 h 1422"/>
              <a:gd name="T24" fmla="*/ 1001 w 2002"/>
              <a:gd name="T25" fmla="*/ 840 h 1422"/>
              <a:gd name="T26" fmla="*/ 1130 w 2002"/>
              <a:gd name="T27" fmla="*/ 779 h 1422"/>
              <a:gd name="T28" fmla="*/ 1158 w 2002"/>
              <a:gd name="T29" fmla="*/ 905 h 1422"/>
              <a:gd name="T30" fmla="*/ 1058 w 2002"/>
              <a:gd name="T31" fmla="*/ 934 h 1422"/>
              <a:gd name="T32" fmla="*/ 1193 w 2002"/>
              <a:gd name="T33" fmla="*/ 1135 h 1422"/>
              <a:gd name="T34" fmla="*/ 1108 w 2002"/>
              <a:gd name="T35" fmla="*/ 1135 h 1422"/>
              <a:gd name="T36" fmla="*/ 1193 w 2002"/>
              <a:gd name="T37" fmla="*/ 1326 h 1422"/>
              <a:gd name="T38" fmla="*/ 1193 w 2002"/>
              <a:gd name="T39" fmla="*/ 1135 h 1422"/>
              <a:gd name="T40" fmla="*/ 1199 w 2002"/>
              <a:gd name="T41" fmla="*/ 680 h 1422"/>
              <a:gd name="T42" fmla="*/ 1427 w 2002"/>
              <a:gd name="T43" fmla="*/ 814 h 1422"/>
              <a:gd name="T44" fmla="*/ 1385 w 2002"/>
              <a:gd name="T45" fmla="*/ 750 h 1422"/>
              <a:gd name="T46" fmla="*/ 1430 w 2002"/>
              <a:gd name="T47" fmla="*/ 911 h 1422"/>
              <a:gd name="T48" fmla="*/ 1292 w 2002"/>
              <a:gd name="T49" fmla="*/ 903 h 1422"/>
              <a:gd name="T50" fmla="*/ 1401 w 2002"/>
              <a:gd name="T51" fmla="*/ 841 h 1422"/>
              <a:gd name="T52" fmla="*/ 1620 w 2002"/>
              <a:gd name="T53" fmla="*/ 790 h 1422"/>
              <a:gd name="T54" fmla="*/ 1528 w 2002"/>
              <a:gd name="T55" fmla="*/ 697 h 1422"/>
              <a:gd name="T56" fmla="*/ 1528 w 2002"/>
              <a:gd name="T57" fmla="*/ 790 h 1422"/>
              <a:gd name="T58" fmla="*/ 1620 w 2002"/>
              <a:gd name="T59" fmla="*/ 931 h 1422"/>
              <a:gd name="T60" fmla="*/ 1614 w 2002"/>
              <a:gd name="T61" fmla="*/ 1244 h 1422"/>
              <a:gd name="T62" fmla="*/ 1614 w 2002"/>
              <a:gd name="T63" fmla="*/ 1244 h 1422"/>
              <a:gd name="T64" fmla="*/ 1510 w 2002"/>
              <a:gd name="T65" fmla="*/ 1136 h 1422"/>
              <a:gd name="T66" fmla="*/ 1510 w 2002"/>
              <a:gd name="T67" fmla="*/ 1327 h 1422"/>
              <a:gd name="T68" fmla="*/ 1787 w 2002"/>
              <a:gd name="T69" fmla="*/ 804 h 1422"/>
              <a:gd name="T70" fmla="*/ 1717 w 2002"/>
              <a:gd name="T71" fmla="*/ 788 h 1422"/>
              <a:gd name="T72" fmla="*/ 1718 w 2002"/>
              <a:gd name="T73" fmla="*/ 970 h 1422"/>
              <a:gd name="T74" fmla="*/ 1840 w 2002"/>
              <a:gd name="T75" fmla="*/ 1221 h 1422"/>
              <a:gd name="T76" fmla="*/ 1790 w 2002"/>
              <a:gd name="T77" fmla="*/ 1242 h 1422"/>
              <a:gd name="T78" fmla="*/ 1949 w 2002"/>
              <a:gd name="T79" fmla="*/ 1285 h 1422"/>
              <a:gd name="T80" fmla="*/ 2000 w 2002"/>
              <a:gd name="T81" fmla="*/ 1258 h 1422"/>
              <a:gd name="T82" fmla="*/ 1790 w 2002"/>
              <a:gd name="T83" fmla="*/ 1242 h 1422"/>
              <a:gd name="T84" fmla="*/ 1946 w 2002"/>
              <a:gd name="T85" fmla="*/ 869 h 1422"/>
              <a:gd name="T86" fmla="*/ 1994 w 2002"/>
              <a:gd name="T87" fmla="*/ 860 h 1422"/>
              <a:gd name="T88" fmla="*/ 1810 w 2002"/>
              <a:gd name="T89" fmla="*/ 822 h 1422"/>
              <a:gd name="T90" fmla="*/ 1901 w 2002"/>
              <a:gd name="T91" fmla="*/ 785 h 1422"/>
              <a:gd name="T92" fmla="*/ 1881 w 2002"/>
              <a:gd name="T93" fmla="*/ 975 h 1422"/>
              <a:gd name="T94" fmla="*/ 1954 w 2002"/>
              <a:gd name="T95" fmla="*/ 970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2" h="1422">
                <a:moveTo>
                  <a:pt x="1752" y="1061"/>
                </a:moveTo>
                <a:cubicBezTo>
                  <a:pt x="1702" y="1061"/>
                  <a:pt x="1702" y="1061"/>
                  <a:pt x="1702" y="1061"/>
                </a:cubicBezTo>
                <a:cubicBezTo>
                  <a:pt x="1702" y="1352"/>
                  <a:pt x="1702" y="1352"/>
                  <a:pt x="1702" y="1352"/>
                </a:cubicBezTo>
                <a:cubicBezTo>
                  <a:pt x="1752" y="1352"/>
                  <a:pt x="1752" y="1352"/>
                  <a:pt x="1752" y="1352"/>
                </a:cubicBezTo>
                <a:lnTo>
                  <a:pt x="1752" y="1061"/>
                </a:lnTo>
                <a:close/>
                <a:moveTo>
                  <a:pt x="1347" y="1136"/>
                </a:moveTo>
                <a:cubicBezTo>
                  <a:pt x="1298" y="1136"/>
                  <a:pt x="1298" y="1136"/>
                  <a:pt x="1298" y="1136"/>
                </a:cubicBezTo>
                <a:cubicBezTo>
                  <a:pt x="1298" y="1352"/>
                  <a:pt x="1298" y="1352"/>
                  <a:pt x="1298" y="1352"/>
                </a:cubicBezTo>
                <a:cubicBezTo>
                  <a:pt x="1348" y="1352"/>
                  <a:pt x="1348" y="1352"/>
                  <a:pt x="1348" y="1352"/>
                </a:cubicBezTo>
                <a:cubicBezTo>
                  <a:pt x="1348" y="1239"/>
                  <a:pt x="1348" y="1239"/>
                  <a:pt x="1348" y="1239"/>
                </a:cubicBezTo>
                <a:cubicBezTo>
                  <a:pt x="1348" y="1200"/>
                  <a:pt x="1361" y="1185"/>
                  <a:pt x="1394" y="1185"/>
                </a:cubicBezTo>
                <a:cubicBezTo>
                  <a:pt x="1401" y="1185"/>
                  <a:pt x="1408" y="1185"/>
                  <a:pt x="1416" y="1186"/>
                </a:cubicBezTo>
                <a:cubicBezTo>
                  <a:pt x="1418" y="1186"/>
                  <a:pt x="1418" y="1186"/>
                  <a:pt x="1418" y="1186"/>
                </a:cubicBezTo>
                <a:cubicBezTo>
                  <a:pt x="1418" y="1136"/>
                  <a:pt x="1418" y="1136"/>
                  <a:pt x="1418" y="1136"/>
                </a:cubicBezTo>
                <a:cubicBezTo>
                  <a:pt x="1417" y="1136"/>
                  <a:pt x="1417" y="1136"/>
                  <a:pt x="1417" y="1136"/>
                </a:cubicBezTo>
                <a:cubicBezTo>
                  <a:pt x="1413" y="1136"/>
                  <a:pt x="1408" y="1135"/>
                  <a:pt x="1404" y="1135"/>
                </a:cubicBezTo>
                <a:cubicBezTo>
                  <a:pt x="1380" y="1136"/>
                  <a:pt x="1360" y="1148"/>
                  <a:pt x="1347" y="1170"/>
                </a:cubicBezTo>
                <a:lnTo>
                  <a:pt x="1347" y="1136"/>
                </a:lnTo>
                <a:close/>
                <a:moveTo>
                  <a:pt x="856" y="1104"/>
                </a:moveTo>
                <a:cubicBezTo>
                  <a:pt x="899" y="1104"/>
                  <a:pt x="899" y="1104"/>
                  <a:pt x="899" y="1104"/>
                </a:cubicBezTo>
                <a:cubicBezTo>
                  <a:pt x="935" y="1104"/>
                  <a:pt x="968" y="1108"/>
                  <a:pt x="968" y="1153"/>
                </a:cubicBezTo>
                <a:cubicBezTo>
                  <a:pt x="968" y="1191"/>
                  <a:pt x="944" y="1199"/>
                  <a:pt x="902" y="1199"/>
                </a:cubicBezTo>
                <a:cubicBezTo>
                  <a:pt x="856" y="1199"/>
                  <a:pt x="856" y="1199"/>
                  <a:pt x="856" y="1199"/>
                </a:cubicBezTo>
                <a:lnTo>
                  <a:pt x="856" y="1104"/>
                </a:lnTo>
                <a:close/>
                <a:moveTo>
                  <a:pt x="899" y="1061"/>
                </a:moveTo>
                <a:cubicBezTo>
                  <a:pt x="803" y="1061"/>
                  <a:pt x="803" y="1061"/>
                  <a:pt x="803" y="1061"/>
                </a:cubicBezTo>
                <a:cubicBezTo>
                  <a:pt x="803" y="1352"/>
                  <a:pt x="803" y="1352"/>
                  <a:pt x="803" y="1352"/>
                </a:cubicBezTo>
                <a:cubicBezTo>
                  <a:pt x="856" y="1352"/>
                  <a:pt x="856" y="1352"/>
                  <a:pt x="856" y="1352"/>
                </a:cubicBezTo>
                <a:cubicBezTo>
                  <a:pt x="856" y="1243"/>
                  <a:pt x="856" y="1243"/>
                  <a:pt x="856" y="1243"/>
                </a:cubicBezTo>
                <a:cubicBezTo>
                  <a:pt x="900" y="1243"/>
                  <a:pt x="900" y="1243"/>
                  <a:pt x="900" y="1243"/>
                </a:cubicBezTo>
                <a:cubicBezTo>
                  <a:pt x="957" y="1243"/>
                  <a:pt x="1023" y="1232"/>
                  <a:pt x="1023" y="1153"/>
                </a:cubicBezTo>
                <a:cubicBezTo>
                  <a:pt x="1023" y="1072"/>
                  <a:pt x="963" y="1061"/>
                  <a:pt x="899" y="1061"/>
                </a:cubicBezTo>
                <a:moveTo>
                  <a:pt x="0" y="971"/>
                </a:moveTo>
                <a:cubicBezTo>
                  <a:pt x="324" y="971"/>
                  <a:pt x="324" y="971"/>
                  <a:pt x="324" y="971"/>
                </a:cubicBezTo>
                <a:cubicBezTo>
                  <a:pt x="324" y="648"/>
                  <a:pt x="324" y="648"/>
                  <a:pt x="324" y="648"/>
                </a:cubicBezTo>
                <a:cubicBezTo>
                  <a:pt x="0" y="648"/>
                  <a:pt x="0" y="648"/>
                  <a:pt x="0" y="648"/>
                </a:cubicBezTo>
                <a:lnTo>
                  <a:pt x="0" y="971"/>
                </a:lnTo>
                <a:close/>
                <a:moveTo>
                  <a:pt x="647" y="324"/>
                </a:moveTo>
                <a:cubicBezTo>
                  <a:pt x="647" y="145"/>
                  <a:pt x="502" y="0"/>
                  <a:pt x="324" y="0"/>
                </a:cubicBezTo>
                <a:cubicBezTo>
                  <a:pt x="324" y="648"/>
                  <a:pt x="324" y="648"/>
                  <a:pt x="324" y="648"/>
                </a:cubicBezTo>
                <a:cubicBezTo>
                  <a:pt x="502" y="648"/>
                  <a:pt x="647" y="503"/>
                  <a:pt x="647" y="324"/>
                </a:cubicBezTo>
                <a:moveTo>
                  <a:pt x="894" y="724"/>
                </a:moveTo>
                <a:cubicBezTo>
                  <a:pt x="984" y="724"/>
                  <a:pt x="984" y="724"/>
                  <a:pt x="984" y="724"/>
                </a:cubicBezTo>
                <a:cubicBezTo>
                  <a:pt x="984" y="679"/>
                  <a:pt x="984" y="679"/>
                  <a:pt x="984" y="679"/>
                </a:cubicBezTo>
                <a:cubicBezTo>
                  <a:pt x="750" y="679"/>
                  <a:pt x="750" y="679"/>
                  <a:pt x="750" y="679"/>
                </a:cubicBezTo>
                <a:cubicBezTo>
                  <a:pt x="750" y="724"/>
                  <a:pt x="750" y="724"/>
                  <a:pt x="750" y="724"/>
                </a:cubicBezTo>
                <a:cubicBezTo>
                  <a:pt x="841" y="724"/>
                  <a:pt x="841" y="724"/>
                  <a:pt x="841" y="724"/>
                </a:cubicBezTo>
                <a:cubicBezTo>
                  <a:pt x="841" y="970"/>
                  <a:pt x="841" y="970"/>
                  <a:pt x="841" y="970"/>
                </a:cubicBezTo>
                <a:cubicBezTo>
                  <a:pt x="894" y="970"/>
                  <a:pt x="894" y="970"/>
                  <a:pt x="894" y="970"/>
                </a:cubicBezTo>
                <a:lnTo>
                  <a:pt x="894" y="724"/>
                </a:lnTo>
                <a:close/>
                <a:moveTo>
                  <a:pt x="1110" y="840"/>
                </a:moveTo>
                <a:cubicBezTo>
                  <a:pt x="1001" y="840"/>
                  <a:pt x="1001" y="840"/>
                  <a:pt x="1001" y="840"/>
                </a:cubicBezTo>
                <a:cubicBezTo>
                  <a:pt x="1006" y="802"/>
                  <a:pt x="1034" y="789"/>
                  <a:pt x="1057" y="789"/>
                </a:cubicBezTo>
                <a:cubicBezTo>
                  <a:pt x="1082" y="789"/>
                  <a:pt x="1108" y="806"/>
                  <a:pt x="1110" y="840"/>
                </a:cubicBezTo>
                <a:moveTo>
                  <a:pt x="1161" y="876"/>
                </a:moveTo>
                <a:cubicBezTo>
                  <a:pt x="1163" y="837"/>
                  <a:pt x="1152" y="802"/>
                  <a:pt x="1130" y="779"/>
                </a:cubicBezTo>
                <a:cubicBezTo>
                  <a:pt x="1111" y="759"/>
                  <a:pt x="1086" y="749"/>
                  <a:pt x="1057" y="749"/>
                </a:cubicBezTo>
                <a:cubicBezTo>
                  <a:pt x="995" y="749"/>
                  <a:pt x="951" y="796"/>
                  <a:pt x="951" y="860"/>
                </a:cubicBezTo>
                <a:cubicBezTo>
                  <a:pt x="951" y="928"/>
                  <a:pt x="995" y="975"/>
                  <a:pt x="1060" y="975"/>
                </a:cubicBezTo>
                <a:cubicBezTo>
                  <a:pt x="1117" y="975"/>
                  <a:pt x="1149" y="938"/>
                  <a:pt x="1158" y="905"/>
                </a:cubicBezTo>
                <a:cubicBezTo>
                  <a:pt x="1159" y="904"/>
                  <a:pt x="1159" y="904"/>
                  <a:pt x="1159" y="904"/>
                </a:cubicBezTo>
                <a:cubicBezTo>
                  <a:pt x="1110" y="904"/>
                  <a:pt x="1110" y="904"/>
                  <a:pt x="1110" y="904"/>
                </a:cubicBezTo>
                <a:cubicBezTo>
                  <a:pt x="1109" y="904"/>
                  <a:pt x="1109" y="904"/>
                  <a:pt x="1109" y="904"/>
                </a:cubicBezTo>
                <a:cubicBezTo>
                  <a:pt x="1101" y="923"/>
                  <a:pt x="1083" y="934"/>
                  <a:pt x="1058" y="934"/>
                </a:cubicBezTo>
                <a:cubicBezTo>
                  <a:pt x="1023" y="934"/>
                  <a:pt x="1004" y="904"/>
                  <a:pt x="1001" y="877"/>
                </a:cubicBezTo>
                <a:cubicBezTo>
                  <a:pt x="1160" y="877"/>
                  <a:pt x="1160" y="877"/>
                  <a:pt x="1160" y="877"/>
                </a:cubicBezTo>
                <a:lnTo>
                  <a:pt x="1161" y="876"/>
                </a:lnTo>
                <a:close/>
                <a:moveTo>
                  <a:pt x="1193" y="1135"/>
                </a:moveTo>
                <a:cubicBezTo>
                  <a:pt x="1193" y="1251"/>
                  <a:pt x="1193" y="1251"/>
                  <a:pt x="1193" y="1251"/>
                </a:cubicBezTo>
                <a:cubicBezTo>
                  <a:pt x="1193" y="1294"/>
                  <a:pt x="1177" y="1316"/>
                  <a:pt x="1146" y="1316"/>
                </a:cubicBezTo>
                <a:cubicBezTo>
                  <a:pt x="1111" y="1316"/>
                  <a:pt x="1108" y="1287"/>
                  <a:pt x="1108" y="1260"/>
                </a:cubicBezTo>
                <a:cubicBezTo>
                  <a:pt x="1108" y="1135"/>
                  <a:pt x="1108" y="1135"/>
                  <a:pt x="1108" y="1135"/>
                </a:cubicBezTo>
                <a:cubicBezTo>
                  <a:pt x="1058" y="1135"/>
                  <a:pt x="1058" y="1135"/>
                  <a:pt x="1058" y="1135"/>
                </a:cubicBezTo>
                <a:cubicBezTo>
                  <a:pt x="1058" y="1271"/>
                  <a:pt x="1058" y="1271"/>
                  <a:pt x="1058" y="1271"/>
                </a:cubicBezTo>
                <a:cubicBezTo>
                  <a:pt x="1058" y="1327"/>
                  <a:pt x="1083" y="1357"/>
                  <a:pt x="1131" y="1357"/>
                </a:cubicBezTo>
                <a:cubicBezTo>
                  <a:pt x="1159" y="1357"/>
                  <a:pt x="1180" y="1346"/>
                  <a:pt x="1193" y="1326"/>
                </a:cubicBezTo>
                <a:cubicBezTo>
                  <a:pt x="1193" y="1352"/>
                  <a:pt x="1193" y="1352"/>
                  <a:pt x="1193" y="1352"/>
                </a:cubicBezTo>
                <a:cubicBezTo>
                  <a:pt x="1243" y="1352"/>
                  <a:pt x="1243" y="1352"/>
                  <a:pt x="1243" y="1352"/>
                </a:cubicBezTo>
                <a:cubicBezTo>
                  <a:pt x="1243" y="1135"/>
                  <a:pt x="1243" y="1135"/>
                  <a:pt x="1243" y="1135"/>
                </a:cubicBezTo>
                <a:lnTo>
                  <a:pt x="1193" y="1135"/>
                </a:lnTo>
                <a:close/>
                <a:moveTo>
                  <a:pt x="1199" y="970"/>
                </a:moveTo>
                <a:cubicBezTo>
                  <a:pt x="1249" y="970"/>
                  <a:pt x="1249" y="970"/>
                  <a:pt x="1249" y="970"/>
                </a:cubicBezTo>
                <a:cubicBezTo>
                  <a:pt x="1249" y="680"/>
                  <a:pt x="1249" y="680"/>
                  <a:pt x="1249" y="680"/>
                </a:cubicBezTo>
                <a:cubicBezTo>
                  <a:pt x="1199" y="680"/>
                  <a:pt x="1199" y="680"/>
                  <a:pt x="1199" y="680"/>
                </a:cubicBezTo>
                <a:lnTo>
                  <a:pt x="1199" y="970"/>
                </a:lnTo>
                <a:close/>
                <a:moveTo>
                  <a:pt x="1343" y="810"/>
                </a:moveTo>
                <a:cubicBezTo>
                  <a:pt x="1343" y="797"/>
                  <a:pt x="1363" y="788"/>
                  <a:pt x="1382" y="788"/>
                </a:cubicBezTo>
                <a:cubicBezTo>
                  <a:pt x="1407" y="788"/>
                  <a:pt x="1423" y="797"/>
                  <a:pt x="1427" y="814"/>
                </a:cubicBezTo>
                <a:cubicBezTo>
                  <a:pt x="1428" y="815"/>
                  <a:pt x="1428" y="815"/>
                  <a:pt x="1428" y="815"/>
                </a:cubicBezTo>
                <a:cubicBezTo>
                  <a:pt x="1475" y="815"/>
                  <a:pt x="1475" y="815"/>
                  <a:pt x="1475" y="815"/>
                </a:cubicBezTo>
                <a:cubicBezTo>
                  <a:pt x="1474" y="814"/>
                  <a:pt x="1474" y="814"/>
                  <a:pt x="1474" y="814"/>
                </a:cubicBezTo>
                <a:cubicBezTo>
                  <a:pt x="1465" y="766"/>
                  <a:pt x="1422" y="750"/>
                  <a:pt x="1385" y="750"/>
                </a:cubicBezTo>
                <a:cubicBezTo>
                  <a:pt x="1334" y="750"/>
                  <a:pt x="1296" y="777"/>
                  <a:pt x="1296" y="813"/>
                </a:cubicBezTo>
                <a:cubicBezTo>
                  <a:pt x="1296" y="847"/>
                  <a:pt x="1318" y="868"/>
                  <a:pt x="1362" y="876"/>
                </a:cubicBezTo>
                <a:cubicBezTo>
                  <a:pt x="1394" y="883"/>
                  <a:pt x="1394" y="883"/>
                  <a:pt x="1394" y="883"/>
                </a:cubicBezTo>
                <a:cubicBezTo>
                  <a:pt x="1418" y="887"/>
                  <a:pt x="1430" y="896"/>
                  <a:pt x="1430" y="911"/>
                </a:cubicBezTo>
                <a:cubicBezTo>
                  <a:pt x="1430" y="927"/>
                  <a:pt x="1413" y="938"/>
                  <a:pt x="1388" y="938"/>
                </a:cubicBezTo>
                <a:cubicBezTo>
                  <a:pt x="1362" y="938"/>
                  <a:pt x="1346" y="926"/>
                  <a:pt x="1341" y="904"/>
                </a:cubicBezTo>
                <a:cubicBezTo>
                  <a:pt x="1341" y="903"/>
                  <a:pt x="1341" y="903"/>
                  <a:pt x="1341" y="903"/>
                </a:cubicBezTo>
                <a:cubicBezTo>
                  <a:pt x="1292" y="903"/>
                  <a:pt x="1292" y="903"/>
                  <a:pt x="1292" y="903"/>
                </a:cubicBezTo>
                <a:cubicBezTo>
                  <a:pt x="1293" y="904"/>
                  <a:pt x="1293" y="904"/>
                  <a:pt x="1293" y="904"/>
                </a:cubicBezTo>
                <a:cubicBezTo>
                  <a:pt x="1298" y="947"/>
                  <a:pt x="1336" y="976"/>
                  <a:pt x="1386" y="976"/>
                </a:cubicBezTo>
                <a:cubicBezTo>
                  <a:pt x="1431" y="976"/>
                  <a:pt x="1478" y="954"/>
                  <a:pt x="1478" y="905"/>
                </a:cubicBezTo>
                <a:cubicBezTo>
                  <a:pt x="1478" y="864"/>
                  <a:pt x="1447" y="850"/>
                  <a:pt x="1401" y="841"/>
                </a:cubicBezTo>
                <a:cubicBezTo>
                  <a:pt x="1371" y="835"/>
                  <a:pt x="1371" y="835"/>
                  <a:pt x="1371" y="835"/>
                </a:cubicBezTo>
                <a:cubicBezTo>
                  <a:pt x="1352" y="831"/>
                  <a:pt x="1343" y="823"/>
                  <a:pt x="1343" y="810"/>
                </a:cubicBezTo>
                <a:moveTo>
                  <a:pt x="1577" y="790"/>
                </a:moveTo>
                <a:cubicBezTo>
                  <a:pt x="1620" y="790"/>
                  <a:pt x="1620" y="790"/>
                  <a:pt x="1620" y="790"/>
                </a:cubicBezTo>
                <a:cubicBezTo>
                  <a:pt x="1620" y="753"/>
                  <a:pt x="1620" y="753"/>
                  <a:pt x="1620" y="753"/>
                </a:cubicBezTo>
                <a:cubicBezTo>
                  <a:pt x="1577" y="753"/>
                  <a:pt x="1577" y="753"/>
                  <a:pt x="1577" y="753"/>
                </a:cubicBezTo>
                <a:cubicBezTo>
                  <a:pt x="1577" y="697"/>
                  <a:pt x="1577" y="697"/>
                  <a:pt x="1577" y="697"/>
                </a:cubicBezTo>
                <a:cubicBezTo>
                  <a:pt x="1528" y="697"/>
                  <a:pt x="1528" y="697"/>
                  <a:pt x="1528" y="697"/>
                </a:cubicBezTo>
                <a:cubicBezTo>
                  <a:pt x="1528" y="753"/>
                  <a:pt x="1528" y="753"/>
                  <a:pt x="1528" y="753"/>
                </a:cubicBezTo>
                <a:cubicBezTo>
                  <a:pt x="1496" y="753"/>
                  <a:pt x="1496" y="753"/>
                  <a:pt x="1496" y="753"/>
                </a:cubicBezTo>
                <a:cubicBezTo>
                  <a:pt x="1496" y="790"/>
                  <a:pt x="1496" y="790"/>
                  <a:pt x="1496" y="790"/>
                </a:cubicBezTo>
                <a:cubicBezTo>
                  <a:pt x="1528" y="790"/>
                  <a:pt x="1528" y="790"/>
                  <a:pt x="1528" y="790"/>
                </a:cubicBezTo>
                <a:cubicBezTo>
                  <a:pt x="1528" y="912"/>
                  <a:pt x="1528" y="912"/>
                  <a:pt x="1528" y="912"/>
                </a:cubicBezTo>
                <a:cubicBezTo>
                  <a:pt x="1528" y="955"/>
                  <a:pt x="1536" y="970"/>
                  <a:pt x="1584" y="970"/>
                </a:cubicBezTo>
                <a:cubicBezTo>
                  <a:pt x="1620" y="970"/>
                  <a:pt x="1620" y="970"/>
                  <a:pt x="1620" y="970"/>
                </a:cubicBezTo>
                <a:cubicBezTo>
                  <a:pt x="1620" y="931"/>
                  <a:pt x="1620" y="931"/>
                  <a:pt x="1620" y="931"/>
                </a:cubicBezTo>
                <a:cubicBezTo>
                  <a:pt x="1602" y="931"/>
                  <a:pt x="1602" y="931"/>
                  <a:pt x="1602" y="931"/>
                </a:cubicBezTo>
                <a:cubicBezTo>
                  <a:pt x="1582" y="931"/>
                  <a:pt x="1577" y="926"/>
                  <a:pt x="1577" y="905"/>
                </a:cubicBezTo>
                <a:lnTo>
                  <a:pt x="1577" y="790"/>
                </a:lnTo>
                <a:close/>
                <a:moveTo>
                  <a:pt x="1614" y="1244"/>
                </a:moveTo>
                <a:cubicBezTo>
                  <a:pt x="1614" y="1289"/>
                  <a:pt x="1594" y="1316"/>
                  <a:pt x="1562" y="1316"/>
                </a:cubicBezTo>
                <a:cubicBezTo>
                  <a:pt x="1529" y="1316"/>
                  <a:pt x="1508" y="1289"/>
                  <a:pt x="1508" y="1244"/>
                </a:cubicBezTo>
                <a:cubicBezTo>
                  <a:pt x="1508" y="1200"/>
                  <a:pt x="1529" y="1172"/>
                  <a:pt x="1562" y="1172"/>
                </a:cubicBezTo>
                <a:cubicBezTo>
                  <a:pt x="1594" y="1172"/>
                  <a:pt x="1614" y="1200"/>
                  <a:pt x="1614" y="1244"/>
                </a:cubicBezTo>
                <a:moveTo>
                  <a:pt x="1665" y="1244"/>
                </a:moveTo>
                <a:cubicBezTo>
                  <a:pt x="1665" y="1177"/>
                  <a:pt x="1627" y="1131"/>
                  <a:pt x="1572" y="1131"/>
                </a:cubicBezTo>
                <a:cubicBezTo>
                  <a:pt x="1545" y="1131"/>
                  <a:pt x="1524" y="1142"/>
                  <a:pt x="1510" y="1161"/>
                </a:cubicBezTo>
                <a:cubicBezTo>
                  <a:pt x="1510" y="1136"/>
                  <a:pt x="1510" y="1136"/>
                  <a:pt x="1510" y="1136"/>
                </a:cubicBezTo>
                <a:cubicBezTo>
                  <a:pt x="1460" y="1136"/>
                  <a:pt x="1460" y="1136"/>
                  <a:pt x="1460" y="1136"/>
                </a:cubicBezTo>
                <a:cubicBezTo>
                  <a:pt x="1460" y="1422"/>
                  <a:pt x="1460" y="1422"/>
                  <a:pt x="1460" y="1422"/>
                </a:cubicBezTo>
                <a:cubicBezTo>
                  <a:pt x="1510" y="1422"/>
                  <a:pt x="1510" y="1422"/>
                  <a:pt x="1510" y="1422"/>
                </a:cubicBezTo>
                <a:cubicBezTo>
                  <a:pt x="1510" y="1327"/>
                  <a:pt x="1510" y="1327"/>
                  <a:pt x="1510" y="1327"/>
                </a:cubicBezTo>
                <a:cubicBezTo>
                  <a:pt x="1524" y="1347"/>
                  <a:pt x="1545" y="1357"/>
                  <a:pt x="1572" y="1357"/>
                </a:cubicBezTo>
                <a:cubicBezTo>
                  <a:pt x="1627" y="1357"/>
                  <a:pt x="1665" y="1311"/>
                  <a:pt x="1665" y="1244"/>
                </a:cubicBezTo>
                <a:moveTo>
                  <a:pt x="1786" y="804"/>
                </a:moveTo>
                <a:cubicBezTo>
                  <a:pt x="1787" y="804"/>
                  <a:pt x="1787" y="804"/>
                  <a:pt x="1787" y="804"/>
                </a:cubicBezTo>
                <a:cubicBezTo>
                  <a:pt x="1787" y="754"/>
                  <a:pt x="1787" y="754"/>
                  <a:pt x="1787" y="754"/>
                </a:cubicBezTo>
                <a:cubicBezTo>
                  <a:pt x="1786" y="754"/>
                  <a:pt x="1786" y="754"/>
                  <a:pt x="1786" y="754"/>
                </a:cubicBezTo>
                <a:cubicBezTo>
                  <a:pt x="1783" y="753"/>
                  <a:pt x="1777" y="753"/>
                  <a:pt x="1774" y="753"/>
                </a:cubicBezTo>
                <a:cubicBezTo>
                  <a:pt x="1750" y="753"/>
                  <a:pt x="1729" y="766"/>
                  <a:pt x="1717" y="788"/>
                </a:cubicBezTo>
                <a:cubicBezTo>
                  <a:pt x="1717" y="753"/>
                  <a:pt x="1717" y="753"/>
                  <a:pt x="1717" y="753"/>
                </a:cubicBezTo>
                <a:cubicBezTo>
                  <a:pt x="1668" y="753"/>
                  <a:pt x="1668" y="753"/>
                  <a:pt x="1668" y="753"/>
                </a:cubicBezTo>
                <a:cubicBezTo>
                  <a:pt x="1668" y="970"/>
                  <a:pt x="1668" y="970"/>
                  <a:pt x="1668" y="970"/>
                </a:cubicBezTo>
                <a:cubicBezTo>
                  <a:pt x="1718" y="970"/>
                  <a:pt x="1718" y="970"/>
                  <a:pt x="1718" y="970"/>
                </a:cubicBezTo>
                <a:cubicBezTo>
                  <a:pt x="1718" y="856"/>
                  <a:pt x="1718" y="856"/>
                  <a:pt x="1718" y="856"/>
                </a:cubicBezTo>
                <a:cubicBezTo>
                  <a:pt x="1718" y="818"/>
                  <a:pt x="1731" y="803"/>
                  <a:pt x="1763" y="803"/>
                </a:cubicBezTo>
                <a:cubicBezTo>
                  <a:pt x="1770" y="803"/>
                  <a:pt x="1778" y="803"/>
                  <a:pt x="1786" y="804"/>
                </a:cubicBezTo>
                <a:moveTo>
                  <a:pt x="1840" y="1221"/>
                </a:moveTo>
                <a:cubicBezTo>
                  <a:pt x="1845" y="1183"/>
                  <a:pt x="1873" y="1170"/>
                  <a:pt x="1896" y="1170"/>
                </a:cubicBezTo>
                <a:cubicBezTo>
                  <a:pt x="1921" y="1170"/>
                  <a:pt x="1947" y="1188"/>
                  <a:pt x="1949" y="1221"/>
                </a:cubicBezTo>
                <a:lnTo>
                  <a:pt x="1840" y="1221"/>
                </a:lnTo>
                <a:close/>
                <a:moveTo>
                  <a:pt x="1790" y="1242"/>
                </a:moveTo>
                <a:cubicBezTo>
                  <a:pt x="1790" y="1310"/>
                  <a:pt x="1835" y="1357"/>
                  <a:pt x="1899" y="1357"/>
                </a:cubicBezTo>
                <a:cubicBezTo>
                  <a:pt x="1956" y="1357"/>
                  <a:pt x="1988" y="1319"/>
                  <a:pt x="1997" y="1287"/>
                </a:cubicBezTo>
                <a:cubicBezTo>
                  <a:pt x="1998" y="1285"/>
                  <a:pt x="1998" y="1285"/>
                  <a:pt x="1998" y="1285"/>
                </a:cubicBezTo>
                <a:cubicBezTo>
                  <a:pt x="1949" y="1285"/>
                  <a:pt x="1949" y="1285"/>
                  <a:pt x="1949" y="1285"/>
                </a:cubicBezTo>
                <a:cubicBezTo>
                  <a:pt x="1948" y="1286"/>
                  <a:pt x="1948" y="1286"/>
                  <a:pt x="1948" y="1286"/>
                </a:cubicBezTo>
                <a:cubicBezTo>
                  <a:pt x="1940" y="1305"/>
                  <a:pt x="1922" y="1315"/>
                  <a:pt x="1897" y="1315"/>
                </a:cubicBezTo>
                <a:cubicBezTo>
                  <a:pt x="1862" y="1315"/>
                  <a:pt x="1843" y="1286"/>
                  <a:pt x="1840" y="1258"/>
                </a:cubicBezTo>
                <a:cubicBezTo>
                  <a:pt x="2000" y="1258"/>
                  <a:pt x="2000" y="1258"/>
                  <a:pt x="2000" y="1258"/>
                </a:cubicBezTo>
                <a:cubicBezTo>
                  <a:pt x="2000" y="1257"/>
                  <a:pt x="2000" y="1257"/>
                  <a:pt x="2000" y="1257"/>
                </a:cubicBezTo>
                <a:cubicBezTo>
                  <a:pt x="2002" y="1218"/>
                  <a:pt x="1991" y="1184"/>
                  <a:pt x="1969" y="1161"/>
                </a:cubicBezTo>
                <a:cubicBezTo>
                  <a:pt x="1950" y="1141"/>
                  <a:pt x="1925" y="1131"/>
                  <a:pt x="1896" y="1131"/>
                </a:cubicBezTo>
                <a:cubicBezTo>
                  <a:pt x="1834" y="1131"/>
                  <a:pt x="1790" y="1177"/>
                  <a:pt x="1790" y="1242"/>
                </a:cubicBezTo>
                <a:moveTo>
                  <a:pt x="1946" y="884"/>
                </a:moveTo>
                <a:cubicBezTo>
                  <a:pt x="1946" y="919"/>
                  <a:pt x="1927" y="937"/>
                  <a:pt x="1891" y="937"/>
                </a:cubicBezTo>
                <a:cubicBezTo>
                  <a:pt x="1868" y="937"/>
                  <a:pt x="1853" y="926"/>
                  <a:pt x="1853" y="908"/>
                </a:cubicBezTo>
                <a:cubicBezTo>
                  <a:pt x="1853" y="886"/>
                  <a:pt x="1876" y="876"/>
                  <a:pt x="1946" y="869"/>
                </a:cubicBezTo>
                <a:lnTo>
                  <a:pt x="1946" y="884"/>
                </a:lnTo>
                <a:close/>
                <a:moveTo>
                  <a:pt x="2000" y="968"/>
                </a:moveTo>
                <a:cubicBezTo>
                  <a:pt x="1996" y="951"/>
                  <a:pt x="1993" y="923"/>
                  <a:pt x="1993" y="895"/>
                </a:cubicBezTo>
                <a:cubicBezTo>
                  <a:pt x="1993" y="884"/>
                  <a:pt x="1994" y="871"/>
                  <a:pt x="1994" y="860"/>
                </a:cubicBezTo>
                <a:cubicBezTo>
                  <a:pt x="1994" y="852"/>
                  <a:pt x="1994" y="845"/>
                  <a:pt x="1994" y="840"/>
                </a:cubicBezTo>
                <a:cubicBezTo>
                  <a:pt x="1995" y="810"/>
                  <a:pt x="1987" y="787"/>
                  <a:pt x="1972" y="771"/>
                </a:cubicBezTo>
                <a:cubicBezTo>
                  <a:pt x="1956" y="755"/>
                  <a:pt x="1933" y="747"/>
                  <a:pt x="1903" y="747"/>
                </a:cubicBezTo>
                <a:cubicBezTo>
                  <a:pt x="1851" y="747"/>
                  <a:pt x="1814" y="777"/>
                  <a:pt x="1810" y="822"/>
                </a:cubicBezTo>
                <a:cubicBezTo>
                  <a:pt x="1810" y="823"/>
                  <a:pt x="1810" y="823"/>
                  <a:pt x="1810" y="823"/>
                </a:cubicBezTo>
                <a:cubicBezTo>
                  <a:pt x="1859" y="823"/>
                  <a:pt x="1859" y="823"/>
                  <a:pt x="1859" y="823"/>
                </a:cubicBezTo>
                <a:cubicBezTo>
                  <a:pt x="1859" y="822"/>
                  <a:pt x="1859" y="822"/>
                  <a:pt x="1859" y="822"/>
                </a:cubicBezTo>
                <a:cubicBezTo>
                  <a:pt x="1860" y="798"/>
                  <a:pt x="1876" y="785"/>
                  <a:pt x="1901" y="785"/>
                </a:cubicBezTo>
                <a:cubicBezTo>
                  <a:pt x="1921" y="785"/>
                  <a:pt x="1944" y="793"/>
                  <a:pt x="1944" y="831"/>
                </a:cubicBezTo>
                <a:cubicBezTo>
                  <a:pt x="1944" y="834"/>
                  <a:pt x="1944" y="834"/>
                  <a:pt x="1944" y="834"/>
                </a:cubicBezTo>
                <a:cubicBezTo>
                  <a:pt x="1871" y="841"/>
                  <a:pt x="1800" y="853"/>
                  <a:pt x="1800" y="910"/>
                </a:cubicBezTo>
                <a:cubicBezTo>
                  <a:pt x="1800" y="949"/>
                  <a:pt x="1833" y="975"/>
                  <a:pt x="1881" y="975"/>
                </a:cubicBezTo>
                <a:cubicBezTo>
                  <a:pt x="1912" y="975"/>
                  <a:pt x="1936" y="964"/>
                  <a:pt x="1950" y="943"/>
                </a:cubicBezTo>
                <a:cubicBezTo>
                  <a:pt x="1951" y="952"/>
                  <a:pt x="1952" y="958"/>
                  <a:pt x="1953" y="963"/>
                </a:cubicBezTo>
                <a:cubicBezTo>
                  <a:pt x="1953" y="965"/>
                  <a:pt x="1954" y="967"/>
                  <a:pt x="1954" y="969"/>
                </a:cubicBezTo>
                <a:cubicBezTo>
                  <a:pt x="1954" y="970"/>
                  <a:pt x="1954" y="970"/>
                  <a:pt x="1954" y="970"/>
                </a:cubicBezTo>
                <a:cubicBezTo>
                  <a:pt x="2000" y="970"/>
                  <a:pt x="2000" y="970"/>
                  <a:pt x="2000" y="970"/>
                </a:cubicBezTo>
                <a:lnTo>
                  <a:pt x="2000" y="9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44537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vice Light Holding">
    <p:bg>
      <p:bgPr>
        <a:solidFill>
          <a:schemeClr val="bg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ABA503F-A9F9-4A19-B112-761D23C2708B}"/>
              </a:ext>
            </a:extLst>
          </p:cNvPr>
          <p:cNvGrpSpPr>
            <a:grpSpLocks noChangeAspect="1"/>
          </p:cNvGrpSpPr>
          <p:nvPr userDrawn="1"/>
        </p:nvGrpSpPr>
        <p:grpSpPr bwMode="auto">
          <a:xfrm>
            <a:off x="5511800" y="2411601"/>
            <a:ext cx="1371600" cy="2053848"/>
            <a:chOff x="3454" y="1580"/>
            <a:chExt cx="774" cy="1159"/>
          </a:xfrm>
          <a:solidFill>
            <a:schemeClr val="tx2"/>
          </a:solidFill>
        </p:grpSpPr>
        <p:sp>
          <p:nvSpPr>
            <p:cNvPr id="6" name="Rectangle 5">
              <a:extLst>
                <a:ext uri="{FF2B5EF4-FFF2-40B4-BE49-F238E27FC236}">
                  <a16:creationId xmlns:a16="http://schemas.microsoft.com/office/drawing/2014/main" id="{4EFC6B75-FA77-4CB0-9625-CBBFAB5B1839}"/>
                </a:ext>
              </a:extLst>
            </p:cNvPr>
            <p:cNvSpPr>
              <a:spLocks noChangeArrowheads="1"/>
            </p:cNvSpPr>
            <p:nvPr userDrawn="1"/>
          </p:nvSpPr>
          <p:spPr bwMode="auto">
            <a:xfrm>
              <a:off x="3454" y="2353"/>
              <a:ext cx="387" cy="38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91F261B5-5675-43C3-858E-E14D15FC8E8A}"/>
                </a:ext>
              </a:extLst>
            </p:cNvPr>
            <p:cNvSpPr>
              <a:spLocks/>
            </p:cNvSpPr>
            <p:nvPr userDrawn="1"/>
          </p:nvSpPr>
          <p:spPr bwMode="auto">
            <a:xfrm>
              <a:off x="3841" y="1580"/>
              <a:ext cx="387" cy="773"/>
            </a:xfrm>
            <a:custGeom>
              <a:avLst/>
              <a:gdLst>
                <a:gd name="T0" fmla="*/ 0 w 333"/>
                <a:gd name="T1" fmla="*/ 0 h 667"/>
                <a:gd name="T2" fmla="*/ 0 w 333"/>
                <a:gd name="T3" fmla="*/ 667 h 667"/>
                <a:gd name="T4" fmla="*/ 333 w 333"/>
                <a:gd name="T5" fmla="*/ 333 h 667"/>
                <a:gd name="T6" fmla="*/ 0 w 333"/>
                <a:gd name="T7" fmla="*/ 0 h 667"/>
              </a:gdLst>
              <a:ahLst/>
              <a:cxnLst>
                <a:cxn ang="0">
                  <a:pos x="T0" y="T1"/>
                </a:cxn>
                <a:cxn ang="0">
                  <a:pos x="T2" y="T3"/>
                </a:cxn>
                <a:cxn ang="0">
                  <a:pos x="T4" y="T5"/>
                </a:cxn>
                <a:cxn ang="0">
                  <a:pos x="T6" y="T7"/>
                </a:cxn>
              </a:cxnLst>
              <a:rect l="0" t="0" r="r" b="b"/>
              <a:pathLst>
                <a:path w="333" h="667">
                  <a:moveTo>
                    <a:pt x="0" y="0"/>
                  </a:moveTo>
                  <a:cubicBezTo>
                    <a:pt x="0" y="667"/>
                    <a:pt x="0" y="667"/>
                    <a:pt x="0" y="667"/>
                  </a:cubicBezTo>
                  <a:cubicBezTo>
                    <a:pt x="184" y="667"/>
                    <a:pt x="333" y="517"/>
                    <a:pt x="333" y="333"/>
                  </a:cubicBezTo>
                  <a:cubicBezTo>
                    <a:pt x="333" y="149"/>
                    <a:pt x="184"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4586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Logo Light Holding">
    <p:bg>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5701DB5E-B471-4424-9F28-2697F6F12D14}"/>
              </a:ext>
            </a:extLst>
          </p:cNvPr>
          <p:cNvSpPr>
            <a:spLocks noEditPoints="1"/>
          </p:cNvSpPr>
          <p:nvPr userDrawn="1"/>
        </p:nvSpPr>
        <p:spPr bwMode="auto">
          <a:xfrm>
            <a:off x="4492334" y="2240286"/>
            <a:ext cx="2894520" cy="2055600"/>
          </a:xfrm>
          <a:custGeom>
            <a:avLst/>
            <a:gdLst>
              <a:gd name="T0" fmla="*/ 1752 w 2002"/>
              <a:gd name="T1" fmla="*/ 1352 h 1422"/>
              <a:gd name="T2" fmla="*/ 1298 w 2002"/>
              <a:gd name="T3" fmla="*/ 1352 h 1422"/>
              <a:gd name="T4" fmla="*/ 1416 w 2002"/>
              <a:gd name="T5" fmla="*/ 1186 h 1422"/>
              <a:gd name="T6" fmla="*/ 1404 w 2002"/>
              <a:gd name="T7" fmla="*/ 1135 h 1422"/>
              <a:gd name="T8" fmla="*/ 899 w 2002"/>
              <a:gd name="T9" fmla="*/ 1104 h 1422"/>
              <a:gd name="T10" fmla="*/ 856 w 2002"/>
              <a:gd name="T11" fmla="*/ 1104 h 1422"/>
              <a:gd name="T12" fmla="*/ 856 w 2002"/>
              <a:gd name="T13" fmla="*/ 1352 h 1422"/>
              <a:gd name="T14" fmla="*/ 899 w 2002"/>
              <a:gd name="T15" fmla="*/ 1061 h 1422"/>
              <a:gd name="T16" fmla="*/ 0 w 2002"/>
              <a:gd name="T17" fmla="*/ 648 h 1422"/>
              <a:gd name="T18" fmla="*/ 324 w 2002"/>
              <a:gd name="T19" fmla="*/ 648 h 1422"/>
              <a:gd name="T20" fmla="*/ 984 w 2002"/>
              <a:gd name="T21" fmla="*/ 679 h 1422"/>
              <a:gd name="T22" fmla="*/ 841 w 2002"/>
              <a:gd name="T23" fmla="*/ 970 h 1422"/>
              <a:gd name="T24" fmla="*/ 1001 w 2002"/>
              <a:gd name="T25" fmla="*/ 840 h 1422"/>
              <a:gd name="T26" fmla="*/ 1130 w 2002"/>
              <a:gd name="T27" fmla="*/ 779 h 1422"/>
              <a:gd name="T28" fmla="*/ 1158 w 2002"/>
              <a:gd name="T29" fmla="*/ 905 h 1422"/>
              <a:gd name="T30" fmla="*/ 1058 w 2002"/>
              <a:gd name="T31" fmla="*/ 934 h 1422"/>
              <a:gd name="T32" fmla="*/ 1193 w 2002"/>
              <a:gd name="T33" fmla="*/ 1135 h 1422"/>
              <a:gd name="T34" fmla="*/ 1108 w 2002"/>
              <a:gd name="T35" fmla="*/ 1135 h 1422"/>
              <a:gd name="T36" fmla="*/ 1193 w 2002"/>
              <a:gd name="T37" fmla="*/ 1326 h 1422"/>
              <a:gd name="T38" fmla="*/ 1193 w 2002"/>
              <a:gd name="T39" fmla="*/ 1135 h 1422"/>
              <a:gd name="T40" fmla="*/ 1199 w 2002"/>
              <a:gd name="T41" fmla="*/ 680 h 1422"/>
              <a:gd name="T42" fmla="*/ 1427 w 2002"/>
              <a:gd name="T43" fmla="*/ 814 h 1422"/>
              <a:gd name="T44" fmla="*/ 1385 w 2002"/>
              <a:gd name="T45" fmla="*/ 750 h 1422"/>
              <a:gd name="T46" fmla="*/ 1430 w 2002"/>
              <a:gd name="T47" fmla="*/ 911 h 1422"/>
              <a:gd name="T48" fmla="*/ 1292 w 2002"/>
              <a:gd name="T49" fmla="*/ 903 h 1422"/>
              <a:gd name="T50" fmla="*/ 1401 w 2002"/>
              <a:gd name="T51" fmla="*/ 841 h 1422"/>
              <a:gd name="T52" fmla="*/ 1620 w 2002"/>
              <a:gd name="T53" fmla="*/ 790 h 1422"/>
              <a:gd name="T54" fmla="*/ 1528 w 2002"/>
              <a:gd name="T55" fmla="*/ 697 h 1422"/>
              <a:gd name="T56" fmla="*/ 1528 w 2002"/>
              <a:gd name="T57" fmla="*/ 790 h 1422"/>
              <a:gd name="T58" fmla="*/ 1620 w 2002"/>
              <a:gd name="T59" fmla="*/ 931 h 1422"/>
              <a:gd name="T60" fmla="*/ 1614 w 2002"/>
              <a:gd name="T61" fmla="*/ 1244 h 1422"/>
              <a:gd name="T62" fmla="*/ 1614 w 2002"/>
              <a:gd name="T63" fmla="*/ 1244 h 1422"/>
              <a:gd name="T64" fmla="*/ 1510 w 2002"/>
              <a:gd name="T65" fmla="*/ 1136 h 1422"/>
              <a:gd name="T66" fmla="*/ 1510 w 2002"/>
              <a:gd name="T67" fmla="*/ 1327 h 1422"/>
              <a:gd name="T68" fmla="*/ 1787 w 2002"/>
              <a:gd name="T69" fmla="*/ 804 h 1422"/>
              <a:gd name="T70" fmla="*/ 1717 w 2002"/>
              <a:gd name="T71" fmla="*/ 788 h 1422"/>
              <a:gd name="T72" fmla="*/ 1718 w 2002"/>
              <a:gd name="T73" fmla="*/ 970 h 1422"/>
              <a:gd name="T74" fmla="*/ 1840 w 2002"/>
              <a:gd name="T75" fmla="*/ 1221 h 1422"/>
              <a:gd name="T76" fmla="*/ 1790 w 2002"/>
              <a:gd name="T77" fmla="*/ 1242 h 1422"/>
              <a:gd name="T78" fmla="*/ 1949 w 2002"/>
              <a:gd name="T79" fmla="*/ 1285 h 1422"/>
              <a:gd name="T80" fmla="*/ 2000 w 2002"/>
              <a:gd name="T81" fmla="*/ 1258 h 1422"/>
              <a:gd name="T82" fmla="*/ 1790 w 2002"/>
              <a:gd name="T83" fmla="*/ 1242 h 1422"/>
              <a:gd name="T84" fmla="*/ 1946 w 2002"/>
              <a:gd name="T85" fmla="*/ 869 h 1422"/>
              <a:gd name="T86" fmla="*/ 1994 w 2002"/>
              <a:gd name="T87" fmla="*/ 860 h 1422"/>
              <a:gd name="T88" fmla="*/ 1810 w 2002"/>
              <a:gd name="T89" fmla="*/ 822 h 1422"/>
              <a:gd name="T90" fmla="*/ 1901 w 2002"/>
              <a:gd name="T91" fmla="*/ 785 h 1422"/>
              <a:gd name="T92" fmla="*/ 1881 w 2002"/>
              <a:gd name="T93" fmla="*/ 975 h 1422"/>
              <a:gd name="T94" fmla="*/ 1954 w 2002"/>
              <a:gd name="T95" fmla="*/ 970 h 1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02" h="1422">
                <a:moveTo>
                  <a:pt x="1752" y="1061"/>
                </a:moveTo>
                <a:cubicBezTo>
                  <a:pt x="1702" y="1061"/>
                  <a:pt x="1702" y="1061"/>
                  <a:pt x="1702" y="1061"/>
                </a:cubicBezTo>
                <a:cubicBezTo>
                  <a:pt x="1702" y="1352"/>
                  <a:pt x="1702" y="1352"/>
                  <a:pt x="1702" y="1352"/>
                </a:cubicBezTo>
                <a:cubicBezTo>
                  <a:pt x="1752" y="1352"/>
                  <a:pt x="1752" y="1352"/>
                  <a:pt x="1752" y="1352"/>
                </a:cubicBezTo>
                <a:lnTo>
                  <a:pt x="1752" y="1061"/>
                </a:lnTo>
                <a:close/>
                <a:moveTo>
                  <a:pt x="1347" y="1136"/>
                </a:moveTo>
                <a:cubicBezTo>
                  <a:pt x="1298" y="1136"/>
                  <a:pt x="1298" y="1136"/>
                  <a:pt x="1298" y="1136"/>
                </a:cubicBezTo>
                <a:cubicBezTo>
                  <a:pt x="1298" y="1352"/>
                  <a:pt x="1298" y="1352"/>
                  <a:pt x="1298" y="1352"/>
                </a:cubicBezTo>
                <a:cubicBezTo>
                  <a:pt x="1348" y="1352"/>
                  <a:pt x="1348" y="1352"/>
                  <a:pt x="1348" y="1352"/>
                </a:cubicBezTo>
                <a:cubicBezTo>
                  <a:pt x="1348" y="1239"/>
                  <a:pt x="1348" y="1239"/>
                  <a:pt x="1348" y="1239"/>
                </a:cubicBezTo>
                <a:cubicBezTo>
                  <a:pt x="1348" y="1200"/>
                  <a:pt x="1361" y="1185"/>
                  <a:pt x="1394" y="1185"/>
                </a:cubicBezTo>
                <a:cubicBezTo>
                  <a:pt x="1401" y="1185"/>
                  <a:pt x="1408" y="1185"/>
                  <a:pt x="1416" y="1186"/>
                </a:cubicBezTo>
                <a:cubicBezTo>
                  <a:pt x="1418" y="1186"/>
                  <a:pt x="1418" y="1186"/>
                  <a:pt x="1418" y="1186"/>
                </a:cubicBezTo>
                <a:cubicBezTo>
                  <a:pt x="1418" y="1136"/>
                  <a:pt x="1418" y="1136"/>
                  <a:pt x="1418" y="1136"/>
                </a:cubicBezTo>
                <a:cubicBezTo>
                  <a:pt x="1417" y="1136"/>
                  <a:pt x="1417" y="1136"/>
                  <a:pt x="1417" y="1136"/>
                </a:cubicBezTo>
                <a:cubicBezTo>
                  <a:pt x="1413" y="1136"/>
                  <a:pt x="1408" y="1135"/>
                  <a:pt x="1404" y="1135"/>
                </a:cubicBezTo>
                <a:cubicBezTo>
                  <a:pt x="1380" y="1136"/>
                  <a:pt x="1360" y="1148"/>
                  <a:pt x="1347" y="1170"/>
                </a:cubicBezTo>
                <a:lnTo>
                  <a:pt x="1347" y="1136"/>
                </a:lnTo>
                <a:close/>
                <a:moveTo>
                  <a:pt x="856" y="1104"/>
                </a:moveTo>
                <a:cubicBezTo>
                  <a:pt x="899" y="1104"/>
                  <a:pt x="899" y="1104"/>
                  <a:pt x="899" y="1104"/>
                </a:cubicBezTo>
                <a:cubicBezTo>
                  <a:pt x="935" y="1104"/>
                  <a:pt x="968" y="1108"/>
                  <a:pt x="968" y="1153"/>
                </a:cubicBezTo>
                <a:cubicBezTo>
                  <a:pt x="968" y="1191"/>
                  <a:pt x="944" y="1199"/>
                  <a:pt x="902" y="1199"/>
                </a:cubicBezTo>
                <a:cubicBezTo>
                  <a:pt x="856" y="1199"/>
                  <a:pt x="856" y="1199"/>
                  <a:pt x="856" y="1199"/>
                </a:cubicBezTo>
                <a:lnTo>
                  <a:pt x="856" y="1104"/>
                </a:lnTo>
                <a:close/>
                <a:moveTo>
                  <a:pt x="899" y="1061"/>
                </a:moveTo>
                <a:cubicBezTo>
                  <a:pt x="803" y="1061"/>
                  <a:pt x="803" y="1061"/>
                  <a:pt x="803" y="1061"/>
                </a:cubicBezTo>
                <a:cubicBezTo>
                  <a:pt x="803" y="1352"/>
                  <a:pt x="803" y="1352"/>
                  <a:pt x="803" y="1352"/>
                </a:cubicBezTo>
                <a:cubicBezTo>
                  <a:pt x="856" y="1352"/>
                  <a:pt x="856" y="1352"/>
                  <a:pt x="856" y="1352"/>
                </a:cubicBezTo>
                <a:cubicBezTo>
                  <a:pt x="856" y="1243"/>
                  <a:pt x="856" y="1243"/>
                  <a:pt x="856" y="1243"/>
                </a:cubicBezTo>
                <a:cubicBezTo>
                  <a:pt x="900" y="1243"/>
                  <a:pt x="900" y="1243"/>
                  <a:pt x="900" y="1243"/>
                </a:cubicBezTo>
                <a:cubicBezTo>
                  <a:pt x="957" y="1243"/>
                  <a:pt x="1023" y="1232"/>
                  <a:pt x="1023" y="1153"/>
                </a:cubicBezTo>
                <a:cubicBezTo>
                  <a:pt x="1023" y="1072"/>
                  <a:pt x="963" y="1061"/>
                  <a:pt x="899" y="1061"/>
                </a:cubicBezTo>
                <a:moveTo>
                  <a:pt x="0" y="971"/>
                </a:moveTo>
                <a:cubicBezTo>
                  <a:pt x="324" y="971"/>
                  <a:pt x="324" y="971"/>
                  <a:pt x="324" y="971"/>
                </a:cubicBezTo>
                <a:cubicBezTo>
                  <a:pt x="324" y="648"/>
                  <a:pt x="324" y="648"/>
                  <a:pt x="324" y="648"/>
                </a:cubicBezTo>
                <a:cubicBezTo>
                  <a:pt x="0" y="648"/>
                  <a:pt x="0" y="648"/>
                  <a:pt x="0" y="648"/>
                </a:cubicBezTo>
                <a:lnTo>
                  <a:pt x="0" y="971"/>
                </a:lnTo>
                <a:close/>
                <a:moveTo>
                  <a:pt x="647" y="324"/>
                </a:moveTo>
                <a:cubicBezTo>
                  <a:pt x="647" y="145"/>
                  <a:pt x="502" y="0"/>
                  <a:pt x="324" y="0"/>
                </a:cubicBezTo>
                <a:cubicBezTo>
                  <a:pt x="324" y="648"/>
                  <a:pt x="324" y="648"/>
                  <a:pt x="324" y="648"/>
                </a:cubicBezTo>
                <a:cubicBezTo>
                  <a:pt x="502" y="648"/>
                  <a:pt x="647" y="503"/>
                  <a:pt x="647" y="324"/>
                </a:cubicBezTo>
                <a:moveTo>
                  <a:pt x="894" y="724"/>
                </a:moveTo>
                <a:cubicBezTo>
                  <a:pt x="984" y="724"/>
                  <a:pt x="984" y="724"/>
                  <a:pt x="984" y="724"/>
                </a:cubicBezTo>
                <a:cubicBezTo>
                  <a:pt x="984" y="679"/>
                  <a:pt x="984" y="679"/>
                  <a:pt x="984" y="679"/>
                </a:cubicBezTo>
                <a:cubicBezTo>
                  <a:pt x="750" y="679"/>
                  <a:pt x="750" y="679"/>
                  <a:pt x="750" y="679"/>
                </a:cubicBezTo>
                <a:cubicBezTo>
                  <a:pt x="750" y="724"/>
                  <a:pt x="750" y="724"/>
                  <a:pt x="750" y="724"/>
                </a:cubicBezTo>
                <a:cubicBezTo>
                  <a:pt x="841" y="724"/>
                  <a:pt x="841" y="724"/>
                  <a:pt x="841" y="724"/>
                </a:cubicBezTo>
                <a:cubicBezTo>
                  <a:pt x="841" y="970"/>
                  <a:pt x="841" y="970"/>
                  <a:pt x="841" y="970"/>
                </a:cubicBezTo>
                <a:cubicBezTo>
                  <a:pt x="894" y="970"/>
                  <a:pt x="894" y="970"/>
                  <a:pt x="894" y="970"/>
                </a:cubicBezTo>
                <a:lnTo>
                  <a:pt x="894" y="724"/>
                </a:lnTo>
                <a:close/>
                <a:moveTo>
                  <a:pt x="1110" y="840"/>
                </a:moveTo>
                <a:cubicBezTo>
                  <a:pt x="1001" y="840"/>
                  <a:pt x="1001" y="840"/>
                  <a:pt x="1001" y="840"/>
                </a:cubicBezTo>
                <a:cubicBezTo>
                  <a:pt x="1006" y="802"/>
                  <a:pt x="1034" y="789"/>
                  <a:pt x="1057" y="789"/>
                </a:cubicBezTo>
                <a:cubicBezTo>
                  <a:pt x="1082" y="789"/>
                  <a:pt x="1108" y="806"/>
                  <a:pt x="1110" y="840"/>
                </a:cubicBezTo>
                <a:moveTo>
                  <a:pt x="1161" y="876"/>
                </a:moveTo>
                <a:cubicBezTo>
                  <a:pt x="1163" y="837"/>
                  <a:pt x="1152" y="802"/>
                  <a:pt x="1130" y="779"/>
                </a:cubicBezTo>
                <a:cubicBezTo>
                  <a:pt x="1111" y="759"/>
                  <a:pt x="1086" y="749"/>
                  <a:pt x="1057" y="749"/>
                </a:cubicBezTo>
                <a:cubicBezTo>
                  <a:pt x="995" y="749"/>
                  <a:pt x="951" y="796"/>
                  <a:pt x="951" y="860"/>
                </a:cubicBezTo>
                <a:cubicBezTo>
                  <a:pt x="951" y="928"/>
                  <a:pt x="995" y="975"/>
                  <a:pt x="1060" y="975"/>
                </a:cubicBezTo>
                <a:cubicBezTo>
                  <a:pt x="1117" y="975"/>
                  <a:pt x="1149" y="938"/>
                  <a:pt x="1158" y="905"/>
                </a:cubicBezTo>
                <a:cubicBezTo>
                  <a:pt x="1159" y="904"/>
                  <a:pt x="1159" y="904"/>
                  <a:pt x="1159" y="904"/>
                </a:cubicBezTo>
                <a:cubicBezTo>
                  <a:pt x="1110" y="904"/>
                  <a:pt x="1110" y="904"/>
                  <a:pt x="1110" y="904"/>
                </a:cubicBezTo>
                <a:cubicBezTo>
                  <a:pt x="1109" y="904"/>
                  <a:pt x="1109" y="904"/>
                  <a:pt x="1109" y="904"/>
                </a:cubicBezTo>
                <a:cubicBezTo>
                  <a:pt x="1101" y="923"/>
                  <a:pt x="1083" y="934"/>
                  <a:pt x="1058" y="934"/>
                </a:cubicBezTo>
                <a:cubicBezTo>
                  <a:pt x="1023" y="934"/>
                  <a:pt x="1004" y="904"/>
                  <a:pt x="1001" y="877"/>
                </a:cubicBezTo>
                <a:cubicBezTo>
                  <a:pt x="1160" y="877"/>
                  <a:pt x="1160" y="877"/>
                  <a:pt x="1160" y="877"/>
                </a:cubicBezTo>
                <a:lnTo>
                  <a:pt x="1161" y="876"/>
                </a:lnTo>
                <a:close/>
                <a:moveTo>
                  <a:pt x="1193" y="1135"/>
                </a:moveTo>
                <a:cubicBezTo>
                  <a:pt x="1193" y="1251"/>
                  <a:pt x="1193" y="1251"/>
                  <a:pt x="1193" y="1251"/>
                </a:cubicBezTo>
                <a:cubicBezTo>
                  <a:pt x="1193" y="1294"/>
                  <a:pt x="1177" y="1316"/>
                  <a:pt x="1146" y="1316"/>
                </a:cubicBezTo>
                <a:cubicBezTo>
                  <a:pt x="1111" y="1316"/>
                  <a:pt x="1108" y="1287"/>
                  <a:pt x="1108" y="1260"/>
                </a:cubicBezTo>
                <a:cubicBezTo>
                  <a:pt x="1108" y="1135"/>
                  <a:pt x="1108" y="1135"/>
                  <a:pt x="1108" y="1135"/>
                </a:cubicBezTo>
                <a:cubicBezTo>
                  <a:pt x="1058" y="1135"/>
                  <a:pt x="1058" y="1135"/>
                  <a:pt x="1058" y="1135"/>
                </a:cubicBezTo>
                <a:cubicBezTo>
                  <a:pt x="1058" y="1271"/>
                  <a:pt x="1058" y="1271"/>
                  <a:pt x="1058" y="1271"/>
                </a:cubicBezTo>
                <a:cubicBezTo>
                  <a:pt x="1058" y="1327"/>
                  <a:pt x="1083" y="1357"/>
                  <a:pt x="1131" y="1357"/>
                </a:cubicBezTo>
                <a:cubicBezTo>
                  <a:pt x="1159" y="1357"/>
                  <a:pt x="1180" y="1346"/>
                  <a:pt x="1193" y="1326"/>
                </a:cubicBezTo>
                <a:cubicBezTo>
                  <a:pt x="1193" y="1352"/>
                  <a:pt x="1193" y="1352"/>
                  <a:pt x="1193" y="1352"/>
                </a:cubicBezTo>
                <a:cubicBezTo>
                  <a:pt x="1243" y="1352"/>
                  <a:pt x="1243" y="1352"/>
                  <a:pt x="1243" y="1352"/>
                </a:cubicBezTo>
                <a:cubicBezTo>
                  <a:pt x="1243" y="1135"/>
                  <a:pt x="1243" y="1135"/>
                  <a:pt x="1243" y="1135"/>
                </a:cubicBezTo>
                <a:lnTo>
                  <a:pt x="1193" y="1135"/>
                </a:lnTo>
                <a:close/>
                <a:moveTo>
                  <a:pt x="1199" y="970"/>
                </a:moveTo>
                <a:cubicBezTo>
                  <a:pt x="1249" y="970"/>
                  <a:pt x="1249" y="970"/>
                  <a:pt x="1249" y="970"/>
                </a:cubicBezTo>
                <a:cubicBezTo>
                  <a:pt x="1249" y="680"/>
                  <a:pt x="1249" y="680"/>
                  <a:pt x="1249" y="680"/>
                </a:cubicBezTo>
                <a:cubicBezTo>
                  <a:pt x="1199" y="680"/>
                  <a:pt x="1199" y="680"/>
                  <a:pt x="1199" y="680"/>
                </a:cubicBezTo>
                <a:lnTo>
                  <a:pt x="1199" y="970"/>
                </a:lnTo>
                <a:close/>
                <a:moveTo>
                  <a:pt x="1343" y="810"/>
                </a:moveTo>
                <a:cubicBezTo>
                  <a:pt x="1343" y="797"/>
                  <a:pt x="1363" y="788"/>
                  <a:pt x="1382" y="788"/>
                </a:cubicBezTo>
                <a:cubicBezTo>
                  <a:pt x="1407" y="788"/>
                  <a:pt x="1423" y="797"/>
                  <a:pt x="1427" y="814"/>
                </a:cubicBezTo>
                <a:cubicBezTo>
                  <a:pt x="1428" y="815"/>
                  <a:pt x="1428" y="815"/>
                  <a:pt x="1428" y="815"/>
                </a:cubicBezTo>
                <a:cubicBezTo>
                  <a:pt x="1475" y="815"/>
                  <a:pt x="1475" y="815"/>
                  <a:pt x="1475" y="815"/>
                </a:cubicBezTo>
                <a:cubicBezTo>
                  <a:pt x="1474" y="814"/>
                  <a:pt x="1474" y="814"/>
                  <a:pt x="1474" y="814"/>
                </a:cubicBezTo>
                <a:cubicBezTo>
                  <a:pt x="1465" y="766"/>
                  <a:pt x="1422" y="750"/>
                  <a:pt x="1385" y="750"/>
                </a:cubicBezTo>
                <a:cubicBezTo>
                  <a:pt x="1334" y="750"/>
                  <a:pt x="1296" y="777"/>
                  <a:pt x="1296" y="813"/>
                </a:cubicBezTo>
                <a:cubicBezTo>
                  <a:pt x="1296" y="847"/>
                  <a:pt x="1318" y="868"/>
                  <a:pt x="1362" y="876"/>
                </a:cubicBezTo>
                <a:cubicBezTo>
                  <a:pt x="1394" y="883"/>
                  <a:pt x="1394" y="883"/>
                  <a:pt x="1394" y="883"/>
                </a:cubicBezTo>
                <a:cubicBezTo>
                  <a:pt x="1418" y="887"/>
                  <a:pt x="1430" y="896"/>
                  <a:pt x="1430" y="911"/>
                </a:cubicBezTo>
                <a:cubicBezTo>
                  <a:pt x="1430" y="927"/>
                  <a:pt x="1413" y="938"/>
                  <a:pt x="1388" y="938"/>
                </a:cubicBezTo>
                <a:cubicBezTo>
                  <a:pt x="1362" y="938"/>
                  <a:pt x="1346" y="926"/>
                  <a:pt x="1341" y="904"/>
                </a:cubicBezTo>
                <a:cubicBezTo>
                  <a:pt x="1341" y="903"/>
                  <a:pt x="1341" y="903"/>
                  <a:pt x="1341" y="903"/>
                </a:cubicBezTo>
                <a:cubicBezTo>
                  <a:pt x="1292" y="903"/>
                  <a:pt x="1292" y="903"/>
                  <a:pt x="1292" y="903"/>
                </a:cubicBezTo>
                <a:cubicBezTo>
                  <a:pt x="1293" y="904"/>
                  <a:pt x="1293" y="904"/>
                  <a:pt x="1293" y="904"/>
                </a:cubicBezTo>
                <a:cubicBezTo>
                  <a:pt x="1298" y="947"/>
                  <a:pt x="1336" y="976"/>
                  <a:pt x="1386" y="976"/>
                </a:cubicBezTo>
                <a:cubicBezTo>
                  <a:pt x="1431" y="976"/>
                  <a:pt x="1478" y="954"/>
                  <a:pt x="1478" y="905"/>
                </a:cubicBezTo>
                <a:cubicBezTo>
                  <a:pt x="1478" y="864"/>
                  <a:pt x="1447" y="850"/>
                  <a:pt x="1401" y="841"/>
                </a:cubicBezTo>
                <a:cubicBezTo>
                  <a:pt x="1371" y="835"/>
                  <a:pt x="1371" y="835"/>
                  <a:pt x="1371" y="835"/>
                </a:cubicBezTo>
                <a:cubicBezTo>
                  <a:pt x="1352" y="831"/>
                  <a:pt x="1343" y="823"/>
                  <a:pt x="1343" y="810"/>
                </a:cubicBezTo>
                <a:moveTo>
                  <a:pt x="1577" y="790"/>
                </a:moveTo>
                <a:cubicBezTo>
                  <a:pt x="1620" y="790"/>
                  <a:pt x="1620" y="790"/>
                  <a:pt x="1620" y="790"/>
                </a:cubicBezTo>
                <a:cubicBezTo>
                  <a:pt x="1620" y="753"/>
                  <a:pt x="1620" y="753"/>
                  <a:pt x="1620" y="753"/>
                </a:cubicBezTo>
                <a:cubicBezTo>
                  <a:pt x="1577" y="753"/>
                  <a:pt x="1577" y="753"/>
                  <a:pt x="1577" y="753"/>
                </a:cubicBezTo>
                <a:cubicBezTo>
                  <a:pt x="1577" y="697"/>
                  <a:pt x="1577" y="697"/>
                  <a:pt x="1577" y="697"/>
                </a:cubicBezTo>
                <a:cubicBezTo>
                  <a:pt x="1528" y="697"/>
                  <a:pt x="1528" y="697"/>
                  <a:pt x="1528" y="697"/>
                </a:cubicBezTo>
                <a:cubicBezTo>
                  <a:pt x="1528" y="753"/>
                  <a:pt x="1528" y="753"/>
                  <a:pt x="1528" y="753"/>
                </a:cubicBezTo>
                <a:cubicBezTo>
                  <a:pt x="1496" y="753"/>
                  <a:pt x="1496" y="753"/>
                  <a:pt x="1496" y="753"/>
                </a:cubicBezTo>
                <a:cubicBezTo>
                  <a:pt x="1496" y="790"/>
                  <a:pt x="1496" y="790"/>
                  <a:pt x="1496" y="790"/>
                </a:cubicBezTo>
                <a:cubicBezTo>
                  <a:pt x="1528" y="790"/>
                  <a:pt x="1528" y="790"/>
                  <a:pt x="1528" y="790"/>
                </a:cubicBezTo>
                <a:cubicBezTo>
                  <a:pt x="1528" y="912"/>
                  <a:pt x="1528" y="912"/>
                  <a:pt x="1528" y="912"/>
                </a:cubicBezTo>
                <a:cubicBezTo>
                  <a:pt x="1528" y="955"/>
                  <a:pt x="1536" y="970"/>
                  <a:pt x="1584" y="970"/>
                </a:cubicBezTo>
                <a:cubicBezTo>
                  <a:pt x="1620" y="970"/>
                  <a:pt x="1620" y="970"/>
                  <a:pt x="1620" y="970"/>
                </a:cubicBezTo>
                <a:cubicBezTo>
                  <a:pt x="1620" y="931"/>
                  <a:pt x="1620" y="931"/>
                  <a:pt x="1620" y="931"/>
                </a:cubicBezTo>
                <a:cubicBezTo>
                  <a:pt x="1602" y="931"/>
                  <a:pt x="1602" y="931"/>
                  <a:pt x="1602" y="931"/>
                </a:cubicBezTo>
                <a:cubicBezTo>
                  <a:pt x="1582" y="931"/>
                  <a:pt x="1577" y="926"/>
                  <a:pt x="1577" y="905"/>
                </a:cubicBezTo>
                <a:lnTo>
                  <a:pt x="1577" y="790"/>
                </a:lnTo>
                <a:close/>
                <a:moveTo>
                  <a:pt x="1614" y="1244"/>
                </a:moveTo>
                <a:cubicBezTo>
                  <a:pt x="1614" y="1289"/>
                  <a:pt x="1594" y="1316"/>
                  <a:pt x="1562" y="1316"/>
                </a:cubicBezTo>
                <a:cubicBezTo>
                  <a:pt x="1529" y="1316"/>
                  <a:pt x="1508" y="1289"/>
                  <a:pt x="1508" y="1244"/>
                </a:cubicBezTo>
                <a:cubicBezTo>
                  <a:pt x="1508" y="1200"/>
                  <a:pt x="1529" y="1172"/>
                  <a:pt x="1562" y="1172"/>
                </a:cubicBezTo>
                <a:cubicBezTo>
                  <a:pt x="1594" y="1172"/>
                  <a:pt x="1614" y="1200"/>
                  <a:pt x="1614" y="1244"/>
                </a:cubicBezTo>
                <a:moveTo>
                  <a:pt x="1665" y="1244"/>
                </a:moveTo>
                <a:cubicBezTo>
                  <a:pt x="1665" y="1177"/>
                  <a:pt x="1627" y="1131"/>
                  <a:pt x="1572" y="1131"/>
                </a:cubicBezTo>
                <a:cubicBezTo>
                  <a:pt x="1545" y="1131"/>
                  <a:pt x="1524" y="1142"/>
                  <a:pt x="1510" y="1161"/>
                </a:cubicBezTo>
                <a:cubicBezTo>
                  <a:pt x="1510" y="1136"/>
                  <a:pt x="1510" y="1136"/>
                  <a:pt x="1510" y="1136"/>
                </a:cubicBezTo>
                <a:cubicBezTo>
                  <a:pt x="1460" y="1136"/>
                  <a:pt x="1460" y="1136"/>
                  <a:pt x="1460" y="1136"/>
                </a:cubicBezTo>
                <a:cubicBezTo>
                  <a:pt x="1460" y="1422"/>
                  <a:pt x="1460" y="1422"/>
                  <a:pt x="1460" y="1422"/>
                </a:cubicBezTo>
                <a:cubicBezTo>
                  <a:pt x="1510" y="1422"/>
                  <a:pt x="1510" y="1422"/>
                  <a:pt x="1510" y="1422"/>
                </a:cubicBezTo>
                <a:cubicBezTo>
                  <a:pt x="1510" y="1327"/>
                  <a:pt x="1510" y="1327"/>
                  <a:pt x="1510" y="1327"/>
                </a:cubicBezTo>
                <a:cubicBezTo>
                  <a:pt x="1524" y="1347"/>
                  <a:pt x="1545" y="1357"/>
                  <a:pt x="1572" y="1357"/>
                </a:cubicBezTo>
                <a:cubicBezTo>
                  <a:pt x="1627" y="1357"/>
                  <a:pt x="1665" y="1311"/>
                  <a:pt x="1665" y="1244"/>
                </a:cubicBezTo>
                <a:moveTo>
                  <a:pt x="1786" y="804"/>
                </a:moveTo>
                <a:cubicBezTo>
                  <a:pt x="1787" y="804"/>
                  <a:pt x="1787" y="804"/>
                  <a:pt x="1787" y="804"/>
                </a:cubicBezTo>
                <a:cubicBezTo>
                  <a:pt x="1787" y="754"/>
                  <a:pt x="1787" y="754"/>
                  <a:pt x="1787" y="754"/>
                </a:cubicBezTo>
                <a:cubicBezTo>
                  <a:pt x="1786" y="754"/>
                  <a:pt x="1786" y="754"/>
                  <a:pt x="1786" y="754"/>
                </a:cubicBezTo>
                <a:cubicBezTo>
                  <a:pt x="1783" y="753"/>
                  <a:pt x="1777" y="753"/>
                  <a:pt x="1774" y="753"/>
                </a:cubicBezTo>
                <a:cubicBezTo>
                  <a:pt x="1750" y="753"/>
                  <a:pt x="1729" y="766"/>
                  <a:pt x="1717" y="788"/>
                </a:cubicBezTo>
                <a:cubicBezTo>
                  <a:pt x="1717" y="753"/>
                  <a:pt x="1717" y="753"/>
                  <a:pt x="1717" y="753"/>
                </a:cubicBezTo>
                <a:cubicBezTo>
                  <a:pt x="1668" y="753"/>
                  <a:pt x="1668" y="753"/>
                  <a:pt x="1668" y="753"/>
                </a:cubicBezTo>
                <a:cubicBezTo>
                  <a:pt x="1668" y="970"/>
                  <a:pt x="1668" y="970"/>
                  <a:pt x="1668" y="970"/>
                </a:cubicBezTo>
                <a:cubicBezTo>
                  <a:pt x="1718" y="970"/>
                  <a:pt x="1718" y="970"/>
                  <a:pt x="1718" y="970"/>
                </a:cubicBezTo>
                <a:cubicBezTo>
                  <a:pt x="1718" y="856"/>
                  <a:pt x="1718" y="856"/>
                  <a:pt x="1718" y="856"/>
                </a:cubicBezTo>
                <a:cubicBezTo>
                  <a:pt x="1718" y="818"/>
                  <a:pt x="1731" y="803"/>
                  <a:pt x="1763" y="803"/>
                </a:cubicBezTo>
                <a:cubicBezTo>
                  <a:pt x="1770" y="803"/>
                  <a:pt x="1778" y="803"/>
                  <a:pt x="1786" y="804"/>
                </a:cubicBezTo>
                <a:moveTo>
                  <a:pt x="1840" y="1221"/>
                </a:moveTo>
                <a:cubicBezTo>
                  <a:pt x="1845" y="1183"/>
                  <a:pt x="1873" y="1170"/>
                  <a:pt x="1896" y="1170"/>
                </a:cubicBezTo>
                <a:cubicBezTo>
                  <a:pt x="1921" y="1170"/>
                  <a:pt x="1947" y="1188"/>
                  <a:pt x="1949" y="1221"/>
                </a:cubicBezTo>
                <a:lnTo>
                  <a:pt x="1840" y="1221"/>
                </a:lnTo>
                <a:close/>
                <a:moveTo>
                  <a:pt x="1790" y="1242"/>
                </a:moveTo>
                <a:cubicBezTo>
                  <a:pt x="1790" y="1310"/>
                  <a:pt x="1835" y="1357"/>
                  <a:pt x="1899" y="1357"/>
                </a:cubicBezTo>
                <a:cubicBezTo>
                  <a:pt x="1956" y="1357"/>
                  <a:pt x="1988" y="1319"/>
                  <a:pt x="1997" y="1287"/>
                </a:cubicBezTo>
                <a:cubicBezTo>
                  <a:pt x="1998" y="1285"/>
                  <a:pt x="1998" y="1285"/>
                  <a:pt x="1998" y="1285"/>
                </a:cubicBezTo>
                <a:cubicBezTo>
                  <a:pt x="1949" y="1285"/>
                  <a:pt x="1949" y="1285"/>
                  <a:pt x="1949" y="1285"/>
                </a:cubicBezTo>
                <a:cubicBezTo>
                  <a:pt x="1948" y="1286"/>
                  <a:pt x="1948" y="1286"/>
                  <a:pt x="1948" y="1286"/>
                </a:cubicBezTo>
                <a:cubicBezTo>
                  <a:pt x="1940" y="1305"/>
                  <a:pt x="1922" y="1315"/>
                  <a:pt x="1897" y="1315"/>
                </a:cubicBezTo>
                <a:cubicBezTo>
                  <a:pt x="1862" y="1315"/>
                  <a:pt x="1843" y="1286"/>
                  <a:pt x="1840" y="1258"/>
                </a:cubicBezTo>
                <a:cubicBezTo>
                  <a:pt x="2000" y="1258"/>
                  <a:pt x="2000" y="1258"/>
                  <a:pt x="2000" y="1258"/>
                </a:cubicBezTo>
                <a:cubicBezTo>
                  <a:pt x="2000" y="1257"/>
                  <a:pt x="2000" y="1257"/>
                  <a:pt x="2000" y="1257"/>
                </a:cubicBezTo>
                <a:cubicBezTo>
                  <a:pt x="2002" y="1218"/>
                  <a:pt x="1991" y="1184"/>
                  <a:pt x="1969" y="1161"/>
                </a:cubicBezTo>
                <a:cubicBezTo>
                  <a:pt x="1950" y="1141"/>
                  <a:pt x="1925" y="1131"/>
                  <a:pt x="1896" y="1131"/>
                </a:cubicBezTo>
                <a:cubicBezTo>
                  <a:pt x="1834" y="1131"/>
                  <a:pt x="1790" y="1177"/>
                  <a:pt x="1790" y="1242"/>
                </a:cubicBezTo>
                <a:moveTo>
                  <a:pt x="1946" y="884"/>
                </a:moveTo>
                <a:cubicBezTo>
                  <a:pt x="1946" y="919"/>
                  <a:pt x="1927" y="937"/>
                  <a:pt x="1891" y="937"/>
                </a:cubicBezTo>
                <a:cubicBezTo>
                  <a:pt x="1868" y="937"/>
                  <a:pt x="1853" y="926"/>
                  <a:pt x="1853" y="908"/>
                </a:cubicBezTo>
                <a:cubicBezTo>
                  <a:pt x="1853" y="886"/>
                  <a:pt x="1876" y="876"/>
                  <a:pt x="1946" y="869"/>
                </a:cubicBezTo>
                <a:lnTo>
                  <a:pt x="1946" y="884"/>
                </a:lnTo>
                <a:close/>
                <a:moveTo>
                  <a:pt x="2000" y="968"/>
                </a:moveTo>
                <a:cubicBezTo>
                  <a:pt x="1996" y="951"/>
                  <a:pt x="1993" y="923"/>
                  <a:pt x="1993" y="895"/>
                </a:cubicBezTo>
                <a:cubicBezTo>
                  <a:pt x="1993" y="884"/>
                  <a:pt x="1994" y="871"/>
                  <a:pt x="1994" y="860"/>
                </a:cubicBezTo>
                <a:cubicBezTo>
                  <a:pt x="1994" y="852"/>
                  <a:pt x="1994" y="845"/>
                  <a:pt x="1994" y="840"/>
                </a:cubicBezTo>
                <a:cubicBezTo>
                  <a:pt x="1995" y="810"/>
                  <a:pt x="1987" y="787"/>
                  <a:pt x="1972" y="771"/>
                </a:cubicBezTo>
                <a:cubicBezTo>
                  <a:pt x="1956" y="755"/>
                  <a:pt x="1933" y="747"/>
                  <a:pt x="1903" y="747"/>
                </a:cubicBezTo>
                <a:cubicBezTo>
                  <a:pt x="1851" y="747"/>
                  <a:pt x="1814" y="777"/>
                  <a:pt x="1810" y="822"/>
                </a:cubicBezTo>
                <a:cubicBezTo>
                  <a:pt x="1810" y="823"/>
                  <a:pt x="1810" y="823"/>
                  <a:pt x="1810" y="823"/>
                </a:cubicBezTo>
                <a:cubicBezTo>
                  <a:pt x="1859" y="823"/>
                  <a:pt x="1859" y="823"/>
                  <a:pt x="1859" y="823"/>
                </a:cubicBezTo>
                <a:cubicBezTo>
                  <a:pt x="1859" y="822"/>
                  <a:pt x="1859" y="822"/>
                  <a:pt x="1859" y="822"/>
                </a:cubicBezTo>
                <a:cubicBezTo>
                  <a:pt x="1860" y="798"/>
                  <a:pt x="1876" y="785"/>
                  <a:pt x="1901" y="785"/>
                </a:cubicBezTo>
                <a:cubicBezTo>
                  <a:pt x="1921" y="785"/>
                  <a:pt x="1944" y="793"/>
                  <a:pt x="1944" y="831"/>
                </a:cubicBezTo>
                <a:cubicBezTo>
                  <a:pt x="1944" y="834"/>
                  <a:pt x="1944" y="834"/>
                  <a:pt x="1944" y="834"/>
                </a:cubicBezTo>
                <a:cubicBezTo>
                  <a:pt x="1871" y="841"/>
                  <a:pt x="1800" y="853"/>
                  <a:pt x="1800" y="910"/>
                </a:cubicBezTo>
                <a:cubicBezTo>
                  <a:pt x="1800" y="949"/>
                  <a:pt x="1833" y="975"/>
                  <a:pt x="1881" y="975"/>
                </a:cubicBezTo>
                <a:cubicBezTo>
                  <a:pt x="1912" y="975"/>
                  <a:pt x="1936" y="964"/>
                  <a:pt x="1950" y="943"/>
                </a:cubicBezTo>
                <a:cubicBezTo>
                  <a:pt x="1951" y="952"/>
                  <a:pt x="1952" y="958"/>
                  <a:pt x="1953" y="963"/>
                </a:cubicBezTo>
                <a:cubicBezTo>
                  <a:pt x="1953" y="965"/>
                  <a:pt x="1954" y="967"/>
                  <a:pt x="1954" y="969"/>
                </a:cubicBezTo>
                <a:cubicBezTo>
                  <a:pt x="1954" y="970"/>
                  <a:pt x="1954" y="970"/>
                  <a:pt x="1954" y="970"/>
                </a:cubicBezTo>
                <a:cubicBezTo>
                  <a:pt x="2000" y="970"/>
                  <a:pt x="2000" y="970"/>
                  <a:pt x="2000" y="970"/>
                </a:cubicBezTo>
                <a:lnTo>
                  <a:pt x="2000" y="9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171068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3307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6096000" y="3775075"/>
            <a:ext cx="4215256" cy="3082924"/>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0311256" y="0"/>
            <a:ext cx="1880744" cy="3775076"/>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4509227"/>
            <a:ext cx="5382106" cy="1703388"/>
          </a:xfrm>
        </p:spPr>
        <p:txBody>
          <a:bodyPr wrap="square" anchor="b">
            <a:noAutofit/>
          </a:bodyPr>
          <a:lstStyle>
            <a:lvl1pPr>
              <a:lnSpc>
                <a:spcPct val="90000"/>
              </a:lnSpc>
              <a:spcBef>
                <a:spcPts val="0"/>
              </a:spcBef>
              <a:spcAft>
                <a:spcPts val="0"/>
              </a:spcAft>
              <a:defRPr sz="4000" b="1">
                <a:solidFill>
                  <a:schemeClr val="bg1"/>
                </a:solidFill>
                <a:latin typeface="+mj-lt"/>
              </a:defRPr>
            </a:lvl1pPr>
            <a:lvl2pPr>
              <a:spcBef>
                <a:spcPts val="600"/>
              </a:spcBef>
              <a:defRPr sz="2000">
                <a:solidFill>
                  <a:schemeClr val="bg1"/>
                </a:solidFill>
                <a:latin typeface="+mj-lt"/>
              </a:defRPr>
            </a:lvl2pPr>
            <a:lvl3pPr marL="0" indent="0">
              <a:buNone/>
              <a:defRPr/>
            </a:lvl3pPr>
          </a:lstStyle>
          <a:p>
            <a:pPr lvl="0"/>
            <a:r>
              <a:rPr lang="en-US" dirty="0"/>
              <a:t>This is a divider title on up to two lines</a:t>
            </a:r>
          </a:p>
          <a:p>
            <a:pPr lvl="1"/>
            <a:r>
              <a:rPr lang="en-US" dirty="0"/>
              <a:t>Subtitle here if necessary or delete  </a:t>
            </a:r>
          </a:p>
        </p:txBody>
      </p:sp>
      <p:sp>
        <p:nvSpPr>
          <p:cNvPr id="7" name="Text Placeholder 13">
            <a:extLst>
              <a:ext uri="{FF2B5EF4-FFF2-40B4-BE49-F238E27FC236}">
                <a16:creationId xmlns:a16="http://schemas.microsoft.com/office/drawing/2014/main" id="{299F230D-1E82-44F9-9BC6-C93B620C9DFA}"/>
              </a:ext>
            </a:extLst>
          </p:cNvPr>
          <p:cNvSpPr>
            <a:spLocks noGrp="1" noChangeAspect="1"/>
          </p:cNvSpPr>
          <p:nvPr>
            <p:ph type="body" sz="quarter" idx="16"/>
          </p:nvPr>
        </p:nvSpPr>
        <p:spPr>
          <a:xfrm>
            <a:off x="340834" y="346074"/>
            <a:ext cx="1396800" cy="991655"/>
          </a:xfrm>
          <a:blipFill>
            <a:blip r:embed="rId3"/>
            <a:stretch>
              <a:fillRect/>
            </a:stretch>
          </a:blipFill>
        </p:spPr>
        <p:txBody>
          <a:bodyPr/>
          <a:lstStyle>
            <a:lvl1pPr>
              <a:defRPr>
                <a:noFill/>
              </a:defRPr>
            </a:lvl1pPr>
          </a:lstStyle>
          <a:p>
            <a:pPr lvl="0"/>
            <a:r>
              <a:rPr lang="en-US"/>
              <a:t>Click to edit Master text styles</a:t>
            </a:r>
          </a:p>
        </p:txBody>
      </p:sp>
    </p:spTree>
    <p:extLst>
      <p:ext uri="{BB962C8B-B14F-4D97-AF65-F5344CB8AC3E}">
        <p14:creationId xmlns:p14="http://schemas.microsoft.com/office/powerpoint/2010/main" val="21383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bg>
      <p:bgPr>
        <a:solidFill>
          <a:schemeClr val="bg1"/>
        </a:solidFill>
        <a:effectLst/>
      </p:bgPr>
    </p:bg>
    <p:spTree>
      <p:nvGrpSpPr>
        <p:cNvPr id="1" name=""/>
        <p:cNvGrpSpPr/>
        <p:nvPr/>
      </p:nvGrpSpPr>
      <p:grpSpPr>
        <a:xfrm>
          <a:off x="0" y="0"/>
          <a:ext cx="0" cy="0"/>
          <a:chOff x="0" y="0"/>
          <a:chExt cx="0" cy="0"/>
        </a:xfrm>
      </p:grpSpPr>
      <p:sp>
        <p:nvSpPr>
          <p:cNvPr id="23" name="Picture Placeholder 5">
            <a:extLst>
              <a:ext uri="{FF2B5EF4-FFF2-40B4-BE49-F238E27FC236}">
                <a16:creationId xmlns:a16="http://schemas.microsoft.com/office/drawing/2014/main" id="{B0BBDDE9-66FF-41DF-8472-EABBA2302F91}"/>
              </a:ext>
            </a:extLst>
          </p:cNvPr>
          <p:cNvSpPr>
            <a:spLocks noGrp="1"/>
          </p:cNvSpPr>
          <p:nvPr>
            <p:ph type="pic" sz="quarter" idx="10" hasCustomPrompt="1"/>
          </p:nvPr>
        </p:nvSpPr>
        <p:spPr>
          <a:xfrm>
            <a:off x="0" y="0"/>
            <a:ext cx="12192000" cy="6858000"/>
          </a:xfrm>
          <a:solidFill>
            <a:srgbClr val="E6E6E6"/>
          </a:solidFill>
        </p:spPr>
        <p:txBody>
          <a:bodyPr anchor="ctr"/>
          <a:lstStyle>
            <a:lvl1pPr algn="ctr">
              <a:defRPr>
                <a:solidFill>
                  <a:schemeClr val="accent1"/>
                </a:solidFill>
              </a:defRPr>
            </a:lvl1pPr>
          </a:lstStyle>
          <a:p>
            <a:r>
              <a:rPr lang="en-US" dirty="0"/>
              <a:t>Click the icon to add an image</a:t>
            </a:r>
          </a:p>
          <a:p>
            <a:endParaRPr lang="en-US" dirty="0"/>
          </a:p>
          <a:p>
            <a:endParaRPr lang="en-US" dirty="0"/>
          </a:p>
          <a:p>
            <a:endParaRPr lang="en-US" dirty="0"/>
          </a:p>
        </p:txBody>
      </p:sp>
    </p:spTree>
    <p:extLst>
      <p:ext uri="{BB962C8B-B14F-4D97-AF65-F5344CB8AC3E}">
        <p14:creationId xmlns:p14="http://schemas.microsoft.com/office/powerpoint/2010/main" val="288902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ark Image and quote">
    <p:bg>
      <p:bgPr>
        <a:solidFill>
          <a:schemeClr val="tx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bg1"/>
                </a:solidFill>
                <a:latin typeface="+mj-lt"/>
              </a:defRPr>
            </a:lvl1pPr>
            <a:lvl2pPr>
              <a:spcBef>
                <a:spcPts val="600"/>
              </a:spcBef>
              <a:defRPr sz="2100">
                <a:solidFill>
                  <a:schemeClr val="tx1"/>
                </a:solidFill>
                <a:latin typeface="+mj-lt"/>
              </a:defRPr>
            </a:lvl2pPr>
            <a:lvl3pPr marL="0" indent="0">
              <a:buNone/>
              <a:defRPr/>
            </a:lvl3pPr>
          </a:lstStyle>
          <a:p>
            <a:pPr lvl="0"/>
            <a:r>
              <a:rPr lang="en-US" dirty="0"/>
              <a:t>Simple can </a:t>
            </a:r>
            <a:br>
              <a:rPr lang="en-US" dirty="0"/>
            </a:br>
            <a:r>
              <a:rPr lang="en-US" dirty="0"/>
              <a:t>be harder than complex. You have to work hard to get your thinking clean to make it simple.</a:t>
            </a:r>
          </a:p>
        </p:txBody>
      </p:sp>
      <p:sp>
        <p:nvSpPr>
          <p:cNvPr id="7" name="Text Placeholder 9">
            <a:extLst>
              <a:ext uri="{FF2B5EF4-FFF2-40B4-BE49-F238E27FC236}">
                <a16:creationId xmlns:a16="http://schemas.microsoft.com/office/drawing/2014/main" id="{ECA3CC6F-8354-4841-9593-FAD91F210C09}"/>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bg1"/>
                </a:solidFill>
                <a:latin typeface="+mj-lt"/>
              </a:defRPr>
            </a:lvl1pPr>
            <a:lvl3pPr marL="0" indent="0">
              <a:buNone/>
              <a:defRPr/>
            </a:lvl3pPr>
          </a:lstStyle>
          <a:p>
            <a:pPr lvl="0"/>
            <a:r>
              <a:rPr lang="en-US" dirty="0"/>
              <a:t>&gt; Steve Jobs </a:t>
            </a:r>
          </a:p>
        </p:txBody>
      </p:sp>
      <p:sp>
        <p:nvSpPr>
          <p:cNvPr id="3" name="Text Placeholder 2">
            <a:extLst>
              <a:ext uri="{FF2B5EF4-FFF2-40B4-BE49-F238E27FC236}">
                <a16:creationId xmlns:a16="http://schemas.microsoft.com/office/drawing/2014/main" id="{2F26F547-003A-454A-BDA9-55BA4E9979B2}"/>
              </a:ext>
            </a:extLst>
          </p:cNvPr>
          <p:cNvSpPr>
            <a:spLocks noGrp="1"/>
          </p:cNvSpPr>
          <p:nvPr>
            <p:ph type="body" sz="quarter" idx="20"/>
          </p:nvPr>
        </p:nvSpPr>
        <p:spPr>
          <a:xfrm>
            <a:off x="353532" y="672300"/>
            <a:ext cx="1285200" cy="925200"/>
          </a:xfrm>
          <a:blipFill>
            <a:blip r:embed="rId2"/>
            <a:stretch>
              <a:fillRect/>
            </a:stretch>
          </a:blipFill>
        </p:spPr>
        <p:txBody>
          <a:bodyPr/>
          <a:lstStyle>
            <a:lvl1pPr>
              <a:defRPr>
                <a:noFill/>
              </a:defRPr>
            </a:lvl1pPr>
          </a:lstStyle>
          <a:p>
            <a:pPr lvl="0"/>
            <a:r>
              <a:rPr lang="en-US"/>
              <a:t>Click to edit Master text styles</a:t>
            </a:r>
          </a:p>
        </p:txBody>
      </p:sp>
      <p:sp>
        <p:nvSpPr>
          <p:cNvPr id="22" name="Text Placeholder 2">
            <a:extLst>
              <a:ext uri="{FF2B5EF4-FFF2-40B4-BE49-F238E27FC236}">
                <a16:creationId xmlns:a16="http://schemas.microsoft.com/office/drawing/2014/main" id="{1C57EA0E-14E0-4A2F-AE8A-4A2792BA9F39}"/>
              </a:ext>
            </a:extLst>
          </p:cNvPr>
          <p:cNvSpPr>
            <a:spLocks noGrp="1"/>
          </p:cNvSpPr>
          <p:nvPr>
            <p:ph type="body" sz="quarter" idx="21"/>
          </p:nvPr>
        </p:nvSpPr>
        <p:spPr>
          <a:xfrm>
            <a:off x="-1591383"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9" name="Text Placeholder 19">
            <a:extLst>
              <a:ext uri="{FF2B5EF4-FFF2-40B4-BE49-F238E27FC236}">
                <a16:creationId xmlns:a16="http://schemas.microsoft.com/office/drawing/2014/main" id="{E9E04DEB-2E7C-4F4F-99F9-2ABE23D4F326}"/>
              </a:ext>
            </a:extLst>
          </p:cNvPr>
          <p:cNvSpPr>
            <a:spLocks noGrp="1"/>
          </p:cNvSpPr>
          <p:nvPr>
            <p:ph type="body" sz="quarter" idx="18"/>
          </p:nvPr>
        </p:nvSpPr>
        <p:spPr>
          <a:xfrm>
            <a:off x="10488612" y="1700213"/>
            <a:ext cx="871819" cy="5157786"/>
          </a:xfrm>
          <a:solidFill>
            <a:schemeClr val="accent1"/>
          </a:solidFill>
          <a:ln w="15875">
            <a:noFill/>
          </a:ln>
        </p:spPr>
        <p:txBody>
          <a:bodyPr/>
          <a:lstStyle>
            <a:lvl1pPr>
              <a:defRPr>
                <a:noFill/>
              </a:defRPr>
            </a:lvl1pPr>
          </a:lstStyle>
          <a:p>
            <a:pPr lvl="0"/>
            <a:r>
              <a:rPr lang="en-US"/>
              <a:t>Click to edit Master text styles</a:t>
            </a:r>
          </a:p>
        </p:txBody>
      </p:sp>
      <p:sp>
        <p:nvSpPr>
          <p:cNvPr id="10" name="Text Placeholder 21">
            <a:extLst>
              <a:ext uri="{FF2B5EF4-FFF2-40B4-BE49-F238E27FC236}">
                <a16:creationId xmlns:a16="http://schemas.microsoft.com/office/drawing/2014/main" id="{A3B94DD2-6A2B-4E79-90CC-63924818EFFE}"/>
              </a:ext>
            </a:extLst>
          </p:cNvPr>
          <p:cNvSpPr>
            <a:spLocks noGrp="1"/>
          </p:cNvSpPr>
          <p:nvPr>
            <p:ph type="body" sz="quarter" idx="19"/>
          </p:nvPr>
        </p:nvSpPr>
        <p:spPr>
          <a:xfrm>
            <a:off x="11360432" y="0"/>
            <a:ext cx="831568" cy="1669143"/>
          </a:xfrm>
          <a:blipFill>
            <a:blip r:embed="rId4"/>
            <a:stretch>
              <a:fillRect/>
            </a:stretch>
          </a:blipFill>
        </p:spPr>
        <p:txBody>
          <a:bodyPr/>
          <a:lstStyle>
            <a:lvl1pPr>
              <a:defRPr>
                <a:noFill/>
              </a:defRPr>
            </a:lvl1pPr>
          </a:lstStyle>
          <a:p>
            <a:pPr lvl="0"/>
            <a:r>
              <a:rPr lang="en-US"/>
              <a:t>Click to edit Master text styles</a:t>
            </a:r>
          </a:p>
        </p:txBody>
      </p:sp>
      <p:sp>
        <p:nvSpPr>
          <p:cNvPr id="6" name="Picture Placeholder 5">
            <a:extLst>
              <a:ext uri="{FF2B5EF4-FFF2-40B4-BE49-F238E27FC236}">
                <a16:creationId xmlns:a16="http://schemas.microsoft.com/office/drawing/2014/main" id="{F128EC86-FCCC-445E-8956-8FB7F56836CF}"/>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dirty="0"/>
              <a:t>Click the icon to add an image FIRST</a:t>
            </a:r>
            <a:br>
              <a:rPr lang="en-US" dirty="0"/>
            </a:br>
            <a:r>
              <a:rPr lang="en-US" dirty="0"/>
              <a:t>and then send to back before adding text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797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Image and quote">
    <p:bg>
      <p:bgPr>
        <a:solidFill>
          <a:schemeClr val="bg1"/>
        </a:solidFill>
        <a:effectLst/>
      </p:bgPr>
    </p:bg>
    <p:spTree>
      <p:nvGrpSpPr>
        <p:cNvPr id="1" name=""/>
        <p:cNvGrpSpPr/>
        <p:nvPr/>
      </p:nvGrpSpPr>
      <p:grpSpPr>
        <a:xfrm>
          <a:off x="0" y="0"/>
          <a:ext cx="0" cy="0"/>
          <a:chOff x="0" y="0"/>
          <a:chExt cx="0" cy="0"/>
        </a:xfrm>
      </p:grpSpPr>
      <p:sp>
        <p:nvSpPr>
          <p:cNvPr id="19" name="Text Placeholder 19">
            <a:extLst>
              <a:ext uri="{FF2B5EF4-FFF2-40B4-BE49-F238E27FC236}">
                <a16:creationId xmlns:a16="http://schemas.microsoft.com/office/drawing/2014/main" id="{C57FBC43-5F0C-470C-AA67-E40C2E92F3EE}"/>
              </a:ext>
            </a:extLst>
          </p:cNvPr>
          <p:cNvSpPr>
            <a:spLocks noGrp="1"/>
          </p:cNvSpPr>
          <p:nvPr>
            <p:ph type="body" sz="quarter" idx="18"/>
          </p:nvPr>
        </p:nvSpPr>
        <p:spPr>
          <a:xfrm>
            <a:off x="10488612" y="1700213"/>
            <a:ext cx="871819" cy="5157786"/>
          </a:xfrm>
          <a:solidFill>
            <a:schemeClr val="accent1"/>
          </a:solidFill>
          <a:ln w="15875">
            <a:noFill/>
          </a:ln>
        </p:spPr>
        <p:txBody>
          <a:bodyPr/>
          <a:lstStyle>
            <a:lvl1pPr>
              <a:defRPr>
                <a:noFill/>
              </a:defRPr>
            </a:lvl1pPr>
          </a:lstStyle>
          <a:p>
            <a:pPr lvl="0"/>
            <a:r>
              <a:rPr lang="en-US"/>
              <a:t>Click to edit Master text styles</a:t>
            </a:r>
          </a:p>
        </p:txBody>
      </p:sp>
      <p:sp>
        <p:nvSpPr>
          <p:cNvPr id="21" name="Text Placeholder 21">
            <a:extLst>
              <a:ext uri="{FF2B5EF4-FFF2-40B4-BE49-F238E27FC236}">
                <a16:creationId xmlns:a16="http://schemas.microsoft.com/office/drawing/2014/main" id="{83AA571D-F28E-4C85-BD9A-89F12FBCB1E5}"/>
              </a:ext>
            </a:extLst>
          </p:cNvPr>
          <p:cNvSpPr>
            <a:spLocks noGrp="1"/>
          </p:cNvSpPr>
          <p:nvPr>
            <p:ph type="body" sz="quarter" idx="19"/>
          </p:nvPr>
        </p:nvSpPr>
        <p:spPr>
          <a:xfrm>
            <a:off x="11360432" y="0"/>
            <a:ext cx="831568" cy="1669143"/>
          </a:xfrm>
          <a:blipFill>
            <a:blip r:embed="rId2"/>
            <a:stretch>
              <a:fillRect/>
            </a:stretch>
          </a:blipFill>
        </p:spPr>
        <p:txBody>
          <a:bodyPr/>
          <a:lstStyle>
            <a:lvl1pPr>
              <a:defRPr>
                <a:noFill/>
              </a:defRPr>
            </a:lvl1pPr>
          </a:lstStyle>
          <a:p>
            <a:pPr lvl="0"/>
            <a:r>
              <a:rPr lang="en-US"/>
              <a:t>Click to edit Master text styles</a:t>
            </a:r>
          </a:p>
        </p:txBody>
      </p:sp>
      <p:sp>
        <p:nvSpPr>
          <p:cNvPr id="8" name="Text Placeholder 7">
            <a:extLst>
              <a:ext uri="{FF2B5EF4-FFF2-40B4-BE49-F238E27FC236}">
                <a16:creationId xmlns:a16="http://schemas.microsoft.com/office/drawing/2014/main" id="{6F260272-2EBA-4134-B97C-72E09EF218F7}"/>
              </a:ext>
            </a:extLst>
          </p:cNvPr>
          <p:cNvSpPr>
            <a:spLocks noGrp="1"/>
          </p:cNvSpPr>
          <p:nvPr>
            <p:ph type="body" sz="quarter" idx="14" hasCustomPrompt="1"/>
          </p:nvPr>
        </p:nvSpPr>
        <p:spPr>
          <a:xfrm>
            <a:off x="353532" y="1832579"/>
            <a:ext cx="3365981" cy="3988784"/>
          </a:xfrm>
        </p:spPr>
        <p:txBody>
          <a:bodyPr wrap="square" anchor="b">
            <a:spAutoFit/>
          </a:bodyPr>
          <a:lstStyle>
            <a:lvl1pPr>
              <a:lnSpc>
                <a:spcPct val="90000"/>
              </a:lnSpc>
              <a:spcBef>
                <a:spcPts val="0"/>
              </a:spcBef>
              <a:spcAft>
                <a:spcPts val="0"/>
              </a:spcAft>
              <a:defRPr sz="3600" b="1">
                <a:solidFill>
                  <a:schemeClr val="tx1"/>
                </a:solidFill>
                <a:latin typeface="+mj-lt"/>
              </a:defRPr>
            </a:lvl1pPr>
            <a:lvl2pPr>
              <a:spcBef>
                <a:spcPts val="600"/>
              </a:spcBef>
              <a:defRPr sz="2100">
                <a:solidFill>
                  <a:schemeClr val="tx1"/>
                </a:solidFill>
                <a:latin typeface="+mj-lt"/>
              </a:defRPr>
            </a:lvl2pPr>
            <a:lvl3pPr marL="0" indent="0">
              <a:buNone/>
              <a:defRPr/>
            </a:lvl3pPr>
          </a:lstStyle>
          <a:p>
            <a:pPr lvl="0"/>
            <a:r>
              <a:rPr lang="en-US" dirty="0"/>
              <a:t>Simple can </a:t>
            </a:r>
            <a:br>
              <a:rPr lang="en-US" dirty="0"/>
            </a:br>
            <a:r>
              <a:rPr lang="en-US" dirty="0"/>
              <a:t>be harder than complex. You have to work hard to get your thinking clean to make it simple.</a:t>
            </a:r>
          </a:p>
        </p:txBody>
      </p:sp>
      <p:sp>
        <p:nvSpPr>
          <p:cNvPr id="7" name="Text Placeholder 9">
            <a:extLst>
              <a:ext uri="{FF2B5EF4-FFF2-40B4-BE49-F238E27FC236}">
                <a16:creationId xmlns:a16="http://schemas.microsoft.com/office/drawing/2014/main" id="{ECA3CC6F-8354-4841-9593-FAD91F210C09}"/>
              </a:ext>
            </a:extLst>
          </p:cNvPr>
          <p:cNvSpPr>
            <a:spLocks noGrp="1"/>
          </p:cNvSpPr>
          <p:nvPr>
            <p:ph type="body" sz="quarter" idx="15" hasCustomPrompt="1"/>
          </p:nvPr>
        </p:nvSpPr>
        <p:spPr>
          <a:xfrm>
            <a:off x="354013" y="6201460"/>
            <a:ext cx="3365500" cy="323165"/>
          </a:xfrm>
        </p:spPr>
        <p:txBody>
          <a:bodyPr wrap="square" anchor="b">
            <a:spAutoFit/>
          </a:bodyPr>
          <a:lstStyle>
            <a:lvl1pPr>
              <a:spcBef>
                <a:spcPts val="0"/>
              </a:spcBef>
              <a:defRPr sz="2100" b="0">
                <a:solidFill>
                  <a:schemeClr val="tx1"/>
                </a:solidFill>
                <a:latin typeface="+mj-lt"/>
              </a:defRPr>
            </a:lvl1pPr>
            <a:lvl3pPr marL="0" indent="0">
              <a:buNone/>
              <a:defRPr/>
            </a:lvl3pPr>
          </a:lstStyle>
          <a:p>
            <a:pPr lvl="0"/>
            <a:r>
              <a:rPr lang="en-US" dirty="0"/>
              <a:t>&gt; Steve Jobs </a:t>
            </a:r>
          </a:p>
        </p:txBody>
      </p:sp>
      <p:sp>
        <p:nvSpPr>
          <p:cNvPr id="3" name="Text Placeholder 2">
            <a:extLst>
              <a:ext uri="{FF2B5EF4-FFF2-40B4-BE49-F238E27FC236}">
                <a16:creationId xmlns:a16="http://schemas.microsoft.com/office/drawing/2014/main" id="{2F26F547-003A-454A-BDA9-55BA4E9979B2}"/>
              </a:ext>
            </a:extLst>
          </p:cNvPr>
          <p:cNvSpPr>
            <a:spLocks noGrp="1"/>
          </p:cNvSpPr>
          <p:nvPr>
            <p:ph type="body" sz="quarter" idx="20"/>
          </p:nvPr>
        </p:nvSpPr>
        <p:spPr>
          <a:xfrm>
            <a:off x="353532" y="672300"/>
            <a:ext cx="1285200" cy="925200"/>
          </a:xfrm>
          <a:blipFill>
            <a:blip r:embed="rId3"/>
            <a:stretch>
              <a:fillRect/>
            </a:stretch>
          </a:blipFill>
        </p:spPr>
        <p:txBody>
          <a:bodyPr/>
          <a:lstStyle>
            <a:lvl1pPr>
              <a:defRPr>
                <a:noFill/>
              </a:defRPr>
            </a:lvl1pPr>
          </a:lstStyle>
          <a:p>
            <a:pPr lvl="0"/>
            <a:r>
              <a:rPr lang="en-US"/>
              <a:t>Click to edit Master text styles</a:t>
            </a:r>
          </a:p>
        </p:txBody>
      </p:sp>
      <p:sp>
        <p:nvSpPr>
          <p:cNvPr id="22" name="Text Placeholder 2">
            <a:extLst>
              <a:ext uri="{FF2B5EF4-FFF2-40B4-BE49-F238E27FC236}">
                <a16:creationId xmlns:a16="http://schemas.microsoft.com/office/drawing/2014/main" id="{1C57EA0E-14E0-4A2F-AE8A-4A2792BA9F39}"/>
              </a:ext>
            </a:extLst>
          </p:cNvPr>
          <p:cNvSpPr>
            <a:spLocks noGrp="1"/>
          </p:cNvSpPr>
          <p:nvPr>
            <p:ph type="body" sz="quarter" idx="21"/>
          </p:nvPr>
        </p:nvSpPr>
        <p:spPr>
          <a:xfrm>
            <a:off x="-1591383" y="672300"/>
            <a:ext cx="1285200" cy="925200"/>
          </a:xfrm>
          <a:blipFill>
            <a:blip r:embed="rId4"/>
            <a:stretch>
              <a:fillRect/>
            </a:stretch>
          </a:blipFill>
        </p:spPr>
        <p:txBody>
          <a:bodyPr/>
          <a:lstStyle>
            <a:lvl1pPr>
              <a:defRPr>
                <a:noFill/>
              </a:defRPr>
            </a:lvl1pPr>
          </a:lstStyle>
          <a:p>
            <a:pPr lvl="0"/>
            <a:r>
              <a:rPr lang="en-US"/>
              <a:t>Click to edit Master text styles</a:t>
            </a:r>
          </a:p>
        </p:txBody>
      </p:sp>
      <p:sp>
        <p:nvSpPr>
          <p:cNvPr id="6" name="Picture Placeholder 5">
            <a:extLst>
              <a:ext uri="{FF2B5EF4-FFF2-40B4-BE49-F238E27FC236}">
                <a16:creationId xmlns:a16="http://schemas.microsoft.com/office/drawing/2014/main" id="{F128EC86-FCCC-445E-8956-8FB7F56836CF}"/>
              </a:ext>
            </a:extLst>
          </p:cNvPr>
          <p:cNvSpPr>
            <a:spLocks noGrp="1"/>
          </p:cNvSpPr>
          <p:nvPr>
            <p:ph type="pic" sz="quarter" idx="10" hasCustomPrompt="1"/>
          </p:nvPr>
        </p:nvSpPr>
        <p:spPr>
          <a:xfrm>
            <a:off x="0" y="0"/>
            <a:ext cx="12192000" cy="6858000"/>
          </a:xfrm>
          <a:noFill/>
        </p:spPr>
        <p:txBody>
          <a:bodyPr anchor="ctr"/>
          <a:lstStyle>
            <a:lvl1pPr algn="ctr">
              <a:defRPr>
                <a:solidFill>
                  <a:schemeClr val="accent1"/>
                </a:solidFill>
              </a:defRPr>
            </a:lvl1pPr>
          </a:lstStyle>
          <a:p>
            <a:r>
              <a:rPr lang="en-US" dirty="0"/>
              <a:t>Click the icon to add an image FIRST</a:t>
            </a:r>
            <a:br>
              <a:rPr lang="en-US" dirty="0"/>
            </a:br>
            <a:r>
              <a:rPr lang="en-US" dirty="0"/>
              <a:t>and then send to back before adding text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9155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dirty="0"/>
          </a:p>
        </p:txBody>
      </p:sp>
    </p:spTree>
    <p:extLst>
      <p:ext uri="{BB962C8B-B14F-4D97-AF65-F5344CB8AC3E}">
        <p14:creationId xmlns:p14="http://schemas.microsoft.com/office/powerpoint/2010/main" val="1605784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ll 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852429-D77A-49A2-9DF4-23213316DDD2}"/>
              </a:ext>
            </a:extLst>
          </p:cNvPr>
          <p:cNvSpPr>
            <a:spLocks noGrp="1"/>
          </p:cNvSpPr>
          <p:nvPr>
            <p:ph type="ftr" sz="quarter" idx="11"/>
          </p:nvPr>
        </p:nvSpPr>
        <p:spPr/>
        <p:txBody>
          <a:bodyPr/>
          <a:lstStyle/>
          <a:p>
            <a:r>
              <a:rPr lang="en-US"/>
              <a:t>Telstra Purple | Presentation Template</a:t>
            </a:r>
            <a:endParaRPr lang="en-AU" dirty="0"/>
          </a:p>
        </p:txBody>
      </p:sp>
      <p:sp>
        <p:nvSpPr>
          <p:cNvPr id="67" name="Text Placeholder 7">
            <a:extLst>
              <a:ext uri="{FF2B5EF4-FFF2-40B4-BE49-F238E27FC236}">
                <a16:creationId xmlns:a16="http://schemas.microsoft.com/office/drawing/2014/main" id="{8D845ADA-F31A-4D3C-A5AD-9AF93403722D}"/>
              </a:ext>
            </a:extLst>
          </p:cNvPr>
          <p:cNvSpPr>
            <a:spLocks noGrp="1"/>
          </p:cNvSpPr>
          <p:nvPr>
            <p:ph type="body" sz="quarter" idx="14" hasCustomPrompt="1"/>
          </p:nvPr>
        </p:nvSpPr>
        <p:spPr>
          <a:xfrm>
            <a:off x="347896" y="359044"/>
            <a:ext cx="11502145" cy="861774"/>
          </a:xfrm>
        </p:spPr>
        <p:txBody>
          <a:bodyPr wrap="square">
            <a:spAutoFit/>
          </a:bodyPr>
          <a:lstStyle>
            <a:lvl1pPr>
              <a:lnSpc>
                <a:spcPct val="90000"/>
              </a:lnSpc>
              <a:spcBef>
                <a:spcPts val="0"/>
              </a:spcBef>
              <a:spcAft>
                <a:spcPts val="0"/>
              </a:spcAft>
              <a:defRPr sz="4000" b="1">
                <a:solidFill>
                  <a:schemeClr val="tx2"/>
                </a:solidFill>
                <a:latin typeface="+mj-lt"/>
              </a:defRPr>
            </a:lvl1pPr>
            <a:lvl2pPr>
              <a:spcBef>
                <a:spcPts val="0"/>
              </a:spcBef>
              <a:spcAft>
                <a:spcPts val="0"/>
              </a:spcAft>
              <a:defRPr sz="2000">
                <a:latin typeface="+mj-lt"/>
              </a:defRPr>
            </a:lvl2pPr>
            <a:lvl3pPr marL="0" indent="0">
              <a:buNone/>
              <a:defRPr/>
            </a:lvl3pPr>
          </a:lstStyle>
          <a:p>
            <a:pPr lvl="0"/>
            <a:r>
              <a:rPr lang="en-US" dirty="0"/>
              <a:t>Slide title</a:t>
            </a:r>
          </a:p>
          <a:p>
            <a:pPr lvl="1"/>
            <a:r>
              <a:rPr lang="en-US" dirty="0"/>
              <a:t>Slide subtitle</a:t>
            </a:r>
          </a:p>
        </p:txBody>
      </p:sp>
      <p:sp>
        <p:nvSpPr>
          <p:cNvPr id="68" name="Slide Number Placeholder 67">
            <a:extLst>
              <a:ext uri="{FF2B5EF4-FFF2-40B4-BE49-F238E27FC236}">
                <a16:creationId xmlns:a16="http://schemas.microsoft.com/office/drawing/2014/main" id="{63776DB5-2D7E-4D43-BF8C-327919C09D5A}"/>
              </a:ext>
            </a:extLst>
          </p:cNvPr>
          <p:cNvSpPr>
            <a:spLocks noGrp="1"/>
          </p:cNvSpPr>
          <p:nvPr>
            <p:ph type="sldNum" sz="quarter" idx="15"/>
          </p:nvPr>
        </p:nvSpPr>
        <p:spPr/>
        <p:txBody>
          <a:bodyPr/>
          <a:lstStyle/>
          <a:p>
            <a:fld id="{F52F7EB1-5C13-42E3-A830-3DDEA4CA647C}" type="slidenum">
              <a:rPr lang="en-AU" smtClean="0"/>
              <a:pPr/>
              <a:t>‹#›</a:t>
            </a:fld>
            <a:endParaRPr lang="en-AU" dirty="0"/>
          </a:p>
        </p:txBody>
      </p:sp>
      <p:sp>
        <p:nvSpPr>
          <p:cNvPr id="3" name="Text Placeholder 2">
            <a:extLst>
              <a:ext uri="{FF2B5EF4-FFF2-40B4-BE49-F238E27FC236}">
                <a16:creationId xmlns:a16="http://schemas.microsoft.com/office/drawing/2014/main" id="{77999380-0ABA-4961-87EE-38394C7A69DE}"/>
              </a:ext>
            </a:extLst>
          </p:cNvPr>
          <p:cNvSpPr>
            <a:spLocks noGrp="1"/>
          </p:cNvSpPr>
          <p:nvPr>
            <p:ph type="body" sz="quarter" idx="16" hasCustomPrompt="1"/>
          </p:nvPr>
        </p:nvSpPr>
        <p:spPr>
          <a:xfrm>
            <a:off x="334963" y="1700213"/>
            <a:ext cx="3384550" cy="2763837"/>
          </a:xfrm>
          <a:solidFill>
            <a:schemeClr val="accent1"/>
          </a:solidFill>
        </p:spPr>
        <p:txBody>
          <a:bodyPr lIns="360000" tIns="360000" rIns="360000" bIns="360000" anchor="ctr"/>
          <a:lstStyle>
            <a:lvl1pPr>
              <a:defRPr sz="2400">
                <a:solidFill>
                  <a:schemeClr val="bg1"/>
                </a:solidFill>
              </a:defRPr>
            </a:lvl1pPr>
            <a:lvl2pPr>
              <a:spcAft>
                <a:spcPts val="1000"/>
              </a:spcAft>
              <a:defRPr sz="1800">
                <a:solidFill>
                  <a:schemeClr val="bg1"/>
                </a:solidFill>
                <a:latin typeface="+mj-lt"/>
              </a:defRPr>
            </a:lvl2pPr>
            <a:lvl3pPr marL="0" indent="0">
              <a:buNone/>
              <a:defRPr>
                <a:solidFill>
                  <a:schemeClr val="bg1"/>
                </a:solidFill>
              </a:defRPr>
            </a:lvl3pPr>
            <a:lvl4pPr>
              <a:defRPr>
                <a:solidFill>
                  <a:schemeClr val="bg1"/>
                </a:solidFill>
              </a:defRPr>
            </a:lvl4pPr>
            <a:lvl5pPr>
              <a:defRPr>
                <a:solidFill>
                  <a:schemeClr val="bg1"/>
                </a:solidFill>
              </a:defRPr>
            </a:lvl5pPr>
          </a:lstStyle>
          <a:p>
            <a:pPr lvl="0"/>
            <a:r>
              <a:rPr lang="en-US" dirty="0"/>
              <a:t>Click to edit text</a:t>
            </a:r>
          </a:p>
          <a:p>
            <a:pPr lvl="1"/>
            <a:r>
              <a:rPr lang="en-US" dirty="0"/>
              <a:t>Second level</a:t>
            </a:r>
          </a:p>
        </p:txBody>
      </p:sp>
      <p:sp>
        <p:nvSpPr>
          <p:cNvPr id="6" name="Picture Placeholder 5">
            <a:extLst>
              <a:ext uri="{FF2B5EF4-FFF2-40B4-BE49-F238E27FC236}">
                <a16:creationId xmlns:a16="http://schemas.microsoft.com/office/drawing/2014/main" id="{8E722C58-5E53-4A2F-A6DB-04466BBB945B}"/>
              </a:ext>
            </a:extLst>
          </p:cNvPr>
          <p:cNvSpPr>
            <a:spLocks noGrp="1"/>
          </p:cNvSpPr>
          <p:nvPr>
            <p:ph type="pic" sz="quarter" idx="17"/>
          </p:nvPr>
        </p:nvSpPr>
        <p:spPr>
          <a:xfrm>
            <a:off x="3719513" y="1700213"/>
            <a:ext cx="8121650" cy="2763837"/>
          </a:xfrm>
          <a:solidFill>
            <a:srgbClr val="E6E6E6"/>
          </a:solidFill>
        </p:spPr>
        <p:txBody>
          <a:bodyPr/>
          <a:lstStyle>
            <a:lvl1pPr algn="ctr">
              <a:defRPr/>
            </a:lvl1pPr>
          </a:lstStyle>
          <a:p>
            <a:r>
              <a:rPr lang="en-US"/>
              <a:t>Click icon to add picture</a:t>
            </a:r>
            <a:endParaRPr lang="en-AU" dirty="0"/>
          </a:p>
        </p:txBody>
      </p:sp>
      <p:sp>
        <p:nvSpPr>
          <p:cNvPr id="8" name="Text Placeholder 7">
            <a:extLst>
              <a:ext uri="{FF2B5EF4-FFF2-40B4-BE49-F238E27FC236}">
                <a16:creationId xmlns:a16="http://schemas.microsoft.com/office/drawing/2014/main" id="{BC89D964-EB6C-4780-A4C5-5284C1530DC1}"/>
              </a:ext>
            </a:extLst>
          </p:cNvPr>
          <p:cNvSpPr>
            <a:spLocks noGrp="1"/>
          </p:cNvSpPr>
          <p:nvPr>
            <p:ph type="body" sz="quarter" idx="18"/>
          </p:nvPr>
        </p:nvSpPr>
        <p:spPr>
          <a:xfrm>
            <a:off x="334963" y="5489575"/>
            <a:ext cx="2160000" cy="676275"/>
          </a:xfrm>
        </p:spPr>
        <p:txBody>
          <a:bodyPr/>
          <a:lstStyle/>
          <a:p>
            <a:pPr lvl="0"/>
            <a:r>
              <a:rPr lang="en-US"/>
              <a:t>Click to edit Master text styles</a:t>
            </a:r>
          </a:p>
          <a:p>
            <a:pPr lvl="1"/>
            <a:r>
              <a:rPr lang="en-US"/>
              <a:t>Second level</a:t>
            </a:r>
          </a:p>
        </p:txBody>
      </p:sp>
      <p:sp>
        <p:nvSpPr>
          <p:cNvPr id="11" name="Text Placeholder 7">
            <a:extLst>
              <a:ext uri="{FF2B5EF4-FFF2-40B4-BE49-F238E27FC236}">
                <a16:creationId xmlns:a16="http://schemas.microsoft.com/office/drawing/2014/main" id="{8E4D525A-9AE0-4209-BAC0-0236FA6635E0}"/>
              </a:ext>
            </a:extLst>
          </p:cNvPr>
          <p:cNvSpPr>
            <a:spLocks noGrp="1"/>
          </p:cNvSpPr>
          <p:nvPr>
            <p:ph type="body" sz="quarter" idx="19"/>
          </p:nvPr>
        </p:nvSpPr>
        <p:spPr>
          <a:xfrm>
            <a:off x="3447188" y="5489575"/>
            <a:ext cx="2160000" cy="676275"/>
          </a:xfrm>
        </p:spPr>
        <p:txBody>
          <a:bodyPr/>
          <a:lstStyle/>
          <a:p>
            <a:pPr lvl="0"/>
            <a:r>
              <a:rPr lang="en-US"/>
              <a:t>Click to edit Master text styles</a:t>
            </a:r>
          </a:p>
          <a:p>
            <a:pPr lvl="1"/>
            <a:r>
              <a:rPr lang="en-US"/>
              <a:t>Second level</a:t>
            </a:r>
          </a:p>
        </p:txBody>
      </p:sp>
      <p:sp>
        <p:nvSpPr>
          <p:cNvPr id="12" name="Text Placeholder 7">
            <a:extLst>
              <a:ext uri="{FF2B5EF4-FFF2-40B4-BE49-F238E27FC236}">
                <a16:creationId xmlns:a16="http://schemas.microsoft.com/office/drawing/2014/main" id="{2EDCF5D5-D397-47F7-8DEB-19F4B301B0E8}"/>
              </a:ext>
            </a:extLst>
          </p:cNvPr>
          <p:cNvSpPr>
            <a:spLocks noGrp="1"/>
          </p:cNvSpPr>
          <p:nvPr>
            <p:ph type="body" sz="quarter" idx="20"/>
          </p:nvPr>
        </p:nvSpPr>
        <p:spPr>
          <a:xfrm>
            <a:off x="6559413" y="5489575"/>
            <a:ext cx="2160000" cy="676275"/>
          </a:xfrm>
        </p:spPr>
        <p:txBody>
          <a:bodyPr/>
          <a:lstStyle/>
          <a:p>
            <a:pPr lvl="0"/>
            <a:r>
              <a:rPr lang="en-US"/>
              <a:t>Click to edit Master text styles</a:t>
            </a:r>
          </a:p>
          <a:p>
            <a:pPr lvl="1"/>
            <a:r>
              <a:rPr lang="en-US"/>
              <a:t>Second level</a:t>
            </a:r>
          </a:p>
        </p:txBody>
      </p:sp>
      <p:sp>
        <p:nvSpPr>
          <p:cNvPr id="13" name="Text Placeholder 7">
            <a:extLst>
              <a:ext uri="{FF2B5EF4-FFF2-40B4-BE49-F238E27FC236}">
                <a16:creationId xmlns:a16="http://schemas.microsoft.com/office/drawing/2014/main" id="{93F53F1D-D967-4977-A0C7-94E55039AB51}"/>
              </a:ext>
            </a:extLst>
          </p:cNvPr>
          <p:cNvSpPr>
            <a:spLocks noGrp="1"/>
          </p:cNvSpPr>
          <p:nvPr>
            <p:ph type="body" sz="quarter" idx="21"/>
          </p:nvPr>
        </p:nvSpPr>
        <p:spPr>
          <a:xfrm>
            <a:off x="9671637" y="5489575"/>
            <a:ext cx="2160000" cy="67627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7734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hidden="1">
            <a:extLst>
              <a:ext uri="{FF2B5EF4-FFF2-40B4-BE49-F238E27FC236}">
                <a16:creationId xmlns:a16="http://schemas.microsoft.com/office/drawing/2014/main" id="{1FD41CA0-09AC-46C4-A75F-0A47CECC9374}"/>
              </a:ext>
            </a:extLst>
          </p:cNvPr>
          <p:cNvPicPr>
            <a:picLocks noChangeAspect="1"/>
          </p:cNvPicPr>
          <p:nvPr userDrawn="1"/>
        </p:nvPicPr>
        <p:blipFill rotWithShape="1">
          <a:blip r:embed="rId40" cstate="screen">
            <a:extLst>
              <a:ext uri="{28A0092B-C50C-407E-A947-70E740481C1C}">
                <a14:useLocalDpi xmlns:a14="http://schemas.microsoft.com/office/drawing/2010/main"/>
              </a:ext>
            </a:extLst>
          </a:blip>
          <a:srcRect/>
          <a:stretch/>
        </p:blipFill>
        <p:spPr>
          <a:xfrm>
            <a:off x="0" y="0"/>
            <a:ext cx="12192000" cy="6870700"/>
          </a:xfrm>
          <a:prstGeom prst="rect">
            <a:avLst/>
          </a:prstGeom>
        </p:spPr>
      </p:pic>
      <p:sp>
        <p:nvSpPr>
          <p:cNvPr id="3" name="Title Placeholder 1">
            <a:extLst>
              <a:ext uri="{FF2B5EF4-FFF2-40B4-BE49-F238E27FC236}">
                <a16:creationId xmlns:a16="http://schemas.microsoft.com/office/drawing/2014/main" id="{0B30B5D3-B632-4AA7-8059-F0DEA426899A}"/>
              </a:ext>
            </a:extLst>
          </p:cNvPr>
          <p:cNvSpPr>
            <a:spLocks noGrp="1"/>
          </p:cNvSpPr>
          <p:nvPr>
            <p:ph type="title"/>
          </p:nvPr>
        </p:nvSpPr>
        <p:spPr>
          <a:xfrm>
            <a:off x="339018" y="351609"/>
            <a:ext cx="11492620" cy="553998"/>
          </a:xfrm>
          <a:prstGeom prst="rect">
            <a:avLst/>
          </a:prstGeom>
        </p:spPr>
        <p:txBody>
          <a:bodyPr vert="horz" wrap="square" lIns="0" tIns="0" rIns="0" bIns="0" rtlCol="0" anchor="t" anchorCtr="0">
            <a:spAutoFit/>
          </a:bodyPr>
          <a:lstStyle/>
          <a:p>
            <a:pPr marL="0" lvl="0" indent="0" algn="l" defTabSz="914400" rtl="0" eaLnBrk="1" latinLnBrk="0" hangingPunct="1">
              <a:lnSpc>
                <a:spcPct val="90000"/>
              </a:lnSpc>
              <a:spcBef>
                <a:spcPts val="0"/>
              </a:spcBef>
              <a:spcAft>
                <a:spcPts val="0"/>
              </a:spcAft>
              <a:buFont typeface="Arial" panose="020B0604020202020204" pitchFamily="34" charset="0"/>
              <a:buNone/>
            </a:pPr>
            <a:r>
              <a:rPr lang="en-US" dirty="0"/>
              <a:t>Slide heading</a:t>
            </a:r>
            <a:endParaRPr lang="en-AU" dirty="0"/>
          </a:p>
        </p:txBody>
      </p:sp>
      <p:sp>
        <p:nvSpPr>
          <p:cNvPr id="4" name="Text Placeholder 2">
            <a:extLst>
              <a:ext uri="{FF2B5EF4-FFF2-40B4-BE49-F238E27FC236}">
                <a16:creationId xmlns:a16="http://schemas.microsoft.com/office/drawing/2014/main" id="{551EBBC6-FCE2-4321-89FA-1BD2C815DEEB}"/>
              </a:ext>
            </a:extLst>
          </p:cNvPr>
          <p:cNvSpPr>
            <a:spLocks noGrp="1"/>
          </p:cNvSpPr>
          <p:nvPr>
            <p:ph type="body" idx="1"/>
          </p:nvPr>
        </p:nvSpPr>
        <p:spPr>
          <a:xfrm>
            <a:off x="339018" y="1700213"/>
            <a:ext cx="11506200" cy="44656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Footer Placeholder 4">
            <a:extLst>
              <a:ext uri="{FF2B5EF4-FFF2-40B4-BE49-F238E27FC236}">
                <a16:creationId xmlns:a16="http://schemas.microsoft.com/office/drawing/2014/main" id="{04EEFBF3-246C-4DD7-B963-DDEC0128D8FB}"/>
              </a:ext>
            </a:extLst>
          </p:cNvPr>
          <p:cNvSpPr>
            <a:spLocks noGrp="1"/>
          </p:cNvSpPr>
          <p:nvPr>
            <p:ph type="ftr" sz="quarter" idx="3"/>
          </p:nvPr>
        </p:nvSpPr>
        <p:spPr>
          <a:xfrm>
            <a:off x="7525218" y="6404689"/>
            <a:ext cx="4320000" cy="123111"/>
          </a:xfrm>
          <a:prstGeom prst="rect">
            <a:avLst/>
          </a:prstGeom>
        </p:spPr>
        <p:txBody>
          <a:bodyPr vert="horz" lIns="0" tIns="0" rIns="0" bIns="0" rtlCol="0" anchor="ctr">
            <a:spAutoFit/>
          </a:bodyPr>
          <a:lstStyle>
            <a:lvl1pPr algn="r">
              <a:defRPr sz="800">
                <a:solidFill>
                  <a:schemeClr val="tx1"/>
                </a:solidFill>
                <a:latin typeface="+mn-lt"/>
              </a:defRPr>
            </a:lvl1pPr>
          </a:lstStyle>
          <a:p>
            <a:r>
              <a:rPr lang="en-US" dirty="0"/>
              <a:t>Telstra Purple</a:t>
            </a:r>
            <a:endParaRPr lang="en-AU" dirty="0"/>
          </a:p>
        </p:txBody>
      </p:sp>
      <p:sp>
        <p:nvSpPr>
          <p:cNvPr id="8" name="Slide Number Placeholder 5">
            <a:extLst>
              <a:ext uri="{FF2B5EF4-FFF2-40B4-BE49-F238E27FC236}">
                <a16:creationId xmlns:a16="http://schemas.microsoft.com/office/drawing/2014/main" id="{7DBE0BB0-9ABF-4E9C-8A57-D675004E6E1A}"/>
              </a:ext>
            </a:extLst>
          </p:cNvPr>
          <p:cNvSpPr>
            <a:spLocks noGrp="1"/>
          </p:cNvSpPr>
          <p:nvPr>
            <p:ph type="sldNum" sz="quarter" idx="4"/>
          </p:nvPr>
        </p:nvSpPr>
        <p:spPr>
          <a:xfrm>
            <a:off x="346781" y="6404689"/>
            <a:ext cx="118622" cy="123111"/>
          </a:xfrm>
          <a:prstGeom prst="rect">
            <a:avLst/>
          </a:prstGeom>
        </p:spPr>
        <p:txBody>
          <a:bodyPr vert="horz" wrap="none" lIns="0" tIns="0" rIns="0" bIns="0" rtlCol="0" anchor="ctr">
            <a:spAutoFit/>
          </a:bodyPr>
          <a:lstStyle>
            <a:lvl1pPr algn="r">
              <a:defRPr sz="800">
                <a:solidFill>
                  <a:schemeClr val="tx1"/>
                </a:solidFill>
                <a:latin typeface="+mn-lt"/>
              </a:defRPr>
            </a:lvl1pPr>
          </a:lstStyle>
          <a:p>
            <a:fld id="{F52F7EB1-5C13-42E3-A830-3DDEA4CA647C}" type="slidenum">
              <a:rPr lang="en-AU" smtClean="0"/>
              <a:pPr/>
              <a:t>‹#›</a:t>
            </a:fld>
            <a:endParaRPr lang="en-AU" dirty="0"/>
          </a:p>
        </p:txBody>
      </p:sp>
    </p:spTree>
    <p:extLst>
      <p:ext uri="{BB962C8B-B14F-4D97-AF65-F5344CB8AC3E}">
        <p14:creationId xmlns:p14="http://schemas.microsoft.com/office/powerpoint/2010/main" val="2369307431"/>
      </p:ext>
    </p:extLst>
  </p:cSld>
  <p:clrMap bg1="lt1" tx1="dk1" bg2="lt2" tx2="dk2" accent1="accent1" accent2="accent2" accent3="accent3" accent4="accent4" accent5="accent5" accent6="accent6" hlink="hlink" folHlink="folHlink"/>
  <p:sldLayoutIdLst>
    <p:sldLayoutId id="2147484010" r:id="rId1"/>
    <p:sldLayoutId id="2147484051" r:id="rId2"/>
    <p:sldLayoutId id="2147484011" r:id="rId3"/>
    <p:sldLayoutId id="2147484050" r:id="rId4"/>
    <p:sldLayoutId id="2147484012" r:id="rId5"/>
    <p:sldLayoutId id="2147484015" r:id="rId6"/>
    <p:sldLayoutId id="2147484014" r:id="rId7"/>
    <p:sldLayoutId id="2147484005" r:id="rId8"/>
    <p:sldLayoutId id="2147484042" r:id="rId9"/>
    <p:sldLayoutId id="2147484047" r:id="rId10"/>
    <p:sldLayoutId id="2147484043" r:id="rId11"/>
    <p:sldLayoutId id="2147484046" r:id="rId12"/>
    <p:sldLayoutId id="2147484045" r:id="rId13"/>
    <p:sldLayoutId id="2147484044" r:id="rId14"/>
    <p:sldLayoutId id="2147484036" r:id="rId15"/>
    <p:sldLayoutId id="2147484037" r:id="rId16"/>
    <p:sldLayoutId id="2147484038" r:id="rId17"/>
    <p:sldLayoutId id="2147484016" r:id="rId18"/>
    <p:sldLayoutId id="2147484040" r:id="rId19"/>
    <p:sldLayoutId id="2147484022" r:id="rId20"/>
    <p:sldLayoutId id="2147484023" r:id="rId21"/>
    <p:sldLayoutId id="2147484024" r:id="rId22"/>
    <p:sldLayoutId id="2147484049" r:id="rId23"/>
    <p:sldLayoutId id="2147484017" r:id="rId24"/>
    <p:sldLayoutId id="2147484021" r:id="rId25"/>
    <p:sldLayoutId id="2147484025" r:id="rId26"/>
    <p:sldLayoutId id="2147484028" r:id="rId27"/>
    <p:sldLayoutId id="2147484033" r:id="rId28"/>
    <p:sldLayoutId id="2147484052" r:id="rId29"/>
    <p:sldLayoutId id="2147484007" r:id="rId30"/>
    <p:sldLayoutId id="2147484048" r:id="rId31"/>
    <p:sldLayoutId id="2147484053" r:id="rId32"/>
    <p:sldLayoutId id="2147484029" r:id="rId33"/>
    <p:sldLayoutId id="2147484008" r:id="rId34"/>
    <p:sldLayoutId id="2147484018" r:id="rId35"/>
    <p:sldLayoutId id="2147484019" r:id="rId36"/>
    <p:sldLayoutId id="2147484020" r:id="rId37"/>
    <p:sldLayoutId id="2147484041"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lang="en-AU" sz="4000" b="1" kern="1200" dirty="0">
          <a:solidFill>
            <a:schemeClr val="tx2"/>
          </a:solidFill>
          <a:latin typeface="+mj-lt"/>
          <a:ea typeface="+mn-ea"/>
          <a:cs typeface="+mn-cs"/>
        </a:defRPr>
      </a:lvl1pPr>
    </p:titleStyle>
    <p:bodyStyle>
      <a:lvl1pPr marL="0" indent="0" algn="l" defTabSz="914400" rtl="0" eaLnBrk="1" latinLnBrk="0" hangingPunct="1">
        <a:lnSpc>
          <a:spcPct val="100000"/>
        </a:lnSpc>
        <a:spcBef>
          <a:spcPts val="600"/>
        </a:spcBef>
        <a:spcAft>
          <a:spcPts val="0"/>
        </a:spcAft>
        <a:buFont typeface="Arial" panose="020B0604020202020204" pitchFamily="34" charset="0"/>
        <a:buNone/>
        <a:defRPr sz="1400" b="0" kern="1200">
          <a:solidFill>
            <a:schemeClr val="tx2"/>
          </a:solidFill>
          <a:latin typeface="+mj-lt"/>
          <a:ea typeface="+mn-ea"/>
          <a:cs typeface="+mn-cs"/>
        </a:defRPr>
      </a:lvl1pPr>
      <a:lvl2pPr marL="0" indent="0" algn="l" defTabSz="914400" rtl="0" eaLnBrk="1" latinLnBrk="0" hangingPunct="1">
        <a:lnSpc>
          <a:spcPct val="100000"/>
        </a:lnSpc>
        <a:spcBef>
          <a:spcPts val="0"/>
        </a:spcBef>
        <a:spcAft>
          <a:spcPts val="1800"/>
        </a:spcAft>
        <a:buFont typeface="Arial" panose="020B0604020202020204" pitchFamily="34" charset="0"/>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1800"/>
        </a:spcAft>
        <a:buClr>
          <a:schemeClr val="accent1"/>
        </a:buClr>
        <a:buSzPct val="120000"/>
        <a:buFont typeface="Plain Light" panose="020B0004020202020204" pitchFamily="34" charset="0"/>
        <a:buChar char="›"/>
        <a:defRPr sz="1400" kern="1200">
          <a:solidFill>
            <a:schemeClr val="tx1"/>
          </a:solidFill>
          <a:latin typeface="+mn-lt"/>
          <a:ea typeface="+mn-ea"/>
          <a:cs typeface="+mn-cs"/>
        </a:defRPr>
      </a:lvl3pPr>
      <a:lvl4pPr marL="360000" indent="-180000" algn="l" defTabSz="914400" rtl="0" eaLnBrk="1" latinLnBrk="0" hangingPunct="1">
        <a:lnSpc>
          <a:spcPct val="100000"/>
        </a:lnSpc>
        <a:spcBef>
          <a:spcPts val="0"/>
        </a:spcBef>
        <a:spcAft>
          <a:spcPts val="1800"/>
        </a:spcAft>
        <a:buClr>
          <a:schemeClr val="accent2"/>
        </a:buClr>
        <a:buFont typeface="Telstra Akkurat" panose="020B0504020101020102" pitchFamily="34" charset="0"/>
        <a:buChar char="–"/>
        <a:defRPr sz="1400" kern="1200">
          <a:solidFill>
            <a:schemeClr val="tx1"/>
          </a:solidFill>
          <a:latin typeface="+mn-lt"/>
          <a:ea typeface="+mn-ea"/>
          <a:cs typeface="+mn-cs"/>
        </a:defRPr>
      </a:lvl4pPr>
      <a:lvl5pPr marL="540000" indent="-180000" algn="l" defTabSz="914400" rtl="0" eaLnBrk="1" latinLnBrk="0" hangingPunct="1">
        <a:lnSpc>
          <a:spcPct val="100000"/>
        </a:lnSpc>
        <a:spcBef>
          <a:spcPts val="0"/>
        </a:spcBef>
        <a:spcAft>
          <a:spcPts val="1000"/>
        </a:spcAft>
        <a:buClr>
          <a:schemeClr val="accent1"/>
        </a:buClr>
        <a:buSzPct val="120000"/>
        <a:buFont typeface="Plain Light" panose="020B00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500" kern="1200">
          <a:solidFill>
            <a:schemeClr val="tx1"/>
          </a:solidFill>
          <a:latin typeface="+mn-lt"/>
          <a:ea typeface="+mn-ea"/>
          <a:cs typeface="+mn-cs"/>
        </a:defRPr>
      </a:lvl1pPr>
      <a:lvl2pPr marL="457200" algn="l" defTabSz="914400" rtl="0" eaLnBrk="1" latinLnBrk="0" hangingPunct="1">
        <a:defRPr sz="1500" kern="1200">
          <a:solidFill>
            <a:schemeClr val="tx1"/>
          </a:solidFill>
          <a:latin typeface="+mn-lt"/>
          <a:ea typeface="+mn-ea"/>
          <a:cs typeface="+mn-cs"/>
        </a:defRPr>
      </a:lvl2pPr>
      <a:lvl3pPr marL="914400" algn="l" defTabSz="914400" rtl="0" eaLnBrk="1" latinLnBrk="0" hangingPunct="1">
        <a:defRPr sz="1500" kern="1200">
          <a:solidFill>
            <a:schemeClr val="tx1"/>
          </a:solidFill>
          <a:latin typeface="+mn-lt"/>
          <a:ea typeface="+mn-ea"/>
          <a:cs typeface="+mn-cs"/>
        </a:defRPr>
      </a:lvl3pPr>
      <a:lvl4pPr marL="1371600" algn="l" defTabSz="914400" rtl="0" eaLnBrk="1" latinLnBrk="0" hangingPunct="1">
        <a:defRPr sz="1500" kern="1200">
          <a:solidFill>
            <a:schemeClr val="tx1"/>
          </a:solidFill>
          <a:latin typeface="+mn-lt"/>
          <a:ea typeface="+mn-ea"/>
          <a:cs typeface="+mn-cs"/>
        </a:defRPr>
      </a:lvl4pPr>
      <a:lvl5pPr marL="1828800" algn="l" defTabSz="914400" rtl="0" eaLnBrk="1" latinLnBrk="0" hangingPunct="1">
        <a:defRPr sz="1500" kern="1200">
          <a:solidFill>
            <a:schemeClr val="tx1"/>
          </a:solidFill>
          <a:latin typeface="+mn-lt"/>
          <a:ea typeface="+mn-ea"/>
          <a:cs typeface="+mn-cs"/>
        </a:defRPr>
      </a:lvl5pPr>
      <a:lvl6pPr marL="2286000" algn="l" defTabSz="914400" rtl="0" eaLnBrk="1" latinLnBrk="0" hangingPunct="1">
        <a:defRPr sz="1500" kern="1200">
          <a:solidFill>
            <a:schemeClr val="tx1"/>
          </a:solidFill>
          <a:latin typeface="+mn-lt"/>
          <a:ea typeface="+mn-ea"/>
          <a:cs typeface="+mn-cs"/>
        </a:defRPr>
      </a:lvl6pPr>
      <a:lvl7pPr marL="2743200" algn="l" defTabSz="914400" rtl="0" eaLnBrk="1" latinLnBrk="0" hangingPunct="1">
        <a:defRPr sz="1500" kern="1200">
          <a:solidFill>
            <a:schemeClr val="tx1"/>
          </a:solidFill>
          <a:latin typeface="+mn-lt"/>
          <a:ea typeface="+mn-ea"/>
          <a:cs typeface="+mn-cs"/>
        </a:defRPr>
      </a:lvl7pPr>
      <a:lvl8pPr marL="3200400" algn="l" defTabSz="914400" rtl="0" eaLnBrk="1" latinLnBrk="0" hangingPunct="1">
        <a:defRPr sz="1500" kern="1200">
          <a:solidFill>
            <a:schemeClr val="tx1"/>
          </a:solidFill>
          <a:latin typeface="+mn-lt"/>
          <a:ea typeface="+mn-ea"/>
          <a:cs typeface="+mn-cs"/>
        </a:defRPr>
      </a:lvl8pPr>
      <a:lvl9pPr marL="3657600" algn="l" defTabSz="914400" rtl="0" eaLnBrk="1" latinLnBrk="0" hangingPunct="1">
        <a:defRPr sz="15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1071" userDrawn="1">
          <p15:clr>
            <a:srgbClr val="A4A3A4"/>
          </p15:clr>
        </p15:guide>
        <p15:guide id="5" orient="horz" pos="3884" userDrawn="1">
          <p15:clr>
            <a:srgbClr val="F26B43"/>
          </p15:clr>
        </p15:guide>
        <p15:guide id="6" orient="horz" pos="4110" userDrawn="1">
          <p15:clr>
            <a:srgbClr val="F26B43"/>
          </p15:clr>
        </p15:guide>
        <p15:guide id="9" pos="426" userDrawn="1">
          <p15:clr>
            <a:srgbClr val="A4A3A4"/>
          </p15:clr>
        </p15:guide>
        <p15:guide id="10" pos="642" userDrawn="1">
          <p15:clr>
            <a:srgbClr val="A4A3A4"/>
          </p15:clr>
        </p15:guide>
        <p15:guide id="13" pos="1054">
          <p15:clr>
            <a:srgbClr val="A4A3A4"/>
          </p15:clr>
        </p15:guide>
        <p15:guide id="14" pos="1277" userDrawn="1">
          <p15:clr>
            <a:srgbClr val="A4A3A4"/>
          </p15:clr>
        </p15:guide>
        <p15:guide id="16" pos="1493" userDrawn="1">
          <p15:clr>
            <a:srgbClr val="A4A3A4"/>
          </p15:clr>
        </p15:guide>
        <p15:guide id="17" pos="1710" userDrawn="1">
          <p15:clr>
            <a:srgbClr val="A4A3A4"/>
          </p15:clr>
        </p15:guide>
        <p15:guide id="19" pos="1912" userDrawn="1">
          <p15:clr>
            <a:srgbClr val="A4A3A4"/>
          </p15:clr>
        </p15:guide>
        <p15:guide id="20" pos="2139" userDrawn="1">
          <p15:clr>
            <a:srgbClr val="A4A3A4"/>
          </p15:clr>
        </p15:guide>
        <p15:guide id="21" pos="2343" userDrawn="1">
          <p15:clr>
            <a:srgbClr val="A4A3A4"/>
          </p15:clr>
        </p15:guide>
        <p15:guide id="23" pos="2558">
          <p15:clr>
            <a:srgbClr val="A4A3A4"/>
          </p15:clr>
        </p15:guide>
        <p15:guide id="25" pos="2774" userDrawn="1">
          <p15:clr>
            <a:srgbClr val="5ACBF0"/>
          </p15:clr>
        </p15:guide>
        <p15:guide id="26" pos="2978" userDrawn="1">
          <p15:clr>
            <a:srgbClr val="A4A3A4"/>
          </p15:clr>
        </p15:guide>
        <p15:guide id="27" pos="3205" userDrawn="1">
          <p15:clr>
            <a:srgbClr val="A4A3A4"/>
          </p15:clr>
        </p15:guide>
        <p15:guide id="28" pos="3409" userDrawn="1">
          <p15:clr>
            <a:srgbClr val="A4A3A4"/>
          </p15:clr>
        </p15:guide>
        <p15:guide id="30" pos="3613" userDrawn="1">
          <p15:clr>
            <a:srgbClr val="A4A3A4"/>
          </p15:clr>
        </p15:guide>
        <p15:guide id="31" pos="3840" userDrawn="1">
          <p15:clr>
            <a:srgbClr val="F26B43"/>
          </p15:clr>
        </p15:guide>
        <p15:guide id="32" pos="4044" userDrawn="1">
          <p15:clr>
            <a:srgbClr val="A4A3A4"/>
          </p15:clr>
        </p15:guide>
        <p15:guide id="34" pos="4271" userDrawn="1">
          <p15:clr>
            <a:srgbClr val="A4A3A4"/>
          </p15:clr>
        </p15:guide>
        <p15:guide id="36" pos="4475" userDrawn="1">
          <p15:clr>
            <a:srgbClr val="A4A3A4"/>
          </p15:clr>
        </p15:guide>
        <p15:guide id="37" pos="4702" userDrawn="1">
          <p15:clr>
            <a:srgbClr val="A4A3A4"/>
          </p15:clr>
        </p15:guide>
        <p15:guide id="39" pos="4906" userDrawn="1">
          <p15:clr>
            <a:srgbClr val="5ACBF0"/>
          </p15:clr>
        </p15:guide>
        <p15:guide id="40" pos="5118">
          <p15:clr>
            <a:srgbClr val="A4A3A4"/>
          </p15:clr>
        </p15:guide>
        <p15:guide id="41" pos="5337" userDrawn="1">
          <p15:clr>
            <a:srgbClr val="A4A3A4"/>
          </p15:clr>
        </p15:guide>
        <p15:guide id="42" pos="5541" userDrawn="1">
          <p15:clr>
            <a:srgbClr val="A4A3A4"/>
          </p15:clr>
        </p15:guide>
        <p15:guide id="44" pos="5768" userDrawn="1">
          <p15:clr>
            <a:srgbClr val="A4A3A4"/>
          </p15:clr>
        </p15:guide>
        <p15:guide id="46" pos="5972" userDrawn="1">
          <p15:clr>
            <a:srgbClr val="A4A3A4"/>
          </p15:clr>
        </p15:guide>
        <p15:guide id="47" pos="6174">
          <p15:clr>
            <a:srgbClr val="A4A3A4"/>
          </p15:clr>
        </p15:guide>
        <p15:guide id="48" pos="6403" userDrawn="1">
          <p15:clr>
            <a:srgbClr val="A4A3A4"/>
          </p15:clr>
        </p15:guide>
        <p15:guide id="49" pos="6607" userDrawn="1">
          <p15:clr>
            <a:srgbClr val="A4A3A4"/>
          </p15:clr>
        </p15:guide>
        <p15:guide id="51" pos="6834" userDrawn="1">
          <p15:clr>
            <a:srgbClr val="A4A3A4"/>
          </p15:clr>
        </p15:guide>
        <p15:guide id="53" pos="7038" userDrawn="1">
          <p15:clr>
            <a:srgbClr val="A4A3A4"/>
          </p15:clr>
        </p15:guide>
        <p15:guide id="54" pos="7242" userDrawn="1">
          <p15:clr>
            <a:srgbClr val="A4A3A4"/>
          </p15:clr>
        </p15:guide>
        <p15:guide id="56" orient="horz" pos="436">
          <p15:clr>
            <a:srgbClr val="A4A3A4"/>
          </p15:clr>
        </p15:guide>
        <p15:guide id="58" orient="horz" pos="644" userDrawn="1">
          <p15:clr>
            <a:srgbClr val="A4A3A4"/>
          </p15:clr>
        </p15:guide>
        <p15:guide id="60" orient="horz" pos="867" userDrawn="1">
          <p15:clr>
            <a:srgbClr val="A4A3A4"/>
          </p15:clr>
        </p15:guide>
        <p15:guide id="62" orient="horz" pos="1295" userDrawn="1">
          <p15:clr>
            <a:srgbClr val="A4A3A4"/>
          </p15:clr>
        </p15:guide>
        <p15:guide id="63" orient="horz" pos="1511" userDrawn="1">
          <p15:clr>
            <a:srgbClr val="A4A3A4"/>
          </p15:clr>
        </p15:guide>
        <p15:guide id="65" orient="horz" pos="1728">
          <p15:clr>
            <a:srgbClr val="A4A3A4"/>
          </p15:clr>
        </p15:guide>
        <p15:guide id="66" orient="horz" pos="1945" userDrawn="1">
          <p15:clr>
            <a:srgbClr val="A4A3A4"/>
          </p15:clr>
        </p15:guide>
        <p15:guide id="68" orient="horz" pos="2160">
          <p15:clr>
            <a:srgbClr val="5ACBF0"/>
          </p15:clr>
        </p15:guide>
        <p15:guide id="70" orient="horz" pos="2378" userDrawn="1">
          <p15:clr>
            <a:srgbClr val="A4A3A4"/>
          </p15:clr>
        </p15:guide>
        <p15:guide id="71" orient="horz" pos="2594">
          <p15:clr>
            <a:srgbClr val="A4A3A4"/>
          </p15:clr>
        </p15:guide>
        <p15:guide id="72" orient="horz" pos="2812" userDrawn="1">
          <p15:clr>
            <a:srgbClr val="A4A3A4"/>
          </p15:clr>
        </p15:guide>
        <p15:guide id="74" orient="horz" pos="3028">
          <p15:clr>
            <a:srgbClr val="A4A3A4"/>
          </p15:clr>
        </p15:guide>
        <p15:guide id="77" orient="horz" pos="3458">
          <p15:clr>
            <a:srgbClr val="A4A3A4"/>
          </p15:clr>
        </p15:guide>
        <p15:guide id="78" orient="horz" pos="3667" userDrawn="1">
          <p15:clr>
            <a:srgbClr val="A4A3A4"/>
          </p15:clr>
        </p15:guide>
        <p15:guide id="81" pos="846" userDrawn="1">
          <p15:clr>
            <a:srgbClr val="A4A3A4"/>
          </p15:clr>
        </p15:guide>
        <p15:guide id="83" pos="7459" userDrawn="1">
          <p15:clr>
            <a:srgbClr val="F26B43"/>
          </p15:clr>
        </p15:guide>
        <p15:guide id="84" pos="211" userDrawn="1">
          <p15:clr>
            <a:srgbClr val="F26B43"/>
          </p15:clr>
        </p15:guide>
        <p15:guide id="85" orient="horz" pos="216" userDrawn="1">
          <p15:clr>
            <a:srgbClr val="F26B43"/>
          </p15:clr>
        </p15:guide>
        <p15:guide id="86" orient="horz" pos="3239"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hyperlink" Target="https://github.github.com/training-kit/downloads/github-git-cheat-sheet.pdf" TargetMode="External"/><Relationship Id="rId3" Type="http://schemas.openxmlformats.org/officeDocument/2006/relationships/slide" Target="slide5.xml"/><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hyperlink" Target="https://setapp.com/how-to/show-hidden-files-on-mac" TargetMode="External"/><Relationship Id="rId3" Type="http://schemas.openxmlformats.org/officeDocument/2006/relationships/slide" Target="slide5.xml"/><Relationship Id="rId7" Type="http://schemas.openxmlformats.org/officeDocument/2006/relationships/hyperlink" Target="https://support.microsoft.com/en-au/help/4028316/windows-view-hidden-files-and-folders-in-windows-10" TargetMode="Externa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32.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32.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19.png"/><Relationship Id="rId11" Type="http://schemas.openxmlformats.org/officeDocument/2006/relationships/image" Target="../media/image32.png"/><Relationship Id="rId5" Type="http://schemas.openxmlformats.org/officeDocument/2006/relationships/hyperlink" Target="https://git-scm.com/book/en/v2/Git-Basics-Recording-Changes-to-the-Repository" TargetMode="External"/><Relationship Id="rId10" Type="http://schemas.openxmlformats.org/officeDocument/2006/relationships/image" Target="../media/image31.png"/><Relationship Id="rId4" Type="http://schemas.openxmlformats.org/officeDocument/2006/relationships/image" Target="../media/image1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hyperlink" Target="https://chris.beams.io/posts/git-commit/" TargetMode="External"/><Relationship Id="rId3" Type="http://schemas.openxmlformats.org/officeDocument/2006/relationships/slide" Target="slide5.xml"/><Relationship Id="rId7" Type="http://schemas.openxmlformats.org/officeDocument/2006/relationships/hyperlink" Target="https://blog.thoughtram.io/git/2014/11/18/the-anatomy-of-a-git-commit.html" TargetMode="External"/><Relationship Id="rId2" Type="http://schemas.openxmlformats.org/officeDocument/2006/relationships/notesSlide" Target="../notesSlides/notesSlide23.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 Target="slide33.xml"/><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10" Type="http://schemas.openxmlformats.org/officeDocument/2006/relationships/image" Target="../media/image37.png"/><Relationship Id="rId4" Type="http://schemas.openxmlformats.org/officeDocument/2006/relationships/image" Target="../media/image14.png"/><Relationship Id="rId9"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slide" Target="slide33.xml"/><Relationship Id="rId7"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1.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8" Type="http://schemas.openxmlformats.org/officeDocument/2006/relationships/hyperlink" Target="https://help.github.com/en/github/collaborating-with-issues-and-pull-requests/about-pull-request-merges" TargetMode="External"/><Relationship Id="rId3" Type="http://schemas.openxmlformats.org/officeDocument/2006/relationships/slide" Target="slide5.xml"/><Relationship Id="rId7" Type="http://schemas.openxmlformats.org/officeDocument/2006/relationships/image" Target="../media/image39.svg"/><Relationship Id="rId2" Type="http://schemas.openxmlformats.org/officeDocument/2006/relationships/notesSlide" Target="../notesSlides/notesSlide32.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3.png"/><Relationship Id="rId10"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6.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7.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8.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0.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slide" Target="slide5.xml"/><Relationship Id="rId7"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18.xml"/><Relationship Id="rId6" Type="http://schemas.openxmlformats.org/officeDocument/2006/relationships/image" Target="../media/image21.svg"/><Relationship Id="rId11" Type="http://schemas.openxmlformats.org/officeDocument/2006/relationships/image" Target="../media/image10.png"/><Relationship Id="rId5" Type="http://schemas.openxmlformats.org/officeDocument/2006/relationships/image" Target="../media/image20.png"/><Relationship Id="rId10"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2.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3.png"/><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slide" Target="slide5.xml"/><Relationship Id="rId7" Type="http://schemas.openxmlformats.org/officeDocument/2006/relationships/hyperlink" Target="https://help.github.com/en/github/getting-started-with-github/create-a-repo" TargetMode="External"/><Relationship Id="rId2" Type="http://schemas.openxmlformats.org/officeDocument/2006/relationships/notesSlide" Target="../notesSlides/notesSlide46.xml"/><Relationship Id="rId1" Type="http://schemas.openxmlformats.org/officeDocument/2006/relationships/slideLayout" Target="../slideLayouts/slideLayout18.xml"/><Relationship Id="rId6" Type="http://schemas.openxmlformats.org/officeDocument/2006/relationships/hyperlink" Target="https://github.com/join" TargetMode="External"/><Relationship Id="rId5" Type="http://schemas.openxmlformats.org/officeDocument/2006/relationships/image" Target="../media/image30.png"/><Relationship Id="rId4" Type="http://schemas.openxmlformats.org/officeDocument/2006/relationships/image" Target="../media/image14.png"/><Relationship Id="rId9"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30.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slide" Target="slide31.xml"/><Relationship Id="rId13" Type="http://schemas.openxmlformats.org/officeDocument/2006/relationships/slide" Target="slide54.xml"/><Relationship Id="rId3" Type="http://schemas.openxmlformats.org/officeDocument/2006/relationships/slide" Target="slide7.xml"/><Relationship Id="rId7" Type="http://schemas.openxmlformats.org/officeDocument/2006/relationships/slide" Target="slide6.xml"/><Relationship Id="rId12" Type="http://schemas.openxmlformats.org/officeDocument/2006/relationships/slide" Target="slide61.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slide" Target="slide52.xml"/><Relationship Id="rId11" Type="http://schemas.openxmlformats.org/officeDocument/2006/relationships/slide" Target="slide60.xml"/><Relationship Id="rId5" Type="http://schemas.openxmlformats.org/officeDocument/2006/relationships/slide" Target="slide42.xml"/><Relationship Id="rId10" Type="http://schemas.openxmlformats.org/officeDocument/2006/relationships/image" Target="../media/image10.png"/><Relationship Id="rId4" Type="http://schemas.openxmlformats.org/officeDocument/2006/relationships/slide" Target="slide28.xml"/><Relationship Id="rId9" Type="http://schemas.openxmlformats.org/officeDocument/2006/relationships/slide" Target="slide41.xml"/><Relationship Id="rId14" Type="http://schemas.openxmlformats.org/officeDocument/2006/relationships/slide" Target="slide59.xml"/></Relationships>
</file>

<file path=ppt/slides/_rels/slide5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9.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hyperlink" Target="https://help.github.com/en/github/collaborating-with-issues-and-pull-requests/about-pull-request-merges" TargetMode="External"/><Relationship Id="rId3" Type="http://schemas.openxmlformats.org/officeDocument/2006/relationships/slide" Target="slide5.xml"/><Relationship Id="rId7" Type="http://schemas.openxmlformats.org/officeDocument/2006/relationships/image" Target="../media/image40.png"/><Relationship Id="rId12" Type="http://schemas.openxmlformats.org/officeDocument/2006/relationships/image" Target="../media/image39.svg"/><Relationship Id="rId2" Type="http://schemas.openxmlformats.org/officeDocument/2006/relationships/notesSlide" Target="../notesSlides/notesSlide50.xml"/><Relationship Id="rId1" Type="http://schemas.openxmlformats.org/officeDocument/2006/relationships/slideLayout" Target="../slideLayouts/slideLayout18.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10.png"/><Relationship Id="rId10" Type="http://schemas.openxmlformats.org/officeDocument/2006/relationships/image" Target="../media/image43.png"/><Relationship Id="rId4" Type="http://schemas.openxmlformats.org/officeDocument/2006/relationships/image" Target="../media/image14.png"/><Relationship Id="rId9" Type="http://schemas.openxmlformats.org/officeDocument/2006/relationships/image" Target="../media/image42.png"/><Relationship Id="rId1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1.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2.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3.xml"/><Relationship Id="rId1" Type="http://schemas.openxmlformats.org/officeDocument/2006/relationships/slideLayout" Target="../slideLayouts/slideLayout18.xml"/><Relationship Id="rId6" Type="http://schemas.openxmlformats.org/officeDocument/2006/relationships/image" Target="../media/image33.png"/><Relationship Id="rId5" Type="http://schemas.openxmlformats.org/officeDocument/2006/relationships/image" Target="../media/image10.png"/><Relationship Id="rId4"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8" Type="http://schemas.openxmlformats.org/officeDocument/2006/relationships/hyperlink" Target="https://gist.github.com/karenyyng/f19ff75c60f18b4b8149" TargetMode="External"/><Relationship Id="rId3" Type="http://schemas.openxmlformats.org/officeDocument/2006/relationships/slide" Target="slide5.xml"/><Relationship Id="rId7"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18.xml"/><Relationship Id="rId6" Type="http://schemas.openxmlformats.org/officeDocument/2006/relationships/image" Target="../media/image45.png"/><Relationship Id="rId5" Type="http://schemas.openxmlformats.org/officeDocument/2006/relationships/image" Target="../media/image10.png"/><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7.xml"/><Relationship Id="rId1"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10.png"/><Relationship Id="rId4" Type="http://schemas.openxmlformats.org/officeDocument/2006/relationships/image" Target="../media/image14.png"/></Relationships>
</file>

<file path=ppt/slides/_rels/slide5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8.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30.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 Target="slide5.xml"/><Relationship Id="rId7" Type="http://schemas.openxmlformats.org/officeDocument/2006/relationships/hyperlink" Target="https://git-scm.com/downloads"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hyperlink" Target="https://code.visualstudio.com/download" TargetMode="External"/><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0.png"/></Relationships>
</file>

<file path=ppt/slides/_rels/slide6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slide" Target="slide5.xml"/><Relationship Id="rId7"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48.png"/></Relationships>
</file>

<file path=ppt/slides/_rels/slide61.xml.rels><?xml version="1.0" encoding="UTF-8" standalone="yes"?>
<Relationships xmlns="http://schemas.openxmlformats.org/package/2006/relationships"><Relationship Id="rId8" Type="http://schemas.openxmlformats.org/officeDocument/2006/relationships/hyperlink" Target="https://guides.github.com/introduction/git-handbook/" TargetMode="External"/><Relationship Id="rId3" Type="http://schemas.openxmlformats.org/officeDocument/2006/relationships/slide" Target="slide5.xml"/><Relationship Id="rId7" Type="http://schemas.openxmlformats.org/officeDocument/2006/relationships/hyperlink" Target="https://git-scm.com/book/en/v2" TargetMode="External"/><Relationship Id="rId12" Type="http://schemas.openxmlformats.org/officeDocument/2006/relationships/hyperlink" Target="https://docs.gitlab.com/ee/gitlab-basics/" TargetMode="External"/><Relationship Id="rId2" Type="http://schemas.openxmlformats.org/officeDocument/2006/relationships/notesSlide" Target="../notesSlides/notesSlide60.xml"/><Relationship Id="rId1" Type="http://schemas.openxmlformats.org/officeDocument/2006/relationships/slideLayout" Target="../slideLayouts/slideLayout18.xml"/><Relationship Id="rId6" Type="http://schemas.openxmlformats.org/officeDocument/2006/relationships/hyperlink" Target="https://github.github.com/training-kit/downloads/github-git-cheat-sheet.pdf" TargetMode="External"/><Relationship Id="rId11" Type="http://schemas.openxmlformats.org/officeDocument/2006/relationships/hyperlink" Target="https://www.atlassian.com/git/tutorials" TargetMode="External"/><Relationship Id="rId5" Type="http://schemas.openxmlformats.org/officeDocument/2006/relationships/image" Target="../media/image10.png"/><Relationship Id="rId10" Type="http://schemas.openxmlformats.org/officeDocument/2006/relationships/hyperlink" Target="https://docs.microsoft.com/en-us/azure/devops/repos/git/?view=azure-devops" TargetMode="External"/><Relationship Id="rId4" Type="http://schemas.openxmlformats.org/officeDocument/2006/relationships/image" Target="../media/image14.png"/><Relationship Id="rId9" Type="http://schemas.openxmlformats.org/officeDocument/2006/relationships/hyperlink" Target="https://guides.github.com/activities/hello-world/" TargetMode="External"/></Relationships>
</file>

<file path=ppt/slides/_rels/slide6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1.xml"/><Relationship Id="rId1" Type="http://schemas.openxmlformats.org/officeDocument/2006/relationships/slideLayout" Target="../slideLayouts/slideLayout18.xml"/><Relationship Id="rId6" Type="http://schemas.openxmlformats.org/officeDocument/2006/relationships/image" Target="../media/image49.gif"/><Relationship Id="rId5" Type="http://schemas.openxmlformats.org/officeDocument/2006/relationships/image" Target="../media/image10.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hyperlink" Target="https://www.flaticon.com/authors/freepik" TargetMode="External"/><Relationship Id="rId2" Type="http://schemas.openxmlformats.org/officeDocument/2006/relationships/notesSlide" Target="../notesSlides/notesSlide62.xml"/><Relationship Id="rId1" Type="http://schemas.openxmlformats.org/officeDocument/2006/relationships/slideLayout" Target="../slideLayouts/slideLayout18.xml"/><Relationship Id="rId6" Type="http://schemas.openxmlformats.org/officeDocument/2006/relationships/hyperlink" Target="https://www.flaticon.com/authors/pixel-perfect" TargetMode="External"/><Relationship Id="rId5" Type="http://schemas.openxmlformats.org/officeDocument/2006/relationships/image" Target="../media/image10.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 Target="slide5.xml"/><Relationship Id="rId7" Type="http://schemas.openxmlformats.org/officeDocument/2006/relationships/hyperlink" Target="https://git-scm.com/book/en/v2/Getting-Started-About-Version-Control"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 Target="slide5.xml"/><Relationship Id="rId7"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0.png"/><Relationship Id="rId3" Type="http://schemas.openxmlformats.org/officeDocument/2006/relationships/slide" Target="slide5.xml"/><Relationship Id="rId7" Type="http://schemas.openxmlformats.org/officeDocument/2006/relationships/image" Target="../media/image21.svg"/><Relationship Id="rId12"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20.pn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14.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BF0C6F-DDCB-4637-BA53-9C89BF6519BB}"/>
              </a:ext>
            </a:extLst>
          </p:cNvPr>
          <p:cNvSpPr>
            <a:spLocks noGrp="1"/>
          </p:cNvSpPr>
          <p:nvPr>
            <p:ph type="body" sz="quarter" idx="18"/>
          </p:nvPr>
        </p:nvSpPr>
        <p:spPr/>
        <p:txBody>
          <a:bodyPr/>
          <a:lstStyle/>
          <a:p>
            <a:endParaRPr lang="en-AU" dirty="0"/>
          </a:p>
        </p:txBody>
      </p:sp>
      <p:sp>
        <p:nvSpPr>
          <p:cNvPr id="6" name="Text Placeholder 5">
            <a:extLst>
              <a:ext uri="{FF2B5EF4-FFF2-40B4-BE49-F238E27FC236}">
                <a16:creationId xmlns:a16="http://schemas.microsoft.com/office/drawing/2014/main" id="{BE8BE011-1182-44DB-BA55-1BE94383934B}"/>
              </a:ext>
            </a:extLst>
          </p:cNvPr>
          <p:cNvSpPr>
            <a:spLocks noGrp="1"/>
          </p:cNvSpPr>
          <p:nvPr>
            <p:ph type="body" sz="quarter" idx="19"/>
          </p:nvPr>
        </p:nvSpPr>
        <p:spPr/>
        <p:txBody>
          <a:bodyPr/>
          <a:lstStyle/>
          <a:p>
            <a:endParaRPr lang="en-AU"/>
          </a:p>
        </p:txBody>
      </p:sp>
      <p:sp>
        <p:nvSpPr>
          <p:cNvPr id="4" name="Text Placeholder 3">
            <a:extLst>
              <a:ext uri="{FF2B5EF4-FFF2-40B4-BE49-F238E27FC236}">
                <a16:creationId xmlns:a16="http://schemas.microsoft.com/office/drawing/2014/main" id="{714907C9-4DB3-4FEA-B47F-5BE57F763E73}"/>
              </a:ext>
            </a:extLst>
          </p:cNvPr>
          <p:cNvSpPr>
            <a:spLocks noGrp="1"/>
          </p:cNvSpPr>
          <p:nvPr>
            <p:ph type="body" sz="quarter" idx="14"/>
          </p:nvPr>
        </p:nvSpPr>
        <p:spPr/>
        <p:txBody>
          <a:bodyPr/>
          <a:lstStyle/>
          <a:p>
            <a:r>
              <a:rPr lang="en-AU" dirty="0"/>
              <a:t>Git Crash Course</a:t>
            </a:r>
            <a:endParaRPr lang="en-AU" sz="3200" dirty="0"/>
          </a:p>
        </p:txBody>
      </p:sp>
      <p:sp>
        <p:nvSpPr>
          <p:cNvPr id="5" name="Text Placeholder 4">
            <a:extLst>
              <a:ext uri="{FF2B5EF4-FFF2-40B4-BE49-F238E27FC236}">
                <a16:creationId xmlns:a16="http://schemas.microsoft.com/office/drawing/2014/main" id="{642EE208-EBFC-4E41-9E6A-E071362D3981}"/>
              </a:ext>
            </a:extLst>
          </p:cNvPr>
          <p:cNvSpPr>
            <a:spLocks noGrp="1"/>
          </p:cNvSpPr>
          <p:nvPr>
            <p:ph type="body" sz="quarter" idx="15"/>
          </p:nvPr>
        </p:nvSpPr>
        <p:spPr/>
        <p:txBody>
          <a:bodyPr/>
          <a:lstStyle/>
          <a:p>
            <a:r>
              <a:rPr lang="en-AU" dirty="0"/>
              <a:t>Jonathan Neo |  Consultant</a:t>
            </a:r>
          </a:p>
        </p:txBody>
      </p:sp>
      <p:sp>
        <p:nvSpPr>
          <p:cNvPr id="7" name="Text Placeholder 6">
            <a:extLst>
              <a:ext uri="{FF2B5EF4-FFF2-40B4-BE49-F238E27FC236}">
                <a16:creationId xmlns:a16="http://schemas.microsoft.com/office/drawing/2014/main" id="{396025C1-A466-45FB-A8A7-0759434A5325}"/>
              </a:ext>
            </a:extLst>
          </p:cNvPr>
          <p:cNvSpPr>
            <a:spLocks noGrp="1"/>
          </p:cNvSpPr>
          <p:nvPr>
            <p:ph type="body" sz="quarter" idx="16"/>
          </p:nvPr>
        </p:nvSpPr>
        <p:spPr/>
        <p:txBody>
          <a:bodyPr/>
          <a:lstStyle/>
          <a:p>
            <a:r>
              <a:rPr lang="en-AU" dirty="0"/>
              <a:t>01.12.2019</a:t>
            </a:r>
          </a:p>
        </p:txBody>
      </p:sp>
    </p:spTree>
    <p:extLst>
      <p:ext uri="{BB962C8B-B14F-4D97-AF65-F5344CB8AC3E}">
        <p14:creationId xmlns:p14="http://schemas.microsoft.com/office/powerpoint/2010/main" val="227427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Tracking Change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close up of a logo&#10;&#10;Description automatically generated">
            <a:extLst>
              <a:ext uri="{FF2B5EF4-FFF2-40B4-BE49-F238E27FC236}">
                <a16:creationId xmlns:a16="http://schemas.microsoft.com/office/drawing/2014/main" id="{5803E65F-A93E-416F-8AA2-1412B789900C}"/>
              </a:ext>
            </a:extLst>
          </p:cNvPr>
          <p:cNvPicPr>
            <a:picLocks noChangeAspect="1"/>
          </p:cNvPicPr>
          <p:nvPr/>
        </p:nvPicPr>
        <p:blipFill>
          <a:blip r:embed="rId5"/>
          <a:stretch>
            <a:fillRect/>
          </a:stretch>
        </p:blipFill>
        <p:spPr>
          <a:xfrm>
            <a:off x="825501" y="1410054"/>
            <a:ext cx="720000" cy="720000"/>
          </a:xfrm>
          <a:prstGeom prst="rect">
            <a:avLst/>
          </a:prstGeom>
        </p:spPr>
      </p:pic>
      <p:pic>
        <p:nvPicPr>
          <p:cNvPr id="10" name="Picture 9" descr="A close up of a logo&#10;&#10;Description automatically generated">
            <a:extLst>
              <a:ext uri="{FF2B5EF4-FFF2-40B4-BE49-F238E27FC236}">
                <a16:creationId xmlns:a16="http://schemas.microsoft.com/office/drawing/2014/main" id="{7B071957-E58C-4BDA-8686-7343FB0050DF}"/>
              </a:ext>
            </a:extLst>
          </p:cNvPr>
          <p:cNvPicPr>
            <a:picLocks noChangeAspect="1"/>
          </p:cNvPicPr>
          <p:nvPr/>
        </p:nvPicPr>
        <p:blipFill>
          <a:blip r:embed="rId6"/>
          <a:stretch>
            <a:fillRect/>
          </a:stretch>
        </p:blipFill>
        <p:spPr>
          <a:xfrm>
            <a:off x="1601006" y="2503258"/>
            <a:ext cx="720000" cy="720000"/>
          </a:xfrm>
          <a:prstGeom prst="rect">
            <a:avLst/>
          </a:prstGeom>
        </p:spPr>
      </p:pic>
      <p:cxnSp>
        <p:nvCxnSpPr>
          <p:cNvPr id="18" name="Connector: Elbow 17">
            <a:extLst>
              <a:ext uri="{FF2B5EF4-FFF2-40B4-BE49-F238E27FC236}">
                <a16:creationId xmlns:a16="http://schemas.microsoft.com/office/drawing/2014/main" id="{49E8BDFB-5374-4806-B3B3-6D9C6BC57CB0}"/>
              </a:ext>
            </a:extLst>
          </p:cNvPr>
          <p:cNvCxnSpPr>
            <a:stCxn id="4" idx="2"/>
            <a:endCxn id="10" idx="1"/>
          </p:cNvCxnSpPr>
          <p:nvPr/>
        </p:nvCxnSpPr>
        <p:spPr>
          <a:xfrm rot="16200000" flipH="1">
            <a:off x="1026651" y="2288903"/>
            <a:ext cx="733204"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id="{D154EB95-C401-4F85-8611-AD5D6FAF5F5F}"/>
              </a:ext>
            </a:extLst>
          </p:cNvPr>
          <p:cNvPicPr>
            <a:picLocks noChangeAspect="1"/>
          </p:cNvPicPr>
          <p:nvPr/>
        </p:nvPicPr>
        <p:blipFill>
          <a:blip r:embed="rId6"/>
          <a:stretch>
            <a:fillRect/>
          </a:stretch>
        </p:blipFill>
        <p:spPr>
          <a:xfrm>
            <a:off x="1601006" y="3655350"/>
            <a:ext cx="720000" cy="720000"/>
          </a:xfrm>
          <a:prstGeom prst="rect">
            <a:avLst/>
          </a:prstGeom>
        </p:spPr>
      </p:pic>
      <p:cxnSp>
        <p:nvCxnSpPr>
          <p:cNvPr id="33" name="Connector: Elbow 32">
            <a:extLst>
              <a:ext uri="{FF2B5EF4-FFF2-40B4-BE49-F238E27FC236}">
                <a16:creationId xmlns:a16="http://schemas.microsoft.com/office/drawing/2014/main" id="{577CBD80-CEEE-4C89-BBD1-B1F3F5404ED7}"/>
              </a:ext>
            </a:extLst>
          </p:cNvPr>
          <p:cNvCxnSpPr>
            <a:cxnSpLocks/>
            <a:stCxn id="4" idx="2"/>
            <a:endCxn id="31" idx="1"/>
          </p:cNvCxnSpPr>
          <p:nvPr/>
        </p:nvCxnSpPr>
        <p:spPr>
          <a:xfrm rot="16200000" flipH="1">
            <a:off x="450605" y="2864949"/>
            <a:ext cx="1885296"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C8A4A22-FB45-4989-ACD9-C197FCE0C7C7}"/>
              </a:ext>
            </a:extLst>
          </p:cNvPr>
          <p:cNvSpPr txBox="1"/>
          <p:nvPr/>
        </p:nvSpPr>
        <p:spPr>
          <a:xfrm>
            <a:off x="1714499" y="1652707"/>
            <a:ext cx="2262529" cy="276999"/>
          </a:xfrm>
          <a:prstGeom prst="rect">
            <a:avLst/>
          </a:prstGeom>
          <a:noFill/>
        </p:spPr>
        <p:txBody>
          <a:bodyPr wrap="square" lIns="0" tIns="0" rIns="0" bIns="0" rtlCol="0">
            <a:spAutoFit/>
          </a:bodyPr>
          <a:lstStyle/>
          <a:p>
            <a:pPr algn="l"/>
            <a:r>
              <a:rPr lang="en-US" sz="1800" dirty="0"/>
              <a:t>git-crash-course</a:t>
            </a:r>
            <a:endParaRPr lang="en-AU" sz="1800" dirty="0" err="1"/>
          </a:p>
        </p:txBody>
      </p:sp>
      <p:sp>
        <p:nvSpPr>
          <p:cNvPr id="41" name="TextBox 40">
            <a:extLst>
              <a:ext uri="{FF2B5EF4-FFF2-40B4-BE49-F238E27FC236}">
                <a16:creationId xmlns:a16="http://schemas.microsoft.com/office/drawing/2014/main" id="{0D768F95-8C7C-41D5-89AF-582EEA027022}"/>
              </a:ext>
            </a:extLst>
          </p:cNvPr>
          <p:cNvSpPr txBox="1"/>
          <p:nvPr/>
        </p:nvSpPr>
        <p:spPr>
          <a:xfrm>
            <a:off x="2359106" y="2729746"/>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44" name="TextBox 43">
            <a:extLst>
              <a:ext uri="{FF2B5EF4-FFF2-40B4-BE49-F238E27FC236}">
                <a16:creationId xmlns:a16="http://schemas.microsoft.com/office/drawing/2014/main" id="{86DC9273-B8B6-406B-AC4D-CD711C6B74E5}"/>
              </a:ext>
            </a:extLst>
          </p:cNvPr>
          <p:cNvSpPr txBox="1"/>
          <p:nvPr/>
        </p:nvSpPr>
        <p:spPr>
          <a:xfrm>
            <a:off x="2359106" y="3876850"/>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grpSp>
        <p:nvGrpSpPr>
          <p:cNvPr id="57" name="Group 56">
            <a:extLst>
              <a:ext uri="{FF2B5EF4-FFF2-40B4-BE49-F238E27FC236}">
                <a16:creationId xmlns:a16="http://schemas.microsoft.com/office/drawing/2014/main" id="{1DFB884B-D35C-45F0-BB2F-F23F402DD583}"/>
              </a:ext>
            </a:extLst>
          </p:cNvPr>
          <p:cNvGrpSpPr/>
          <p:nvPr/>
        </p:nvGrpSpPr>
        <p:grpSpPr>
          <a:xfrm>
            <a:off x="5638800" y="1096507"/>
            <a:ext cx="6202363" cy="2840940"/>
            <a:chOff x="5638800" y="1410054"/>
            <a:chExt cx="6202363" cy="2840940"/>
          </a:xfrm>
        </p:grpSpPr>
        <p:grpSp>
          <p:nvGrpSpPr>
            <p:cNvPr id="37" name="Group 36">
              <a:extLst>
                <a:ext uri="{FF2B5EF4-FFF2-40B4-BE49-F238E27FC236}">
                  <a16:creationId xmlns:a16="http://schemas.microsoft.com/office/drawing/2014/main" id="{504EC138-EF20-4DFC-828A-406C497343A6}"/>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657CB8A0-D47F-4428-AFA1-BB4B596B1452}"/>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0C5FFB6E-B3D3-4FCE-B43B-B813542EE3B6}"/>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B36C82B-EE92-4C3E-BDBA-3E829E6BBAEF}"/>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grpSp>
        <p:nvGrpSpPr>
          <p:cNvPr id="52" name="Group 51">
            <a:extLst>
              <a:ext uri="{FF2B5EF4-FFF2-40B4-BE49-F238E27FC236}">
                <a16:creationId xmlns:a16="http://schemas.microsoft.com/office/drawing/2014/main" id="{BF57B550-9BAF-4F1F-8D29-FF487D686868}"/>
              </a:ext>
            </a:extLst>
          </p:cNvPr>
          <p:cNvGrpSpPr/>
          <p:nvPr/>
        </p:nvGrpSpPr>
        <p:grpSpPr>
          <a:xfrm>
            <a:off x="5638800" y="4316046"/>
            <a:ext cx="6202363" cy="2160954"/>
            <a:chOff x="5638800" y="1410054"/>
            <a:chExt cx="6202363" cy="2160954"/>
          </a:xfrm>
        </p:grpSpPr>
        <p:sp>
          <p:nvSpPr>
            <p:cNvPr id="53" name="Rectangle 52">
              <a:extLst>
                <a:ext uri="{FF2B5EF4-FFF2-40B4-BE49-F238E27FC236}">
                  <a16:creationId xmlns:a16="http://schemas.microsoft.com/office/drawing/2014/main" id="{F8063D4C-6753-4A92-BF8C-0A5920256CBA}"/>
                </a:ext>
              </a:extLst>
            </p:cNvPr>
            <p:cNvSpPr/>
            <p:nvPr/>
          </p:nvSpPr>
          <p:spPr>
            <a:xfrm>
              <a:off x="5638800" y="1410054"/>
              <a:ext cx="6202363" cy="2160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4" name="Rectangle 53">
              <a:extLst>
                <a:ext uri="{FF2B5EF4-FFF2-40B4-BE49-F238E27FC236}">
                  <a16:creationId xmlns:a16="http://schemas.microsoft.com/office/drawing/2014/main" id="{8771DF92-BE3E-4CC3-B4C7-4FC1EC6AD63B}"/>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50" name="TextBox 49">
            <a:extLst>
              <a:ext uri="{FF2B5EF4-FFF2-40B4-BE49-F238E27FC236}">
                <a16:creationId xmlns:a16="http://schemas.microsoft.com/office/drawing/2014/main" id="{D1EA67BF-D563-46BD-8B54-22672F1F1717}"/>
              </a:ext>
            </a:extLst>
          </p:cNvPr>
          <p:cNvSpPr txBox="1"/>
          <p:nvPr/>
        </p:nvSpPr>
        <p:spPr>
          <a:xfrm>
            <a:off x="5736402" y="4339103"/>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sp>
        <p:nvSpPr>
          <p:cNvPr id="56" name="TextBox 55">
            <a:extLst>
              <a:ext uri="{FF2B5EF4-FFF2-40B4-BE49-F238E27FC236}">
                <a16:creationId xmlns:a16="http://schemas.microsoft.com/office/drawing/2014/main" id="{55C8F07C-2481-42E1-9342-4C26A9429B98}"/>
              </a:ext>
            </a:extLst>
          </p:cNvPr>
          <p:cNvSpPr txBox="1"/>
          <p:nvPr/>
        </p:nvSpPr>
        <p:spPr>
          <a:xfrm>
            <a:off x="5694305" y="1511654"/>
            <a:ext cx="6096000"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100°C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sp>
        <p:nvSpPr>
          <p:cNvPr id="59" name="TextBox 58">
            <a:extLst>
              <a:ext uri="{FF2B5EF4-FFF2-40B4-BE49-F238E27FC236}">
                <a16:creationId xmlns:a16="http://schemas.microsoft.com/office/drawing/2014/main" id="{5FACCF2F-F0D8-4CC9-BD3A-44FFD12DB391}"/>
              </a:ext>
            </a:extLst>
          </p:cNvPr>
          <p:cNvSpPr txBox="1"/>
          <p:nvPr/>
        </p:nvSpPr>
        <p:spPr>
          <a:xfrm>
            <a:off x="5694305" y="4764614"/>
            <a:ext cx="6096000" cy="1569660"/>
          </a:xfrm>
          <a:prstGeom prst="rect">
            <a:avLst/>
          </a:prstGeom>
          <a:noFill/>
        </p:spPr>
        <p:txBody>
          <a:bodyPr wrap="square">
            <a:spAutoFit/>
          </a:bodyPr>
          <a:lstStyle/>
          <a:p>
            <a:r>
              <a:rPr lang="en-US" sz="1200" b="1" dirty="0">
                <a:effectLst/>
                <a:latin typeface="Consolas" panose="020B0609020204030204" pitchFamily="49" charset="0"/>
              </a:rPr>
              <a:t># Instructions</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Take two slices of bread from bag</a:t>
            </a:r>
          </a:p>
          <a:p>
            <a:r>
              <a:rPr lang="en-US" sz="1200" b="0" dirty="0">
                <a:effectLst/>
                <a:latin typeface="Consolas" panose="020B0609020204030204" pitchFamily="49" charset="0"/>
              </a:rPr>
              <a:t>2. Spread butter on each slice</a:t>
            </a:r>
          </a:p>
          <a:p>
            <a:r>
              <a:rPr lang="en-US" sz="1200" b="0" dirty="0">
                <a:effectLst/>
                <a:latin typeface="Consolas" panose="020B0609020204030204" pitchFamily="49" charset="0"/>
              </a:rPr>
              <a:t>3. Take two slices of ham out from fridge and add one to each slice</a:t>
            </a:r>
          </a:p>
          <a:p>
            <a:r>
              <a:rPr lang="en-US" sz="1200" b="0" dirty="0">
                <a:effectLst/>
                <a:latin typeface="Consolas" panose="020B0609020204030204" pitchFamily="49" charset="0"/>
              </a:rPr>
              <a:t>4. Take two lettuce leaves out from fridge and add one to each slice</a:t>
            </a:r>
          </a:p>
          <a:p>
            <a:r>
              <a:rPr lang="en-US" sz="1200" b="0" dirty="0">
                <a:effectLst/>
                <a:latin typeface="Consolas" panose="020B0609020204030204" pitchFamily="49" charset="0"/>
              </a:rPr>
              <a:t>5. Take one slice of cheese and add to one slice</a:t>
            </a:r>
          </a:p>
          <a:p>
            <a:r>
              <a:rPr lang="en-US" sz="1200" b="0" dirty="0">
                <a:effectLst/>
                <a:latin typeface="Consolas" panose="020B0609020204030204" pitchFamily="49" charset="0"/>
              </a:rPr>
              <a:t>6. Take one half of the slice stack and add to the other. Done.</a:t>
            </a:r>
          </a:p>
        </p:txBody>
      </p:sp>
      <p:sp>
        <p:nvSpPr>
          <p:cNvPr id="61" name="Rectangle: Rounded Corners 60">
            <a:extLst>
              <a:ext uri="{FF2B5EF4-FFF2-40B4-BE49-F238E27FC236}">
                <a16:creationId xmlns:a16="http://schemas.microsoft.com/office/drawing/2014/main" id="{0F12E93B-F924-4329-94E1-AF9EF3E8E67A}"/>
              </a:ext>
            </a:extLst>
          </p:cNvPr>
          <p:cNvSpPr/>
          <p:nvPr/>
        </p:nvSpPr>
        <p:spPr>
          <a:xfrm>
            <a:off x="1131541" y="5229887"/>
            <a:ext cx="3023341" cy="73320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62" name="Picture 61" descr="A picture containing drawing&#10;&#10;Description automatically generated">
            <a:extLst>
              <a:ext uri="{FF2B5EF4-FFF2-40B4-BE49-F238E27FC236}">
                <a16:creationId xmlns:a16="http://schemas.microsoft.com/office/drawing/2014/main" id="{C839F5C4-5E1E-4FBC-84F3-3C7568B6DD04}"/>
              </a:ext>
            </a:extLst>
          </p:cNvPr>
          <p:cNvPicPr>
            <a:picLocks noChangeAspect="1"/>
          </p:cNvPicPr>
          <p:nvPr/>
        </p:nvPicPr>
        <p:blipFill>
          <a:blip r:embed="rId7"/>
          <a:stretch>
            <a:fillRect/>
          </a:stretch>
        </p:blipFill>
        <p:spPr>
          <a:xfrm>
            <a:off x="1263019" y="5393400"/>
            <a:ext cx="360000" cy="360000"/>
          </a:xfrm>
          <a:prstGeom prst="rect">
            <a:avLst/>
          </a:prstGeom>
        </p:spPr>
      </p:pic>
      <p:sp>
        <p:nvSpPr>
          <p:cNvPr id="63" name="TextBox 62">
            <a:extLst>
              <a:ext uri="{FF2B5EF4-FFF2-40B4-BE49-F238E27FC236}">
                <a16:creationId xmlns:a16="http://schemas.microsoft.com/office/drawing/2014/main" id="{9A48F36F-B051-46A9-B08D-91F5E506E7CB}"/>
              </a:ext>
            </a:extLst>
          </p:cNvPr>
          <p:cNvSpPr txBox="1"/>
          <p:nvPr/>
        </p:nvSpPr>
        <p:spPr>
          <a:xfrm>
            <a:off x="1800871" y="5379423"/>
            <a:ext cx="2176158" cy="369332"/>
          </a:xfrm>
          <a:prstGeom prst="rect">
            <a:avLst/>
          </a:prstGeom>
          <a:noFill/>
        </p:spPr>
        <p:txBody>
          <a:bodyPr wrap="square" lIns="0" tIns="0" rIns="0" bIns="0" rtlCol="0">
            <a:spAutoFit/>
          </a:bodyPr>
          <a:lstStyle/>
          <a:p>
            <a:pPr algn="l"/>
            <a:r>
              <a:rPr lang="en-US" sz="1200" dirty="0"/>
              <a:t>What is wrong with the make-coffee instructions?</a:t>
            </a:r>
            <a:endParaRPr lang="en-AU" sz="1200" dirty="0" err="1"/>
          </a:p>
        </p:txBody>
      </p:sp>
      <p:pic>
        <p:nvPicPr>
          <p:cNvPr id="64" name="Picture 63" descr="A picture containing drawing&#10;&#10;Description automatically generated">
            <a:extLst>
              <a:ext uri="{FF2B5EF4-FFF2-40B4-BE49-F238E27FC236}">
                <a16:creationId xmlns:a16="http://schemas.microsoft.com/office/drawing/2014/main" id="{CC7A2F8E-DBB8-48A5-BF79-A9C754C6F57D}"/>
              </a:ext>
            </a:extLst>
          </p:cNvPr>
          <p:cNvPicPr>
            <a:picLocks noChangeAspect="1"/>
          </p:cNvPicPr>
          <p:nvPr/>
        </p:nvPicPr>
        <p:blipFill>
          <a:blip r:embed="rId8"/>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294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Tracking Change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close up of a logo&#10;&#10;Description automatically generated">
            <a:extLst>
              <a:ext uri="{FF2B5EF4-FFF2-40B4-BE49-F238E27FC236}">
                <a16:creationId xmlns:a16="http://schemas.microsoft.com/office/drawing/2014/main" id="{5803E65F-A93E-416F-8AA2-1412B789900C}"/>
              </a:ext>
            </a:extLst>
          </p:cNvPr>
          <p:cNvPicPr>
            <a:picLocks noChangeAspect="1"/>
          </p:cNvPicPr>
          <p:nvPr/>
        </p:nvPicPr>
        <p:blipFill>
          <a:blip r:embed="rId5"/>
          <a:stretch>
            <a:fillRect/>
          </a:stretch>
        </p:blipFill>
        <p:spPr>
          <a:xfrm>
            <a:off x="825501" y="1410054"/>
            <a:ext cx="720000" cy="720000"/>
          </a:xfrm>
          <a:prstGeom prst="rect">
            <a:avLst/>
          </a:prstGeom>
        </p:spPr>
      </p:pic>
      <p:pic>
        <p:nvPicPr>
          <p:cNvPr id="10" name="Picture 9" descr="A close up of a logo&#10;&#10;Description automatically generated">
            <a:extLst>
              <a:ext uri="{FF2B5EF4-FFF2-40B4-BE49-F238E27FC236}">
                <a16:creationId xmlns:a16="http://schemas.microsoft.com/office/drawing/2014/main" id="{7B071957-E58C-4BDA-8686-7343FB0050DF}"/>
              </a:ext>
            </a:extLst>
          </p:cNvPr>
          <p:cNvPicPr>
            <a:picLocks noChangeAspect="1"/>
          </p:cNvPicPr>
          <p:nvPr/>
        </p:nvPicPr>
        <p:blipFill>
          <a:blip r:embed="rId6"/>
          <a:stretch>
            <a:fillRect/>
          </a:stretch>
        </p:blipFill>
        <p:spPr>
          <a:xfrm>
            <a:off x="1601006" y="2503258"/>
            <a:ext cx="720000" cy="720000"/>
          </a:xfrm>
          <a:prstGeom prst="rect">
            <a:avLst/>
          </a:prstGeom>
        </p:spPr>
      </p:pic>
      <p:cxnSp>
        <p:nvCxnSpPr>
          <p:cNvPr id="18" name="Connector: Elbow 17">
            <a:extLst>
              <a:ext uri="{FF2B5EF4-FFF2-40B4-BE49-F238E27FC236}">
                <a16:creationId xmlns:a16="http://schemas.microsoft.com/office/drawing/2014/main" id="{49E8BDFB-5374-4806-B3B3-6D9C6BC57CB0}"/>
              </a:ext>
            </a:extLst>
          </p:cNvPr>
          <p:cNvCxnSpPr>
            <a:stCxn id="4" idx="2"/>
            <a:endCxn id="10" idx="1"/>
          </p:cNvCxnSpPr>
          <p:nvPr/>
        </p:nvCxnSpPr>
        <p:spPr>
          <a:xfrm rot="16200000" flipH="1">
            <a:off x="1026651" y="2288903"/>
            <a:ext cx="733204"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id="{D154EB95-C401-4F85-8611-AD5D6FAF5F5F}"/>
              </a:ext>
            </a:extLst>
          </p:cNvPr>
          <p:cNvPicPr>
            <a:picLocks noChangeAspect="1"/>
          </p:cNvPicPr>
          <p:nvPr/>
        </p:nvPicPr>
        <p:blipFill>
          <a:blip r:embed="rId6"/>
          <a:stretch>
            <a:fillRect/>
          </a:stretch>
        </p:blipFill>
        <p:spPr>
          <a:xfrm>
            <a:off x="1601006" y="3655350"/>
            <a:ext cx="720000" cy="720000"/>
          </a:xfrm>
          <a:prstGeom prst="rect">
            <a:avLst/>
          </a:prstGeom>
        </p:spPr>
      </p:pic>
      <p:cxnSp>
        <p:nvCxnSpPr>
          <p:cNvPr id="33" name="Connector: Elbow 32">
            <a:extLst>
              <a:ext uri="{FF2B5EF4-FFF2-40B4-BE49-F238E27FC236}">
                <a16:creationId xmlns:a16="http://schemas.microsoft.com/office/drawing/2014/main" id="{577CBD80-CEEE-4C89-BBD1-B1F3F5404ED7}"/>
              </a:ext>
            </a:extLst>
          </p:cNvPr>
          <p:cNvCxnSpPr>
            <a:cxnSpLocks/>
            <a:stCxn id="4" idx="2"/>
            <a:endCxn id="31" idx="1"/>
          </p:cNvCxnSpPr>
          <p:nvPr/>
        </p:nvCxnSpPr>
        <p:spPr>
          <a:xfrm rot="16200000" flipH="1">
            <a:off x="450605" y="2864949"/>
            <a:ext cx="1885296"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D768F95-8C7C-41D5-89AF-582EEA027022}"/>
              </a:ext>
            </a:extLst>
          </p:cNvPr>
          <p:cNvSpPr txBox="1"/>
          <p:nvPr/>
        </p:nvSpPr>
        <p:spPr>
          <a:xfrm>
            <a:off x="2359106" y="2729746"/>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44" name="TextBox 43">
            <a:extLst>
              <a:ext uri="{FF2B5EF4-FFF2-40B4-BE49-F238E27FC236}">
                <a16:creationId xmlns:a16="http://schemas.microsoft.com/office/drawing/2014/main" id="{86DC9273-B8B6-406B-AC4D-CD711C6B74E5}"/>
              </a:ext>
            </a:extLst>
          </p:cNvPr>
          <p:cNvSpPr txBox="1"/>
          <p:nvPr/>
        </p:nvSpPr>
        <p:spPr>
          <a:xfrm>
            <a:off x="2359106" y="3876850"/>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grpSp>
        <p:nvGrpSpPr>
          <p:cNvPr id="52" name="Group 51">
            <a:extLst>
              <a:ext uri="{FF2B5EF4-FFF2-40B4-BE49-F238E27FC236}">
                <a16:creationId xmlns:a16="http://schemas.microsoft.com/office/drawing/2014/main" id="{BF57B550-9BAF-4F1F-8D29-FF487D686868}"/>
              </a:ext>
            </a:extLst>
          </p:cNvPr>
          <p:cNvGrpSpPr/>
          <p:nvPr/>
        </p:nvGrpSpPr>
        <p:grpSpPr>
          <a:xfrm>
            <a:off x="5638800" y="4316046"/>
            <a:ext cx="6202363" cy="2160954"/>
            <a:chOff x="5638800" y="1410054"/>
            <a:chExt cx="6202363" cy="2160954"/>
          </a:xfrm>
        </p:grpSpPr>
        <p:sp>
          <p:nvSpPr>
            <p:cNvPr id="53" name="Rectangle 52">
              <a:extLst>
                <a:ext uri="{FF2B5EF4-FFF2-40B4-BE49-F238E27FC236}">
                  <a16:creationId xmlns:a16="http://schemas.microsoft.com/office/drawing/2014/main" id="{F8063D4C-6753-4A92-BF8C-0A5920256CBA}"/>
                </a:ext>
              </a:extLst>
            </p:cNvPr>
            <p:cNvSpPr/>
            <p:nvPr/>
          </p:nvSpPr>
          <p:spPr>
            <a:xfrm>
              <a:off x="5638800" y="1410054"/>
              <a:ext cx="6202363" cy="2160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4" name="Rectangle 53">
              <a:extLst>
                <a:ext uri="{FF2B5EF4-FFF2-40B4-BE49-F238E27FC236}">
                  <a16:creationId xmlns:a16="http://schemas.microsoft.com/office/drawing/2014/main" id="{8771DF92-BE3E-4CC3-B4C7-4FC1EC6AD63B}"/>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50" name="TextBox 49">
            <a:extLst>
              <a:ext uri="{FF2B5EF4-FFF2-40B4-BE49-F238E27FC236}">
                <a16:creationId xmlns:a16="http://schemas.microsoft.com/office/drawing/2014/main" id="{D1EA67BF-D563-46BD-8B54-22672F1F1717}"/>
              </a:ext>
            </a:extLst>
          </p:cNvPr>
          <p:cNvSpPr txBox="1"/>
          <p:nvPr/>
        </p:nvSpPr>
        <p:spPr>
          <a:xfrm>
            <a:off x="5736402" y="4339103"/>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sp>
        <p:nvSpPr>
          <p:cNvPr id="59" name="TextBox 58">
            <a:extLst>
              <a:ext uri="{FF2B5EF4-FFF2-40B4-BE49-F238E27FC236}">
                <a16:creationId xmlns:a16="http://schemas.microsoft.com/office/drawing/2014/main" id="{5FACCF2F-F0D8-4CC9-BD3A-44FFD12DB391}"/>
              </a:ext>
            </a:extLst>
          </p:cNvPr>
          <p:cNvSpPr txBox="1"/>
          <p:nvPr/>
        </p:nvSpPr>
        <p:spPr>
          <a:xfrm>
            <a:off x="5694305" y="4764614"/>
            <a:ext cx="6096000" cy="1569660"/>
          </a:xfrm>
          <a:prstGeom prst="rect">
            <a:avLst/>
          </a:prstGeom>
          <a:noFill/>
        </p:spPr>
        <p:txBody>
          <a:bodyPr wrap="square">
            <a:spAutoFit/>
          </a:bodyPr>
          <a:lstStyle/>
          <a:p>
            <a:r>
              <a:rPr lang="en-US" sz="1200" b="1" dirty="0">
                <a:effectLst/>
                <a:latin typeface="Consolas" panose="020B0609020204030204" pitchFamily="49" charset="0"/>
              </a:rPr>
              <a:t># Instructions</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Take two slices of bread from bag</a:t>
            </a:r>
          </a:p>
          <a:p>
            <a:r>
              <a:rPr lang="en-US" sz="1200" b="0" dirty="0">
                <a:effectLst/>
                <a:latin typeface="Consolas" panose="020B0609020204030204" pitchFamily="49" charset="0"/>
              </a:rPr>
              <a:t>2. Spread butter on each slice</a:t>
            </a:r>
          </a:p>
          <a:p>
            <a:r>
              <a:rPr lang="en-US" sz="1200" b="0" dirty="0">
                <a:effectLst/>
                <a:latin typeface="Consolas" panose="020B0609020204030204" pitchFamily="49" charset="0"/>
              </a:rPr>
              <a:t>3. Take two slices of ham out from fridge and add one to each slice</a:t>
            </a:r>
          </a:p>
          <a:p>
            <a:r>
              <a:rPr lang="en-US" sz="1200" b="0" dirty="0">
                <a:effectLst/>
                <a:latin typeface="Consolas" panose="020B0609020204030204" pitchFamily="49" charset="0"/>
              </a:rPr>
              <a:t>4. Take two lettuce leaves out from fridge and add one to each slice</a:t>
            </a:r>
          </a:p>
          <a:p>
            <a:r>
              <a:rPr lang="en-US" sz="1200" b="0" dirty="0">
                <a:effectLst/>
                <a:latin typeface="Consolas" panose="020B0609020204030204" pitchFamily="49" charset="0"/>
              </a:rPr>
              <a:t>5. Take one slice of cheese and add to one slice</a:t>
            </a:r>
          </a:p>
          <a:p>
            <a:r>
              <a:rPr lang="en-US" sz="1200" b="0" dirty="0">
                <a:effectLst/>
                <a:latin typeface="Consolas" panose="020B0609020204030204" pitchFamily="49" charset="0"/>
              </a:rPr>
              <a:t>6. Take one half of the slice stack and add to the other. Done.</a:t>
            </a:r>
          </a:p>
        </p:txBody>
      </p:sp>
      <p:grpSp>
        <p:nvGrpSpPr>
          <p:cNvPr id="24" name="Group 23">
            <a:extLst>
              <a:ext uri="{FF2B5EF4-FFF2-40B4-BE49-F238E27FC236}">
                <a16:creationId xmlns:a16="http://schemas.microsoft.com/office/drawing/2014/main" id="{7980AFE9-6FB2-48E1-B8DE-B8D022561AE7}"/>
              </a:ext>
            </a:extLst>
          </p:cNvPr>
          <p:cNvGrpSpPr/>
          <p:nvPr/>
        </p:nvGrpSpPr>
        <p:grpSpPr>
          <a:xfrm>
            <a:off x="5638800" y="1096507"/>
            <a:ext cx="6202363" cy="2840940"/>
            <a:chOff x="5638800" y="1410054"/>
            <a:chExt cx="6202363" cy="2840940"/>
          </a:xfrm>
        </p:grpSpPr>
        <p:grpSp>
          <p:nvGrpSpPr>
            <p:cNvPr id="25" name="Group 24">
              <a:extLst>
                <a:ext uri="{FF2B5EF4-FFF2-40B4-BE49-F238E27FC236}">
                  <a16:creationId xmlns:a16="http://schemas.microsoft.com/office/drawing/2014/main" id="{32F180E6-80D3-4FE1-AD5C-E7709A2BD755}"/>
                </a:ext>
              </a:extLst>
            </p:cNvPr>
            <p:cNvGrpSpPr/>
            <p:nvPr/>
          </p:nvGrpSpPr>
          <p:grpSpPr>
            <a:xfrm>
              <a:off x="5638800" y="1410054"/>
              <a:ext cx="6202363" cy="2840940"/>
              <a:chOff x="5638800" y="1410054"/>
              <a:chExt cx="6202363" cy="2840940"/>
            </a:xfrm>
          </p:grpSpPr>
          <p:sp>
            <p:nvSpPr>
              <p:cNvPr id="27" name="Rectangle 26">
                <a:extLst>
                  <a:ext uri="{FF2B5EF4-FFF2-40B4-BE49-F238E27FC236}">
                    <a16:creationId xmlns:a16="http://schemas.microsoft.com/office/drawing/2014/main" id="{4B3A8C91-9072-4962-938B-CCF88B140097}"/>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8" name="Rectangle 27">
                <a:extLst>
                  <a:ext uri="{FF2B5EF4-FFF2-40B4-BE49-F238E27FC236}">
                    <a16:creationId xmlns:a16="http://schemas.microsoft.com/office/drawing/2014/main" id="{98DFA9C6-CDFF-4D93-BCBF-32EFDA2FD3C5}"/>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6" name="TextBox 25">
              <a:extLst>
                <a:ext uri="{FF2B5EF4-FFF2-40B4-BE49-F238E27FC236}">
                  <a16:creationId xmlns:a16="http://schemas.microsoft.com/office/drawing/2014/main" id="{71F61784-4717-4EFC-9F37-7838AF3AB172}"/>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29" name="TextBox 28">
            <a:extLst>
              <a:ext uri="{FF2B5EF4-FFF2-40B4-BE49-F238E27FC236}">
                <a16:creationId xmlns:a16="http://schemas.microsoft.com/office/drawing/2014/main" id="{EE7E2F08-755E-4305-B7D6-389DB14DEE09}"/>
              </a:ext>
            </a:extLst>
          </p:cNvPr>
          <p:cNvSpPr txBox="1"/>
          <p:nvPr/>
        </p:nvSpPr>
        <p:spPr>
          <a:xfrm>
            <a:off x="5694305" y="1511654"/>
            <a:ext cx="6096000"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a:t>
            </a:r>
            <a:r>
              <a:rPr lang="en-US" sz="1200" b="0" strike="sngStrike" dirty="0">
                <a:latin typeface="Consolas" panose="020B0609020204030204" pitchFamily="49" charset="0"/>
              </a:rPr>
              <a:t>100°C</a:t>
            </a:r>
            <a:r>
              <a:rPr lang="en-US" sz="1200" b="0" dirty="0">
                <a:effectLst/>
                <a:latin typeface="Consolas" panose="020B0609020204030204" pitchFamily="49" charset="0"/>
              </a:rPr>
              <a:t> 90°C and 95°C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sp>
        <p:nvSpPr>
          <p:cNvPr id="38" name="Rectangle: Rounded Corners 37">
            <a:extLst>
              <a:ext uri="{FF2B5EF4-FFF2-40B4-BE49-F238E27FC236}">
                <a16:creationId xmlns:a16="http://schemas.microsoft.com/office/drawing/2014/main" id="{14089FDB-D4D3-41A6-A0BF-A7DF882E21ED}"/>
              </a:ext>
            </a:extLst>
          </p:cNvPr>
          <p:cNvSpPr/>
          <p:nvPr/>
        </p:nvSpPr>
        <p:spPr>
          <a:xfrm>
            <a:off x="1185500" y="5239389"/>
            <a:ext cx="3023341" cy="8465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9" name="TextBox 38">
            <a:extLst>
              <a:ext uri="{FF2B5EF4-FFF2-40B4-BE49-F238E27FC236}">
                <a16:creationId xmlns:a16="http://schemas.microsoft.com/office/drawing/2014/main" id="{E4DFD228-EA5C-402B-B24D-28711CB51152}"/>
              </a:ext>
            </a:extLst>
          </p:cNvPr>
          <p:cNvSpPr txBox="1"/>
          <p:nvPr/>
        </p:nvSpPr>
        <p:spPr>
          <a:xfrm>
            <a:off x="1854830" y="5388925"/>
            <a:ext cx="2176158" cy="553998"/>
          </a:xfrm>
          <a:prstGeom prst="rect">
            <a:avLst/>
          </a:prstGeom>
          <a:noFill/>
        </p:spPr>
        <p:txBody>
          <a:bodyPr wrap="square" lIns="0" tIns="0" rIns="0" bIns="0" rtlCol="0">
            <a:spAutoFit/>
          </a:bodyPr>
          <a:lstStyle/>
          <a:p>
            <a:pPr algn="l"/>
            <a:r>
              <a:rPr lang="en-US" sz="1200" dirty="0"/>
              <a:t>Coffee enthusiasts know that you will burn the grounds if you use 100 degrees water! </a:t>
            </a:r>
            <a:endParaRPr lang="en-AU" sz="1200" dirty="0" err="1"/>
          </a:p>
        </p:txBody>
      </p:sp>
      <p:pic>
        <p:nvPicPr>
          <p:cNvPr id="40" name="Picture 39" descr="A drawing of a cartoon character&#10;&#10;Description automatically generated">
            <a:extLst>
              <a:ext uri="{FF2B5EF4-FFF2-40B4-BE49-F238E27FC236}">
                <a16:creationId xmlns:a16="http://schemas.microsoft.com/office/drawing/2014/main" id="{1682DCAA-F6C5-445E-B203-C1C410A769E0}"/>
              </a:ext>
            </a:extLst>
          </p:cNvPr>
          <p:cNvPicPr>
            <a:picLocks noChangeAspect="1"/>
          </p:cNvPicPr>
          <p:nvPr/>
        </p:nvPicPr>
        <p:blipFill>
          <a:blip r:embed="rId7"/>
          <a:stretch>
            <a:fillRect/>
          </a:stretch>
        </p:blipFill>
        <p:spPr>
          <a:xfrm>
            <a:off x="1335546" y="5398257"/>
            <a:ext cx="360000" cy="360000"/>
          </a:xfrm>
          <a:prstGeom prst="rect">
            <a:avLst/>
          </a:prstGeom>
        </p:spPr>
      </p:pic>
      <p:sp>
        <p:nvSpPr>
          <p:cNvPr id="42" name="TextBox 41">
            <a:extLst>
              <a:ext uri="{FF2B5EF4-FFF2-40B4-BE49-F238E27FC236}">
                <a16:creationId xmlns:a16="http://schemas.microsoft.com/office/drawing/2014/main" id="{CAADF645-FB52-4AB6-913A-714B8C0BB210}"/>
              </a:ext>
            </a:extLst>
          </p:cNvPr>
          <p:cNvSpPr txBox="1"/>
          <p:nvPr/>
        </p:nvSpPr>
        <p:spPr>
          <a:xfrm>
            <a:off x="1714499" y="1652707"/>
            <a:ext cx="2262529" cy="276999"/>
          </a:xfrm>
          <a:prstGeom prst="rect">
            <a:avLst/>
          </a:prstGeom>
          <a:noFill/>
        </p:spPr>
        <p:txBody>
          <a:bodyPr wrap="square" lIns="0" tIns="0" rIns="0" bIns="0" rtlCol="0">
            <a:spAutoFit/>
          </a:bodyPr>
          <a:lstStyle/>
          <a:p>
            <a:pPr algn="l"/>
            <a:r>
              <a:rPr lang="en-US" sz="1800" dirty="0"/>
              <a:t>git-crash-course</a:t>
            </a:r>
            <a:endParaRPr lang="en-AU" sz="1800" dirty="0" err="1"/>
          </a:p>
        </p:txBody>
      </p:sp>
      <p:pic>
        <p:nvPicPr>
          <p:cNvPr id="43" name="Picture 42" descr="A picture containing drawing&#10;&#10;Description automatically generated">
            <a:extLst>
              <a:ext uri="{FF2B5EF4-FFF2-40B4-BE49-F238E27FC236}">
                <a16:creationId xmlns:a16="http://schemas.microsoft.com/office/drawing/2014/main" id="{9D706B0A-A2C6-4930-8481-CCEDC2CB1AEC}"/>
              </a:ext>
            </a:extLst>
          </p:cNvPr>
          <p:cNvPicPr>
            <a:picLocks noChangeAspect="1"/>
          </p:cNvPicPr>
          <p:nvPr/>
        </p:nvPicPr>
        <p:blipFill>
          <a:blip r:embed="rId8"/>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65259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Tracking Change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close up of a logo&#10;&#10;Description automatically generated">
            <a:extLst>
              <a:ext uri="{FF2B5EF4-FFF2-40B4-BE49-F238E27FC236}">
                <a16:creationId xmlns:a16="http://schemas.microsoft.com/office/drawing/2014/main" id="{5803E65F-A93E-416F-8AA2-1412B789900C}"/>
              </a:ext>
            </a:extLst>
          </p:cNvPr>
          <p:cNvPicPr>
            <a:picLocks noChangeAspect="1"/>
          </p:cNvPicPr>
          <p:nvPr/>
        </p:nvPicPr>
        <p:blipFill>
          <a:blip r:embed="rId5"/>
          <a:stretch>
            <a:fillRect/>
          </a:stretch>
        </p:blipFill>
        <p:spPr>
          <a:xfrm>
            <a:off x="825501" y="1410054"/>
            <a:ext cx="720000" cy="720000"/>
          </a:xfrm>
          <a:prstGeom prst="rect">
            <a:avLst/>
          </a:prstGeom>
        </p:spPr>
      </p:pic>
      <p:pic>
        <p:nvPicPr>
          <p:cNvPr id="10" name="Picture 9" descr="A close up of a logo&#10;&#10;Description automatically generated">
            <a:extLst>
              <a:ext uri="{FF2B5EF4-FFF2-40B4-BE49-F238E27FC236}">
                <a16:creationId xmlns:a16="http://schemas.microsoft.com/office/drawing/2014/main" id="{7B071957-E58C-4BDA-8686-7343FB0050DF}"/>
              </a:ext>
            </a:extLst>
          </p:cNvPr>
          <p:cNvPicPr>
            <a:picLocks noChangeAspect="1"/>
          </p:cNvPicPr>
          <p:nvPr/>
        </p:nvPicPr>
        <p:blipFill>
          <a:blip r:embed="rId6"/>
          <a:stretch>
            <a:fillRect/>
          </a:stretch>
        </p:blipFill>
        <p:spPr>
          <a:xfrm>
            <a:off x="1601006" y="2503258"/>
            <a:ext cx="720000" cy="720000"/>
          </a:xfrm>
          <a:prstGeom prst="rect">
            <a:avLst/>
          </a:prstGeom>
        </p:spPr>
      </p:pic>
      <p:cxnSp>
        <p:nvCxnSpPr>
          <p:cNvPr id="18" name="Connector: Elbow 17">
            <a:extLst>
              <a:ext uri="{FF2B5EF4-FFF2-40B4-BE49-F238E27FC236}">
                <a16:creationId xmlns:a16="http://schemas.microsoft.com/office/drawing/2014/main" id="{49E8BDFB-5374-4806-B3B3-6D9C6BC57CB0}"/>
              </a:ext>
            </a:extLst>
          </p:cNvPr>
          <p:cNvCxnSpPr>
            <a:stCxn id="4" idx="2"/>
            <a:endCxn id="10" idx="1"/>
          </p:cNvCxnSpPr>
          <p:nvPr/>
        </p:nvCxnSpPr>
        <p:spPr>
          <a:xfrm rot="16200000" flipH="1">
            <a:off x="1026651" y="2288903"/>
            <a:ext cx="733204"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pic>
        <p:nvPicPr>
          <p:cNvPr id="31" name="Picture 30" descr="A close up of a logo&#10;&#10;Description automatically generated">
            <a:extLst>
              <a:ext uri="{FF2B5EF4-FFF2-40B4-BE49-F238E27FC236}">
                <a16:creationId xmlns:a16="http://schemas.microsoft.com/office/drawing/2014/main" id="{D154EB95-C401-4F85-8611-AD5D6FAF5F5F}"/>
              </a:ext>
            </a:extLst>
          </p:cNvPr>
          <p:cNvPicPr>
            <a:picLocks noChangeAspect="1"/>
          </p:cNvPicPr>
          <p:nvPr/>
        </p:nvPicPr>
        <p:blipFill>
          <a:blip r:embed="rId6"/>
          <a:stretch>
            <a:fillRect/>
          </a:stretch>
        </p:blipFill>
        <p:spPr>
          <a:xfrm>
            <a:off x="1601006" y="3655350"/>
            <a:ext cx="720000" cy="720000"/>
          </a:xfrm>
          <a:prstGeom prst="rect">
            <a:avLst/>
          </a:prstGeom>
        </p:spPr>
      </p:pic>
      <p:cxnSp>
        <p:nvCxnSpPr>
          <p:cNvPr id="33" name="Connector: Elbow 32">
            <a:extLst>
              <a:ext uri="{FF2B5EF4-FFF2-40B4-BE49-F238E27FC236}">
                <a16:creationId xmlns:a16="http://schemas.microsoft.com/office/drawing/2014/main" id="{577CBD80-CEEE-4C89-BBD1-B1F3F5404ED7}"/>
              </a:ext>
            </a:extLst>
          </p:cNvPr>
          <p:cNvCxnSpPr>
            <a:cxnSpLocks/>
            <a:stCxn id="4" idx="2"/>
            <a:endCxn id="31" idx="1"/>
          </p:cNvCxnSpPr>
          <p:nvPr/>
        </p:nvCxnSpPr>
        <p:spPr>
          <a:xfrm rot="16200000" flipH="1">
            <a:off x="450605" y="2864949"/>
            <a:ext cx="1885296" cy="415505"/>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D768F95-8C7C-41D5-89AF-582EEA027022}"/>
              </a:ext>
            </a:extLst>
          </p:cNvPr>
          <p:cNvSpPr txBox="1"/>
          <p:nvPr/>
        </p:nvSpPr>
        <p:spPr>
          <a:xfrm>
            <a:off x="2359106" y="2729746"/>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44" name="TextBox 43">
            <a:extLst>
              <a:ext uri="{FF2B5EF4-FFF2-40B4-BE49-F238E27FC236}">
                <a16:creationId xmlns:a16="http://schemas.microsoft.com/office/drawing/2014/main" id="{86DC9273-B8B6-406B-AC4D-CD711C6B74E5}"/>
              </a:ext>
            </a:extLst>
          </p:cNvPr>
          <p:cNvSpPr txBox="1"/>
          <p:nvPr/>
        </p:nvSpPr>
        <p:spPr>
          <a:xfrm>
            <a:off x="2359106" y="3876850"/>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grpSp>
        <p:nvGrpSpPr>
          <p:cNvPr id="52" name="Group 51">
            <a:extLst>
              <a:ext uri="{FF2B5EF4-FFF2-40B4-BE49-F238E27FC236}">
                <a16:creationId xmlns:a16="http://schemas.microsoft.com/office/drawing/2014/main" id="{BF57B550-9BAF-4F1F-8D29-FF487D686868}"/>
              </a:ext>
            </a:extLst>
          </p:cNvPr>
          <p:cNvGrpSpPr/>
          <p:nvPr/>
        </p:nvGrpSpPr>
        <p:grpSpPr>
          <a:xfrm>
            <a:off x="5638800" y="4316046"/>
            <a:ext cx="6202363" cy="2160954"/>
            <a:chOff x="5638800" y="1410054"/>
            <a:chExt cx="6202363" cy="2160954"/>
          </a:xfrm>
        </p:grpSpPr>
        <p:sp>
          <p:nvSpPr>
            <p:cNvPr id="53" name="Rectangle 52">
              <a:extLst>
                <a:ext uri="{FF2B5EF4-FFF2-40B4-BE49-F238E27FC236}">
                  <a16:creationId xmlns:a16="http://schemas.microsoft.com/office/drawing/2014/main" id="{F8063D4C-6753-4A92-BF8C-0A5920256CBA}"/>
                </a:ext>
              </a:extLst>
            </p:cNvPr>
            <p:cNvSpPr/>
            <p:nvPr/>
          </p:nvSpPr>
          <p:spPr>
            <a:xfrm>
              <a:off x="5638800" y="1410054"/>
              <a:ext cx="6202363" cy="21609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4" name="Rectangle 53">
              <a:extLst>
                <a:ext uri="{FF2B5EF4-FFF2-40B4-BE49-F238E27FC236}">
                  <a16:creationId xmlns:a16="http://schemas.microsoft.com/office/drawing/2014/main" id="{8771DF92-BE3E-4CC3-B4C7-4FC1EC6AD63B}"/>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50" name="TextBox 49">
            <a:extLst>
              <a:ext uri="{FF2B5EF4-FFF2-40B4-BE49-F238E27FC236}">
                <a16:creationId xmlns:a16="http://schemas.microsoft.com/office/drawing/2014/main" id="{D1EA67BF-D563-46BD-8B54-22672F1F1717}"/>
              </a:ext>
            </a:extLst>
          </p:cNvPr>
          <p:cNvSpPr txBox="1"/>
          <p:nvPr/>
        </p:nvSpPr>
        <p:spPr>
          <a:xfrm>
            <a:off x="5736402" y="4339103"/>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sp>
        <p:nvSpPr>
          <p:cNvPr id="59" name="TextBox 58">
            <a:extLst>
              <a:ext uri="{FF2B5EF4-FFF2-40B4-BE49-F238E27FC236}">
                <a16:creationId xmlns:a16="http://schemas.microsoft.com/office/drawing/2014/main" id="{5FACCF2F-F0D8-4CC9-BD3A-44FFD12DB391}"/>
              </a:ext>
            </a:extLst>
          </p:cNvPr>
          <p:cNvSpPr txBox="1"/>
          <p:nvPr/>
        </p:nvSpPr>
        <p:spPr>
          <a:xfrm>
            <a:off x="5694305" y="4764614"/>
            <a:ext cx="6096000" cy="1569660"/>
          </a:xfrm>
          <a:prstGeom prst="rect">
            <a:avLst/>
          </a:prstGeom>
          <a:noFill/>
        </p:spPr>
        <p:txBody>
          <a:bodyPr wrap="square">
            <a:spAutoFit/>
          </a:bodyPr>
          <a:lstStyle/>
          <a:p>
            <a:r>
              <a:rPr lang="en-US" sz="1200" b="1" dirty="0">
                <a:effectLst/>
                <a:latin typeface="Consolas" panose="020B0609020204030204" pitchFamily="49" charset="0"/>
              </a:rPr>
              <a:t># Instructions</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Take two slices of bread from bag</a:t>
            </a:r>
          </a:p>
          <a:p>
            <a:r>
              <a:rPr lang="en-US" sz="1200" b="0" dirty="0">
                <a:effectLst/>
                <a:latin typeface="Consolas" panose="020B0609020204030204" pitchFamily="49" charset="0"/>
              </a:rPr>
              <a:t>2. Spread butter on each slice</a:t>
            </a:r>
          </a:p>
          <a:p>
            <a:r>
              <a:rPr lang="en-US" sz="1200" b="0" dirty="0">
                <a:effectLst/>
                <a:latin typeface="Consolas" panose="020B0609020204030204" pitchFamily="49" charset="0"/>
              </a:rPr>
              <a:t>3. Take two slices of ham out from fridge and add one to each slice</a:t>
            </a:r>
          </a:p>
          <a:p>
            <a:r>
              <a:rPr lang="en-US" sz="1200" b="0" dirty="0">
                <a:effectLst/>
                <a:latin typeface="Consolas" panose="020B0609020204030204" pitchFamily="49" charset="0"/>
              </a:rPr>
              <a:t>4. Take two lettuce leaves out from fridge and add one to each slice</a:t>
            </a:r>
          </a:p>
          <a:p>
            <a:r>
              <a:rPr lang="en-US" sz="1200" b="0" dirty="0">
                <a:effectLst/>
                <a:latin typeface="Consolas" panose="020B0609020204030204" pitchFamily="49" charset="0"/>
              </a:rPr>
              <a:t>5. Take one slice of cheese and add to one slice</a:t>
            </a:r>
          </a:p>
          <a:p>
            <a:r>
              <a:rPr lang="en-US" sz="1200" b="0" dirty="0">
                <a:effectLst/>
                <a:latin typeface="Consolas" panose="020B0609020204030204" pitchFamily="49" charset="0"/>
              </a:rPr>
              <a:t>6. Take one half of the slice stack and add to the other. Done.</a:t>
            </a:r>
          </a:p>
        </p:txBody>
      </p:sp>
      <p:grpSp>
        <p:nvGrpSpPr>
          <p:cNvPr id="24" name="Group 23">
            <a:extLst>
              <a:ext uri="{FF2B5EF4-FFF2-40B4-BE49-F238E27FC236}">
                <a16:creationId xmlns:a16="http://schemas.microsoft.com/office/drawing/2014/main" id="{7980AFE9-6FB2-48E1-B8DE-B8D022561AE7}"/>
              </a:ext>
            </a:extLst>
          </p:cNvPr>
          <p:cNvGrpSpPr/>
          <p:nvPr/>
        </p:nvGrpSpPr>
        <p:grpSpPr>
          <a:xfrm>
            <a:off x="5638800" y="1096507"/>
            <a:ext cx="6202363" cy="2840940"/>
            <a:chOff x="5638800" y="1410054"/>
            <a:chExt cx="6202363" cy="2840940"/>
          </a:xfrm>
        </p:grpSpPr>
        <p:grpSp>
          <p:nvGrpSpPr>
            <p:cNvPr id="25" name="Group 24">
              <a:extLst>
                <a:ext uri="{FF2B5EF4-FFF2-40B4-BE49-F238E27FC236}">
                  <a16:creationId xmlns:a16="http://schemas.microsoft.com/office/drawing/2014/main" id="{32F180E6-80D3-4FE1-AD5C-E7709A2BD755}"/>
                </a:ext>
              </a:extLst>
            </p:cNvPr>
            <p:cNvGrpSpPr/>
            <p:nvPr/>
          </p:nvGrpSpPr>
          <p:grpSpPr>
            <a:xfrm>
              <a:off x="5638800" y="1410054"/>
              <a:ext cx="6202363" cy="2840940"/>
              <a:chOff x="5638800" y="1410054"/>
              <a:chExt cx="6202363" cy="2840940"/>
            </a:xfrm>
          </p:grpSpPr>
          <p:sp>
            <p:nvSpPr>
              <p:cNvPr id="27" name="Rectangle 26">
                <a:extLst>
                  <a:ext uri="{FF2B5EF4-FFF2-40B4-BE49-F238E27FC236}">
                    <a16:creationId xmlns:a16="http://schemas.microsoft.com/office/drawing/2014/main" id="{4B3A8C91-9072-4962-938B-CCF88B140097}"/>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8" name="Rectangle 27">
                <a:extLst>
                  <a:ext uri="{FF2B5EF4-FFF2-40B4-BE49-F238E27FC236}">
                    <a16:creationId xmlns:a16="http://schemas.microsoft.com/office/drawing/2014/main" id="{98DFA9C6-CDFF-4D93-BCBF-32EFDA2FD3C5}"/>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6" name="TextBox 25">
              <a:extLst>
                <a:ext uri="{FF2B5EF4-FFF2-40B4-BE49-F238E27FC236}">
                  <a16:creationId xmlns:a16="http://schemas.microsoft.com/office/drawing/2014/main" id="{71F61784-4717-4EFC-9F37-7838AF3AB172}"/>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29" name="TextBox 28">
            <a:extLst>
              <a:ext uri="{FF2B5EF4-FFF2-40B4-BE49-F238E27FC236}">
                <a16:creationId xmlns:a16="http://schemas.microsoft.com/office/drawing/2014/main" id="{EE7E2F08-755E-4305-B7D6-389DB14DEE09}"/>
              </a:ext>
            </a:extLst>
          </p:cNvPr>
          <p:cNvSpPr txBox="1"/>
          <p:nvPr/>
        </p:nvSpPr>
        <p:spPr>
          <a:xfrm>
            <a:off x="5694305" y="1511654"/>
            <a:ext cx="6096000"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a:t>
            </a:r>
            <a:r>
              <a:rPr lang="en-US" sz="1200" b="0" strike="sngStrike" dirty="0">
                <a:latin typeface="Consolas" panose="020B0609020204030204" pitchFamily="49" charset="0"/>
              </a:rPr>
              <a:t>100°C</a:t>
            </a:r>
            <a:r>
              <a:rPr lang="en-US" sz="1200" b="0" dirty="0">
                <a:effectLst/>
                <a:latin typeface="Consolas" panose="020B0609020204030204" pitchFamily="49" charset="0"/>
              </a:rPr>
              <a:t> 90°C and 95°C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sp>
        <p:nvSpPr>
          <p:cNvPr id="38" name="Rectangle: Rounded Corners 37">
            <a:extLst>
              <a:ext uri="{FF2B5EF4-FFF2-40B4-BE49-F238E27FC236}">
                <a16:creationId xmlns:a16="http://schemas.microsoft.com/office/drawing/2014/main" id="{14089FDB-D4D3-41A6-A0BF-A7DF882E21ED}"/>
              </a:ext>
            </a:extLst>
          </p:cNvPr>
          <p:cNvSpPr/>
          <p:nvPr/>
        </p:nvSpPr>
        <p:spPr>
          <a:xfrm>
            <a:off x="935096" y="4668354"/>
            <a:ext cx="3320744" cy="9998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9" name="TextBox 38">
            <a:extLst>
              <a:ext uri="{FF2B5EF4-FFF2-40B4-BE49-F238E27FC236}">
                <a16:creationId xmlns:a16="http://schemas.microsoft.com/office/drawing/2014/main" id="{E4DFD228-EA5C-402B-B24D-28711CB51152}"/>
              </a:ext>
            </a:extLst>
          </p:cNvPr>
          <p:cNvSpPr txBox="1"/>
          <p:nvPr/>
        </p:nvSpPr>
        <p:spPr>
          <a:xfrm>
            <a:off x="1670134" y="4806853"/>
            <a:ext cx="2409516" cy="738664"/>
          </a:xfrm>
          <a:prstGeom prst="rect">
            <a:avLst/>
          </a:prstGeom>
          <a:noFill/>
        </p:spPr>
        <p:txBody>
          <a:bodyPr wrap="square" lIns="0" tIns="0" rIns="0" bIns="0" rtlCol="0">
            <a:spAutoFit/>
          </a:bodyPr>
          <a:lstStyle/>
          <a:p>
            <a:pPr algn="l"/>
            <a:r>
              <a:rPr lang="en-US" sz="1200" dirty="0"/>
              <a:t>Let’s explore how Git can help track these changes for us. </a:t>
            </a:r>
            <a:br>
              <a:rPr lang="en-US" sz="1200" dirty="0"/>
            </a:br>
            <a:r>
              <a:rPr lang="en-US" sz="1200" dirty="0"/>
              <a:t>The &gt;&gt; symbol represents sections where you can code along. </a:t>
            </a:r>
            <a:endParaRPr lang="en-AU" sz="1200" dirty="0" err="1"/>
          </a:p>
        </p:txBody>
      </p:sp>
      <p:pic>
        <p:nvPicPr>
          <p:cNvPr id="7" name="Picture 6" descr="A close up of a logo&#10;&#10;Description automatically generated">
            <a:extLst>
              <a:ext uri="{FF2B5EF4-FFF2-40B4-BE49-F238E27FC236}">
                <a16:creationId xmlns:a16="http://schemas.microsoft.com/office/drawing/2014/main" id="{DFD8DB70-A68B-4C3F-B23D-1DD8A1FBC564}"/>
              </a:ext>
            </a:extLst>
          </p:cNvPr>
          <p:cNvPicPr>
            <a:picLocks noChangeAspect="1"/>
          </p:cNvPicPr>
          <p:nvPr/>
        </p:nvPicPr>
        <p:blipFill>
          <a:blip r:embed="rId7"/>
          <a:stretch>
            <a:fillRect/>
          </a:stretch>
        </p:blipFill>
        <p:spPr>
          <a:xfrm>
            <a:off x="1178900" y="4821625"/>
            <a:ext cx="360000" cy="360000"/>
          </a:xfrm>
          <a:prstGeom prst="rect">
            <a:avLst/>
          </a:prstGeom>
        </p:spPr>
      </p:pic>
      <p:sp>
        <p:nvSpPr>
          <p:cNvPr id="32" name="Rectangle: Rounded Corners 31">
            <a:extLst>
              <a:ext uri="{FF2B5EF4-FFF2-40B4-BE49-F238E27FC236}">
                <a16:creationId xmlns:a16="http://schemas.microsoft.com/office/drawing/2014/main" id="{64E5922E-5181-4C27-8DC8-6A22E45155DC}"/>
              </a:ext>
            </a:extLst>
          </p:cNvPr>
          <p:cNvSpPr/>
          <p:nvPr/>
        </p:nvSpPr>
        <p:spPr>
          <a:xfrm>
            <a:off x="935096" y="5841481"/>
            <a:ext cx="3255035" cy="72343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4" name="TextBox 33">
            <a:extLst>
              <a:ext uri="{FF2B5EF4-FFF2-40B4-BE49-F238E27FC236}">
                <a16:creationId xmlns:a16="http://schemas.microsoft.com/office/drawing/2014/main" id="{351DA3F6-2D22-4520-BB6F-CFB15C032159}"/>
              </a:ext>
            </a:extLst>
          </p:cNvPr>
          <p:cNvSpPr txBox="1"/>
          <p:nvPr/>
        </p:nvSpPr>
        <p:spPr>
          <a:xfrm>
            <a:off x="1604426" y="5991017"/>
            <a:ext cx="2409516" cy="369332"/>
          </a:xfrm>
          <a:prstGeom prst="rect">
            <a:avLst/>
          </a:prstGeom>
          <a:noFill/>
        </p:spPr>
        <p:txBody>
          <a:bodyPr wrap="square" lIns="0" tIns="0" rIns="0" bIns="0" rtlCol="0">
            <a:spAutoFit/>
          </a:bodyPr>
          <a:lstStyle/>
          <a:p>
            <a:pPr algn="l"/>
            <a:r>
              <a:rPr lang="en-US" sz="1200" b="1" dirty="0"/>
              <a:t>Useful</a:t>
            </a:r>
            <a:r>
              <a:rPr lang="en-US" sz="1200" dirty="0"/>
              <a:t>: A </a:t>
            </a:r>
            <a:r>
              <a:rPr lang="en-US" sz="1200" dirty="0" err="1"/>
              <a:t>cheatsheet</a:t>
            </a:r>
            <a:r>
              <a:rPr lang="en-US" sz="1200" dirty="0"/>
              <a:t> of Git commands created by GitHub </a:t>
            </a:r>
            <a:r>
              <a:rPr lang="en-US" sz="1200" dirty="0">
                <a:hlinkClick r:id="rId8"/>
              </a:rPr>
              <a:t>here</a:t>
            </a:r>
            <a:r>
              <a:rPr lang="en-US" sz="1200" dirty="0"/>
              <a:t>. </a:t>
            </a:r>
            <a:endParaRPr lang="en-AU" sz="1200" dirty="0" err="1"/>
          </a:p>
        </p:txBody>
      </p:sp>
      <p:pic>
        <p:nvPicPr>
          <p:cNvPr id="35" name="Picture 34" descr="A drawing of a cartoon character&#10;&#10;Description automatically generated">
            <a:extLst>
              <a:ext uri="{FF2B5EF4-FFF2-40B4-BE49-F238E27FC236}">
                <a16:creationId xmlns:a16="http://schemas.microsoft.com/office/drawing/2014/main" id="{EB171925-DF5B-45B7-9A42-ED46F9BBA804}"/>
              </a:ext>
            </a:extLst>
          </p:cNvPr>
          <p:cNvPicPr>
            <a:picLocks noChangeAspect="1"/>
          </p:cNvPicPr>
          <p:nvPr/>
        </p:nvPicPr>
        <p:blipFill>
          <a:blip r:embed="rId9"/>
          <a:stretch>
            <a:fillRect/>
          </a:stretch>
        </p:blipFill>
        <p:spPr>
          <a:xfrm>
            <a:off x="1085142" y="6000349"/>
            <a:ext cx="360000" cy="360000"/>
          </a:xfrm>
          <a:prstGeom prst="rect">
            <a:avLst/>
          </a:prstGeom>
        </p:spPr>
      </p:pic>
      <p:sp>
        <p:nvSpPr>
          <p:cNvPr id="36" name="TextBox 35">
            <a:extLst>
              <a:ext uri="{FF2B5EF4-FFF2-40B4-BE49-F238E27FC236}">
                <a16:creationId xmlns:a16="http://schemas.microsoft.com/office/drawing/2014/main" id="{C1F060A3-3D31-49E2-ACDD-A57C562DB8C5}"/>
              </a:ext>
            </a:extLst>
          </p:cNvPr>
          <p:cNvSpPr txBox="1"/>
          <p:nvPr/>
        </p:nvSpPr>
        <p:spPr>
          <a:xfrm>
            <a:off x="1714499" y="1652707"/>
            <a:ext cx="2262529" cy="276999"/>
          </a:xfrm>
          <a:prstGeom prst="rect">
            <a:avLst/>
          </a:prstGeom>
          <a:noFill/>
        </p:spPr>
        <p:txBody>
          <a:bodyPr wrap="square" lIns="0" tIns="0" rIns="0" bIns="0" rtlCol="0">
            <a:spAutoFit/>
          </a:bodyPr>
          <a:lstStyle/>
          <a:p>
            <a:pPr algn="l"/>
            <a:r>
              <a:rPr lang="en-US" sz="1800" dirty="0"/>
              <a:t>git-crash-course</a:t>
            </a:r>
            <a:endParaRPr lang="en-AU" sz="1800" dirty="0" err="1"/>
          </a:p>
        </p:txBody>
      </p:sp>
      <p:pic>
        <p:nvPicPr>
          <p:cNvPr id="37" name="Picture 36" descr="A picture containing drawing&#10;&#10;Description automatically generated">
            <a:extLst>
              <a:ext uri="{FF2B5EF4-FFF2-40B4-BE49-F238E27FC236}">
                <a16:creationId xmlns:a16="http://schemas.microsoft.com/office/drawing/2014/main" id="{9DC86A9E-33AB-4F6A-9730-7D372655A481}"/>
              </a:ext>
            </a:extLst>
          </p:cNvPr>
          <p:cNvPicPr>
            <a:picLocks noChangeAspect="1"/>
          </p:cNvPicPr>
          <p:nvPr/>
        </p:nvPicPr>
        <p:blipFill>
          <a:blip r:embed="rId10"/>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91395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Initialize a Git repository</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2612148"/>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6202363" cy="553998"/>
          </a:xfrm>
          <a:prstGeom prst="rect">
            <a:avLst/>
          </a:prstGeom>
          <a:noFill/>
        </p:spPr>
        <p:txBody>
          <a:bodyPr wrap="square" lIns="0" tIns="0" rIns="0" bIns="0" rtlCol="0">
            <a:spAutoFit/>
          </a:bodyPr>
          <a:lstStyle/>
          <a:p>
            <a:r>
              <a:rPr lang="en-US" sz="1800" dirty="0"/>
              <a:t>To get Git to start tracking changes to a directory, you must initialize that directory as a Git repository. </a:t>
            </a:r>
            <a:endParaRPr lang="en-AU" sz="1800" dirty="0" err="1"/>
          </a:p>
        </p:txBody>
      </p:sp>
      <p:sp>
        <p:nvSpPr>
          <p:cNvPr id="48" name="Rectangle: Rounded Corners 47">
            <a:extLst>
              <a:ext uri="{FF2B5EF4-FFF2-40B4-BE49-F238E27FC236}">
                <a16:creationId xmlns:a16="http://schemas.microsoft.com/office/drawing/2014/main" id="{BADFFBBB-80BB-4B71-860E-B571319DAE40}"/>
              </a:ext>
            </a:extLst>
          </p:cNvPr>
          <p:cNvSpPr/>
          <p:nvPr/>
        </p:nvSpPr>
        <p:spPr>
          <a:xfrm>
            <a:off x="8497541" y="1289587"/>
            <a:ext cx="3023341" cy="10218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49" name="Picture 48" descr="A picture containing drawing&#10;&#10;Description automatically generated">
            <a:extLst>
              <a:ext uri="{FF2B5EF4-FFF2-40B4-BE49-F238E27FC236}">
                <a16:creationId xmlns:a16="http://schemas.microsoft.com/office/drawing/2014/main" id="{CCAC72D0-F1A2-43DF-B9E7-251BBEA8C167}"/>
              </a:ext>
            </a:extLst>
          </p:cNvPr>
          <p:cNvPicPr>
            <a:picLocks noChangeAspect="1"/>
          </p:cNvPicPr>
          <p:nvPr/>
        </p:nvPicPr>
        <p:blipFill>
          <a:blip r:embed="rId5"/>
          <a:stretch>
            <a:fillRect/>
          </a:stretch>
        </p:blipFill>
        <p:spPr>
          <a:xfrm>
            <a:off x="8629019" y="1453100"/>
            <a:ext cx="360000" cy="360000"/>
          </a:xfrm>
          <a:prstGeom prst="rect">
            <a:avLst/>
          </a:prstGeom>
        </p:spPr>
      </p:pic>
      <p:sp>
        <p:nvSpPr>
          <p:cNvPr id="51" name="TextBox 50">
            <a:extLst>
              <a:ext uri="{FF2B5EF4-FFF2-40B4-BE49-F238E27FC236}">
                <a16:creationId xmlns:a16="http://schemas.microsoft.com/office/drawing/2014/main" id="{62D7FFEE-08BB-4C46-BA33-32E3E2ADE774}"/>
              </a:ext>
            </a:extLst>
          </p:cNvPr>
          <p:cNvSpPr txBox="1"/>
          <p:nvPr/>
        </p:nvSpPr>
        <p:spPr>
          <a:xfrm>
            <a:off x="9166871" y="1439123"/>
            <a:ext cx="2176158" cy="738664"/>
          </a:xfrm>
          <a:prstGeom prst="rect">
            <a:avLst/>
          </a:prstGeom>
          <a:noFill/>
        </p:spPr>
        <p:txBody>
          <a:bodyPr wrap="square" lIns="0" tIns="0" rIns="0" bIns="0" rtlCol="0">
            <a:spAutoFit/>
          </a:bodyPr>
          <a:lstStyle/>
          <a:p>
            <a:pPr algn="l"/>
            <a:r>
              <a:rPr lang="en-US" sz="1200" dirty="0"/>
              <a:t>What is a repository? </a:t>
            </a:r>
            <a:br>
              <a:rPr lang="en-US" sz="1200" dirty="0"/>
            </a:br>
            <a:r>
              <a:rPr lang="en-US" sz="1200" dirty="0"/>
              <a:t>A repository is just a name that Git uses to represent a folder or directory. </a:t>
            </a:r>
            <a:endParaRPr lang="en-AU" sz="12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6"/>
          <a:stretch>
            <a:fillRect/>
          </a:stretch>
        </p:blipFill>
        <p:spPr>
          <a:xfrm>
            <a:off x="465403" y="2612148"/>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086520"/>
            <a:ext cx="6096000" cy="461665"/>
          </a:xfrm>
          <a:prstGeom prst="rect">
            <a:avLst/>
          </a:prstGeom>
          <a:noFill/>
        </p:spPr>
        <p:txBody>
          <a:bodyPr wrap="square">
            <a:spAutoFit/>
          </a:bodyPr>
          <a:lstStyle/>
          <a:p>
            <a:r>
              <a:rPr lang="en-AU" sz="1200" dirty="0"/>
              <a:t>&gt; cd "&lt;the folder you want to initialize as a git repository&gt;"</a:t>
            </a:r>
          </a:p>
          <a:p>
            <a:r>
              <a:rPr lang="en-AU" sz="1200" dirty="0"/>
              <a:t>&gt; git </a:t>
            </a:r>
            <a:r>
              <a:rPr lang="en-AU" sz="1200" dirty="0" err="1"/>
              <a:t>init</a:t>
            </a:r>
            <a:endParaRPr lang="en-AU" sz="1200" dirty="0"/>
          </a:p>
        </p:txBody>
      </p:sp>
      <p:pic>
        <p:nvPicPr>
          <p:cNvPr id="57" name="Picture 56" descr="A picture containing drawing&#10;&#10;Description automatically generated">
            <a:extLst>
              <a:ext uri="{FF2B5EF4-FFF2-40B4-BE49-F238E27FC236}">
                <a16:creationId xmlns:a16="http://schemas.microsoft.com/office/drawing/2014/main" id="{E85BA1DC-D6A4-49CA-9615-4FEB66DF7BFD}"/>
              </a:ext>
            </a:extLst>
          </p:cNvPr>
          <p:cNvPicPr>
            <a:picLocks noChangeAspect="1"/>
          </p:cNvPicPr>
          <p:nvPr/>
        </p:nvPicPr>
        <p:blipFill>
          <a:blip r:embed="rId7"/>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89453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Initialize a Git repository</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14</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8741598" cy="553998"/>
          </a:xfrm>
          <a:prstGeom prst="rect">
            <a:avLst/>
          </a:prstGeom>
          <a:noFill/>
        </p:spPr>
        <p:txBody>
          <a:bodyPr wrap="square" lIns="0" tIns="0" rIns="0" bIns="0" rtlCol="0">
            <a:spAutoFit/>
          </a:bodyPr>
          <a:lstStyle/>
          <a:p>
            <a:r>
              <a:rPr lang="en-US" sz="1800" dirty="0"/>
              <a:t>After executing “git </a:t>
            </a:r>
            <a:r>
              <a:rPr lang="en-US" sz="1800" dirty="0" err="1"/>
              <a:t>init</a:t>
            </a:r>
            <a:r>
              <a:rPr lang="en-US" sz="1800" dirty="0"/>
              <a:t>”, you will notice that a folder called “.git” will have been created. “.git” will contain the files that Git uses to track changes to your repository. </a:t>
            </a:r>
            <a:endParaRPr lang="en-AU" sz="1800" dirty="0" err="1"/>
          </a:p>
        </p:txBody>
      </p:sp>
      <p:pic>
        <p:nvPicPr>
          <p:cNvPr id="16" name="Picture 15" descr="A close up of a logo&#10;&#10;Description automatically generated">
            <a:extLst>
              <a:ext uri="{FF2B5EF4-FFF2-40B4-BE49-F238E27FC236}">
                <a16:creationId xmlns:a16="http://schemas.microsoft.com/office/drawing/2014/main" id="{CA33E771-B54D-40CE-997B-9C0E3E61E29E}"/>
              </a:ext>
            </a:extLst>
          </p:cNvPr>
          <p:cNvPicPr>
            <a:picLocks noChangeAspect="1"/>
          </p:cNvPicPr>
          <p:nvPr/>
        </p:nvPicPr>
        <p:blipFill>
          <a:blip r:embed="rId5"/>
          <a:stretch>
            <a:fillRect/>
          </a:stretch>
        </p:blipFill>
        <p:spPr>
          <a:xfrm>
            <a:off x="1227902" y="2221092"/>
            <a:ext cx="720000" cy="720000"/>
          </a:xfrm>
          <a:prstGeom prst="rect">
            <a:avLst/>
          </a:prstGeom>
        </p:spPr>
      </p:pic>
      <p:pic>
        <p:nvPicPr>
          <p:cNvPr id="17" name="Picture 16" descr="A close up of a logo&#10;&#10;Description automatically generated">
            <a:extLst>
              <a:ext uri="{FF2B5EF4-FFF2-40B4-BE49-F238E27FC236}">
                <a16:creationId xmlns:a16="http://schemas.microsoft.com/office/drawing/2014/main" id="{31AD5832-5893-47D8-978E-F02BBE425AB5}"/>
              </a:ext>
            </a:extLst>
          </p:cNvPr>
          <p:cNvPicPr>
            <a:picLocks noChangeAspect="1"/>
          </p:cNvPicPr>
          <p:nvPr/>
        </p:nvPicPr>
        <p:blipFill>
          <a:blip r:embed="rId6"/>
          <a:stretch>
            <a:fillRect/>
          </a:stretch>
        </p:blipFill>
        <p:spPr>
          <a:xfrm>
            <a:off x="2116901" y="4265897"/>
            <a:ext cx="720000" cy="720000"/>
          </a:xfrm>
          <a:prstGeom prst="rect">
            <a:avLst/>
          </a:prstGeom>
        </p:spPr>
      </p:pic>
      <p:cxnSp>
        <p:nvCxnSpPr>
          <p:cNvPr id="18" name="Connector: Elbow 17">
            <a:extLst>
              <a:ext uri="{FF2B5EF4-FFF2-40B4-BE49-F238E27FC236}">
                <a16:creationId xmlns:a16="http://schemas.microsoft.com/office/drawing/2014/main" id="{11AFC5BD-D3D6-4DE7-8899-DA0F89D5F4B9}"/>
              </a:ext>
            </a:extLst>
          </p:cNvPr>
          <p:cNvCxnSpPr>
            <a:stCxn id="16" idx="2"/>
            <a:endCxn id="17" idx="1"/>
          </p:cNvCxnSpPr>
          <p:nvPr/>
        </p:nvCxnSpPr>
        <p:spPr>
          <a:xfrm rot="16200000" flipH="1">
            <a:off x="1009999" y="3518994"/>
            <a:ext cx="1684805" cy="528999"/>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pic>
        <p:nvPicPr>
          <p:cNvPr id="19" name="Picture 18" descr="A close up of a logo&#10;&#10;Description automatically generated">
            <a:extLst>
              <a:ext uri="{FF2B5EF4-FFF2-40B4-BE49-F238E27FC236}">
                <a16:creationId xmlns:a16="http://schemas.microsoft.com/office/drawing/2014/main" id="{62E2CE96-B5B9-48BB-B6D3-3C165452DF23}"/>
              </a:ext>
            </a:extLst>
          </p:cNvPr>
          <p:cNvPicPr>
            <a:picLocks noChangeAspect="1"/>
          </p:cNvPicPr>
          <p:nvPr/>
        </p:nvPicPr>
        <p:blipFill>
          <a:blip r:embed="rId6"/>
          <a:stretch>
            <a:fillRect/>
          </a:stretch>
        </p:blipFill>
        <p:spPr>
          <a:xfrm>
            <a:off x="2116901" y="5417989"/>
            <a:ext cx="720000" cy="720000"/>
          </a:xfrm>
          <a:prstGeom prst="rect">
            <a:avLst/>
          </a:prstGeom>
        </p:spPr>
      </p:pic>
      <p:cxnSp>
        <p:nvCxnSpPr>
          <p:cNvPr id="20" name="Connector: Elbow 19">
            <a:extLst>
              <a:ext uri="{FF2B5EF4-FFF2-40B4-BE49-F238E27FC236}">
                <a16:creationId xmlns:a16="http://schemas.microsoft.com/office/drawing/2014/main" id="{277E2C56-29F2-496E-AB5B-5CFDAE4D99F3}"/>
              </a:ext>
            </a:extLst>
          </p:cNvPr>
          <p:cNvCxnSpPr>
            <a:cxnSpLocks/>
            <a:stCxn id="16" idx="2"/>
            <a:endCxn id="19" idx="1"/>
          </p:cNvCxnSpPr>
          <p:nvPr/>
        </p:nvCxnSpPr>
        <p:spPr>
          <a:xfrm rot="16200000" flipH="1">
            <a:off x="433953" y="4095040"/>
            <a:ext cx="2836897" cy="528999"/>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5B9A8CD-99A3-4147-958C-0DE7E5657CC3}"/>
              </a:ext>
            </a:extLst>
          </p:cNvPr>
          <p:cNvSpPr txBox="1"/>
          <p:nvPr/>
        </p:nvSpPr>
        <p:spPr>
          <a:xfrm>
            <a:off x="2875001" y="449238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23" name="TextBox 22">
            <a:extLst>
              <a:ext uri="{FF2B5EF4-FFF2-40B4-BE49-F238E27FC236}">
                <a16:creationId xmlns:a16="http://schemas.microsoft.com/office/drawing/2014/main" id="{1F9256C3-3B3E-4E75-B49A-662D3715C551}"/>
              </a:ext>
            </a:extLst>
          </p:cNvPr>
          <p:cNvSpPr txBox="1"/>
          <p:nvPr/>
        </p:nvSpPr>
        <p:spPr>
          <a:xfrm>
            <a:off x="2875001" y="5639489"/>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26" name="Picture 25" descr="A close up of a logo&#10;&#10;Description automatically generated">
            <a:extLst>
              <a:ext uri="{FF2B5EF4-FFF2-40B4-BE49-F238E27FC236}">
                <a16:creationId xmlns:a16="http://schemas.microsoft.com/office/drawing/2014/main" id="{ECDA0BBE-AB51-4A1B-86AA-265D10BA9C35}"/>
              </a:ext>
            </a:extLst>
          </p:cNvPr>
          <p:cNvPicPr>
            <a:picLocks noChangeAspect="1"/>
          </p:cNvPicPr>
          <p:nvPr/>
        </p:nvPicPr>
        <p:blipFill>
          <a:blip r:embed="rId5"/>
          <a:stretch>
            <a:fillRect/>
          </a:stretch>
        </p:blipFill>
        <p:spPr>
          <a:xfrm>
            <a:off x="2147103" y="3152279"/>
            <a:ext cx="720000" cy="720000"/>
          </a:xfrm>
          <a:prstGeom prst="rect">
            <a:avLst/>
          </a:prstGeom>
        </p:spPr>
      </p:pic>
      <p:cxnSp>
        <p:nvCxnSpPr>
          <p:cNvPr id="27" name="Connector: Elbow 26">
            <a:extLst>
              <a:ext uri="{FF2B5EF4-FFF2-40B4-BE49-F238E27FC236}">
                <a16:creationId xmlns:a16="http://schemas.microsoft.com/office/drawing/2014/main" id="{879FB072-A1FA-4E4A-8F56-FD289BC488B4}"/>
              </a:ext>
            </a:extLst>
          </p:cNvPr>
          <p:cNvCxnSpPr>
            <a:cxnSpLocks/>
            <a:stCxn id="16" idx="2"/>
            <a:endCxn id="26" idx="1"/>
          </p:cNvCxnSpPr>
          <p:nvPr/>
        </p:nvCxnSpPr>
        <p:spPr>
          <a:xfrm rot="16200000" flipH="1">
            <a:off x="1581909" y="2947084"/>
            <a:ext cx="571187" cy="559201"/>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F996C4F-9270-4966-AAFC-63D02F455444}"/>
              </a:ext>
            </a:extLst>
          </p:cNvPr>
          <p:cNvSpPr txBox="1"/>
          <p:nvPr/>
        </p:nvSpPr>
        <p:spPr>
          <a:xfrm>
            <a:off x="2952004" y="3373778"/>
            <a:ext cx="825500" cy="276999"/>
          </a:xfrm>
          <a:prstGeom prst="rect">
            <a:avLst/>
          </a:prstGeom>
          <a:noFill/>
        </p:spPr>
        <p:txBody>
          <a:bodyPr wrap="square" lIns="0" tIns="0" rIns="0" bIns="0" rtlCol="0">
            <a:spAutoFit/>
          </a:bodyPr>
          <a:lstStyle/>
          <a:p>
            <a:pPr algn="l"/>
            <a:r>
              <a:rPr lang="en-US" sz="1800" dirty="0"/>
              <a:t>.git</a:t>
            </a:r>
            <a:endParaRPr lang="en-AU" sz="1800" dirty="0" err="1"/>
          </a:p>
        </p:txBody>
      </p:sp>
      <p:sp>
        <p:nvSpPr>
          <p:cNvPr id="31" name="Rectangle: Rounded Corners 30">
            <a:extLst>
              <a:ext uri="{FF2B5EF4-FFF2-40B4-BE49-F238E27FC236}">
                <a16:creationId xmlns:a16="http://schemas.microsoft.com/office/drawing/2014/main" id="{303F5D09-5D95-4A64-ACF1-2000858A96CA}"/>
              </a:ext>
            </a:extLst>
          </p:cNvPr>
          <p:cNvSpPr/>
          <p:nvPr/>
        </p:nvSpPr>
        <p:spPr>
          <a:xfrm>
            <a:off x="8132400" y="2410629"/>
            <a:ext cx="3023341" cy="8465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3" name="TextBox 32">
            <a:extLst>
              <a:ext uri="{FF2B5EF4-FFF2-40B4-BE49-F238E27FC236}">
                <a16:creationId xmlns:a16="http://schemas.microsoft.com/office/drawing/2014/main" id="{54340C58-53D0-4E16-BF03-D21CE8D9CF62}"/>
              </a:ext>
            </a:extLst>
          </p:cNvPr>
          <p:cNvSpPr txBox="1"/>
          <p:nvPr/>
        </p:nvSpPr>
        <p:spPr>
          <a:xfrm>
            <a:off x="8801730" y="2560165"/>
            <a:ext cx="2176158" cy="553998"/>
          </a:xfrm>
          <a:prstGeom prst="rect">
            <a:avLst/>
          </a:prstGeom>
          <a:noFill/>
        </p:spPr>
        <p:txBody>
          <a:bodyPr wrap="square" lIns="0" tIns="0" rIns="0" bIns="0" rtlCol="0">
            <a:spAutoFit/>
          </a:bodyPr>
          <a:lstStyle/>
          <a:p>
            <a:pPr algn="l"/>
            <a:r>
              <a:rPr lang="en-US" sz="1200" dirty="0"/>
              <a:t>Can’t find “.git”? You will have to show hidden files and folders on your computer. </a:t>
            </a:r>
            <a:r>
              <a:rPr lang="en-US" sz="1200" dirty="0">
                <a:hlinkClick r:id="rId7"/>
              </a:rPr>
              <a:t>Windows</a:t>
            </a:r>
            <a:r>
              <a:rPr lang="en-US" sz="1200" dirty="0"/>
              <a:t>, </a:t>
            </a:r>
            <a:r>
              <a:rPr lang="en-US" sz="1200" dirty="0">
                <a:hlinkClick r:id="rId8"/>
              </a:rPr>
              <a:t>Mac</a:t>
            </a:r>
            <a:r>
              <a:rPr lang="en-US" sz="1200" dirty="0"/>
              <a:t>.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00AFB282-DC87-43BE-928F-128BEEF4FD53}"/>
              </a:ext>
            </a:extLst>
          </p:cNvPr>
          <p:cNvPicPr>
            <a:picLocks noChangeAspect="1"/>
          </p:cNvPicPr>
          <p:nvPr/>
        </p:nvPicPr>
        <p:blipFill>
          <a:blip r:embed="rId9"/>
          <a:stretch>
            <a:fillRect/>
          </a:stretch>
        </p:blipFill>
        <p:spPr>
          <a:xfrm>
            <a:off x="8287065" y="2486344"/>
            <a:ext cx="360000" cy="360000"/>
          </a:xfrm>
          <a:prstGeom prst="rect">
            <a:avLst/>
          </a:prstGeom>
        </p:spPr>
      </p:pic>
      <p:sp>
        <p:nvSpPr>
          <p:cNvPr id="40" name="TextBox 39">
            <a:extLst>
              <a:ext uri="{FF2B5EF4-FFF2-40B4-BE49-F238E27FC236}">
                <a16:creationId xmlns:a16="http://schemas.microsoft.com/office/drawing/2014/main" id="{A4B0150D-BD3B-4E21-8362-DF700AD8B0D2}"/>
              </a:ext>
            </a:extLst>
          </p:cNvPr>
          <p:cNvSpPr txBox="1"/>
          <p:nvPr/>
        </p:nvSpPr>
        <p:spPr>
          <a:xfrm>
            <a:off x="2147103" y="2413739"/>
            <a:ext cx="2262529" cy="276999"/>
          </a:xfrm>
          <a:prstGeom prst="rect">
            <a:avLst/>
          </a:prstGeom>
          <a:noFill/>
        </p:spPr>
        <p:txBody>
          <a:bodyPr wrap="square" lIns="0" tIns="0" rIns="0" bIns="0" rtlCol="0">
            <a:spAutoFit/>
          </a:bodyPr>
          <a:lstStyle/>
          <a:p>
            <a:pPr algn="l"/>
            <a:r>
              <a:rPr lang="en-US" sz="1800" dirty="0"/>
              <a:t>git-crash-course</a:t>
            </a:r>
            <a:endParaRPr lang="en-AU" sz="1800" dirty="0" err="1"/>
          </a:p>
        </p:txBody>
      </p:sp>
      <p:pic>
        <p:nvPicPr>
          <p:cNvPr id="41" name="Picture 40" descr="A picture containing drawing&#10;&#10;Description automatically generated">
            <a:extLst>
              <a:ext uri="{FF2B5EF4-FFF2-40B4-BE49-F238E27FC236}">
                <a16:creationId xmlns:a16="http://schemas.microsoft.com/office/drawing/2014/main" id="{395E28BD-8681-48B9-8A93-FAE16DA92B34}"/>
              </a:ext>
            </a:extLst>
          </p:cNvPr>
          <p:cNvPicPr>
            <a:picLocks noChangeAspect="1"/>
          </p:cNvPicPr>
          <p:nvPr/>
        </p:nvPicPr>
        <p:blipFill>
          <a:blip r:embed="rId10"/>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695516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Make changes!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15</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10067486" cy="830997"/>
          </a:xfrm>
          <a:prstGeom prst="rect">
            <a:avLst/>
          </a:prstGeom>
          <a:noFill/>
        </p:spPr>
        <p:txBody>
          <a:bodyPr wrap="square" lIns="0" tIns="0" rIns="0" bIns="0" rtlCol="0">
            <a:spAutoFit/>
          </a:bodyPr>
          <a:lstStyle/>
          <a:p>
            <a:r>
              <a:rPr lang="en-US" sz="1800" dirty="0"/>
              <a:t>Now that you have initialized your directory as a Git repository, you can start making changes to files just like how you would edit a text file. </a:t>
            </a:r>
            <a:br>
              <a:rPr lang="en-US" sz="1800" dirty="0"/>
            </a:br>
            <a:r>
              <a:rPr lang="en-US" sz="1800" dirty="0"/>
              <a:t>In order to create a snapshot of those changes, we need to understand 3 phases in Git. </a:t>
            </a:r>
            <a:endParaRPr lang="en-AU" sz="1800" dirty="0" err="1"/>
          </a:p>
        </p:txBody>
      </p:sp>
      <p:pic>
        <p:nvPicPr>
          <p:cNvPr id="19" name="Picture 18" descr="A picture containing drawing&#10;&#10;Description automatically generated">
            <a:extLst>
              <a:ext uri="{FF2B5EF4-FFF2-40B4-BE49-F238E27FC236}">
                <a16:creationId xmlns:a16="http://schemas.microsoft.com/office/drawing/2014/main" id="{39007F1A-DFAB-4E8A-81C6-09AE27C6FE50}"/>
              </a:ext>
            </a:extLst>
          </p:cNvPr>
          <p:cNvPicPr>
            <a:picLocks noChangeAspect="1"/>
          </p:cNvPicPr>
          <p:nvPr/>
        </p:nvPicPr>
        <p:blipFill>
          <a:blip r:embed="rId5"/>
          <a:stretch>
            <a:fillRect/>
          </a:stretch>
        </p:blipFill>
        <p:spPr>
          <a:xfrm>
            <a:off x="11706226" y="6272741"/>
            <a:ext cx="313329" cy="466486"/>
          </a:xfrm>
          <a:prstGeom prst="rect">
            <a:avLst/>
          </a:prstGeom>
        </p:spPr>
      </p:pic>
      <p:grpSp>
        <p:nvGrpSpPr>
          <p:cNvPr id="20" name="Group 19">
            <a:extLst>
              <a:ext uri="{FF2B5EF4-FFF2-40B4-BE49-F238E27FC236}">
                <a16:creationId xmlns:a16="http://schemas.microsoft.com/office/drawing/2014/main" id="{0F16C996-D561-4915-88B4-404901B4DDCE}"/>
              </a:ext>
            </a:extLst>
          </p:cNvPr>
          <p:cNvGrpSpPr/>
          <p:nvPr/>
        </p:nvGrpSpPr>
        <p:grpSpPr>
          <a:xfrm>
            <a:off x="527062" y="2851293"/>
            <a:ext cx="5437557" cy="2840940"/>
            <a:chOff x="5638800" y="1410054"/>
            <a:chExt cx="5437557" cy="2840940"/>
          </a:xfrm>
        </p:grpSpPr>
        <p:grpSp>
          <p:nvGrpSpPr>
            <p:cNvPr id="21" name="Group 20">
              <a:extLst>
                <a:ext uri="{FF2B5EF4-FFF2-40B4-BE49-F238E27FC236}">
                  <a16:creationId xmlns:a16="http://schemas.microsoft.com/office/drawing/2014/main" id="{C16CD04B-6804-40A9-9F7B-BFA73CB2C26B}"/>
                </a:ext>
              </a:extLst>
            </p:cNvPr>
            <p:cNvGrpSpPr/>
            <p:nvPr/>
          </p:nvGrpSpPr>
          <p:grpSpPr>
            <a:xfrm>
              <a:off x="5638800" y="1410054"/>
              <a:ext cx="5437557" cy="2840940"/>
              <a:chOff x="5638800" y="1410054"/>
              <a:chExt cx="5437557" cy="2840940"/>
            </a:xfrm>
          </p:grpSpPr>
          <p:sp>
            <p:nvSpPr>
              <p:cNvPr id="23" name="Rectangle 22">
                <a:extLst>
                  <a:ext uri="{FF2B5EF4-FFF2-40B4-BE49-F238E27FC236}">
                    <a16:creationId xmlns:a16="http://schemas.microsoft.com/office/drawing/2014/main" id="{6932BE91-DFE0-4BA0-A4E0-624003D0E758}"/>
                  </a:ext>
                </a:extLst>
              </p:cNvPr>
              <p:cNvSpPr/>
              <p:nvPr/>
            </p:nvSpPr>
            <p:spPr>
              <a:xfrm>
                <a:off x="5638800" y="1410054"/>
                <a:ext cx="5437557"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4" name="Rectangle 23">
                <a:extLst>
                  <a:ext uri="{FF2B5EF4-FFF2-40B4-BE49-F238E27FC236}">
                    <a16:creationId xmlns:a16="http://schemas.microsoft.com/office/drawing/2014/main" id="{4D35CB76-DF4A-4E98-8CDD-04A986D057F2}"/>
                  </a:ext>
                </a:extLst>
              </p:cNvPr>
              <p:cNvSpPr/>
              <p:nvPr/>
            </p:nvSpPr>
            <p:spPr>
              <a:xfrm>
                <a:off x="5638800" y="1410054"/>
                <a:ext cx="5437557"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2" name="TextBox 21">
              <a:extLst>
                <a:ext uri="{FF2B5EF4-FFF2-40B4-BE49-F238E27FC236}">
                  <a16:creationId xmlns:a16="http://schemas.microsoft.com/office/drawing/2014/main" id="{B4BFEE66-DC52-47E9-9914-A8261A79B9CF}"/>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25" name="TextBox 24">
            <a:extLst>
              <a:ext uri="{FF2B5EF4-FFF2-40B4-BE49-F238E27FC236}">
                <a16:creationId xmlns:a16="http://schemas.microsoft.com/office/drawing/2014/main" id="{84F6710E-25D8-4BAC-94A8-F0AE73AAFD5B}"/>
              </a:ext>
            </a:extLst>
          </p:cNvPr>
          <p:cNvSpPr txBox="1"/>
          <p:nvPr/>
        </p:nvSpPr>
        <p:spPr>
          <a:xfrm>
            <a:off x="582567" y="3266440"/>
            <a:ext cx="5437557"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100°C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grpSp>
        <p:nvGrpSpPr>
          <p:cNvPr id="26" name="Group 25">
            <a:extLst>
              <a:ext uri="{FF2B5EF4-FFF2-40B4-BE49-F238E27FC236}">
                <a16:creationId xmlns:a16="http://schemas.microsoft.com/office/drawing/2014/main" id="{C0B77EF8-EF2B-44EA-9F4A-11BBF68678C4}"/>
              </a:ext>
            </a:extLst>
          </p:cNvPr>
          <p:cNvGrpSpPr/>
          <p:nvPr/>
        </p:nvGrpSpPr>
        <p:grpSpPr>
          <a:xfrm>
            <a:off x="6213164" y="2841866"/>
            <a:ext cx="5437557" cy="2840940"/>
            <a:chOff x="5638800" y="1410054"/>
            <a:chExt cx="5437557" cy="2840940"/>
          </a:xfrm>
        </p:grpSpPr>
        <p:grpSp>
          <p:nvGrpSpPr>
            <p:cNvPr id="27" name="Group 26">
              <a:extLst>
                <a:ext uri="{FF2B5EF4-FFF2-40B4-BE49-F238E27FC236}">
                  <a16:creationId xmlns:a16="http://schemas.microsoft.com/office/drawing/2014/main" id="{D646EACD-F7EA-484A-8A4B-3ED64E9F7DB5}"/>
                </a:ext>
              </a:extLst>
            </p:cNvPr>
            <p:cNvGrpSpPr/>
            <p:nvPr/>
          </p:nvGrpSpPr>
          <p:grpSpPr>
            <a:xfrm>
              <a:off x="5638800" y="1410054"/>
              <a:ext cx="5437557" cy="2840940"/>
              <a:chOff x="5638800" y="1410054"/>
              <a:chExt cx="5437557" cy="2840940"/>
            </a:xfrm>
          </p:grpSpPr>
          <p:sp>
            <p:nvSpPr>
              <p:cNvPr id="29" name="Rectangle 28">
                <a:extLst>
                  <a:ext uri="{FF2B5EF4-FFF2-40B4-BE49-F238E27FC236}">
                    <a16:creationId xmlns:a16="http://schemas.microsoft.com/office/drawing/2014/main" id="{7781AC86-CF97-4DE5-B9C8-BFC56CE08D89}"/>
                  </a:ext>
                </a:extLst>
              </p:cNvPr>
              <p:cNvSpPr/>
              <p:nvPr/>
            </p:nvSpPr>
            <p:spPr>
              <a:xfrm>
                <a:off x="5638800" y="1410054"/>
                <a:ext cx="5437557"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0" name="Rectangle 29">
                <a:extLst>
                  <a:ext uri="{FF2B5EF4-FFF2-40B4-BE49-F238E27FC236}">
                    <a16:creationId xmlns:a16="http://schemas.microsoft.com/office/drawing/2014/main" id="{E68DFE05-B080-4059-8817-A6D207688953}"/>
                  </a:ext>
                </a:extLst>
              </p:cNvPr>
              <p:cNvSpPr/>
              <p:nvPr/>
            </p:nvSpPr>
            <p:spPr>
              <a:xfrm>
                <a:off x="5638800" y="1410054"/>
                <a:ext cx="5437557"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8" name="TextBox 27">
              <a:extLst>
                <a:ext uri="{FF2B5EF4-FFF2-40B4-BE49-F238E27FC236}">
                  <a16:creationId xmlns:a16="http://schemas.microsoft.com/office/drawing/2014/main" id="{BFEF8FFB-47D9-4719-8612-BCC808ABED0A}"/>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31" name="TextBox 30">
            <a:extLst>
              <a:ext uri="{FF2B5EF4-FFF2-40B4-BE49-F238E27FC236}">
                <a16:creationId xmlns:a16="http://schemas.microsoft.com/office/drawing/2014/main" id="{9E483D57-CA33-4828-A66B-C3001955AF0D}"/>
              </a:ext>
            </a:extLst>
          </p:cNvPr>
          <p:cNvSpPr txBox="1"/>
          <p:nvPr/>
        </p:nvSpPr>
        <p:spPr>
          <a:xfrm>
            <a:off x="6268669" y="3257013"/>
            <a:ext cx="5437557"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a:t>
            </a:r>
            <a:r>
              <a:rPr lang="en-US" sz="1200" b="0" strike="sngStrike" dirty="0">
                <a:latin typeface="Consolas" panose="020B0609020204030204" pitchFamily="49" charset="0"/>
              </a:rPr>
              <a:t>100°C</a:t>
            </a:r>
            <a:r>
              <a:rPr lang="en-US" sz="1200" b="0" dirty="0">
                <a:effectLst/>
                <a:latin typeface="Consolas" panose="020B0609020204030204" pitchFamily="49" charset="0"/>
              </a:rPr>
              <a:t> 90°C and 95°C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sp>
        <p:nvSpPr>
          <p:cNvPr id="33" name="Arrow: Right 32">
            <a:extLst>
              <a:ext uri="{FF2B5EF4-FFF2-40B4-BE49-F238E27FC236}">
                <a16:creationId xmlns:a16="http://schemas.microsoft.com/office/drawing/2014/main" id="{01C92716-A072-4D36-A1DC-85B7A641CD3A}"/>
              </a:ext>
            </a:extLst>
          </p:cNvPr>
          <p:cNvSpPr/>
          <p:nvPr/>
        </p:nvSpPr>
        <p:spPr>
          <a:xfrm>
            <a:off x="4888182" y="5541768"/>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changes</a:t>
            </a:r>
            <a:endParaRPr lang="en-AU" sz="2000" dirty="0"/>
          </a:p>
        </p:txBody>
      </p:sp>
    </p:spTree>
    <p:extLst>
      <p:ext uri="{BB962C8B-B14F-4D97-AF65-F5344CB8AC3E}">
        <p14:creationId xmlns:p14="http://schemas.microsoft.com/office/powerpoint/2010/main" val="336929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16</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465498" cy="276999"/>
          </a:xfrm>
          <a:prstGeom prst="rect">
            <a:avLst/>
          </a:prstGeom>
          <a:noFill/>
        </p:spPr>
        <p:txBody>
          <a:bodyPr wrap="square" lIns="0" tIns="0" rIns="0" bIns="0" rtlCol="0">
            <a:spAutoFit/>
          </a:bodyPr>
          <a:lstStyle/>
          <a:p>
            <a:r>
              <a:rPr lang="en-US" sz="1800" dirty="0"/>
              <a:t>Git uses the concept of staging your changes before creating commit. </a:t>
            </a:r>
            <a:endParaRPr lang="en-AU" sz="1800" dirty="0" err="1"/>
          </a:p>
        </p:txBody>
      </p:sp>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sp>
        <p:nvSpPr>
          <p:cNvPr id="19" name="TextBox 18">
            <a:extLst>
              <a:ext uri="{FF2B5EF4-FFF2-40B4-BE49-F238E27FC236}">
                <a16:creationId xmlns:a16="http://schemas.microsoft.com/office/drawing/2014/main" id="{01F1D8D8-BC07-4C1E-872D-6E288EE99CFA}"/>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49" name="Picture 48" descr="A close up of a logo&#10;&#10;Description automatically generated">
            <a:extLst>
              <a:ext uri="{FF2B5EF4-FFF2-40B4-BE49-F238E27FC236}">
                <a16:creationId xmlns:a16="http://schemas.microsoft.com/office/drawing/2014/main" id="{939EAE2F-D74B-4D6E-9649-659CBC5E4972}"/>
              </a:ext>
            </a:extLst>
          </p:cNvPr>
          <p:cNvPicPr>
            <a:picLocks noChangeAspect="1"/>
          </p:cNvPicPr>
          <p:nvPr/>
        </p:nvPicPr>
        <p:blipFill>
          <a:blip r:embed="rId9"/>
          <a:stretch>
            <a:fillRect/>
          </a:stretch>
        </p:blipFill>
        <p:spPr>
          <a:xfrm>
            <a:off x="398053" y="2406565"/>
            <a:ext cx="720000" cy="720000"/>
          </a:xfrm>
          <a:prstGeom prst="rect">
            <a:avLst/>
          </a:prstGeom>
        </p:spPr>
      </p:pic>
      <p:pic>
        <p:nvPicPr>
          <p:cNvPr id="50" name="Picture 49" descr="A close up of a logo&#10;&#10;Description automatically generated">
            <a:extLst>
              <a:ext uri="{FF2B5EF4-FFF2-40B4-BE49-F238E27FC236}">
                <a16:creationId xmlns:a16="http://schemas.microsoft.com/office/drawing/2014/main" id="{D7EAA1A4-E80C-4390-B4F5-4A3E1DCBA317}"/>
              </a:ext>
            </a:extLst>
          </p:cNvPr>
          <p:cNvPicPr>
            <a:picLocks noChangeAspect="1"/>
          </p:cNvPicPr>
          <p:nvPr/>
        </p:nvPicPr>
        <p:blipFill>
          <a:blip r:embed="rId9"/>
          <a:stretch>
            <a:fillRect/>
          </a:stretch>
        </p:blipFill>
        <p:spPr>
          <a:xfrm>
            <a:off x="359953" y="3765066"/>
            <a:ext cx="720000" cy="720000"/>
          </a:xfrm>
          <a:prstGeom prst="rect">
            <a:avLst/>
          </a:prstGeom>
        </p:spPr>
      </p:pic>
      <p:sp>
        <p:nvSpPr>
          <p:cNvPr id="51" name="TextBox 50">
            <a:extLst>
              <a:ext uri="{FF2B5EF4-FFF2-40B4-BE49-F238E27FC236}">
                <a16:creationId xmlns:a16="http://schemas.microsoft.com/office/drawing/2014/main" id="{F0FE5701-FF4F-49BE-A32D-058A701D2CA6}"/>
              </a:ext>
            </a:extLst>
          </p:cNvPr>
          <p:cNvSpPr txBox="1"/>
          <p:nvPr/>
        </p:nvSpPr>
        <p:spPr>
          <a:xfrm>
            <a:off x="507709" y="3246968"/>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52" name="TextBox 51">
            <a:extLst>
              <a:ext uri="{FF2B5EF4-FFF2-40B4-BE49-F238E27FC236}">
                <a16:creationId xmlns:a16="http://schemas.microsoft.com/office/drawing/2014/main" id="{E460755A-2342-47F3-B789-76EC7B749EBE}"/>
              </a:ext>
            </a:extLst>
          </p:cNvPr>
          <p:cNvSpPr txBox="1"/>
          <p:nvPr/>
        </p:nvSpPr>
        <p:spPr>
          <a:xfrm>
            <a:off x="507709" y="4634452"/>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53" name="Picture 52" descr="A picture containing clock&#10;&#10;Description automatically generated">
            <a:extLst>
              <a:ext uri="{FF2B5EF4-FFF2-40B4-BE49-F238E27FC236}">
                <a16:creationId xmlns:a16="http://schemas.microsoft.com/office/drawing/2014/main" id="{6A437C22-3CCA-4EFF-94ED-80313AC8F2C6}"/>
              </a:ext>
            </a:extLst>
          </p:cNvPr>
          <p:cNvPicPr>
            <a:picLocks noChangeAspect="1"/>
          </p:cNvPicPr>
          <p:nvPr/>
        </p:nvPicPr>
        <p:blipFill>
          <a:blip r:embed="rId10"/>
          <a:stretch>
            <a:fillRect/>
          </a:stretch>
        </p:blipFill>
        <p:spPr>
          <a:xfrm>
            <a:off x="334550" y="2217858"/>
            <a:ext cx="415195" cy="415195"/>
          </a:xfrm>
          <a:prstGeom prst="rect">
            <a:avLst/>
          </a:prstGeom>
        </p:spPr>
      </p:pic>
      <p:pic>
        <p:nvPicPr>
          <p:cNvPr id="55" name="Picture 54" descr="A picture containing clock&#10;&#10;Description automatically generated">
            <a:extLst>
              <a:ext uri="{FF2B5EF4-FFF2-40B4-BE49-F238E27FC236}">
                <a16:creationId xmlns:a16="http://schemas.microsoft.com/office/drawing/2014/main" id="{59D9A7A9-5356-4E9E-A570-B94E90F57CE3}"/>
              </a:ext>
            </a:extLst>
          </p:cNvPr>
          <p:cNvPicPr>
            <a:picLocks noChangeAspect="1"/>
          </p:cNvPicPr>
          <p:nvPr/>
        </p:nvPicPr>
        <p:blipFill>
          <a:blip r:embed="rId10"/>
          <a:stretch>
            <a:fillRect/>
          </a:stretch>
        </p:blipFill>
        <p:spPr>
          <a:xfrm>
            <a:off x="300111" y="3547433"/>
            <a:ext cx="415195" cy="415195"/>
          </a:xfrm>
          <a:prstGeom prst="rect">
            <a:avLst/>
          </a:prstGeom>
        </p:spPr>
      </p:pic>
      <p:sp>
        <p:nvSpPr>
          <p:cNvPr id="56" name="TextBox 55">
            <a:extLst>
              <a:ext uri="{FF2B5EF4-FFF2-40B4-BE49-F238E27FC236}">
                <a16:creationId xmlns:a16="http://schemas.microsoft.com/office/drawing/2014/main" id="{6E924AE9-41C2-4C3B-AC7D-FB19D39F0517}"/>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57" name="TextBox 56">
            <a:extLst>
              <a:ext uri="{FF2B5EF4-FFF2-40B4-BE49-F238E27FC236}">
                <a16:creationId xmlns:a16="http://schemas.microsoft.com/office/drawing/2014/main" id="{EB7B310B-E4C0-4117-9EC6-4831DEC10535}"/>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89696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465498" cy="276999"/>
          </a:xfrm>
          <a:prstGeom prst="rect">
            <a:avLst/>
          </a:prstGeom>
          <a:noFill/>
        </p:spPr>
        <p:txBody>
          <a:bodyPr wrap="square" lIns="0" tIns="0" rIns="0" bIns="0" rtlCol="0">
            <a:spAutoFit/>
          </a:bodyPr>
          <a:lstStyle/>
          <a:p>
            <a:r>
              <a:rPr lang="en-US" sz="1800" dirty="0"/>
              <a:t>Git uses the concept of staging your changes before creating commit. </a:t>
            </a:r>
            <a:endParaRPr lang="en-AU" sz="1800" dirty="0" err="1"/>
          </a:p>
        </p:txBody>
      </p:sp>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34" name="Picture 33" descr="A close up of a logo&#10;&#10;Description automatically generated">
            <a:extLst>
              <a:ext uri="{FF2B5EF4-FFF2-40B4-BE49-F238E27FC236}">
                <a16:creationId xmlns:a16="http://schemas.microsoft.com/office/drawing/2014/main" id="{8FA9530F-260B-44D6-A33C-08FB65C17CDF}"/>
              </a:ext>
            </a:extLst>
          </p:cNvPr>
          <p:cNvPicPr>
            <a:picLocks noChangeAspect="1"/>
          </p:cNvPicPr>
          <p:nvPr/>
        </p:nvPicPr>
        <p:blipFill>
          <a:blip r:embed="rId9"/>
          <a:stretch>
            <a:fillRect/>
          </a:stretch>
        </p:blipFill>
        <p:spPr>
          <a:xfrm>
            <a:off x="3642875" y="2392221"/>
            <a:ext cx="720000" cy="720000"/>
          </a:xfrm>
          <a:prstGeom prst="rect">
            <a:avLst/>
          </a:prstGeom>
        </p:spPr>
      </p:pic>
      <p:pic>
        <p:nvPicPr>
          <p:cNvPr id="35" name="Picture 34" descr="A close up of a logo&#10;&#10;Description automatically generated">
            <a:extLst>
              <a:ext uri="{FF2B5EF4-FFF2-40B4-BE49-F238E27FC236}">
                <a16:creationId xmlns:a16="http://schemas.microsoft.com/office/drawing/2014/main" id="{708D93EE-B6E1-4ECF-818E-2A3E5DE498C8}"/>
              </a:ext>
            </a:extLst>
          </p:cNvPr>
          <p:cNvPicPr>
            <a:picLocks noChangeAspect="1"/>
          </p:cNvPicPr>
          <p:nvPr/>
        </p:nvPicPr>
        <p:blipFill>
          <a:blip r:embed="rId9"/>
          <a:stretch>
            <a:fillRect/>
          </a:stretch>
        </p:blipFill>
        <p:spPr>
          <a:xfrm>
            <a:off x="3604775" y="3750722"/>
            <a:ext cx="720000" cy="720000"/>
          </a:xfrm>
          <a:prstGeom prst="rect">
            <a:avLst/>
          </a:prstGeom>
        </p:spPr>
      </p:pic>
      <p:sp>
        <p:nvSpPr>
          <p:cNvPr id="36" name="TextBox 35">
            <a:extLst>
              <a:ext uri="{FF2B5EF4-FFF2-40B4-BE49-F238E27FC236}">
                <a16:creationId xmlns:a16="http://schemas.microsoft.com/office/drawing/2014/main" id="{60CB0BFF-DF63-42BE-8517-A0CDFCB29A3E}"/>
              </a:ext>
            </a:extLst>
          </p:cNvPr>
          <p:cNvSpPr txBox="1"/>
          <p:nvPr/>
        </p:nvSpPr>
        <p:spPr>
          <a:xfrm>
            <a:off x="3752531" y="3232624"/>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37" name="TextBox 36">
            <a:extLst>
              <a:ext uri="{FF2B5EF4-FFF2-40B4-BE49-F238E27FC236}">
                <a16:creationId xmlns:a16="http://schemas.microsoft.com/office/drawing/2014/main" id="{B17EE3C4-594D-4003-AEED-480FFAB2483C}"/>
              </a:ext>
            </a:extLst>
          </p:cNvPr>
          <p:cNvSpPr txBox="1"/>
          <p:nvPr/>
        </p:nvSpPr>
        <p:spPr>
          <a:xfrm>
            <a:off x="3752531" y="4620108"/>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41" name="Picture 40" descr="A picture containing clock&#10;&#10;Description automatically generated">
            <a:extLst>
              <a:ext uri="{FF2B5EF4-FFF2-40B4-BE49-F238E27FC236}">
                <a16:creationId xmlns:a16="http://schemas.microsoft.com/office/drawing/2014/main" id="{BF48C849-3BD9-4DB7-9A04-BCB916C68A1E}"/>
              </a:ext>
            </a:extLst>
          </p:cNvPr>
          <p:cNvPicPr>
            <a:picLocks noChangeAspect="1"/>
          </p:cNvPicPr>
          <p:nvPr/>
        </p:nvPicPr>
        <p:blipFill>
          <a:blip r:embed="rId10"/>
          <a:stretch>
            <a:fillRect/>
          </a:stretch>
        </p:blipFill>
        <p:spPr>
          <a:xfrm>
            <a:off x="3579372" y="2203514"/>
            <a:ext cx="415195" cy="415195"/>
          </a:xfrm>
          <a:prstGeom prst="rect">
            <a:avLst/>
          </a:prstGeom>
        </p:spPr>
      </p:pic>
      <p:pic>
        <p:nvPicPr>
          <p:cNvPr id="42" name="Picture 41" descr="A picture containing clock&#10;&#10;Description automatically generated">
            <a:extLst>
              <a:ext uri="{FF2B5EF4-FFF2-40B4-BE49-F238E27FC236}">
                <a16:creationId xmlns:a16="http://schemas.microsoft.com/office/drawing/2014/main" id="{BECF1BFA-4262-4810-8030-FDA5082E680E}"/>
              </a:ext>
            </a:extLst>
          </p:cNvPr>
          <p:cNvPicPr>
            <a:picLocks noChangeAspect="1"/>
          </p:cNvPicPr>
          <p:nvPr/>
        </p:nvPicPr>
        <p:blipFill>
          <a:blip r:embed="rId10"/>
          <a:stretch>
            <a:fillRect/>
          </a:stretch>
        </p:blipFill>
        <p:spPr>
          <a:xfrm>
            <a:off x="3544933" y="3533089"/>
            <a:ext cx="415195" cy="415195"/>
          </a:xfrm>
          <a:prstGeom prst="rect">
            <a:avLst/>
          </a:prstGeom>
        </p:spPr>
      </p:pic>
      <p:sp>
        <p:nvSpPr>
          <p:cNvPr id="43" name="TextBox 42">
            <a:extLst>
              <a:ext uri="{FF2B5EF4-FFF2-40B4-BE49-F238E27FC236}">
                <a16:creationId xmlns:a16="http://schemas.microsoft.com/office/drawing/2014/main" id="{F9102937-6F63-4A3F-99F4-896F5AEBC3EA}"/>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sp>
        <p:nvSpPr>
          <p:cNvPr id="44" name="TextBox 43">
            <a:extLst>
              <a:ext uri="{FF2B5EF4-FFF2-40B4-BE49-F238E27FC236}">
                <a16:creationId xmlns:a16="http://schemas.microsoft.com/office/drawing/2014/main" id="{B70A4C80-D48D-43D7-B405-0F13779FC3B9}"/>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46" name="TextBox 45">
            <a:extLst>
              <a:ext uri="{FF2B5EF4-FFF2-40B4-BE49-F238E27FC236}">
                <a16:creationId xmlns:a16="http://schemas.microsoft.com/office/drawing/2014/main" id="{CD7DB1EA-E569-49B6-AFA5-88DDD2FB191E}"/>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3895046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465498" cy="276999"/>
          </a:xfrm>
          <a:prstGeom prst="rect">
            <a:avLst/>
          </a:prstGeom>
          <a:noFill/>
        </p:spPr>
        <p:txBody>
          <a:bodyPr wrap="square" lIns="0" tIns="0" rIns="0" bIns="0" rtlCol="0">
            <a:spAutoFit/>
          </a:bodyPr>
          <a:lstStyle/>
          <a:p>
            <a:r>
              <a:rPr lang="en-US" sz="1800" dirty="0"/>
              <a:t>Git uses the concept of staging your changes before creating commit. </a:t>
            </a:r>
            <a:endParaRPr lang="en-AU" sz="1800" dirty="0" err="1"/>
          </a:p>
        </p:txBody>
      </p:sp>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34" name="Picture 33" descr="A close up of a logo&#10;&#10;Description automatically generated">
            <a:extLst>
              <a:ext uri="{FF2B5EF4-FFF2-40B4-BE49-F238E27FC236}">
                <a16:creationId xmlns:a16="http://schemas.microsoft.com/office/drawing/2014/main" id="{35C898A4-DE0F-43B8-82CD-F0B08A669DB8}"/>
              </a:ext>
            </a:extLst>
          </p:cNvPr>
          <p:cNvPicPr>
            <a:picLocks noChangeAspect="1"/>
          </p:cNvPicPr>
          <p:nvPr/>
        </p:nvPicPr>
        <p:blipFill>
          <a:blip r:embed="rId9"/>
          <a:stretch>
            <a:fillRect/>
          </a:stretch>
        </p:blipFill>
        <p:spPr>
          <a:xfrm>
            <a:off x="6554460" y="2385652"/>
            <a:ext cx="720000" cy="720000"/>
          </a:xfrm>
          <a:prstGeom prst="rect">
            <a:avLst/>
          </a:prstGeom>
        </p:spPr>
      </p:pic>
      <p:pic>
        <p:nvPicPr>
          <p:cNvPr id="35" name="Picture 34" descr="A close up of a logo&#10;&#10;Description automatically generated">
            <a:extLst>
              <a:ext uri="{FF2B5EF4-FFF2-40B4-BE49-F238E27FC236}">
                <a16:creationId xmlns:a16="http://schemas.microsoft.com/office/drawing/2014/main" id="{042C499D-EA45-43AF-B4F1-B63DEFF82383}"/>
              </a:ext>
            </a:extLst>
          </p:cNvPr>
          <p:cNvPicPr>
            <a:picLocks noChangeAspect="1"/>
          </p:cNvPicPr>
          <p:nvPr/>
        </p:nvPicPr>
        <p:blipFill>
          <a:blip r:embed="rId9"/>
          <a:stretch>
            <a:fillRect/>
          </a:stretch>
        </p:blipFill>
        <p:spPr>
          <a:xfrm>
            <a:off x="6516360" y="3744153"/>
            <a:ext cx="720000" cy="720000"/>
          </a:xfrm>
          <a:prstGeom prst="rect">
            <a:avLst/>
          </a:prstGeom>
        </p:spPr>
      </p:pic>
      <p:sp>
        <p:nvSpPr>
          <p:cNvPr id="36" name="TextBox 35">
            <a:extLst>
              <a:ext uri="{FF2B5EF4-FFF2-40B4-BE49-F238E27FC236}">
                <a16:creationId xmlns:a16="http://schemas.microsoft.com/office/drawing/2014/main" id="{176590A2-6145-4365-B491-9B4CFC146A08}"/>
              </a:ext>
            </a:extLst>
          </p:cNvPr>
          <p:cNvSpPr txBox="1"/>
          <p:nvPr/>
        </p:nvSpPr>
        <p:spPr>
          <a:xfrm>
            <a:off x="6664116" y="32260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37" name="TextBox 36">
            <a:extLst>
              <a:ext uri="{FF2B5EF4-FFF2-40B4-BE49-F238E27FC236}">
                <a16:creationId xmlns:a16="http://schemas.microsoft.com/office/drawing/2014/main" id="{03905D2E-6756-4112-B8C2-EC153817C338}"/>
              </a:ext>
            </a:extLst>
          </p:cNvPr>
          <p:cNvSpPr txBox="1"/>
          <p:nvPr/>
        </p:nvSpPr>
        <p:spPr>
          <a:xfrm>
            <a:off x="6664116" y="4613539"/>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41" name="Picture 40" descr="A picture containing clock&#10;&#10;Description automatically generated">
            <a:extLst>
              <a:ext uri="{FF2B5EF4-FFF2-40B4-BE49-F238E27FC236}">
                <a16:creationId xmlns:a16="http://schemas.microsoft.com/office/drawing/2014/main" id="{8A3C6C2E-062B-45C7-BBB6-74D65951B795}"/>
              </a:ext>
            </a:extLst>
          </p:cNvPr>
          <p:cNvPicPr>
            <a:picLocks noChangeAspect="1"/>
          </p:cNvPicPr>
          <p:nvPr/>
        </p:nvPicPr>
        <p:blipFill>
          <a:blip r:embed="rId10"/>
          <a:stretch>
            <a:fillRect/>
          </a:stretch>
        </p:blipFill>
        <p:spPr>
          <a:xfrm>
            <a:off x="6490957" y="2196945"/>
            <a:ext cx="415195" cy="415195"/>
          </a:xfrm>
          <a:prstGeom prst="rect">
            <a:avLst/>
          </a:prstGeom>
        </p:spPr>
      </p:pic>
      <p:pic>
        <p:nvPicPr>
          <p:cNvPr id="42" name="Picture 41" descr="A picture containing clock&#10;&#10;Description automatically generated">
            <a:extLst>
              <a:ext uri="{FF2B5EF4-FFF2-40B4-BE49-F238E27FC236}">
                <a16:creationId xmlns:a16="http://schemas.microsoft.com/office/drawing/2014/main" id="{2AF6A31B-E94A-4CC2-ACB1-81EE6F41B60B}"/>
              </a:ext>
            </a:extLst>
          </p:cNvPr>
          <p:cNvPicPr>
            <a:picLocks noChangeAspect="1"/>
          </p:cNvPicPr>
          <p:nvPr/>
        </p:nvPicPr>
        <p:blipFill>
          <a:blip r:embed="rId10"/>
          <a:stretch>
            <a:fillRect/>
          </a:stretch>
        </p:blipFill>
        <p:spPr>
          <a:xfrm>
            <a:off x="6456518" y="3526520"/>
            <a:ext cx="415195" cy="415195"/>
          </a:xfrm>
          <a:prstGeom prst="rect">
            <a:avLst/>
          </a:prstGeom>
        </p:spPr>
      </p:pic>
      <p:sp>
        <p:nvSpPr>
          <p:cNvPr id="43" name="TextBox 42">
            <a:extLst>
              <a:ext uri="{FF2B5EF4-FFF2-40B4-BE49-F238E27FC236}">
                <a16:creationId xmlns:a16="http://schemas.microsoft.com/office/drawing/2014/main" id="{11E907CE-EA85-4A6D-859C-50FFD9959044}"/>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sp>
        <p:nvSpPr>
          <p:cNvPr id="44" name="TextBox 43">
            <a:extLst>
              <a:ext uri="{FF2B5EF4-FFF2-40B4-BE49-F238E27FC236}">
                <a16:creationId xmlns:a16="http://schemas.microsoft.com/office/drawing/2014/main" id="{7EF76FFD-F7F7-4EC5-AC65-B3353D161FF8}"/>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46" name="TextBox 45">
            <a:extLst>
              <a:ext uri="{FF2B5EF4-FFF2-40B4-BE49-F238E27FC236}">
                <a16:creationId xmlns:a16="http://schemas.microsoft.com/office/drawing/2014/main" id="{A00FF8FF-CFD7-4CB8-A675-B2E466F43D0C}"/>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30845462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19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406092" y="1037477"/>
            <a:ext cx="8434213" cy="830997"/>
          </a:xfrm>
          <a:prstGeom prst="rect">
            <a:avLst/>
          </a:prstGeom>
          <a:noFill/>
        </p:spPr>
        <p:txBody>
          <a:bodyPr wrap="square" lIns="0" tIns="0" rIns="0" bIns="0" rtlCol="0">
            <a:spAutoFit/>
          </a:bodyPr>
          <a:lstStyle/>
          <a:p>
            <a:r>
              <a:rPr lang="en-US" sz="1800" dirty="0"/>
              <a:t>You can also add only one file to the staging area and only commit that change.</a:t>
            </a:r>
            <a:br>
              <a:rPr lang="en-US" sz="1800" dirty="0"/>
            </a:br>
            <a:r>
              <a:rPr lang="en-US" sz="1800" dirty="0"/>
              <a:t>This gives you control over what changes you want to commit, and what files you’re still working on. </a:t>
            </a:r>
            <a:endParaRPr lang="en-AU" sz="1800" dirty="0" err="1"/>
          </a:p>
        </p:txBody>
      </p:sp>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49" name="Picture 48" descr="A close up of a logo&#10;&#10;Description automatically generated">
            <a:extLst>
              <a:ext uri="{FF2B5EF4-FFF2-40B4-BE49-F238E27FC236}">
                <a16:creationId xmlns:a16="http://schemas.microsoft.com/office/drawing/2014/main" id="{939EAE2F-D74B-4D6E-9649-659CBC5E4972}"/>
              </a:ext>
            </a:extLst>
          </p:cNvPr>
          <p:cNvPicPr>
            <a:picLocks noChangeAspect="1"/>
          </p:cNvPicPr>
          <p:nvPr/>
        </p:nvPicPr>
        <p:blipFill>
          <a:blip r:embed="rId9"/>
          <a:stretch>
            <a:fillRect/>
          </a:stretch>
        </p:blipFill>
        <p:spPr>
          <a:xfrm>
            <a:off x="398053" y="2406565"/>
            <a:ext cx="720000" cy="720000"/>
          </a:xfrm>
          <a:prstGeom prst="rect">
            <a:avLst/>
          </a:prstGeom>
        </p:spPr>
      </p:pic>
      <p:pic>
        <p:nvPicPr>
          <p:cNvPr id="50" name="Picture 49" descr="A close up of a logo&#10;&#10;Description automatically generated">
            <a:extLst>
              <a:ext uri="{FF2B5EF4-FFF2-40B4-BE49-F238E27FC236}">
                <a16:creationId xmlns:a16="http://schemas.microsoft.com/office/drawing/2014/main" id="{D7EAA1A4-E80C-4390-B4F5-4A3E1DCBA317}"/>
              </a:ext>
            </a:extLst>
          </p:cNvPr>
          <p:cNvPicPr>
            <a:picLocks noChangeAspect="1"/>
          </p:cNvPicPr>
          <p:nvPr/>
        </p:nvPicPr>
        <p:blipFill>
          <a:blip r:embed="rId9"/>
          <a:stretch>
            <a:fillRect/>
          </a:stretch>
        </p:blipFill>
        <p:spPr>
          <a:xfrm>
            <a:off x="359953" y="3765066"/>
            <a:ext cx="720000" cy="720000"/>
          </a:xfrm>
          <a:prstGeom prst="rect">
            <a:avLst/>
          </a:prstGeom>
        </p:spPr>
      </p:pic>
      <p:sp>
        <p:nvSpPr>
          <p:cNvPr id="51" name="TextBox 50">
            <a:extLst>
              <a:ext uri="{FF2B5EF4-FFF2-40B4-BE49-F238E27FC236}">
                <a16:creationId xmlns:a16="http://schemas.microsoft.com/office/drawing/2014/main" id="{F0FE5701-FF4F-49BE-A32D-058A701D2CA6}"/>
              </a:ext>
            </a:extLst>
          </p:cNvPr>
          <p:cNvSpPr txBox="1"/>
          <p:nvPr/>
        </p:nvSpPr>
        <p:spPr>
          <a:xfrm>
            <a:off x="507709" y="3246968"/>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52" name="TextBox 51">
            <a:extLst>
              <a:ext uri="{FF2B5EF4-FFF2-40B4-BE49-F238E27FC236}">
                <a16:creationId xmlns:a16="http://schemas.microsoft.com/office/drawing/2014/main" id="{E460755A-2342-47F3-B789-76EC7B749EBE}"/>
              </a:ext>
            </a:extLst>
          </p:cNvPr>
          <p:cNvSpPr txBox="1"/>
          <p:nvPr/>
        </p:nvSpPr>
        <p:spPr>
          <a:xfrm>
            <a:off x="507709" y="4634452"/>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53" name="Picture 52" descr="A picture containing clock&#10;&#10;Description automatically generated">
            <a:extLst>
              <a:ext uri="{FF2B5EF4-FFF2-40B4-BE49-F238E27FC236}">
                <a16:creationId xmlns:a16="http://schemas.microsoft.com/office/drawing/2014/main" id="{6A437C22-3CCA-4EFF-94ED-80313AC8F2C6}"/>
              </a:ext>
            </a:extLst>
          </p:cNvPr>
          <p:cNvPicPr>
            <a:picLocks noChangeAspect="1"/>
          </p:cNvPicPr>
          <p:nvPr/>
        </p:nvPicPr>
        <p:blipFill>
          <a:blip r:embed="rId10"/>
          <a:stretch>
            <a:fillRect/>
          </a:stretch>
        </p:blipFill>
        <p:spPr>
          <a:xfrm>
            <a:off x="334550" y="2217858"/>
            <a:ext cx="415195" cy="415195"/>
          </a:xfrm>
          <a:prstGeom prst="rect">
            <a:avLst/>
          </a:prstGeom>
        </p:spPr>
      </p:pic>
      <p:pic>
        <p:nvPicPr>
          <p:cNvPr id="54" name="Picture 53" descr="A close up of a sign&#10;&#10;Description automatically generated">
            <a:extLst>
              <a:ext uri="{FF2B5EF4-FFF2-40B4-BE49-F238E27FC236}">
                <a16:creationId xmlns:a16="http://schemas.microsoft.com/office/drawing/2014/main" id="{17C0F523-FFEA-4DB4-850B-C015EA055A1F}"/>
              </a:ext>
            </a:extLst>
          </p:cNvPr>
          <p:cNvPicPr>
            <a:picLocks noChangeAspect="1"/>
          </p:cNvPicPr>
          <p:nvPr/>
        </p:nvPicPr>
        <p:blipFill>
          <a:blip r:embed="rId11"/>
          <a:stretch>
            <a:fillRect/>
          </a:stretch>
        </p:blipFill>
        <p:spPr>
          <a:xfrm>
            <a:off x="296450" y="3626566"/>
            <a:ext cx="360000" cy="360000"/>
          </a:xfrm>
          <a:prstGeom prst="rect">
            <a:avLst/>
          </a:prstGeom>
        </p:spPr>
      </p:pic>
      <p:sp>
        <p:nvSpPr>
          <p:cNvPr id="34" name="TextBox 33">
            <a:extLst>
              <a:ext uri="{FF2B5EF4-FFF2-40B4-BE49-F238E27FC236}">
                <a16:creationId xmlns:a16="http://schemas.microsoft.com/office/drawing/2014/main" id="{CF12A6DE-C4A9-48A5-B659-9B9BC1DD67AC}"/>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sp>
        <p:nvSpPr>
          <p:cNvPr id="35" name="TextBox 34">
            <a:extLst>
              <a:ext uri="{FF2B5EF4-FFF2-40B4-BE49-F238E27FC236}">
                <a16:creationId xmlns:a16="http://schemas.microsoft.com/office/drawing/2014/main" id="{D6582B2C-C4F4-464F-8415-1C6DF7A65B2C}"/>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36" name="TextBox 35">
            <a:extLst>
              <a:ext uri="{FF2B5EF4-FFF2-40B4-BE49-F238E27FC236}">
                <a16:creationId xmlns:a16="http://schemas.microsoft.com/office/drawing/2014/main" id="{C01D08AD-8FC2-43B7-BACE-D42E95B4BE40}"/>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3532363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Facilitator notes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a:t>
            </a:fld>
            <a:endParaRPr lang="en-AU" dirty="0"/>
          </a:p>
        </p:txBody>
      </p:sp>
      <p:pic>
        <p:nvPicPr>
          <p:cNvPr id="14" name="Picture 13" descr="A picture containing drawing&#10;&#10;Description automatically generated">
            <a:extLst>
              <a:ext uri="{FF2B5EF4-FFF2-40B4-BE49-F238E27FC236}">
                <a16:creationId xmlns:a16="http://schemas.microsoft.com/office/drawing/2014/main" id="{704E0DC8-E5A0-416C-8F1D-880253B855AB}"/>
              </a:ext>
            </a:extLst>
          </p:cNvPr>
          <p:cNvPicPr>
            <a:picLocks noChangeAspect="1"/>
          </p:cNvPicPr>
          <p:nvPr/>
        </p:nvPicPr>
        <p:blipFill>
          <a:blip r:embed="rId3"/>
          <a:stretch>
            <a:fillRect/>
          </a:stretch>
        </p:blipFill>
        <p:spPr>
          <a:xfrm>
            <a:off x="11706226" y="6272741"/>
            <a:ext cx="313329" cy="466486"/>
          </a:xfrm>
          <a:prstGeom prst="rect">
            <a:avLst/>
          </a:prstGeom>
        </p:spPr>
      </p:pic>
      <p:sp>
        <p:nvSpPr>
          <p:cNvPr id="15" name="TextBox 14">
            <a:extLst>
              <a:ext uri="{FF2B5EF4-FFF2-40B4-BE49-F238E27FC236}">
                <a16:creationId xmlns:a16="http://schemas.microsoft.com/office/drawing/2014/main" id="{F31F89C2-04AD-49C2-A427-1062BFD8FB6A}"/>
              </a:ext>
            </a:extLst>
          </p:cNvPr>
          <p:cNvSpPr txBox="1"/>
          <p:nvPr/>
        </p:nvSpPr>
        <p:spPr>
          <a:xfrm>
            <a:off x="1227902" y="1404912"/>
            <a:ext cx="8982897" cy="2492990"/>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800" dirty="0"/>
              <a:t>(Optional) Use `prompt $&gt;` to make command prompt (on windows) not contain the full working directory path so that it is cleaner (however it sacrifices current working directory context) </a:t>
            </a:r>
          </a:p>
          <a:p>
            <a:pPr marL="285750" indent="-285750">
              <a:buFont typeface="Arial" panose="020B0604020202020204" pitchFamily="34" charset="0"/>
              <a:buChar char="•"/>
            </a:pPr>
            <a:r>
              <a:rPr lang="en-US" sz="1800" dirty="0"/>
              <a:t>Use `</a:t>
            </a:r>
            <a:r>
              <a:rPr lang="en-US" sz="1800" dirty="0" err="1"/>
              <a:t>cls`</a:t>
            </a:r>
            <a:r>
              <a:rPr lang="en-US" sz="1800" dirty="0"/>
              <a:t> often to clear screen and make command prompt cleaner</a:t>
            </a:r>
          </a:p>
          <a:p>
            <a:pPr marL="285750" indent="-285750">
              <a:buFont typeface="Arial" panose="020B0604020202020204" pitchFamily="34" charset="0"/>
              <a:buChar char="•"/>
            </a:pPr>
            <a:r>
              <a:rPr lang="en-US" sz="1800" dirty="0"/>
              <a:t>Use slideshow mode and switch (ALT+TAB) to command prompt to execute code</a:t>
            </a:r>
          </a:p>
          <a:p>
            <a:pPr marL="285750" indent="-285750">
              <a:buFont typeface="Arial" panose="020B0604020202020204" pitchFamily="34" charset="0"/>
              <a:buChar char="•"/>
            </a:pPr>
            <a:r>
              <a:rPr lang="en-US" sz="1800" dirty="0"/>
              <a:t>Have a separate screen or printout for the slides so that you can reference it while you are running through code examples </a:t>
            </a:r>
          </a:p>
          <a:p>
            <a:pPr marL="285750" indent="-285750">
              <a:buFont typeface="Arial" panose="020B0604020202020204" pitchFamily="34" charset="0"/>
              <a:buChar char="•"/>
            </a:pPr>
            <a:r>
              <a:rPr lang="en-US" sz="1800" dirty="0"/>
              <a:t>Create a public GitHub repo so that participants can contribute to it for the exercises. Provide participants with the URL for the exercise. </a:t>
            </a:r>
            <a:endParaRPr lang="en-AU" sz="1800" dirty="0" err="1"/>
          </a:p>
        </p:txBody>
      </p:sp>
    </p:spTree>
    <p:extLst>
      <p:ext uri="{BB962C8B-B14F-4D97-AF65-F5344CB8AC3E}">
        <p14:creationId xmlns:p14="http://schemas.microsoft.com/office/powerpoint/2010/main" val="28138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49" name="Picture 48" descr="A close up of a logo&#10;&#10;Description automatically generated">
            <a:extLst>
              <a:ext uri="{FF2B5EF4-FFF2-40B4-BE49-F238E27FC236}">
                <a16:creationId xmlns:a16="http://schemas.microsoft.com/office/drawing/2014/main" id="{939EAE2F-D74B-4D6E-9649-659CBC5E4972}"/>
              </a:ext>
            </a:extLst>
          </p:cNvPr>
          <p:cNvPicPr>
            <a:picLocks noChangeAspect="1"/>
          </p:cNvPicPr>
          <p:nvPr/>
        </p:nvPicPr>
        <p:blipFill>
          <a:blip r:embed="rId9"/>
          <a:stretch>
            <a:fillRect/>
          </a:stretch>
        </p:blipFill>
        <p:spPr>
          <a:xfrm>
            <a:off x="353107" y="2464063"/>
            <a:ext cx="720000" cy="720000"/>
          </a:xfrm>
          <a:prstGeom prst="rect">
            <a:avLst/>
          </a:prstGeom>
        </p:spPr>
      </p:pic>
      <p:pic>
        <p:nvPicPr>
          <p:cNvPr id="50" name="Picture 49" descr="A close up of a logo&#10;&#10;Description automatically generated">
            <a:extLst>
              <a:ext uri="{FF2B5EF4-FFF2-40B4-BE49-F238E27FC236}">
                <a16:creationId xmlns:a16="http://schemas.microsoft.com/office/drawing/2014/main" id="{D7EAA1A4-E80C-4390-B4F5-4A3E1DCBA317}"/>
              </a:ext>
            </a:extLst>
          </p:cNvPr>
          <p:cNvPicPr>
            <a:picLocks noChangeAspect="1"/>
          </p:cNvPicPr>
          <p:nvPr/>
        </p:nvPicPr>
        <p:blipFill>
          <a:blip r:embed="rId9"/>
          <a:stretch>
            <a:fillRect/>
          </a:stretch>
        </p:blipFill>
        <p:spPr>
          <a:xfrm>
            <a:off x="3414136" y="3780638"/>
            <a:ext cx="720000" cy="720000"/>
          </a:xfrm>
          <a:prstGeom prst="rect">
            <a:avLst/>
          </a:prstGeom>
        </p:spPr>
      </p:pic>
      <p:sp>
        <p:nvSpPr>
          <p:cNvPr id="51" name="TextBox 50">
            <a:extLst>
              <a:ext uri="{FF2B5EF4-FFF2-40B4-BE49-F238E27FC236}">
                <a16:creationId xmlns:a16="http://schemas.microsoft.com/office/drawing/2014/main" id="{F0FE5701-FF4F-49BE-A32D-058A701D2CA6}"/>
              </a:ext>
            </a:extLst>
          </p:cNvPr>
          <p:cNvSpPr txBox="1"/>
          <p:nvPr/>
        </p:nvSpPr>
        <p:spPr>
          <a:xfrm>
            <a:off x="462763" y="3304466"/>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52" name="TextBox 51">
            <a:extLst>
              <a:ext uri="{FF2B5EF4-FFF2-40B4-BE49-F238E27FC236}">
                <a16:creationId xmlns:a16="http://schemas.microsoft.com/office/drawing/2014/main" id="{E460755A-2342-47F3-B789-76EC7B749EBE}"/>
              </a:ext>
            </a:extLst>
          </p:cNvPr>
          <p:cNvSpPr txBox="1"/>
          <p:nvPr/>
        </p:nvSpPr>
        <p:spPr>
          <a:xfrm>
            <a:off x="3561892" y="4650024"/>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53" name="Picture 52" descr="A picture containing clock&#10;&#10;Description automatically generated">
            <a:extLst>
              <a:ext uri="{FF2B5EF4-FFF2-40B4-BE49-F238E27FC236}">
                <a16:creationId xmlns:a16="http://schemas.microsoft.com/office/drawing/2014/main" id="{6A437C22-3CCA-4EFF-94ED-80313AC8F2C6}"/>
              </a:ext>
            </a:extLst>
          </p:cNvPr>
          <p:cNvPicPr>
            <a:picLocks noChangeAspect="1"/>
          </p:cNvPicPr>
          <p:nvPr/>
        </p:nvPicPr>
        <p:blipFill>
          <a:blip r:embed="rId10"/>
          <a:stretch>
            <a:fillRect/>
          </a:stretch>
        </p:blipFill>
        <p:spPr>
          <a:xfrm>
            <a:off x="289604" y="2275356"/>
            <a:ext cx="415195" cy="415195"/>
          </a:xfrm>
          <a:prstGeom prst="rect">
            <a:avLst/>
          </a:prstGeom>
        </p:spPr>
      </p:pic>
      <p:pic>
        <p:nvPicPr>
          <p:cNvPr id="54" name="Picture 53" descr="A close up of a sign&#10;&#10;Description automatically generated">
            <a:extLst>
              <a:ext uri="{FF2B5EF4-FFF2-40B4-BE49-F238E27FC236}">
                <a16:creationId xmlns:a16="http://schemas.microsoft.com/office/drawing/2014/main" id="{17C0F523-FFEA-4DB4-850B-C015EA055A1F}"/>
              </a:ext>
            </a:extLst>
          </p:cNvPr>
          <p:cNvPicPr>
            <a:picLocks noChangeAspect="1"/>
          </p:cNvPicPr>
          <p:nvPr/>
        </p:nvPicPr>
        <p:blipFill>
          <a:blip r:embed="rId11"/>
          <a:stretch>
            <a:fillRect/>
          </a:stretch>
        </p:blipFill>
        <p:spPr>
          <a:xfrm>
            <a:off x="3350633" y="3642138"/>
            <a:ext cx="360000" cy="360000"/>
          </a:xfrm>
          <a:prstGeom prst="rect">
            <a:avLst/>
          </a:prstGeom>
        </p:spPr>
      </p:pic>
      <p:sp>
        <p:nvSpPr>
          <p:cNvPr id="34" name="TextBox 33">
            <a:extLst>
              <a:ext uri="{FF2B5EF4-FFF2-40B4-BE49-F238E27FC236}">
                <a16:creationId xmlns:a16="http://schemas.microsoft.com/office/drawing/2014/main" id="{F30BC1D4-8167-4FE2-9A48-A4AF477E023D}"/>
              </a:ext>
            </a:extLst>
          </p:cNvPr>
          <p:cNvSpPr txBox="1"/>
          <p:nvPr/>
        </p:nvSpPr>
        <p:spPr>
          <a:xfrm>
            <a:off x="406092" y="1037477"/>
            <a:ext cx="8434213" cy="830997"/>
          </a:xfrm>
          <a:prstGeom prst="rect">
            <a:avLst/>
          </a:prstGeom>
          <a:noFill/>
        </p:spPr>
        <p:txBody>
          <a:bodyPr wrap="square" lIns="0" tIns="0" rIns="0" bIns="0" rtlCol="0">
            <a:spAutoFit/>
          </a:bodyPr>
          <a:lstStyle/>
          <a:p>
            <a:r>
              <a:rPr lang="en-US" sz="1800" dirty="0"/>
              <a:t>You can also add only one file to the staging area and only commit that change.</a:t>
            </a:r>
            <a:br>
              <a:rPr lang="en-US" sz="1800" dirty="0"/>
            </a:br>
            <a:r>
              <a:rPr lang="en-US" sz="1800" dirty="0"/>
              <a:t>This gives you control over what changes you want to commit, and what files you’re still working on. </a:t>
            </a:r>
            <a:endParaRPr lang="en-AU" sz="1800" dirty="0" err="1"/>
          </a:p>
        </p:txBody>
      </p:sp>
      <p:sp>
        <p:nvSpPr>
          <p:cNvPr id="35" name="TextBox 34">
            <a:extLst>
              <a:ext uri="{FF2B5EF4-FFF2-40B4-BE49-F238E27FC236}">
                <a16:creationId xmlns:a16="http://schemas.microsoft.com/office/drawing/2014/main" id="{9327EA21-BC4A-4CB0-972A-C8D0EA673FD6}"/>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sp>
        <p:nvSpPr>
          <p:cNvPr id="36" name="TextBox 35">
            <a:extLst>
              <a:ext uri="{FF2B5EF4-FFF2-40B4-BE49-F238E27FC236}">
                <a16:creationId xmlns:a16="http://schemas.microsoft.com/office/drawing/2014/main" id="{F624E52C-CD30-4E87-8BF8-60C985D38340}"/>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37" name="TextBox 36">
            <a:extLst>
              <a:ext uri="{FF2B5EF4-FFF2-40B4-BE49-F238E27FC236}">
                <a16:creationId xmlns:a16="http://schemas.microsoft.com/office/drawing/2014/main" id="{8506DE88-CCD4-44E5-AB29-C50301A4ACA8}"/>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3787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4829E554-E887-4D63-9D15-9AFB81497A79}"/>
              </a:ext>
            </a:extLst>
          </p:cNvPr>
          <p:cNvSpPr/>
          <p:nvPr/>
        </p:nvSpPr>
        <p:spPr>
          <a:xfrm>
            <a:off x="3064054"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 name="Rectangle: Rounded Corners 2">
            <a:extLst>
              <a:ext uri="{FF2B5EF4-FFF2-40B4-BE49-F238E27FC236}">
                <a16:creationId xmlns:a16="http://schemas.microsoft.com/office/drawing/2014/main" id="{9C2C93C1-93F2-4B19-AD21-07395BCDF5BC}"/>
              </a:ext>
            </a:extLst>
          </p:cNvPr>
          <p:cNvSpPr/>
          <p:nvPr/>
        </p:nvSpPr>
        <p:spPr>
          <a:xfrm>
            <a:off x="61708"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8" name="Rectangle: Rounded Corners 47">
            <a:extLst>
              <a:ext uri="{FF2B5EF4-FFF2-40B4-BE49-F238E27FC236}">
                <a16:creationId xmlns:a16="http://schemas.microsoft.com/office/drawing/2014/main" id="{526C33DA-0C9A-4A3A-A213-B90B377880F1}"/>
              </a:ext>
            </a:extLst>
          </p:cNvPr>
          <p:cNvSpPr/>
          <p:nvPr/>
        </p:nvSpPr>
        <p:spPr>
          <a:xfrm>
            <a:off x="6034253" y="1933588"/>
            <a:ext cx="2832100" cy="382396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Phases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7" name="Arrow: Right 6">
            <a:extLst>
              <a:ext uri="{FF2B5EF4-FFF2-40B4-BE49-F238E27FC236}">
                <a16:creationId xmlns:a16="http://schemas.microsoft.com/office/drawing/2014/main" id="{7CECE167-E46D-4239-8C57-2037E651B003}"/>
              </a:ext>
            </a:extLst>
          </p:cNvPr>
          <p:cNvSpPr/>
          <p:nvPr/>
        </p:nvSpPr>
        <p:spPr>
          <a:xfrm>
            <a:off x="1541471"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add &lt;file&gt;</a:t>
            </a:r>
            <a:endParaRPr lang="en-AU" sz="2000" dirty="0"/>
          </a:p>
        </p:txBody>
      </p:sp>
      <p:sp>
        <p:nvSpPr>
          <p:cNvPr id="18" name="Arrow: Right 17">
            <a:extLst>
              <a:ext uri="{FF2B5EF4-FFF2-40B4-BE49-F238E27FC236}">
                <a16:creationId xmlns:a16="http://schemas.microsoft.com/office/drawing/2014/main" id="{5860C05A-865A-4D44-8DF3-00B1631268AD}"/>
              </a:ext>
            </a:extLst>
          </p:cNvPr>
          <p:cNvSpPr/>
          <p:nvPr/>
        </p:nvSpPr>
        <p:spPr>
          <a:xfrm>
            <a:off x="4507358" y="4752315"/>
            <a:ext cx="2374894" cy="10541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git commit</a:t>
            </a:r>
            <a:endParaRPr lang="en-AU" sz="2000" dirty="0"/>
          </a:p>
        </p:txBody>
      </p:sp>
      <p:grpSp>
        <p:nvGrpSpPr>
          <p:cNvPr id="9" name="Group 8">
            <a:extLst>
              <a:ext uri="{FF2B5EF4-FFF2-40B4-BE49-F238E27FC236}">
                <a16:creationId xmlns:a16="http://schemas.microsoft.com/office/drawing/2014/main" id="{42E2563E-F138-471A-BDC6-4DD28EED1B19}"/>
              </a:ext>
            </a:extLst>
          </p:cNvPr>
          <p:cNvGrpSpPr/>
          <p:nvPr/>
        </p:nvGrpSpPr>
        <p:grpSpPr>
          <a:xfrm>
            <a:off x="9240009" y="4911451"/>
            <a:ext cx="2651469" cy="846098"/>
            <a:chOff x="9240000" y="4735975"/>
            <a:chExt cx="2651469" cy="846098"/>
          </a:xfrm>
        </p:grpSpPr>
        <p:sp>
          <p:nvSpPr>
            <p:cNvPr id="22" name="Rectangle: Rounded Corners 21">
              <a:extLst>
                <a:ext uri="{FF2B5EF4-FFF2-40B4-BE49-F238E27FC236}">
                  <a16:creationId xmlns:a16="http://schemas.microsoft.com/office/drawing/2014/main" id="{B6BFD120-5C5F-4201-9EA5-A0F461C51F5C}"/>
                </a:ext>
              </a:extLst>
            </p:cNvPr>
            <p:cNvSpPr/>
            <p:nvPr/>
          </p:nvSpPr>
          <p:spPr>
            <a:xfrm>
              <a:off x="9240000" y="4735975"/>
              <a:ext cx="2651469" cy="8460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TextBox 22">
              <a:extLst>
                <a:ext uri="{FF2B5EF4-FFF2-40B4-BE49-F238E27FC236}">
                  <a16:creationId xmlns:a16="http://schemas.microsoft.com/office/drawing/2014/main" id="{8FF6CDB7-A6FD-412A-87D2-5B334FA2DD42}"/>
                </a:ext>
              </a:extLst>
            </p:cNvPr>
            <p:cNvSpPr txBox="1"/>
            <p:nvPr/>
          </p:nvSpPr>
          <p:spPr>
            <a:xfrm>
              <a:off x="9952034" y="4905838"/>
              <a:ext cx="1842617" cy="553998"/>
            </a:xfrm>
            <a:prstGeom prst="rect">
              <a:avLst/>
            </a:prstGeom>
            <a:noFill/>
          </p:spPr>
          <p:txBody>
            <a:bodyPr wrap="square" lIns="0" tIns="0" rIns="0" bIns="0" rtlCol="0">
              <a:spAutoFit/>
            </a:bodyPr>
            <a:lstStyle/>
            <a:p>
              <a:pPr algn="l"/>
              <a:r>
                <a:rPr lang="en-US" sz="1200" dirty="0"/>
                <a:t>A more detailed explanation of tracking changes </a:t>
              </a:r>
              <a:r>
                <a:rPr lang="en-US" sz="1200" dirty="0">
                  <a:hlinkClick r:id="rId5"/>
                </a:rPr>
                <a:t>here</a:t>
              </a:r>
              <a:r>
                <a:rPr lang="en-US" sz="1200" dirty="0"/>
                <a:t>. </a:t>
              </a:r>
              <a:endParaRPr lang="en-AU" sz="1200" dirty="0" err="1"/>
            </a:p>
          </p:txBody>
        </p:sp>
        <p:pic>
          <p:nvPicPr>
            <p:cNvPr id="24" name="Picture 23" descr="A drawing of a cartoon character&#10;&#10;Description automatically generated">
              <a:extLst>
                <a:ext uri="{FF2B5EF4-FFF2-40B4-BE49-F238E27FC236}">
                  <a16:creationId xmlns:a16="http://schemas.microsoft.com/office/drawing/2014/main" id="{A7F9B3E0-D245-47E0-BB37-020532A3E771}"/>
                </a:ext>
              </a:extLst>
            </p:cNvPr>
            <p:cNvPicPr>
              <a:picLocks noChangeAspect="1"/>
            </p:cNvPicPr>
            <p:nvPr/>
          </p:nvPicPr>
          <p:blipFill>
            <a:blip r:embed="rId6"/>
            <a:stretch>
              <a:fillRect/>
            </a:stretch>
          </p:blipFill>
          <p:spPr>
            <a:xfrm>
              <a:off x="9436559" y="4915170"/>
              <a:ext cx="360000" cy="360000"/>
            </a:xfrm>
            <a:prstGeom prst="rect">
              <a:avLst/>
            </a:prstGeom>
          </p:spPr>
        </p:pic>
      </p:grpSp>
      <p:grpSp>
        <p:nvGrpSpPr>
          <p:cNvPr id="8" name="Group 7">
            <a:extLst>
              <a:ext uri="{FF2B5EF4-FFF2-40B4-BE49-F238E27FC236}">
                <a16:creationId xmlns:a16="http://schemas.microsoft.com/office/drawing/2014/main" id="{6621AAA8-5F2D-4CAC-93C1-C97F7427C5A3}"/>
              </a:ext>
            </a:extLst>
          </p:cNvPr>
          <p:cNvGrpSpPr/>
          <p:nvPr/>
        </p:nvGrpSpPr>
        <p:grpSpPr>
          <a:xfrm>
            <a:off x="9236196" y="2847509"/>
            <a:ext cx="2655283" cy="1888466"/>
            <a:chOff x="9282704" y="1560659"/>
            <a:chExt cx="2655283" cy="1888466"/>
          </a:xfrm>
        </p:grpSpPr>
        <p:sp>
          <p:nvSpPr>
            <p:cNvPr id="26" name="Rectangle: Rounded Corners 25">
              <a:extLst>
                <a:ext uri="{FF2B5EF4-FFF2-40B4-BE49-F238E27FC236}">
                  <a16:creationId xmlns:a16="http://schemas.microsoft.com/office/drawing/2014/main" id="{2D0BE28D-0936-4462-8061-6F9C5505D0A5}"/>
                </a:ext>
              </a:extLst>
            </p:cNvPr>
            <p:cNvSpPr/>
            <p:nvPr/>
          </p:nvSpPr>
          <p:spPr>
            <a:xfrm>
              <a:off x="9282704" y="1560659"/>
              <a:ext cx="2655283" cy="18884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7" name="TextBox 26">
              <a:extLst>
                <a:ext uri="{FF2B5EF4-FFF2-40B4-BE49-F238E27FC236}">
                  <a16:creationId xmlns:a16="http://schemas.microsoft.com/office/drawing/2014/main" id="{86BD7218-137A-4AE7-86A9-C51183447E24}"/>
                </a:ext>
              </a:extLst>
            </p:cNvPr>
            <p:cNvSpPr txBox="1"/>
            <p:nvPr/>
          </p:nvSpPr>
          <p:spPr>
            <a:xfrm>
              <a:off x="9870412" y="1710196"/>
              <a:ext cx="1970748" cy="1661993"/>
            </a:xfrm>
            <a:prstGeom prst="rect">
              <a:avLst/>
            </a:prstGeom>
            <a:noFill/>
          </p:spPr>
          <p:txBody>
            <a:bodyPr wrap="square" lIns="0" tIns="0" rIns="0" bIns="0" rtlCol="0">
              <a:spAutoFit/>
            </a:bodyPr>
            <a:lstStyle/>
            <a:p>
              <a:pPr algn="l"/>
              <a:r>
                <a:rPr lang="en-US" sz="1200" dirty="0"/>
                <a:t>Why do we need to stage changes? Why not just commit all changes? </a:t>
              </a:r>
            </a:p>
            <a:p>
              <a:pPr algn="l"/>
              <a:endParaRPr lang="en-US" sz="1200" dirty="0"/>
            </a:p>
            <a:p>
              <a:pPr algn="l"/>
              <a:r>
                <a:rPr lang="en-US" sz="1200" dirty="0"/>
                <a:t>You may not always want to commit all your changes straight away – thus “git add” allows you to commit only certain changes. </a:t>
              </a:r>
              <a:endParaRPr lang="en-AU" sz="1200" dirty="0" err="1"/>
            </a:p>
          </p:txBody>
        </p:sp>
        <p:pic>
          <p:nvPicPr>
            <p:cNvPr id="29" name="Picture 28" descr="A picture containing drawing&#10;&#10;Description automatically generated">
              <a:extLst>
                <a:ext uri="{FF2B5EF4-FFF2-40B4-BE49-F238E27FC236}">
                  <a16:creationId xmlns:a16="http://schemas.microsoft.com/office/drawing/2014/main" id="{E7C97D25-C791-4C24-8F22-D5B7930421BA}"/>
                </a:ext>
              </a:extLst>
            </p:cNvPr>
            <p:cNvPicPr>
              <a:picLocks noChangeAspect="1"/>
            </p:cNvPicPr>
            <p:nvPr/>
          </p:nvPicPr>
          <p:blipFill>
            <a:blip r:embed="rId7"/>
            <a:stretch>
              <a:fillRect/>
            </a:stretch>
          </p:blipFill>
          <p:spPr>
            <a:xfrm>
              <a:off x="9396558" y="1665526"/>
              <a:ext cx="360000" cy="360000"/>
            </a:xfrm>
            <a:prstGeom prst="rect">
              <a:avLst/>
            </a:prstGeom>
          </p:spPr>
        </p:pic>
      </p:grpSp>
      <p:grpSp>
        <p:nvGrpSpPr>
          <p:cNvPr id="31" name="Group 30">
            <a:extLst>
              <a:ext uri="{FF2B5EF4-FFF2-40B4-BE49-F238E27FC236}">
                <a16:creationId xmlns:a16="http://schemas.microsoft.com/office/drawing/2014/main" id="{BAE9A08E-E05E-4E16-B457-B26CEBD8BF05}"/>
              </a:ext>
            </a:extLst>
          </p:cNvPr>
          <p:cNvGrpSpPr/>
          <p:nvPr/>
        </p:nvGrpSpPr>
        <p:grpSpPr>
          <a:xfrm>
            <a:off x="9236195" y="1468720"/>
            <a:ext cx="2655283" cy="1203313"/>
            <a:chOff x="9282704" y="1560659"/>
            <a:chExt cx="2655283" cy="1203313"/>
          </a:xfrm>
        </p:grpSpPr>
        <p:sp>
          <p:nvSpPr>
            <p:cNvPr id="33" name="Rectangle: Rounded Corners 32">
              <a:extLst>
                <a:ext uri="{FF2B5EF4-FFF2-40B4-BE49-F238E27FC236}">
                  <a16:creationId xmlns:a16="http://schemas.microsoft.com/office/drawing/2014/main" id="{3FA635CC-4FFC-484A-A52E-75DC4D75CB7B}"/>
                </a:ext>
              </a:extLst>
            </p:cNvPr>
            <p:cNvSpPr/>
            <p:nvPr/>
          </p:nvSpPr>
          <p:spPr>
            <a:xfrm>
              <a:off x="9282704" y="1560659"/>
              <a:ext cx="2655283"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8" name="TextBox 37">
              <a:extLst>
                <a:ext uri="{FF2B5EF4-FFF2-40B4-BE49-F238E27FC236}">
                  <a16:creationId xmlns:a16="http://schemas.microsoft.com/office/drawing/2014/main" id="{FE27C87B-72F7-4701-AA34-4C78F29A3D7F}"/>
                </a:ext>
              </a:extLst>
            </p:cNvPr>
            <p:cNvSpPr txBox="1"/>
            <p:nvPr/>
          </p:nvSpPr>
          <p:spPr>
            <a:xfrm>
              <a:off x="9843068" y="1710196"/>
              <a:ext cx="1998092" cy="923330"/>
            </a:xfrm>
            <a:prstGeom prst="rect">
              <a:avLst/>
            </a:prstGeom>
            <a:noFill/>
          </p:spPr>
          <p:txBody>
            <a:bodyPr wrap="square" lIns="0" tIns="0" rIns="0" bIns="0" rtlCol="0">
              <a:spAutoFit/>
            </a:bodyPr>
            <a:lstStyle/>
            <a:p>
              <a:pPr algn="l"/>
              <a:r>
                <a:rPr lang="en-US" sz="1200" dirty="0"/>
                <a:t>What are untracked files? </a:t>
              </a:r>
              <a:br>
                <a:rPr lang="en-US" sz="1200" dirty="0"/>
              </a:br>
              <a:br>
                <a:rPr lang="en-US" sz="1200" dirty="0"/>
              </a:br>
              <a:r>
                <a:rPr lang="en-US" sz="1200" dirty="0"/>
                <a:t>Tracked files are files that were in the last snapshot. Untracked files are new files. </a:t>
              </a:r>
              <a:endParaRPr lang="en-AU" sz="1200" dirty="0" err="1"/>
            </a:p>
          </p:txBody>
        </p:sp>
        <p:pic>
          <p:nvPicPr>
            <p:cNvPr id="39" name="Picture 38" descr="A picture containing drawing&#10;&#10;Description automatically generated">
              <a:extLst>
                <a:ext uri="{FF2B5EF4-FFF2-40B4-BE49-F238E27FC236}">
                  <a16:creationId xmlns:a16="http://schemas.microsoft.com/office/drawing/2014/main" id="{1908376B-2339-4FBD-BAC6-FDEA721D7D73}"/>
                </a:ext>
              </a:extLst>
            </p:cNvPr>
            <p:cNvPicPr>
              <a:picLocks noChangeAspect="1"/>
            </p:cNvPicPr>
            <p:nvPr/>
          </p:nvPicPr>
          <p:blipFill>
            <a:blip r:embed="rId7"/>
            <a:stretch>
              <a:fillRect/>
            </a:stretch>
          </p:blipFill>
          <p:spPr>
            <a:xfrm>
              <a:off x="9396558" y="1665526"/>
              <a:ext cx="360000" cy="360000"/>
            </a:xfrm>
            <a:prstGeom prst="rect">
              <a:avLst/>
            </a:prstGeom>
          </p:spPr>
        </p:pic>
      </p:grpSp>
      <p:pic>
        <p:nvPicPr>
          <p:cNvPr id="40" name="Picture 39" descr="A picture containing drawing&#10;&#10;Description automatically generated">
            <a:extLst>
              <a:ext uri="{FF2B5EF4-FFF2-40B4-BE49-F238E27FC236}">
                <a16:creationId xmlns:a16="http://schemas.microsoft.com/office/drawing/2014/main" id="{5FAB4A42-8B22-4D5B-AE32-32131901C471}"/>
              </a:ext>
            </a:extLst>
          </p:cNvPr>
          <p:cNvPicPr>
            <a:picLocks noChangeAspect="1"/>
          </p:cNvPicPr>
          <p:nvPr/>
        </p:nvPicPr>
        <p:blipFill>
          <a:blip r:embed="rId8"/>
          <a:stretch>
            <a:fillRect/>
          </a:stretch>
        </p:blipFill>
        <p:spPr>
          <a:xfrm>
            <a:off x="11706226" y="6272741"/>
            <a:ext cx="313329" cy="466486"/>
          </a:xfrm>
          <a:prstGeom prst="rect">
            <a:avLst/>
          </a:prstGeom>
        </p:spPr>
      </p:pic>
      <p:pic>
        <p:nvPicPr>
          <p:cNvPr id="49" name="Picture 48" descr="A close up of a logo&#10;&#10;Description automatically generated">
            <a:extLst>
              <a:ext uri="{FF2B5EF4-FFF2-40B4-BE49-F238E27FC236}">
                <a16:creationId xmlns:a16="http://schemas.microsoft.com/office/drawing/2014/main" id="{939EAE2F-D74B-4D6E-9649-659CBC5E4972}"/>
              </a:ext>
            </a:extLst>
          </p:cNvPr>
          <p:cNvPicPr>
            <a:picLocks noChangeAspect="1"/>
          </p:cNvPicPr>
          <p:nvPr/>
        </p:nvPicPr>
        <p:blipFill>
          <a:blip r:embed="rId9"/>
          <a:stretch>
            <a:fillRect/>
          </a:stretch>
        </p:blipFill>
        <p:spPr>
          <a:xfrm>
            <a:off x="353107" y="2464063"/>
            <a:ext cx="720000" cy="720000"/>
          </a:xfrm>
          <a:prstGeom prst="rect">
            <a:avLst/>
          </a:prstGeom>
        </p:spPr>
      </p:pic>
      <p:pic>
        <p:nvPicPr>
          <p:cNvPr id="50" name="Picture 49" descr="A close up of a logo&#10;&#10;Description automatically generated">
            <a:extLst>
              <a:ext uri="{FF2B5EF4-FFF2-40B4-BE49-F238E27FC236}">
                <a16:creationId xmlns:a16="http://schemas.microsoft.com/office/drawing/2014/main" id="{D7EAA1A4-E80C-4390-B4F5-4A3E1DCBA317}"/>
              </a:ext>
            </a:extLst>
          </p:cNvPr>
          <p:cNvPicPr>
            <a:picLocks noChangeAspect="1"/>
          </p:cNvPicPr>
          <p:nvPr/>
        </p:nvPicPr>
        <p:blipFill>
          <a:blip r:embed="rId9"/>
          <a:stretch>
            <a:fillRect/>
          </a:stretch>
        </p:blipFill>
        <p:spPr>
          <a:xfrm>
            <a:off x="6522252" y="3780638"/>
            <a:ext cx="720000" cy="720000"/>
          </a:xfrm>
          <a:prstGeom prst="rect">
            <a:avLst/>
          </a:prstGeom>
        </p:spPr>
      </p:pic>
      <p:sp>
        <p:nvSpPr>
          <p:cNvPr id="51" name="TextBox 50">
            <a:extLst>
              <a:ext uri="{FF2B5EF4-FFF2-40B4-BE49-F238E27FC236}">
                <a16:creationId xmlns:a16="http://schemas.microsoft.com/office/drawing/2014/main" id="{F0FE5701-FF4F-49BE-A32D-058A701D2CA6}"/>
              </a:ext>
            </a:extLst>
          </p:cNvPr>
          <p:cNvSpPr txBox="1"/>
          <p:nvPr/>
        </p:nvSpPr>
        <p:spPr>
          <a:xfrm>
            <a:off x="462763" y="3304466"/>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52" name="TextBox 51">
            <a:extLst>
              <a:ext uri="{FF2B5EF4-FFF2-40B4-BE49-F238E27FC236}">
                <a16:creationId xmlns:a16="http://schemas.microsoft.com/office/drawing/2014/main" id="{E460755A-2342-47F3-B789-76EC7B749EBE}"/>
              </a:ext>
            </a:extLst>
          </p:cNvPr>
          <p:cNvSpPr txBox="1"/>
          <p:nvPr/>
        </p:nvSpPr>
        <p:spPr>
          <a:xfrm>
            <a:off x="6670008" y="4650024"/>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53" name="Picture 52" descr="A picture containing clock&#10;&#10;Description automatically generated">
            <a:extLst>
              <a:ext uri="{FF2B5EF4-FFF2-40B4-BE49-F238E27FC236}">
                <a16:creationId xmlns:a16="http://schemas.microsoft.com/office/drawing/2014/main" id="{6A437C22-3CCA-4EFF-94ED-80313AC8F2C6}"/>
              </a:ext>
            </a:extLst>
          </p:cNvPr>
          <p:cNvPicPr>
            <a:picLocks noChangeAspect="1"/>
          </p:cNvPicPr>
          <p:nvPr/>
        </p:nvPicPr>
        <p:blipFill>
          <a:blip r:embed="rId10"/>
          <a:stretch>
            <a:fillRect/>
          </a:stretch>
        </p:blipFill>
        <p:spPr>
          <a:xfrm>
            <a:off x="289604" y="2275356"/>
            <a:ext cx="415195" cy="415195"/>
          </a:xfrm>
          <a:prstGeom prst="rect">
            <a:avLst/>
          </a:prstGeom>
        </p:spPr>
      </p:pic>
      <p:pic>
        <p:nvPicPr>
          <p:cNvPr id="54" name="Picture 53" descr="A close up of a sign&#10;&#10;Description automatically generated">
            <a:extLst>
              <a:ext uri="{FF2B5EF4-FFF2-40B4-BE49-F238E27FC236}">
                <a16:creationId xmlns:a16="http://schemas.microsoft.com/office/drawing/2014/main" id="{17C0F523-FFEA-4DB4-850B-C015EA055A1F}"/>
              </a:ext>
            </a:extLst>
          </p:cNvPr>
          <p:cNvPicPr>
            <a:picLocks noChangeAspect="1"/>
          </p:cNvPicPr>
          <p:nvPr/>
        </p:nvPicPr>
        <p:blipFill>
          <a:blip r:embed="rId11"/>
          <a:stretch>
            <a:fillRect/>
          </a:stretch>
        </p:blipFill>
        <p:spPr>
          <a:xfrm>
            <a:off x="6458749" y="3642138"/>
            <a:ext cx="360000" cy="360000"/>
          </a:xfrm>
          <a:prstGeom prst="rect">
            <a:avLst/>
          </a:prstGeom>
        </p:spPr>
      </p:pic>
      <p:sp>
        <p:nvSpPr>
          <p:cNvPr id="34" name="TextBox 33">
            <a:extLst>
              <a:ext uri="{FF2B5EF4-FFF2-40B4-BE49-F238E27FC236}">
                <a16:creationId xmlns:a16="http://schemas.microsoft.com/office/drawing/2014/main" id="{ABAF83A1-9388-4C29-8765-BF2CDC59EEDA}"/>
              </a:ext>
            </a:extLst>
          </p:cNvPr>
          <p:cNvSpPr txBox="1"/>
          <p:nvPr/>
        </p:nvSpPr>
        <p:spPr>
          <a:xfrm>
            <a:off x="406092" y="1037477"/>
            <a:ext cx="8434213" cy="830997"/>
          </a:xfrm>
          <a:prstGeom prst="rect">
            <a:avLst/>
          </a:prstGeom>
          <a:noFill/>
        </p:spPr>
        <p:txBody>
          <a:bodyPr wrap="square" lIns="0" tIns="0" rIns="0" bIns="0" rtlCol="0">
            <a:spAutoFit/>
          </a:bodyPr>
          <a:lstStyle/>
          <a:p>
            <a:r>
              <a:rPr lang="en-US" sz="1800" dirty="0"/>
              <a:t>You can also add only one file to the staging area and only commit that change.</a:t>
            </a:r>
            <a:br>
              <a:rPr lang="en-US" sz="1800" dirty="0"/>
            </a:br>
            <a:r>
              <a:rPr lang="en-US" sz="1800" dirty="0"/>
              <a:t>This gives you control over what changes you want to commit, and what files you’re still working on. </a:t>
            </a:r>
            <a:endParaRPr lang="en-AU" sz="1800" dirty="0" err="1"/>
          </a:p>
        </p:txBody>
      </p:sp>
      <p:sp>
        <p:nvSpPr>
          <p:cNvPr id="35" name="TextBox 34">
            <a:extLst>
              <a:ext uri="{FF2B5EF4-FFF2-40B4-BE49-F238E27FC236}">
                <a16:creationId xmlns:a16="http://schemas.microsoft.com/office/drawing/2014/main" id="{F2B68C8B-EA39-4956-A251-6D9B70A2569D}"/>
              </a:ext>
            </a:extLst>
          </p:cNvPr>
          <p:cNvSpPr txBox="1"/>
          <p:nvPr/>
        </p:nvSpPr>
        <p:spPr>
          <a:xfrm>
            <a:off x="250623" y="5781470"/>
            <a:ext cx="2454269" cy="830997"/>
          </a:xfrm>
          <a:prstGeom prst="rect">
            <a:avLst/>
          </a:prstGeom>
          <a:noFill/>
        </p:spPr>
        <p:txBody>
          <a:bodyPr wrap="square" lIns="0" tIns="0" rIns="0" bIns="0" rtlCol="0">
            <a:spAutoFit/>
          </a:bodyPr>
          <a:lstStyle/>
          <a:p>
            <a:pPr algn="ctr"/>
            <a:r>
              <a:rPr lang="en-US" sz="1800" b="1" dirty="0"/>
              <a:t>Working directory</a:t>
            </a:r>
            <a:br>
              <a:rPr lang="en-US" sz="1800" dirty="0"/>
            </a:br>
            <a:r>
              <a:rPr lang="en-US" sz="1800" dirty="0"/>
              <a:t>Untracked or modified files</a:t>
            </a:r>
            <a:endParaRPr lang="en-AU" sz="1800" dirty="0" err="1"/>
          </a:p>
        </p:txBody>
      </p:sp>
      <p:sp>
        <p:nvSpPr>
          <p:cNvPr id="36" name="TextBox 35">
            <a:extLst>
              <a:ext uri="{FF2B5EF4-FFF2-40B4-BE49-F238E27FC236}">
                <a16:creationId xmlns:a16="http://schemas.microsoft.com/office/drawing/2014/main" id="{33AD5EF9-EB11-451A-BA32-26D95C0748A3}"/>
              </a:ext>
            </a:extLst>
          </p:cNvPr>
          <p:cNvSpPr txBox="1"/>
          <p:nvPr/>
        </p:nvSpPr>
        <p:spPr>
          <a:xfrm>
            <a:off x="3235282" y="5833806"/>
            <a:ext cx="2454269" cy="553998"/>
          </a:xfrm>
          <a:prstGeom prst="rect">
            <a:avLst/>
          </a:prstGeom>
          <a:noFill/>
        </p:spPr>
        <p:txBody>
          <a:bodyPr wrap="square" lIns="0" tIns="0" rIns="0" bIns="0" rtlCol="0">
            <a:spAutoFit/>
          </a:bodyPr>
          <a:lstStyle/>
          <a:p>
            <a:pPr algn="ctr"/>
            <a:r>
              <a:rPr lang="en-US" sz="1800" b="1" dirty="0"/>
              <a:t>Staging area</a:t>
            </a:r>
            <a:br>
              <a:rPr lang="en-US" sz="1800" dirty="0"/>
            </a:br>
            <a:r>
              <a:rPr lang="en-US" sz="1800" dirty="0"/>
              <a:t>Staged files</a:t>
            </a:r>
            <a:endParaRPr lang="en-AU" sz="1800" dirty="0" err="1"/>
          </a:p>
        </p:txBody>
      </p:sp>
      <p:sp>
        <p:nvSpPr>
          <p:cNvPr id="37" name="TextBox 36">
            <a:extLst>
              <a:ext uri="{FF2B5EF4-FFF2-40B4-BE49-F238E27FC236}">
                <a16:creationId xmlns:a16="http://schemas.microsoft.com/office/drawing/2014/main" id="{D5B8DF05-07B4-4576-A739-B005E33DDB36}"/>
              </a:ext>
            </a:extLst>
          </p:cNvPr>
          <p:cNvSpPr txBox="1"/>
          <p:nvPr/>
        </p:nvSpPr>
        <p:spPr>
          <a:xfrm>
            <a:off x="6223168" y="5808110"/>
            <a:ext cx="2454269" cy="553998"/>
          </a:xfrm>
          <a:prstGeom prst="rect">
            <a:avLst/>
          </a:prstGeom>
          <a:noFill/>
        </p:spPr>
        <p:txBody>
          <a:bodyPr wrap="square" lIns="0" tIns="0" rIns="0" bIns="0" rtlCol="0">
            <a:spAutoFit/>
          </a:bodyPr>
          <a:lstStyle/>
          <a:p>
            <a:pPr algn="ctr"/>
            <a:r>
              <a:rPr lang="en-US" sz="1800" b="1" dirty="0"/>
              <a:t>.git commit history</a:t>
            </a:r>
            <a:br>
              <a:rPr lang="en-US" sz="1800" dirty="0"/>
            </a:br>
            <a:r>
              <a:rPr lang="en-US" sz="1800" dirty="0"/>
              <a:t>Commit created</a:t>
            </a:r>
            <a:endParaRPr lang="en-AU" sz="1800" dirty="0" err="1"/>
          </a:p>
        </p:txBody>
      </p:sp>
    </p:spTree>
    <p:extLst>
      <p:ext uri="{BB962C8B-B14F-4D97-AF65-F5344CB8AC3E}">
        <p14:creationId xmlns:p14="http://schemas.microsoft.com/office/powerpoint/2010/main" val="1420625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Add &lt;filename&gt;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3177309"/>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10067486" cy="1661993"/>
          </a:xfrm>
          <a:prstGeom prst="rect">
            <a:avLst/>
          </a:prstGeom>
          <a:noFill/>
        </p:spPr>
        <p:txBody>
          <a:bodyPr wrap="square" lIns="0" tIns="0" rIns="0" bIns="0" rtlCol="0">
            <a:spAutoFit/>
          </a:bodyPr>
          <a:lstStyle/>
          <a:p>
            <a:r>
              <a:rPr lang="en-US" sz="1800" dirty="0"/>
              <a:t>Now that you have initialized your directory as a Git repository, you can start making changes to files just like how you would edit a text file. </a:t>
            </a:r>
            <a:br>
              <a:rPr lang="en-US" sz="1800" dirty="0"/>
            </a:br>
            <a:r>
              <a:rPr lang="en-US" sz="1800" dirty="0"/>
              <a:t>When you’re ready for Git to save a snapshot of those changes, you will need to tell Git which files you wish to save snapshots of. </a:t>
            </a:r>
            <a:br>
              <a:rPr lang="en-US" sz="1800" dirty="0"/>
            </a:br>
            <a:r>
              <a:rPr lang="en-US" sz="1800" dirty="0"/>
              <a:t>Use “git add &lt;filename&gt;”. This will tell Git what files you wish to take snapshots by registering (adding) the changes to a staging area before creating the snapshot. </a:t>
            </a:r>
            <a:endParaRPr lang="en-AU" sz="18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5"/>
          <a:stretch>
            <a:fillRect/>
          </a:stretch>
        </p:blipFill>
        <p:spPr>
          <a:xfrm>
            <a:off x="465403" y="3177309"/>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651681"/>
            <a:ext cx="6096000" cy="276999"/>
          </a:xfrm>
          <a:prstGeom prst="rect">
            <a:avLst/>
          </a:prstGeom>
          <a:noFill/>
        </p:spPr>
        <p:txBody>
          <a:bodyPr wrap="square">
            <a:spAutoFit/>
          </a:bodyPr>
          <a:lstStyle/>
          <a:p>
            <a:r>
              <a:rPr lang="en-AU" sz="1200" dirty="0"/>
              <a:t>&gt; git add make-coffee.md make-sandwich.md</a:t>
            </a:r>
          </a:p>
        </p:txBody>
      </p:sp>
      <p:sp>
        <p:nvSpPr>
          <p:cNvPr id="16" name="Rectangle: Rounded Corners 15">
            <a:extLst>
              <a:ext uri="{FF2B5EF4-FFF2-40B4-BE49-F238E27FC236}">
                <a16:creationId xmlns:a16="http://schemas.microsoft.com/office/drawing/2014/main" id="{36862BBF-8158-4A09-84AA-F1EEE7992667}"/>
              </a:ext>
            </a:extLst>
          </p:cNvPr>
          <p:cNvSpPr/>
          <p:nvPr/>
        </p:nvSpPr>
        <p:spPr>
          <a:xfrm>
            <a:off x="8449900" y="3363519"/>
            <a:ext cx="3023341" cy="8465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TextBox 16">
            <a:extLst>
              <a:ext uri="{FF2B5EF4-FFF2-40B4-BE49-F238E27FC236}">
                <a16:creationId xmlns:a16="http://schemas.microsoft.com/office/drawing/2014/main" id="{044768F1-14E1-410A-ACCB-2FE3342BF552}"/>
              </a:ext>
            </a:extLst>
          </p:cNvPr>
          <p:cNvSpPr txBox="1"/>
          <p:nvPr/>
        </p:nvSpPr>
        <p:spPr>
          <a:xfrm>
            <a:off x="9119230" y="3513055"/>
            <a:ext cx="2176158" cy="553998"/>
          </a:xfrm>
          <a:prstGeom prst="rect">
            <a:avLst/>
          </a:prstGeom>
          <a:noFill/>
        </p:spPr>
        <p:txBody>
          <a:bodyPr wrap="square" lIns="0" tIns="0" rIns="0" bIns="0" rtlCol="0">
            <a:spAutoFit/>
          </a:bodyPr>
          <a:lstStyle/>
          <a:p>
            <a:pPr algn="l"/>
            <a:r>
              <a:rPr lang="en-US" sz="1200" dirty="0"/>
              <a:t>Use “git status” before and after executing “git add” to see how Git tracks changes. </a:t>
            </a:r>
            <a:endParaRPr lang="en-AU" sz="1200" dirty="0" err="1"/>
          </a:p>
        </p:txBody>
      </p:sp>
      <p:pic>
        <p:nvPicPr>
          <p:cNvPr id="18" name="Picture 17" descr="A drawing of a cartoon character&#10;&#10;Description automatically generated">
            <a:extLst>
              <a:ext uri="{FF2B5EF4-FFF2-40B4-BE49-F238E27FC236}">
                <a16:creationId xmlns:a16="http://schemas.microsoft.com/office/drawing/2014/main" id="{3C4B7D4D-C448-4993-B855-A42687055DBD}"/>
              </a:ext>
            </a:extLst>
          </p:cNvPr>
          <p:cNvPicPr>
            <a:picLocks noChangeAspect="1"/>
          </p:cNvPicPr>
          <p:nvPr/>
        </p:nvPicPr>
        <p:blipFill>
          <a:blip r:embed="rId6"/>
          <a:stretch>
            <a:fillRect/>
          </a:stretch>
        </p:blipFill>
        <p:spPr>
          <a:xfrm>
            <a:off x="8599946" y="3522387"/>
            <a:ext cx="360000" cy="360000"/>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39007F1A-DFAB-4E8A-81C6-09AE27C6FE50}"/>
              </a:ext>
            </a:extLst>
          </p:cNvPr>
          <p:cNvPicPr>
            <a:picLocks noChangeAspect="1"/>
          </p:cNvPicPr>
          <p:nvPr/>
        </p:nvPicPr>
        <p:blipFill>
          <a:blip r:embed="rId7"/>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365657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git add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2612148"/>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567098" cy="830997"/>
          </a:xfrm>
          <a:prstGeom prst="rect">
            <a:avLst/>
          </a:prstGeom>
          <a:noFill/>
        </p:spPr>
        <p:txBody>
          <a:bodyPr wrap="square" lIns="0" tIns="0" rIns="0" bIns="0" rtlCol="0">
            <a:spAutoFit/>
          </a:bodyPr>
          <a:lstStyle/>
          <a:p>
            <a:r>
              <a:rPr lang="en-US" sz="1800" dirty="0"/>
              <a:t>A short-cut to add all files is to use “git add .”</a:t>
            </a:r>
            <a:br>
              <a:rPr lang="en-US" sz="1800" dirty="0"/>
            </a:br>
            <a:r>
              <a:rPr lang="en-US" sz="1800" dirty="0"/>
              <a:t>This will add all untracked or modified files in your repository to Stage, and then you can commit using “git commit”. </a:t>
            </a:r>
            <a:endParaRPr lang="en-AU" sz="18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5"/>
          <a:stretch>
            <a:fillRect/>
          </a:stretch>
        </p:blipFill>
        <p:spPr>
          <a:xfrm>
            <a:off x="465403" y="2612148"/>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086520"/>
            <a:ext cx="6096000" cy="461665"/>
          </a:xfrm>
          <a:prstGeom prst="rect">
            <a:avLst/>
          </a:prstGeom>
          <a:noFill/>
        </p:spPr>
        <p:txBody>
          <a:bodyPr wrap="square">
            <a:spAutoFit/>
          </a:bodyPr>
          <a:lstStyle/>
          <a:p>
            <a:r>
              <a:rPr lang="en-AU" sz="1200" dirty="0"/>
              <a:t>&gt; git add . # adds all untracked or modified files to the staging area</a:t>
            </a:r>
          </a:p>
          <a:p>
            <a:r>
              <a:rPr lang="en-AU" sz="1200" dirty="0"/>
              <a:t>&gt; git commit -m “change temperature from 100 to 90-95”</a:t>
            </a:r>
          </a:p>
        </p:txBody>
      </p:sp>
      <p:pic>
        <p:nvPicPr>
          <p:cNvPr id="13" name="Picture 12" descr="A picture containing drawing&#10;&#10;Description automatically generated">
            <a:extLst>
              <a:ext uri="{FF2B5EF4-FFF2-40B4-BE49-F238E27FC236}">
                <a16:creationId xmlns:a16="http://schemas.microsoft.com/office/drawing/2014/main" id="{25D6A54C-A012-40E9-8B03-AC91255CEE6F}"/>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3458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Commit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24</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2612148"/>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8855898" cy="1107996"/>
          </a:xfrm>
          <a:prstGeom prst="rect">
            <a:avLst/>
          </a:prstGeom>
          <a:noFill/>
        </p:spPr>
        <p:txBody>
          <a:bodyPr wrap="square" lIns="0" tIns="0" rIns="0" bIns="0" rtlCol="0">
            <a:spAutoFit/>
          </a:bodyPr>
          <a:lstStyle/>
          <a:p>
            <a:r>
              <a:rPr lang="en-US" sz="1800" dirty="0"/>
              <a:t>After you’ve told Git what files you wish to save snapshots for, you can now save those snapshots by using “git commit”. </a:t>
            </a:r>
            <a:br>
              <a:rPr lang="en-US" sz="1800" dirty="0"/>
            </a:br>
            <a:r>
              <a:rPr lang="en-US" sz="1800" dirty="0"/>
              <a:t>“git commit -m &lt;message&gt;” allows you to write more descriptive information about the commit. </a:t>
            </a:r>
            <a:endParaRPr lang="en-AU" sz="18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5"/>
          <a:stretch>
            <a:fillRect/>
          </a:stretch>
        </p:blipFill>
        <p:spPr>
          <a:xfrm>
            <a:off x="465403" y="2612148"/>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086520"/>
            <a:ext cx="6096000" cy="276999"/>
          </a:xfrm>
          <a:prstGeom prst="rect">
            <a:avLst/>
          </a:prstGeom>
          <a:noFill/>
        </p:spPr>
        <p:txBody>
          <a:bodyPr wrap="square">
            <a:spAutoFit/>
          </a:bodyPr>
          <a:lstStyle/>
          <a:p>
            <a:r>
              <a:rPr lang="en-AU" sz="1200" dirty="0"/>
              <a:t>&gt; git commit -m “change temperature from 100 to 90-95”</a:t>
            </a:r>
          </a:p>
        </p:txBody>
      </p:sp>
      <p:sp>
        <p:nvSpPr>
          <p:cNvPr id="13" name="Rectangle: Rounded Corners 12">
            <a:extLst>
              <a:ext uri="{FF2B5EF4-FFF2-40B4-BE49-F238E27FC236}">
                <a16:creationId xmlns:a16="http://schemas.microsoft.com/office/drawing/2014/main" id="{E6701E65-9DF4-40FC-9F28-8A31F9B17527}"/>
              </a:ext>
            </a:extLst>
          </p:cNvPr>
          <p:cNvSpPr/>
          <p:nvPr/>
        </p:nvSpPr>
        <p:spPr>
          <a:xfrm>
            <a:off x="8479450" y="2479321"/>
            <a:ext cx="3208700" cy="1107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4" name="TextBox 13">
            <a:extLst>
              <a:ext uri="{FF2B5EF4-FFF2-40B4-BE49-F238E27FC236}">
                <a16:creationId xmlns:a16="http://schemas.microsoft.com/office/drawing/2014/main" id="{5C5F2AFD-6F07-4536-AFA2-DABD36A0CF8D}"/>
              </a:ext>
            </a:extLst>
          </p:cNvPr>
          <p:cNvSpPr txBox="1"/>
          <p:nvPr/>
        </p:nvSpPr>
        <p:spPr>
          <a:xfrm>
            <a:off x="9148779" y="2628857"/>
            <a:ext cx="2354011" cy="738664"/>
          </a:xfrm>
          <a:prstGeom prst="rect">
            <a:avLst/>
          </a:prstGeom>
          <a:noFill/>
        </p:spPr>
        <p:txBody>
          <a:bodyPr wrap="square" lIns="0" tIns="0" rIns="0" bIns="0" rtlCol="0">
            <a:spAutoFit/>
          </a:bodyPr>
          <a:lstStyle/>
          <a:p>
            <a:pPr algn="l"/>
            <a:r>
              <a:rPr lang="en-US" sz="1200" dirty="0"/>
              <a:t>Use “git show” to show changes of your current commit. You can use “git show &lt;commit&gt;” to show changes to past commits too!  </a:t>
            </a:r>
            <a:endParaRPr lang="en-AU" sz="1200" dirty="0" err="1"/>
          </a:p>
        </p:txBody>
      </p:sp>
      <p:pic>
        <p:nvPicPr>
          <p:cNvPr id="15" name="Picture 14" descr="A drawing of a cartoon character&#10;&#10;Description automatically generated">
            <a:extLst>
              <a:ext uri="{FF2B5EF4-FFF2-40B4-BE49-F238E27FC236}">
                <a16:creationId xmlns:a16="http://schemas.microsoft.com/office/drawing/2014/main" id="{18D2DD34-4B68-49A7-B902-01F5B8BE393D}"/>
              </a:ext>
            </a:extLst>
          </p:cNvPr>
          <p:cNvPicPr>
            <a:picLocks noChangeAspect="1"/>
          </p:cNvPicPr>
          <p:nvPr/>
        </p:nvPicPr>
        <p:blipFill>
          <a:blip r:embed="rId6"/>
          <a:stretch>
            <a:fillRect/>
          </a:stretch>
        </p:blipFill>
        <p:spPr>
          <a:xfrm>
            <a:off x="8629496" y="2638189"/>
            <a:ext cx="360000" cy="360000"/>
          </a:xfrm>
          <a:prstGeom prst="rect">
            <a:avLst/>
          </a:prstGeom>
        </p:spPr>
      </p:pic>
      <p:sp>
        <p:nvSpPr>
          <p:cNvPr id="16" name="Rectangle: Rounded Corners 15">
            <a:extLst>
              <a:ext uri="{FF2B5EF4-FFF2-40B4-BE49-F238E27FC236}">
                <a16:creationId xmlns:a16="http://schemas.microsoft.com/office/drawing/2014/main" id="{ABC018A1-8189-4357-AD05-1E894B03EDBF}"/>
              </a:ext>
            </a:extLst>
          </p:cNvPr>
          <p:cNvSpPr/>
          <p:nvPr/>
        </p:nvSpPr>
        <p:spPr>
          <a:xfrm>
            <a:off x="8479450" y="3703266"/>
            <a:ext cx="3208700" cy="138260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TextBox 16">
            <a:extLst>
              <a:ext uri="{FF2B5EF4-FFF2-40B4-BE49-F238E27FC236}">
                <a16:creationId xmlns:a16="http://schemas.microsoft.com/office/drawing/2014/main" id="{05938817-3E56-449B-BBD9-718B3AE24B61}"/>
              </a:ext>
            </a:extLst>
          </p:cNvPr>
          <p:cNvSpPr txBox="1"/>
          <p:nvPr/>
        </p:nvSpPr>
        <p:spPr>
          <a:xfrm>
            <a:off x="9148779" y="3852802"/>
            <a:ext cx="2354011" cy="1107996"/>
          </a:xfrm>
          <a:prstGeom prst="rect">
            <a:avLst/>
          </a:prstGeom>
          <a:noFill/>
        </p:spPr>
        <p:txBody>
          <a:bodyPr wrap="square" lIns="0" tIns="0" rIns="0" bIns="0" rtlCol="0">
            <a:spAutoFit/>
          </a:bodyPr>
          <a:lstStyle/>
          <a:p>
            <a:pPr algn="l"/>
            <a:r>
              <a:rPr lang="en-US" sz="1200" dirty="0"/>
              <a:t>You will also notice that Git uses a hash string to uniquely identify each commit. The hash string is always unique for every change and you will never have two same commit ids! Read more </a:t>
            </a:r>
            <a:r>
              <a:rPr lang="en-US" sz="1200" dirty="0">
                <a:hlinkClick r:id="rId7"/>
              </a:rPr>
              <a:t>here</a:t>
            </a:r>
            <a:r>
              <a:rPr lang="en-US" sz="1200" dirty="0"/>
              <a:t>.  </a:t>
            </a:r>
            <a:endParaRPr lang="en-AU" sz="1200" dirty="0" err="1"/>
          </a:p>
        </p:txBody>
      </p:sp>
      <p:pic>
        <p:nvPicPr>
          <p:cNvPr id="18" name="Picture 17" descr="A drawing of a cartoon character&#10;&#10;Description automatically generated">
            <a:extLst>
              <a:ext uri="{FF2B5EF4-FFF2-40B4-BE49-F238E27FC236}">
                <a16:creationId xmlns:a16="http://schemas.microsoft.com/office/drawing/2014/main" id="{504ABF76-9EA5-476F-85E0-B58252C34193}"/>
              </a:ext>
            </a:extLst>
          </p:cNvPr>
          <p:cNvPicPr>
            <a:picLocks noChangeAspect="1"/>
          </p:cNvPicPr>
          <p:nvPr/>
        </p:nvPicPr>
        <p:blipFill>
          <a:blip r:embed="rId6"/>
          <a:stretch>
            <a:fillRect/>
          </a:stretch>
        </p:blipFill>
        <p:spPr>
          <a:xfrm>
            <a:off x="8629496" y="3862134"/>
            <a:ext cx="360000" cy="360000"/>
          </a:xfrm>
          <a:prstGeom prst="rect">
            <a:avLst/>
          </a:prstGeom>
        </p:spPr>
      </p:pic>
      <p:sp>
        <p:nvSpPr>
          <p:cNvPr id="19" name="Rectangle: Rounded Corners 18">
            <a:extLst>
              <a:ext uri="{FF2B5EF4-FFF2-40B4-BE49-F238E27FC236}">
                <a16:creationId xmlns:a16="http://schemas.microsoft.com/office/drawing/2014/main" id="{65ECFA7E-90E8-4B90-BFE2-96B44EEA5EDB}"/>
              </a:ext>
            </a:extLst>
          </p:cNvPr>
          <p:cNvSpPr/>
          <p:nvPr/>
        </p:nvSpPr>
        <p:spPr>
          <a:xfrm>
            <a:off x="8479450" y="5263369"/>
            <a:ext cx="3208700" cy="1107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TextBox 19">
            <a:extLst>
              <a:ext uri="{FF2B5EF4-FFF2-40B4-BE49-F238E27FC236}">
                <a16:creationId xmlns:a16="http://schemas.microsoft.com/office/drawing/2014/main" id="{C73E8343-AFEC-488D-AE50-B3AB05687513}"/>
              </a:ext>
            </a:extLst>
          </p:cNvPr>
          <p:cNvSpPr txBox="1"/>
          <p:nvPr/>
        </p:nvSpPr>
        <p:spPr>
          <a:xfrm>
            <a:off x="9148779" y="5412905"/>
            <a:ext cx="2354011" cy="738664"/>
          </a:xfrm>
          <a:prstGeom prst="rect">
            <a:avLst/>
          </a:prstGeom>
          <a:noFill/>
        </p:spPr>
        <p:txBody>
          <a:bodyPr wrap="square" lIns="0" tIns="0" rIns="0" bIns="0" rtlCol="0">
            <a:spAutoFit/>
          </a:bodyPr>
          <a:lstStyle/>
          <a:p>
            <a:pPr algn="l"/>
            <a:r>
              <a:rPr lang="en-US" sz="1200" dirty="0"/>
              <a:t>Writing good Git commit messages is something we won’t cover in this course. But you can read blogs on it </a:t>
            </a:r>
            <a:r>
              <a:rPr lang="en-US" sz="1200" dirty="0">
                <a:hlinkClick r:id="rId8"/>
              </a:rPr>
              <a:t>here</a:t>
            </a:r>
            <a:r>
              <a:rPr lang="en-US" sz="1200" dirty="0"/>
              <a:t>. </a:t>
            </a:r>
            <a:endParaRPr lang="en-AU" sz="1200" dirty="0" err="1"/>
          </a:p>
        </p:txBody>
      </p:sp>
      <p:pic>
        <p:nvPicPr>
          <p:cNvPr id="21" name="Picture 20" descr="A drawing of a cartoon character&#10;&#10;Description automatically generated">
            <a:extLst>
              <a:ext uri="{FF2B5EF4-FFF2-40B4-BE49-F238E27FC236}">
                <a16:creationId xmlns:a16="http://schemas.microsoft.com/office/drawing/2014/main" id="{90BC0A8E-6525-4FD2-9214-4C1D3B6DBE0A}"/>
              </a:ext>
            </a:extLst>
          </p:cNvPr>
          <p:cNvPicPr>
            <a:picLocks noChangeAspect="1"/>
          </p:cNvPicPr>
          <p:nvPr/>
        </p:nvPicPr>
        <p:blipFill>
          <a:blip r:embed="rId6"/>
          <a:stretch>
            <a:fillRect/>
          </a:stretch>
        </p:blipFill>
        <p:spPr>
          <a:xfrm>
            <a:off x="8629496" y="5422237"/>
            <a:ext cx="360000" cy="360000"/>
          </a:xfrm>
          <a:prstGeom prst="rect">
            <a:avLst/>
          </a:prstGeom>
        </p:spPr>
      </p:pic>
      <p:pic>
        <p:nvPicPr>
          <p:cNvPr id="22" name="Picture 21" descr="A picture containing drawing&#10;&#10;Description automatically generated">
            <a:extLst>
              <a:ext uri="{FF2B5EF4-FFF2-40B4-BE49-F238E27FC236}">
                <a16:creationId xmlns:a16="http://schemas.microsoft.com/office/drawing/2014/main" id="{DCBFB8ED-C9AF-40E9-8BDE-BBBF279F45A9}"/>
              </a:ext>
            </a:extLst>
          </p:cNvPr>
          <p:cNvPicPr>
            <a:picLocks noChangeAspect="1"/>
          </p:cNvPicPr>
          <p:nvPr/>
        </p:nvPicPr>
        <p:blipFill>
          <a:blip r:embed="rId9"/>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404437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Log</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25</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2612148"/>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276999"/>
          </a:xfrm>
          <a:prstGeom prst="rect">
            <a:avLst/>
          </a:prstGeom>
          <a:noFill/>
        </p:spPr>
        <p:txBody>
          <a:bodyPr wrap="square" lIns="0" tIns="0" rIns="0" bIns="0" rtlCol="0">
            <a:spAutoFit/>
          </a:bodyPr>
          <a:lstStyle/>
          <a:p>
            <a:r>
              <a:rPr lang="en-US" sz="1800" dirty="0"/>
              <a:t>To view all the changes you have made, use “git log”. This will print out a log of the past commits. </a:t>
            </a:r>
            <a:endParaRPr lang="en-AU" sz="18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5"/>
          <a:stretch>
            <a:fillRect/>
          </a:stretch>
        </p:blipFill>
        <p:spPr>
          <a:xfrm>
            <a:off x="465403" y="2612148"/>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086520"/>
            <a:ext cx="6096000" cy="276999"/>
          </a:xfrm>
          <a:prstGeom prst="rect">
            <a:avLst/>
          </a:prstGeom>
          <a:noFill/>
        </p:spPr>
        <p:txBody>
          <a:bodyPr wrap="square">
            <a:spAutoFit/>
          </a:bodyPr>
          <a:lstStyle/>
          <a:p>
            <a:r>
              <a:rPr lang="en-AU" sz="1200" dirty="0"/>
              <a:t>&gt; git log</a:t>
            </a:r>
          </a:p>
        </p:txBody>
      </p:sp>
      <p:sp>
        <p:nvSpPr>
          <p:cNvPr id="15" name="Rectangle: Rounded Corners 14">
            <a:extLst>
              <a:ext uri="{FF2B5EF4-FFF2-40B4-BE49-F238E27FC236}">
                <a16:creationId xmlns:a16="http://schemas.microsoft.com/office/drawing/2014/main" id="{7F388CBC-C701-4225-9946-281DD8241AF9}"/>
              </a:ext>
            </a:extLst>
          </p:cNvPr>
          <p:cNvSpPr/>
          <p:nvPr/>
        </p:nvSpPr>
        <p:spPr>
          <a:xfrm>
            <a:off x="8479450" y="2809521"/>
            <a:ext cx="3208700" cy="87347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6" name="TextBox 15">
            <a:extLst>
              <a:ext uri="{FF2B5EF4-FFF2-40B4-BE49-F238E27FC236}">
                <a16:creationId xmlns:a16="http://schemas.microsoft.com/office/drawing/2014/main" id="{ABD50870-5E7A-4207-BB2E-008B39195936}"/>
              </a:ext>
            </a:extLst>
          </p:cNvPr>
          <p:cNvSpPr txBox="1"/>
          <p:nvPr/>
        </p:nvSpPr>
        <p:spPr>
          <a:xfrm>
            <a:off x="9148779" y="2959057"/>
            <a:ext cx="2446321" cy="553998"/>
          </a:xfrm>
          <a:prstGeom prst="rect">
            <a:avLst/>
          </a:prstGeom>
          <a:noFill/>
        </p:spPr>
        <p:txBody>
          <a:bodyPr wrap="square" lIns="0" tIns="0" rIns="0" bIns="0" rtlCol="0">
            <a:spAutoFit/>
          </a:bodyPr>
          <a:lstStyle/>
          <a:p>
            <a:pPr algn="l"/>
            <a:r>
              <a:rPr lang="en-US" sz="1200" dirty="0"/>
              <a:t>Use “git log --all --graph --decorate” to show a pretty looking timeline of your commits! </a:t>
            </a:r>
            <a:endParaRPr lang="en-AU" sz="1200" dirty="0" err="1"/>
          </a:p>
        </p:txBody>
      </p:sp>
      <p:pic>
        <p:nvPicPr>
          <p:cNvPr id="17" name="Picture 16" descr="A drawing of a cartoon character&#10;&#10;Description automatically generated">
            <a:extLst>
              <a:ext uri="{FF2B5EF4-FFF2-40B4-BE49-F238E27FC236}">
                <a16:creationId xmlns:a16="http://schemas.microsoft.com/office/drawing/2014/main" id="{8F2CBF69-EA82-4347-84AC-93A59FF0A177}"/>
              </a:ext>
            </a:extLst>
          </p:cNvPr>
          <p:cNvPicPr>
            <a:picLocks noChangeAspect="1"/>
          </p:cNvPicPr>
          <p:nvPr/>
        </p:nvPicPr>
        <p:blipFill>
          <a:blip r:embed="rId6"/>
          <a:stretch>
            <a:fillRect/>
          </a:stretch>
        </p:blipFill>
        <p:spPr>
          <a:xfrm>
            <a:off x="8629496" y="2968389"/>
            <a:ext cx="360000" cy="36000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3127DCB8-0029-413B-9259-8EDB0F7516C4}"/>
              </a:ext>
            </a:extLst>
          </p:cNvPr>
          <p:cNvPicPr>
            <a:picLocks noChangeAspect="1"/>
          </p:cNvPicPr>
          <p:nvPr/>
        </p:nvPicPr>
        <p:blipFill>
          <a:blip r:embed="rId7"/>
          <a:stretch>
            <a:fillRect/>
          </a:stretch>
        </p:blipFill>
        <p:spPr>
          <a:xfrm>
            <a:off x="11706226" y="6272741"/>
            <a:ext cx="313329" cy="466486"/>
          </a:xfrm>
          <a:prstGeom prst="rect">
            <a:avLst/>
          </a:prstGeom>
        </p:spPr>
      </p:pic>
      <p:grpSp>
        <p:nvGrpSpPr>
          <p:cNvPr id="19" name="Group 18">
            <a:extLst>
              <a:ext uri="{FF2B5EF4-FFF2-40B4-BE49-F238E27FC236}">
                <a16:creationId xmlns:a16="http://schemas.microsoft.com/office/drawing/2014/main" id="{BACA05D6-16E4-406E-A443-DE8B734CE2BD}"/>
              </a:ext>
            </a:extLst>
          </p:cNvPr>
          <p:cNvGrpSpPr/>
          <p:nvPr/>
        </p:nvGrpSpPr>
        <p:grpSpPr>
          <a:xfrm>
            <a:off x="8479450" y="3832536"/>
            <a:ext cx="3208700" cy="1203313"/>
            <a:chOff x="9282704" y="1560659"/>
            <a:chExt cx="3208700" cy="1203313"/>
          </a:xfrm>
        </p:grpSpPr>
        <p:sp>
          <p:nvSpPr>
            <p:cNvPr id="20" name="Rectangle: Rounded Corners 19">
              <a:extLst>
                <a:ext uri="{FF2B5EF4-FFF2-40B4-BE49-F238E27FC236}">
                  <a16:creationId xmlns:a16="http://schemas.microsoft.com/office/drawing/2014/main" id="{898B7052-77E9-4A95-927A-BB8F5C6094BC}"/>
                </a:ext>
              </a:extLst>
            </p:cNvPr>
            <p:cNvSpPr/>
            <p:nvPr/>
          </p:nvSpPr>
          <p:spPr>
            <a:xfrm>
              <a:off x="9282704" y="1560659"/>
              <a:ext cx="3208700" cy="120331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1" name="TextBox 20">
              <a:extLst>
                <a:ext uri="{FF2B5EF4-FFF2-40B4-BE49-F238E27FC236}">
                  <a16:creationId xmlns:a16="http://schemas.microsoft.com/office/drawing/2014/main" id="{DEDB71EC-EDAB-4C92-A009-F71379DF2B4E}"/>
                </a:ext>
              </a:extLst>
            </p:cNvPr>
            <p:cNvSpPr txBox="1"/>
            <p:nvPr/>
          </p:nvSpPr>
          <p:spPr>
            <a:xfrm>
              <a:off x="9843068" y="1710196"/>
              <a:ext cx="2466386" cy="923330"/>
            </a:xfrm>
            <a:prstGeom prst="rect">
              <a:avLst/>
            </a:prstGeom>
            <a:noFill/>
          </p:spPr>
          <p:txBody>
            <a:bodyPr wrap="square" lIns="0" tIns="0" rIns="0" bIns="0" rtlCol="0">
              <a:spAutoFit/>
            </a:bodyPr>
            <a:lstStyle/>
            <a:p>
              <a:pPr algn="l"/>
              <a:r>
                <a:rPr lang="en-US" sz="1200" dirty="0"/>
                <a:t>What is HEAD? </a:t>
              </a:r>
              <a:br>
                <a:rPr lang="en-US" sz="1200" dirty="0"/>
              </a:br>
              <a:br>
                <a:rPr lang="en-US" sz="1200" dirty="0"/>
              </a:br>
              <a:r>
                <a:rPr lang="en-US" sz="1200" dirty="0"/>
                <a:t>HEAD just tells you which commit you are currently looking at (checked-out). </a:t>
              </a:r>
              <a:endParaRPr lang="en-AU" sz="1200" dirty="0" err="1"/>
            </a:p>
          </p:txBody>
        </p:sp>
        <p:pic>
          <p:nvPicPr>
            <p:cNvPr id="22" name="Picture 21" descr="A picture containing drawing&#10;&#10;Description automatically generated">
              <a:extLst>
                <a:ext uri="{FF2B5EF4-FFF2-40B4-BE49-F238E27FC236}">
                  <a16:creationId xmlns:a16="http://schemas.microsoft.com/office/drawing/2014/main" id="{BD528D92-2B2E-423F-84C5-78A4596F7733}"/>
                </a:ext>
              </a:extLst>
            </p:cNvPr>
            <p:cNvPicPr>
              <a:picLocks noChangeAspect="1"/>
            </p:cNvPicPr>
            <p:nvPr/>
          </p:nvPicPr>
          <p:blipFill>
            <a:blip r:embed="rId8"/>
            <a:stretch>
              <a:fillRect/>
            </a:stretch>
          </p:blipFill>
          <p:spPr>
            <a:xfrm>
              <a:off x="9396558" y="1665526"/>
              <a:ext cx="360000" cy="360000"/>
            </a:xfrm>
            <a:prstGeom prst="rect">
              <a:avLst/>
            </a:prstGeom>
          </p:spPr>
        </p:pic>
      </p:grpSp>
    </p:spTree>
    <p:extLst>
      <p:ext uri="{BB962C8B-B14F-4D97-AF65-F5344CB8AC3E}">
        <p14:creationId xmlns:p14="http://schemas.microsoft.com/office/powerpoint/2010/main" val="156286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Diff</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26</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grpSp>
        <p:nvGrpSpPr>
          <p:cNvPr id="32" name="Group 31">
            <a:extLst>
              <a:ext uri="{FF2B5EF4-FFF2-40B4-BE49-F238E27FC236}">
                <a16:creationId xmlns:a16="http://schemas.microsoft.com/office/drawing/2014/main" id="{3A4150AF-916B-4A7E-9839-06275B368E1B}"/>
              </a:ext>
            </a:extLst>
          </p:cNvPr>
          <p:cNvGrpSpPr/>
          <p:nvPr/>
        </p:nvGrpSpPr>
        <p:grpSpPr>
          <a:xfrm>
            <a:off x="1227901" y="2612148"/>
            <a:ext cx="6202363" cy="3306052"/>
            <a:chOff x="5638800" y="1410054"/>
            <a:chExt cx="6202363" cy="2840940"/>
          </a:xfrm>
        </p:grpSpPr>
        <p:grpSp>
          <p:nvGrpSpPr>
            <p:cNvPr id="34" name="Group 33">
              <a:extLst>
                <a:ext uri="{FF2B5EF4-FFF2-40B4-BE49-F238E27FC236}">
                  <a16:creationId xmlns:a16="http://schemas.microsoft.com/office/drawing/2014/main" id="{44AEE036-0080-4ACB-9FBC-C9B02F7BD02C}"/>
                </a:ext>
              </a:extLst>
            </p:cNvPr>
            <p:cNvGrpSpPr/>
            <p:nvPr/>
          </p:nvGrpSpPr>
          <p:grpSpPr>
            <a:xfrm>
              <a:off x="5638800" y="1410054"/>
              <a:ext cx="6202363" cy="2840940"/>
              <a:chOff x="5638800" y="1410054"/>
              <a:chExt cx="6202363" cy="2840940"/>
            </a:xfrm>
          </p:grpSpPr>
          <p:sp>
            <p:nvSpPr>
              <p:cNvPr id="36" name="Rectangle 35">
                <a:extLst>
                  <a:ext uri="{FF2B5EF4-FFF2-40B4-BE49-F238E27FC236}">
                    <a16:creationId xmlns:a16="http://schemas.microsoft.com/office/drawing/2014/main" id="{AD974EED-5D76-4A27-BCAD-80B8628BEAAA}"/>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7" name="Rectangle 36">
                <a:extLst>
                  <a:ext uri="{FF2B5EF4-FFF2-40B4-BE49-F238E27FC236}">
                    <a16:creationId xmlns:a16="http://schemas.microsoft.com/office/drawing/2014/main" id="{C2E16A43-5362-4E50-9423-EBE5F844B79A}"/>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5" name="TextBox 34">
              <a:extLst>
                <a:ext uri="{FF2B5EF4-FFF2-40B4-BE49-F238E27FC236}">
                  <a16:creationId xmlns:a16="http://schemas.microsoft.com/office/drawing/2014/main" id="{FD17A03E-4245-4BC1-B16B-48FD9C1DE54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276999"/>
          </a:xfrm>
          <a:prstGeom prst="rect">
            <a:avLst/>
          </a:prstGeom>
          <a:noFill/>
        </p:spPr>
        <p:txBody>
          <a:bodyPr wrap="square" lIns="0" tIns="0" rIns="0" bIns="0" rtlCol="0">
            <a:spAutoFit/>
          </a:bodyPr>
          <a:lstStyle/>
          <a:p>
            <a:r>
              <a:rPr lang="en-US" sz="1800" dirty="0"/>
              <a:t>To view changes between two commits, you can use “git diff &lt;</a:t>
            </a:r>
            <a:r>
              <a:rPr lang="en-US" sz="1800" dirty="0" err="1"/>
              <a:t>old_commit</a:t>
            </a:r>
            <a:r>
              <a:rPr lang="en-US" sz="1800" dirty="0"/>
              <a:t>&gt; &lt;</a:t>
            </a:r>
            <a:r>
              <a:rPr lang="en-US" sz="1800" dirty="0" err="1"/>
              <a:t>new_commit</a:t>
            </a:r>
            <a:r>
              <a:rPr lang="en-US" sz="1800" dirty="0"/>
              <a:t>&gt;”. </a:t>
            </a:r>
            <a:endParaRPr lang="en-AU" sz="1800" dirty="0" err="1"/>
          </a:p>
        </p:txBody>
      </p:sp>
      <p:pic>
        <p:nvPicPr>
          <p:cNvPr id="55" name="Picture 54" descr="A close up of a logo&#10;&#10;Description automatically generated">
            <a:extLst>
              <a:ext uri="{FF2B5EF4-FFF2-40B4-BE49-F238E27FC236}">
                <a16:creationId xmlns:a16="http://schemas.microsoft.com/office/drawing/2014/main" id="{D2711483-EF92-4EF6-8F82-ACF0E86BF55A}"/>
              </a:ext>
            </a:extLst>
          </p:cNvPr>
          <p:cNvPicPr>
            <a:picLocks noChangeAspect="1"/>
          </p:cNvPicPr>
          <p:nvPr/>
        </p:nvPicPr>
        <p:blipFill>
          <a:blip r:embed="rId5"/>
          <a:stretch>
            <a:fillRect/>
          </a:stretch>
        </p:blipFill>
        <p:spPr>
          <a:xfrm>
            <a:off x="465403" y="2612148"/>
            <a:ext cx="540000" cy="540000"/>
          </a:xfrm>
          <a:prstGeom prst="rect">
            <a:avLst/>
          </a:prstGeom>
        </p:spPr>
      </p:pic>
      <p:sp>
        <p:nvSpPr>
          <p:cNvPr id="56" name="TextBox 55">
            <a:extLst>
              <a:ext uri="{FF2B5EF4-FFF2-40B4-BE49-F238E27FC236}">
                <a16:creationId xmlns:a16="http://schemas.microsoft.com/office/drawing/2014/main" id="{8AC67209-379C-4F23-9D7D-FAC3C9294D64}"/>
              </a:ext>
            </a:extLst>
          </p:cNvPr>
          <p:cNvSpPr txBox="1"/>
          <p:nvPr/>
        </p:nvSpPr>
        <p:spPr>
          <a:xfrm>
            <a:off x="1281082" y="3086520"/>
            <a:ext cx="6096000" cy="276999"/>
          </a:xfrm>
          <a:prstGeom prst="rect">
            <a:avLst/>
          </a:prstGeom>
          <a:noFill/>
        </p:spPr>
        <p:txBody>
          <a:bodyPr wrap="square">
            <a:spAutoFit/>
          </a:bodyPr>
          <a:lstStyle/>
          <a:p>
            <a:r>
              <a:rPr lang="en-AU" sz="1200" dirty="0"/>
              <a:t>&gt; git diff &lt;</a:t>
            </a:r>
            <a:r>
              <a:rPr lang="en-AU" sz="1200" dirty="0" err="1"/>
              <a:t>old_commit</a:t>
            </a:r>
            <a:r>
              <a:rPr lang="en-AU" sz="1200" dirty="0"/>
              <a:t>&gt; &lt;</a:t>
            </a:r>
            <a:r>
              <a:rPr lang="en-AU" sz="1200" dirty="0" err="1"/>
              <a:t>new_commit</a:t>
            </a:r>
            <a:r>
              <a:rPr lang="en-AU" sz="1200" dirty="0"/>
              <a:t>&gt;</a:t>
            </a:r>
          </a:p>
        </p:txBody>
      </p:sp>
      <p:sp>
        <p:nvSpPr>
          <p:cNvPr id="13" name="Rectangle: Rounded Corners 12">
            <a:extLst>
              <a:ext uri="{FF2B5EF4-FFF2-40B4-BE49-F238E27FC236}">
                <a16:creationId xmlns:a16="http://schemas.microsoft.com/office/drawing/2014/main" id="{A975C74E-E6DE-45AB-BD7E-5D2876FC03E0}"/>
              </a:ext>
            </a:extLst>
          </p:cNvPr>
          <p:cNvSpPr/>
          <p:nvPr/>
        </p:nvSpPr>
        <p:spPr>
          <a:xfrm>
            <a:off x="8479450" y="2809521"/>
            <a:ext cx="3208700" cy="110799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4" name="TextBox 13">
            <a:extLst>
              <a:ext uri="{FF2B5EF4-FFF2-40B4-BE49-F238E27FC236}">
                <a16:creationId xmlns:a16="http://schemas.microsoft.com/office/drawing/2014/main" id="{B218834A-882A-49BE-A588-EDDA7C2AF15B}"/>
              </a:ext>
            </a:extLst>
          </p:cNvPr>
          <p:cNvSpPr txBox="1"/>
          <p:nvPr/>
        </p:nvSpPr>
        <p:spPr>
          <a:xfrm>
            <a:off x="9148779" y="2959057"/>
            <a:ext cx="2354011" cy="738664"/>
          </a:xfrm>
          <a:prstGeom prst="rect">
            <a:avLst/>
          </a:prstGeom>
          <a:noFill/>
        </p:spPr>
        <p:txBody>
          <a:bodyPr wrap="square" lIns="0" tIns="0" rIns="0" bIns="0" rtlCol="0">
            <a:spAutoFit/>
          </a:bodyPr>
          <a:lstStyle/>
          <a:p>
            <a:pPr algn="l"/>
            <a:r>
              <a:rPr lang="en-US" sz="1200" dirty="0"/>
              <a:t>You would typically execute “git log” first to give you the commit history, and then use “git diff” to compare two commits. </a:t>
            </a:r>
            <a:endParaRPr lang="en-AU" sz="1200" dirty="0" err="1"/>
          </a:p>
        </p:txBody>
      </p:sp>
      <p:pic>
        <p:nvPicPr>
          <p:cNvPr id="15" name="Picture 14" descr="A drawing of a cartoon character&#10;&#10;Description automatically generated">
            <a:extLst>
              <a:ext uri="{FF2B5EF4-FFF2-40B4-BE49-F238E27FC236}">
                <a16:creationId xmlns:a16="http://schemas.microsoft.com/office/drawing/2014/main" id="{FFD89EEB-C8DB-48E6-BC0D-418FE5909E33}"/>
              </a:ext>
            </a:extLst>
          </p:cNvPr>
          <p:cNvPicPr>
            <a:picLocks noChangeAspect="1"/>
          </p:cNvPicPr>
          <p:nvPr/>
        </p:nvPicPr>
        <p:blipFill>
          <a:blip r:embed="rId6"/>
          <a:stretch>
            <a:fillRect/>
          </a:stretch>
        </p:blipFill>
        <p:spPr>
          <a:xfrm>
            <a:off x="8629496" y="2968389"/>
            <a:ext cx="360000" cy="360000"/>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7675C318-703A-4F13-B0F1-D2AD138221C1}"/>
              </a:ext>
            </a:extLst>
          </p:cNvPr>
          <p:cNvPicPr>
            <a:picLocks noChangeAspect="1"/>
          </p:cNvPicPr>
          <p:nvPr/>
        </p:nvPicPr>
        <p:blipFill>
          <a:blip r:embed="rId7"/>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09871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Checkout &lt;commit &gt;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384995"/>
          </a:xfrm>
          <a:prstGeom prst="rect">
            <a:avLst/>
          </a:prstGeom>
          <a:noFill/>
        </p:spPr>
        <p:txBody>
          <a:bodyPr wrap="square" lIns="0" tIns="0" rIns="0" bIns="0" rtlCol="0">
            <a:spAutoFit/>
          </a:bodyPr>
          <a:lstStyle/>
          <a:p>
            <a:r>
              <a:rPr lang="en-US" sz="1800" dirty="0"/>
              <a:t>Git allows you to jump back in time to a previous version of your repository by using “git checkout &lt;commit&gt;”. </a:t>
            </a:r>
          </a:p>
          <a:p>
            <a:r>
              <a:rPr lang="en-US" sz="1800" dirty="0"/>
              <a:t>If you do “git checkout &lt;commit&gt;” now, you will notice that the contents of your file has reverted to a previous commit.  </a:t>
            </a:r>
            <a:br>
              <a:rPr lang="en-US" sz="1800" dirty="0"/>
            </a:br>
            <a:r>
              <a:rPr lang="en-US" sz="1800" dirty="0"/>
              <a:t>Git is clever enough to update your repository to the commit version that you’ve checked-out. </a:t>
            </a:r>
            <a:endParaRPr lang="en-AU" sz="1800" dirty="0"/>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30058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30058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480220"/>
            <a:ext cx="6096000" cy="276999"/>
          </a:xfrm>
          <a:prstGeom prst="rect">
            <a:avLst/>
          </a:prstGeom>
          <a:noFill/>
        </p:spPr>
        <p:txBody>
          <a:bodyPr wrap="square">
            <a:spAutoFit/>
          </a:bodyPr>
          <a:lstStyle/>
          <a:p>
            <a:r>
              <a:rPr lang="en-AU" sz="1200" dirty="0"/>
              <a:t>&gt; git checkout &lt;commit&gt;</a:t>
            </a:r>
          </a:p>
        </p:txBody>
      </p:sp>
      <p:pic>
        <p:nvPicPr>
          <p:cNvPr id="16" name="Picture 15" descr="A picture containing drawing&#10;&#10;Description automatically generated">
            <a:extLst>
              <a:ext uri="{FF2B5EF4-FFF2-40B4-BE49-F238E27FC236}">
                <a16:creationId xmlns:a16="http://schemas.microsoft.com/office/drawing/2014/main" id="{8188DDFE-49A0-42F0-88E0-805B25090574}"/>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78020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Exercise Time!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10265598" cy="1107996"/>
          </a:xfrm>
          <a:prstGeom prst="rect">
            <a:avLst/>
          </a:prstGeom>
          <a:noFill/>
        </p:spPr>
        <p:txBody>
          <a:bodyPr wrap="square" lIns="0" tIns="0" rIns="0" bIns="0" rtlCol="0">
            <a:spAutoFit/>
          </a:bodyPr>
          <a:lstStyle/>
          <a:p>
            <a:r>
              <a:rPr lang="en-US" sz="1800" dirty="0"/>
              <a:t>Now it’s your turn! Download or recreate the “git-crash-course” folder and repeat steps from the previous slides. </a:t>
            </a:r>
            <a:br>
              <a:rPr lang="en-US" sz="1800" dirty="0"/>
            </a:br>
            <a:r>
              <a:rPr lang="en-US" sz="1800" dirty="0"/>
              <a:t>A summarized list of steps is shown below. Execute them in order. </a:t>
            </a:r>
            <a:br>
              <a:rPr lang="en-US" sz="1800" dirty="0"/>
            </a:br>
            <a:r>
              <a:rPr lang="en-US" sz="1800" dirty="0"/>
              <a:t>Note: “#” are comments – do not copy those into terminal. </a:t>
            </a:r>
            <a:endParaRPr lang="en-AU" sz="1800" dirty="0" err="1"/>
          </a:p>
        </p:txBody>
      </p:sp>
      <p:grpSp>
        <p:nvGrpSpPr>
          <p:cNvPr id="17" name="Group 16">
            <a:extLst>
              <a:ext uri="{FF2B5EF4-FFF2-40B4-BE49-F238E27FC236}">
                <a16:creationId xmlns:a16="http://schemas.microsoft.com/office/drawing/2014/main" id="{25F4BC9B-6BD6-498C-B86F-24BFBE24F9E1}"/>
              </a:ext>
            </a:extLst>
          </p:cNvPr>
          <p:cNvGrpSpPr/>
          <p:nvPr/>
        </p:nvGrpSpPr>
        <p:grpSpPr>
          <a:xfrm>
            <a:off x="1227901" y="2713748"/>
            <a:ext cx="9122599" cy="3145740"/>
            <a:chOff x="5638800" y="1410054"/>
            <a:chExt cx="9122599" cy="2703181"/>
          </a:xfrm>
        </p:grpSpPr>
        <p:grpSp>
          <p:nvGrpSpPr>
            <p:cNvPr id="18" name="Group 17">
              <a:extLst>
                <a:ext uri="{FF2B5EF4-FFF2-40B4-BE49-F238E27FC236}">
                  <a16:creationId xmlns:a16="http://schemas.microsoft.com/office/drawing/2014/main" id="{A9678363-1360-46A7-B97B-9D0A840B576A}"/>
                </a:ext>
              </a:extLst>
            </p:cNvPr>
            <p:cNvGrpSpPr/>
            <p:nvPr/>
          </p:nvGrpSpPr>
          <p:grpSpPr>
            <a:xfrm>
              <a:off x="5638800" y="1410054"/>
              <a:ext cx="9122599" cy="2703181"/>
              <a:chOff x="5638800" y="1410054"/>
              <a:chExt cx="9122599" cy="2703181"/>
            </a:xfrm>
          </p:grpSpPr>
          <p:sp>
            <p:nvSpPr>
              <p:cNvPr id="20" name="Rectangle 19">
                <a:extLst>
                  <a:ext uri="{FF2B5EF4-FFF2-40B4-BE49-F238E27FC236}">
                    <a16:creationId xmlns:a16="http://schemas.microsoft.com/office/drawing/2014/main" id="{7E614596-766F-4B61-9660-0BD464F31C67}"/>
                  </a:ext>
                </a:extLst>
              </p:cNvPr>
              <p:cNvSpPr/>
              <p:nvPr/>
            </p:nvSpPr>
            <p:spPr>
              <a:xfrm>
                <a:off x="5638800" y="1410054"/>
                <a:ext cx="9122599" cy="27031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1" name="Rectangle 20">
                <a:extLst>
                  <a:ext uri="{FF2B5EF4-FFF2-40B4-BE49-F238E27FC236}">
                    <a16:creationId xmlns:a16="http://schemas.microsoft.com/office/drawing/2014/main" id="{F2708714-3E10-4F89-97AF-30598C08019E}"/>
                  </a:ext>
                </a:extLst>
              </p:cNvPr>
              <p:cNvSpPr/>
              <p:nvPr/>
            </p:nvSpPr>
            <p:spPr>
              <a:xfrm>
                <a:off x="5638800" y="1410054"/>
                <a:ext cx="9122599"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19" name="TextBox 18">
              <a:extLst>
                <a:ext uri="{FF2B5EF4-FFF2-40B4-BE49-F238E27FC236}">
                  <a16:creationId xmlns:a16="http://schemas.microsoft.com/office/drawing/2014/main" id="{582557C9-6822-4316-BC3B-7378178B889E}"/>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22" name="Picture 21" descr="A close up of a logo&#10;&#10;Description automatically generated">
            <a:extLst>
              <a:ext uri="{FF2B5EF4-FFF2-40B4-BE49-F238E27FC236}">
                <a16:creationId xmlns:a16="http://schemas.microsoft.com/office/drawing/2014/main" id="{36917D53-0229-463F-AF60-B668302BDC47}"/>
              </a:ext>
            </a:extLst>
          </p:cNvPr>
          <p:cNvPicPr>
            <a:picLocks noChangeAspect="1"/>
          </p:cNvPicPr>
          <p:nvPr/>
        </p:nvPicPr>
        <p:blipFill>
          <a:blip r:embed="rId5"/>
          <a:stretch>
            <a:fillRect/>
          </a:stretch>
        </p:blipFill>
        <p:spPr>
          <a:xfrm>
            <a:off x="465403" y="2713748"/>
            <a:ext cx="540000" cy="540000"/>
          </a:xfrm>
          <a:prstGeom prst="rect">
            <a:avLst/>
          </a:prstGeom>
        </p:spPr>
      </p:pic>
      <p:sp>
        <p:nvSpPr>
          <p:cNvPr id="25" name="TextBox 24">
            <a:extLst>
              <a:ext uri="{FF2B5EF4-FFF2-40B4-BE49-F238E27FC236}">
                <a16:creationId xmlns:a16="http://schemas.microsoft.com/office/drawing/2014/main" id="{095EE56B-9BE2-4FCC-B179-701F9AF7FA96}"/>
              </a:ext>
            </a:extLst>
          </p:cNvPr>
          <p:cNvSpPr txBox="1"/>
          <p:nvPr/>
        </p:nvSpPr>
        <p:spPr>
          <a:xfrm>
            <a:off x="1325502" y="3253748"/>
            <a:ext cx="9024997" cy="2492990"/>
          </a:xfrm>
          <a:prstGeom prst="rect">
            <a:avLst/>
          </a:prstGeom>
          <a:noFill/>
        </p:spPr>
        <p:txBody>
          <a:bodyPr wrap="square">
            <a:spAutoFit/>
          </a:bodyPr>
          <a:lstStyle/>
          <a:p>
            <a:r>
              <a:rPr lang="en-AU" sz="1200" dirty="0"/>
              <a:t>&gt; cd "&lt;the demo folder&gt;“ # cd: changes directory to the directory where the “demo” folder is at</a:t>
            </a:r>
          </a:p>
          <a:p>
            <a:r>
              <a:rPr lang="en-AU" sz="1200" dirty="0"/>
              <a:t>&gt; git </a:t>
            </a:r>
            <a:r>
              <a:rPr lang="en-AU" sz="1200" dirty="0" err="1"/>
              <a:t>init</a:t>
            </a:r>
            <a:r>
              <a:rPr lang="en-AU" sz="1200" dirty="0"/>
              <a:t> # initialize the repository</a:t>
            </a:r>
          </a:p>
          <a:p>
            <a:r>
              <a:rPr lang="en-AU" sz="1200" dirty="0"/>
              <a:t>&gt; git add make-coffee.md make-sandwich.md # adds make-coffee.md and make-sandwich.md to the staging area</a:t>
            </a:r>
          </a:p>
          <a:p>
            <a:r>
              <a:rPr lang="en-AU" sz="1200" dirty="0"/>
              <a:t>&gt; git commit -m "add make-coffee and make sandwich"</a:t>
            </a:r>
          </a:p>
          <a:p>
            <a:r>
              <a:rPr lang="en-AU" sz="1200" dirty="0"/>
              <a:t>&gt; # modify the coffee temperature from "100 degrees" to "90 to 95 degrees"</a:t>
            </a:r>
          </a:p>
          <a:p>
            <a:r>
              <a:rPr lang="en-AU" sz="1200" dirty="0"/>
              <a:t>&gt; git add make-coffee.md # stage changes that you have made to make-coffee. Alternatively, use “git add .” to stage all your untracked or modified files. </a:t>
            </a:r>
          </a:p>
          <a:p>
            <a:r>
              <a:rPr lang="en-AU" sz="1200" dirty="0"/>
              <a:t>&gt; git commit -m "change coffee temp from 100 to 90-95"</a:t>
            </a:r>
          </a:p>
          <a:p>
            <a:r>
              <a:rPr lang="en-AU" sz="1200" dirty="0"/>
              <a:t>&gt; git show # show your current commit and the changes compared against the previous commit</a:t>
            </a:r>
          </a:p>
          <a:p>
            <a:r>
              <a:rPr lang="en-AU" sz="1200" dirty="0"/>
              <a:t>&gt; git log # show the git commit history</a:t>
            </a:r>
          </a:p>
          <a:p>
            <a:r>
              <a:rPr lang="en-AU" sz="1200" dirty="0"/>
              <a:t>&gt; git diff &lt;</a:t>
            </a:r>
            <a:r>
              <a:rPr lang="en-AU" sz="1200" dirty="0" err="1"/>
              <a:t>old_commit_id</a:t>
            </a:r>
            <a:r>
              <a:rPr lang="en-AU" sz="1200" dirty="0"/>
              <a:t>&gt; &lt;</a:t>
            </a:r>
            <a:r>
              <a:rPr lang="en-AU" sz="1200" dirty="0" err="1"/>
              <a:t>new_commit_id</a:t>
            </a:r>
            <a:r>
              <a:rPr lang="en-AU" sz="1200" dirty="0"/>
              <a:t>&gt; # perform a diff to compare two commit versions</a:t>
            </a:r>
          </a:p>
          <a:p>
            <a:r>
              <a:rPr lang="en-AU" sz="1200" dirty="0"/>
              <a:t>&gt; git checkout &lt;</a:t>
            </a:r>
            <a:r>
              <a:rPr lang="en-AU" sz="1200" dirty="0" err="1"/>
              <a:t>old_commit_Id</a:t>
            </a:r>
            <a:r>
              <a:rPr lang="en-AU" sz="1200" dirty="0"/>
              <a:t>&gt; # checkout to the old commit – observe how the file contents have changed! </a:t>
            </a:r>
          </a:p>
          <a:p>
            <a:r>
              <a:rPr lang="en-AU" sz="1200" dirty="0"/>
              <a:t>&gt; git checkout &lt;</a:t>
            </a:r>
            <a:r>
              <a:rPr lang="en-AU" sz="1200" dirty="0" err="1"/>
              <a:t>new_commit_Id</a:t>
            </a:r>
            <a:r>
              <a:rPr lang="en-AU" sz="1200" dirty="0"/>
              <a:t>&gt; # checkout back to the latest commit </a:t>
            </a:r>
          </a:p>
        </p:txBody>
      </p:sp>
      <p:pic>
        <p:nvPicPr>
          <p:cNvPr id="27" name="Picture 26" descr="A picture containing drawing&#10;&#10;Description automatically generated">
            <a:extLst>
              <a:ext uri="{FF2B5EF4-FFF2-40B4-BE49-F238E27FC236}">
                <a16:creationId xmlns:a16="http://schemas.microsoft.com/office/drawing/2014/main" id="{1E877A78-C8C5-4B55-9E34-C0861198001A}"/>
              </a:ext>
            </a:extLst>
          </p:cNvPr>
          <p:cNvPicPr>
            <a:picLocks noChangeAspect="1"/>
          </p:cNvPicPr>
          <p:nvPr/>
        </p:nvPicPr>
        <p:blipFill>
          <a:blip r:embed="rId6"/>
          <a:stretch>
            <a:fillRect/>
          </a:stretch>
        </p:blipFill>
        <p:spPr>
          <a:xfrm>
            <a:off x="11706226" y="6272741"/>
            <a:ext cx="313329" cy="466486"/>
          </a:xfrm>
          <a:prstGeom prst="rect">
            <a:avLst/>
          </a:prstGeom>
        </p:spPr>
      </p:pic>
      <p:grpSp>
        <p:nvGrpSpPr>
          <p:cNvPr id="14" name="Group 13">
            <a:extLst>
              <a:ext uri="{FF2B5EF4-FFF2-40B4-BE49-F238E27FC236}">
                <a16:creationId xmlns:a16="http://schemas.microsoft.com/office/drawing/2014/main" id="{E0E41A68-4E14-4A8C-A46F-B87F778BDB51}"/>
              </a:ext>
            </a:extLst>
          </p:cNvPr>
          <p:cNvGrpSpPr/>
          <p:nvPr/>
        </p:nvGrpSpPr>
        <p:grpSpPr>
          <a:xfrm>
            <a:off x="9681647" y="1839456"/>
            <a:ext cx="2337908" cy="1459655"/>
            <a:chOff x="9262659" y="1543203"/>
            <a:chExt cx="2337908" cy="1459655"/>
          </a:xfrm>
        </p:grpSpPr>
        <p:sp>
          <p:nvSpPr>
            <p:cNvPr id="15" name="Rectangle: Rounded Corners 14">
              <a:extLst>
                <a:ext uri="{FF2B5EF4-FFF2-40B4-BE49-F238E27FC236}">
                  <a16:creationId xmlns:a16="http://schemas.microsoft.com/office/drawing/2014/main" id="{2AB6CD3B-4F1A-4835-9B69-1405FC3172CD}"/>
                </a:ext>
              </a:extLst>
            </p:cNvPr>
            <p:cNvSpPr/>
            <p:nvPr/>
          </p:nvSpPr>
          <p:spPr>
            <a:xfrm>
              <a:off x="9262659" y="1543203"/>
              <a:ext cx="2337908" cy="1459655"/>
            </a:xfrm>
            <a:prstGeom prst="roundRect">
              <a:avLst/>
            </a:prstGeom>
            <a:solidFill>
              <a:schemeClr val="bg1">
                <a:lumMod val="9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6" name="TextBox 15">
              <a:extLst>
                <a:ext uri="{FF2B5EF4-FFF2-40B4-BE49-F238E27FC236}">
                  <a16:creationId xmlns:a16="http://schemas.microsoft.com/office/drawing/2014/main" id="{E27980B4-D42C-46DA-8620-3F980CF6AB58}"/>
                </a:ext>
              </a:extLst>
            </p:cNvPr>
            <p:cNvSpPr txBox="1"/>
            <p:nvPr/>
          </p:nvSpPr>
          <p:spPr>
            <a:xfrm>
              <a:off x="9843068" y="1710196"/>
              <a:ext cx="1757499" cy="1292662"/>
            </a:xfrm>
            <a:prstGeom prst="rect">
              <a:avLst/>
            </a:prstGeom>
            <a:noFill/>
          </p:spPr>
          <p:txBody>
            <a:bodyPr wrap="square" lIns="0" tIns="0" rIns="0" bIns="0" rtlCol="0">
              <a:spAutoFit/>
            </a:bodyPr>
            <a:lstStyle/>
            <a:p>
              <a:pPr algn="l"/>
              <a:r>
                <a:rPr lang="en-US" sz="1200" dirty="0"/>
                <a:t>Help! I did a Git commit, and now I’m stuck in this weird text screen. </a:t>
              </a:r>
              <a:br>
                <a:rPr lang="en-US" sz="1200" dirty="0"/>
              </a:br>
              <a:br>
                <a:rPr lang="en-US" sz="1200" dirty="0"/>
              </a:br>
              <a:r>
                <a:rPr lang="en-US" sz="1200" dirty="0"/>
                <a:t>That is the vim editor. Hit &lt;Esc&gt; and type “:</a:t>
              </a:r>
              <a:r>
                <a:rPr lang="en-US" sz="1200" dirty="0" err="1"/>
                <a:t>wq</a:t>
              </a:r>
              <a:r>
                <a:rPr lang="en-US" sz="1200" dirty="0"/>
                <a:t>” + &lt;Enter&gt; to save and exit.</a:t>
              </a:r>
              <a:endParaRPr lang="en-AU" sz="1200" dirty="0" err="1"/>
            </a:p>
          </p:txBody>
        </p:sp>
        <p:pic>
          <p:nvPicPr>
            <p:cNvPr id="23" name="Picture 22" descr="A picture containing drawing&#10;&#10;Description automatically generated">
              <a:extLst>
                <a:ext uri="{FF2B5EF4-FFF2-40B4-BE49-F238E27FC236}">
                  <a16:creationId xmlns:a16="http://schemas.microsoft.com/office/drawing/2014/main" id="{A98236F7-BCBF-4D18-92CA-33DAA2DB999D}"/>
                </a:ext>
              </a:extLst>
            </p:cNvPr>
            <p:cNvPicPr>
              <a:picLocks noChangeAspect="1"/>
            </p:cNvPicPr>
            <p:nvPr/>
          </p:nvPicPr>
          <p:blipFill>
            <a:blip r:embed="rId7"/>
            <a:stretch>
              <a:fillRect/>
            </a:stretch>
          </p:blipFill>
          <p:spPr>
            <a:xfrm>
              <a:off x="9396558" y="1665526"/>
              <a:ext cx="360000" cy="360000"/>
            </a:xfrm>
            <a:prstGeom prst="rect">
              <a:avLst/>
            </a:prstGeom>
          </p:spPr>
        </p:pic>
      </p:grpSp>
    </p:spTree>
    <p:extLst>
      <p:ext uri="{BB962C8B-B14F-4D97-AF65-F5344CB8AC3E}">
        <p14:creationId xmlns:p14="http://schemas.microsoft.com/office/powerpoint/2010/main" val="2525769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29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107996"/>
          </a:xfrm>
          <a:prstGeom prst="rect">
            <a:avLst/>
          </a:prstGeom>
          <a:noFill/>
        </p:spPr>
        <p:txBody>
          <a:bodyPr wrap="square" lIns="0" tIns="0" rIns="0" bIns="0" rtlCol="0">
            <a:spAutoFit/>
          </a:bodyPr>
          <a:lstStyle/>
          <a:p>
            <a:r>
              <a:rPr lang="en-US" sz="1800" dirty="0"/>
              <a:t>So far, we have been making commits to the “master” branch. The “master” branch is the default branch that is created by “git </a:t>
            </a:r>
            <a:r>
              <a:rPr lang="en-US" sz="1800" dirty="0" err="1"/>
              <a:t>init</a:t>
            </a:r>
            <a:r>
              <a:rPr lang="en-US" sz="1800" dirty="0"/>
              <a:t>” and is commonly used by developers to represent the main branch that code is published from. But having multiple people make changes on the “master” branch all at once can get messy quickly. Let’s look at an example below. </a:t>
            </a:r>
            <a:endParaRPr lang="en-AU" sz="1800" dirty="0" err="1"/>
          </a:p>
        </p:txBody>
      </p:sp>
      <p:sp>
        <p:nvSpPr>
          <p:cNvPr id="3" name="Oval 2">
            <a:extLst>
              <a:ext uri="{FF2B5EF4-FFF2-40B4-BE49-F238E27FC236}">
                <a16:creationId xmlns:a16="http://schemas.microsoft.com/office/drawing/2014/main" id="{8B4AED94-F2F7-45B7-90E9-DDC611010061}"/>
              </a:ext>
            </a:extLst>
          </p:cNvPr>
          <p:cNvSpPr/>
          <p:nvPr/>
        </p:nvSpPr>
        <p:spPr>
          <a:xfrm>
            <a:off x="19558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231FB0B6-EA47-4DBC-B21E-DF81C28F669E}"/>
              </a:ext>
            </a:extLst>
          </p:cNvPr>
          <p:cNvSpPr/>
          <p:nvPr/>
        </p:nvSpPr>
        <p:spPr>
          <a:xfrm>
            <a:off x="3710433"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84AC5A15-57E0-473A-B5C5-8AC0709FC16F}"/>
              </a:ext>
            </a:extLst>
          </p:cNvPr>
          <p:cNvSpPr/>
          <p:nvPr/>
        </p:nvSpPr>
        <p:spPr>
          <a:xfrm>
            <a:off x="5465066"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Oval 19">
            <a:extLst>
              <a:ext uri="{FF2B5EF4-FFF2-40B4-BE49-F238E27FC236}">
                <a16:creationId xmlns:a16="http://schemas.microsoft.com/office/drawing/2014/main" id="{B8E1BE40-075F-45F3-896F-392E25D4A128}"/>
              </a:ext>
            </a:extLst>
          </p:cNvPr>
          <p:cNvSpPr/>
          <p:nvPr/>
        </p:nvSpPr>
        <p:spPr>
          <a:xfrm>
            <a:off x="72197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 name="Straight Connector 6">
            <a:extLst>
              <a:ext uri="{FF2B5EF4-FFF2-40B4-BE49-F238E27FC236}">
                <a16:creationId xmlns:a16="http://schemas.microsoft.com/office/drawing/2014/main" id="{5A5F0ACE-66B3-4C92-BB5A-12F0C11620CA}"/>
              </a:ext>
            </a:extLst>
          </p:cNvPr>
          <p:cNvCxnSpPr>
            <a:stCxn id="3" idx="6"/>
            <a:endCxn id="18" idx="2"/>
          </p:cNvCxnSpPr>
          <p:nvPr/>
        </p:nvCxnSpPr>
        <p:spPr>
          <a:xfrm>
            <a:off x="2315800"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B06F83-3503-4A31-9347-C69ECA7A38D2}"/>
              </a:ext>
            </a:extLst>
          </p:cNvPr>
          <p:cNvCxnSpPr>
            <a:cxnSpLocks/>
            <a:stCxn id="18" idx="6"/>
            <a:endCxn id="19" idx="2"/>
          </p:cNvCxnSpPr>
          <p:nvPr/>
        </p:nvCxnSpPr>
        <p:spPr>
          <a:xfrm>
            <a:off x="4070433"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B816D-F120-40EF-BC6B-830DE6A3BDAC}"/>
              </a:ext>
            </a:extLst>
          </p:cNvPr>
          <p:cNvCxnSpPr>
            <a:cxnSpLocks/>
            <a:stCxn id="19" idx="6"/>
            <a:endCxn id="20" idx="2"/>
          </p:cNvCxnSpPr>
          <p:nvPr/>
        </p:nvCxnSpPr>
        <p:spPr>
          <a:xfrm>
            <a:off x="5825066" y="38564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41F4CC6-2FCE-4FE7-A3D3-EFA4461D8C30}"/>
              </a:ext>
            </a:extLst>
          </p:cNvPr>
          <p:cNvSpPr txBox="1"/>
          <p:nvPr/>
        </p:nvSpPr>
        <p:spPr>
          <a:xfrm>
            <a:off x="1710502" y="2921000"/>
            <a:ext cx="1815332" cy="430887"/>
          </a:xfrm>
          <a:prstGeom prst="rect">
            <a:avLst/>
          </a:prstGeom>
          <a:noFill/>
        </p:spPr>
        <p:txBody>
          <a:bodyPr wrap="square" lIns="0" tIns="0" rIns="0" bIns="0" rtlCol="0">
            <a:spAutoFit/>
          </a:bodyPr>
          <a:lstStyle/>
          <a:p>
            <a:r>
              <a:rPr lang="en-US" sz="1400" b="1" dirty="0"/>
              <a:t>Commit 1</a:t>
            </a:r>
          </a:p>
          <a:p>
            <a:r>
              <a:rPr lang="en-US" sz="1400" dirty="0"/>
              <a:t>“add coffee recipe”</a:t>
            </a:r>
            <a:endParaRPr lang="en-AU" sz="1400" dirty="0" err="1"/>
          </a:p>
        </p:txBody>
      </p:sp>
      <p:sp>
        <p:nvSpPr>
          <p:cNvPr id="39" name="TextBox 38">
            <a:extLst>
              <a:ext uri="{FF2B5EF4-FFF2-40B4-BE49-F238E27FC236}">
                <a16:creationId xmlns:a16="http://schemas.microsoft.com/office/drawing/2014/main" id="{C04C81C4-F4C6-44F7-AD78-276FA7C5A86F}"/>
              </a:ext>
            </a:extLst>
          </p:cNvPr>
          <p:cNvSpPr txBox="1"/>
          <p:nvPr/>
        </p:nvSpPr>
        <p:spPr>
          <a:xfrm>
            <a:off x="3525834" y="2908300"/>
            <a:ext cx="1815332" cy="646331"/>
          </a:xfrm>
          <a:prstGeom prst="rect">
            <a:avLst/>
          </a:prstGeom>
          <a:noFill/>
        </p:spPr>
        <p:txBody>
          <a:bodyPr wrap="square" lIns="0" tIns="0" rIns="0" bIns="0" rtlCol="0">
            <a:spAutoFit/>
          </a:bodyPr>
          <a:lstStyle/>
          <a:p>
            <a:r>
              <a:rPr lang="en-US" sz="1400" b="1" dirty="0"/>
              <a:t>Commit 2</a:t>
            </a:r>
          </a:p>
          <a:p>
            <a:r>
              <a:rPr lang="en-US" sz="1400" dirty="0"/>
              <a:t>“update water temp from 100 to 90”</a:t>
            </a:r>
            <a:endParaRPr lang="en-AU" sz="1400" dirty="0" err="1"/>
          </a:p>
        </p:txBody>
      </p:sp>
      <p:sp>
        <p:nvSpPr>
          <p:cNvPr id="40" name="TextBox 39">
            <a:extLst>
              <a:ext uri="{FF2B5EF4-FFF2-40B4-BE49-F238E27FC236}">
                <a16:creationId xmlns:a16="http://schemas.microsoft.com/office/drawing/2014/main" id="{1846C027-47E0-48AF-9FC5-94BE80671F8B}"/>
              </a:ext>
            </a:extLst>
          </p:cNvPr>
          <p:cNvSpPr txBox="1"/>
          <p:nvPr/>
        </p:nvSpPr>
        <p:spPr>
          <a:xfrm>
            <a:off x="5296234" y="2908300"/>
            <a:ext cx="1815332" cy="646331"/>
          </a:xfrm>
          <a:prstGeom prst="rect">
            <a:avLst/>
          </a:prstGeom>
          <a:noFill/>
        </p:spPr>
        <p:txBody>
          <a:bodyPr wrap="square" lIns="0" tIns="0" rIns="0" bIns="0" rtlCol="0">
            <a:spAutoFit/>
          </a:bodyPr>
          <a:lstStyle/>
          <a:p>
            <a:r>
              <a:rPr lang="en-US" sz="1400" b="1" dirty="0"/>
              <a:t>Commit 3</a:t>
            </a:r>
          </a:p>
          <a:p>
            <a:r>
              <a:rPr lang="en-US" sz="1400" dirty="0"/>
              <a:t>“change water temp back to 100”</a:t>
            </a:r>
            <a:endParaRPr lang="en-AU" sz="1400" dirty="0" err="1"/>
          </a:p>
        </p:txBody>
      </p:sp>
      <p:sp>
        <p:nvSpPr>
          <p:cNvPr id="41" name="TextBox 40">
            <a:extLst>
              <a:ext uri="{FF2B5EF4-FFF2-40B4-BE49-F238E27FC236}">
                <a16:creationId xmlns:a16="http://schemas.microsoft.com/office/drawing/2014/main" id="{3926A1C9-86F0-4ACC-B4C0-BA535590B6A3}"/>
              </a:ext>
            </a:extLst>
          </p:cNvPr>
          <p:cNvSpPr txBox="1"/>
          <p:nvPr/>
        </p:nvSpPr>
        <p:spPr>
          <a:xfrm>
            <a:off x="7045700" y="2908299"/>
            <a:ext cx="1815332" cy="646331"/>
          </a:xfrm>
          <a:prstGeom prst="rect">
            <a:avLst/>
          </a:prstGeom>
          <a:noFill/>
        </p:spPr>
        <p:txBody>
          <a:bodyPr wrap="square" lIns="0" tIns="0" rIns="0" bIns="0" rtlCol="0">
            <a:spAutoFit/>
          </a:bodyPr>
          <a:lstStyle/>
          <a:p>
            <a:r>
              <a:rPr lang="en-US" sz="1400" b="1" dirty="0"/>
              <a:t>Commit 4</a:t>
            </a:r>
          </a:p>
          <a:p>
            <a:r>
              <a:rPr lang="en-US" sz="1400" dirty="0"/>
              <a:t>“what?! Change it back to 90!”</a:t>
            </a:r>
            <a:endParaRPr lang="en-AU" sz="1400" dirty="0" err="1"/>
          </a:p>
        </p:txBody>
      </p:sp>
      <p:grpSp>
        <p:nvGrpSpPr>
          <p:cNvPr id="33" name="Group 32">
            <a:extLst>
              <a:ext uri="{FF2B5EF4-FFF2-40B4-BE49-F238E27FC236}">
                <a16:creationId xmlns:a16="http://schemas.microsoft.com/office/drawing/2014/main" id="{8D1179B7-94B2-4B38-A75A-10B77EA02093}"/>
              </a:ext>
            </a:extLst>
          </p:cNvPr>
          <p:cNvGrpSpPr/>
          <p:nvPr/>
        </p:nvGrpSpPr>
        <p:grpSpPr>
          <a:xfrm>
            <a:off x="745299" y="3676443"/>
            <a:ext cx="1172534" cy="360000"/>
            <a:chOff x="745299" y="4184443"/>
            <a:chExt cx="1172534" cy="360000"/>
          </a:xfrm>
        </p:grpSpPr>
        <p:sp>
          <p:nvSpPr>
            <p:cNvPr id="42" name="TextBox 41">
              <a:extLst>
                <a:ext uri="{FF2B5EF4-FFF2-40B4-BE49-F238E27FC236}">
                  <a16:creationId xmlns:a16="http://schemas.microsoft.com/office/drawing/2014/main" id="{BE28ADC4-12D4-46C7-A284-5B4862A27D1D}"/>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31" name="Picture 30" descr="A picture containing drawing&#10;&#10;Description automatically generated">
              <a:extLst>
                <a:ext uri="{FF2B5EF4-FFF2-40B4-BE49-F238E27FC236}">
                  <a16:creationId xmlns:a16="http://schemas.microsoft.com/office/drawing/2014/main" id="{02C1AFD8-3A28-4A23-8EE0-585C94D98438}"/>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6" name="Oval 45">
            <a:extLst>
              <a:ext uri="{FF2B5EF4-FFF2-40B4-BE49-F238E27FC236}">
                <a16:creationId xmlns:a16="http://schemas.microsoft.com/office/drawing/2014/main" id="{70ABE958-9952-4ADF-9135-AB3507F02C93}"/>
              </a:ext>
            </a:extLst>
          </p:cNvPr>
          <p:cNvSpPr/>
          <p:nvPr/>
        </p:nvSpPr>
        <p:spPr>
          <a:xfrm>
            <a:off x="8974334"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7" name="Straight Connector 46">
            <a:extLst>
              <a:ext uri="{FF2B5EF4-FFF2-40B4-BE49-F238E27FC236}">
                <a16:creationId xmlns:a16="http://schemas.microsoft.com/office/drawing/2014/main" id="{7BDFA05B-817B-464B-88CA-1AC5ADBEA749}"/>
              </a:ext>
            </a:extLst>
          </p:cNvPr>
          <p:cNvCxnSpPr>
            <a:cxnSpLocks/>
            <a:stCxn id="20" idx="6"/>
            <a:endCxn id="46" idx="2"/>
          </p:cNvCxnSpPr>
          <p:nvPr/>
        </p:nvCxnSpPr>
        <p:spPr>
          <a:xfrm>
            <a:off x="7579700" y="38564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D84463-DA18-45FB-84CE-2E3A97CB5101}"/>
              </a:ext>
            </a:extLst>
          </p:cNvPr>
          <p:cNvSpPr txBox="1"/>
          <p:nvPr/>
        </p:nvSpPr>
        <p:spPr>
          <a:xfrm>
            <a:off x="9067733" y="2908300"/>
            <a:ext cx="2378968" cy="646331"/>
          </a:xfrm>
          <a:prstGeom prst="rect">
            <a:avLst/>
          </a:prstGeom>
          <a:noFill/>
        </p:spPr>
        <p:txBody>
          <a:bodyPr wrap="square" lIns="0" tIns="0" rIns="0" bIns="0" rtlCol="0">
            <a:spAutoFit/>
          </a:bodyPr>
          <a:lstStyle/>
          <a:p>
            <a:r>
              <a:rPr lang="en-US" sz="1400" b="1" dirty="0"/>
              <a:t>Commit 5</a:t>
            </a:r>
          </a:p>
          <a:p>
            <a:r>
              <a:rPr lang="en-US" sz="1400" dirty="0"/>
              <a:t>“argh! Changed it back to 100”</a:t>
            </a:r>
            <a:endParaRPr lang="en-AU" sz="1400" dirty="0" err="1"/>
          </a:p>
        </p:txBody>
      </p:sp>
      <p:pic>
        <p:nvPicPr>
          <p:cNvPr id="51" name="Picture 50" descr="A picture containing drawing&#10;&#10;Description automatically generated">
            <a:extLst>
              <a:ext uri="{FF2B5EF4-FFF2-40B4-BE49-F238E27FC236}">
                <a16:creationId xmlns:a16="http://schemas.microsoft.com/office/drawing/2014/main" id="{D46F3F0B-1641-4D3B-9768-E71401D9DB6E}"/>
              </a:ext>
            </a:extLst>
          </p:cNvPr>
          <p:cNvPicPr>
            <a:picLocks noChangeAspect="1"/>
          </p:cNvPicPr>
          <p:nvPr/>
        </p:nvPicPr>
        <p:blipFill>
          <a:blip r:embed="rId6"/>
          <a:stretch>
            <a:fillRect/>
          </a:stretch>
        </p:blipFill>
        <p:spPr>
          <a:xfrm>
            <a:off x="11706226" y="6272741"/>
            <a:ext cx="313329" cy="466486"/>
          </a:xfrm>
          <a:prstGeom prst="rect">
            <a:avLst/>
          </a:prstGeom>
        </p:spPr>
      </p:pic>
      <p:sp>
        <p:nvSpPr>
          <p:cNvPr id="11" name="Speech Bubble: Rectangle with Corners Rounded 10">
            <a:extLst>
              <a:ext uri="{FF2B5EF4-FFF2-40B4-BE49-F238E27FC236}">
                <a16:creationId xmlns:a16="http://schemas.microsoft.com/office/drawing/2014/main" id="{3B266754-2071-4452-9CDE-C56968DDFA66}"/>
              </a:ext>
            </a:extLst>
          </p:cNvPr>
          <p:cNvSpPr/>
          <p:nvPr/>
        </p:nvSpPr>
        <p:spPr>
          <a:xfrm>
            <a:off x="2181225" y="5391150"/>
            <a:ext cx="1529208" cy="720000"/>
          </a:xfrm>
          <a:prstGeom prst="wedgeRoundRectCallout">
            <a:avLst>
              <a:gd name="adj1" fmla="val 44420"/>
              <a:gd name="adj2" fmla="val -108156"/>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Burning coffee is bad!</a:t>
            </a:r>
            <a:endParaRPr lang="en-AU" sz="1400" dirty="0">
              <a:solidFill>
                <a:schemeClr val="tx1">
                  <a:lumMod val="85000"/>
                  <a:lumOff val="15000"/>
                </a:schemeClr>
              </a:solidFill>
            </a:endParaRPr>
          </a:p>
        </p:txBody>
      </p:sp>
      <p:sp>
        <p:nvSpPr>
          <p:cNvPr id="32" name="Speech Bubble: Rectangle with Corners Rounded 31">
            <a:extLst>
              <a:ext uri="{FF2B5EF4-FFF2-40B4-BE49-F238E27FC236}">
                <a16:creationId xmlns:a16="http://schemas.microsoft.com/office/drawing/2014/main" id="{F0CCD06A-004F-4EF7-81C9-8DEABF5DD099}"/>
              </a:ext>
            </a:extLst>
          </p:cNvPr>
          <p:cNvSpPr/>
          <p:nvPr/>
        </p:nvSpPr>
        <p:spPr>
          <a:xfrm>
            <a:off x="4807433" y="5377725"/>
            <a:ext cx="1529208" cy="720000"/>
          </a:xfrm>
          <a:prstGeom prst="wedgeRoundRectCallout">
            <a:avLst>
              <a:gd name="adj1" fmla="val 10162"/>
              <a:gd name="adj2" fmla="val -76406"/>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I need the water temp to be 100 for my soup</a:t>
            </a:r>
            <a:endParaRPr lang="en-AU" sz="1400" dirty="0">
              <a:solidFill>
                <a:schemeClr val="tx1">
                  <a:lumMod val="85000"/>
                  <a:lumOff val="15000"/>
                </a:schemeClr>
              </a:solidFill>
            </a:endParaRPr>
          </a:p>
        </p:txBody>
      </p:sp>
      <p:sp>
        <p:nvSpPr>
          <p:cNvPr id="34" name="Speech Bubble: Rectangle with Corners Rounded 33">
            <a:extLst>
              <a:ext uri="{FF2B5EF4-FFF2-40B4-BE49-F238E27FC236}">
                <a16:creationId xmlns:a16="http://schemas.microsoft.com/office/drawing/2014/main" id="{B077BE9F-62E5-4376-9816-2AAD4E6D7247}"/>
              </a:ext>
            </a:extLst>
          </p:cNvPr>
          <p:cNvSpPr/>
          <p:nvPr/>
        </p:nvSpPr>
        <p:spPr>
          <a:xfrm>
            <a:off x="6635096" y="5377725"/>
            <a:ext cx="1529208" cy="720000"/>
          </a:xfrm>
          <a:prstGeom prst="wedgeRoundRectCallout">
            <a:avLst>
              <a:gd name="adj1" fmla="val 18883"/>
              <a:gd name="adj2" fmla="val -97572"/>
              <a:gd name="adj3" fmla="val 166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No! 100 will burn the coffee!</a:t>
            </a:r>
            <a:endParaRPr lang="en-AU" sz="1400" dirty="0">
              <a:solidFill>
                <a:schemeClr val="tx1">
                  <a:lumMod val="85000"/>
                  <a:lumOff val="15000"/>
                </a:schemeClr>
              </a:solidFill>
            </a:endParaRPr>
          </a:p>
        </p:txBody>
      </p:sp>
      <p:sp>
        <p:nvSpPr>
          <p:cNvPr id="35" name="Speech Bubble: Rectangle with Corners Rounded 34">
            <a:extLst>
              <a:ext uri="{FF2B5EF4-FFF2-40B4-BE49-F238E27FC236}">
                <a16:creationId xmlns:a16="http://schemas.microsoft.com/office/drawing/2014/main" id="{55F38EAE-9BA5-467C-8753-C524C0108CF3}"/>
              </a:ext>
            </a:extLst>
          </p:cNvPr>
          <p:cNvSpPr/>
          <p:nvPr/>
        </p:nvSpPr>
        <p:spPr>
          <a:xfrm>
            <a:off x="8673984" y="5395799"/>
            <a:ext cx="1936866" cy="720000"/>
          </a:xfrm>
          <a:prstGeom prst="wedgeRoundRectCallout">
            <a:avLst>
              <a:gd name="adj1" fmla="val -26392"/>
              <a:gd name="adj2" fmla="val -81697"/>
              <a:gd name="adj3" fmla="val 1666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85000"/>
                    <a:lumOff val="15000"/>
                  </a:schemeClr>
                </a:solidFill>
              </a:rPr>
              <a:t>Argh! I need it to be 100 so that the soup will work!</a:t>
            </a:r>
            <a:endParaRPr lang="en-AU" sz="1400" dirty="0">
              <a:solidFill>
                <a:schemeClr val="tx1">
                  <a:lumMod val="85000"/>
                  <a:lumOff val="15000"/>
                </a:schemeClr>
              </a:solidFill>
            </a:endParaRPr>
          </a:p>
        </p:txBody>
      </p:sp>
      <p:grpSp>
        <p:nvGrpSpPr>
          <p:cNvPr id="25" name="Group 24">
            <a:extLst>
              <a:ext uri="{FF2B5EF4-FFF2-40B4-BE49-F238E27FC236}">
                <a16:creationId xmlns:a16="http://schemas.microsoft.com/office/drawing/2014/main" id="{1C3143E0-A725-4DDA-9FD3-B924879D58E5}"/>
              </a:ext>
            </a:extLst>
          </p:cNvPr>
          <p:cNvGrpSpPr/>
          <p:nvPr/>
        </p:nvGrpSpPr>
        <p:grpSpPr>
          <a:xfrm>
            <a:off x="3525834" y="4243176"/>
            <a:ext cx="720000" cy="952712"/>
            <a:chOff x="3525834" y="4243176"/>
            <a:chExt cx="720000" cy="952712"/>
          </a:xfrm>
        </p:grpSpPr>
        <p:pic>
          <p:nvPicPr>
            <p:cNvPr id="13" name="Picture 12" descr="A close up of a logo&#10;&#10;Description automatically generated">
              <a:extLst>
                <a:ext uri="{FF2B5EF4-FFF2-40B4-BE49-F238E27FC236}">
                  <a16:creationId xmlns:a16="http://schemas.microsoft.com/office/drawing/2014/main" id="{C60D81CD-5D6A-4F1D-BC21-27EBF9C00470}"/>
                </a:ext>
              </a:extLst>
            </p:cNvPr>
            <p:cNvPicPr>
              <a:picLocks noChangeAspect="1"/>
            </p:cNvPicPr>
            <p:nvPr/>
          </p:nvPicPr>
          <p:blipFill>
            <a:blip r:embed="rId7"/>
            <a:stretch>
              <a:fillRect/>
            </a:stretch>
          </p:blipFill>
          <p:spPr>
            <a:xfrm>
              <a:off x="3525834" y="4243176"/>
              <a:ext cx="720000" cy="720000"/>
            </a:xfrm>
            <a:prstGeom prst="rect">
              <a:avLst/>
            </a:prstGeom>
          </p:spPr>
        </p:pic>
        <p:sp>
          <p:nvSpPr>
            <p:cNvPr id="24" name="TextBox 23">
              <a:extLst>
                <a:ext uri="{FF2B5EF4-FFF2-40B4-BE49-F238E27FC236}">
                  <a16:creationId xmlns:a16="http://schemas.microsoft.com/office/drawing/2014/main" id="{28058D6C-83B0-43A1-B00B-712AFB45A19C}"/>
                </a:ext>
              </a:extLst>
            </p:cNvPr>
            <p:cNvSpPr txBox="1"/>
            <p:nvPr/>
          </p:nvSpPr>
          <p:spPr>
            <a:xfrm>
              <a:off x="3569350" y="5011222"/>
              <a:ext cx="632967" cy="184666"/>
            </a:xfrm>
            <a:prstGeom prst="rect">
              <a:avLst/>
            </a:prstGeom>
            <a:noFill/>
          </p:spPr>
          <p:txBody>
            <a:bodyPr wrap="square" lIns="0" tIns="0" rIns="0" bIns="0" rtlCol="0">
              <a:spAutoFit/>
            </a:bodyPr>
            <a:lstStyle/>
            <a:p>
              <a:pPr algn="ctr"/>
              <a:r>
                <a:rPr lang="en-US" sz="1200" dirty="0"/>
                <a:t>Mary</a:t>
              </a:r>
              <a:endParaRPr lang="en-AU" sz="1200" dirty="0" err="1"/>
            </a:p>
          </p:txBody>
        </p:sp>
      </p:grpSp>
      <p:grpSp>
        <p:nvGrpSpPr>
          <p:cNvPr id="27" name="Group 26">
            <a:extLst>
              <a:ext uri="{FF2B5EF4-FFF2-40B4-BE49-F238E27FC236}">
                <a16:creationId xmlns:a16="http://schemas.microsoft.com/office/drawing/2014/main" id="{161278E4-8561-4B67-9B96-66F940CD6531}"/>
              </a:ext>
            </a:extLst>
          </p:cNvPr>
          <p:cNvGrpSpPr/>
          <p:nvPr/>
        </p:nvGrpSpPr>
        <p:grpSpPr>
          <a:xfrm>
            <a:off x="5212037" y="4243176"/>
            <a:ext cx="720000" cy="925069"/>
            <a:chOff x="5212037" y="4243176"/>
            <a:chExt cx="720000" cy="925069"/>
          </a:xfrm>
        </p:grpSpPr>
        <p:pic>
          <p:nvPicPr>
            <p:cNvPr id="15" name="Picture 14" descr="A close up of a logo&#10;&#10;Description automatically generated">
              <a:extLst>
                <a:ext uri="{FF2B5EF4-FFF2-40B4-BE49-F238E27FC236}">
                  <a16:creationId xmlns:a16="http://schemas.microsoft.com/office/drawing/2014/main" id="{25108576-40B7-4708-9A87-D26B8C241A78}"/>
                </a:ext>
              </a:extLst>
            </p:cNvPr>
            <p:cNvPicPr>
              <a:picLocks noChangeAspect="1"/>
            </p:cNvPicPr>
            <p:nvPr/>
          </p:nvPicPr>
          <p:blipFill>
            <a:blip r:embed="rId8"/>
            <a:stretch>
              <a:fillRect/>
            </a:stretch>
          </p:blipFill>
          <p:spPr>
            <a:xfrm>
              <a:off x="5212037" y="4243176"/>
              <a:ext cx="720000" cy="720000"/>
            </a:xfrm>
            <a:prstGeom prst="rect">
              <a:avLst/>
            </a:prstGeom>
          </p:spPr>
        </p:pic>
        <p:sp>
          <p:nvSpPr>
            <p:cNvPr id="43" name="TextBox 42">
              <a:extLst>
                <a:ext uri="{FF2B5EF4-FFF2-40B4-BE49-F238E27FC236}">
                  <a16:creationId xmlns:a16="http://schemas.microsoft.com/office/drawing/2014/main" id="{3C2F53B9-CEEB-431A-B716-D405CA783D13}"/>
                </a:ext>
              </a:extLst>
            </p:cNvPr>
            <p:cNvSpPr txBox="1"/>
            <p:nvPr/>
          </p:nvSpPr>
          <p:spPr>
            <a:xfrm>
              <a:off x="5279932" y="4983579"/>
              <a:ext cx="632967" cy="184666"/>
            </a:xfrm>
            <a:prstGeom prst="rect">
              <a:avLst/>
            </a:prstGeom>
            <a:noFill/>
          </p:spPr>
          <p:txBody>
            <a:bodyPr wrap="square" lIns="0" tIns="0" rIns="0" bIns="0" rtlCol="0">
              <a:spAutoFit/>
            </a:bodyPr>
            <a:lstStyle/>
            <a:p>
              <a:pPr algn="ctr"/>
              <a:r>
                <a:rPr lang="en-US" sz="1200" dirty="0"/>
                <a:t>John</a:t>
              </a:r>
              <a:endParaRPr lang="en-AU" sz="1200" dirty="0" err="1"/>
            </a:p>
          </p:txBody>
        </p:sp>
      </p:grpSp>
      <p:grpSp>
        <p:nvGrpSpPr>
          <p:cNvPr id="30" name="Group 29">
            <a:extLst>
              <a:ext uri="{FF2B5EF4-FFF2-40B4-BE49-F238E27FC236}">
                <a16:creationId xmlns:a16="http://schemas.microsoft.com/office/drawing/2014/main" id="{C37B99E6-940D-4FED-A71C-7C363F890209}"/>
              </a:ext>
            </a:extLst>
          </p:cNvPr>
          <p:cNvGrpSpPr/>
          <p:nvPr/>
        </p:nvGrpSpPr>
        <p:grpSpPr>
          <a:xfrm>
            <a:off x="7039700" y="4243176"/>
            <a:ext cx="720000" cy="904666"/>
            <a:chOff x="7039700" y="4243176"/>
            <a:chExt cx="720000" cy="904666"/>
          </a:xfrm>
        </p:grpSpPr>
        <p:pic>
          <p:nvPicPr>
            <p:cNvPr id="17" name="Picture 16" descr="A close up of a logo&#10;&#10;Description automatically generated">
              <a:extLst>
                <a:ext uri="{FF2B5EF4-FFF2-40B4-BE49-F238E27FC236}">
                  <a16:creationId xmlns:a16="http://schemas.microsoft.com/office/drawing/2014/main" id="{DC994FE2-199F-4DB3-B358-9119ADBC8CCE}"/>
                </a:ext>
              </a:extLst>
            </p:cNvPr>
            <p:cNvPicPr>
              <a:picLocks noChangeAspect="1"/>
            </p:cNvPicPr>
            <p:nvPr/>
          </p:nvPicPr>
          <p:blipFill>
            <a:blip r:embed="rId9"/>
            <a:stretch>
              <a:fillRect/>
            </a:stretch>
          </p:blipFill>
          <p:spPr>
            <a:xfrm>
              <a:off x="7039700" y="4243176"/>
              <a:ext cx="720000" cy="720000"/>
            </a:xfrm>
            <a:prstGeom prst="rect">
              <a:avLst/>
            </a:prstGeom>
          </p:spPr>
        </p:pic>
        <p:sp>
          <p:nvSpPr>
            <p:cNvPr id="44" name="TextBox 43">
              <a:extLst>
                <a:ext uri="{FF2B5EF4-FFF2-40B4-BE49-F238E27FC236}">
                  <a16:creationId xmlns:a16="http://schemas.microsoft.com/office/drawing/2014/main" id="{837D0051-2B16-4D3B-A1ED-946B4ABCC29C}"/>
                </a:ext>
              </a:extLst>
            </p:cNvPr>
            <p:cNvSpPr txBox="1"/>
            <p:nvPr/>
          </p:nvSpPr>
          <p:spPr>
            <a:xfrm>
              <a:off x="7126733" y="4963176"/>
              <a:ext cx="632967" cy="184666"/>
            </a:xfrm>
            <a:prstGeom prst="rect">
              <a:avLst/>
            </a:prstGeom>
            <a:noFill/>
          </p:spPr>
          <p:txBody>
            <a:bodyPr wrap="square" lIns="0" tIns="0" rIns="0" bIns="0" rtlCol="0">
              <a:spAutoFit/>
            </a:bodyPr>
            <a:lstStyle/>
            <a:p>
              <a:pPr algn="ctr"/>
              <a:r>
                <a:rPr lang="en-US" sz="1200" dirty="0"/>
                <a:t>Mary</a:t>
              </a:r>
              <a:endParaRPr lang="en-AU" sz="1200" dirty="0" err="1"/>
            </a:p>
          </p:txBody>
        </p:sp>
      </p:grpSp>
      <p:grpSp>
        <p:nvGrpSpPr>
          <p:cNvPr id="36" name="Group 35">
            <a:extLst>
              <a:ext uri="{FF2B5EF4-FFF2-40B4-BE49-F238E27FC236}">
                <a16:creationId xmlns:a16="http://schemas.microsoft.com/office/drawing/2014/main" id="{27819444-4181-46E8-BAAB-EE8984653FA1}"/>
              </a:ext>
            </a:extLst>
          </p:cNvPr>
          <p:cNvGrpSpPr/>
          <p:nvPr/>
        </p:nvGrpSpPr>
        <p:grpSpPr>
          <a:xfrm>
            <a:off x="8757736" y="4243176"/>
            <a:ext cx="720000" cy="886744"/>
            <a:chOff x="8757736" y="4243176"/>
            <a:chExt cx="720000" cy="886744"/>
          </a:xfrm>
        </p:grpSpPr>
        <p:pic>
          <p:nvPicPr>
            <p:cNvPr id="22" name="Picture 21" descr="A close up of a logo&#10;&#10;Description automatically generated">
              <a:extLst>
                <a:ext uri="{FF2B5EF4-FFF2-40B4-BE49-F238E27FC236}">
                  <a16:creationId xmlns:a16="http://schemas.microsoft.com/office/drawing/2014/main" id="{D1BED06A-28C4-4DA9-ADAD-2C678534CD9F}"/>
                </a:ext>
              </a:extLst>
            </p:cNvPr>
            <p:cNvPicPr>
              <a:picLocks noChangeAspect="1"/>
            </p:cNvPicPr>
            <p:nvPr/>
          </p:nvPicPr>
          <p:blipFill>
            <a:blip r:embed="rId10"/>
            <a:stretch>
              <a:fillRect/>
            </a:stretch>
          </p:blipFill>
          <p:spPr>
            <a:xfrm>
              <a:off x="8757736" y="4243176"/>
              <a:ext cx="720000" cy="720000"/>
            </a:xfrm>
            <a:prstGeom prst="rect">
              <a:avLst/>
            </a:prstGeom>
          </p:spPr>
        </p:pic>
        <p:sp>
          <p:nvSpPr>
            <p:cNvPr id="48" name="TextBox 47">
              <a:extLst>
                <a:ext uri="{FF2B5EF4-FFF2-40B4-BE49-F238E27FC236}">
                  <a16:creationId xmlns:a16="http://schemas.microsoft.com/office/drawing/2014/main" id="{2CFA4C7D-D2CF-46E4-8FDA-F0495EE662AD}"/>
                </a:ext>
              </a:extLst>
            </p:cNvPr>
            <p:cNvSpPr txBox="1"/>
            <p:nvPr/>
          </p:nvSpPr>
          <p:spPr>
            <a:xfrm>
              <a:off x="8765135" y="4945254"/>
              <a:ext cx="632967" cy="184666"/>
            </a:xfrm>
            <a:prstGeom prst="rect">
              <a:avLst/>
            </a:prstGeom>
            <a:noFill/>
          </p:spPr>
          <p:txBody>
            <a:bodyPr wrap="square" lIns="0" tIns="0" rIns="0" bIns="0" rtlCol="0">
              <a:spAutoFit/>
            </a:bodyPr>
            <a:lstStyle/>
            <a:p>
              <a:pPr algn="ctr"/>
              <a:r>
                <a:rPr lang="en-US" sz="1200" dirty="0"/>
                <a:t>John</a:t>
              </a:r>
              <a:endParaRPr lang="en-AU" sz="1200" dirty="0" err="1"/>
            </a:p>
          </p:txBody>
        </p:sp>
      </p:grpSp>
    </p:spTree>
    <p:extLst>
      <p:ext uri="{BB962C8B-B14F-4D97-AF65-F5344CB8AC3E}">
        <p14:creationId xmlns:p14="http://schemas.microsoft.com/office/powerpoint/2010/main" val="28287710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par>
                                <p:cTn id="25" presetID="10"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par>
                                <p:cTn id="45" presetID="10"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par>
                                <p:cTn id="62" presetID="10" presetClass="entr" presetSubtype="0" fill="hold"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9" grpId="0"/>
      <p:bldP spid="40" grpId="0"/>
      <p:bldP spid="41" grpId="0"/>
      <p:bldP spid="46" grpId="0" animBg="1"/>
      <p:bldP spid="50" grpId="0"/>
      <p:bldP spid="11" grpId="0" animBg="1"/>
      <p:bldP spid="32" grpId="0" animBg="1"/>
      <p:bldP spid="34"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ADS Go Fast Training Sessions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a:t>
            </a:fld>
            <a:endParaRPr lang="en-AU" dirty="0"/>
          </a:p>
        </p:txBody>
      </p:sp>
      <p:pic>
        <p:nvPicPr>
          <p:cNvPr id="20" name="Picture 19" descr="A picture containing drawing&#10;&#10;Description automatically generated">
            <a:extLst>
              <a:ext uri="{FF2B5EF4-FFF2-40B4-BE49-F238E27FC236}">
                <a16:creationId xmlns:a16="http://schemas.microsoft.com/office/drawing/2014/main" id="{9DB40EF1-E626-4C92-8DE9-982409030628}"/>
              </a:ext>
            </a:extLst>
          </p:cNvPr>
          <p:cNvPicPr>
            <a:picLocks noChangeAspect="1"/>
          </p:cNvPicPr>
          <p:nvPr/>
        </p:nvPicPr>
        <p:blipFill>
          <a:blip r:embed="rId3"/>
          <a:stretch>
            <a:fillRect/>
          </a:stretch>
        </p:blipFill>
        <p:spPr>
          <a:xfrm>
            <a:off x="11706226" y="6272741"/>
            <a:ext cx="313329" cy="466486"/>
          </a:xfrm>
          <a:prstGeom prst="rect">
            <a:avLst/>
          </a:prstGeom>
        </p:spPr>
      </p:pic>
      <p:grpSp>
        <p:nvGrpSpPr>
          <p:cNvPr id="8" name="Group 7">
            <a:extLst>
              <a:ext uri="{FF2B5EF4-FFF2-40B4-BE49-F238E27FC236}">
                <a16:creationId xmlns:a16="http://schemas.microsoft.com/office/drawing/2014/main" id="{E11638F8-8377-4C16-8C4F-ECC02C8D24EE}"/>
              </a:ext>
            </a:extLst>
          </p:cNvPr>
          <p:cNvGrpSpPr/>
          <p:nvPr/>
        </p:nvGrpSpPr>
        <p:grpSpPr>
          <a:xfrm>
            <a:off x="812800" y="1758151"/>
            <a:ext cx="2880000" cy="2880000"/>
            <a:chOff x="838200" y="2257425"/>
            <a:chExt cx="2880000" cy="2880000"/>
          </a:xfrm>
        </p:grpSpPr>
        <p:sp>
          <p:nvSpPr>
            <p:cNvPr id="3" name="Oval 2">
              <a:extLst>
                <a:ext uri="{FF2B5EF4-FFF2-40B4-BE49-F238E27FC236}">
                  <a16:creationId xmlns:a16="http://schemas.microsoft.com/office/drawing/2014/main" id="{CC96B76A-A8F0-4E1C-AD5D-B0E9864F71B5}"/>
                </a:ext>
              </a:extLst>
            </p:cNvPr>
            <p:cNvSpPr/>
            <p:nvPr/>
          </p:nvSpPr>
          <p:spPr>
            <a:xfrm>
              <a:off x="838200" y="2257425"/>
              <a:ext cx="2880000" cy="2880000"/>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7" name="Picture 6" descr="A picture containing light&#10;&#10;Description automatically generated">
              <a:extLst>
                <a:ext uri="{FF2B5EF4-FFF2-40B4-BE49-F238E27FC236}">
                  <a16:creationId xmlns:a16="http://schemas.microsoft.com/office/drawing/2014/main" id="{3D228D19-CC20-4B7F-8525-CDE2083663C7}"/>
                </a:ext>
              </a:extLst>
            </p:cNvPr>
            <p:cNvPicPr>
              <a:picLocks noChangeAspect="1"/>
            </p:cNvPicPr>
            <p:nvPr/>
          </p:nvPicPr>
          <p:blipFill>
            <a:blip r:embed="rId4"/>
            <a:stretch>
              <a:fillRect/>
            </a:stretch>
          </p:blipFill>
          <p:spPr>
            <a:xfrm>
              <a:off x="1305230" y="2797425"/>
              <a:ext cx="1800000" cy="1800000"/>
            </a:xfrm>
            <a:prstGeom prst="rect">
              <a:avLst/>
            </a:prstGeom>
          </p:spPr>
        </p:pic>
      </p:grpSp>
      <p:grpSp>
        <p:nvGrpSpPr>
          <p:cNvPr id="22" name="Group 21">
            <a:extLst>
              <a:ext uri="{FF2B5EF4-FFF2-40B4-BE49-F238E27FC236}">
                <a16:creationId xmlns:a16="http://schemas.microsoft.com/office/drawing/2014/main" id="{8BB3CBC1-DE6A-4913-9FCC-889E5B8F7F42}"/>
              </a:ext>
            </a:extLst>
          </p:cNvPr>
          <p:cNvGrpSpPr/>
          <p:nvPr/>
        </p:nvGrpSpPr>
        <p:grpSpPr>
          <a:xfrm>
            <a:off x="4624690" y="1758151"/>
            <a:ext cx="2880000" cy="2880000"/>
            <a:chOff x="4650090" y="2257425"/>
            <a:chExt cx="2880000" cy="2880000"/>
          </a:xfrm>
        </p:grpSpPr>
        <p:sp>
          <p:nvSpPr>
            <p:cNvPr id="21" name="Oval 20">
              <a:extLst>
                <a:ext uri="{FF2B5EF4-FFF2-40B4-BE49-F238E27FC236}">
                  <a16:creationId xmlns:a16="http://schemas.microsoft.com/office/drawing/2014/main" id="{C62B8E8E-8EDA-4827-BDAA-09F83A73E683}"/>
                </a:ext>
              </a:extLst>
            </p:cNvPr>
            <p:cNvSpPr/>
            <p:nvPr/>
          </p:nvSpPr>
          <p:spPr>
            <a:xfrm>
              <a:off x="4650090" y="2257425"/>
              <a:ext cx="2880000" cy="28800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2" name="Picture 11" descr="A picture containing toy, sign&#10;&#10;Description automatically generated">
              <a:extLst>
                <a:ext uri="{FF2B5EF4-FFF2-40B4-BE49-F238E27FC236}">
                  <a16:creationId xmlns:a16="http://schemas.microsoft.com/office/drawing/2014/main" id="{13BD0674-6208-48E3-A9A4-B9F9CB761BA9}"/>
                </a:ext>
              </a:extLst>
            </p:cNvPr>
            <p:cNvPicPr>
              <a:picLocks noChangeAspect="1"/>
            </p:cNvPicPr>
            <p:nvPr/>
          </p:nvPicPr>
          <p:blipFill>
            <a:blip r:embed="rId5"/>
            <a:stretch>
              <a:fillRect/>
            </a:stretch>
          </p:blipFill>
          <p:spPr>
            <a:xfrm>
              <a:off x="5190090" y="2689377"/>
              <a:ext cx="1800000" cy="1800000"/>
            </a:xfrm>
            <a:prstGeom prst="rect">
              <a:avLst/>
            </a:prstGeom>
          </p:spPr>
        </p:pic>
      </p:grpSp>
      <p:grpSp>
        <p:nvGrpSpPr>
          <p:cNvPr id="24" name="Group 23">
            <a:extLst>
              <a:ext uri="{FF2B5EF4-FFF2-40B4-BE49-F238E27FC236}">
                <a16:creationId xmlns:a16="http://schemas.microsoft.com/office/drawing/2014/main" id="{A9E907E5-82F5-43F2-9D15-FD48C7905BF6}"/>
              </a:ext>
            </a:extLst>
          </p:cNvPr>
          <p:cNvGrpSpPr/>
          <p:nvPr/>
        </p:nvGrpSpPr>
        <p:grpSpPr>
          <a:xfrm>
            <a:off x="8436580" y="1758151"/>
            <a:ext cx="2880000" cy="2880000"/>
            <a:chOff x="8961163" y="2257425"/>
            <a:chExt cx="2880000" cy="2880000"/>
          </a:xfrm>
        </p:grpSpPr>
        <p:sp>
          <p:nvSpPr>
            <p:cNvPr id="23" name="Oval 22">
              <a:extLst>
                <a:ext uri="{FF2B5EF4-FFF2-40B4-BE49-F238E27FC236}">
                  <a16:creationId xmlns:a16="http://schemas.microsoft.com/office/drawing/2014/main" id="{E14854FF-034E-434D-AE71-2D6E1E766B74}"/>
                </a:ext>
              </a:extLst>
            </p:cNvPr>
            <p:cNvSpPr/>
            <p:nvPr/>
          </p:nvSpPr>
          <p:spPr>
            <a:xfrm>
              <a:off x="8961163" y="2257425"/>
              <a:ext cx="2880000" cy="288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6" name="Picture 15" descr="A picture containing fence, hydrant&#10;&#10;Description automatically generated">
              <a:extLst>
                <a:ext uri="{FF2B5EF4-FFF2-40B4-BE49-F238E27FC236}">
                  <a16:creationId xmlns:a16="http://schemas.microsoft.com/office/drawing/2014/main" id="{AB77978E-2CFE-408A-BDDB-C671095A23AD}"/>
                </a:ext>
              </a:extLst>
            </p:cNvPr>
            <p:cNvPicPr>
              <a:picLocks noChangeAspect="1"/>
            </p:cNvPicPr>
            <p:nvPr/>
          </p:nvPicPr>
          <p:blipFill>
            <a:blip r:embed="rId6"/>
            <a:stretch>
              <a:fillRect/>
            </a:stretch>
          </p:blipFill>
          <p:spPr>
            <a:xfrm>
              <a:off x="9553800" y="2797425"/>
              <a:ext cx="1800000" cy="1800000"/>
            </a:xfrm>
            <a:prstGeom prst="rect">
              <a:avLst/>
            </a:prstGeom>
          </p:spPr>
        </p:pic>
      </p:grpSp>
      <p:sp>
        <p:nvSpPr>
          <p:cNvPr id="26" name="TextBox 25">
            <a:extLst>
              <a:ext uri="{FF2B5EF4-FFF2-40B4-BE49-F238E27FC236}">
                <a16:creationId xmlns:a16="http://schemas.microsoft.com/office/drawing/2014/main" id="{871D952E-4A5E-47E7-B2E7-9C717029572E}"/>
              </a:ext>
            </a:extLst>
          </p:cNvPr>
          <p:cNvSpPr txBox="1"/>
          <p:nvPr/>
        </p:nvSpPr>
        <p:spPr>
          <a:xfrm>
            <a:off x="812800" y="4936290"/>
            <a:ext cx="2880000" cy="553998"/>
          </a:xfrm>
          <a:prstGeom prst="rect">
            <a:avLst/>
          </a:prstGeom>
          <a:noFill/>
        </p:spPr>
        <p:txBody>
          <a:bodyPr wrap="square" lIns="0" tIns="0" rIns="0" bIns="0" rtlCol="0">
            <a:spAutoFit/>
          </a:bodyPr>
          <a:lstStyle/>
          <a:p>
            <a:pPr algn="ctr"/>
            <a:r>
              <a:rPr lang="en-US" sz="1800" b="1" dirty="0"/>
              <a:t>Session 1</a:t>
            </a:r>
            <a:br>
              <a:rPr lang="en-US" sz="1800" dirty="0"/>
            </a:br>
            <a:r>
              <a:rPr lang="en-US" sz="1800" dirty="0"/>
              <a:t>Git Crash Course</a:t>
            </a:r>
            <a:endParaRPr lang="en-AU" sz="1800" dirty="0" err="1"/>
          </a:p>
        </p:txBody>
      </p:sp>
      <p:sp>
        <p:nvSpPr>
          <p:cNvPr id="27" name="TextBox 26">
            <a:extLst>
              <a:ext uri="{FF2B5EF4-FFF2-40B4-BE49-F238E27FC236}">
                <a16:creationId xmlns:a16="http://schemas.microsoft.com/office/drawing/2014/main" id="{91B5C108-5523-4FBC-843C-4C0D59692B6A}"/>
              </a:ext>
            </a:extLst>
          </p:cNvPr>
          <p:cNvSpPr txBox="1"/>
          <p:nvPr/>
        </p:nvSpPr>
        <p:spPr>
          <a:xfrm>
            <a:off x="4489890" y="4936290"/>
            <a:ext cx="3200400" cy="553998"/>
          </a:xfrm>
          <a:prstGeom prst="rect">
            <a:avLst/>
          </a:prstGeom>
          <a:noFill/>
        </p:spPr>
        <p:txBody>
          <a:bodyPr wrap="square" lIns="0" tIns="0" rIns="0" bIns="0" rtlCol="0">
            <a:spAutoFit/>
          </a:bodyPr>
          <a:lstStyle/>
          <a:p>
            <a:pPr algn="ctr"/>
            <a:r>
              <a:rPr lang="en-US" sz="1800" b="1" dirty="0"/>
              <a:t>Session 2</a:t>
            </a:r>
            <a:br>
              <a:rPr lang="en-US" sz="1800" dirty="0"/>
            </a:br>
            <a:r>
              <a:rPr lang="en-US" sz="1800" dirty="0"/>
              <a:t>Azure DevOps Crash Course</a:t>
            </a:r>
            <a:endParaRPr lang="en-AU" sz="1800" dirty="0" err="1"/>
          </a:p>
        </p:txBody>
      </p:sp>
      <p:sp>
        <p:nvSpPr>
          <p:cNvPr id="28" name="TextBox 27">
            <a:extLst>
              <a:ext uri="{FF2B5EF4-FFF2-40B4-BE49-F238E27FC236}">
                <a16:creationId xmlns:a16="http://schemas.microsoft.com/office/drawing/2014/main" id="{5E6B52C8-3EAB-4D3E-AB1E-0FBDD615B8BF}"/>
              </a:ext>
            </a:extLst>
          </p:cNvPr>
          <p:cNvSpPr txBox="1"/>
          <p:nvPr/>
        </p:nvSpPr>
        <p:spPr>
          <a:xfrm>
            <a:off x="8329017" y="4936290"/>
            <a:ext cx="3200400" cy="553998"/>
          </a:xfrm>
          <a:prstGeom prst="rect">
            <a:avLst/>
          </a:prstGeom>
          <a:noFill/>
        </p:spPr>
        <p:txBody>
          <a:bodyPr wrap="square" lIns="0" tIns="0" rIns="0" bIns="0" rtlCol="0">
            <a:spAutoFit/>
          </a:bodyPr>
          <a:lstStyle/>
          <a:p>
            <a:pPr algn="ctr"/>
            <a:r>
              <a:rPr lang="en-US" sz="1800" b="1" dirty="0"/>
              <a:t>Session 3</a:t>
            </a:r>
            <a:br>
              <a:rPr lang="en-US" sz="1800" dirty="0"/>
            </a:br>
            <a:r>
              <a:rPr lang="en-US" sz="1800" dirty="0"/>
              <a:t>ADS Go Fast CI/CD</a:t>
            </a:r>
            <a:endParaRPr lang="en-AU" sz="1800" dirty="0" err="1"/>
          </a:p>
        </p:txBody>
      </p:sp>
    </p:spTree>
    <p:extLst>
      <p:ext uri="{BB962C8B-B14F-4D97-AF65-F5344CB8AC3E}">
        <p14:creationId xmlns:p14="http://schemas.microsoft.com/office/powerpoint/2010/main" val="1696041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DCB594C2-8C53-4364-B95F-FC6145D941CD}"/>
              </a:ext>
            </a:extLst>
          </p:cNvPr>
          <p:cNvCxnSpPr>
            <a:cxnSpLocks/>
            <a:stCxn id="27" idx="4"/>
            <a:endCxn id="60" idx="0"/>
          </p:cNvCxnSpPr>
          <p:nvPr/>
        </p:nvCxnSpPr>
        <p:spPr>
          <a:xfrm>
            <a:off x="2135800" y="3451279"/>
            <a:ext cx="0" cy="2112062"/>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Let’s now see how Mary and John can work in feature branches to avoid overwriting each other’s work. Let’s assume Mary creates the coffee-bugfix branch and John creates the soup branch. </a:t>
            </a:r>
            <a:endParaRPr lang="en-AU" sz="1800" dirty="0" err="1"/>
          </a:p>
        </p:txBody>
      </p:sp>
      <p:pic>
        <p:nvPicPr>
          <p:cNvPr id="35" name="Picture 34" descr="A picture containing drawing&#10;&#10;Description automatically generated">
            <a:extLst>
              <a:ext uri="{FF2B5EF4-FFF2-40B4-BE49-F238E27FC236}">
                <a16:creationId xmlns:a16="http://schemas.microsoft.com/office/drawing/2014/main" id="{101883C1-B038-467B-8918-A03F02D9C7B6}"/>
              </a:ext>
            </a:extLst>
          </p:cNvPr>
          <p:cNvPicPr>
            <a:picLocks noChangeAspect="1"/>
          </p:cNvPicPr>
          <p:nvPr/>
        </p:nvPicPr>
        <p:blipFill>
          <a:blip r:embed="rId5"/>
          <a:stretch>
            <a:fillRect/>
          </a:stretch>
        </p:blipFill>
        <p:spPr>
          <a:xfrm>
            <a:off x="11706226" y="6272741"/>
            <a:ext cx="313329" cy="466486"/>
          </a:xfrm>
          <a:prstGeom prst="rect">
            <a:avLst/>
          </a:prstGeom>
        </p:spPr>
      </p:pic>
      <p:sp>
        <p:nvSpPr>
          <p:cNvPr id="27" name="Oval 26">
            <a:extLst>
              <a:ext uri="{FF2B5EF4-FFF2-40B4-BE49-F238E27FC236}">
                <a16:creationId xmlns:a16="http://schemas.microsoft.com/office/drawing/2014/main" id="{31F8BAC8-1C37-4E5A-82EB-75D982F70A62}"/>
              </a:ext>
            </a:extLst>
          </p:cNvPr>
          <p:cNvSpPr/>
          <p:nvPr/>
        </p:nvSpPr>
        <p:spPr>
          <a:xfrm>
            <a:off x="1955800" y="3091279"/>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8" name="Oval 27">
            <a:extLst>
              <a:ext uri="{FF2B5EF4-FFF2-40B4-BE49-F238E27FC236}">
                <a16:creationId xmlns:a16="http://schemas.microsoft.com/office/drawing/2014/main" id="{E7E3CEAC-370F-42C2-B2D9-5A2BED689D66}"/>
              </a:ext>
            </a:extLst>
          </p:cNvPr>
          <p:cNvSpPr/>
          <p:nvPr/>
        </p:nvSpPr>
        <p:spPr>
          <a:xfrm>
            <a:off x="3710433" y="3091279"/>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9" name="Oval 28">
            <a:extLst>
              <a:ext uri="{FF2B5EF4-FFF2-40B4-BE49-F238E27FC236}">
                <a16:creationId xmlns:a16="http://schemas.microsoft.com/office/drawing/2014/main" id="{08DBE50E-10FB-4B15-B33B-2323865EEF25}"/>
              </a:ext>
            </a:extLst>
          </p:cNvPr>
          <p:cNvSpPr/>
          <p:nvPr/>
        </p:nvSpPr>
        <p:spPr>
          <a:xfrm>
            <a:off x="5465066" y="3091279"/>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6" name="Oval 35">
            <a:extLst>
              <a:ext uri="{FF2B5EF4-FFF2-40B4-BE49-F238E27FC236}">
                <a16:creationId xmlns:a16="http://schemas.microsoft.com/office/drawing/2014/main" id="{1C44C129-6043-41BE-A059-5CBFFDA5FB1B}"/>
              </a:ext>
            </a:extLst>
          </p:cNvPr>
          <p:cNvSpPr/>
          <p:nvPr/>
        </p:nvSpPr>
        <p:spPr>
          <a:xfrm>
            <a:off x="7219700" y="3091279"/>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37" name="Straight Connector 36">
            <a:extLst>
              <a:ext uri="{FF2B5EF4-FFF2-40B4-BE49-F238E27FC236}">
                <a16:creationId xmlns:a16="http://schemas.microsoft.com/office/drawing/2014/main" id="{A266FADC-9D04-4A60-922C-6AF7B06DEF67}"/>
              </a:ext>
            </a:extLst>
          </p:cNvPr>
          <p:cNvCxnSpPr>
            <a:cxnSpLocks/>
            <a:stCxn id="27" idx="6"/>
            <a:endCxn id="28" idx="2"/>
          </p:cNvCxnSpPr>
          <p:nvPr/>
        </p:nvCxnSpPr>
        <p:spPr>
          <a:xfrm>
            <a:off x="2315800" y="3271279"/>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0C85AA7-502A-4EF2-92AC-0A5FC7579CD2}"/>
              </a:ext>
            </a:extLst>
          </p:cNvPr>
          <p:cNvCxnSpPr>
            <a:cxnSpLocks/>
            <a:stCxn id="28" idx="6"/>
            <a:endCxn id="29" idx="2"/>
          </p:cNvCxnSpPr>
          <p:nvPr/>
        </p:nvCxnSpPr>
        <p:spPr>
          <a:xfrm>
            <a:off x="4070433" y="3271279"/>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831E973-B119-4C14-AA71-F5736318E308}"/>
              </a:ext>
            </a:extLst>
          </p:cNvPr>
          <p:cNvCxnSpPr>
            <a:cxnSpLocks/>
            <a:stCxn id="29" idx="6"/>
            <a:endCxn id="36" idx="2"/>
          </p:cNvCxnSpPr>
          <p:nvPr/>
        </p:nvCxnSpPr>
        <p:spPr>
          <a:xfrm>
            <a:off x="5825066" y="3271279"/>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36D3399-F5BD-4A4B-9C69-6D42D48122A8}"/>
              </a:ext>
            </a:extLst>
          </p:cNvPr>
          <p:cNvSpPr txBox="1"/>
          <p:nvPr/>
        </p:nvSpPr>
        <p:spPr>
          <a:xfrm>
            <a:off x="1710502" y="2335836"/>
            <a:ext cx="1815332" cy="430887"/>
          </a:xfrm>
          <a:prstGeom prst="rect">
            <a:avLst/>
          </a:prstGeom>
          <a:noFill/>
        </p:spPr>
        <p:txBody>
          <a:bodyPr wrap="square" lIns="0" tIns="0" rIns="0" bIns="0" rtlCol="0">
            <a:spAutoFit/>
          </a:bodyPr>
          <a:lstStyle/>
          <a:p>
            <a:r>
              <a:rPr lang="en-US" sz="1400" b="1" dirty="0"/>
              <a:t>Commit 1</a:t>
            </a:r>
          </a:p>
          <a:p>
            <a:r>
              <a:rPr lang="en-US" sz="1400" dirty="0"/>
              <a:t>“add coffee recipe”</a:t>
            </a:r>
            <a:endParaRPr lang="en-AU" sz="1400" dirty="0" err="1"/>
          </a:p>
        </p:txBody>
      </p:sp>
      <p:sp>
        <p:nvSpPr>
          <p:cNvPr id="49" name="TextBox 48">
            <a:extLst>
              <a:ext uri="{FF2B5EF4-FFF2-40B4-BE49-F238E27FC236}">
                <a16:creationId xmlns:a16="http://schemas.microsoft.com/office/drawing/2014/main" id="{2EB64F66-E34F-4AB5-952E-47427D378A5B}"/>
              </a:ext>
            </a:extLst>
          </p:cNvPr>
          <p:cNvSpPr txBox="1"/>
          <p:nvPr/>
        </p:nvSpPr>
        <p:spPr>
          <a:xfrm>
            <a:off x="3525834" y="2323136"/>
            <a:ext cx="1815332" cy="646331"/>
          </a:xfrm>
          <a:prstGeom prst="rect">
            <a:avLst/>
          </a:prstGeom>
          <a:noFill/>
        </p:spPr>
        <p:txBody>
          <a:bodyPr wrap="square" lIns="0" tIns="0" rIns="0" bIns="0" rtlCol="0">
            <a:spAutoFit/>
          </a:bodyPr>
          <a:lstStyle/>
          <a:p>
            <a:r>
              <a:rPr lang="en-US" sz="1400" b="1" dirty="0"/>
              <a:t>Commit 2</a:t>
            </a:r>
          </a:p>
          <a:p>
            <a:r>
              <a:rPr lang="en-US" sz="1400" dirty="0"/>
              <a:t>“update water temp from 100 to 90”</a:t>
            </a:r>
            <a:endParaRPr lang="en-AU" sz="1400" dirty="0" err="1"/>
          </a:p>
        </p:txBody>
      </p:sp>
      <p:sp>
        <p:nvSpPr>
          <p:cNvPr id="51" name="TextBox 50">
            <a:extLst>
              <a:ext uri="{FF2B5EF4-FFF2-40B4-BE49-F238E27FC236}">
                <a16:creationId xmlns:a16="http://schemas.microsoft.com/office/drawing/2014/main" id="{BF7F3892-5E70-40FD-B1B3-21201B555D36}"/>
              </a:ext>
            </a:extLst>
          </p:cNvPr>
          <p:cNvSpPr txBox="1"/>
          <p:nvPr/>
        </p:nvSpPr>
        <p:spPr>
          <a:xfrm>
            <a:off x="5296234" y="2323136"/>
            <a:ext cx="1394633" cy="646331"/>
          </a:xfrm>
          <a:prstGeom prst="rect">
            <a:avLst/>
          </a:prstGeom>
          <a:noFill/>
        </p:spPr>
        <p:txBody>
          <a:bodyPr wrap="square" lIns="0" tIns="0" rIns="0" bIns="0" rtlCol="0">
            <a:spAutoFit/>
          </a:bodyPr>
          <a:lstStyle/>
          <a:p>
            <a:r>
              <a:rPr lang="en-US" sz="1400" b="1" dirty="0"/>
              <a:t>Commit 3</a:t>
            </a:r>
          </a:p>
          <a:p>
            <a:r>
              <a:rPr lang="en-US" sz="1400" dirty="0"/>
              <a:t>“merge coffee-bugfix to master”</a:t>
            </a:r>
            <a:endParaRPr lang="en-AU" sz="1400" dirty="0" err="1"/>
          </a:p>
        </p:txBody>
      </p:sp>
      <p:sp>
        <p:nvSpPr>
          <p:cNvPr id="52" name="TextBox 51">
            <a:extLst>
              <a:ext uri="{FF2B5EF4-FFF2-40B4-BE49-F238E27FC236}">
                <a16:creationId xmlns:a16="http://schemas.microsoft.com/office/drawing/2014/main" id="{3397DBF9-DD10-4FDE-905E-155A55F9D756}"/>
              </a:ext>
            </a:extLst>
          </p:cNvPr>
          <p:cNvSpPr txBox="1"/>
          <p:nvPr/>
        </p:nvSpPr>
        <p:spPr>
          <a:xfrm>
            <a:off x="7045700" y="2323135"/>
            <a:ext cx="1815332" cy="430887"/>
          </a:xfrm>
          <a:prstGeom prst="rect">
            <a:avLst/>
          </a:prstGeom>
          <a:noFill/>
        </p:spPr>
        <p:txBody>
          <a:bodyPr wrap="square" lIns="0" tIns="0" rIns="0" bIns="0" rtlCol="0">
            <a:spAutoFit/>
          </a:bodyPr>
          <a:lstStyle/>
          <a:p>
            <a:r>
              <a:rPr lang="en-US" sz="1400" b="1" dirty="0"/>
              <a:t>Commit 4</a:t>
            </a:r>
          </a:p>
          <a:p>
            <a:r>
              <a:rPr lang="en-US" sz="1400" dirty="0"/>
              <a:t>“add soup recipe”</a:t>
            </a:r>
            <a:endParaRPr lang="en-AU" sz="1400" dirty="0" err="1"/>
          </a:p>
        </p:txBody>
      </p:sp>
      <p:grpSp>
        <p:nvGrpSpPr>
          <p:cNvPr id="53" name="Group 52">
            <a:extLst>
              <a:ext uri="{FF2B5EF4-FFF2-40B4-BE49-F238E27FC236}">
                <a16:creationId xmlns:a16="http://schemas.microsoft.com/office/drawing/2014/main" id="{5A5D38B6-6331-4895-B496-5881435A0935}"/>
              </a:ext>
            </a:extLst>
          </p:cNvPr>
          <p:cNvGrpSpPr/>
          <p:nvPr/>
        </p:nvGrpSpPr>
        <p:grpSpPr>
          <a:xfrm>
            <a:off x="745299" y="3091279"/>
            <a:ext cx="1172534" cy="360000"/>
            <a:chOff x="745299" y="4184443"/>
            <a:chExt cx="1172534" cy="360000"/>
          </a:xfrm>
        </p:grpSpPr>
        <p:sp>
          <p:nvSpPr>
            <p:cNvPr id="54" name="TextBox 53">
              <a:extLst>
                <a:ext uri="{FF2B5EF4-FFF2-40B4-BE49-F238E27FC236}">
                  <a16:creationId xmlns:a16="http://schemas.microsoft.com/office/drawing/2014/main" id="{114723FC-7313-47F0-BF19-5A3A82AC6852}"/>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55" name="Picture 54" descr="A picture containing drawing&#10;&#10;Description automatically generated">
              <a:extLst>
                <a:ext uri="{FF2B5EF4-FFF2-40B4-BE49-F238E27FC236}">
                  <a16:creationId xmlns:a16="http://schemas.microsoft.com/office/drawing/2014/main" id="{9015BA71-339C-439B-A67D-B816DF7CBC1D}"/>
                </a:ext>
              </a:extLst>
            </p:cNvPr>
            <p:cNvPicPr>
              <a:picLocks noChangeAspect="1"/>
            </p:cNvPicPr>
            <p:nvPr/>
          </p:nvPicPr>
          <p:blipFill>
            <a:blip r:embed="rId6"/>
            <a:stretch>
              <a:fillRect/>
            </a:stretch>
          </p:blipFill>
          <p:spPr>
            <a:xfrm>
              <a:off x="745299" y="4184443"/>
              <a:ext cx="225000" cy="360000"/>
            </a:xfrm>
            <a:prstGeom prst="rect">
              <a:avLst/>
            </a:prstGeom>
          </p:spPr>
        </p:pic>
      </p:grpSp>
      <p:sp>
        <p:nvSpPr>
          <p:cNvPr id="56" name="Oval 55">
            <a:extLst>
              <a:ext uri="{FF2B5EF4-FFF2-40B4-BE49-F238E27FC236}">
                <a16:creationId xmlns:a16="http://schemas.microsoft.com/office/drawing/2014/main" id="{CC641615-A3CC-48CB-8C4F-B0594B0B21D1}"/>
              </a:ext>
            </a:extLst>
          </p:cNvPr>
          <p:cNvSpPr/>
          <p:nvPr/>
        </p:nvSpPr>
        <p:spPr>
          <a:xfrm>
            <a:off x="8974334" y="3091279"/>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57" name="Straight Connector 56">
            <a:extLst>
              <a:ext uri="{FF2B5EF4-FFF2-40B4-BE49-F238E27FC236}">
                <a16:creationId xmlns:a16="http://schemas.microsoft.com/office/drawing/2014/main" id="{DCF9A238-5D7A-40AF-B648-B66B53A06169}"/>
              </a:ext>
            </a:extLst>
          </p:cNvPr>
          <p:cNvCxnSpPr>
            <a:cxnSpLocks/>
            <a:stCxn id="36" idx="6"/>
            <a:endCxn id="56" idx="2"/>
          </p:cNvCxnSpPr>
          <p:nvPr/>
        </p:nvCxnSpPr>
        <p:spPr>
          <a:xfrm>
            <a:off x="7579700" y="3271279"/>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7D58641-19CE-4352-999F-3516B4F72E07}"/>
              </a:ext>
            </a:extLst>
          </p:cNvPr>
          <p:cNvSpPr txBox="1"/>
          <p:nvPr/>
        </p:nvSpPr>
        <p:spPr>
          <a:xfrm>
            <a:off x="9067733" y="2323136"/>
            <a:ext cx="2378968" cy="430887"/>
          </a:xfrm>
          <a:prstGeom prst="rect">
            <a:avLst/>
          </a:prstGeom>
          <a:noFill/>
        </p:spPr>
        <p:txBody>
          <a:bodyPr wrap="square" lIns="0" tIns="0" rIns="0" bIns="0" rtlCol="0">
            <a:spAutoFit/>
          </a:bodyPr>
          <a:lstStyle/>
          <a:p>
            <a:r>
              <a:rPr lang="en-US" sz="1400" b="1" dirty="0"/>
              <a:t>Commit 5</a:t>
            </a:r>
          </a:p>
          <a:p>
            <a:r>
              <a:rPr lang="en-US" sz="1400" dirty="0"/>
              <a:t>“merge soup to master”</a:t>
            </a:r>
            <a:endParaRPr lang="en-AU" sz="1400" dirty="0" err="1"/>
          </a:p>
        </p:txBody>
      </p:sp>
      <p:sp>
        <p:nvSpPr>
          <p:cNvPr id="59" name="Oval 58">
            <a:extLst>
              <a:ext uri="{FF2B5EF4-FFF2-40B4-BE49-F238E27FC236}">
                <a16:creationId xmlns:a16="http://schemas.microsoft.com/office/drawing/2014/main" id="{7027147E-297A-40A4-A21D-6D8677B5DC6F}"/>
              </a:ext>
            </a:extLst>
          </p:cNvPr>
          <p:cNvSpPr/>
          <p:nvPr/>
        </p:nvSpPr>
        <p:spPr>
          <a:xfrm>
            <a:off x="1958532" y="4327310"/>
            <a:ext cx="360000" cy="36000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0" name="Oval 59">
            <a:extLst>
              <a:ext uri="{FF2B5EF4-FFF2-40B4-BE49-F238E27FC236}">
                <a16:creationId xmlns:a16="http://schemas.microsoft.com/office/drawing/2014/main" id="{CF37962B-A303-4DCC-806E-27CCA2AB3C7A}"/>
              </a:ext>
            </a:extLst>
          </p:cNvPr>
          <p:cNvSpPr/>
          <p:nvPr/>
        </p:nvSpPr>
        <p:spPr>
          <a:xfrm>
            <a:off x="1955800" y="556334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7" name="Straight Connector 66">
            <a:extLst>
              <a:ext uri="{FF2B5EF4-FFF2-40B4-BE49-F238E27FC236}">
                <a16:creationId xmlns:a16="http://schemas.microsoft.com/office/drawing/2014/main" id="{DF4A4460-3DA1-42C0-AFAB-0610D1B941B5}"/>
              </a:ext>
            </a:extLst>
          </p:cNvPr>
          <p:cNvCxnSpPr>
            <a:cxnSpLocks/>
            <a:stCxn id="27" idx="4"/>
            <a:endCxn id="59" idx="0"/>
          </p:cNvCxnSpPr>
          <p:nvPr/>
        </p:nvCxnSpPr>
        <p:spPr>
          <a:xfrm>
            <a:off x="2135800" y="3451279"/>
            <a:ext cx="2732" cy="876031"/>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0B098B3F-AA1B-4132-9718-E09DD3889BF9}"/>
              </a:ext>
            </a:extLst>
          </p:cNvPr>
          <p:cNvSpPr/>
          <p:nvPr/>
        </p:nvSpPr>
        <p:spPr>
          <a:xfrm>
            <a:off x="3710433" y="4327310"/>
            <a:ext cx="360000" cy="36000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70" name="Oval 69">
            <a:extLst>
              <a:ext uri="{FF2B5EF4-FFF2-40B4-BE49-F238E27FC236}">
                <a16:creationId xmlns:a16="http://schemas.microsoft.com/office/drawing/2014/main" id="{346ED682-85D1-4E0D-99CF-BF853241B07D}"/>
              </a:ext>
            </a:extLst>
          </p:cNvPr>
          <p:cNvSpPr/>
          <p:nvPr/>
        </p:nvSpPr>
        <p:spPr>
          <a:xfrm>
            <a:off x="7219700" y="5563341"/>
            <a:ext cx="360000" cy="360000"/>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nvGrpSpPr>
          <p:cNvPr id="72" name="Group 71">
            <a:extLst>
              <a:ext uri="{FF2B5EF4-FFF2-40B4-BE49-F238E27FC236}">
                <a16:creationId xmlns:a16="http://schemas.microsoft.com/office/drawing/2014/main" id="{AAB8398A-9CC5-4320-85E2-D9C6654CDB8B}"/>
              </a:ext>
            </a:extLst>
          </p:cNvPr>
          <p:cNvGrpSpPr/>
          <p:nvPr/>
        </p:nvGrpSpPr>
        <p:grpSpPr>
          <a:xfrm>
            <a:off x="749866" y="4286416"/>
            <a:ext cx="1172534" cy="503165"/>
            <a:chOff x="745299" y="4184443"/>
            <a:chExt cx="1172534" cy="503165"/>
          </a:xfrm>
        </p:grpSpPr>
        <p:sp>
          <p:nvSpPr>
            <p:cNvPr id="73" name="TextBox 72">
              <a:extLst>
                <a:ext uri="{FF2B5EF4-FFF2-40B4-BE49-F238E27FC236}">
                  <a16:creationId xmlns:a16="http://schemas.microsoft.com/office/drawing/2014/main" id="{1D180C8C-6C03-49EB-9CFD-7BC88E30E637}"/>
                </a:ext>
              </a:extLst>
            </p:cNvPr>
            <p:cNvSpPr txBox="1"/>
            <p:nvPr/>
          </p:nvSpPr>
          <p:spPr>
            <a:xfrm>
              <a:off x="1031971" y="4256721"/>
              <a:ext cx="885862" cy="430887"/>
            </a:xfrm>
            <a:prstGeom prst="rect">
              <a:avLst/>
            </a:prstGeom>
            <a:noFill/>
          </p:spPr>
          <p:txBody>
            <a:bodyPr wrap="square" lIns="0" tIns="0" rIns="0" bIns="0" rtlCol="0">
              <a:spAutoFit/>
            </a:bodyPr>
            <a:lstStyle/>
            <a:p>
              <a:r>
                <a:rPr lang="en-US" sz="1400" b="1" dirty="0"/>
                <a:t>coffee-bugfix</a:t>
              </a:r>
              <a:endParaRPr lang="en-AU" sz="1400" dirty="0" err="1"/>
            </a:p>
          </p:txBody>
        </p:sp>
        <p:pic>
          <p:nvPicPr>
            <p:cNvPr id="74" name="Picture 73" descr="A picture containing drawing&#10;&#10;Description automatically generated">
              <a:extLst>
                <a:ext uri="{FF2B5EF4-FFF2-40B4-BE49-F238E27FC236}">
                  <a16:creationId xmlns:a16="http://schemas.microsoft.com/office/drawing/2014/main" id="{38E9FB39-8AA3-4AA9-8299-059669F169B3}"/>
                </a:ext>
              </a:extLst>
            </p:cNvPr>
            <p:cNvPicPr>
              <a:picLocks noChangeAspect="1"/>
            </p:cNvPicPr>
            <p:nvPr/>
          </p:nvPicPr>
          <p:blipFill>
            <a:blip r:embed="rId6"/>
            <a:stretch>
              <a:fillRect/>
            </a:stretch>
          </p:blipFill>
          <p:spPr>
            <a:xfrm>
              <a:off x="745299" y="4184443"/>
              <a:ext cx="225000" cy="360000"/>
            </a:xfrm>
            <a:prstGeom prst="rect">
              <a:avLst/>
            </a:prstGeom>
          </p:spPr>
        </p:pic>
      </p:grpSp>
      <p:grpSp>
        <p:nvGrpSpPr>
          <p:cNvPr id="75" name="Group 74">
            <a:extLst>
              <a:ext uri="{FF2B5EF4-FFF2-40B4-BE49-F238E27FC236}">
                <a16:creationId xmlns:a16="http://schemas.microsoft.com/office/drawing/2014/main" id="{E2EDBADC-4A38-4D56-A265-D15993ED11F5}"/>
              </a:ext>
            </a:extLst>
          </p:cNvPr>
          <p:cNvGrpSpPr/>
          <p:nvPr/>
        </p:nvGrpSpPr>
        <p:grpSpPr>
          <a:xfrm>
            <a:off x="745299" y="5527969"/>
            <a:ext cx="1172534" cy="360000"/>
            <a:chOff x="745299" y="4184443"/>
            <a:chExt cx="1172534" cy="360000"/>
          </a:xfrm>
        </p:grpSpPr>
        <p:sp>
          <p:nvSpPr>
            <p:cNvPr id="76" name="TextBox 75">
              <a:extLst>
                <a:ext uri="{FF2B5EF4-FFF2-40B4-BE49-F238E27FC236}">
                  <a16:creationId xmlns:a16="http://schemas.microsoft.com/office/drawing/2014/main" id="{C50EC4AA-6DB6-450E-A3F5-48FD8186CCDB}"/>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soup</a:t>
              </a:r>
              <a:endParaRPr lang="en-AU" sz="1400" dirty="0" err="1"/>
            </a:p>
          </p:txBody>
        </p:sp>
        <p:pic>
          <p:nvPicPr>
            <p:cNvPr id="77" name="Picture 76" descr="A picture containing drawing&#10;&#10;Description automatically generated">
              <a:extLst>
                <a:ext uri="{FF2B5EF4-FFF2-40B4-BE49-F238E27FC236}">
                  <a16:creationId xmlns:a16="http://schemas.microsoft.com/office/drawing/2014/main" id="{AD7E5A47-1A8D-41C9-AA9E-AC26EF39876A}"/>
                </a:ext>
              </a:extLst>
            </p:cNvPr>
            <p:cNvPicPr>
              <a:picLocks noChangeAspect="1"/>
            </p:cNvPicPr>
            <p:nvPr/>
          </p:nvPicPr>
          <p:blipFill>
            <a:blip r:embed="rId6"/>
            <a:stretch>
              <a:fillRect/>
            </a:stretch>
          </p:blipFill>
          <p:spPr>
            <a:xfrm>
              <a:off x="745299" y="4184443"/>
              <a:ext cx="225000" cy="360000"/>
            </a:xfrm>
            <a:prstGeom prst="rect">
              <a:avLst/>
            </a:prstGeom>
          </p:spPr>
        </p:pic>
      </p:grpSp>
      <p:cxnSp>
        <p:nvCxnSpPr>
          <p:cNvPr id="78" name="Straight Connector 77">
            <a:extLst>
              <a:ext uri="{FF2B5EF4-FFF2-40B4-BE49-F238E27FC236}">
                <a16:creationId xmlns:a16="http://schemas.microsoft.com/office/drawing/2014/main" id="{86E8C4D1-00CB-420E-B7C4-727443CB6F79}"/>
              </a:ext>
            </a:extLst>
          </p:cNvPr>
          <p:cNvCxnSpPr>
            <a:cxnSpLocks/>
            <a:stCxn id="59" idx="6"/>
            <a:endCxn id="69" idx="2"/>
          </p:cNvCxnSpPr>
          <p:nvPr/>
        </p:nvCxnSpPr>
        <p:spPr>
          <a:xfrm>
            <a:off x="2318532" y="4507310"/>
            <a:ext cx="1391901"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1B7C6189-C4F8-4409-BED0-6AD7E1E2A125}"/>
              </a:ext>
            </a:extLst>
          </p:cNvPr>
          <p:cNvSpPr txBox="1"/>
          <p:nvPr/>
        </p:nvSpPr>
        <p:spPr>
          <a:xfrm>
            <a:off x="3296735" y="3621568"/>
            <a:ext cx="1815332" cy="646331"/>
          </a:xfrm>
          <a:prstGeom prst="rect">
            <a:avLst/>
          </a:prstGeom>
          <a:noFill/>
        </p:spPr>
        <p:txBody>
          <a:bodyPr wrap="square" lIns="0" tIns="0" rIns="0" bIns="0" rtlCol="0">
            <a:spAutoFit/>
          </a:bodyPr>
          <a:lstStyle/>
          <a:p>
            <a:r>
              <a:rPr lang="en-US" sz="1400" b="1" dirty="0"/>
              <a:t>Commit 2</a:t>
            </a:r>
          </a:p>
          <a:p>
            <a:r>
              <a:rPr lang="en-US" sz="1400" dirty="0"/>
              <a:t>“update water temp from 100 to 90”</a:t>
            </a:r>
            <a:endParaRPr lang="en-AU" sz="1400" dirty="0" err="1"/>
          </a:p>
        </p:txBody>
      </p:sp>
      <p:cxnSp>
        <p:nvCxnSpPr>
          <p:cNvPr id="80" name="Straight Connector 79">
            <a:extLst>
              <a:ext uri="{FF2B5EF4-FFF2-40B4-BE49-F238E27FC236}">
                <a16:creationId xmlns:a16="http://schemas.microsoft.com/office/drawing/2014/main" id="{36AACF81-3B4F-42FA-88FF-AA00975103B9}"/>
              </a:ext>
            </a:extLst>
          </p:cNvPr>
          <p:cNvCxnSpPr>
            <a:cxnSpLocks/>
            <a:stCxn id="60" idx="6"/>
            <a:endCxn id="70" idx="2"/>
          </p:cNvCxnSpPr>
          <p:nvPr/>
        </p:nvCxnSpPr>
        <p:spPr>
          <a:xfrm>
            <a:off x="2315800" y="5743341"/>
            <a:ext cx="4903900"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D13725D-C8F4-49D6-9205-438B312C6566}"/>
              </a:ext>
            </a:extLst>
          </p:cNvPr>
          <p:cNvSpPr txBox="1"/>
          <p:nvPr/>
        </p:nvSpPr>
        <p:spPr>
          <a:xfrm>
            <a:off x="6822351" y="4971671"/>
            <a:ext cx="1815332" cy="430887"/>
          </a:xfrm>
          <a:prstGeom prst="rect">
            <a:avLst/>
          </a:prstGeom>
          <a:noFill/>
        </p:spPr>
        <p:txBody>
          <a:bodyPr wrap="square" lIns="0" tIns="0" rIns="0" bIns="0" rtlCol="0">
            <a:spAutoFit/>
          </a:bodyPr>
          <a:lstStyle/>
          <a:p>
            <a:r>
              <a:rPr lang="en-US" sz="1400" b="1" dirty="0"/>
              <a:t>Commit 2</a:t>
            </a:r>
          </a:p>
          <a:p>
            <a:r>
              <a:rPr lang="en-US" sz="1400" dirty="0"/>
              <a:t>“add soup recipe”</a:t>
            </a:r>
            <a:endParaRPr lang="en-AU" sz="1400" dirty="0" err="1"/>
          </a:p>
        </p:txBody>
      </p:sp>
      <p:pic>
        <p:nvPicPr>
          <p:cNvPr id="82" name="Graphic 81">
            <a:extLst>
              <a:ext uri="{FF2B5EF4-FFF2-40B4-BE49-F238E27FC236}">
                <a16:creationId xmlns:a16="http://schemas.microsoft.com/office/drawing/2014/main" id="{3A2A636A-59E4-4134-B595-8767B60798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62866" y="3137236"/>
            <a:ext cx="202500" cy="270000"/>
          </a:xfrm>
          <a:prstGeom prst="rect">
            <a:avLst/>
          </a:prstGeom>
        </p:spPr>
      </p:pic>
      <p:pic>
        <p:nvPicPr>
          <p:cNvPr id="83" name="Graphic 82">
            <a:extLst>
              <a:ext uri="{FF2B5EF4-FFF2-40B4-BE49-F238E27FC236}">
                <a16:creationId xmlns:a16="http://schemas.microsoft.com/office/drawing/2014/main" id="{3464FE83-4C68-4DC3-A6D0-219055B439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67733" y="3136279"/>
            <a:ext cx="202500" cy="270000"/>
          </a:xfrm>
          <a:prstGeom prst="rect">
            <a:avLst/>
          </a:prstGeom>
        </p:spPr>
      </p:pic>
      <p:cxnSp>
        <p:nvCxnSpPr>
          <p:cNvPr id="84" name="Straight Connector 83">
            <a:extLst>
              <a:ext uri="{FF2B5EF4-FFF2-40B4-BE49-F238E27FC236}">
                <a16:creationId xmlns:a16="http://schemas.microsoft.com/office/drawing/2014/main" id="{26103D0A-D6DB-4EFB-A1EF-714A2F0B1F2C}"/>
              </a:ext>
            </a:extLst>
          </p:cNvPr>
          <p:cNvCxnSpPr>
            <a:cxnSpLocks/>
            <a:stCxn id="69" idx="6"/>
            <a:endCxn id="29" idx="4"/>
          </p:cNvCxnSpPr>
          <p:nvPr/>
        </p:nvCxnSpPr>
        <p:spPr>
          <a:xfrm flipV="1">
            <a:off x="4070433" y="3451279"/>
            <a:ext cx="1574633" cy="1056031"/>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F0AA1CA-7E3F-4498-AE63-E272FC195906}"/>
              </a:ext>
            </a:extLst>
          </p:cNvPr>
          <p:cNvCxnSpPr>
            <a:cxnSpLocks/>
            <a:stCxn id="70" idx="6"/>
            <a:endCxn id="56" idx="4"/>
          </p:cNvCxnSpPr>
          <p:nvPr/>
        </p:nvCxnSpPr>
        <p:spPr>
          <a:xfrm flipV="1">
            <a:off x="7579700" y="3451279"/>
            <a:ext cx="1574634" cy="2292062"/>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635A4EB2-A04C-4C7A-AA81-E2AC35A9CF69}"/>
              </a:ext>
            </a:extLst>
          </p:cNvPr>
          <p:cNvSpPr/>
          <p:nvPr/>
        </p:nvSpPr>
        <p:spPr>
          <a:xfrm>
            <a:off x="8460235" y="4666149"/>
            <a:ext cx="3160265" cy="173854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89" name="TextBox 88">
            <a:extLst>
              <a:ext uri="{FF2B5EF4-FFF2-40B4-BE49-F238E27FC236}">
                <a16:creationId xmlns:a16="http://schemas.microsoft.com/office/drawing/2014/main" id="{F6ED7710-ED06-4F53-8B8D-33DEB5BE318F}"/>
              </a:ext>
            </a:extLst>
          </p:cNvPr>
          <p:cNvSpPr txBox="1"/>
          <p:nvPr/>
        </p:nvSpPr>
        <p:spPr>
          <a:xfrm>
            <a:off x="9129566" y="4815687"/>
            <a:ext cx="2354010" cy="1477328"/>
          </a:xfrm>
          <a:prstGeom prst="rect">
            <a:avLst/>
          </a:prstGeom>
          <a:noFill/>
        </p:spPr>
        <p:txBody>
          <a:bodyPr wrap="square" lIns="0" tIns="0" rIns="0" bIns="0" rtlCol="0">
            <a:spAutoFit/>
          </a:bodyPr>
          <a:lstStyle/>
          <a:p>
            <a:pPr algn="l"/>
            <a:r>
              <a:rPr lang="en-US" sz="1200" dirty="0"/>
              <a:t>The example here solves one issue by allowing Mary and John to work in parallel without blocking each other’s work. However, at the end, the water temperature is back to 90 degrees! This is something that testing can resolve, which we won’t cover in this course. </a:t>
            </a:r>
            <a:endParaRPr lang="en-AU" sz="1200" dirty="0" err="1"/>
          </a:p>
        </p:txBody>
      </p:sp>
      <p:pic>
        <p:nvPicPr>
          <p:cNvPr id="90" name="Picture 89" descr="A drawing of a cartoon character&#10;&#10;Description automatically generated">
            <a:extLst>
              <a:ext uri="{FF2B5EF4-FFF2-40B4-BE49-F238E27FC236}">
                <a16:creationId xmlns:a16="http://schemas.microsoft.com/office/drawing/2014/main" id="{DB1FC641-910C-410C-9125-3C082F0A1B4F}"/>
              </a:ext>
            </a:extLst>
          </p:cNvPr>
          <p:cNvPicPr>
            <a:picLocks noChangeAspect="1"/>
          </p:cNvPicPr>
          <p:nvPr/>
        </p:nvPicPr>
        <p:blipFill>
          <a:blip r:embed="rId9"/>
          <a:stretch>
            <a:fillRect/>
          </a:stretch>
        </p:blipFill>
        <p:spPr>
          <a:xfrm>
            <a:off x="8610282" y="4825019"/>
            <a:ext cx="360000" cy="360000"/>
          </a:xfrm>
          <a:prstGeom prst="rect">
            <a:avLst/>
          </a:prstGeom>
        </p:spPr>
      </p:pic>
      <p:sp>
        <p:nvSpPr>
          <p:cNvPr id="93" name="TextBox 92">
            <a:extLst>
              <a:ext uri="{FF2B5EF4-FFF2-40B4-BE49-F238E27FC236}">
                <a16:creationId xmlns:a16="http://schemas.microsoft.com/office/drawing/2014/main" id="{2D811C14-09B9-455D-803E-AA72823EF42C}"/>
              </a:ext>
            </a:extLst>
          </p:cNvPr>
          <p:cNvSpPr txBox="1"/>
          <p:nvPr/>
        </p:nvSpPr>
        <p:spPr>
          <a:xfrm>
            <a:off x="1018285" y="3597513"/>
            <a:ext cx="1075259" cy="646331"/>
          </a:xfrm>
          <a:prstGeom prst="rect">
            <a:avLst/>
          </a:prstGeom>
          <a:noFill/>
        </p:spPr>
        <p:txBody>
          <a:bodyPr wrap="square" lIns="0" tIns="0" rIns="0" bIns="0" rtlCol="0">
            <a:spAutoFit/>
          </a:bodyPr>
          <a:lstStyle/>
          <a:p>
            <a:r>
              <a:rPr lang="en-US" sz="1400" dirty="0">
                <a:solidFill>
                  <a:schemeClr val="accent1"/>
                </a:solidFill>
              </a:rPr>
              <a:t>Mary creates coffee-bugfix branch</a:t>
            </a:r>
            <a:endParaRPr lang="en-AU" sz="1400" dirty="0" err="1">
              <a:solidFill>
                <a:schemeClr val="accent1"/>
              </a:solidFill>
            </a:endParaRPr>
          </a:p>
        </p:txBody>
      </p:sp>
      <p:sp>
        <p:nvSpPr>
          <p:cNvPr id="94" name="TextBox 93">
            <a:extLst>
              <a:ext uri="{FF2B5EF4-FFF2-40B4-BE49-F238E27FC236}">
                <a16:creationId xmlns:a16="http://schemas.microsoft.com/office/drawing/2014/main" id="{8E630883-DD49-4F9E-91DD-A927A22EE148}"/>
              </a:ext>
            </a:extLst>
          </p:cNvPr>
          <p:cNvSpPr txBox="1"/>
          <p:nvPr/>
        </p:nvSpPr>
        <p:spPr>
          <a:xfrm>
            <a:off x="980899" y="4975281"/>
            <a:ext cx="1075259" cy="430887"/>
          </a:xfrm>
          <a:prstGeom prst="rect">
            <a:avLst/>
          </a:prstGeom>
          <a:noFill/>
        </p:spPr>
        <p:txBody>
          <a:bodyPr wrap="square" lIns="0" tIns="0" rIns="0" bIns="0" rtlCol="0">
            <a:spAutoFit/>
          </a:bodyPr>
          <a:lstStyle/>
          <a:p>
            <a:r>
              <a:rPr lang="en-US" sz="1400" dirty="0">
                <a:solidFill>
                  <a:schemeClr val="accent1"/>
                </a:solidFill>
              </a:rPr>
              <a:t>John creates soup branch</a:t>
            </a:r>
            <a:endParaRPr lang="en-AU" sz="1400" dirty="0" err="1">
              <a:solidFill>
                <a:schemeClr val="accent1"/>
              </a:solidFill>
            </a:endParaRPr>
          </a:p>
        </p:txBody>
      </p:sp>
      <p:sp>
        <p:nvSpPr>
          <p:cNvPr id="95" name="TextBox 94">
            <a:extLst>
              <a:ext uri="{FF2B5EF4-FFF2-40B4-BE49-F238E27FC236}">
                <a16:creationId xmlns:a16="http://schemas.microsoft.com/office/drawing/2014/main" id="{AE061B04-C7AE-4946-BA99-8CC097EBD173}"/>
              </a:ext>
            </a:extLst>
          </p:cNvPr>
          <p:cNvSpPr txBox="1"/>
          <p:nvPr/>
        </p:nvSpPr>
        <p:spPr>
          <a:xfrm>
            <a:off x="5093110" y="3857021"/>
            <a:ext cx="1075259" cy="646331"/>
          </a:xfrm>
          <a:prstGeom prst="rect">
            <a:avLst/>
          </a:prstGeom>
          <a:noFill/>
        </p:spPr>
        <p:txBody>
          <a:bodyPr wrap="square" lIns="0" tIns="0" rIns="0" bIns="0" rtlCol="0">
            <a:spAutoFit/>
          </a:bodyPr>
          <a:lstStyle/>
          <a:p>
            <a:r>
              <a:rPr lang="en-US" sz="1400" dirty="0">
                <a:solidFill>
                  <a:schemeClr val="accent1"/>
                </a:solidFill>
              </a:rPr>
              <a:t>Mary merges her branch to master</a:t>
            </a:r>
            <a:endParaRPr lang="en-AU" sz="1400" dirty="0" err="1">
              <a:solidFill>
                <a:schemeClr val="accent1"/>
              </a:solidFill>
            </a:endParaRPr>
          </a:p>
        </p:txBody>
      </p:sp>
      <p:sp>
        <p:nvSpPr>
          <p:cNvPr id="96" name="TextBox 95">
            <a:extLst>
              <a:ext uri="{FF2B5EF4-FFF2-40B4-BE49-F238E27FC236}">
                <a16:creationId xmlns:a16="http://schemas.microsoft.com/office/drawing/2014/main" id="{B33B57AF-11AD-44C7-AAA5-E856B0314E0B}"/>
              </a:ext>
            </a:extLst>
          </p:cNvPr>
          <p:cNvSpPr txBox="1"/>
          <p:nvPr/>
        </p:nvSpPr>
        <p:spPr>
          <a:xfrm>
            <a:off x="8980941" y="3811279"/>
            <a:ext cx="1075259" cy="646331"/>
          </a:xfrm>
          <a:prstGeom prst="rect">
            <a:avLst/>
          </a:prstGeom>
          <a:noFill/>
        </p:spPr>
        <p:txBody>
          <a:bodyPr wrap="square" lIns="0" tIns="0" rIns="0" bIns="0" rtlCol="0">
            <a:spAutoFit/>
          </a:bodyPr>
          <a:lstStyle/>
          <a:p>
            <a:r>
              <a:rPr lang="en-US" sz="1400" dirty="0">
                <a:solidFill>
                  <a:schemeClr val="accent1"/>
                </a:solidFill>
              </a:rPr>
              <a:t>John merges his branch to master</a:t>
            </a:r>
            <a:endParaRPr lang="en-AU" sz="1400" dirty="0" err="1">
              <a:solidFill>
                <a:schemeClr val="accent1"/>
              </a:solidFill>
            </a:endParaRPr>
          </a:p>
        </p:txBody>
      </p:sp>
    </p:spTree>
    <p:extLst>
      <p:ext uri="{BB962C8B-B14F-4D97-AF65-F5344CB8AC3E}">
        <p14:creationId xmlns:p14="http://schemas.microsoft.com/office/powerpoint/2010/main" val="33404847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4"/>
                                        </p:tgtEl>
                                        <p:attrNameLst>
                                          <p:attrName>style.visibility</p:attrName>
                                        </p:attrNameLst>
                                      </p:cBhvr>
                                      <p:to>
                                        <p:strVal val="visible"/>
                                      </p:to>
                                    </p:set>
                                    <p:animEffect transition="in" filter="fade">
                                      <p:cBhvr>
                                        <p:cTn id="23" dur="500"/>
                                        <p:tgtEl>
                                          <p:spTgt spid="9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5"/>
                                        </p:tgtEl>
                                        <p:attrNameLst>
                                          <p:attrName>style.visibility</p:attrName>
                                        </p:attrNameLst>
                                      </p:cBhvr>
                                      <p:to>
                                        <p:strVal val="visible"/>
                                      </p:to>
                                    </p:set>
                                    <p:animEffect transition="in" filter="fade">
                                      <p:cBhvr>
                                        <p:cTn id="28" dur="500"/>
                                        <p:tgtEl>
                                          <p:spTgt spid="7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fade">
                                      <p:cBhvr>
                                        <p:cTn id="42" dur="500"/>
                                        <p:tgtEl>
                                          <p:spTgt spid="6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fade">
                                      <p:cBhvr>
                                        <p:cTn id="56" dur="500"/>
                                        <p:tgtEl>
                                          <p:spTgt spid="8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4"/>
                                        </p:tgtEl>
                                        <p:attrNameLst>
                                          <p:attrName>style.visibility</p:attrName>
                                        </p:attrNameLst>
                                      </p:cBhvr>
                                      <p:to>
                                        <p:strVal val="visible"/>
                                      </p:to>
                                    </p:set>
                                    <p:animEffect transition="in" filter="fade">
                                      <p:cBhvr>
                                        <p:cTn id="61" dur="500"/>
                                        <p:tgtEl>
                                          <p:spTgt spid="84"/>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animEffect transition="in" filter="fade">
                                      <p:cBhvr>
                                        <p:cTn id="67" dur="500"/>
                                        <p:tgtEl>
                                          <p:spTgt spid="9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nodeType="with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fade">
                                      <p:cBhvr>
                                        <p:cTn id="73" dur="500"/>
                                        <p:tgtEl>
                                          <p:spTgt spid="43"/>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fade">
                                      <p:cBhvr>
                                        <p:cTn id="76" dur="500"/>
                                        <p:tgtEl>
                                          <p:spTgt spid="28"/>
                                        </p:tgtEl>
                                      </p:cBhvr>
                                    </p:animEffect>
                                  </p:childTnLst>
                                </p:cTn>
                              </p:par>
                              <p:par>
                                <p:cTn id="77" presetID="10" presetClass="entr" presetSubtype="0" fill="hold" nodeType="with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par>
                                <p:cTn id="83" presetID="10" presetClass="entr" presetSubtype="0" fill="hold" nodeType="withEffect">
                                  <p:stCondLst>
                                    <p:cond delay="0"/>
                                  </p:stCondLst>
                                  <p:childTnLst>
                                    <p:set>
                                      <p:cBhvr>
                                        <p:cTn id="84" dur="1" fill="hold">
                                          <p:stCondLst>
                                            <p:cond delay="0"/>
                                          </p:stCondLst>
                                        </p:cTn>
                                        <p:tgtEl>
                                          <p:spTgt spid="82"/>
                                        </p:tgtEl>
                                        <p:attrNameLst>
                                          <p:attrName>style.visibility</p:attrName>
                                        </p:attrNameLst>
                                      </p:cBhvr>
                                      <p:to>
                                        <p:strVal val="visible"/>
                                      </p:to>
                                    </p:set>
                                    <p:animEffect transition="in" filter="fade">
                                      <p:cBhvr>
                                        <p:cTn id="85" dur="500"/>
                                        <p:tgtEl>
                                          <p:spTgt spid="8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85"/>
                                        </p:tgtEl>
                                        <p:attrNameLst>
                                          <p:attrName>style.visibility</p:attrName>
                                        </p:attrNameLst>
                                      </p:cBhvr>
                                      <p:to>
                                        <p:strVal val="visible"/>
                                      </p:to>
                                    </p:set>
                                    <p:animEffect transition="in" filter="fade">
                                      <p:cBhvr>
                                        <p:cTn id="90" dur="500"/>
                                        <p:tgtEl>
                                          <p:spTgt spid="8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6"/>
                                        </p:tgtEl>
                                        <p:attrNameLst>
                                          <p:attrName>style.visibility</p:attrName>
                                        </p:attrNameLst>
                                      </p:cBhvr>
                                      <p:to>
                                        <p:strVal val="visible"/>
                                      </p:to>
                                    </p:set>
                                    <p:animEffect transition="in" filter="fade">
                                      <p:cBhvr>
                                        <p:cTn id="93" dur="500"/>
                                        <p:tgtEl>
                                          <p:spTgt spid="9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par>
                                <p:cTn id="97" presetID="10"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fade">
                                      <p:cBhvr>
                                        <p:cTn id="99" dur="500"/>
                                        <p:tgtEl>
                                          <p:spTgt spid="83"/>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500"/>
                                        <p:tgtEl>
                                          <p:spTgt spid="58"/>
                                        </p:tgtEl>
                                      </p:cBhvr>
                                    </p:animEffect>
                                  </p:childTnLst>
                                </p:cTn>
                              </p:par>
                              <p:par>
                                <p:cTn id="103" presetID="10" presetClass="entr" presetSubtype="0" fill="hold" nodeType="with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500"/>
                                        <p:tgtEl>
                                          <p:spTgt spid="57"/>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fade">
                                      <p:cBhvr>
                                        <p:cTn id="108" dur="500"/>
                                        <p:tgtEl>
                                          <p:spTgt spid="36"/>
                                        </p:tgtEl>
                                      </p:cBhvr>
                                    </p:animEffect>
                                  </p:childTnLst>
                                </p:cTn>
                              </p:par>
                              <p:par>
                                <p:cTn id="109" presetID="10" presetClass="entr" presetSubtype="0" fill="hold"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500"/>
                                        <p:tgtEl>
                                          <p:spTgt spid="44"/>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500"/>
                                        <p:tgtEl>
                                          <p:spTgt spid="5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fade">
                                      <p:cBhvr>
                                        <p:cTn id="119" dur="500"/>
                                        <p:tgtEl>
                                          <p:spTgt spid="8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89"/>
                                        </p:tgtEl>
                                        <p:attrNameLst>
                                          <p:attrName>style.visibility</p:attrName>
                                        </p:attrNameLst>
                                      </p:cBhvr>
                                      <p:to>
                                        <p:strVal val="visible"/>
                                      </p:to>
                                    </p:set>
                                    <p:animEffect transition="in" filter="fade">
                                      <p:cBhvr>
                                        <p:cTn id="122" dur="500"/>
                                        <p:tgtEl>
                                          <p:spTgt spid="89"/>
                                        </p:tgtEl>
                                      </p:cBhvr>
                                    </p:animEffect>
                                  </p:childTnLst>
                                </p:cTn>
                              </p:par>
                              <p:par>
                                <p:cTn id="123" presetID="10" presetClass="entr" presetSubtype="0" fill="hold" nodeType="withEffect">
                                  <p:stCondLst>
                                    <p:cond delay="0"/>
                                  </p:stCondLst>
                                  <p:childTnLst>
                                    <p:set>
                                      <p:cBhvr>
                                        <p:cTn id="124" dur="1" fill="hold">
                                          <p:stCondLst>
                                            <p:cond delay="0"/>
                                          </p:stCondLst>
                                        </p:cTn>
                                        <p:tgtEl>
                                          <p:spTgt spid="90"/>
                                        </p:tgtEl>
                                        <p:attrNameLst>
                                          <p:attrName>style.visibility</p:attrName>
                                        </p:attrNameLst>
                                      </p:cBhvr>
                                      <p:to>
                                        <p:strVal val="visible"/>
                                      </p:to>
                                    </p:set>
                                    <p:animEffect transition="in" filter="fade">
                                      <p:cBhvr>
                                        <p:cTn id="125"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6" grpId="0" animBg="1"/>
      <p:bldP spid="49" grpId="0"/>
      <p:bldP spid="51" grpId="0"/>
      <p:bldP spid="52" grpId="0"/>
      <p:bldP spid="56" grpId="0" animBg="1"/>
      <p:bldP spid="58" grpId="0"/>
      <p:bldP spid="59" grpId="0" animBg="1"/>
      <p:bldP spid="60" grpId="0" animBg="1"/>
      <p:bldP spid="69" grpId="0" animBg="1"/>
      <p:bldP spid="70" grpId="0" animBg="1"/>
      <p:bldP spid="79" grpId="0"/>
      <p:bldP spid="81" grpId="0"/>
      <p:bldP spid="88" grpId="0" animBg="1"/>
      <p:bldP spid="89" grpId="0"/>
      <p:bldP spid="93" grpId="0"/>
      <p:bldP spid="94" grpId="0"/>
      <p:bldP spid="95" grpId="0"/>
      <p:bldP spid="9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Another benefit of working in branches is having a clean branch history. The example below shows a messy branch history. </a:t>
            </a:r>
            <a:endParaRPr lang="en-AU" sz="1800" dirty="0" err="1"/>
          </a:p>
        </p:txBody>
      </p:sp>
      <p:sp>
        <p:nvSpPr>
          <p:cNvPr id="3" name="Oval 2">
            <a:extLst>
              <a:ext uri="{FF2B5EF4-FFF2-40B4-BE49-F238E27FC236}">
                <a16:creationId xmlns:a16="http://schemas.microsoft.com/office/drawing/2014/main" id="{8B4AED94-F2F7-45B7-90E9-DDC611010061}"/>
              </a:ext>
            </a:extLst>
          </p:cNvPr>
          <p:cNvSpPr/>
          <p:nvPr/>
        </p:nvSpPr>
        <p:spPr>
          <a:xfrm>
            <a:off x="19558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231FB0B6-EA47-4DBC-B21E-DF81C28F669E}"/>
              </a:ext>
            </a:extLst>
          </p:cNvPr>
          <p:cNvSpPr/>
          <p:nvPr/>
        </p:nvSpPr>
        <p:spPr>
          <a:xfrm>
            <a:off x="3710433"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84AC5A15-57E0-473A-B5C5-8AC0709FC16F}"/>
              </a:ext>
            </a:extLst>
          </p:cNvPr>
          <p:cNvSpPr/>
          <p:nvPr/>
        </p:nvSpPr>
        <p:spPr>
          <a:xfrm>
            <a:off x="5465066"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Oval 19">
            <a:extLst>
              <a:ext uri="{FF2B5EF4-FFF2-40B4-BE49-F238E27FC236}">
                <a16:creationId xmlns:a16="http://schemas.microsoft.com/office/drawing/2014/main" id="{B8E1BE40-075F-45F3-896F-392E25D4A128}"/>
              </a:ext>
            </a:extLst>
          </p:cNvPr>
          <p:cNvSpPr/>
          <p:nvPr/>
        </p:nvSpPr>
        <p:spPr>
          <a:xfrm>
            <a:off x="72197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 name="Straight Connector 6">
            <a:extLst>
              <a:ext uri="{FF2B5EF4-FFF2-40B4-BE49-F238E27FC236}">
                <a16:creationId xmlns:a16="http://schemas.microsoft.com/office/drawing/2014/main" id="{5A5F0ACE-66B3-4C92-BB5A-12F0C11620CA}"/>
              </a:ext>
            </a:extLst>
          </p:cNvPr>
          <p:cNvCxnSpPr>
            <a:stCxn id="3" idx="6"/>
            <a:endCxn id="18" idx="2"/>
          </p:cNvCxnSpPr>
          <p:nvPr/>
        </p:nvCxnSpPr>
        <p:spPr>
          <a:xfrm>
            <a:off x="2315800"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B06F83-3503-4A31-9347-C69ECA7A38D2}"/>
              </a:ext>
            </a:extLst>
          </p:cNvPr>
          <p:cNvCxnSpPr>
            <a:cxnSpLocks/>
            <a:stCxn id="18" idx="6"/>
            <a:endCxn id="19" idx="2"/>
          </p:cNvCxnSpPr>
          <p:nvPr/>
        </p:nvCxnSpPr>
        <p:spPr>
          <a:xfrm>
            <a:off x="4070433"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B816D-F120-40EF-BC6B-830DE6A3BDAC}"/>
              </a:ext>
            </a:extLst>
          </p:cNvPr>
          <p:cNvCxnSpPr>
            <a:cxnSpLocks/>
            <a:stCxn id="19" idx="6"/>
            <a:endCxn id="20" idx="2"/>
          </p:cNvCxnSpPr>
          <p:nvPr/>
        </p:nvCxnSpPr>
        <p:spPr>
          <a:xfrm>
            <a:off x="5825066" y="38564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41F4CC6-2FCE-4FE7-A3D3-EFA4461D8C30}"/>
              </a:ext>
            </a:extLst>
          </p:cNvPr>
          <p:cNvSpPr txBox="1"/>
          <p:nvPr/>
        </p:nvSpPr>
        <p:spPr>
          <a:xfrm>
            <a:off x="1710502" y="2921000"/>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39" name="TextBox 38">
            <a:extLst>
              <a:ext uri="{FF2B5EF4-FFF2-40B4-BE49-F238E27FC236}">
                <a16:creationId xmlns:a16="http://schemas.microsoft.com/office/drawing/2014/main" id="{C04C81C4-F4C6-44F7-AD78-276FA7C5A86F}"/>
              </a:ext>
            </a:extLst>
          </p:cNvPr>
          <p:cNvSpPr txBox="1"/>
          <p:nvPr/>
        </p:nvSpPr>
        <p:spPr>
          <a:xfrm>
            <a:off x="3525834" y="2908300"/>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40" name="TextBox 39">
            <a:extLst>
              <a:ext uri="{FF2B5EF4-FFF2-40B4-BE49-F238E27FC236}">
                <a16:creationId xmlns:a16="http://schemas.microsoft.com/office/drawing/2014/main" id="{1846C027-47E0-48AF-9FC5-94BE80671F8B}"/>
              </a:ext>
            </a:extLst>
          </p:cNvPr>
          <p:cNvSpPr txBox="1"/>
          <p:nvPr/>
        </p:nvSpPr>
        <p:spPr>
          <a:xfrm>
            <a:off x="5296234" y="2908300"/>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41" name="TextBox 40">
            <a:extLst>
              <a:ext uri="{FF2B5EF4-FFF2-40B4-BE49-F238E27FC236}">
                <a16:creationId xmlns:a16="http://schemas.microsoft.com/office/drawing/2014/main" id="{3926A1C9-86F0-4ACC-B4C0-BA535590B6A3}"/>
              </a:ext>
            </a:extLst>
          </p:cNvPr>
          <p:cNvSpPr txBox="1"/>
          <p:nvPr/>
        </p:nvSpPr>
        <p:spPr>
          <a:xfrm>
            <a:off x="7045700" y="2908299"/>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3" name="Group 32">
            <a:extLst>
              <a:ext uri="{FF2B5EF4-FFF2-40B4-BE49-F238E27FC236}">
                <a16:creationId xmlns:a16="http://schemas.microsoft.com/office/drawing/2014/main" id="{8D1179B7-94B2-4B38-A75A-10B77EA02093}"/>
              </a:ext>
            </a:extLst>
          </p:cNvPr>
          <p:cNvGrpSpPr/>
          <p:nvPr/>
        </p:nvGrpSpPr>
        <p:grpSpPr>
          <a:xfrm>
            <a:off x="745299" y="3676443"/>
            <a:ext cx="1172534" cy="360000"/>
            <a:chOff x="745299" y="4184443"/>
            <a:chExt cx="1172534" cy="360000"/>
          </a:xfrm>
        </p:grpSpPr>
        <p:sp>
          <p:nvSpPr>
            <p:cNvPr id="42" name="TextBox 41">
              <a:extLst>
                <a:ext uri="{FF2B5EF4-FFF2-40B4-BE49-F238E27FC236}">
                  <a16:creationId xmlns:a16="http://schemas.microsoft.com/office/drawing/2014/main" id="{BE28ADC4-12D4-46C7-A284-5B4862A27D1D}"/>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31" name="Picture 30" descr="A picture containing drawing&#10;&#10;Description automatically generated">
              <a:extLst>
                <a:ext uri="{FF2B5EF4-FFF2-40B4-BE49-F238E27FC236}">
                  <a16:creationId xmlns:a16="http://schemas.microsoft.com/office/drawing/2014/main" id="{02C1AFD8-3A28-4A23-8EE0-585C94D98438}"/>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6" name="Oval 45">
            <a:extLst>
              <a:ext uri="{FF2B5EF4-FFF2-40B4-BE49-F238E27FC236}">
                <a16:creationId xmlns:a16="http://schemas.microsoft.com/office/drawing/2014/main" id="{70ABE958-9952-4ADF-9135-AB3507F02C93}"/>
              </a:ext>
            </a:extLst>
          </p:cNvPr>
          <p:cNvSpPr/>
          <p:nvPr/>
        </p:nvSpPr>
        <p:spPr>
          <a:xfrm>
            <a:off x="8974334"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7" name="Straight Connector 46">
            <a:extLst>
              <a:ext uri="{FF2B5EF4-FFF2-40B4-BE49-F238E27FC236}">
                <a16:creationId xmlns:a16="http://schemas.microsoft.com/office/drawing/2014/main" id="{7BDFA05B-817B-464B-88CA-1AC5ADBEA749}"/>
              </a:ext>
            </a:extLst>
          </p:cNvPr>
          <p:cNvCxnSpPr>
            <a:cxnSpLocks/>
            <a:stCxn id="20" idx="6"/>
            <a:endCxn id="46" idx="2"/>
          </p:cNvCxnSpPr>
          <p:nvPr/>
        </p:nvCxnSpPr>
        <p:spPr>
          <a:xfrm>
            <a:off x="7579700" y="38564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D84463-DA18-45FB-84CE-2E3A97CB5101}"/>
              </a:ext>
            </a:extLst>
          </p:cNvPr>
          <p:cNvSpPr txBox="1"/>
          <p:nvPr/>
        </p:nvSpPr>
        <p:spPr>
          <a:xfrm>
            <a:off x="9067734" y="2908300"/>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pic>
        <p:nvPicPr>
          <p:cNvPr id="51" name="Picture 50" descr="A picture containing drawing&#10;&#10;Description automatically generated">
            <a:extLst>
              <a:ext uri="{FF2B5EF4-FFF2-40B4-BE49-F238E27FC236}">
                <a16:creationId xmlns:a16="http://schemas.microsoft.com/office/drawing/2014/main" id="{D46F3F0B-1641-4D3B-9768-E71401D9DB6E}"/>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81221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500"/>
                                        <p:tgtEl>
                                          <p:spTgt spid="4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animEffect transition="in" filter="fade">
                                      <p:cBhvr>
                                        <p:cTn id="4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9" grpId="0"/>
      <p:bldP spid="40" grpId="0"/>
      <p:bldP spid="41" grpId="0"/>
      <p:bldP spid="46" grpId="0" animBg="1"/>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276999"/>
          </a:xfrm>
          <a:prstGeom prst="rect">
            <a:avLst/>
          </a:prstGeom>
          <a:noFill/>
        </p:spPr>
        <p:txBody>
          <a:bodyPr wrap="square" lIns="0" tIns="0" rIns="0" bIns="0" rtlCol="0">
            <a:spAutoFit/>
          </a:bodyPr>
          <a:lstStyle/>
          <a:p>
            <a:r>
              <a:rPr lang="en-US" sz="1800" dirty="0"/>
              <a:t>We can instead create a new branch called vegetable-soup and make our changes there. </a:t>
            </a:r>
            <a:endParaRPr lang="en-AU" sz="1800" dirty="0" err="1"/>
          </a:p>
        </p:txBody>
      </p:sp>
      <p:sp>
        <p:nvSpPr>
          <p:cNvPr id="3" name="Oval 2">
            <a:extLst>
              <a:ext uri="{FF2B5EF4-FFF2-40B4-BE49-F238E27FC236}">
                <a16:creationId xmlns:a16="http://schemas.microsoft.com/office/drawing/2014/main" id="{8B4AED94-F2F7-45B7-90E9-DDC611010061}"/>
              </a:ext>
            </a:extLst>
          </p:cNvPr>
          <p:cNvSpPr/>
          <p:nvPr/>
        </p:nvSpPr>
        <p:spPr>
          <a:xfrm>
            <a:off x="19558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231FB0B6-EA47-4DBC-B21E-DF81C28F669E}"/>
              </a:ext>
            </a:extLst>
          </p:cNvPr>
          <p:cNvSpPr/>
          <p:nvPr/>
        </p:nvSpPr>
        <p:spPr>
          <a:xfrm>
            <a:off x="3710433"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84AC5A15-57E0-473A-B5C5-8AC0709FC16F}"/>
              </a:ext>
            </a:extLst>
          </p:cNvPr>
          <p:cNvSpPr/>
          <p:nvPr/>
        </p:nvSpPr>
        <p:spPr>
          <a:xfrm>
            <a:off x="4614166"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Oval 19">
            <a:extLst>
              <a:ext uri="{FF2B5EF4-FFF2-40B4-BE49-F238E27FC236}">
                <a16:creationId xmlns:a16="http://schemas.microsoft.com/office/drawing/2014/main" id="{B8E1BE40-075F-45F3-896F-392E25D4A128}"/>
              </a:ext>
            </a:extLst>
          </p:cNvPr>
          <p:cNvSpPr/>
          <p:nvPr/>
        </p:nvSpPr>
        <p:spPr>
          <a:xfrm>
            <a:off x="6368800"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 name="Straight Connector 6">
            <a:extLst>
              <a:ext uri="{FF2B5EF4-FFF2-40B4-BE49-F238E27FC236}">
                <a16:creationId xmlns:a16="http://schemas.microsoft.com/office/drawing/2014/main" id="{5A5F0ACE-66B3-4C92-BB5A-12F0C11620CA}"/>
              </a:ext>
            </a:extLst>
          </p:cNvPr>
          <p:cNvCxnSpPr>
            <a:stCxn id="3" idx="6"/>
            <a:endCxn id="18" idx="2"/>
          </p:cNvCxnSpPr>
          <p:nvPr/>
        </p:nvCxnSpPr>
        <p:spPr>
          <a:xfrm>
            <a:off x="2315800"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B06F83-3503-4A31-9347-C69ECA7A38D2}"/>
              </a:ext>
            </a:extLst>
          </p:cNvPr>
          <p:cNvCxnSpPr>
            <a:cxnSpLocks/>
            <a:stCxn id="18" idx="6"/>
            <a:endCxn id="19" idx="2"/>
          </p:cNvCxnSpPr>
          <p:nvPr/>
        </p:nvCxnSpPr>
        <p:spPr>
          <a:xfrm>
            <a:off x="4070433" y="3856443"/>
            <a:ext cx="543733" cy="205740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B816D-F120-40EF-BC6B-830DE6A3BDAC}"/>
              </a:ext>
            </a:extLst>
          </p:cNvPr>
          <p:cNvCxnSpPr>
            <a:cxnSpLocks/>
            <a:stCxn id="19" idx="6"/>
            <a:endCxn id="20" idx="2"/>
          </p:cNvCxnSpPr>
          <p:nvPr/>
        </p:nvCxnSpPr>
        <p:spPr>
          <a:xfrm>
            <a:off x="4974166" y="59138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41F4CC6-2FCE-4FE7-A3D3-EFA4461D8C30}"/>
              </a:ext>
            </a:extLst>
          </p:cNvPr>
          <p:cNvSpPr txBox="1"/>
          <p:nvPr/>
        </p:nvSpPr>
        <p:spPr>
          <a:xfrm>
            <a:off x="1710502" y="2921000"/>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39" name="TextBox 38">
            <a:extLst>
              <a:ext uri="{FF2B5EF4-FFF2-40B4-BE49-F238E27FC236}">
                <a16:creationId xmlns:a16="http://schemas.microsoft.com/office/drawing/2014/main" id="{C04C81C4-F4C6-44F7-AD78-276FA7C5A86F}"/>
              </a:ext>
            </a:extLst>
          </p:cNvPr>
          <p:cNvSpPr txBox="1"/>
          <p:nvPr/>
        </p:nvSpPr>
        <p:spPr>
          <a:xfrm>
            <a:off x="3525834" y="2908300"/>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40" name="TextBox 39">
            <a:extLst>
              <a:ext uri="{FF2B5EF4-FFF2-40B4-BE49-F238E27FC236}">
                <a16:creationId xmlns:a16="http://schemas.microsoft.com/office/drawing/2014/main" id="{1846C027-47E0-48AF-9FC5-94BE80671F8B}"/>
              </a:ext>
            </a:extLst>
          </p:cNvPr>
          <p:cNvSpPr txBox="1"/>
          <p:nvPr/>
        </p:nvSpPr>
        <p:spPr>
          <a:xfrm>
            <a:off x="4631918" y="495657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41" name="TextBox 40">
            <a:extLst>
              <a:ext uri="{FF2B5EF4-FFF2-40B4-BE49-F238E27FC236}">
                <a16:creationId xmlns:a16="http://schemas.microsoft.com/office/drawing/2014/main" id="{3926A1C9-86F0-4ACC-B4C0-BA535590B6A3}"/>
              </a:ext>
            </a:extLst>
          </p:cNvPr>
          <p:cNvSpPr txBox="1"/>
          <p:nvPr/>
        </p:nvSpPr>
        <p:spPr>
          <a:xfrm>
            <a:off x="6258300" y="4956577"/>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3" name="Group 32">
            <a:extLst>
              <a:ext uri="{FF2B5EF4-FFF2-40B4-BE49-F238E27FC236}">
                <a16:creationId xmlns:a16="http://schemas.microsoft.com/office/drawing/2014/main" id="{8D1179B7-94B2-4B38-A75A-10B77EA02093}"/>
              </a:ext>
            </a:extLst>
          </p:cNvPr>
          <p:cNvGrpSpPr/>
          <p:nvPr/>
        </p:nvGrpSpPr>
        <p:grpSpPr>
          <a:xfrm>
            <a:off x="745299" y="3676443"/>
            <a:ext cx="1172534" cy="360000"/>
            <a:chOff x="745299" y="4184443"/>
            <a:chExt cx="1172534" cy="360000"/>
          </a:xfrm>
        </p:grpSpPr>
        <p:sp>
          <p:nvSpPr>
            <p:cNvPr id="42" name="TextBox 41">
              <a:extLst>
                <a:ext uri="{FF2B5EF4-FFF2-40B4-BE49-F238E27FC236}">
                  <a16:creationId xmlns:a16="http://schemas.microsoft.com/office/drawing/2014/main" id="{BE28ADC4-12D4-46C7-A284-5B4862A27D1D}"/>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31" name="Picture 30" descr="A picture containing drawing&#10;&#10;Description automatically generated">
              <a:extLst>
                <a:ext uri="{FF2B5EF4-FFF2-40B4-BE49-F238E27FC236}">
                  <a16:creationId xmlns:a16="http://schemas.microsoft.com/office/drawing/2014/main" id="{02C1AFD8-3A28-4A23-8EE0-585C94D98438}"/>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6" name="Oval 45">
            <a:extLst>
              <a:ext uri="{FF2B5EF4-FFF2-40B4-BE49-F238E27FC236}">
                <a16:creationId xmlns:a16="http://schemas.microsoft.com/office/drawing/2014/main" id="{70ABE958-9952-4ADF-9135-AB3507F02C93}"/>
              </a:ext>
            </a:extLst>
          </p:cNvPr>
          <p:cNvSpPr/>
          <p:nvPr/>
        </p:nvSpPr>
        <p:spPr>
          <a:xfrm>
            <a:off x="8123434"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7" name="Straight Connector 46">
            <a:extLst>
              <a:ext uri="{FF2B5EF4-FFF2-40B4-BE49-F238E27FC236}">
                <a16:creationId xmlns:a16="http://schemas.microsoft.com/office/drawing/2014/main" id="{7BDFA05B-817B-464B-88CA-1AC5ADBEA749}"/>
              </a:ext>
            </a:extLst>
          </p:cNvPr>
          <p:cNvCxnSpPr>
            <a:cxnSpLocks/>
            <a:stCxn id="20" idx="6"/>
            <a:endCxn id="46" idx="2"/>
          </p:cNvCxnSpPr>
          <p:nvPr/>
        </p:nvCxnSpPr>
        <p:spPr>
          <a:xfrm>
            <a:off x="6728800" y="59138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D84463-DA18-45FB-84CE-2E3A97CB5101}"/>
              </a:ext>
            </a:extLst>
          </p:cNvPr>
          <p:cNvSpPr txBox="1"/>
          <p:nvPr/>
        </p:nvSpPr>
        <p:spPr>
          <a:xfrm>
            <a:off x="8280334" y="4956578"/>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grpSp>
        <p:nvGrpSpPr>
          <p:cNvPr id="30" name="Group 29">
            <a:extLst>
              <a:ext uri="{FF2B5EF4-FFF2-40B4-BE49-F238E27FC236}">
                <a16:creationId xmlns:a16="http://schemas.microsoft.com/office/drawing/2014/main" id="{7C50B00D-3EAE-49EF-83B2-5FC536CC949E}"/>
              </a:ext>
            </a:extLst>
          </p:cNvPr>
          <p:cNvGrpSpPr/>
          <p:nvPr/>
        </p:nvGrpSpPr>
        <p:grpSpPr>
          <a:xfrm>
            <a:off x="2860298" y="5733843"/>
            <a:ext cx="1691050" cy="360000"/>
            <a:chOff x="745299" y="4184443"/>
            <a:chExt cx="1691050" cy="360000"/>
          </a:xfrm>
        </p:grpSpPr>
        <p:sp>
          <p:nvSpPr>
            <p:cNvPr id="32" name="TextBox 31">
              <a:extLst>
                <a:ext uri="{FF2B5EF4-FFF2-40B4-BE49-F238E27FC236}">
                  <a16:creationId xmlns:a16="http://schemas.microsoft.com/office/drawing/2014/main" id="{BED74420-F0FE-47C6-810D-8897E76DD049}"/>
                </a:ext>
              </a:extLst>
            </p:cNvPr>
            <p:cNvSpPr txBox="1"/>
            <p:nvPr/>
          </p:nvSpPr>
          <p:spPr>
            <a:xfrm>
              <a:off x="1031971" y="4256721"/>
              <a:ext cx="1404378" cy="215444"/>
            </a:xfrm>
            <a:prstGeom prst="rect">
              <a:avLst/>
            </a:prstGeom>
            <a:noFill/>
          </p:spPr>
          <p:txBody>
            <a:bodyPr wrap="square" lIns="0" tIns="0" rIns="0" bIns="0" rtlCol="0">
              <a:spAutoFit/>
            </a:bodyPr>
            <a:lstStyle/>
            <a:p>
              <a:r>
                <a:rPr lang="en-US" sz="1400" b="1" dirty="0"/>
                <a:t>vegetable-soup</a:t>
              </a:r>
              <a:endParaRPr lang="en-AU" sz="1400" dirty="0" err="1"/>
            </a:p>
          </p:txBody>
        </p:sp>
        <p:pic>
          <p:nvPicPr>
            <p:cNvPr id="34" name="Picture 33" descr="A picture containing drawing&#10;&#10;Description automatically generated">
              <a:extLst>
                <a:ext uri="{FF2B5EF4-FFF2-40B4-BE49-F238E27FC236}">
                  <a16:creationId xmlns:a16="http://schemas.microsoft.com/office/drawing/2014/main" id="{BBF79362-8D18-45FD-AB13-A51CDC0C2FA1}"/>
                </a:ext>
              </a:extLst>
            </p:cNvPr>
            <p:cNvPicPr>
              <a:picLocks noChangeAspect="1"/>
            </p:cNvPicPr>
            <p:nvPr/>
          </p:nvPicPr>
          <p:blipFill>
            <a:blip r:embed="rId5"/>
            <a:stretch>
              <a:fillRect/>
            </a:stretch>
          </p:blipFill>
          <p:spPr>
            <a:xfrm>
              <a:off x="745299" y="4184443"/>
              <a:ext cx="225000" cy="360000"/>
            </a:xfrm>
            <a:prstGeom prst="rect">
              <a:avLst/>
            </a:prstGeom>
          </p:spPr>
        </p:pic>
      </p:grpSp>
      <p:pic>
        <p:nvPicPr>
          <p:cNvPr id="35" name="Picture 34" descr="A picture containing drawing&#10;&#10;Description automatically generated">
            <a:extLst>
              <a:ext uri="{FF2B5EF4-FFF2-40B4-BE49-F238E27FC236}">
                <a16:creationId xmlns:a16="http://schemas.microsoft.com/office/drawing/2014/main" id="{101883C1-B038-467B-8918-A03F02D9C7B6}"/>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09697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830997"/>
          </a:xfrm>
          <a:prstGeom prst="rect">
            <a:avLst/>
          </a:prstGeom>
          <a:noFill/>
        </p:spPr>
        <p:txBody>
          <a:bodyPr wrap="square" lIns="0" tIns="0" rIns="0" bIns="0" rtlCol="0">
            <a:spAutoFit/>
          </a:bodyPr>
          <a:lstStyle/>
          <a:p>
            <a:r>
              <a:rPr lang="en-US" sz="1800" dirty="0"/>
              <a:t>And when you are happy with your feature, you can </a:t>
            </a:r>
            <a:r>
              <a:rPr lang="en-US" sz="1800" b="1" dirty="0"/>
              <a:t>merge</a:t>
            </a:r>
            <a:r>
              <a:rPr lang="en-US" sz="1800" dirty="0"/>
              <a:t> that feature back to master by using “git merge --squash”. Notice that the commits from the vegetable-soup branch is “squashed” into a single commit in the master branch. </a:t>
            </a:r>
            <a:endParaRPr lang="en-AU" sz="1800" dirty="0" err="1"/>
          </a:p>
        </p:txBody>
      </p:sp>
      <p:sp>
        <p:nvSpPr>
          <p:cNvPr id="3" name="Oval 2">
            <a:extLst>
              <a:ext uri="{FF2B5EF4-FFF2-40B4-BE49-F238E27FC236}">
                <a16:creationId xmlns:a16="http://schemas.microsoft.com/office/drawing/2014/main" id="{8B4AED94-F2F7-45B7-90E9-DDC611010061}"/>
              </a:ext>
            </a:extLst>
          </p:cNvPr>
          <p:cNvSpPr/>
          <p:nvPr/>
        </p:nvSpPr>
        <p:spPr>
          <a:xfrm>
            <a:off x="1955800"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231FB0B6-EA47-4DBC-B21E-DF81C28F669E}"/>
              </a:ext>
            </a:extLst>
          </p:cNvPr>
          <p:cNvSpPr/>
          <p:nvPr/>
        </p:nvSpPr>
        <p:spPr>
          <a:xfrm>
            <a:off x="3710433" y="36764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84AC5A15-57E0-473A-B5C5-8AC0709FC16F}"/>
              </a:ext>
            </a:extLst>
          </p:cNvPr>
          <p:cNvSpPr/>
          <p:nvPr/>
        </p:nvSpPr>
        <p:spPr>
          <a:xfrm>
            <a:off x="4614166"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Oval 19">
            <a:extLst>
              <a:ext uri="{FF2B5EF4-FFF2-40B4-BE49-F238E27FC236}">
                <a16:creationId xmlns:a16="http://schemas.microsoft.com/office/drawing/2014/main" id="{B8E1BE40-075F-45F3-896F-392E25D4A128}"/>
              </a:ext>
            </a:extLst>
          </p:cNvPr>
          <p:cNvSpPr/>
          <p:nvPr/>
        </p:nvSpPr>
        <p:spPr>
          <a:xfrm>
            <a:off x="6368800"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 name="Straight Connector 6">
            <a:extLst>
              <a:ext uri="{FF2B5EF4-FFF2-40B4-BE49-F238E27FC236}">
                <a16:creationId xmlns:a16="http://schemas.microsoft.com/office/drawing/2014/main" id="{5A5F0ACE-66B3-4C92-BB5A-12F0C11620CA}"/>
              </a:ext>
            </a:extLst>
          </p:cNvPr>
          <p:cNvCxnSpPr>
            <a:stCxn id="3" idx="6"/>
            <a:endCxn id="18" idx="2"/>
          </p:cNvCxnSpPr>
          <p:nvPr/>
        </p:nvCxnSpPr>
        <p:spPr>
          <a:xfrm>
            <a:off x="2315800" y="385644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B06F83-3503-4A31-9347-C69ECA7A38D2}"/>
              </a:ext>
            </a:extLst>
          </p:cNvPr>
          <p:cNvCxnSpPr>
            <a:cxnSpLocks/>
            <a:stCxn id="18" idx="6"/>
            <a:endCxn id="19" idx="2"/>
          </p:cNvCxnSpPr>
          <p:nvPr/>
        </p:nvCxnSpPr>
        <p:spPr>
          <a:xfrm>
            <a:off x="4070433" y="3856443"/>
            <a:ext cx="543733" cy="205740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B816D-F120-40EF-BC6B-830DE6A3BDAC}"/>
              </a:ext>
            </a:extLst>
          </p:cNvPr>
          <p:cNvCxnSpPr>
            <a:cxnSpLocks/>
            <a:stCxn id="19" idx="6"/>
            <a:endCxn id="20" idx="2"/>
          </p:cNvCxnSpPr>
          <p:nvPr/>
        </p:nvCxnSpPr>
        <p:spPr>
          <a:xfrm>
            <a:off x="4974166" y="59138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41F4CC6-2FCE-4FE7-A3D3-EFA4461D8C30}"/>
              </a:ext>
            </a:extLst>
          </p:cNvPr>
          <p:cNvSpPr txBox="1"/>
          <p:nvPr/>
        </p:nvSpPr>
        <p:spPr>
          <a:xfrm>
            <a:off x="1710502" y="2921000"/>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39" name="TextBox 38">
            <a:extLst>
              <a:ext uri="{FF2B5EF4-FFF2-40B4-BE49-F238E27FC236}">
                <a16:creationId xmlns:a16="http://schemas.microsoft.com/office/drawing/2014/main" id="{C04C81C4-F4C6-44F7-AD78-276FA7C5A86F}"/>
              </a:ext>
            </a:extLst>
          </p:cNvPr>
          <p:cNvSpPr txBox="1"/>
          <p:nvPr/>
        </p:nvSpPr>
        <p:spPr>
          <a:xfrm>
            <a:off x="3525834" y="2908300"/>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40" name="TextBox 39">
            <a:extLst>
              <a:ext uri="{FF2B5EF4-FFF2-40B4-BE49-F238E27FC236}">
                <a16:creationId xmlns:a16="http://schemas.microsoft.com/office/drawing/2014/main" id="{1846C027-47E0-48AF-9FC5-94BE80671F8B}"/>
              </a:ext>
            </a:extLst>
          </p:cNvPr>
          <p:cNvSpPr txBox="1"/>
          <p:nvPr/>
        </p:nvSpPr>
        <p:spPr>
          <a:xfrm>
            <a:off x="4631918" y="495657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41" name="TextBox 40">
            <a:extLst>
              <a:ext uri="{FF2B5EF4-FFF2-40B4-BE49-F238E27FC236}">
                <a16:creationId xmlns:a16="http://schemas.microsoft.com/office/drawing/2014/main" id="{3926A1C9-86F0-4ACC-B4C0-BA535590B6A3}"/>
              </a:ext>
            </a:extLst>
          </p:cNvPr>
          <p:cNvSpPr txBox="1"/>
          <p:nvPr/>
        </p:nvSpPr>
        <p:spPr>
          <a:xfrm>
            <a:off x="6258300" y="4956577"/>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3" name="Group 32">
            <a:extLst>
              <a:ext uri="{FF2B5EF4-FFF2-40B4-BE49-F238E27FC236}">
                <a16:creationId xmlns:a16="http://schemas.microsoft.com/office/drawing/2014/main" id="{8D1179B7-94B2-4B38-A75A-10B77EA02093}"/>
              </a:ext>
            </a:extLst>
          </p:cNvPr>
          <p:cNvGrpSpPr/>
          <p:nvPr/>
        </p:nvGrpSpPr>
        <p:grpSpPr>
          <a:xfrm>
            <a:off x="745299" y="3676443"/>
            <a:ext cx="1172534" cy="360000"/>
            <a:chOff x="745299" y="4184443"/>
            <a:chExt cx="1172534" cy="360000"/>
          </a:xfrm>
        </p:grpSpPr>
        <p:sp>
          <p:nvSpPr>
            <p:cNvPr id="42" name="TextBox 41">
              <a:extLst>
                <a:ext uri="{FF2B5EF4-FFF2-40B4-BE49-F238E27FC236}">
                  <a16:creationId xmlns:a16="http://schemas.microsoft.com/office/drawing/2014/main" id="{BE28ADC4-12D4-46C7-A284-5B4862A27D1D}"/>
                </a:ext>
              </a:extLst>
            </p:cNvPr>
            <p:cNvSpPr txBox="1"/>
            <p:nvPr/>
          </p:nvSpPr>
          <p:spPr>
            <a:xfrm>
              <a:off x="1031971" y="4256721"/>
              <a:ext cx="885862"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31" name="Picture 30" descr="A picture containing drawing&#10;&#10;Description automatically generated">
              <a:extLst>
                <a:ext uri="{FF2B5EF4-FFF2-40B4-BE49-F238E27FC236}">
                  <a16:creationId xmlns:a16="http://schemas.microsoft.com/office/drawing/2014/main" id="{02C1AFD8-3A28-4A23-8EE0-585C94D98438}"/>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6" name="Oval 45">
            <a:extLst>
              <a:ext uri="{FF2B5EF4-FFF2-40B4-BE49-F238E27FC236}">
                <a16:creationId xmlns:a16="http://schemas.microsoft.com/office/drawing/2014/main" id="{70ABE958-9952-4ADF-9135-AB3507F02C93}"/>
              </a:ext>
            </a:extLst>
          </p:cNvPr>
          <p:cNvSpPr/>
          <p:nvPr/>
        </p:nvSpPr>
        <p:spPr>
          <a:xfrm>
            <a:off x="8123434" y="573384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7" name="Straight Connector 46">
            <a:extLst>
              <a:ext uri="{FF2B5EF4-FFF2-40B4-BE49-F238E27FC236}">
                <a16:creationId xmlns:a16="http://schemas.microsoft.com/office/drawing/2014/main" id="{7BDFA05B-817B-464B-88CA-1AC5ADBEA749}"/>
              </a:ext>
            </a:extLst>
          </p:cNvPr>
          <p:cNvCxnSpPr>
            <a:cxnSpLocks/>
            <a:stCxn id="20" idx="6"/>
            <a:endCxn id="46" idx="2"/>
          </p:cNvCxnSpPr>
          <p:nvPr/>
        </p:nvCxnSpPr>
        <p:spPr>
          <a:xfrm>
            <a:off x="6728800" y="591384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7D84463-DA18-45FB-84CE-2E3A97CB5101}"/>
              </a:ext>
            </a:extLst>
          </p:cNvPr>
          <p:cNvSpPr txBox="1"/>
          <p:nvPr/>
        </p:nvSpPr>
        <p:spPr>
          <a:xfrm>
            <a:off x="8280334" y="4956578"/>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grpSp>
        <p:nvGrpSpPr>
          <p:cNvPr id="27" name="Group 26">
            <a:extLst>
              <a:ext uri="{FF2B5EF4-FFF2-40B4-BE49-F238E27FC236}">
                <a16:creationId xmlns:a16="http://schemas.microsoft.com/office/drawing/2014/main" id="{0702C29A-87F2-41B2-AD21-2E106B658B0E}"/>
              </a:ext>
            </a:extLst>
          </p:cNvPr>
          <p:cNvGrpSpPr/>
          <p:nvPr/>
        </p:nvGrpSpPr>
        <p:grpSpPr>
          <a:xfrm>
            <a:off x="2860298" y="5733843"/>
            <a:ext cx="1691050" cy="360000"/>
            <a:chOff x="745299" y="4184443"/>
            <a:chExt cx="1691050" cy="360000"/>
          </a:xfrm>
        </p:grpSpPr>
        <p:sp>
          <p:nvSpPr>
            <p:cNvPr id="28" name="TextBox 27">
              <a:extLst>
                <a:ext uri="{FF2B5EF4-FFF2-40B4-BE49-F238E27FC236}">
                  <a16:creationId xmlns:a16="http://schemas.microsoft.com/office/drawing/2014/main" id="{2BDA6370-257B-48B7-AAAC-00A338AE4BCA}"/>
                </a:ext>
              </a:extLst>
            </p:cNvPr>
            <p:cNvSpPr txBox="1"/>
            <p:nvPr/>
          </p:nvSpPr>
          <p:spPr>
            <a:xfrm>
              <a:off x="1031971" y="4256721"/>
              <a:ext cx="1404378" cy="215444"/>
            </a:xfrm>
            <a:prstGeom prst="rect">
              <a:avLst/>
            </a:prstGeom>
            <a:noFill/>
          </p:spPr>
          <p:txBody>
            <a:bodyPr wrap="square" lIns="0" tIns="0" rIns="0" bIns="0" rtlCol="0">
              <a:spAutoFit/>
            </a:bodyPr>
            <a:lstStyle/>
            <a:p>
              <a:r>
                <a:rPr lang="en-US" sz="1400" b="1" dirty="0"/>
                <a:t>vegetable-soup</a:t>
              </a:r>
              <a:endParaRPr lang="en-AU" sz="1400" dirty="0" err="1"/>
            </a:p>
          </p:txBody>
        </p:sp>
        <p:pic>
          <p:nvPicPr>
            <p:cNvPr id="29" name="Picture 28" descr="A picture containing drawing&#10;&#10;Description automatically generated">
              <a:extLst>
                <a:ext uri="{FF2B5EF4-FFF2-40B4-BE49-F238E27FC236}">
                  <a16:creationId xmlns:a16="http://schemas.microsoft.com/office/drawing/2014/main" id="{3D95F5E5-DC77-4A4A-99C7-236D8CCBC4BF}"/>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30" name="Oval 29">
            <a:extLst>
              <a:ext uri="{FF2B5EF4-FFF2-40B4-BE49-F238E27FC236}">
                <a16:creationId xmlns:a16="http://schemas.microsoft.com/office/drawing/2014/main" id="{56A061CF-41BF-430F-B9C9-4A9AA14CDAF3}"/>
              </a:ext>
            </a:extLst>
          </p:cNvPr>
          <p:cNvSpPr/>
          <p:nvPr/>
        </p:nvSpPr>
        <p:spPr>
          <a:xfrm>
            <a:off x="9139956" y="3586443"/>
            <a:ext cx="540000" cy="54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32" name="Straight Connector 31">
            <a:extLst>
              <a:ext uri="{FF2B5EF4-FFF2-40B4-BE49-F238E27FC236}">
                <a16:creationId xmlns:a16="http://schemas.microsoft.com/office/drawing/2014/main" id="{944E7496-412B-4325-863F-23B30088E271}"/>
              </a:ext>
            </a:extLst>
          </p:cNvPr>
          <p:cNvCxnSpPr>
            <a:cxnSpLocks/>
            <a:stCxn id="18" idx="6"/>
            <a:endCxn id="30" idx="2"/>
          </p:cNvCxnSpPr>
          <p:nvPr/>
        </p:nvCxnSpPr>
        <p:spPr>
          <a:xfrm>
            <a:off x="4070433" y="3856443"/>
            <a:ext cx="506952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357BD6C-A0CF-4D53-8DE9-AD232BFD2276}"/>
              </a:ext>
            </a:extLst>
          </p:cNvPr>
          <p:cNvSpPr txBox="1"/>
          <p:nvPr/>
        </p:nvSpPr>
        <p:spPr>
          <a:xfrm>
            <a:off x="8834434" y="2912701"/>
            <a:ext cx="1815332" cy="430887"/>
          </a:xfrm>
          <a:prstGeom prst="rect">
            <a:avLst/>
          </a:prstGeom>
          <a:noFill/>
        </p:spPr>
        <p:txBody>
          <a:bodyPr wrap="square" lIns="0" tIns="0" rIns="0" bIns="0" rtlCol="0">
            <a:spAutoFit/>
          </a:bodyPr>
          <a:lstStyle/>
          <a:p>
            <a:r>
              <a:rPr lang="en-US" sz="1400" b="1" dirty="0"/>
              <a:t>Commit 3</a:t>
            </a:r>
          </a:p>
          <a:p>
            <a:r>
              <a:rPr lang="en-US" sz="1400" dirty="0"/>
              <a:t>“add vegetable soup”</a:t>
            </a:r>
            <a:endParaRPr lang="en-AU" sz="1400" dirty="0" err="1"/>
          </a:p>
        </p:txBody>
      </p:sp>
      <p:cxnSp>
        <p:nvCxnSpPr>
          <p:cNvPr id="35" name="Straight Connector 34">
            <a:extLst>
              <a:ext uri="{FF2B5EF4-FFF2-40B4-BE49-F238E27FC236}">
                <a16:creationId xmlns:a16="http://schemas.microsoft.com/office/drawing/2014/main" id="{1360B95F-6170-4B88-9A43-4749FC247C3E}"/>
              </a:ext>
            </a:extLst>
          </p:cNvPr>
          <p:cNvCxnSpPr>
            <a:cxnSpLocks/>
            <a:stCxn id="30" idx="4"/>
            <a:endCxn id="46" idx="6"/>
          </p:cNvCxnSpPr>
          <p:nvPr/>
        </p:nvCxnSpPr>
        <p:spPr>
          <a:xfrm flipH="1">
            <a:off x="8483434" y="4126443"/>
            <a:ext cx="926522" cy="178740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376E02D0-3460-4BA2-9887-24535E91B65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09251" y="3676443"/>
            <a:ext cx="270000" cy="360000"/>
          </a:xfrm>
          <a:prstGeom prst="rect">
            <a:avLst/>
          </a:prstGeom>
        </p:spPr>
      </p:pic>
      <p:sp>
        <p:nvSpPr>
          <p:cNvPr id="51" name="Rectangle: Rounded Corners 50">
            <a:extLst>
              <a:ext uri="{FF2B5EF4-FFF2-40B4-BE49-F238E27FC236}">
                <a16:creationId xmlns:a16="http://schemas.microsoft.com/office/drawing/2014/main" id="{AE403C82-B9A5-44BB-B47A-8B8382F82DE1}"/>
              </a:ext>
            </a:extLst>
          </p:cNvPr>
          <p:cNvSpPr/>
          <p:nvPr/>
        </p:nvSpPr>
        <p:spPr>
          <a:xfrm>
            <a:off x="8647948" y="5785505"/>
            <a:ext cx="3023340" cy="7966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2" name="TextBox 51">
            <a:extLst>
              <a:ext uri="{FF2B5EF4-FFF2-40B4-BE49-F238E27FC236}">
                <a16:creationId xmlns:a16="http://schemas.microsoft.com/office/drawing/2014/main" id="{87BAB0E7-3BC2-4025-A63A-6D1A5F94272F}"/>
              </a:ext>
            </a:extLst>
          </p:cNvPr>
          <p:cNvSpPr txBox="1"/>
          <p:nvPr/>
        </p:nvSpPr>
        <p:spPr>
          <a:xfrm>
            <a:off x="9317277" y="5935041"/>
            <a:ext cx="2354011" cy="553998"/>
          </a:xfrm>
          <a:prstGeom prst="rect">
            <a:avLst/>
          </a:prstGeom>
          <a:noFill/>
        </p:spPr>
        <p:txBody>
          <a:bodyPr wrap="square" lIns="0" tIns="0" rIns="0" bIns="0" rtlCol="0">
            <a:spAutoFit/>
          </a:bodyPr>
          <a:lstStyle/>
          <a:p>
            <a:pPr algn="l"/>
            <a:r>
              <a:rPr lang="en-US" sz="1200" dirty="0"/>
              <a:t>The example here uses squash and merge for cleaner branch history. More info </a:t>
            </a:r>
            <a:r>
              <a:rPr lang="en-US" sz="1200" dirty="0">
                <a:hlinkClick r:id="rId8"/>
              </a:rPr>
              <a:t>here</a:t>
            </a:r>
            <a:r>
              <a:rPr lang="en-US" sz="1200" dirty="0"/>
              <a:t>. </a:t>
            </a:r>
            <a:endParaRPr lang="en-AU" sz="1200" dirty="0" err="1"/>
          </a:p>
        </p:txBody>
      </p:sp>
      <p:pic>
        <p:nvPicPr>
          <p:cNvPr id="53" name="Picture 52" descr="A drawing of a cartoon character&#10;&#10;Description automatically generated">
            <a:extLst>
              <a:ext uri="{FF2B5EF4-FFF2-40B4-BE49-F238E27FC236}">
                <a16:creationId xmlns:a16="http://schemas.microsoft.com/office/drawing/2014/main" id="{612254E9-D689-47FF-B7AA-446B4BC86D05}"/>
              </a:ext>
            </a:extLst>
          </p:cNvPr>
          <p:cNvPicPr>
            <a:picLocks noChangeAspect="1"/>
          </p:cNvPicPr>
          <p:nvPr/>
        </p:nvPicPr>
        <p:blipFill>
          <a:blip r:embed="rId9"/>
          <a:stretch>
            <a:fillRect/>
          </a:stretch>
        </p:blipFill>
        <p:spPr>
          <a:xfrm>
            <a:off x="8797994" y="5944373"/>
            <a:ext cx="360000" cy="360000"/>
          </a:xfrm>
          <a:prstGeom prst="rect">
            <a:avLst/>
          </a:prstGeom>
        </p:spPr>
      </p:pic>
      <p:pic>
        <p:nvPicPr>
          <p:cNvPr id="54" name="Picture 53" descr="A picture containing drawing&#10;&#10;Description automatically generated">
            <a:extLst>
              <a:ext uri="{FF2B5EF4-FFF2-40B4-BE49-F238E27FC236}">
                <a16:creationId xmlns:a16="http://schemas.microsoft.com/office/drawing/2014/main" id="{B3A1AF82-8BAF-4BB7-BC15-C301BD881FA5}"/>
              </a:ext>
            </a:extLst>
          </p:cNvPr>
          <p:cNvPicPr>
            <a:picLocks noChangeAspect="1"/>
          </p:cNvPicPr>
          <p:nvPr/>
        </p:nvPicPr>
        <p:blipFill>
          <a:blip r:embed="rId10"/>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56789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branch &lt;</a:t>
            </a:r>
            <a:r>
              <a:rPr lang="en-US" dirty="0" err="1"/>
              <a:t>branch_name</a:t>
            </a:r>
            <a:r>
              <a:rPr lang="en-US" dirty="0"/>
              <a:t>&gt;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34</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Let’s now look at making our changes using branches!</a:t>
            </a:r>
            <a:br>
              <a:rPr lang="en-US" sz="1800" dirty="0"/>
            </a:br>
            <a:r>
              <a:rPr lang="en-US" sz="1800" dirty="0"/>
              <a:t>Use “git branch &lt;</a:t>
            </a:r>
            <a:r>
              <a:rPr lang="en-US" sz="1800" dirty="0" err="1"/>
              <a:t>branch_name</a:t>
            </a:r>
            <a:r>
              <a:rPr lang="en-US" sz="1800" dirty="0"/>
              <a:t>&gt;” to create a new branch from the branch you are currently on. </a:t>
            </a:r>
            <a:endParaRPr lang="en-AU" sz="1800" dirty="0" err="1"/>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26121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26121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086520"/>
            <a:ext cx="6096000" cy="276999"/>
          </a:xfrm>
          <a:prstGeom prst="rect">
            <a:avLst/>
          </a:prstGeom>
          <a:noFill/>
        </p:spPr>
        <p:txBody>
          <a:bodyPr wrap="square">
            <a:spAutoFit/>
          </a:bodyPr>
          <a:lstStyle/>
          <a:p>
            <a:r>
              <a:rPr lang="en-AU" sz="1200" dirty="0"/>
              <a:t>&gt; git branch “vegetable-soup”</a:t>
            </a:r>
          </a:p>
        </p:txBody>
      </p:sp>
      <p:sp>
        <p:nvSpPr>
          <p:cNvPr id="54" name="Rectangle: Rounded Corners 53">
            <a:extLst>
              <a:ext uri="{FF2B5EF4-FFF2-40B4-BE49-F238E27FC236}">
                <a16:creationId xmlns:a16="http://schemas.microsoft.com/office/drawing/2014/main" id="{E7CCED6E-35F6-4D92-8068-174EFFE40671}"/>
              </a:ext>
            </a:extLst>
          </p:cNvPr>
          <p:cNvSpPr/>
          <p:nvPr/>
        </p:nvSpPr>
        <p:spPr>
          <a:xfrm>
            <a:off x="8339750" y="2649621"/>
            <a:ext cx="3208700" cy="7138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5" name="TextBox 54">
            <a:extLst>
              <a:ext uri="{FF2B5EF4-FFF2-40B4-BE49-F238E27FC236}">
                <a16:creationId xmlns:a16="http://schemas.microsoft.com/office/drawing/2014/main" id="{824C65E7-F6AB-42AA-B3E3-9EC9C392FE75}"/>
              </a:ext>
            </a:extLst>
          </p:cNvPr>
          <p:cNvSpPr txBox="1"/>
          <p:nvPr/>
        </p:nvSpPr>
        <p:spPr>
          <a:xfrm>
            <a:off x="9009079" y="2799157"/>
            <a:ext cx="2354011" cy="369332"/>
          </a:xfrm>
          <a:prstGeom prst="rect">
            <a:avLst/>
          </a:prstGeom>
          <a:noFill/>
        </p:spPr>
        <p:txBody>
          <a:bodyPr wrap="square" lIns="0" tIns="0" rIns="0" bIns="0" rtlCol="0">
            <a:spAutoFit/>
          </a:bodyPr>
          <a:lstStyle/>
          <a:p>
            <a:pPr algn="l"/>
            <a:r>
              <a:rPr lang="en-US" sz="1200" dirty="0"/>
              <a:t>Use “git branch -a” to list all branches!</a:t>
            </a:r>
            <a:endParaRPr lang="en-AU" sz="1200" dirty="0" err="1"/>
          </a:p>
        </p:txBody>
      </p:sp>
      <p:pic>
        <p:nvPicPr>
          <p:cNvPr id="56" name="Picture 55" descr="A drawing of a cartoon character&#10;&#10;Description automatically generated">
            <a:extLst>
              <a:ext uri="{FF2B5EF4-FFF2-40B4-BE49-F238E27FC236}">
                <a16:creationId xmlns:a16="http://schemas.microsoft.com/office/drawing/2014/main" id="{CED5FE97-4D4B-4343-B2A4-5B1DD2149915}"/>
              </a:ext>
            </a:extLst>
          </p:cNvPr>
          <p:cNvPicPr>
            <a:picLocks noChangeAspect="1"/>
          </p:cNvPicPr>
          <p:nvPr/>
        </p:nvPicPr>
        <p:blipFill>
          <a:blip r:embed="rId6"/>
          <a:stretch>
            <a:fillRect/>
          </a:stretch>
        </p:blipFill>
        <p:spPr>
          <a:xfrm>
            <a:off x="8489796" y="2808489"/>
            <a:ext cx="360000" cy="360000"/>
          </a:xfrm>
          <a:prstGeom prst="rect">
            <a:avLst/>
          </a:prstGeom>
        </p:spPr>
      </p:pic>
      <p:pic>
        <p:nvPicPr>
          <p:cNvPr id="57" name="Picture 56" descr="A picture containing drawing&#10;&#10;Description automatically generated">
            <a:extLst>
              <a:ext uri="{FF2B5EF4-FFF2-40B4-BE49-F238E27FC236}">
                <a16:creationId xmlns:a16="http://schemas.microsoft.com/office/drawing/2014/main" id="{A9DEB033-CD6A-4030-B32C-2C16A7201D9A}"/>
              </a:ext>
            </a:extLst>
          </p:cNvPr>
          <p:cNvPicPr>
            <a:picLocks noChangeAspect="1"/>
          </p:cNvPicPr>
          <p:nvPr/>
        </p:nvPicPr>
        <p:blipFill>
          <a:blip r:embed="rId7"/>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520927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Checkout &lt;</a:t>
            </a:r>
            <a:r>
              <a:rPr lang="en-US" dirty="0" err="1"/>
              <a:t>branch_name</a:t>
            </a:r>
            <a:r>
              <a:rPr lang="en-US" dirty="0"/>
              <a:t>&gt;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35</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276999"/>
          </a:xfrm>
          <a:prstGeom prst="rect">
            <a:avLst/>
          </a:prstGeom>
          <a:noFill/>
        </p:spPr>
        <p:txBody>
          <a:bodyPr wrap="square" lIns="0" tIns="0" rIns="0" bIns="0" rtlCol="0">
            <a:spAutoFit/>
          </a:bodyPr>
          <a:lstStyle/>
          <a:p>
            <a:r>
              <a:rPr lang="en-US" sz="1800" dirty="0"/>
              <a:t>After creating the new branch, you need to checkout the new branch to start using it. </a:t>
            </a:r>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26121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26121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086520"/>
            <a:ext cx="6096000" cy="276999"/>
          </a:xfrm>
          <a:prstGeom prst="rect">
            <a:avLst/>
          </a:prstGeom>
          <a:noFill/>
        </p:spPr>
        <p:txBody>
          <a:bodyPr wrap="square">
            <a:spAutoFit/>
          </a:bodyPr>
          <a:lstStyle/>
          <a:p>
            <a:r>
              <a:rPr lang="en-AU" sz="1200" dirty="0"/>
              <a:t>&gt; git checkout “vegetable-soup”</a:t>
            </a:r>
          </a:p>
        </p:txBody>
      </p:sp>
      <p:pic>
        <p:nvPicPr>
          <p:cNvPr id="13" name="Picture 12" descr="A picture containing drawing&#10;&#10;Description automatically generated">
            <a:extLst>
              <a:ext uri="{FF2B5EF4-FFF2-40B4-BE49-F238E27FC236}">
                <a16:creationId xmlns:a16="http://schemas.microsoft.com/office/drawing/2014/main" id="{0F6A33F3-86CF-4553-8CEC-72142D2A6EB9}"/>
              </a:ext>
            </a:extLst>
          </p:cNvPr>
          <p:cNvPicPr>
            <a:picLocks noChangeAspect="1"/>
          </p:cNvPicPr>
          <p:nvPr/>
        </p:nvPicPr>
        <p:blipFill>
          <a:blip r:embed="rId6"/>
          <a:stretch>
            <a:fillRect/>
          </a:stretch>
        </p:blipFill>
        <p:spPr>
          <a:xfrm>
            <a:off x="11706226" y="6272741"/>
            <a:ext cx="313329" cy="466486"/>
          </a:xfrm>
          <a:prstGeom prst="rect">
            <a:avLst/>
          </a:prstGeom>
        </p:spPr>
      </p:pic>
      <p:sp>
        <p:nvSpPr>
          <p:cNvPr id="14" name="Rectangle: Rounded Corners 13">
            <a:extLst>
              <a:ext uri="{FF2B5EF4-FFF2-40B4-BE49-F238E27FC236}">
                <a16:creationId xmlns:a16="http://schemas.microsoft.com/office/drawing/2014/main" id="{D92F7342-19B9-45BA-8F51-5C78CA811C08}"/>
              </a:ext>
            </a:extLst>
          </p:cNvPr>
          <p:cNvSpPr/>
          <p:nvPr/>
        </p:nvSpPr>
        <p:spPr>
          <a:xfrm>
            <a:off x="8390550" y="3043321"/>
            <a:ext cx="3208700" cy="7138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C0E32720-DF99-4823-AD47-3C22B97C6641}"/>
              </a:ext>
            </a:extLst>
          </p:cNvPr>
          <p:cNvSpPr txBox="1"/>
          <p:nvPr/>
        </p:nvSpPr>
        <p:spPr>
          <a:xfrm>
            <a:off x="9059879" y="3192857"/>
            <a:ext cx="2354011" cy="369332"/>
          </a:xfrm>
          <a:prstGeom prst="rect">
            <a:avLst/>
          </a:prstGeom>
          <a:noFill/>
        </p:spPr>
        <p:txBody>
          <a:bodyPr wrap="square" lIns="0" tIns="0" rIns="0" bIns="0" rtlCol="0">
            <a:spAutoFit/>
          </a:bodyPr>
          <a:lstStyle/>
          <a:p>
            <a:pPr algn="l"/>
            <a:r>
              <a:rPr lang="en-US" sz="1200" dirty="0"/>
              <a:t>Checkout is not only used for commits but for branches too! </a:t>
            </a:r>
            <a:endParaRPr lang="en-AU" sz="1200" dirty="0" err="1"/>
          </a:p>
        </p:txBody>
      </p:sp>
      <p:pic>
        <p:nvPicPr>
          <p:cNvPr id="16" name="Picture 15" descr="A drawing of a cartoon character&#10;&#10;Description automatically generated">
            <a:extLst>
              <a:ext uri="{FF2B5EF4-FFF2-40B4-BE49-F238E27FC236}">
                <a16:creationId xmlns:a16="http://schemas.microsoft.com/office/drawing/2014/main" id="{137CF9F3-1303-4FC1-A576-62B2D0BDEEC3}"/>
              </a:ext>
            </a:extLst>
          </p:cNvPr>
          <p:cNvPicPr>
            <a:picLocks noChangeAspect="1"/>
          </p:cNvPicPr>
          <p:nvPr/>
        </p:nvPicPr>
        <p:blipFill>
          <a:blip r:embed="rId7"/>
          <a:stretch>
            <a:fillRect/>
          </a:stretch>
        </p:blipFill>
        <p:spPr>
          <a:xfrm>
            <a:off x="8540596" y="3202189"/>
            <a:ext cx="360000" cy="360000"/>
          </a:xfrm>
          <a:prstGeom prst="rect">
            <a:avLst/>
          </a:prstGeom>
        </p:spPr>
      </p:pic>
    </p:spTree>
    <p:extLst>
      <p:ext uri="{BB962C8B-B14F-4D97-AF65-F5344CB8AC3E}">
        <p14:creationId xmlns:p14="http://schemas.microsoft.com/office/powerpoint/2010/main" val="51047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36</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Let’s make changes to the newly created branch. Let’s create a new file called “make-vegetable-soup.md” and insert the code below. </a:t>
            </a:r>
          </a:p>
        </p:txBody>
      </p:sp>
      <p:pic>
        <p:nvPicPr>
          <p:cNvPr id="13" name="Picture 12" descr="A close up of a logo&#10;&#10;Description automatically generated">
            <a:extLst>
              <a:ext uri="{FF2B5EF4-FFF2-40B4-BE49-F238E27FC236}">
                <a16:creationId xmlns:a16="http://schemas.microsoft.com/office/drawing/2014/main" id="{5DAF01D8-500F-4B59-AE91-786FD7745D36}"/>
              </a:ext>
            </a:extLst>
          </p:cNvPr>
          <p:cNvPicPr>
            <a:picLocks noChangeAspect="1"/>
          </p:cNvPicPr>
          <p:nvPr/>
        </p:nvPicPr>
        <p:blipFill>
          <a:blip r:embed="rId5"/>
          <a:stretch>
            <a:fillRect/>
          </a:stretch>
        </p:blipFill>
        <p:spPr>
          <a:xfrm>
            <a:off x="1227902" y="2124791"/>
            <a:ext cx="720000" cy="720000"/>
          </a:xfrm>
          <a:prstGeom prst="rect">
            <a:avLst/>
          </a:prstGeom>
        </p:spPr>
      </p:pic>
      <p:pic>
        <p:nvPicPr>
          <p:cNvPr id="14" name="Picture 13" descr="A close up of a logo&#10;&#10;Description automatically generated">
            <a:extLst>
              <a:ext uri="{FF2B5EF4-FFF2-40B4-BE49-F238E27FC236}">
                <a16:creationId xmlns:a16="http://schemas.microsoft.com/office/drawing/2014/main" id="{721E2864-3D96-444E-A168-63AAAC81300B}"/>
              </a:ext>
            </a:extLst>
          </p:cNvPr>
          <p:cNvPicPr>
            <a:picLocks noChangeAspect="1"/>
          </p:cNvPicPr>
          <p:nvPr/>
        </p:nvPicPr>
        <p:blipFill>
          <a:blip r:embed="rId6"/>
          <a:stretch>
            <a:fillRect/>
          </a:stretch>
        </p:blipFill>
        <p:spPr>
          <a:xfrm>
            <a:off x="2116901" y="3676084"/>
            <a:ext cx="720000" cy="720000"/>
          </a:xfrm>
          <a:prstGeom prst="rect">
            <a:avLst/>
          </a:prstGeom>
        </p:spPr>
      </p:pic>
      <p:cxnSp>
        <p:nvCxnSpPr>
          <p:cNvPr id="15" name="Connector: Elbow 14">
            <a:extLst>
              <a:ext uri="{FF2B5EF4-FFF2-40B4-BE49-F238E27FC236}">
                <a16:creationId xmlns:a16="http://schemas.microsoft.com/office/drawing/2014/main" id="{CFB672B2-7A2E-4C2C-922A-40B5F8D7C6BC}"/>
              </a:ext>
            </a:extLst>
          </p:cNvPr>
          <p:cNvCxnSpPr>
            <a:stCxn id="13" idx="2"/>
            <a:endCxn id="14" idx="1"/>
          </p:cNvCxnSpPr>
          <p:nvPr/>
        </p:nvCxnSpPr>
        <p:spPr>
          <a:xfrm rot="16200000" flipH="1">
            <a:off x="1256755" y="3175937"/>
            <a:ext cx="1191293" cy="528999"/>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pic>
        <p:nvPicPr>
          <p:cNvPr id="16" name="Picture 15" descr="A close up of a logo&#10;&#10;Description automatically generated">
            <a:extLst>
              <a:ext uri="{FF2B5EF4-FFF2-40B4-BE49-F238E27FC236}">
                <a16:creationId xmlns:a16="http://schemas.microsoft.com/office/drawing/2014/main" id="{C6094D5C-937D-421A-8D67-6C46CCD84C68}"/>
              </a:ext>
            </a:extLst>
          </p:cNvPr>
          <p:cNvPicPr>
            <a:picLocks noChangeAspect="1"/>
          </p:cNvPicPr>
          <p:nvPr/>
        </p:nvPicPr>
        <p:blipFill>
          <a:blip r:embed="rId6"/>
          <a:stretch>
            <a:fillRect/>
          </a:stretch>
        </p:blipFill>
        <p:spPr>
          <a:xfrm>
            <a:off x="2135951" y="4589058"/>
            <a:ext cx="720000" cy="720000"/>
          </a:xfrm>
          <a:prstGeom prst="rect">
            <a:avLst/>
          </a:prstGeom>
        </p:spPr>
      </p:pic>
      <p:cxnSp>
        <p:nvCxnSpPr>
          <p:cNvPr id="17" name="Connector: Elbow 16">
            <a:extLst>
              <a:ext uri="{FF2B5EF4-FFF2-40B4-BE49-F238E27FC236}">
                <a16:creationId xmlns:a16="http://schemas.microsoft.com/office/drawing/2014/main" id="{A0B3B178-FF22-469F-9BF0-0C32E123AF37}"/>
              </a:ext>
            </a:extLst>
          </p:cNvPr>
          <p:cNvCxnSpPr>
            <a:cxnSpLocks/>
            <a:stCxn id="13" idx="2"/>
            <a:endCxn id="16" idx="1"/>
          </p:cNvCxnSpPr>
          <p:nvPr/>
        </p:nvCxnSpPr>
        <p:spPr>
          <a:xfrm rot="16200000" flipH="1">
            <a:off x="809793" y="3622899"/>
            <a:ext cx="2104267" cy="548049"/>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C0479B0-6DC5-4B65-9567-A15C444C0FFF}"/>
              </a:ext>
            </a:extLst>
          </p:cNvPr>
          <p:cNvSpPr txBox="1"/>
          <p:nvPr/>
        </p:nvSpPr>
        <p:spPr>
          <a:xfrm>
            <a:off x="2116901" y="2367444"/>
            <a:ext cx="825500" cy="276999"/>
          </a:xfrm>
          <a:prstGeom prst="rect">
            <a:avLst/>
          </a:prstGeom>
          <a:noFill/>
        </p:spPr>
        <p:txBody>
          <a:bodyPr wrap="square" lIns="0" tIns="0" rIns="0" bIns="0" rtlCol="0">
            <a:spAutoFit/>
          </a:bodyPr>
          <a:lstStyle/>
          <a:p>
            <a:pPr algn="l"/>
            <a:r>
              <a:rPr lang="en-US" sz="1800" dirty="0"/>
              <a:t>demo</a:t>
            </a:r>
            <a:endParaRPr lang="en-AU" sz="1800" dirty="0" err="1"/>
          </a:p>
        </p:txBody>
      </p:sp>
      <p:sp>
        <p:nvSpPr>
          <p:cNvPr id="19" name="TextBox 18">
            <a:extLst>
              <a:ext uri="{FF2B5EF4-FFF2-40B4-BE49-F238E27FC236}">
                <a16:creationId xmlns:a16="http://schemas.microsoft.com/office/drawing/2014/main" id="{2A379E44-9886-456D-83CA-0CF9CE7D0C52}"/>
              </a:ext>
            </a:extLst>
          </p:cNvPr>
          <p:cNvSpPr txBox="1"/>
          <p:nvPr/>
        </p:nvSpPr>
        <p:spPr>
          <a:xfrm>
            <a:off x="2920252" y="3896923"/>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sp>
        <p:nvSpPr>
          <p:cNvPr id="20" name="TextBox 19">
            <a:extLst>
              <a:ext uri="{FF2B5EF4-FFF2-40B4-BE49-F238E27FC236}">
                <a16:creationId xmlns:a16="http://schemas.microsoft.com/office/drawing/2014/main" id="{E1CC3FA7-D591-4DC2-9EEE-B960E5F1FD9E}"/>
              </a:ext>
            </a:extLst>
          </p:cNvPr>
          <p:cNvSpPr txBox="1"/>
          <p:nvPr/>
        </p:nvSpPr>
        <p:spPr>
          <a:xfrm>
            <a:off x="2867103" y="4810557"/>
            <a:ext cx="2060494" cy="276999"/>
          </a:xfrm>
          <a:prstGeom prst="rect">
            <a:avLst/>
          </a:prstGeom>
          <a:noFill/>
        </p:spPr>
        <p:txBody>
          <a:bodyPr wrap="square" lIns="0" tIns="0" rIns="0" bIns="0" rtlCol="0">
            <a:spAutoFit/>
          </a:bodyPr>
          <a:lstStyle/>
          <a:p>
            <a:pPr algn="l"/>
            <a:r>
              <a:rPr lang="en-US" sz="1800" dirty="0"/>
              <a:t>make-sandwich.md</a:t>
            </a:r>
            <a:endParaRPr lang="en-AU" sz="1800" dirty="0" err="1"/>
          </a:p>
        </p:txBody>
      </p:sp>
      <p:pic>
        <p:nvPicPr>
          <p:cNvPr id="21" name="Picture 20" descr="A close up of a logo&#10;&#10;Description automatically generated">
            <a:extLst>
              <a:ext uri="{FF2B5EF4-FFF2-40B4-BE49-F238E27FC236}">
                <a16:creationId xmlns:a16="http://schemas.microsoft.com/office/drawing/2014/main" id="{8BCDB7B7-1D3B-4832-9660-52164E5C3574}"/>
              </a:ext>
            </a:extLst>
          </p:cNvPr>
          <p:cNvPicPr>
            <a:picLocks noChangeAspect="1"/>
          </p:cNvPicPr>
          <p:nvPr/>
        </p:nvPicPr>
        <p:blipFill>
          <a:blip r:embed="rId5"/>
          <a:stretch>
            <a:fillRect/>
          </a:stretch>
        </p:blipFill>
        <p:spPr>
          <a:xfrm>
            <a:off x="2147103" y="2793297"/>
            <a:ext cx="720000" cy="720000"/>
          </a:xfrm>
          <a:prstGeom prst="rect">
            <a:avLst/>
          </a:prstGeom>
        </p:spPr>
      </p:pic>
      <p:cxnSp>
        <p:nvCxnSpPr>
          <p:cNvPr id="22" name="Connector: Elbow 21">
            <a:extLst>
              <a:ext uri="{FF2B5EF4-FFF2-40B4-BE49-F238E27FC236}">
                <a16:creationId xmlns:a16="http://schemas.microsoft.com/office/drawing/2014/main" id="{1BC5EC7E-31E1-443B-88AC-D463C4AC438E}"/>
              </a:ext>
            </a:extLst>
          </p:cNvPr>
          <p:cNvCxnSpPr>
            <a:cxnSpLocks/>
            <a:stCxn id="13" idx="2"/>
            <a:endCxn id="21" idx="1"/>
          </p:cNvCxnSpPr>
          <p:nvPr/>
        </p:nvCxnSpPr>
        <p:spPr>
          <a:xfrm rot="16200000" flipH="1">
            <a:off x="1713249" y="2719443"/>
            <a:ext cx="308506" cy="559201"/>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4C5520-9AC7-466E-930B-10BF50D378FE}"/>
              </a:ext>
            </a:extLst>
          </p:cNvPr>
          <p:cNvSpPr txBox="1"/>
          <p:nvPr/>
        </p:nvSpPr>
        <p:spPr>
          <a:xfrm>
            <a:off x="2942401" y="3014797"/>
            <a:ext cx="825500" cy="276999"/>
          </a:xfrm>
          <a:prstGeom prst="rect">
            <a:avLst/>
          </a:prstGeom>
          <a:noFill/>
        </p:spPr>
        <p:txBody>
          <a:bodyPr wrap="square" lIns="0" tIns="0" rIns="0" bIns="0" rtlCol="0">
            <a:spAutoFit/>
          </a:bodyPr>
          <a:lstStyle/>
          <a:p>
            <a:pPr algn="l"/>
            <a:r>
              <a:rPr lang="en-US" sz="1800" dirty="0"/>
              <a:t>.git</a:t>
            </a:r>
            <a:endParaRPr lang="en-AU" sz="1800" dirty="0" err="1"/>
          </a:p>
        </p:txBody>
      </p:sp>
      <p:pic>
        <p:nvPicPr>
          <p:cNvPr id="29" name="Picture 28" descr="A close up of a logo&#10;&#10;Description automatically generated">
            <a:extLst>
              <a:ext uri="{FF2B5EF4-FFF2-40B4-BE49-F238E27FC236}">
                <a16:creationId xmlns:a16="http://schemas.microsoft.com/office/drawing/2014/main" id="{58E8730C-7885-467A-AA8E-E2CD12F97127}"/>
              </a:ext>
            </a:extLst>
          </p:cNvPr>
          <p:cNvPicPr>
            <a:picLocks noChangeAspect="1"/>
          </p:cNvPicPr>
          <p:nvPr/>
        </p:nvPicPr>
        <p:blipFill>
          <a:blip r:embed="rId6"/>
          <a:stretch>
            <a:fillRect/>
          </a:stretch>
        </p:blipFill>
        <p:spPr>
          <a:xfrm>
            <a:off x="2169651" y="5471845"/>
            <a:ext cx="720000" cy="720000"/>
          </a:xfrm>
          <a:prstGeom prst="rect">
            <a:avLst/>
          </a:prstGeom>
        </p:spPr>
      </p:pic>
      <p:cxnSp>
        <p:nvCxnSpPr>
          <p:cNvPr id="30" name="Connector: Elbow 29">
            <a:extLst>
              <a:ext uri="{FF2B5EF4-FFF2-40B4-BE49-F238E27FC236}">
                <a16:creationId xmlns:a16="http://schemas.microsoft.com/office/drawing/2014/main" id="{020E20E5-3E7A-4F97-9656-667C46E560FD}"/>
              </a:ext>
            </a:extLst>
          </p:cNvPr>
          <p:cNvCxnSpPr>
            <a:cxnSpLocks/>
            <a:stCxn id="13" idx="2"/>
            <a:endCxn id="24" idx="1"/>
          </p:cNvCxnSpPr>
          <p:nvPr/>
        </p:nvCxnSpPr>
        <p:spPr>
          <a:xfrm rot="16200000" flipH="1">
            <a:off x="196765" y="4235928"/>
            <a:ext cx="2972430" cy="190156"/>
          </a:xfrm>
          <a:prstGeom prst="bentConnector2">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551DED9-7BE6-41EB-9C08-0024121E8213}"/>
              </a:ext>
            </a:extLst>
          </p:cNvPr>
          <p:cNvSpPr txBox="1"/>
          <p:nvPr/>
        </p:nvSpPr>
        <p:spPr>
          <a:xfrm>
            <a:off x="2881246" y="5679411"/>
            <a:ext cx="2855156" cy="276999"/>
          </a:xfrm>
          <a:prstGeom prst="rect">
            <a:avLst/>
          </a:prstGeom>
          <a:noFill/>
        </p:spPr>
        <p:txBody>
          <a:bodyPr wrap="square" lIns="0" tIns="0" rIns="0" bIns="0" rtlCol="0">
            <a:spAutoFit/>
          </a:bodyPr>
          <a:lstStyle/>
          <a:p>
            <a:pPr algn="l"/>
            <a:r>
              <a:rPr lang="en-US" sz="1800" dirty="0"/>
              <a:t>make-vegetable-soup.md</a:t>
            </a:r>
            <a:endParaRPr lang="en-AU" sz="1800" dirty="0" err="1"/>
          </a:p>
        </p:txBody>
      </p:sp>
      <p:pic>
        <p:nvPicPr>
          <p:cNvPr id="24" name="Picture 23" descr="A picture containing clock&#10;&#10;Description automatically generated">
            <a:extLst>
              <a:ext uri="{FF2B5EF4-FFF2-40B4-BE49-F238E27FC236}">
                <a16:creationId xmlns:a16="http://schemas.microsoft.com/office/drawing/2014/main" id="{80F0B97A-B2B1-476A-8432-C1FD169C1619}"/>
              </a:ext>
            </a:extLst>
          </p:cNvPr>
          <p:cNvPicPr>
            <a:picLocks noChangeAspect="1"/>
          </p:cNvPicPr>
          <p:nvPr/>
        </p:nvPicPr>
        <p:blipFill>
          <a:blip r:embed="rId7"/>
          <a:stretch>
            <a:fillRect/>
          </a:stretch>
        </p:blipFill>
        <p:spPr>
          <a:xfrm>
            <a:off x="1778058" y="5609623"/>
            <a:ext cx="415195" cy="415195"/>
          </a:xfrm>
          <a:prstGeom prst="rect">
            <a:avLst/>
          </a:prstGeom>
        </p:spPr>
      </p:pic>
      <p:grpSp>
        <p:nvGrpSpPr>
          <p:cNvPr id="37" name="Group 36">
            <a:extLst>
              <a:ext uri="{FF2B5EF4-FFF2-40B4-BE49-F238E27FC236}">
                <a16:creationId xmlns:a16="http://schemas.microsoft.com/office/drawing/2014/main" id="{8BBC9BA1-8BDD-4BA1-8018-39CF33F0CDFF}"/>
              </a:ext>
            </a:extLst>
          </p:cNvPr>
          <p:cNvGrpSpPr/>
          <p:nvPr/>
        </p:nvGrpSpPr>
        <p:grpSpPr>
          <a:xfrm>
            <a:off x="5638800" y="2131990"/>
            <a:ext cx="6202363" cy="2264094"/>
            <a:chOff x="5638800" y="1410054"/>
            <a:chExt cx="6202363" cy="2264094"/>
          </a:xfrm>
        </p:grpSpPr>
        <p:grpSp>
          <p:nvGrpSpPr>
            <p:cNvPr id="38" name="Group 37">
              <a:extLst>
                <a:ext uri="{FF2B5EF4-FFF2-40B4-BE49-F238E27FC236}">
                  <a16:creationId xmlns:a16="http://schemas.microsoft.com/office/drawing/2014/main" id="{BC1E77E3-9E6B-4886-B9B3-15A22B15EFD7}"/>
                </a:ext>
              </a:extLst>
            </p:cNvPr>
            <p:cNvGrpSpPr/>
            <p:nvPr/>
          </p:nvGrpSpPr>
          <p:grpSpPr>
            <a:xfrm>
              <a:off x="5638800" y="1410054"/>
              <a:ext cx="6202363" cy="2264094"/>
              <a:chOff x="5638800" y="1410054"/>
              <a:chExt cx="6202363" cy="2264094"/>
            </a:xfrm>
          </p:grpSpPr>
          <p:sp>
            <p:nvSpPr>
              <p:cNvPr id="40" name="Rectangle 39">
                <a:extLst>
                  <a:ext uri="{FF2B5EF4-FFF2-40B4-BE49-F238E27FC236}">
                    <a16:creationId xmlns:a16="http://schemas.microsoft.com/office/drawing/2014/main" id="{0EA08293-4074-4ABA-B4D9-4B085B97AADF}"/>
                  </a:ext>
                </a:extLst>
              </p:cNvPr>
              <p:cNvSpPr/>
              <p:nvPr/>
            </p:nvSpPr>
            <p:spPr>
              <a:xfrm>
                <a:off x="5638800" y="1410054"/>
                <a:ext cx="6202363" cy="22640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1" name="Rectangle 40">
                <a:extLst>
                  <a:ext uri="{FF2B5EF4-FFF2-40B4-BE49-F238E27FC236}">
                    <a16:creationId xmlns:a16="http://schemas.microsoft.com/office/drawing/2014/main" id="{5C9E6CB8-2190-4D06-9E20-C0D2F90054FD}"/>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9" name="TextBox 38">
              <a:extLst>
                <a:ext uri="{FF2B5EF4-FFF2-40B4-BE49-F238E27FC236}">
                  <a16:creationId xmlns:a16="http://schemas.microsoft.com/office/drawing/2014/main" id="{B6BAE2C7-B3E0-4B56-A8A8-F35E83F887A3}"/>
                </a:ext>
              </a:extLst>
            </p:cNvPr>
            <p:cNvSpPr txBox="1"/>
            <p:nvPr/>
          </p:nvSpPr>
          <p:spPr>
            <a:xfrm>
              <a:off x="5736402" y="1442255"/>
              <a:ext cx="3953698" cy="276999"/>
            </a:xfrm>
            <a:prstGeom prst="rect">
              <a:avLst/>
            </a:prstGeom>
            <a:noFill/>
          </p:spPr>
          <p:txBody>
            <a:bodyPr wrap="square" lIns="0" tIns="0" rIns="0" bIns="0" rtlCol="0">
              <a:spAutoFit/>
            </a:bodyPr>
            <a:lstStyle/>
            <a:p>
              <a:pPr algn="l"/>
              <a:r>
                <a:rPr lang="en-US" sz="1800" dirty="0"/>
                <a:t>make-vegetable-soup.md</a:t>
              </a:r>
              <a:endParaRPr lang="en-AU" sz="1800" dirty="0" err="1"/>
            </a:p>
          </p:txBody>
        </p:sp>
      </p:grpSp>
      <p:sp>
        <p:nvSpPr>
          <p:cNvPr id="46" name="TextBox 45">
            <a:extLst>
              <a:ext uri="{FF2B5EF4-FFF2-40B4-BE49-F238E27FC236}">
                <a16:creationId xmlns:a16="http://schemas.microsoft.com/office/drawing/2014/main" id="{E3FADD21-1537-48FD-BDD1-F39567DEA490}"/>
              </a:ext>
            </a:extLst>
          </p:cNvPr>
          <p:cNvSpPr txBox="1"/>
          <p:nvPr/>
        </p:nvSpPr>
        <p:spPr>
          <a:xfrm>
            <a:off x="5691981" y="2591713"/>
            <a:ext cx="6096000" cy="1569660"/>
          </a:xfrm>
          <a:prstGeom prst="rect">
            <a:avLst/>
          </a:prstGeom>
          <a:noFill/>
        </p:spPr>
        <p:txBody>
          <a:bodyPr wrap="square">
            <a:spAutoFit/>
          </a:bodyPr>
          <a:lstStyle/>
          <a:p>
            <a:r>
              <a:rPr lang="en-US" sz="1200" b="1" dirty="0">
                <a:effectLst/>
                <a:latin typeface="Consolas" panose="020B0609020204030204" pitchFamily="49" charset="0"/>
              </a:rPr>
              <a:t># Instructions</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Boil 1L of water on the stove</a:t>
            </a:r>
          </a:p>
          <a:p>
            <a:r>
              <a:rPr lang="en-US" sz="1200" b="0" dirty="0">
                <a:effectLst/>
                <a:latin typeface="Consolas" panose="020B0609020204030204" pitchFamily="49" charset="0"/>
              </a:rPr>
              <a:t>2. Chop carrots, onions, celery and tomato</a:t>
            </a:r>
          </a:p>
          <a:p>
            <a:r>
              <a:rPr lang="en-US" sz="1200" b="0" dirty="0">
                <a:effectLst/>
                <a:latin typeface="Consolas" panose="020B0609020204030204" pitchFamily="49" charset="0"/>
              </a:rPr>
              <a:t>3. Add vegetables to the boiling pot of water</a:t>
            </a:r>
          </a:p>
          <a:p>
            <a:r>
              <a:rPr lang="en-US" sz="1200" b="0" dirty="0">
                <a:effectLst/>
                <a:latin typeface="Consolas" panose="020B0609020204030204" pitchFamily="49" charset="0"/>
              </a:rPr>
              <a:t>4. Boil for 30 minutes until vegetables are soft</a:t>
            </a:r>
          </a:p>
          <a:p>
            <a:r>
              <a:rPr lang="en-US" sz="1200" b="0" dirty="0">
                <a:effectLst/>
                <a:latin typeface="Consolas" panose="020B0609020204030204" pitchFamily="49" charset="0"/>
              </a:rPr>
              <a:t>5. Add salt to taste</a:t>
            </a:r>
          </a:p>
          <a:p>
            <a:r>
              <a:rPr lang="en-US" sz="1200" b="0" dirty="0">
                <a:effectLst/>
                <a:latin typeface="Consolas" panose="020B0609020204030204" pitchFamily="49" charset="0"/>
              </a:rPr>
              <a:t>6. Serve</a:t>
            </a:r>
          </a:p>
        </p:txBody>
      </p:sp>
      <p:pic>
        <p:nvPicPr>
          <p:cNvPr id="47" name="Picture 46" descr="A picture containing drawing&#10;&#10;Description automatically generated">
            <a:extLst>
              <a:ext uri="{FF2B5EF4-FFF2-40B4-BE49-F238E27FC236}">
                <a16:creationId xmlns:a16="http://schemas.microsoft.com/office/drawing/2014/main" id="{84CFAF39-14B4-49D6-8005-0F083AA1F324}"/>
              </a:ext>
            </a:extLst>
          </p:cNvPr>
          <p:cNvPicPr>
            <a:picLocks noChangeAspect="1"/>
          </p:cNvPicPr>
          <p:nvPr/>
        </p:nvPicPr>
        <p:blipFill>
          <a:blip r:embed="rId8"/>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35015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Now let’s add and commit our changes.</a:t>
            </a:r>
          </a:p>
          <a:p>
            <a:r>
              <a:rPr lang="en-US" sz="1800" dirty="0"/>
              <a:t>We can visualize the branches by using “git log --all --graph --decorate” </a:t>
            </a:r>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26121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26121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086520"/>
            <a:ext cx="6096000" cy="646331"/>
          </a:xfrm>
          <a:prstGeom prst="rect">
            <a:avLst/>
          </a:prstGeom>
          <a:noFill/>
        </p:spPr>
        <p:txBody>
          <a:bodyPr wrap="square">
            <a:spAutoFit/>
          </a:bodyPr>
          <a:lstStyle/>
          <a:p>
            <a:r>
              <a:rPr lang="en-AU" sz="1200" dirty="0"/>
              <a:t>&gt; git add “make-vegetable-soup.md”</a:t>
            </a:r>
          </a:p>
          <a:p>
            <a:r>
              <a:rPr lang="en-AU" sz="1200" dirty="0"/>
              <a:t>&gt; git commit “add vegetable soup recipe”</a:t>
            </a:r>
          </a:p>
          <a:p>
            <a:r>
              <a:rPr lang="en-AU" sz="1200" dirty="0"/>
              <a:t>&gt; git </a:t>
            </a:r>
            <a:r>
              <a:rPr lang="en-US" sz="1200" dirty="0"/>
              <a:t>log --all --graph --decorate</a:t>
            </a:r>
            <a:endParaRPr lang="en-AU" sz="1200" dirty="0"/>
          </a:p>
        </p:txBody>
      </p:sp>
      <p:pic>
        <p:nvPicPr>
          <p:cNvPr id="13" name="Picture 12" descr="A picture containing drawing&#10;&#10;Description automatically generated">
            <a:extLst>
              <a:ext uri="{FF2B5EF4-FFF2-40B4-BE49-F238E27FC236}">
                <a16:creationId xmlns:a16="http://schemas.microsoft.com/office/drawing/2014/main" id="{3E2206D8-D6B0-4C19-B2D5-7D487F7878EE}"/>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19015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Checkout &lt;</a:t>
            </a:r>
            <a:r>
              <a:rPr lang="en-US" dirty="0" err="1"/>
              <a:t>branch_name</a:t>
            </a:r>
            <a:r>
              <a:rPr lang="en-US" dirty="0"/>
              <a:t>&gt;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107996"/>
          </a:xfrm>
          <a:prstGeom prst="rect">
            <a:avLst/>
          </a:prstGeom>
          <a:noFill/>
        </p:spPr>
        <p:txBody>
          <a:bodyPr wrap="square" lIns="0" tIns="0" rIns="0" bIns="0" rtlCol="0">
            <a:spAutoFit/>
          </a:bodyPr>
          <a:lstStyle/>
          <a:p>
            <a:r>
              <a:rPr lang="en-US" sz="1800" dirty="0"/>
              <a:t>Let’s return to “git checkout”. Git checkout does more than changing branches. </a:t>
            </a:r>
            <a:br>
              <a:rPr lang="en-US" sz="1800" dirty="0"/>
            </a:br>
            <a:r>
              <a:rPr lang="en-US" sz="1800" dirty="0"/>
              <a:t>If you do “git checkout master” now, notice that “make-vegetable-soup.md” has disappeared! Don’t worry, the file isn’t deleted. Git has just cleverly updated your repository to the commit or branch that you’ve checked-out. </a:t>
            </a:r>
            <a:endParaRPr lang="en-AU" sz="1800" dirty="0"/>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30058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30058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480220"/>
            <a:ext cx="6096000" cy="276999"/>
          </a:xfrm>
          <a:prstGeom prst="rect">
            <a:avLst/>
          </a:prstGeom>
          <a:noFill/>
        </p:spPr>
        <p:txBody>
          <a:bodyPr wrap="square">
            <a:spAutoFit/>
          </a:bodyPr>
          <a:lstStyle/>
          <a:p>
            <a:r>
              <a:rPr lang="en-AU" sz="1200" dirty="0"/>
              <a:t>&gt; git checkout “master”</a:t>
            </a:r>
          </a:p>
        </p:txBody>
      </p:sp>
      <p:pic>
        <p:nvPicPr>
          <p:cNvPr id="16" name="Picture 15" descr="A picture containing drawing&#10;&#10;Description automatically generated">
            <a:extLst>
              <a:ext uri="{FF2B5EF4-FFF2-40B4-BE49-F238E27FC236}">
                <a16:creationId xmlns:a16="http://schemas.microsoft.com/office/drawing/2014/main" id="{8188DDFE-49A0-42F0-88E0-805B25090574}"/>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75323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log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39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10290998" cy="1384995"/>
          </a:xfrm>
          <a:prstGeom prst="rect">
            <a:avLst/>
          </a:prstGeom>
          <a:noFill/>
        </p:spPr>
        <p:txBody>
          <a:bodyPr wrap="square" lIns="0" tIns="0" rIns="0" bIns="0" rtlCol="0">
            <a:spAutoFit/>
          </a:bodyPr>
          <a:lstStyle/>
          <a:p>
            <a:r>
              <a:rPr lang="en-US" sz="1800" dirty="0"/>
              <a:t>While we’re on master, let’s make some quick changes to master by adding a new recipe “make-chocolate-cake.md”. We’re just doing this for demonstration purposes only – in practice, it is recommended that you create a new branch called “chocolate-cake” if you want to add a new feature. </a:t>
            </a:r>
            <a:br>
              <a:rPr lang="en-US" sz="1800" dirty="0"/>
            </a:br>
            <a:r>
              <a:rPr lang="en-US" sz="1800" dirty="0"/>
              <a:t>After we’ve made our changes, let’s execute “git log --all --graph --decorate”. Notice how the branches have forked! </a:t>
            </a:r>
            <a:endParaRPr lang="en-AU" sz="1800" dirty="0"/>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3158248"/>
            <a:ext cx="3595220" cy="2264094"/>
            <a:chOff x="5638800" y="1410054"/>
            <a:chExt cx="3595220" cy="194557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3595220" cy="1945570"/>
              <a:chOff x="5638800" y="1410054"/>
              <a:chExt cx="3595220" cy="194557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3595220" cy="19455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3595220"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31582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632620"/>
            <a:ext cx="6096000" cy="646331"/>
          </a:xfrm>
          <a:prstGeom prst="rect">
            <a:avLst/>
          </a:prstGeom>
          <a:noFill/>
        </p:spPr>
        <p:txBody>
          <a:bodyPr wrap="square">
            <a:spAutoFit/>
          </a:bodyPr>
          <a:lstStyle/>
          <a:p>
            <a:r>
              <a:rPr lang="en-AU" sz="1200" dirty="0"/>
              <a:t>&gt; git add “make-chocolate-cake.md”</a:t>
            </a:r>
          </a:p>
          <a:p>
            <a:r>
              <a:rPr lang="en-AU" sz="1200" dirty="0"/>
              <a:t>&gt; git commit –m “add chocolate cake recipe”</a:t>
            </a:r>
          </a:p>
          <a:p>
            <a:r>
              <a:rPr lang="en-AU" sz="1200" dirty="0"/>
              <a:t>&gt; </a:t>
            </a:r>
            <a:r>
              <a:rPr lang="en-US" sz="1200" dirty="0"/>
              <a:t>git log --all --graph --decorate</a:t>
            </a:r>
            <a:endParaRPr lang="en-AU" sz="1200" dirty="0"/>
          </a:p>
        </p:txBody>
      </p:sp>
      <p:grpSp>
        <p:nvGrpSpPr>
          <p:cNvPr id="16" name="Group 15">
            <a:extLst>
              <a:ext uri="{FF2B5EF4-FFF2-40B4-BE49-F238E27FC236}">
                <a16:creationId xmlns:a16="http://schemas.microsoft.com/office/drawing/2014/main" id="{316342B6-5451-401A-B366-DDCBD5F47854}"/>
              </a:ext>
            </a:extLst>
          </p:cNvPr>
          <p:cNvGrpSpPr/>
          <p:nvPr/>
        </p:nvGrpSpPr>
        <p:grpSpPr>
          <a:xfrm>
            <a:off x="5098800" y="3158248"/>
            <a:ext cx="6202363" cy="2264094"/>
            <a:chOff x="5638800" y="1410054"/>
            <a:chExt cx="6202363" cy="2264094"/>
          </a:xfrm>
        </p:grpSpPr>
        <p:grpSp>
          <p:nvGrpSpPr>
            <p:cNvPr id="17" name="Group 16">
              <a:extLst>
                <a:ext uri="{FF2B5EF4-FFF2-40B4-BE49-F238E27FC236}">
                  <a16:creationId xmlns:a16="http://schemas.microsoft.com/office/drawing/2014/main" id="{85284252-9C7B-4725-88A6-7F58F7997DF7}"/>
                </a:ext>
              </a:extLst>
            </p:cNvPr>
            <p:cNvGrpSpPr/>
            <p:nvPr/>
          </p:nvGrpSpPr>
          <p:grpSpPr>
            <a:xfrm>
              <a:off x="5638800" y="1410054"/>
              <a:ext cx="6202363" cy="2264094"/>
              <a:chOff x="5638800" y="1410054"/>
              <a:chExt cx="6202363" cy="2264094"/>
            </a:xfrm>
          </p:grpSpPr>
          <p:sp>
            <p:nvSpPr>
              <p:cNvPr id="19" name="Rectangle 18">
                <a:extLst>
                  <a:ext uri="{FF2B5EF4-FFF2-40B4-BE49-F238E27FC236}">
                    <a16:creationId xmlns:a16="http://schemas.microsoft.com/office/drawing/2014/main" id="{46F6EE11-0020-4789-B7ED-97D03E587A31}"/>
                  </a:ext>
                </a:extLst>
              </p:cNvPr>
              <p:cNvSpPr/>
              <p:nvPr/>
            </p:nvSpPr>
            <p:spPr>
              <a:xfrm>
                <a:off x="5638800" y="1410054"/>
                <a:ext cx="6202363" cy="22640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Rectangle 19">
                <a:extLst>
                  <a:ext uri="{FF2B5EF4-FFF2-40B4-BE49-F238E27FC236}">
                    <a16:creationId xmlns:a16="http://schemas.microsoft.com/office/drawing/2014/main" id="{1008EFE9-797E-4B10-B8BA-AE58C7575071}"/>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18" name="TextBox 17">
              <a:extLst>
                <a:ext uri="{FF2B5EF4-FFF2-40B4-BE49-F238E27FC236}">
                  <a16:creationId xmlns:a16="http://schemas.microsoft.com/office/drawing/2014/main" id="{E07EABB9-CFB0-4EE4-92EC-698106868B1C}"/>
                </a:ext>
              </a:extLst>
            </p:cNvPr>
            <p:cNvSpPr txBox="1"/>
            <p:nvPr/>
          </p:nvSpPr>
          <p:spPr>
            <a:xfrm>
              <a:off x="5736402" y="1442255"/>
              <a:ext cx="3953698" cy="276999"/>
            </a:xfrm>
            <a:prstGeom prst="rect">
              <a:avLst/>
            </a:prstGeom>
            <a:noFill/>
          </p:spPr>
          <p:txBody>
            <a:bodyPr wrap="square" lIns="0" tIns="0" rIns="0" bIns="0" rtlCol="0">
              <a:spAutoFit/>
            </a:bodyPr>
            <a:lstStyle/>
            <a:p>
              <a:pPr algn="l"/>
              <a:r>
                <a:rPr lang="en-US" sz="1800" dirty="0"/>
                <a:t>make-chocolate-cake.md</a:t>
              </a:r>
              <a:endParaRPr lang="en-AU" sz="1800" dirty="0" err="1"/>
            </a:p>
          </p:txBody>
        </p:sp>
      </p:grpSp>
      <p:sp>
        <p:nvSpPr>
          <p:cNvPr id="22" name="TextBox 21">
            <a:extLst>
              <a:ext uri="{FF2B5EF4-FFF2-40B4-BE49-F238E27FC236}">
                <a16:creationId xmlns:a16="http://schemas.microsoft.com/office/drawing/2014/main" id="{E06106F8-4A78-4461-9C8A-15D5AA65B024}"/>
              </a:ext>
            </a:extLst>
          </p:cNvPr>
          <p:cNvSpPr txBox="1"/>
          <p:nvPr/>
        </p:nvSpPr>
        <p:spPr>
          <a:xfrm>
            <a:off x="5151981" y="3550449"/>
            <a:ext cx="6096000" cy="1569660"/>
          </a:xfrm>
          <a:prstGeom prst="rect">
            <a:avLst/>
          </a:prstGeom>
          <a:noFill/>
        </p:spPr>
        <p:txBody>
          <a:bodyPr wrap="square">
            <a:spAutoFit/>
          </a:bodyPr>
          <a:lstStyle/>
          <a:p>
            <a:r>
              <a:rPr lang="en-US" sz="1200" b="1" dirty="0">
                <a:effectLst/>
                <a:latin typeface="Consolas" panose="020B0609020204030204" pitchFamily="49" charset="0"/>
              </a:rPr>
              <a:t># Instructions</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Grab flour</a:t>
            </a:r>
          </a:p>
          <a:p>
            <a:r>
              <a:rPr lang="en-US" sz="1200" b="0" dirty="0">
                <a:effectLst/>
                <a:latin typeface="Consolas" panose="020B0609020204030204" pitchFamily="49" charset="0"/>
              </a:rPr>
              <a:t>2. Add chocolate</a:t>
            </a:r>
          </a:p>
          <a:p>
            <a:r>
              <a:rPr lang="en-US" sz="1200" b="0" dirty="0">
                <a:effectLst/>
                <a:latin typeface="Consolas" panose="020B0609020204030204" pitchFamily="49" charset="0"/>
              </a:rPr>
              <a:t>3. Chuck into oven</a:t>
            </a:r>
          </a:p>
          <a:p>
            <a:r>
              <a:rPr lang="en-US" sz="1200" b="0" dirty="0">
                <a:effectLst/>
                <a:latin typeface="Consolas" panose="020B0609020204030204" pitchFamily="49" charset="0"/>
              </a:rPr>
              <a:t>4. Boom! Cake!</a:t>
            </a:r>
          </a:p>
          <a:p>
            <a:br>
              <a:rPr lang="en-US" sz="1200" b="0" dirty="0">
                <a:effectLst/>
                <a:latin typeface="Consolas" panose="020B0609020204030204" pitchFamily="49" charset="0"/>
              </a:rPr>
            </a:br>
            <a:endParaRPr lang="en-US" sz="1200" b="0" dirty="0">
              <a:effectLst/>
              <a:latin typeface="Consolas" panose="020B0609020204030204" pitchFamily="49" charset="0"/>
            </a:endParaRPr>
          </a:p>
        </p:txBody>
      </p:sp>
      <p:pic>
        <p:nvPicPr>
          <p:cNvPr id="23" name="Picture 22" descr="A picture containing drawing&#10;&#10;Description automatically generated">
            <a:extLst>
              <a:ext uri="{FF2B5EF4-FFF2-40B4-BE49-F238E27FC236}">
                <a16:creationId xmlns:a16="http://schemas.microsoft.com/office/drawing/2014/main" id="{03CBB37C-0F59-4561-8803-D429E8B82269}"/>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0630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ADS Go Fast Training Sessions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a:t>
            </a:fld>
            <a:endParaRPr lang="en-AU" dirty="0"/>
          </a:p>
        </p:txBody>
      </p:sp>
      <p:pic>
        <p:nvPicPr>
          <p:cNvPr id="20" name="Picture 19" descr="A picture containing drawing&#10;&#10;Description automatically generated">
            <a:extLst>
              <a:ext uri="{FF2B5EF4-FFF2-40B4-BE49-F238E27FC236}">
                <a16:creationId xmlns:a16="http://schemas.microsoft.com/office/drawing/2014/main" id="{9DB40EF1-E626-4C92-8DE9-982409030628}"/>
              </a:ext>
            </a:extLst>
          </p:cNvPr>
          <p:cNvPicPr>
            <a:picLocks noChangeAspect="1"/>
          </p:cNvPicPr>
          <p:nvPr/>
        </p:nvPicPr>
        <p:blipFill>
          <a:blip r:embed="rId3"/>
          <a:stretch>
            <a:fillRect/>
          </a:stretch>
        </p:blipFill>
        <p:spPr>
          <a:xfrm>
            <a:off x="11706226" y="6272741"/>
            <a:ext cx="313329" cy="466486"/>
          </a:xfrm>
          <a:prstGeom prst="rect">
            <a:avLst/>
          </a:prstGeom>
        </p:spPr>
      </p:pic>
      <p:grpSp>
        <p:nvGrpSpPr>
          <p:cNvPr id="8" name="Group 7">
            <a:extLst>
              <a:ext uri="{FF2B5EF4-FFF2-40B4-BE49-F238E27FC236}">
                <a16:creationId xmlns:a16="http://schemas.microsoft.com/office/drawing/2014/main" id="{E11638F8-8377-4C16-8C4F-ECC02C8D24EE}"/>
              </a:ext>
            </a:extLst>
          </p:cNvPr>
          <p:cNvGrpSpPr/>
          <p:nvPr/>
        </p:nvGrpSpPr>
        <p:grpSpPr>
          <a:xfrm>
            <a:off x="812800" y="1758151"/>
            <a:ext cx="2880000" cy="2880000"/>
            <a:chOff x="838200" y="2257425"/>
            <a:chExt cx="2880000" cy="2880000"/>
          </a:xfrm>
        </p:grpSpPr>
        <p:sp>
          <p:nvSpPr>
            <p:cNvPr id="3" name="Oval 2">
              <a:extLst>
                <a:ext uri="{FF2B5EF4-FFF2-40B4-BE49-F238E27FC236}">
                  <a16:creationId xmlns:a16="http://schemas.microsoft.com/office/drawing/2014/main" id="{CC96B76A-A8F0-4E1C-AD5D-B0E9864F71B5}"/>
                </a:ext>
              </a:extLst>
            </p:cNvPr>
            <p:cNvSpPr/>
            <p:nvPr/>
          </p:nvSpPr>
          <p:spPr>
            <a:xfrm>
              <a:off x="838200" y="2257425"/>
              <a:ext cx="2880000" cy="2880000"/>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7" name="Picture 6" descr="A picture containing light&#10;&#10;Description automatically generated">
              <a:extLst>
                <a:ext uri="{FF2B5EF4-FFF2-40B4-BE49-F238E27FC236}">
                  <a16:creationId xmlns:a16="http://schemas.microsoft.com/office/drawing/2014/main" id="{3D228D19-CC20-4B7F-8525-CDE2083663C7}"/>
                </a:ext>
              </a:extLst>
            </p:cNvPr>
            <p:cNvPicPr>
              <a:picLocks noChangeAspect="1"/>
            </p:cNvPicPr>
            <p:nvPr/>
          </p:nvPicPr>
          <p:blipFill>
            <a:blip r:embed="rId4"/>
            <a:stretch>
              <a:fillRect/>
            </a:stretch>
          </p:blipFill>
          <p:spPr>
            <a:xfrm>
              <a:off x="1305230" y="2797425"/>
              <a:ext cx="1800000" cy="1800000"/>
            </a:xfrm>
            <a:prstGeom prst="rect">
              <a:avLst/>
            </a:prstGeom>
          </p:spPr>
        </p:pic>
      </p:grpSp>
      <p:grpSp>
        <p:nvGrpSpPr>
          <p:cNvPr id="22" name="Group 21">
            <a:extLst>
              <a:ext uri="{FF2B5EF4-FFF2-40B4-BE49-F238E27FC236}">
                <a16:creationId xmlns:a16="http://schemas.microsoft.com/office/drawing/2014/main" id="{8BB3CBC1-DE6A-4913-9FCC-889E5B8F7F42}"/>
              </a:ext>
            </a:extLst>
          </p:cNvPr>
          <p:cNvGrpSpPr/>
          <p:nvPr/>
        </p:nvGrpSpPr>
        <p:grpSpPr>
          <a:xfrm>
            <a:off x="4624690" y="1758151"/>
            <a:ext cx="2880000" cy="2880000"/>
            <a:chOff x="4650090" y="2257425"/>
            <a:chExt cx="2880000" cy="2880000"/>
          </a:xfrm>
        </p:grpSpPr>
        <p:sp>
          <p:nvSpPr>
            <p:cNvPr id="21" name="Oval 20">
              <a:extLst>
                <a:ext uri="{FF2B5EF4-FFF2-40B4-BE49-F238E27FC236}">
                  <a16:creationId xmlns:a16="http://schemas.microsoft.com/office/drawing/2014/main" id="{C62B8E8E-8EDA-4827-BDAA-09F83A73E683}"/>
                </a:ext>
              </a:extLst>
            </p:cNvPr>
            <p:cNvSpPr/>
            <p:nvPr/>
          </p:nvSpPr>
          <p:spPr>
            <a:xfrm>
              <a:off x="4650090" y="2257425"/>
              <a:ext cx="2880000" cy="288000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2" name="Picture 11" descr="A picture containing toy, sign&#10;&#10;Description automatically generated">
              <a:extLst>
                <a:ext uri="{FF2B5EF4-FFF2-40B4-BE49-F238E27FC236}">
                  <a16:creationId xmlns:a16="http://schemas.microsoft.com/office/drawing/2014/main" id="{13BD0674-6208-48E3-A9A4-B9F9CB761BA9}"/>
                </a:ext>
              </a:extLst>
            </p:cNvPr>
            <p:cNvPicPr>
              <a:picLocks noChangeAspect="1"/>
            </p:cNvPicPr>
            <p:nvPr/>
          </p:nvPicPr>
          <p:blipFill>
            <a:blip r:embed="rId5"/>
            <a:stretch>
              <a:fillRect/>
            </a:stretch>
          </p:blipFill>
          <p:spPr>
            <a:xfrm>
              <a:off x="5190090" y="2689377"/>
              <a:ext cx="1800000" cy="1800000"/>
            </a:xfrm>
            <a:prstGeom prst="rect">
              <a:avLst/>
            </a:prstGeom>
          </p:spPr>
        </p:pic>
      </p:grpSp>
      <p:grpSp>
        <p:nvGrpSpPr>
          <p:cNvPr id="24" name="Group 23">
            <a:extLst>
              <a:ext uri="{FF2B5EF4-FFF2-40B4-BE49-F238E27FC236}">
                <a16:creationId xmlns:a16="http://schemas.microsoft.com/office/drawing/2014/main" id="{A9E907E5-82F5-43F2-9D15-FD48C7905BF6}"/>
              </a:ext>
            </a:extLst>
          </p:cNvPr>
          <p:cNvGrpSpPr/>
          <p:nvPr/>
        </p:nvGrpSpPr>
        <p:grpSpPr>
          <a:xfrm>
            <a:off x="8436580" y="1758151"/>
            <a:ext cx="2880000" cy="2880000"/>
            <a:chOff x="8961163" y="2257425"/>
            <a:chExt cx="2880000" cy="2880000"/>
          </a:xfrm>
        </p:grpSpPr>
        <p:sp>
          <p:nvSpPr>
            <p:cNvPr id="23" name="Oval 22">
              <a:extLst>
                <a:ext uri="{FF2B5EF4-FFF2-40B4-BE49-F238E27FC236}">
                  <a16:creationId xmlns:a16="http://schemas.microsoft.com/office/drawing/2014/main" id="{E14854FF-034E-434D-AE71-2D6E1E766B74}"/>
                </a:ext>
              </a:extLst>
            </p:cNvPr>
            <p:cNvSpPr/>
            <p:nvPr/>
          </p:nvSpPr>
          <p:spPr>
            <a:xfrm>
              <a:off x="8961163" y="2257425"/>
              <a:ext cx="2880000" cy="2880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6" name="Picture 15" descr="A picture containing fence, hydrant&#10;&#10;Description automatically generated">
              <a:extLst>
                <a:ext uri="{FF2B5EF4-FFF2-40B4-BE49-F238E27FC236}">
                  <a16:creationId xmlns:a16="http://schemas.microsoft.com/office/drawing/2014/main" id="{AB77978E-2CFE-408A-BDDB-C671095A23AD}"/>
                </a:ext>
              </a:extLst>
            </p:cNvPr>
            <p:cNvPicPr>
              <a:picLocks noChangeAspect="1"/>
            </p:cNvPicPr>
            <p:nvPr/>
          </p:nvPicPr>
          <p:blipFill>
            <a:blip r:embed="rId6"/>
            <a:stretch>
              <a:fillRect/>
            </a:stretch>
          </p:blipFill>
          <p:spPr>
            <a:xfrm>
              <a:off x="9553800" y="2797425"/>
              <a:ext cx="1800000" cy="1800000"/>
            </a:xfrm>
            <a:prstGeom prst="rect">
              <a:avLst/>
            </a:prstGeom>
          </p:spPr>
        </p:pic>
      </p:grpSp>
      <p:sp>
        <p:nvSpPr>
          <p:cNvPr id="26" name="TextBox 25">
            <a:extLst>
              <a:ext uri="{FF2B5EF4-FFF2-40B4-BE49-F238E27FC236}">
                <a16:creationId xmlns:a16="http://schemas.microsoft.com/office/drawing/2014/main" id="{871D952E-4A5E-47E7-B2E7-9C717029572E}"/>
              </a:ext>
            </a:extLst>
          </p:cNvPr>
          <p:cNvSpPr txBox="1"/>
          <p:nvPr/>
        </p:nvSpPr>
        <p:spPr>
          <a:xfrm>
            <a:off x="812800" y="4936290"/>
            <a:ext cx="2880000" cy="553998"/>
          </a:xfrm>
          <a:prstGeom prst="rect">
            <a:avLst/>
          </a:prstGeom>
          <a:noFill/>
        </p:spPr>
        <p:txBody>
          <a:bodyPr wrap="square" lIns="0" tIns="0" rIns="0" bIns="0" rtlCol="0">
            <a:spAutoFit/>
          </a:bodyPr>
          <a:lstStyle/>
          <a:p>
            <a:pPr algn="ctr"/>
            <a:r>
              <a:rPr lang="en-US" sz="1800" b="1" dirty="0"/>
              <a:t>Session 1</a:t>
            </a:r>
            <a:br>
              <a:rPr lang="en-US" sz="1800" dirty="0"/>
            </a:br>
            <a:r>
              <a:rPr lang="en-US" sz="1800" dirty="0"/>
              <a:t>Git Crash Course</a:t>
            </a:r>
            <a:endParaRPr lang="en-AU" sz="1800" dirty="0" err="1"/>
          </a:p>
        </p:txBody>
      </p:sp>
      <p:sp>
        <p:nvSpPr>
          <p:cNvPr id="27" name="TextBox 26">
            <a:extLst>
              <a:ext uri="{FF2B5EF4-FFF2-40B4-BE49-F238E27FC236}">
                <a16:creationId xmlns:a16="http://schemas.microsoft.com/office/drawing/2014/main" id="{91B5C108-5523-4FBC-843C-4C0D59692B6A}"/>
              </a:ext>
            </a:extLst>
          </p:cNvPr>
          <p:cNvSpPr txBox="1"/>
          <p:nvPr/>
        </p:nvSpPr>
        <p:spPr>
          <a:xfrm>
            <a:off x="4489890" y="4936290"/>
            <a:ext cx="3200400" cy="553998"/>
          </a:xfrm>
          <a:prstGeom prst="rect">
            <a:avLst/>
          </a:prstGeom>
          <a:noFill/>
        </p:spPr>
        <p:txBody>
          <a:bodyPr wrap="square" lIns="0" tIns="0" rIns="0" bIns="0" rtlCol="0">
            <a:spAutoFit/>
          </a:bodyPr>
          <a:lstStyle/>
          <a:p>
            <a:pPr algn="ctr"/>
            <a:r>
              <a:rPr lang="en-US" sz="1800" b="1" dirty="0"/>
              <a:t>Session 2</a:t>
            </a:r>
            <a:br>
              <a:rPr lang="en-US" sz="1800" dirty="0"/>
            </a:br>
            <a:r>
              <a:rPr lang="en-US" sz="1800" dirty="0"/>
              <a:t>Azure DevOps Crash Course</a:t>
            </a:r>
            <a:endParaRPr lang="en-AU" sz="1800" dirty="0" err="1"/>
          </a:p>
        </p:txBody>
      </p:sp>
      <p:sp>
        <p:nvSpPr>
          <p:cNvPr id="28" name="TextBox 27">
            <a:extLst>
              <a:ext uri="{FF2B5EF4-FFF2-40B4-BE49-F238E27FC236}">
                <a16:creationId xmlns:a16="http://schemas.microsoft.com/office/drawing/2014/main" id="{5E6B52C8-3EAB-4D3E-AB1E-0FBDD615B8BF}"/>
              </a:ext>
            </a:extLst>
          </p:cNvPr>
          <p:cNvSpPr txBox="1"/>
          <p:nvPr/>
        </p:nvSpPr>
        <p:spPr>
          <a:xfrm>
            <a:off x="8329017" y="4936290"/>
            <a:ext cx="3200400" cy="553998"/>
          </a:xfrm>
          <a:prstGeom prst="rect">
            <a:avLst/>
          </a:prstGeom>
          <a:noFill/>
        </p:spPr>
        <p:txBody>
          <a:bodyPr wrap="square" lIns="0" tIns="0" rIns="0" bIns="0" rtlCol="0">
            <a:spAutoFit/>
          </a:bodyPr>
          <a:lstStyle/>
          <a:p>
            <a:pPr algn="ctr"/>
            <a:r>
              <a:rPr lang="en-US" sz="1800" b="1" dirty="0"/>
              <a:t>Session 3</a:t>
            </a:r>
            <a:br>
              <a:rPr lang="en-US" sz="1800" dirty="0"/>
            </a:br>
            <a:r>
              <a:rPr lang="en-US" sz="1800" dirty="0"/>
              <a:t>ADS Go Fast CI/CD</a:t>
            </a:r>
            <a:endParaRPr lang="en-AU" sz="1800" dirty="0" err="1"/>
          </a:p>
        </p:txBody>
      </p:sp>
      <p:sp>
        <p:nvSpPr>
          <p:cNvPr id="17" name="Oval 16">
            <a:extLst>
              <a:ext uri="{FF2B5EF4-FFF2-40B4-BE49-F238E27FC236}">
                <a16:creationId xmlns:a16="http://schemas.microsoft.com/office/drawing/2014/main" id="{618C0A1C-6A92-465D-BEDE-01624A359683}"/>
              </a:ext>
            </a:extLst>
          </p:cNvPr>
          <p:cNvSpPr/>
          <p:nvPr/>
        </p:nvSpPr>
        <p:spPr>
          <a:xfrm>
            <a:off x="4624690" y="1758151"/>
            <a:ext cx="2880000" cy="2880000"/>
          </a:xfrm>
          <a:prstGeom prst="ellipse">
            <a:avLst/>
          </a:prstGeom>
          <a:solidFill>
            <a:schemeClr val="bg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DD5247C7-A11E-4469-8B5E-F20B0F23347E}"/>
              </a:ext>
            </a:extLst>
          </p:cNvPr>
          <p:cNvSpPr/>
          <p:nvPr/>
        </p:nvSpPr>
        <p:spPr>
          <a:xfrm>
            <a:off x="8436580" y="1758151"/>
            <a:ext cx="2880000" cy="2880000"/>
          </a:xfrm>
          <a:prstGeom prst="ellipse">
            <a:avLst/>
          </a:prstGeom>
          <a:solidFill>
            <a:schemeClr val="bg1">
              <a:lumMod val="8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Tree>
    <p:extLst>
      <p:ext uri="{BB962C8B-B14F-4D97-AF65-F5344CB8AC3E}">
        <p14:creationId xmlns:p14="http://schemas.microsoft.com/office/powerpoint/2010/main" val="2444432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Merge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107996"/>
          </a:xfrm>
          <a:prstGeom prst="rect">
            <a:avLst/>
          </a:prstGeom>
          <a:noFill/>
        </p:spPr>
        <p:txBody>
          <a:bodyPr wrap="square" lIns="0" tIns="0" rIns="0" bIns="0" rtlCol="0">
            <a:spAutoFit/>
          </a:bodyPr>
          <a:lstStyle/>
          <a:p>
            <a:r>
              <a:rPr lang="en-US" sz="1800" dirty="0"/>
              <a:t>Now let’s bring the changes we’ve made to the “vegetable-soup” branch back to the “master” branch using “git merge &lt;</a:t>
            </a:r>
            <a:r>
              <a:rPr lang="en-US" sz="1800" dirty="0" err="1"/>
              <a:t>branch_to_bring_in</a:t>
            </a:r>
            <a:r>
              <a:rPr lang="en-US" sz="1800" dirty="0"/>
              <a:t>&gt;”. </a:t>
            </a:r>
            <a:br>
              <a:rPr lang="en-US" sz="1800" dirty="0"/>
            </a:br>
            <a:r>
              <a:rPr lang="en-US" sz="1800" dirty="0"/>
              <a:t>But before we do that, let’s first check what changes we’re actually bringing back to “master” by using “git diff &lt;</a:t>
            </a:r>
            <a:r>
              <a:rPr lang="en-US" sz="1800" dirty="0" err="1"/>
              <a:t>first_branch</a:t>
            </a:r>
            <a:r>
              <a:rPr lang="en-US" sz="1800" dirty="0"/>
              <a:t>&gt; &lt;</a:t>
            </a:r>
            <a:r>
              <a:rPr lang="en-US" sz="1800" dirty="0" err="1"/>
              <a:t>second_branch</a:t>
            </a:r>
            <a:r>
              <a:rPr lang="en-US" sz="1800" dirty="0"/>
              <a:t>&gt;”. It is good practice to do this before any merge. </a:t>
            </a:r>
          </a:p>
        </p:txBody>
      </p:sp>
      <p:grpSp>
        <p:nvGrpSpPr>
          <p:cNvPr id="43" name="Group 42">
            <a:extLst>
              <a:ext uri="{FF2B5EF4-FFF2-40B4-BE49-F238E27FC236}">
                <a16:creationId xmlns:a16="http://schemas.microsoft.com/office/drawing/2014/main" id="{8DF66CBC-141A-41AB-9508-99DD07DB6627}"/>
              </a:ext>
            </a:extLst>
          </p:cNvPr>
          <p:cNvGrpSpPr/>
          <p:nvPr/>
        </p:nvGrpSpPr>
        <p:grpSpPr>
          <a:xfrm>
            <a:off x="1227901" y="2612148"/>
            <a:ext cx="6202363" cy="3306052"/>
            <a:chOff x="5638800" y="1410054"/>
            <a:chExt cx="6202363" cy="2840940"/>
          </a:xfrm>
        </p:grpSpPr>
        <p:grpSp>
          <p:nvGrpSpPr>
            <p:cNvPr id="44" name="Group 43">
              <a:extLst>
                <a:ext uri="{FF2B5EF4-FFF2-40B4-BE49-F238E27FC236}">
                  <a16:creationId xmlns:a16="http://schemas.microsoft.com/office/drawing/2014/main" id="{F208914D-9227-440A-946D-B34D14BF9CC5}"/>
                </a:ext>
              </a:extLst>
            </p:cNvPr>
            <p:cNvGrpSpPr/>
            <p:nvPr/>
          </p:nvGrpSpPr>
          <p:grpSpPr>
            <a:xfrm>
              <a:off x="5638800" y="1410054"/>
              <a:ext cx="6202363" cy="2840940"/>
              <a:chOff x="5638800" y="1410054"/>
              <a:chExt cx="6202363" cy="2840940"/>
            </a:xfrm>
          </p:grpSpPr>
          <p:sp>
            <p:nvSpPr>
              <p:cNvPr id="49" name="Rectangle 48">
                <a:extLst>
                  <a:ext uri="{FF2B5EF4-FFF2-40B4-BE49-F238E27FC236}">
                    <a16:creationId xmlns:a16="http://schemas.microsoft.com/office/drawing/2014/main" id="{DEDA8F5E-B7EA-4B5D-838F-7475E677A28B}"/>
                  </a:ext>
                </a:extLst>
              </p:cNvPr>
              <p:cNvSpPr/>
              <p:nvPr/>
            </p:nvSpPr>
            <p:spPr>
              <a:xfrm>
                <a:off x="5638800" y="1410054"/>
                <a:ext cx="6202363"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Rectangle 50">
                <a:extLst>
                  <a:ext uri="{FF2B5EF4-FFF2-40B4-BE49-F238E27FC236}">
                    <a16:creationId xmlns:a16="http://schemas.microsoft.com/office/drawing/2014/main" id="{C275BC1D-601D-498C-8D8E-92923AC8F0B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48" name="TextBox 47">
              <a:extLst>
                <a:ext uri="{FF2B5EF4-FFF2-40B4-BE49-F238E27FC236}">
                  <a16:creationId xmlns:a16="http://schemas.microsoft.com/office/drawing/2014/main" id="{4D654F24-7B09-4427-ABA1-F45C1DB3DA9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52" name="Picture 51" descr="A close up of a logo&#10;&#10;Description automatically generated">
            <a:extLst>
              <a:ext uri="{FF2B5EF4-FFF2-40B4-BE49-F238E27FC236}">
                <a16:creationId xmlns:a16="http://schemas.microsoft.com/office/drawing/2014/main" id="{3F504048-1AE3-4565-B972-AA0109FFA9BB}"/>
              </a:ext>
            </a:extLst>
          </p:cNvPr>
          <p:cNvPicPr>
            <a:picLocks noChangeAspect="1"/>
          </p:cNvPicPr>
          <p:nvPr/>
        </p:nvPicPr>
        <p:blipFill>
          <a:blip r:embed="rId5"/>
          <a:stretch>
            <a:fillRect/>
          </a:stretch>
        </p:blipFill>
        <p:spPr>
          <a:xfrm>
            <a:off x="465403" y="2612148"/>
            <a:ext cx="540000" cy="540000"/>
          </a:xfrm>
          <a:prstGeom prst="rect">
            <a:avLst/>
          </a:prstGeom>
        </p:spPr>
      </p:pic>
      <p:sp>
        <p:nvSpPr>
          <p:cNvPr id="53" name="TextBox 52">
            <a:extLst>
              <a:ext uri="{FF2B5EF4-FFF2-40B4-BE49-F238E27FC236}">
                <a16:creationId xmlns:a16="http://schemas.microsoft.com/office/drawing/2014/main" id="{A0315AA6-49F0-4E06-82C9-41D63743A2D8}"/>
              </a:ext>
            </a:extLst>
          </p:cNvPr>
          <p:cNvSpPr txBox="1"/>
          <p:nvPr/>
        </p:nvSpPr>
        <p:spPr>
          <a:xfrm>
            <a:off x="1281082" y="3086520"/>
            <a:ext cx="6096000" cy="1015663"/>
          </a:xfrm>
          <a:prstGeom prst="rect">
            <a:avLst/>
          </a:prstGeom>
          <a:noFill/>
        </p:spPr>
        <p:txBody>
          <a:bodyPr wrap="square">
            <a:spAutoFit/>
          </a:bodyPr>
          <a:lstStyle/>
          <a:p>
            <a:r>
              <a:rPr lang="en-AU" sz="1200" dirty="0"/>
              <a:t>&gt; git diff vegetable-soup master</a:t>
            </a:r>
          </a:p>
          <a:p>
            <a:r>
              <a:rPr lang="en-AU" sz="1200" dirty="0"/>
              <a:t>&gt; git checkout master # just make sure we are on the master branch</a:t>
            </a:r>
            <a:br>
              <a:rPr lang="en-AU" sz="1200" dirty="0"/>
            </a:br>
            <a:r>
              <a:rPr lang="en-AU" sz="1200" dirty="0"/>
              <a:t>&gt; git merge vegetable-soup # bring changes from vegetable-soup to master</a:t>
            </a:r>
          </a:p>
          <a:p>
            <a:r>
              <a:rPr lang="en-AU" sz="1200" dirty="0"/>
              <a:t>&gt; # notice that “make-vegetable-soup.md” has now been added to master!</a:t>
            </a:r>
          </a:p>
          <a:p>
            <a:r>
              <a:rPr lang="en-AU" sz="1200" dirty="0"/>
              <a:t>&gt; </a:t>
            </a:r>
            <a:r>
              <a:rPr lang="en-US" sz="1200" dirty="0"/>
              <a:t>git log --all --graph --decorate # to view the graph again </a:t>
            </a:r>
            <a:r>
              <a:rPr lang="en-AU" sz="1200" dirty="0"/>
              <a:t> </a:t>
            </a:r>
          </a:p>
        </p:txBody>
      </p:sp>
      <p:sp>
        <p:nvSpPr>
          <p:cNvPr id="13" name="Rectangle: Rounded Corners 12">
            <a:extLst>
              <a:ext uri="{FF2B5EF4-FFF2-40B4-BE49-F238E27FC236}">
                <a16:creationId xmlns:a16="http://schemas.microsoft.com/office/drawing/2014/main" id="{46A17262-D706-4F8C-990E-0AD02B67B1DE}"/>
              </a:ext>
            </a:extLst>
          </p:cNvPr>
          <p:cNvSpPr/>
          <p:nvPr/>
        </p:nvSpPr>
        <p:spPr>
          <a:xfrm>
            <a:off x="8339749" y="2649621"/>
            <a:ext cx="3191851" cy="71389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4" name="TextBox 13">
            <a:extLst>
              <a:ext uri="{FF2B5EF4-FFF2-40B4-BE49-F238E27FC236}">
                <a16:creationId xmlns:a16="http://schemas.microsoft.com/office/drawing/2014/main" id="{55B339A1-3E94-4CEC-AAE0-6B9C0AB6C32D}"/>
              </a:ext>
            </a:extLst>
          </p:cNvPr>
          <p:cNvSpPr txBox="1"/>
          <p:nvPr/>
        </p:nvSpPr>
        <p:spPr>
          <a:xfrm>
            <a:off x="9009079" y="2799157"/>
            <a:ext cx="2522521" cy="369332"/>
          </a:xfrm>
          <a:prstGeom prst="rect">
            <a:avLst/>
          </a:prstGeom>
          <a:noFill/>
        </p:spPr>
        <p:txBody>
          <a:bodyPr wrap="square" lIns="0" tIns="0" rIns="0" bIns="0" rtlCol="0">
            <a:spAutoFit/>
          </a:bodyPr>
          <a:lstStyle/>
          <a:p>
            <a:pPr algn="l"/>
            <a:r>
              <a:rPr lang="en-US" sz="1200" dirty="0"/>
              <a:t>Use “git branch -a” to list all branches!</a:t>
            </a:r>
            <a:endParaRPr lang="en-AU" sz="1200" dirty="0" err="1"/>
          </a:p>
        </p:txBody>
      </p:sp>
      <p:pic>
        <p:nvPicPr>
          <p:cNvPr id="15" name="Picture 14" descr="A drawing of a cartoon character&#10;&#10;Description automatically generated">
            <a:extLst>
              <a:ext uri="{FF2B5EF4-FFF2-40B4-BE49-F238E27FC236}">
                <a16:creationId xmlns:a16="http://schemas.microsoft.com/office/drawing/2014/main" id="{BC406913-A12D-4E13-90FC-058C1E59547F}"/>
              </a:ext>
            </a:extLst>
          </p:cNvPr>
          <p:cNvPicPr>
            <a:picLocks noChangeAspect="1"/>
          </p:cNvPicPr>
          <p:nvPr/>
        </p:nvPicPr>
        <p:blipFill>
          <a:blip r:embed="rId6"/>
          <a:stretch>
            <a:fillRect/>
          </a:stretch>
        </p:blipFill>
        <p:spPr>
          <a:xfrm>
            <a:off x="8489796" y="2808489"/>
            <a:ext cx="360000" cy="360000"/>
          </a:xfrm>
          <a:prstGeom prst="rect">
            <a:avLst/>
          </a:prstGeom>
        </p:spPr>
      </p:pic>
      <p:sp>
        <p:nvSpPr>
          <p:cNvPr id="20" name="Rectangle: Rounded Corners 19">
            <a:extLst>
              <a:ext uri="{FF2B5EF4-FFF2-40B4-BE49-F238E27FC236}">
                <a16:creationId xmlns:a16="http://schemas.microsoft.com/office/drawing/2014/main" id="{AF732BA0-E578-42E0-BCD2-ECCDEBDC11E0}"/>
              </a:ext>
            </a:extLst>
          </p:cNvPr>
          <p:cNvSpPr/>
          <p:nvPr/>
        </p:nvSpPr>
        <p:spPr>
          <a:xfrm>
            <a:off x="8339749" y="3745234"/>
            <a:ext cx="3306151" cy="200786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1" name="TextBox 20">
            <a:extLst>
              <a:ext uri="{FF2B5EF4-FFF2-40B4-BE49-F238E27FC236}">
                <a16:creationId xmlns:a16="http://schemas.microsoft.com/office/drawing/2014/main" id="{992DA0CA-7784-4B0F-B726-942F73B78D05}"/>
              </a:ext>
            </a:extLst>
          </p:cNvPr>
          <p:cNvSpPr txBox="1"/>
          <p:nvPr/>
        </p:nvSpPr>
        <p:spPr>
          <a:xfrm>
            <a:off x="9009079" y="3894770"/>
            <a:ext cx="2354011" cy="1661993"/>
          </a:xfrm>
          <a:prstGeom prst="rect">
            <a:avLst/>
          </a:prstGeom>
          <a:noFill/>
        </p:spPr>
        <p:txBody>
          <a:bodyPr wrap="square" lIns="0" tIns="0" rIns="0" bIns="0" rtlCol="0">
            <a:spAutoFit/>
          </a:bodyPr>
          <a:lstStyle/>
          <a:p>
            <a:pPr algn="l"/>
            <a:r>
              <a:rPr lang="en-US" sz="1200" dirty="0"/>
              <a:t>Help me! I’ve executed “git log” but now it’s taken me to this weird text editor screen in terminal and I can’t exit! </a:t>
            </a:r>
            <a:br>
              <a:rPr lang="en-US" sz="1200" dirty="0"/>
            </a:br>
            <a:br>
              <a:rPr lang="en-US" sz="1200" dirty="0"/>
            </a:br>
            <a:r>
              <a:rPr lang="en-US" sz="1200" dirty="0"/>
              <a:t>Type “q” to exit. When there are long logs, Git will take you to the `less program` which makes the logs scrollable.</a:t>
            </a:r>
            <a:endParaRPr lang="en-AU" sz="1200" dirty="0" err="1"/>
          </a:p>
        </p:txBody>
      </p:sp>
      <p:pic>
        <p:nvPicPr>
          <p:cNvPr id="23" name="Picture 22" descr="A picture containing drawing&#10;&#10;Description automatically generated">
            <a:extLst>
              <a:ext uri="{FF2B5EF4-FFF2-40B4-BE49-F238E27FC236}">
                <a16:creationId xmlns:a16="http://schemas.microsoft.com/office/drawing/2014/main" id="{5670824E-A950-4FBD-99B6-2EB8366FF5CA}"/>
              </a:ext>
            </a:extLst>
          </p:cNvPr>
          <p:cNvPicPr>
            <a:picLocks noChangeAspect="1"/>
          </p:cNvPicPr>
          <p:nvPr/>
        </p:nvPicPr>
        <p:blipFill>
          <a:blip r:embed="rId7"/>
          <a:stretch>
            <a:fillRect/>
          </a:stretch>
        </p:blipFill>
        <p:spPr>
          <a:xfrm>
            <a:off x="8463719" y="3878018"/>
            <a:ext cx="360000" cy="36000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7637C8D5-08FB-4A63-B521-362D9415BFC5}"/>
              </a:ext>
            </a:extLst>
          </p:cNvPr>
          <p:cNvPicPr>
            <a:picLocks noChangeAspect="1"/>
          </p:cNvPicPr>
          <p:nvPr/>
        </p:nvPicPr>
        <p:blipFill>
          <a:blip r:embed="rId8"/>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61057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Branches – Exercise Time!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107996"/>
          </a:xfrm>
          <a:prstGeom prst="rect">
            <a:avLst/>
          </a:prstGeom>
          <a:noFill/>
        </p:spPr>
        <p:txBody>
          <a:bodyPr wrap="square" lIns="0" tIns="0" rIns="0" bIns="0" rtlCol="0">
            <a:spAutoFit/>
          </a:bodyPr>
          <a:lstStyle/>
          <a:p>
            <a:r>
              <a:rPr lang="en-US" sz="1800" dirty="0"/>
              <a:t>Excellent! We now have a way to work on features separately and combine them when ready. </a:t>
            </a:r>
          </a:p>
          <a:p>
            <a:r>
              <a:rPr lang="en-US" sz="1800" dirty="0"/>
              <a:t>Now it’s your turn to try! Repeat the steps from the previous slides. </a:t>
            </a:r>
            <a:br>
              <a:rPr lang="en-US" sz="1800" dirty="0"/>
            </a:br>
            <a:r>
              <a:rPr lang="en-US" sz="1800" dirty="0"/>
              <a:t>A summarized list of steps is shown below. Execute them in order. </a:t>
            </a:r>
            <a:br>
              <a:rPr lang="en-US" sz="1800" dirty="0"/>
            </a:br>
            <a:r>
              <a:rPr lang="en-US" sz="1800" dirty="0"/>
              <a:t>Note: “#” are comments – do not copy those into terminal</a:t>
            </a:r>
          </a:p>
        </p:txBody>
      </p:sp>
      <p:grpSp>
        <p:nvGrpSpPr>
          <p:cNvPr id="16" name="Group 15">
            <a:extLst>
              <a:ext uri="{FF2B5EF4-FFF2-40B4-BE49-F238E27FC236}">
                <a16:creationId xmlns:a16="http://schemas.microsoft.com/office/drawing/2014/main" id="{4F7B32D4-1C4E-4BC5-96C9-73B61AECC97A}"/>
              </a:ext>
            </a:extLst>
          </p:cNvPr>
          <p:cNvGrpSpPr/>
          <p:nvPr/>
        </p:nvGrpSpPr>
        <p:grpSpPr>
          <a:xfrm>
            <a:off x="1227901" y="2772222"/>
            <a:ext cx="9122599" cy="3336477"/>
            <a:chOff x="5638800" y="1410053"/>
            <a:chExt cx="9122599" cy="2867084"/>
          </a:xfrm>
        </p:grpSpPr>
        <p:grpSp>
          <p:nvGrpSpPr>
            <p:cNvPr id="17" name="Group 16">
              <a:extLst>
                <a:ext uri="{FF2B5EF4-FFF2-40B4-BE49-F238E27FC236}">
                  <a16:creationId xmlns:a16="http://schemas.microsoft.com/office/drawing/2014/main" id="{29E3EC29-6F19-43F5-91A3-301AE5C0B3CF}"/>
                </a:ext>
              </a:extLst>
            </p:cNvPr>
            <p:cNvGrpSpPr/>
            <p:nvPr/>
          </p:nvGrpSpPr>
          <p:grpSpPr>
            <a:xfrm>
              <a:off x="5638800" y="1410053"/>
              <a:ext cx="9122599" cy="2867084"/>
              <a:chOff x="5638800" y="1410053"/>
              <a:chExt cx="9122599" cy="2867084"/>
            </a:xfrm>
          </p:grpSpPr>
          <p:sp>
            <p:nvSpPr>
              <p:cNvPr id="19" name="Rectangle 18">
                <a:extLst>
                  <a:ext uri="{FF2B5EF4-FFF2-40B4-BE49-F238E27FC236}">
                    <a16:creationId xmlns:a16="http://schemas.microsoft.com/office/drawing/2014/main" id="{D020C8A7-01F6-49A1-AFF9-B3B8CA5D496F}"/>
                  </a:ext>
                </a:extLst>
              </p:cNvPr>
              <p:cNvSpPr/>
              <p:nvPr/>
            </p:nvSpPr>
            <p:spPr>
              <a:xfrm>
                <a:off x="5638800" y="1410053"/>
                <a:ext cx="9122599" cy="2867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Rectangle 19">
                <a:extLst>
                  <a:ext uri="{FF2B5EF4-FFF2-40B4-BE49-F238E27FC236}">
                    <a16:creationId xmlns:a16="http://schemas.microsoft.com/office/drawing/2014/main" id="{7203AE5B-B9DD-4D9F-AFAB-204EB5CA3D2A}"/>
                  </a:ext>
                </a:extLst>
              </p:cNvPr>
              <p:cNvSpPr/>
              <p:nvPr/>
            </p:nvSpPr>
            <p:spPr>
              <a:xfrm>
                <a:off x="5638800" y="1410054"/>
                <a:ext cx="9122599"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18" name="TextBox 17">
              <a:extLst>
                <a:ext uri="{FF2B5EF4-FFF2-40B4-BE49-F238E27FC236}">
                  <a16:creationId xmlns:a16="http://schemas.microsoft.com/office/drawing/2014/main" id="{183E5CC4-3ED3-4B13-850F-D2F3D57B6DE8}"/>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21" name="Picture 20" descr="A close up of a logo&#10;&#10;Description automatically generated">
            <a:extLst>
              <a:ext uri="{FF2B5EF4-FFF2-40B4-BE49-F238E27FC236}">
                <a16:creationId xmlns:a16="http://schemas.microsoft.com/office/drawing/2014/main" id="{16EE94C4-E7D4-4514-8B1E-5AE972A4D373}"/>
              </a:ext>
            </a:extLst>
          </p:cNvPr>
          <p:cNvPicPr>
            <a:picLocks noChangeAspect="1"/>
          </p:cNvPicPr>
          <p:nvPr/>
        </p:nvPicPr>
        <p:blipFill>
          <a:blip r:embed="rId5"/>
          <a:stretch>
            <a:fillRect/>
          </a:stretch>
        </p:blipFill>
        <p:spPr>
          <a:xfrm>
            <a:off x="465403" y="2772223"/>
            <a:ext cx="540000" cy="540000"/>
          </a:xfrm>
          <a:prstGeom prst="rect">
            <a:avLst/>
          </a:prstGeom>
        </p:spPr>
      </p:pic>
      <p:sp>
        <p:nvSpPr>
          <p:cNvPr id="22" name="TextBox 21">
            <a:extLst>
              <a:ext uri="{FF2B5EF4-FFF2-40B4-BE49-F238E27FC236}">
                <a16:creationId xmlns:a16="http://schemas.microsoft.com/office/drawing/2014/main" id="{571FABA6-4066-4202-9E67-F39320429AEF}"/>
              </a:ext>
            </a:extLst>
          </p:cNvPr>
          <p:cNvSpPr txBox="1"/>
          <p:nvPr/>
        </p:nvSpPr>
        <p:spPr>
          <a:xfrm>
            <a:off x="1325502" y="3312223"/>
            <a:ext cx="9024997" cy="2677656"/>
          </a:xfrm>
          <a:prstGeom prst="rect">
            <a:avLst/>
          </a:prstGeom>
          <a:noFill/>
        </p:spPr>
        <p:txBody>
          <a:bodyPr wrap="square">
            <a:spAutoFit/>
          </a:bodyPr>
          <a:lstStyle/>
          <a:p>
            <a:r>
              <a:rPr lang="en-US" sz="1200" dirty="0"/>
              <a:t>&gt; git branch "vegetable-soup" # create a new branch called vegetable-soup</a:t>
            </a:r>
          </a:p>
          <a:p>
            <a:r>
              <a:rPr lang="en-US" sz="1200" dirty="0"/>
              <a:t>&gt; git checkout "vegetable-soup" # checkout to the newly created branch</a:t>
            </a:r>
          </a:p>
          <a:p>
            <a:r>
              <a:rPr lang="en-US" sz="1200" dirty="0"/>
              <a:t>&gt; # create a new file called "make-vegetable-soup.md" and copy code from slides </a:t>
            </a:r>
          </a:p>
          <a:p>
            <a:r>
              <a:rPr lang="en-US" sz="1200" dirty="0"/>
              <a:t>&gt; git add "make-vegetable-soup.md" # add newly created file to the staging area</a:t>
            </a:r>
          </a:p>
          <a:p>
            <a:r>
              <a:rPr lang="en-US" sz="1200" dirty="0"/>
              <a:t>&gt; git commit -m "add vegetable soup recipe" # commit the newly created file</a:t>
            </a:r>
          </a:p>
          <a:p>
            <a:r>
              <a:rPr lang="en-US" sz="1200" dirty="0"/>
              <a:t>&gt; git checkout master # checkout to the master branch. Notice that the make-vegetable-soup.md file has disappeared! </a:t>
            </a:r>
          </a:p>
          <a:p>
            <a:r>
              <a:rPr lang="en-US" sz="1200" dirty="0"/>
              <a:t>&gt; # create a new file called "make-chocolate-cake.md" and copy code from slides</a:t>
            </a:r>
          </a:p>
          <a:p>
            <a:r>
              <a:rPr lang="en-US" sz="1200" dirty="0"/>
              <a:t>&gt; git add “make-chocolate-cake.md”</a:t>
            </a:r>
          </a:p>
          <a:p>
            <a:r>
              <a:rPr lang="en-US" sz="1200" dirty="0"/>
              <a:t>&gt; git commit –m “add chocolate cake recipe”</a:t>
            </a:r>
          </a:p>
          <a:p>
            <a:r>
              <a:rPr lang="en-US" sz="1200" dirty="0"/>
              <a:t>&gt; git log --all --graph --decorate # notice how there is a fork in branch history! </a:t>
            </a:r>
          </a:p>
          <a:p>
            <a:r>
              <a:rPr lang="en-US" sz="1200" dirty="0"/>
              <a:t>&gt; git diff vegetable-soup master # view the difference between the vegetable-soup branch and the master branch</a:t>
            </a:r>
          </a:p>
          <a:p>
            <a:r>
              <a:rPr lang="en-US" sz="1200" dirty="0"/>
              <a:t>&gt; git checkout master # just make sure we are on the master branch</a:t>
            </a:r>
          </a:p>
          <a:p>
            <a:r>
              <a:rPr lang="en-US" sz="1200" dirty="0"/>
              <a:t>&gt; git merge vegetable-soup # bring changes from vegetable-soup branch into the current (master) branch</a:t>
            </a:r>
          </a:p>
          <a:p>
            <a:r>
              <a:rPr lang="en-US" sz="1200" dirty="0"/>
              <a:t>&gt; git log --all --graph --decorate # observe how the branches are now merged</a:t>
            </a:r>
          </a:p>
        </p:txBody>
      </p:sp>
      <p:pic>
        <p:nvPicPr>
          <p:cNvPr id="23" name="Picture 22" descr="A picture containing drawing&#10;&#10;Description automatically generated">
            <a:extLst>
              <a:ext uri="{FF2B5EF4-FFF2-40B4-BE49-F238E27FC236}">
                <a16:creationId xmlns:a16="http://schemas.microsoft.com/office/drawing/2014/main" id="{2E34DD29-3A83-4369-9DE8-8DB4CFDF153C}"/>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119630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384995"/>
          </a:xfrm>
          <a:prstGeom prst="rect">
            <a:avLst/>
          </a:prstGeom>
          <a:noFill/>
        </p:spPr>
        <p:txBody>
          <a:bodyPr wrap="square" lIns="0" tIns="0" rIns="0" bIns="0" rtlCol="0">
            <a:spAutoFit/>
          </a:bodyPr>
          <a:lstStyle/>
          <a:p>
            <a:r>
              <a:rPr lang="en-US" sz="1800" dirty="0"/>
              <a:t>Until now, we’ve only touched on features of Git that interact with our local repository. </a:t>
            </a:r>
          </a:p>
          <a:p>
            <a:r>
              <a:rPr lang="en-US" sz="1800" dirty="0"/>
              <a:t>To allow collaboration to happen between developers, we need a copy of the repository stored somewhere where it can be accessed by others. This is called a “</a:t>
            </a:r>
            <a:r>
              <a:rPr lang="en-US" sz="1800" b="1" dirty="0"/>
              <a:t>remote repository</a:t>
            </a:r>
            <a:r>
              <a:rPr lang="en-US" sz="1800" dirty="0"/>
              <a:t>”. </a:t>
            </a:r>
          </a:p>
          <a:p>
            <a:r>
              <a:rPr lang="en-US" sz="1800" dirty="0"/>
              <a:t>The remote repository can be hosted by yourself, but it is more common and not to mention easier to use hosts such as GitHub, Azure DevOps, Bitbucket and GitLab. </a:t>
            </a:r>
            <a:endParaRPr lang="en-AU" sz="1800" dirty="0" err="1"/>
          </a:p>
        </p:txBody>
      </p:sp>
      <p:sp>
        <p:nvSpPr>
          <p:cNvPr id="24" name="Rectangle: Rounded Corners 23">
            <a:extLst>
              <a:ext uri="{FF2B5EF4-FFF2-40B4-BE49-F238E27FC236}">
                <a16:creationId xmlns:a16="http://schemas.microsoft.com/office/drawing/2014/main" id="{55924C15-C157-497C-8D44-54DB4CB2943F}"/>
              </a:ext>
            </a:extLst>
          </p:cNvPr>
          <p:cNvSpPr/>
          <p:nvPr/>
        </p:nvSpPr>
        <p:spPr>
          <a:xfrm>
            <a:off x="375924" y="3265960"/>
            <a:ext cx="11328708" cy="30470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25" name="Graphic 24">
            <a:extLst>
              <a:ext uri="{FF2B5EF4-FFF2-40B4-BE49-F238E27FC236}">
                <a16:creationId xmlns:a16="http://schemas.microsoft.com/office/drawing/2014/main" id="{E0C5CA43-07B5-4D9C-87FC-DC7884A753C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176" y="3822700"/>
            <a:ext cx="1800000" cy="1800000"/>
          </a:xfrm>
          <a:prstGeom prst="rect">
            <a:avLst/>
          </a:prstGeom>
        </p:spPr>
      </p:pic>
      <p:sp>
        <p:nvSpPr>
          <p:cNvPr id="27" name="TextBox 26">
            <a:extLst>
              <a:ext uri="{FF2B5EF4-FFF2-40B4-BE49-F238E27FC236}">
                <a16:creationId xmlns:a16="http://schemas.microsoft.com/office/drawing/2014/main" id="{AC0E0F95-F677-453B-8797-E99E02F03875}"/>
              </a:ext>
            </a:extLst>
          </p:cNvPr>
          <p:cNvSpPr txBox="1"/>
          <p:nvPr/>
        </p:nvSpPr>
        <p:spPr>
          <a:xfrm>
            <a:off x="37213" y="5793111"/>
            <a:ext cx="3209925" cy="276999"/>
          </a:xfrm>
          <a:prstGeom prst="rect">
            <a:avLst/>
          </a:prstGeom>
          <a:noFill/>
        </p:spPr>
        <p:txBody>
          <a:bodyPr wrap="square" lIns="0" tIns="0" rIns="0" bIns="0" rtlCol="0">
            <a:spAutoFit/>
          </a:bodyPr>
          <a:lstStyle/>
          <a:p>
            <a:pPr algn="ctr"/>
            <a:r>
              <a:rPr lang="en-US" sz="1800" dirty="0"/>
              <a:t>GitHub</a:t>
            </a:r>
            <a:endParaRPr lang="en-AU" sz="1800" dirty="0" err="1"/>
          </a:p>
        </p:txBody>
      </p:sp>
      <p:sp>
        <p:nvSpPr>
          <p:cNvPr id="28" name="TextBox 27">
            <a:extLst>
              <a:ext uri="{FF2B5EF4-FFF2-40B4-BE49-F238E27FC236}">
                <a16:creationId xmlns:a16="http://schemas.microsoft.com/office/drawing/2014/main" id="{C9601ECA-AE96-4717-817D-5FCF184726BA}"/>
              </a:ext>
            </a:extLst>
          </p:cNvPr>
          <p:cNvSpPr txBox="1"/>
          <p:nvPr/>
        </p:nvSpPr>
        <p:spPr>
          <a:xfrm>
            <a:off x="3046734" y="5793111"/>
            <a:ext cx="3209925" cy="276999"/>
          </a:xfrm>
          <a:prstGeom prst="rect">
            <a:avLst/>
          </a:prstGeom>
          <a:noFill/>
        </p:spPr>
        <p:txBody>
          <a:bodyPr wrap="square" lIns="0" tIns="0" rIns="0" bIns="0" rtlCol="0">
            <a:spAutoFit/>
          </a:bodyPr>
          <a:lstStyle/>
          <a:p>
            <a:pPr algn="ctr"/>
            <a:r>
              <a:rPr lang="en-US" sz="1800" dirty="0"/>
              <a:t>Azure DevOps</a:t>
            </a:r>
            <a:endParaRPr lang="en-AU" sz="1800" dirty="0" err="1"/>
          </a:p>
        </p:txBody>
      </p:sp>
      <p:pic>
        <p:nvPicPr>
          <p:cNvPr id="29" name="Graphic 28">
            <a:extLst>
              <a:ext uri="{FF2B5EF4-FFF2-40B4-BE49-F238E27FC236}">
                <a16:creationId xmlns:a16="http://schemas.microsoft.com/office/drawing/2014/main" id="{C051B54E-F9A2-4EA8-93A5-41524E747D8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41919" y="3966700"/>
            <a:ext cx="1675532" cy="1512000"/>
          </a:xfrm>
          <a:prstGeom prst="rect">
            <a:avLst/>
          </a:prstGeom>
        </p:spPr>
      </p:pic>
      <p:sp>
        <p:nvSpPr>
          <p:cNvPr id="30" name="TextBox 29">
            <a:extLst>
              <a:ext uri="{FF2B5EF4-FFF2-40B4-BE49-F238E27FC236}">
                <a16:creationId xmlns:a16="http://schemas.microsoft.com/office/drawing/2014/main" id="{A1A9D8BA-3BFF-4DC9-AD09-64FE29B89FF4}"/>
              </a:ext>
            </a:extLst>
          </p:cNvPr>
          <p:cNvSpPr txBox="1"/>
          <p:nvPr/>
        </p:nvSpPr>
        <p:spPr>
          <a:xfrm>
            <a:off x="6256659" y="5804101"/>
            <a:ext cx="3209925" cy="276999"/>
          </a:xfrm>
          <a:prstGeom prst="rect">
            <a:avLst/>
          </a:prstGeom>
          <a:noFill/>
        </p:spPr>
        <p:txBody>
          <a:bodyPr wrap="square" lIns="0" tIns="0" rIns="0" bIns="0" rtlCol="0">
            <a:spAutoFit/>
          </a:bodyPr>
          <a:lstStyle/>
          <a:p>
            <a:pPr algn="ctr"/>
            <a:r>
              <a:rPr lang="en-US" sz="1800" dirty="0"/>
              <a:t>Bitbucket</a:t>
            </a:r>
            <a:endParaRPr lang="en-AU" sz="1800" dirty="0" err="1"/>
          </a:p>
        </p:txBody>
      </p:sp>
      <p:pic>
        <p:nvPicPr>
          <p:cNvPr id="32" name="Picture 31" descr="A picture containing rain&#10;&#10;Description automatically generated">
            <a:extLst>
              <a:ext uri="{FF2B5EF4-FFF2-40B4-BE49-F238E27FC236}">
                <a16:creationId xmlns:a16="http://schemas.microsoft.com/office/drawing/2014/main" id="{BACE2788-1FA8-40AD-85DA-0D4380724385}"/>
              </a:ext>
            </a:extLst>
          </p:cNvPr>
          <p:cNvPicPr>
            <a:picLocks noChangeAspect="1"/>
          </p:cNvPicPr>
          <p:nvPr/>
        </p:nvPicPr>
        <p:blipFill>
          <a:blip r:embed="rId9"/>
          <a:stretch>
            <a:fillRect/>
          </a:stretch>
        </p:blipFill>
        <p:spPr>
          <a:xfrm>
            <a:off x="9266180" y="3550110"/>
            <a:ext cx="2641717" cy="2520000"/>
          </a:xfrm>
          <a:prstGeom prst="rect">
            <a:avLst/>
          </a:prstGeom>
        </p:spPr>
      </p:pic>
      <p:sp>
        <p:nvSpPr>
          <p:cNvPr id="34" name="TextBox 33">
            <a:extLst>
              <a:ext uri="{FF2B5EF4-FFF2-40B4-BE49-F238E27FC236}">
                <a16:creationId xmlns:a16="http://schemas.microsoft.com/office/drawing/2014/main" id="{5832D471-0402-4F78-B25B-9F889D6AEDD4}"/>
              </a:ext>
            </a:extLst>
          </p:cNvPr>
          <p:cNvSpPr txBox="1"/>
          <p:nvPr/>
        </p:nvSpPr>
        <p:spPr>
          <a:xfrm>
            <a:off x="8982075" y="5784300"/>
            <a:ext cx="3209925" cy="276999"/>
          </a:xfrm>
          <a:prstGeom prst="rect">
            <a:avLst/>
          </a:prstGeom>
          <a:noFill/>
        </p:spPr>
        <p:txBody>
          <a:bodyPr wrap="square" lIns="0" tIns="0" rIns="0" bIns="0" rtlCol="0">
            <a:spAutoFit/>
          </a:bodyPr>
          <a:lstStyle/>
          <a:p>
            <a:pPr algn="ctr"/>
            <a:r>
              <a:rPr lang="en-US" sz="1800" dirty="0"/>
              <a:t>GitLab</a:t>
            </a:r>
            <a:endParaRPr lang="en-AU" sz="1800" dirty="0" err="1"/>
          </a:p>
        </p:txBody>
      </p:sp>
      <p:pic>
        <p:nvPicPr>
          <p:cNvPr id="35" name="Picture 34" descr="A close up of a sign&#10;&#10;Description automatically generated">
            <a:extLst>
              <a:ext uri="{FF2B5EF4-FFF2-40B4-BE49-F238E27FC236}">
                <a16:creationId xmlns:a16="http://schemas.microsoft.com/office/drawing/2014/main" id="{10298143-D531-4C4E-9BB1-EB6783E157DA}"/>
              </a:ext>
            </a:extLst>
          </p:cNvPr>
          <p:cNvPicPr>
            <a:picLocks noChangeAspect="1"/>
          </p:cNvPicPr>
          <p:nvPr/>
        </p:nvPicPr>
        <p:blipFill rotWithShape="1">
          <a:blip r:embed="rId10"/>
          <a:srcRect r="62756"/>
          <a:stretch/>
        </p:blipFill>
        <p:spPr>
          <a:xfrm>
            <a:off x="3775663" y="3705602"/>
            <a:ext cx="2011194" cy="2160000"/>
          </a:xfrm>
          <a:prstGeom prst="rect">
            <a:avLst/>
          </a:prstGeom>
        </p:spPr>
      </p:pic>
      <p:sp>
        <p:nvSpPr>
          <p:cNvPr id="36" name="TextBox 35">
            <a:extLst>
              <a:ext uri="{FF2B5EF4-FFF2-40B4-BE49-F238E27FC236}">
                <a16:creationId xmlns:a16="http://schemas.microsoft.com/office/drawing/2014/main" id="{220990B7-4B1F-43CA-A1B0-B803AE33A230}"/>
              </a:ext>
            </a:extLst>
          </p:cNvPr>
          <p:cNvSpPr txBox="1"/>
          <p:nvPr/>
        </p:nvSpPr>
        <p:spPr>
          <a:xfrm>
            <a:off x="4587756" y="3465006"/>
            <a:ext cx="3209925" cy="276999"/>
          </a:xfrm>
          <a:prstGeom prst="rect">
            <a:avLst/>
          </a:prstGeom>
          <a:noFill/>
        </p:spPr>
        <p:txBody>
          <a:bodyPr wrap="square" lIns="0" tIns="0" rIns="0" bIns="0" rtlCol="0">
            <a:spAutoFit/>
          </a:bodyPr>
          <a:lstStyle/>
          <a:p>
            <a:pPr algn="ctr"/>
            <a:r>
              <a:rPr lang="en-US" sz="1800" b="1" dirty="0"/>
              <a:t>Remote Repository Hosts</a:t>
            </a:r>
            <a:endParaRPr lang="en-AU" sz="1800" b="1" dirty="0" err="1"/>
          </a:p>
        </p:txBody>
      </p:sp>
      <p:pic>
        <p:nvPicPr>
          <p:cNvPr id="37" name="Picture 36" descr="A picture containing drawing&#10;&#10;Description automatically generated">
            <a:extLst>
              <a:ext uri="{FF2B5EF4-FFF2-40B4-BE49-F238E27FC236}">
                <a16:creationId xmlns:a16="http://schemas.microsoft.com/office/drawing/2014/main" id="{D3265AA5-AEB8-4046-9BC8-8B1CF29412D1}"/>
              </a:ext>
            </a:extLst>
          </p:cNvPr>
          <p:cNvPicPr>
            <a:picLocks noChangeAspect="1"/>
          </p:cNvPicPr>
          <p:nvPr/>
        </p:nvPicPr>
        <p:blipFill>
          <a:blip r:embed="rId11"/>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06224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What’s a remote repo?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557312"/>
            <a:ext cx="9897298" cy="830997"/>
          </a:xfrm>
          <a:prstGeom prst="rect">
            <a:avLst/>
          </a:prstGeom>
          <a:noFill/>
        </p:spPr>
        <p:txBody>
          <a:bodyPr wrap="square" lIns="0" tIns="0" rIns="0" bIns="0" rtlCol="0">
            <a:spAutoFit/>
          </a:bodyPr>
          <a:lstStyle/>
          <a:p>
            <a:r>
              <a:rPr lang="en-US" sz="1800" dirty="0"/>
              <a:t>So what’s a remote repository anyway?</a:t>
            </a:r>
          </a:p>
          <a:p>
            <a:r>
              <a:rPr lang="en-US" sz="1800" dirty="0"/>
              <a:t>A remote repository is just a copy of the local repository hosted somewhere else so that others can access it. </a:t>
            </a:r>
            <a:endParaRPr lang="en-AU" sz="1800" dirty="0" err="1"/>
          </a:p>
        </p:txBody>
      </p:sp>
      <p:sp>
        <p:nvSpPr>
          <p:cNvPr id="16" name="Oval 15">
            <a:extLst>
              <a:ext uri="{FF2B5EF4-FFF2-40B4-BE49-F238E27FC236}">
                <a16:creationId xmlns:a16="http://schemas.microsoft.com/office/drawing/2014/main" id="{7BDF5B9A-43A2-4DFD-972D-C5873F1D8706}"/>
              </a:ext>
            </a:extLst>
          </p:cNvPr>
          <p:cNvSpPr/>
          <p:nvPr/>
        </p:nvSpPr>
        <p:spPr>
          <a:xfrm>
            <a:off x="19046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Oval 16">
            <a:extLst>
              <a:ext uri="{FF2B5EF4-FFF2-40B4-BE49-F238E27FC236}">
                <a16:creationId xmlns:a16="http://schemas.microsoft.com/office/drawing/2014/main" id="{84B22E13-B1F0-42F7-8B43-3A9562D51756}"/>
              </a:ext>
            </a:extLst>
          </p:cNvPr>
          <p:cNvSpPr/>
          <p:nvPr/>
        </p:nvSpPr>
        <p:spPr>
          <a:xfrm>
            <a:off x="3659265"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7308E179-C1C6-4823-9252-CC17DEE356EC}"/>
              </a:ext>
            </a:extLst>
          </p:cNvPr>
          <p:cNvSpPr/>
          <p:nvPr/>
        </p:nvSpPr>
        <p:spPr>
          <a:xfrm>
            <a:off x="5413898"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D8A2DDED-4E1B-4FF7-8676-BBC7580C0FE0}"/>
              </a:ext>
            </a:extLst>
          </p:cNvPr>
          <p:cNvSpPr/>
          <p:nvPr/>
        </p:nvSpPr>
        <p:spPr>
          <a:xfrm>
            <a:off x="71685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20" name="Straight Connector 19">
            <a:extLst>
              <a:ext uri="{FF2B5EF4-FFF2-40B4-BE49-F238E27FC236}">
                <a16:creationId xmlns:a16="http://schemas.microsoft.com/office/drawing/2014/main" id="{83C3436F-A86D-4F04-98D3-3ECD18D3283E}"/>
              </a:ext>
            </a:extLst>
          </p:cNvPr>
          <p:cNvCxnSpPr>
            <a:stCxn id="16" idx="6"/>
            <a:endCxn id="17" idx="2"/>
          </p:cNvCxnSpPr>
          <p:nvPr/>
        </p:nvCxnSpPr>
        <p:spPr>
          <a:xfrm>
            <a:off x="2264632"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5E2DE1-7D09-4443-B257-A46D4033B890}"/>
              </a:ext>
            </a:extLst>
          </p:cNvPr>
          <p:cNvCxnSpPr>
            <a:cxnSpLocks/>
            <a:stCxn id="17" idx="6"/>
            <a:endCxn id="18" idx="2"/>
          </p:cNvCxnSpPr>
          <p:nvPr/>
        </p:nvCxnSpPr>
        <p:spPr>
          <a:xfrm>
            <a:off x="4019265"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CAE465-D5AD-41FB-A3E4-AB4446100C07}"/>
              </a:ext>
            </a:extLst>
          </p:cNvPr>
          <p:cNvCxnSpPr>
            <a:cxnSpLocks/>
            <a:stCxn id="18" idx="6"/>
            <a:endCxn id="19" idx="2"/>
          </p:cNvCxnSpPr>
          <p:nvPr/>
        </p:nvCxnSpPr>
        <p:spPr>
          <a:xfrm>
            <a:off x="5773898"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BAFF5B-E593-41A1-ACD4-9CF7F3874EB8}"/>
              </a:ext>
            </a:extLst>
          </p:cNvPr>
          <p:cNvSpPr txBox="1"/>
          <p:nvPr/>
        </p:nvSpPr>
        <p:spPr>
          <a:xfrm>
            <a:off x="1659334" y="2846957"/>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26" name="TextBox 25">
            <a:extLst>
              <a:ext uri="{FF2B5EF4-FFF2-40B4-BE49-F238E27FC236}">
                <a16:creationId xmlns:a16="http://schemas.microsoft.com/office/drawing/2014/main" id="{D0900F58-E776-4605-85D5-1EB2B0423A06}"/>
              </a:ext>
            </a:extLst>
          </p:cNvPr>
          <p:cNvSpPr txBox="1"/>
          <p:nvPr/>
        </p:nvSpPr>
        <p:spPr>
          <a:xfrm>
            <a:off x="3474666" y="2834257"/>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31" name="TextBox 30">
            <a:extLst>
              <a:ext uri="{FF2B5EF4-FFF2-40B4-BE49-F238E27FC236}">
                <a16:creationId xmlns:a16="http://schemas.microsoft.com/office/drawing/2014/main" id="{69A5592A-E133-41DE-947E-AFEADEA46411}"/>
              </a:ext>
            </a:extLst>
          </p:cNvPr>
          <p:cNvSpPr txBox="1"/>
          <p:nvPr/>
        </p:nvSpPr>
        <p:spPr>
          <a:xfrm>
            <a:off x="5245066" y="283425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33" name="TextBox 32">
            <a:extLst>
              <a:ext uri="{FF2B5EF4-FFF2-40B4-BE49-F238E27FC236}">
                <a16:creationId xmlns:a16="http://schemas.microsoft.com/office/drawing/2014/main" id="{0DCDBFA0-AD87-4927-967D-59305309DD06}"/>
              </a:ext>
            </a:extLst>
          </p:cNvPr>
          <p:cNvSpPr txBox="1"/>
          <p:nvPr/>
        </p:nvSpPr>
        <p:spPr>
          <a:xfrm>
            <a:off x="6994532" y="2834256"/>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7" name="Group 36">
            <a:extLst>
              <a:ext uri="{FF2B5EF4-FFF2-40B4-BE49-F238E27FC236}">
                <a16:creationId xmlns:a16="http://schemas.microsoft.com/office/drawing/2014/main" id="{0B56F5AC-88A0-415E-8292-D179E022A3BC}"/>
              </a:ext>
            </a:extLst>
          </p:cNvPr>
          <p:cNvGrpSpPr/>
          <p:nvPr/>
        </p:nvGrpSpPr>
        <p:grpSpPr>
          <a:xfrm>
            <a:off x="300431" y="3602400"/>
            <a:ext cx="1619632" cy="360000"/>
            <a:chOff x="745299" y="4184443"/>
            <a:chExt cx="1619632" cy="360000"/>
          </a:xfrm>
        </p:grpSpPr>
        <p:sp>
          <p:nvSpPr>
            <p:cNvPr id="38" name="TextBox 37">
              <a:extLst>
                <a:ext uri="{FF2B5EF4-FFF2-40B4-BE49-F238E27FC236}">
                  <a16:creationId xmlns:a16="http://schemas.microsoft.com/office/drawing/2014/main" id="{83580657-D633-49E5-80DB-39146EF8872E}"/>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remote/feature</a:t>
              </a:r>
              <a:endParaRPr lang="en-AU" sz="1400" dirty="0" err="1"/>
            </a:p>
          </p:txBody>
        </p:sp>
        <p:pic>
          <p:nvPicPr>
            <p:cNvPr id="39" name="Picture 38" descr="A picture containing drawing&#10;&#10;Description automatically generated">
              <a:extLst>
                <a:ext uri="{FF2B5EF4-FFF2-40B4-BE49-F238E27FC236}">
                  <a16:creationId xmlns:a16="http://schemas.microsoft.com/office/drawing/2014/main" id="{E0B5470E-7799-438A-8501-E2C7A8DE961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0" name="Oval 39">
            <a:extLst>
              <a:ext uri="{FF2B5EF4-FFF2-40B4-BE49-F238E27FC236}">
                <a16:creationId xmlns:a16="http://schemas.microsoft.com/office/drawing/2014/main" id="{F92516F7-31DC-43BA-97B4-262D4144320F}"/>
              </a:ext>
            </a:extLst>
          </p:cNvPr>
          <p:cNvSpPr/>
          <p:nvPr/>
        </p:nvSpPr>
        <p:spPr>
          <a:xfrm>
            <a:off x="8923166"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1" name="Straight Connector 40">
            <a:extLst>
              <a:ext uri="{FF2B5EF4-FFF2-40B4-BE49-F238E27FC236}">
                <a16:creationId xmlns:a16="http://schemas.microsoft.com/office/drawing/2014/main" id="{510B5B03-2547-4F1C-9973-32D2B21C6263}"/>
              </a:ext>
            </a:extLst>
          </p:cNvPr>
          <p:cNvCxnSpPr>
            <a:cxnSpLocks/>
            <a:stCxn id="19" idx="6"/>
            <a:endCxn id="40" idx="2"/>
          </p:cNvCxnSpPr>
          <p:nvPr/>
        </p:nvCxnSpPr>
        <p:spPr>
          <a:xfrm>
            <a:off x="7528532"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7795E3E-0C8B-4302-ACEB-10999EBAE891}"/>
              </a:ext>
            </a:extLst>
          </p:cNvPr>
          <p:cNvSpPr txBox="1"/>
          <p:nvPr/>
        </p:nvSpPr>
        <p:spPr>
          <a:xfrm>
            <a:off x="9016566" y="2834257"/>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61" name="Oval 60">
            <a:extLst>
              <a:ext uri="{FF2B5EF4-FFF2-40B4-BE49-F238E27FC236}">
                <a16:creationId xmlns:a16="http://schemas.microsoft.com/office/drawing/2014/main" id="{6B434784-AFA0-4A13-A760-95F1F42CD102}"/>
              </a:ext>
            </a:extLst>
          </p:cNvPr>
          <p:cNvSpPr/>
          <p:nvPr/>
        </p:nvSpPr>
        <p:spPr>
          <a:xfrm>
            <a:off x="19046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2" name="Oval 61">
            <a:extLst>
              <a:ext uri="{FF2B5EF4-FFF2-40B4-BE49-F238E27FC236}">
                <a16:creationId xmlns:a16="http://schemas.microsoft.com/office/drawing/2014/main" id="{8921427C-D39F-4A33-93C4-C5CC146B9768}"/>
              </a:ext>
            </a:extLst>
          </p:cNvPr>
          <p:cNvSpPr/>
          <p:nvPr/>
        </p:nvSpPr>
        <p:spPr>
          <a:xfrm>
            <a:off x="3659265"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3" name="Oval 62">
            <a:extLst>
              <a:ext uri="{FF2B5EF4-FFF2-40B4-BE49-F238E27FC236}">
                <a16:creationId xmlns:a16="http://schemas.microsoft.com/office/drawing/2014/main" id="{5CF44612-EF82-4302-9814-0BE104BE24D4}"/>
              </a:ext>
            </a:extLst>
          </p:cNvPr>
          <p:cNvSpPr/>
          <p:nvPr/>
        </p:nvSpPr>
        <p:spPr>
          <a:xfrm>
            <a:off x="5413898"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4" name="Oval 63">
            <a:extLst>
              <a:ext uri="{FF2B5EF4-FFF2-40B4-BE49-F238E27FC236}">
                <a16:creationId xmlns:a16="http://schemas.microsoft.com/office/drawing/2014/main" id="{C1CE146B-B891-41F9-B0F9-E8E07BD80015}"/>
              </a:ext>
            </a:extLst>
          </p:cNvPr>
          <p:cNvSpPr/>
          <p:nvPr/>
        </p:nvSpPr>
        <p:spPr>
          <a:xfrm>
            <a:off x="71685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5" name="Straight Connector 64">
            <a:extLst>
              <a:ext uri="{FF2B5EF4-FFF2-40B4-BE49-F238E27FC236}">
                <a16:creationId xmlns:a16="http://schemas.microsoft.com/office/drawing/2014/main" id="{D8726084-88BC-4477-B61D-A7B856444734}"/>
              </a:ext>
            </a:extLst>
          </p:cNvPr>
          <p:cNvCxnSpPr>
            <a:stCxn id="61" idx="6"/>
            <a:endCxn id="62" idx="2"/>
          </p:cNvCxnSpPr>
          <p:nvPr/>
        </p:nvCxnSpPr>
        <p:spPr>
          <a:xfrm>
            <a:off x="2264632"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D9F288-379E-4586-B73E-991A30A74F39}"/>
              </a:ext>
            </a:extLst>
          </p:cNvPr>
          <p:cNvCxnSpPr>
            <a:cxnSpLocks/>
            <a:stCxn id="62" idx="6"/>
            <a:endCxn id="63" idx="2"/>
          </p:cNvCxnSpPr>
          <p:nvPr/>
        </p:nvCxnSpPr>
        <p:spPr>
          <a:xfrm>
            <a:off x="4019265"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5C493D-4EBD-45E1-B178-28AB9CEAC0E4}"/>
              </a:ext>
            </a:extLst>
          </p:cNvPr>
          <p:cNvCxnSpPr>
            <a:cxnSpLocks/>
            <a:stCxn id="63" idx="6"/>
            <a:endCxn id="64" idx="2"/>
          </p:cNvCxnSpPr>
          <p:nvPr/>
        </p:nvCxnSpPr>
        <p:spPr>
          <a:xfrm>
            <a:off x="5773898"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4DF8A1-80F1-4C14-AA41-E7A0FB93F533}"/>
              </a:ext>
            </a:extLst>
          </p:cNvPr>
          <p:cNvSpPr txBox="1"/>
          <p:nvPr/>
        </p:nvSpPr>
        <p:spPr>
          <a:xfrm>
            <a:off x="1659334" y="4720592"/>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69" name="TextBox 68">
            <a:extLst>
              <a:ext uri="{FF2B5EF4-FFF2-40B4-BE49-F238E27FC236}">
                <a16:creationId xmlns:a16="http://schemas.microsoft.com/office/drawing/2014/main" id="{9CCAEF6E-32BB-4E6F-8C96-4482E0E669A7}"/>
              </a:ext>
            </a:extLst>
          </p:cNvPr>
          <p:cNvSpPr txBox="1"/>
          <p:nvPr/>
        </p:nvSpPr>
        <p:spPr>
          <a:xfrm>
            <a:off x="3474666" y="4707892"/>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70" name="TextBox 69">
            <a:extLst>
              <a:ext uri="{FF2B5EF4-FFF2-40B4-BE49-F238E27FC236}">
                <a16:creationId xmlns:a16="http://schemas.microsoft.com/office/drawing/2014/main" id="{6B34ABF2-84AD-43AE-B011-2679889E0C5C}"/>
              </a:ext>
            </a:extLst>
          </p:cNvPr>
          <p:cNvSpPr txBox="1"/>
          <p:nvPr/>
        </p:nvSpPr>
        <p:spPr>
          <a:xfrm>
            <a:off x="5245066" y="4707892"/>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71" name="TextBox 70">
            <a:extLst>
              <a:ext uri="{FF2B5EF4-FFF2-40B4-BE49-F238E27FC236}">
                <a16:creationId xmlns:a16="http://schemas.microsoft.com/office/drawing/2014/main" id="{5F0E37F3-147C-4AAE-A9D7-65E263234A1A}"/>
              </a:ext>
            </a:extLst>
          </p:cNvPr>
          <p:cNvSpPr txBox="1"/>
          <p:nvPr/>
        </p:nvSpPr>
        <p:spPr>
          <a:xfrm>
            <a:off x="6994532" y="4707891"/>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72" name="Group 71">
            <a:extLst>
              <a:ext uri="{FF2B5EF4-FFF2-40B4-BE49-F238E27FC236}">
                <a16:creationId xmlns:a16="http://schemas.microsoft.com/office/drawing/2014/main" id="{C7A39EBB-B654-4E78-B237-C580F20D7923}"/>
              </a:ext>
            </a:extLst>
          </p:cNvPr>
          <p:cNvGrpSpPr/>
          <p:nvPr/>
        </p:nvGrpSpPr>
        <p:grpSpPr>
          <a:xfrm>
            <a:off x="300431" y="5476035"/>
            <a:ext cx="1619632" cy="360000"/>
            <a:chOff x="745299" y="4184443"/>
            <a:chExt cx="1619632" cy="360000"/>
          </a:xfrm>
        </p:grpSpPr>
        <p:sp>
          <p:nvSpPr>
            <p:cNvPr id="73" name="TextBox 72">
              <a:extLst>
                <a:ext uri="{FF2B5EF4-FFF2-40B4-BE49-F238E27FC236}">
                  <a16:creationId xmlns:a16="http://schemas.microsoft.com/office/drawing/2014/main" id="{33BD3BB1-F476-4A77-9686-838108E35E11}"/>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local/feature</a:t>
              </a:r>
              <a:endParaRPr lang="en-AU" sz="1400" dirty="0" err="1"/>
            </a:p>
          </p:txBody>
        </p:sp>
        <p:pic>
          <p:nvPicPr>
            <p:cNvPr id="74" name="Picture 73" descr="A picture containing drawing&#10;&#10;Description automatically generated">
              <a:extLst>
                <a:ext uri="{FF2B5EF4-FFF2-40B4-BE49-F238E27FC236}">
                  <a16:creationId xmlns:a16="http://schemas.microsoft.com/office/drawing/2014/main" id="{412BDEA6-B1E8-46D0-AFEA-297007D1EF3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75" name="Oval 74">
            <a:extLst>
              <a:ext uri="{FF2B5EF4-FFF2-40B4-BE49-F238E27FC236}">
                <a16:creationId xmlns:a16="http://schemas.microsoft.com/office/drawing/2014/main" id="{3F2570F8-F282-4E6B-B0C7-606BB7FC41BE}"/>
              </a:ext>
            </a:extLst>
          </p:cNvPr>
          <p:cNvSpPr/>
          <p:nvPr/>
        </p:nvSpPr>
        <p:spPr>
          <a:xfrm>
            <a:off x="8923166"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6" name="Straight Connector 75">
            <a:extLst>
              <a:ext uri="{FF2B5EF4-FFF2-40B4-BE49-F238E27FC236}">
                <a16:creationId xmlns:a16="http://schemas.microsoft.com/office/drawing/2014/main" id="{9C763CD2-4C15-409C-9145-B2AA801D05F1}"/>
              </a:ext>
            </a:extLst>
          </p:cNvPr>
          <p:cNvCxnSpPr>
            <a:cxnSpLocks/>
            <a:stCxn id="64" idx="6"/>
            <a:endCxn id="75" idx="2"/>
          </p:cNvCxnSpPr>
          <p:nvPr/>
        </p:nvCxnSpPr>
        <p:spPr>
          <a:xfrm>
            <a:off x="7528532"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C41AE2-CC1C-4C83-8875-D1A3CBFFE0DA}"/>
              </a:ext>
            </a:extLst>
          </p:cNvPr>
          <p:cNvSpPr txBox="1"/>
          <p:nvPr/>
        </p:nvSpPr>
        <p:spPr>
          <a:xfrm>
            <a:off x="9016566" y="4707892"/>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pic>
        <p:nvPicPr>
          <p:cNvPr id="78" name="Picture 77" descr="A picture containing drawing&#10;&#10;Description automatically generated">
            <a:extLst>
              <a:ext uri="{FF2B5EF4-FFF2-40B4-BE49-F238E27FC236}">
                <a16:creationId xmlns:a16="http://schemas.microsoft.com/office/drawing/2014/main" id="{379821AA-591F-4519-AFD2-14605F2AF553}"/>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80402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Connector 45">
            <a:extLst>
              <a:ext uri="{FF2B5EF4-FFF2-40B4-BE49-F238E27FC236}">
                <a16:creationId xmlns:a16="http://schemas.microsoft.com/office/drawing/2014/main" id="{8C808DB3-209E-449F-8256-1F702820EB3B}"/>
              </a:ext>
            </a:extLst>
          </p:cNvPr>
          <p:cNvCxnSpPr>
            <a:cxnSpLocks/>
            <a:stCxn id="62" idx="0"/>
            <a:endCxn id="17" idx="4"/>
          </p:cNvCxnSpPr>
          <p:nvPr/>
        </p:nvCxnSpPr>
        <p:spPr>
          <a:xfrm flipV="1">
            <a:off x="3839265"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830F150-EDF9-4085-86E5-167244E8B3FE}"/>
              </a:ext>
            </a:extLst>
          </p:cNvPr>
          <p:cNvCxnSpPr>
            <a:cxnSpLocks/>
            <a:stCxn id="63" idx="0"/>
            <a:endCxn id="18" idx="4"/>
          </p:cNvCxnSpPr>
          <p:nvPr/>
        </p:nvCxnSpPr>
        <p:spPr>
          <a:xfrm flipV="1">
            <a:off x="5593898"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2A9ABDB-DA0D-4E7D-94E4-E2F325868CA4}"/>
              </a:ext>
            </a:extLst>
          </p:cNvPr>
          <p:cNvCxnSpPr>
            <a:cxnSpLocks/>
            <a:stCxn id="64" idx="0"/>
            <a:endCxn id="19" idx="4"/>
          </p:cNvCxnSpPr>
          <p:nvPr/>
        </p:nvCxnSpPr>
        <p:spPr>
          <a:xfrm flipV="1">
            <a:off x="7348532"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2B42683-38CE-40EA-9CD7-5096335FDC59}"/>
              </a:ext>
            </a:extLst>
          </p:cNvPr>
          <p:cNvCxnSpPr>
            <a:cxnSpLocks/>
            <a:stCxn id="75" idx="0"/>
            <a:endCxn id="40" idx="4"/>
          </p:cNvCxnSpPr>
          <p:nvPr/>
        </p:nvCxnSpPr>
        <p:spPr>
          <a:xfrm flipV="1">
            <a:off x="9103166"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828A44-AB6E-464D-898F-36DFF99F535A}"/>
              </a:ext>
            </a:extLst>
          </p:cNvPr>
          <p:cNvCxnSpPr>
            <a:cxnSpLocks/>
            <a:stCxn id="61" idx="0"/>
            <a:endCxn id="16" idx="4"/>
          </p:cNvCxnSpPr>
          <p:nvPr/>
        </p:nvCxnSpPr>
        <p:spPr>
          <a:xfrm flipV="1">
            <a:off x="2084632"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Push</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44</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276999"/>
          </a:xfrm>
          <a:prstGeom prst="rect">
            <a:avLst/>
          </a:prstGeom>
          <a:noFill/>
        </p:spPr>
        <p:txBody>
          <a:bodyPr wrap="square" lIns="0" tIns="0" rIns="0" bIns="0" rtlCol="0">
            <a:spAutoFit/>
          </a:bodyPr>
          <a:lstStyle/>
          <a:p>
            <a:r>
              <a:rPr lang="en-US" sz="1800" dirty="0"/>
              <a:t>We can bring our changes to the remote repository by </a:t>
            </a:r>
            <a:r>
              <a:rPr lang="en-US" sz="1800" b="1" dirty="0"/>
              <a:t>pushing</a:t>
            </a:r>
            <a:r>
              <a:rPr lang="en-US" sz="1800" dirty="0"/>
              <a:t> our changes to the remote. </a:t>
            </a:r>
            <a:endParaRPr lang="en-AU" sz="1800" dirty="0" err="1"/>
          </a:p>
        </p:txBody>
      </p:sp>
      <p:sp>
        <p:nvSpPr>
          <p:cNvPr id="16" name="Oval 15">
            <a:extLst>
              <a:ext uri="{FF2B5EF4-FFF2-40B4-BE49-F238E27FC236}">
                <a16:creationId xmlns:a16="http://schemas.microsoft.com/office/drawing/2014/main" id="{7BDF5B9A-43A2-4DFD-972D-C5873F1D8706}"/>
              </a:ext>
            </a:extLst>
          </p:cNvPr>
          <p:cNvSpPr/>
          <p:nvPr/>
        </p:nvSpPr>
        <p:spPr>
          <a:xfrm>
            <a:off x="19046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Oval 16">
            <a:extLst>
              <a:ext uri="{FF2B5EF4-FFF2-40B4-BE49-F238E27FC236}">
                <a16:creationId xmlns:a16="http://schemas.microsoft.com/office/drawing/2014/main" id="{84B22E13-B1F0-42F7-8B43-3A9562D51756}"/>
              </a:ext>
            </a:extLst>
          </p:cNvPr>
          <p:cNvSpPr/>
          <p:nvPr/>
        </p:nvSpPr>
        <p:spPr>
          <a:xfrm>
            <a:off x="3659265"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7308E179-C1C6-4823-9252-CC17DEE356EC}"/>
              </a:ext>
            </a:extLst>
          </p:cNvPr>
          <p:cNvSpPr/>
          <p:nvPr/>
        </p:nvSpPr>
        <p:spPr>
          <a:xfrm>
            <a:off x="5413898"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D8A2DDED-4E1B-4FF7-8676-BBC7580C0FE0}"/>
              </a:ext>
            </a:extLst>
          </p:cNvPr>
          <p:cNvSpPr/>
          <p:nvPr/>
        </p:nvSpPr>
        <p:spPr>
          <a:xfrm>
            <a:off x="71685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20" name="Straight Connector 19">
            <a:extLst>
              <a:ext uri="{FF2B5EF4-FFF2-40B4-BE49-F238E27FC236}">
                <a16:creationId xmlns:a16="http://schemas.microsoft.com/office/drawing/2014/main" id="{83C3436F-A86D-4F04-98D3-3ECD18D3283E}"/>
              </a:ext>
            </a:extLst>
          </p:cNvPr>
          <p:cNvCxnSpPr>
            <a:stCxn id="16" idx="6"/>
            <a:endCxn id="17" idx="2"/>
          </p:cNvCxnSpPr>
          <p:nvPr/>
        </p:nvCxnSpPr>
        <p:spPr>
          <a:xfrm>
            <a:off x="2264632"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5E2DE1-7D09-4443-B257-A46D4033B890}"/>
              </a:ext>
            </a:extLst>
          </p:cNvPr>
          <p:cNvCxnSpPr>
            <a:cxnSpLocks/>
            <a:stCxn id="17" idx="6"/>
            <a:endCxn id="18" idx="2"/>
          </p:cNvCxnSpPr>
          <p:nvPr/>
        </p:nvCxnSpPr>
        <p:spPr>
          <a:xfrm>
            <a:off x="4019265"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CAE465-D5AD-41FB-A3E4-AB4446100C07}"/>
              </a:ext>
            </a:extLst>
          </p:cNvPr>
          <p:cNvCxnSpPr>
            <a:cxnSpLocks/>
            <a:stCxn id="18" idx="6"/>
            <a:endCxn id="19" idx="2"/>
          </p:cNvCxnSpPr>
          <p:nvPr/>
        </p:nvCxnSpPr>
        <p:spPr>
          <a:xfrm>
            <a:off x="5773898"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BAFF5B-E593-41A1-ACD4-9CF7F3874EB8}"/>
              </a:ext>
            </a:extLst>
          </p:cNvPr>
          <p:cNvSpPr txBox="1"/>
          <p:nvPr/>
        </p:nvSpPr>
        <p:spPr>
          <a:xfrm>
            <a:off x="1659334" y="2846957"/>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26" name="TextBox 25">
            <a:extLst>
              <a:ext uri="{FF2B5EF4-FFF2-40B4-BE49-F238E27FC236}">
                <a16:creationId xmlns:a16="http://schemas.microsoft.com/office/drawing/2014/main" id="{D0900F58-E776-4605-85D5-1EB2B0423A06}"/>
              </a:ext>
            </a:extLst>
          </p:cNvPr>
          <p:cNvSpPr txBox="1"/>
          <p:nvPr/>
        </p:nvSpPr>
        <p:spPr>
          <a:xfrm>
            <a:off x="3474666" y="2834257"/>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31" name="TextBox 30">
            <a:extLst>
              <a:ext uri="{FF2B5EF4-FFF2-40B4-BE49-F238E27FC236}">
                <a16:creationId xmlns:a16="http://schemas.microsoft.com/office/drawing/2014/main" id="{69A5592A-E133-41DE-947E-AFEADEA46411}"/>
              </a:ext>
            </a:extLst>
          </p:cNvPr>
          <p:cNvSpPr txBox="1"/>
          <p:nvPr/>
        </p:nvSpPr>
        <p:spPr>
          <a:xfrm>
            <a:off x="5245066" y="283425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33" name="TextBox 32">
            <a:extLst>
              <a:ext uri="{FF2B5EF4-FFF2-40B4-BE49-F238E27FC236}">
                <a16:creationId xmlns:a16="http://schemas.microsoft.com/office/drawing/2014/main" id="{0DCDBFA0-AD87-4927-967D-59305309DD06}"/>
              </a:ext>
            </a:extLst>
          </p:cNvPr>
          <p:cNvSpPr txBox="1"/>
          <p:nvPr/>
        </p:nvSpPr>
        <p:spPr>
          <a:xfrm>
            <a:off x="6994532" y="2834256"/>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7" name="Group 36">
            <a:extLst>
              <a:ext uri="{FF2B5EF4-FFF2-40B4-BE49-F238E27FC236}">
                <a16:creationId xmlns:a16="http://schemas.microsoft.com/office/drawing/2014/main" id="{0B56F5AC-88A0-415E-8292-D179E022A3BC}"/>
              </a:ext>
            </a:extLst>
          </p:cNvPr>
          <p:cNvGrpSpPr/>
          <p:nvPr/>
        </p:nvGrpSpPr>
        <p:grpSpPr>
          <a:xfrm>
            <a:off x="300431" y="3602400"/>
            <a:ext cx="1619632" cy="360000"/>
            <a:chOff x="745299" y="4184443"/>
            <a:chExt cx="1619632" cy="360000"/>
          </a:xfrm>
        </p:grpSpPr>
        <p:sp>
          <p:nvSpPr>
            <p:cNvPr id="38" name="TextBox 37">
              <a:extLst>
                <a:ext uri="{FF2B5EF4-FFF2-40B4-BE49-F238E27FC236}">
                  <a16:creationId xmlns:a16="http://schemas.microsoft.com/office/drawing/2014/main" id="{83580657-D633-49E5-80DB-39146EF8872E}"/>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remote/feature</a:t>
              </a:r>
              <a:endParaRPr lang="en-AU" sz="1400" dirty="0" err="1"/>
            </a:p>
          </p:txBody>
        </p:sp>
        <p:pic>
          <p:nvPicPr>
            <p:cNvPr id="39" name="Picture 38" descr="A picture containing drawing&#10;&#10;Description automatically generated">
              <a:extLst>
                <a:ext uri="{FF2B5EF4-FFF2-40B4-BE49-F238E27FC236}">
                  <a16:creationId xmlns:a16="http://schemas.microsoft.com/office/drawing/2014/main" id="{E0B5470E-7799-438A-8501-E2C7A8DE961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0" name="Oval 39">
            <a:extLst>
              <a:ext uri="{FF2B5EF4-FFF2-40B4-BE49-F238E27FC236}">
                <a16:creationId xmlns:a16="http://schemas.microsoft.com/office/drawing/2014/main" id="{F92516F7-31DC-43BA-97B4-262D4144320F}"/>
              </a:ext>
            </a:extLst>
          </p:cNvPr>
          <p:cNvSpPr/>
          <p:nvPr/>
        </p:nvSpPr>
        <p:spPr>
          <a:xfrm>
            <a:off x="8923166"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1" name="Straight Connector 40">
            <a:extLst>
              <a:ext uri="{FF2B5EF4-FFF2-40B4-BE49-F238E27FC236}">
                <a16:creationId xmlns:a16="http://schemas.microsoft.com/office/drawing/2014/main" id="{510B5B03-2547-4F1C-9973-32D2B21C6263}"/>
              </a:ext>
            </a:extLst>
          </p:cNvPr>
          <p:cNvCxnSpPr>
            <a:cxnSpLocks/>
            <a:stCxn id="19" idx="6"/>
            <a:endCxn id="40" idx="2"/>
          </p:cNvCxnSpPr>
          <p:nvPr/>
        </p:nvCxnSpPr>
        <p:spPr>
          <a:xfrm>
            <a:off x="7528532"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7795E3E-0C8B-4302-ACEB-10999EBAE891}"/>
              </a:ext>
            </a:extLst>
          </p:cNvPr>
          <p:cNvSpPr txBox="1"/>
          <p:nvPr/>
        </p:nvSpPr>
        <p:spPr>
          <a:xfrm>
            <a:off x="9016566" y="2834257"/>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61" name="Oval 60">
            <a:extLst>
              <a:ext uri="{FF2B5EF4-FFF2-40B4-BE49-F238E27FC236}">
                <a16:creationId xmlns:a16="http://schemas.microsoft.com/office/drawing/2014/main" id="{6B434784-AFA0-4A13-A760-95F1F42CD102}"/>
              </a:ext>
            </a:extLst>
          </p:cNvPr>
          <p:cNvSpPr/>
          <p:nvPr/>
        </p:nvSpPr>
        <p:spPr>
          <a:xfrm>
            <a:off x="19046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2" name="Oval 61">
            <a:extLst>
              <a:ext uri="{FF2B5EF4-FFF2-40B4-BE49-F238E27FC236}">
                <a16:creationId xmlns:a16="http://schemas.microsoft.com/office/drawing/2014/main" id="{8921427C-D39F-4A33-93C4-C5CC146B9768}"/>
              </a:ext>
            </a:extLst>
          </p:cNvPr>
          <p:cNvSpPr/>
          <p:nvPr/>
        </p:nvSpPr>
        <p:spPr>
          <a:xfrm>
            <a:off x="3659265"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3" name="Oval 62">
            <a:extLst>
              <a:ext uri="{FF2B5EF4-FFF2-40B4-BE49-F238E27FC236}">
                <a16:creationId xmlns:a16="http://schemas.microsoft.com/office/drawing/2014/main" id="{5CF44612-EF82-4302-9814-0BE104BE24D4}"/>
              </a:ext>
            </a:extLst>
          </p:cNvPr>
          <p:cNvSpPr/>
          <p:nvPr/>
        </p:nvSpPr>
        <p:spPr>
          <a:xfrm>
            <a:off x="5413898"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4" name="Oval 63">
            <a:extLst>
              <a:ext uri="{FF2B5EF4-FFF2-40B4-BE49-F238E27FC236}">
                <a16:creationId xmlns:a16="http://schemas.microsoft.com/office/drawing/2014/main" id="{C1CE146B-B891-41F9-B0F9-E8E07BD80015}"/>
              </a:ext>
            </a:extLst>
          </p:cNvPr>
          <p:cNvSpPr/>
          <p:nvPr/>
        </p:nvSpPr>
        <p:spPr>
          <a:xfrm>
            <a:off x="71685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5" name="Straight Connector 64">
            <a:extLst>
              <a:ext uri="{FF2B5EF4-FFF2-40B4-BE49-F238E27FC236}">
                <a16:creationId xmlns:a16="http://schemas.microsoft.com/office/drawing/2014/main" id="{D8726084-88BC-4477-B61D-A7B856444734}"/>
              </a:ext>
            </a:extLst>
          </p:cNvPr>
          <p:cNvCxnSpPr>
            <a:stCxn id="61" idx="6"/>
            <a:endCxn id="62" idx="2"/>
          </p:cNvCxnSpPr>
          <p:nvPr/>
        </p:nvCxnSpPr>
        <p:spPr>
          <a:xfrm>
            <a:off x="2264632"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D9F288-379E-4586-B73E-991A30A74F39}"/>
              </a:ext>
            </a:extLst>
          </p:cNvPr>
          <p:cNvCxnSpPr>
            <a:cxnSpLocks/>
            <a:stCxn id="62" idx="6"/>
            <a:endCxn id="63" idx="2"/>
          </p:cNvCxnSpPr>
          <p:nvPr/>
        </p:nvCxnSpPr>
        <p:spPr>
          <a:xfrm>
            <a:off x="4019265"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5C493D-4EBD-45E1-B178-28AB9CEAC0E4}"/>
              </a:ext>
            </a:extLst>
          </p:cNvPr>
          <p:cNvCxnSpPr>
            <a:cxnSpLocks/>
            <a:stCxn id="63" idx="6"/>
            <a:endCxn id="64" idx="2"/>
          </p:cNvCxnSpPr>
          <p:nvPr/>
        </p:nvCxnSpPr>
        <p:spPr>
          <a:xfrm>
            <a:off x="5773898"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4DF8A1-80F1-4C14-AA41-E7A0FB93F533}"/>
              </a:ext>
            </a:extLst>
          </p:cNvPr>
          <p:cNvSpPr txBox="1"/>
          <p:nvPr/>
        </p:nvSpPr>
        <p:spPr>
          <a:xfrm>
            <a:off x="1659334" y="4720592"/>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69" name="TextBox 68">
            <a:extLst>
              <a:ext uri="{FF2B5EF4-FFF2-40B4-BE49-F238E27FC236}">
                <a16:creationId xmlns:a16="http://schemas.microsoft.com/office/drawing/2014/main" id="{9CCAEF6E-32BB-4E6F-8C96-4482E0E669A7}"/>
              </a:ext>
            </a:extLst>
          </p:cNvPr>
          <p:cNvSpPr txBox="1"/>
          <p:nvPr/>
        </p:nvSpPr>
        <p:spPr>
          <a:xfrm>
            <a:off x="3474666" y="4707892"/>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70" name="TextBox 69">
            <a:extLst>
              <a:ext uri="{FF2B5EF4-FFF2-40B4-BE49-F238E27FC236}">
                <a16:creationId xmlns:a16="http://schemas.microsoft.com/office/drawing/2014/main" id="{6B34ABF2-84AD-43AE-B011-2679889E0C5C}"/>
              </a:ext>
            </a:extLst>
          </p:cNvPr>
          <p:cNvSpPr txBox="1"/>
          <p:nvPr/>
        </p:nvSpPr>
        <p:spPr>
          <a:xfrm>
            <a:off x="5245066" y="4707892"/>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71" name="TextBox 70">
            <a:extLst>
              <a:ext uri="{FF2B5EF4-FFF2-40B4-BE49-F238E27FC236}">
                <a16:creationId xmlns:a16="http://schemas.microsoft.com/office/drawing/2014/main" id="{5F0E37F3-147C-4AAE-A9D7-65E263234A1A}"/>
              </a:ext>
            </a:extLst>
          </p:cNvPr>
          <p:cNvSpPr txBox="1"/>
          <p:nvPr/>
        </p:nvSpPr>
        <p:spPr>
          <a:xfrm>
            <a:off x="6994532" y="4707891"/>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72" name="Group 71">
            <a:extLst>
              <a:ext uri="{FF2B5EF4-FFF2-40B4-BE49-F238E27FC236}">
                <a16:creationId xmlns:a16="http://schemas.microsoft.com/office/drawing/2014/main" id="{C7A39EBB-B654-4E78-B237-C580F20D7923}"/>
              </a:ext>
            </a:extLst>
          </p:cNvPr>
          <p:cNvGrpSpPr/>
          <p:nvPr/>
        </p:nvGrpSpPr>
        <p:grpSpPr>
          <a:xfrm>
            <a:off x="300431" y="5476035"/>
            <a:ext cx="1619632" cy="360000"/>
            <a:chOff x="745299" y="4184443"/>
            <a:chExt cx="1619632" cy="360000"/>
          </a:xfrm>
        </p:grpSpPr>
        <p:sp>
          <p:nvSpPr>
            <p:cNvPr id="73" name="TextBox 72">
              <a:extLst>
                <a:ext uri="{FF2B5EF4-FFF2-40B4-BE49-F238E27FC236}">
                  <a16:creationId xmlns:a16="http://schemas.microsoft.com/office/drawing/2014/main" id="{33BD3BB1-F476-4A77-9686-838108E35E11}"/>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local/feature</a:t>
              </a:r>
              <a:endParaRPr lang="en-AU" sz="1400" dirty="0" err="1"/>
            </a:p>
          </p:txBody>
        </p:sp>
        <p:pic>
          <p:nvPicPr>
            <p:cNvPr id="74" name="Picture 73" descr="A picture containing drawing&#10;&#10;Description automatically generated">
              <a:extLst>
                <a:ext uri="{FF2B5EF4-FFF2-40B4-BE49-F238E27FC236}">
                  <a16:creationId xmlns:a16="http://schemas.microsoft.com/office/drawing/2014/main" id="{412BDEA6-B1E8-46D0-AFEA-297007D1EF3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75" name="Oval 74">
            <a:extLst>
              <a:ext uri="{FF2B5EF4-FFF2-40B4-BE49-F238E27FC236}">
                <a16:creationId xmlns:a16="http://schemas.microsoft.com/office/drawing/2014/main" id="{3F2570F8-F282-4E6B-B0C7-606BB7FC41BE}"/>
              </a:ext>
            </a:extLst>
          </p:cNvPr>
          <p:cNvSpPr/>
          <p:nvPr/>
        </p:nvSpPr>
        <p:spPr>
          <a:xfrm>
            <a:off x="8923166"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6" name="Straight Connector 75">
            <a:extLst>
              <a:ext uri="{FF2B5EF4-FFF2-40B4-BE49-F238E27FC236}">
                <a16:creationId xmlns:a16="http://schemas.microsoft.com/office/drawing/2014/main" id="{9C763CD2-4C15-409C-9145-B2AA801D05F1}"/>
              </a:ext>
            </a:extLst>
          </p:cNvPr>
          <p:cNvCxnSpPr>
            <a:cxnSpLocks/>
            <a:stCxn id="64" idx="6"/>
            <a:endCxn id="75" idx="2"/>
          </p:cNvCxnSpPr>
          <p:nvPr/>
        </p:nvCxnSpPr>
        <p:spPr>
          <a:xfrm>
            <a:off x="7528532"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C41AE2-CC1C-4C83-8875-D1A3CBFFE0DA}"/>
              </a:ext>
            </a:extLst>
          </p:cNvPr>
          <p:cNvSpPr txBox="1"/>
          <p:nvPr/>
        </p:nvSpPr>
        <p:spPr>
          <a:xfrm>
            <a:off x="9016566" y="4707892"/>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44" name="TextBox 43">
            <a:extLst>
              <a:ext uri="{FF2B5EF4-FFF2-40B4-BE49-F238E27FC236}">
                <a16:creationId xmlns:a16="http://schemas.microsoft.com/office/drawing/2014/main" id="{3F789E21-0E9F-4351-80D8-424E6508DB41}"/>
              </a:ext>
            </a:extLst>
          </p:cNvPr>
          <p:cNvSpPr txBox="1"/>
          <p:nvPr/>
        </p:nvSpPr>
        <p:spPr>
          <a:xfrm>
            <a:off x="2157772"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47" name="TextBox 46">
            <a:extLst>
              <a:ext uri="{FF2B5EF4-FFF2-40B4-BE49-F238E27FC236}">
                <a16:creationId xmlns:a16="http://schemas.microsoft.com/office/drawing/2014/main" id="{BBC2013D-BFCC-45D4-AE38-E417E7BB7C00}"/>
              </a:ext>
            </a:extLst>
          </p:cNvPr>
          <p:cNvSpPr txBox="1"/>
          <p:nvPr/>
        </p:nvSpPr>
        <p:spPr>
          <a:xfrm>
            <a:off x="4019265"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58" name="TextBox 57">
            <a:extLst>
              <a:ext uri="{FF2B5EF4-FFF2-40B4-BE49-F238E27FC236}">
                <a16:creationId xmlns:a16="http://schemas.microsoft.com/office/drawing/2014/main" id="{AB6C9CCD-C988-4B07-9AF0-FC8D309BC27A}"/>
              </a:ext>
            </a:extLst>
          </p:cNvPr>
          <p:cNvSpPr txBox="1"/>
          <p:nvPr/>
        </p:nvSpPr>
        <p:spPr>
          <a:xfrm>
            <a:off x="5722719"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59" name="TextBox 58">
            <a:extLst>
              <a:ext uri="{FF2B5EF4-FFF2-40B4-BE49-F238E27FC236}">
                <a16:creationId xmlns:a16="http://schemas.microsoft.com/office/drawing/2014/main" id="{1B106A3D-E49B-43C8-9F6C-0269D591B594}"/>
              </a:ext>
            </a:extLst>
          </p:cNvPr>
          <p:cNvSpPr txBox="1"/>
          <p:nvPr/>
        </p:nvSpPr>
        <p:spPr>
          <a:xfrm>
            <a:off x="7510046"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60" name="TextBox 59">
            <a:extLst>
              <a:ext uri="{FF2B5EF4-FFF2-40B4-BE49-F238E27FC236}">
                <a16:creationId xmlns:a16="http://schemas.microsoft.com/office/drawing/2014/main" id="{0060AE82-3220-4392-90AD-AFEBAEACF058}"/>
              </a:ext>
            </a:extLst>
          </p:cNvPr>
          <p:cNvSpPr txBox="1"/>
          <p:nvPr/>
        </p:nvSpPr>
        <p:spPr>
          <a:xfrm>
            <a:off x="9265516"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pic>
        <p:nvPicPr>
          <p:cNvPr id="50" name="Picture 49" descr="A picture containing drawing&#10;&#10;Description automatically generated">
            <a:extLst>
              <a:ext uri="{FF2B5EF4-FFF2-40B4-BE49-F238E27FC236}">
                <a16:creationId xmlns:a16="http://schemas.microsoft.com/office/drawing/2014/main" id="{E7B38993-BB71-4C88-9792-28B6B191B82E}"/>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356739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fade">
                                      <p:cBhvr>
                                        <p:cTn id="37" dur="500"/>
                                        <p:tgtEl>
                                          <p:spTgt spid="6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fade">
                                      <p:cBhvr>
                                        <p:cTn id="67" dur="500"/>
                                        <p:tgtEl>
                                          <p:spTgt spid="6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fade">
                                      <p:cBhvr>
                                        <p:cTn id="70" dur="500"/>
                                        <p:tgtEl>
                                          <p:spTgt spid="6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fade">
                                      <p:cBhvr>
                                        <p:cTn id="73" dur="500"/>
                                        <p:tgtEl>
                                          <p:spTgt spid="71"/>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animEffect transition="in" filter="fade">
                                      <p:cBhvr>
                                        <p:cTn id="81" dur="500"/>
                                        <p:tgtEl>
                                          <p:spTgt spid="5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fade">
                                      <p:cBhvr>
                                        <p:cTn id="89" dur="500"/>
                                        <p:tgtEl>
                                          <p:spTgt spid="19"/>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fade">
                                      <p:cBhvr>
                                        <p:cTn id="92" dur="500"/>
                                        <p:tgtEl>
                                          <p:spTgt spid="3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fade">
                                      <p:cBhvr>
                                        <p:cTn id="97" dur="500"/>
                                        <p:tgtEl>
                                          <p:spTgt spid="7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5"/>
                                        </p:tgtEl>
                                        <p:attrNameLst>
                                          <p:attrName>style.visibility</p:attrName>
                                        </p:attrNameLst>
                                      </p:cBhvr>
                                      <p:to>
                                        <p:strVal val="visible"/>
                                      </p:to>
                                    </p:set>
                                    <p:animEffect transition="in" filter="fade">
                                      <p:cBhvr>
                                        <p:cTn id="100" dur="500"/>
                                        <p:tgtEl>
                                          <p:spTgt spid="7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fade">
                                      <p:cBhvr>
                                        <p:cTn id="103" dur="500"/>
                                        <p:tgtEl>
                                          <p:spTgt spid="77"/>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500"/>
                                        <p:tgtEl>
                                          <p:spTgt spid="60"/>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fade">
                                      <p:cBhvr>
                                        <p:cTn id="116" dur="500"/>
                                        <p:tgtEl>
                                          <p:spTgt spid="4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2"/>
                                        </p:tgtEl>
                                        <p:attrNameLst>
                                          <p:attrName>style.visibility</p:attrName>
                                        </p:attrNameLst>
                                      </p:cBhvr>
                                      <p:to>
                                        <p:strVal val="visible"/>
                                      </p:to>
                                    </p:set>
                                    <p:animEffect transition="in" filter="fade">
                                      <p:cBhvr>
                                        <p:cTn id="1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6" grpId="0"/>
      <p:bldP spid="31" grpId="0"/>
      <p:bldP spid="33" grpId="0"/>
      <p:bldP spid="40" grpId="0" animBg="1"/>
      <p:bldP spid="42" grpId="0"/>
      <p:bldP spid="62" grpId="0" animBg="1"/>
      <p:bldP spid="63" grpId="0" animBg="1"/>
      <p:bldP spid="64" grpId="0" animBg="1"/>
      <p:bldP spid="69" grpId="0"/>
      <p:bldP spid="70" grpId="0"/>
      <p:bldP spid="71" grpId="0"/>
      <p:bldP spid="75" grpId="0" animBg="1"/>
      <p:bldP spid="77" grpId="0"/>
      <p:bldP spid="47" grpId="0"/>
      <p:bldP spid="58" grpId="0"/>
      <p:bldP spid="59" grpId="0"/>
      <p:bldP spid="6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 name="Straight Connector 54">
            <a:extLst>
              <a:ext uri="{FF2B5EF4-FFF2-40B4-BE49-F238E27FC236}">
                <a16:creationId xmlns:a16="http://schemas.microsoft.com/office/drawing/2014/main" id="{F2B42683-38CE-40EA-9CD7-5096335FDC59}"/>
              </a:ext>
            </a:extLst>
          </p:cNvPr>
          <p:cNvCxnSpPr>
            <a:cxnSpLocks/>
            <a:stCxn id="75" idx="0"/>
            <a:endCxn id="40" idx="4"/>
          </p:cNvCxnSpPr>
          <p:nvPr/>
        </p:nvCxnSpPr>
        <p:spPr>
          <a:xfrm flipV="1">
            <a:off x="9103166"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828A44-AB6E-464D-898F-36DFF99F535A}"/>
              </a:ext>
            </a:extLst>
          </p:cNvPr>
          <p:cNvCxnSpPr>
            <a:cxnSpLocks/>
            <a:stCxn id="61" idx="0"/>
            <a:endCxn id="16" idx="4"/>
          </p:cNvCxnSpPr>
          <p:nvPr/>
        </p:nvCxnSpPr>
        <p:spPr>
          <a:xfrm flipV="1">
            <a:off x="2084632" y="3962400"/>
            <a:ext cx="0" cy="15136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Push</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45</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You don’t need to push your changes on every commit. You could push your changes after a few commits. Pushing just brings the new commits into the remote repository. </a:t>
            </a:r>
            <a:endParaRPr lang="en-AU" sz="1800" dirty="0" err="1"/>
          </a:p>
        </p:txBody>
      </p:sp>
      <p:sp>
        <p:nvSpPr>
          <p:cNvPr id="16" name="Oval 15">
            <a:extLst>
              <a:ext uri="{FF2B5EF4-FFF2-40B4-BE49-F238E27FC236}">
                <a16:creationId xmlns:a16="http://schemas.microsoft.com/office/drawing/2014/main" id="{7BDF5B9A-43A2-4DFD-972D-C5873F1D8706}"/>
              </a:ext>
            </a:extLst>
          </p:cNvPr>
          <p:cNvSpPr/>
          <p:nvPr/>
        </p:nvSpPr>
        <p:spPr>
          <a:xfrm>
            <a:off x="19046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Oval 16">
            <a:extLst>
              <a:ext uri="{FF2B5EF4-FFF2-40B4-BE49-F238E27FC236}">
                <a16:creationId xmlns:a16="http://schemas.microsoft.com/office/drawing/2014/main" id="{84B22E13-B1F0-42F7-8B43-3A9562D51756}"/>
              </a:ext>
            </a:extLst>
          </p:cNvPr>
          <p:cNvSpPr/>
          <p:nvPr/>
        </p:nvSpPr>
        <p:spPr>
          <a:xfrm>
            <a:off x="3659265"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7308E179-C1C6-4823-9252-CC17DEE356EC}"/>
              </a:ext>
            </a:extLst>
          </p:cNvPr>
          <p:cNvSpPr/>
          <p:nvPr/>
        </p:nvSpPr>
        <p:spPr>
          <a:xfrm>
            <a:off x="5413898"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D8A2DDED-4E1B-4FF7-8676-BBC7580C0FE0}"/>
              </a:ext>
            </a:extLst>
          </p:cNvPr>
          <p:cNvSpPr/>
          <p:nvPr/>
        </p:nvSpPr>
        <p:spPr>
          <a:xfrm>
            <a:off x="7168532"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20" name="Straight Connector 19">
            <a:extLst>
              <a:ext uri="{FF2B5EF4-FFF2-40B4-BE49-F238E27FC236}">
                <a16:creationId xmlns:a16="http://schemas.microsoft.com/office/drawing/2014/main" id="{83C3436F-A86D-4F04-98D3-3ECD18D3283E}"/>
              </a:ext>
            </a:extLst>
          </p:cNvPr>
          <p:cNvCxnSpPr>
            <a:stCxn id="16" idx="6"/>
            <a:endCxn id="17" idx="2"/>
          </p:cNvCxnSpPr>
          <p:nvPr/>
        </p:nvCxnSpPr>
        <p:spPr>
          <a:xfrm>
            <a:off x="2264632"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5E2DE1-7D09-4443-B257-A46D4033B890}"/>
              </a:ext>
            </a:extLst>
          </p:cNvPr>
          <p:cNvCxnSpPr>
            <a:cxnSpLocks/>
            <a:stCxn id="17" idx="6"/>
            <a:endCxn id="18" idx="2"/>
          </p:cNvCxnSpPr>
          <p:nvPr/>
        </p:nvCxnSpPr>
        <p:spPr>
          <a:xfrm>
            <a:off x="4019265" y="37824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CAE465-D5AD-41FB-A3E4-AB4446100C07}"/>
              </a:ext>
            </a:extLst>
          </p:cNvPr>
          <p:cNvCxnSpPr>
            <a:cxnSpLocks/>
            <a:stCxn id="18" idx="6"/>
            <a:endCxn id="19" idx="2"/>
          </p:cNvCxnSpPr>
          <p:nvPr/>
        </p:nvCxnSpPr>
        <p:spPr>
          <a:xfrm>
            <a:off x="5773898"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BAFF5B-E593-41A1-ACD4-9CF7F3874EB8}"/>
              </a:ext>
            </a:extLst>
          </p:cNvPr>
          <p:cNvSpPr txBox="1"/>
          <p:nvPr/>
        </p:nvSpPr>
        <p:spPr>
          <a:xfrm>
            <a:off x="1659334" y="2846957"/>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26" name="TextBox 25">
            <a:extLst>
              <a:ext uri="{FF2B5EF4-FFF2-40B4-BE49-F238E27FC236}">
                <a16:creationId xmlns:a16="http://schemas.microsoft.com/office/drawing/2014/main" id="{D0900F58-E776-4605-85D5-1EB2B0423A06}"/>
              </a:ext>
            </a:extLst>
          </p:cNvPr>
          <p:cNvSpPr txBox="1"/>
          <p:nvPr/>
        </p:nvSpPr>
        <p:spPr>
          <a:xfrm>
            <a:off x="3474666" y="2834257"/>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31" name="TextBox 30">
            <a:extLst>
              <a:ext uri="{FF2B5EF4-FFF2-40B4-BE49-F238E27FC236}">
                <a16:creationId xmlns:a16="http://schemas.microsoft.com/office/drawing/2014/main" id="{69A5592A-E133-41DE-947E-AFEADEA46411}"/>
              </a:ext>
            </a:extLst>
          </p:cNvPr>
          <p:cNvSpPr txBox="1"/>
          <p:nvPr/>
        </p:nvSpPr>
        <p:spPr>
          <a:xfrm>
            <a:off x="5245066" y="283425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33" name="TextBox 32">
            <a:extLst>
              <a:ext uri="{FF2B5EF4-FFF2-40B4-BE49-F238E27FC236}">
                <a16:creationId xmlns:a16="http://schemas.microsoft.com/office/drawing/2014/main" id="{0DCDBFA0-AD87-4927-967D-59305309DD06}"/>
              </a:ext>
            </a:extLst>
          </p:cNvPr>
          <p:cNvSpPr txBox="1"/>
          <p:nvPr/>
        </p:nvSpPr>
        <p:spPr>
          <a:xfrm>
            <a:off x="6994532" y="2834256"/>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7" name="Group 36">
            <a:extLst>
              <a:ext uri="{FF2B5EF4-FFF2-40B4-BE49-F238E27FC236}">
                <a16:creationId xmlns:a16="http://schemas.microsoft.com/office/drawing/2014/main" id="{0B56F5AC-88A0-415E-8292-D179E022A3BC}"/>
              </a:ext>
            </a:extLst>
          </p:cNvPr>
          <p:cNvGrpSpPr/>
          <p:nvPr/>
        </p:nvGrpSpPr>
        <p:grpSpPr>
          <a:xfrm>
            <a:off x="300431" y="3602400"/>
            <a:ext cx="1619632" cy="360000"/>
            <a:chOff x="745299" y="4184443"/>
            <a:chExt cx="1619632" cy="360000"/>
          </a:xfrm>
        </p:grpSpPr>
        <p:sp>
          <p:nvSpPr>
            <p:cNvPr id="38" name="TextBox 37">
              <a:extLst>
                <a:ext uri="{FF2B5EF4-FFF2-40B4-BE49-F238E27FC236}">
                  <a16:creationId xmlns:a16="http://schemas.microsoft.com/office/drawing/2014/main" id="{83580657-D633-49E5-80DB-39146EF8872E}"/>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remote/feature</a:t>
              </a:r>
              <a:endParaRPr lang="en-AU" sz="1400" dirty="0" err="1"/>
            </a:p>
          </p:txBody>
        </p:sp>
        <p:pic>
          <p:nvPicPr>
            <p:cNvPr id="39" name="Picture 38" descr="A picture containing drawing&#10;&#10;Description automatically generated">
              <a:extLst>
                <a:ext uri="{FF2B5EF4-FFF2-40B4-BE49-F238E27FC236}">
                  <a16:creationId xmlns:a16="http://schemas.microsoft.com/office/drawing/2014/main" id="{E0B5470E-7799-438A-8501-E2C7A8DE961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0" name="Oval 39">
            <a:extLst>
              <a:ext uri="{FF2B5EF4-FFF2-40B4-BE49-F238E27FC236}">
                <a16:creationId xmlns:a16="http://schemas.microsoft.com/office/drawing/2014/main" id="{F92516F7-31DC-43BA-97B4-262D4144320F}"/>
              </a:ext>
            </a:extLst>
          </p:cNvPr>
          <p:cNvSpPr/>
          <p:nvPr/>
        </p:nvSpPr>
        <p:spPr>
          <a:xfrm>
            <a:off x="8923166" y="36024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1" name="Straight Connector 40">
            <a:extLst>
              <a:ext uri="{FF2B5EF4-FFF2-40B4-BE49-F238E27FC236}">
                <a16:creationId xmlns:a16="http://schemas.microsoft.com/office/drawing/2014/main" id="{510B5B03-2547-4F1C-9973-32D2B21C6263}"/>
              </a:ext>
            </a:extLst>
          </p:cNvPr>
          <p:cNvCxnSpPr>
            <a:cxnSpLocks/>
            <a:stCxn id="19" idx="6"/>
            <a:endCxn id="40" idx="2"/>
          </p:cNvCxnSpPr>
          <p:nvPr/>
        </p:nvCxnSpPr>
        <p:spPr>
          <a:xfrm>
            <a:off x="7528532" y="37824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7795E3E-0C8B-4302-ACEB-10999EBAE891}"/>
              </a:ext>
            </a:extLst>
          </p:cNvPr>
          <p:cNvSpPr txBox="1"/>
          <p:nvPr/>
        </p:nvSpPr>
        <p:spPr>
          <a:xfrm>
            <a:off x="9016566" y="2834257"/>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61" name="Oval 60">
            <a:extLst>
              <a:ext uri="{FF2B5EF4-FFF2-40B4-BE49-F238E27FC236}">
                <a16:creationId xmlns:a16="http://schemas.microsoft.com/office/drawing/2014/main" id="{6B434784-AFA0-4A13-A760-95F1F42CD102}"/>
              </a:ext>
            </a:extLst>
          </p:cNvPr>
          <p:cNvSpPr/>
          <p:nvPr/>
        </p:nvSpPr>
        <p:spPr>
          <a:xfrm>
            <a:off x="19046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2" name="Oval 61">
            <a:extLst>
              <a:ext uri="{FF2B5EF4-FFF2-40B4-BE49-F238E27FC236}">
                <a16:creationId xmlns:a16="http://schemas.microsoft.com/office/drawing/2014/main" id="{8921427C-D39F-4A33-93C4-C5CC146B9768}"/>
              </a:ext>
            </a:extLst>
          </p:cNvPr>
          <p:cNvSpPr/>
          <p:nvPr/>
        </p:nvSpPr>
        <p:spPr>
          <a:xfrm>
            <a:off x="3659265"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3" name="Oval 62">
            <a:extLst>
              <a:ext uri="{FF2B5EF4-FFF2-40B4-BE49-F238E27FC236}">
                <a16:creationId xmlns:a16="http://schemas.microsoft.com/office/drawing/2014/main" id="{5CF44612-EF82-4302-9814-0BE104BE24D4}"/>
              </a:ext>
            </a:extLst>
          </p:cNvPr>
          <p:cNvSpPr/>
          <p:nvPr/>
        </p:nvSpPr>
        <p:spPr>
          <a:xfrm>
            <a:off x="5413898"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4" name="Oval 63">
            <a:extLst>
              <a:ext uri="{FF2B5EF4-FFF2-40B4-BE49-F238E27FC236}">
                <a16:creationId xmlns:a16="http://schemas.microsoft.com/office/drawing/2014/main" id="{C1CE146B-B891-41F9-B0F9-E8E07BD80015}"/>
              </a:ext>
            </a:extLst>
          </p:cNvPr>
          <p:cNvSpPr/>
          <p:nvPr/>
        </p:nvSpPr>
        <p:spPr>
          <a:xfrm>
            <a:off x="7168532"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5" name="Straight Connector 64">
            <a:extLst>
              <a:ext uri="{FF2B5EF4-FFF2-40B4-BE49-F238E27FC236}">
                <a16:creationId xmlns:a16="http://schemas.microsoft.com/office/drawing/2014/main" id="{D8726084-88BC-4477-B61D-A7B856444734}"/>
              </a:ext>
            </a:extLst>
          </p:cNvPr>
          <p:cNvCxnSpPr>
            <a:stCxn id="61" idx="6"/>
            <a:endCxn id="62" idx="2"/>
          </p:cNvCxnSpPr>
          <p:nvPr/>
        </p:nvCxnSpPr>
        <p:spPr>
          <a:xfrm>
            <a:off x="2264632"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D9F288-379E-4586-B73E-991A30A74F39}"/>
              </a:ext>
            </a:extLst>
          </p:cNvPr>
          <p:cNvCxnSpPr>
            <a:cxnSpLocks/>
            <a:stCxn id="62" idx="6"/>
            <a:endCxn id="63" idx="2"/>
          </p:cNvCxnSpPr>
          <p:nvPr/>
        </p:nvCxnSpPr>
        <p:spPr>
          <a:xfrm>
            <a:off x="4019265" y="56560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5C493D-4EBD-45E1-B178-28AB9CEAC0E4}"/>
              </a:ext>
            </a:extLst>
          </p:cNvPr>
          <p:cNvCxnSpPr>
            <a:cxnSpLocks/>
            <a:stCxn id="63" idx="6"/>
            <a:endCxn id="64" idx="2"/>
          </p:cNvCxnSpPr>
          <p:nvPr/>
        </p:nvCxnSpPr>
        <p:spPr>
          <a:xfrm>
            <a:off x="5773898"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4DF8A1-80F1-4C14-AA41-E7A0FB93F533}"/>
              </a:ext>
            </a:extLst>
          </p:cNvPr>
          <p:cNvSpPr txBox="1"/>
          <p:nvPr/>
        </p:nvSpPr>
        <p:spPr>
          <a:xfrm>
            <a:off x="1659334" y="4720592"/>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69" name="TextBox 68">
            <a:extLst>
              <a:ext uri="{FF2B5EF4-FFF2-40B4-BE49-F238E27FC236}">
                <a16:creationId xmlns:a16="http://schemas.microsoft.com/office/drawing/2014/main" id="{9CCAEF6E-32BB-4E6F-8C96-4482E0E669A7}"/>
              </a:ext>
            </a:extLst>
          </p:cNvPr>
          <p:cNvSpPr txBox="1"/>
          <p:nvPr/>
        </p:nvSpPr>
        <p:spPr>
          <a:xfrm>
            <a:off x="3474666" y="4707892"/>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70" name="TextBox 69">
            <a:extLst>
              <a:ext uri="{FF2B5EF4-FFF2-40B4-BE49-F238E27FC236}">
                <a16:creationId xmlns:a16="http://schemas.microsoft.com/office/drawing/2014/main" id="{6B34ABF2-84AD-43AE-B011-2679889E0C5C}"/>
              </a:ext>
            </a:extLst>
          </p:cNvPr>
          <p:cNvSpPr txBox="1"/>
          <p:nvPr/>
        </p:nvSpPr>
        <p:spPr>
          <a:xfrm>
            <a:off x="5245066" y="4707892"/>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71" name="TextBox 70">
            <a:extLst>
              <a:ext uri="{FF2B5EF4-FFF2-40B4-BE49-F238E27FC236}">
                <a16:creationId xmlns:a16="http://schemas.microsoft.com/office/drawing/2014/main" id="{5F0E37F3-147C-4AAE-A9D7-65E263234A1A}"/>
              </a:ext>
            </a:extLst>
          </p:cNvPr>
          <p:cNvSpPr txBox="1"/>
          <p:nvPr/>
        </p:nvSpPr>
        <p:spPr>
          <a:xfrm>
            <a:off x="6994532" y="4707891"/>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72" name="Group 71">
            <a:extLst>
              <a:ext uri="{FF2B5EF4-FFF2-40B4-BE49-F238E27FC236}">
                <a16:creationId xmlns:a16="http://schemas.microsoft.com/office/drawing/2014/main" id="{C7A39EBB-B654-4E78-B237-C580F20D7923}"/>
              </a:ext>
            </a:extLst>
          </p:cNvPr>
          <p:cNvGrpSpPr/>
          <p:nvPr/>
        </p:nvGrpSpPr>
        <p:grpSpPr>
          <a:xfrm>
            <a:off x="300431" y="5476035"/>
            <a:ext cx="1619632" cy="360000"/>
            <a:chOff x="745299" y="4184443"/>
            <a:chExt cx="1619632" cy="360000"/>
          </a:xfrm>
        </p:grpSpPr>
        <p:sp>
          <p:nvSpPr>
            <p:cNvPr id="73" name="TextBox 72">
              <a:extLst>
                <a:ext uri="{FF2B5EF4-FFF2-40B4-BE49-F238E27FC236}">
                  <a16:creationId xmlns:a16="http://schemas.microsoft.com/office/drawing/2014/main" id="{33BD3BB1-F476-4A77-9686-838108E35E11}"/>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local/feature</a:t>
              </a:r>
              <a:endParaRPr lang="en-AU" sz="1400" dirty="0" err="1"/>
            </a:p>
          </p:txBody>
        </p:sp>
        <p:pic>
          <p:nvPicPr>
            <p:cNvPr id="74" name="Picture 73" descr="A picture containing drawing&#10;&#10;Description automatically generated">
              <a:extLst>
                <a:ext uri="{FF2B5EF4-FFF2-40B4-BE49-F238E27FC236}">
                  <a16:creationId xmlns:a16="http://schemas.microsoft.com/office/drawing/2014/main" id="{412BDEA6-B1E8-46D0-AFEA-297007D1EF3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75" name="Oval 74">
            <a:extLst>
              <a:ext uri="{FF2B5EF4-FFF2-40B4-BE49-F238E27FC236}">
                <a16:creationId xmlns:a16="http://schemas.microsoft.com/office/drawing/2014/main" id="{3F2570F8-F282-4E6B-B0C7-606BB7FC41BE}"/>
              </a:ext>
            </a:extLst>
          </p:cNvPr>
          <p:cNvSpPr/>
          <p:nvPr/>
        </p:nvSpPr>
        <p:spPr>
          <a:xfrm>
            <a:off x="8923166" y="54760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6" name="Straight Connector 75">
            <a:extLst>
              <a:ext uri="{FF2B5EF4-FFF2-40B4-BE49-F238E27FC236}">
                <a16:creationId xmlns:a16="http://schemas.microsoft.com/office/drawing/2014/main" id="{9C763CD2-4C15-409C-9145-B2AA801D05F1}"/>
              </a:ext>
            </a:extLst>
          </p:cNvPr>
          <p:cNvCxnSpPr>
            <a:cxnSpLocks/>
            <a:stCxn id="64" idx="6"/>
            <a:endCxn id="75" idx="2"/>
          </p:cNvCxnSpPr>
          <p:nvPr/>
        </p:nvCxnSpPr>
        <p:spPr>
          <a:xfrm>
            <a:off x="7528532" y="56560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C41AE2-CC1C-4C83-8875-D1A3CBFFE0DA}"/>
              </a:ext>
            </a:extLst>
          </p:cNvPr>
          <p:cNvSpPr txBox="1"/>
          <p:nvPr/>
        </p:nvSpPr>
        <p:spPr>
          <a:xfrm>
            <a:off x="9016566" y="4707892"/>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44" name="TextBox 43">
            <a:extLst>
              <a:ext uri="{FF2B5EF4-FFF2-40B4-BE49-F238E27FC236}">
                <a16:creationId xmlns:a16="http://schemas.microsoft.com/office/drawing/2014/main" id="{3F789E21-0E9F-4351-80D8-424E6508DB41}"/>
              </a:ext>
            </a:extLst>
          </p:cNvPr>
          <p:cNvSpPr txBox="1"/>
          <p:nvPr/>
        </p:nvSpPr>
        <p:spPr>
          <a:xfrm>
            <a:off x="2157772"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60" name="TextBox 59">
            <a:extLst>
              <a:ext uri="{FF2B5EF4-FFF2-40B4-BE49-F238E27FC236}">
                <a16:creationId xmlns:a16="http://schemas.microsoft.com/office/drawing/2014/main" id="{0060AE82-3220-4392-90AD-AFEBAEACF058}"/>
              </a:ext>
            </a:extLst>
          </p:cNvPr>
          <p:cNvSpPr txBox="1"/>
          <p:nvPr/>
        </p:nvSpPr>
        <p:spPr>
          <a:xfrm>
            <a:off x="9265516" y="4209701"/>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pic>
        <p:nvPicPr>
          <p:cNvPr id="50" name="Picture 49" descr="A picture containing drawing&#10;&#10;Description automatically generated">
            <a:extLst>
              <a:ext uri="{FF2B5EF4-FFF2-40B4-BE49-F238E27FC236}">
                <a16:creationId xmlns:a16="http://schemas.microsoft.com/office/drawing/2014/main" id="{B5BC386B-E8CD-49F0-8377-E5AE2024F115}"/>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5055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fade">
                                      <p:cBhvr>
                                        <p:cTn id="18" dur="500"/>
                                        <p:tgtEl>
                                          <p:spTgt spid="6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500"/>
                                        <p:tgtEl>
                                          <p:spTgt spid="7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fade">
                                      <p:cBhvr>
                                        <p:cTn id="29" dur="500"/>
                                        <p:tgtEl>
                                          <p:spTgt spid="6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500"/>
                                        <p:tgtEl>
                                          <p:spTgt spid="6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6"/>
                                        </p:tgtEl>
                                        <p:attrNameLst>
                                          <p:attrName>style.visibility</p:attrName>
                                        </p:attrNameLst>
                                      </p:cBhvr>
                                      <p:to>
                                        <p:strVal val="visible"/>
                                      </p:to>
                                    </p:set>
                                    <p:animEffect transition="in" filter="fade">
                                      <p:cBhvr>
                                        <p:cTn id="40" dur="500"/>
                                        <p:tgtEl>
                                          <p:spTgt spid="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7"/>
                                        </p:tgtEl>
                                        <p:attrNameLst>
                                          <p:attrName>style.visibility</p:attrName>
                                        </p:attrNameLst>
                                      </p:cBhvr>
                                      <p:to>
                                        <p:strVal val="visible"/>
                                      </p:to>
                                    </p:set>
                                    <p:animEffect transition="in" filter="fade">
                                      <p:cBhvr>
                                        <p:cTn id="46" dur="500"/>
                                        <p:tgtEl>
                                          <p:spTgt spid="7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fade">
                                      <p:cBhvr>
                                        <p:cTn id="74" dur="500"/>
                                        <p:tgtEl>
                                          <p:spTgt spid="31"/>
                                        </p:tgtEl>
                                      </p:cBhvr>
                                    </p:animEffect>
                                  </p:childTnLst>
                                </p:cTn>
                              </p:par>
                              <p:par>
                                <p:cTn id="75" presetID="10" presetClass="entr" presetSubtype="0" fill="hold"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fade">
                                      <p:cBhvr>
                                        <p:cTn id="80" dur="500"/>
                                        <p:tgtEl>
                                          <p:spTgt spid="19"/>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500"/>
                                        <p:tgtEl>
                                          <p:spTgt spid="33"/>
                                        </p:tgtEl>
                                      </p:cBhvr>
                                    </p:animEffect>
                                  </p:childTnLst>
                                </p:cTn>
                              </p:par>
                              <p:par>
                                <p:cTn id="84" presetID="10" presetClass="entr" presetSubtype="0" fill="hold" nodeType="with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fade">
                                      <p:cBhvr>
                                        <p:cTn id="86" dur="500"/>
                                        <p:tgtEl>
                                          <p:spTgt spid="4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6" grpId="0"/>
      <p:bldP spid="31" grpId="0"/>
      <p:bldP spid="33" grpId="0"/>
      <p:bldP spid="40" grpId="0" animBg="1"/>
      <p:bldP spid="42" grpId="0"/>
      <p:bldP spid="62" grpId="0" animBg="1"/>
      <p:bldP spid="63" grpId="0" animBg="1"/>
      <p:bldP spid="64" grpId="0" animBg="1"/>
      <p:bldP spid="69" grpId="0"/>
      <p:bldP spid="70" grpId="0"/>
      <p:bldP spid="71" grpId="0"/>
      <p:bldP spid="75" grpId="0" animBg="1"/>
      <p:bldP spid="77" grpId="0"/>
      <p:bldP spid="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a:extLst>
              <a:ext uri="{FF2B5EF4-FFF2-40B4-BE49-F238E27FC236}">
                <a16:creationId xmlns:a16="http://schemas.microsoft.com/office/drawing/2014/main" id="{B46D430C-F880-4C70-9EF7-90F0F025E3DF}"/>
              </a:ext>
            </a:extLst>
          </p:cNvPr>
          <p:cNvSpPr txBox="1"/>
          <p:nvPr/>
        </p:nvSpPr>
        <p:spPr>
          <a:xfrm>
            <a:off x="9016566" y="5334580"/>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cxnSp>
        <p:nvCxnSpPr>
          <p:cNvPr id="43" name="Straight Connector 42">
            <a:extLst>
              <a:ext uri="{FF2B5EF4-FFF2-40B4-BE49-F238E27FC236}">
                <a16:creationId xmlns:a16="http://schemas.microsoft.com/office/drawing/2014/main" id="{E3828A44-AB6E-464D-898F-36DFF99F535A}"/>
              </a:ext>
            </a:extLst>
          </p:cNvPr>
          <p:cNvCxnSpPr>
            <a:cxnSpLocks/>
          </p:cNvCxnSpPr>
          <p:nvPr/>
        </p:nvCxnSpPr>
        <p:spPr>
          <a:xfrm flipV="1">
            <a:off x="5479598" y="3378200"/>
            <a:ext cx="0" cy="10945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Pull</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46</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830997"/>
          </a:xfrm>
          <a:prstGeom prst="rect">
            <a:avLst/>
          </a:prstGeom>
          <a:noFill/>
        </p:spPr>
        <p:txBody>
          <a:bodyPr wrap="square" lIns="0" tIns="0" rIns="0" bIns="0" rtlCol="0">
            <a:spAutoFit/>
          </a:bodyPr>
          <a:lstStyle/>
          <a:p>
            <a:r>
              <a:rPr lang="en-US" sz="1800" dirty="0"/>
              <a:t>You can </a:t>
            </a:r>
            <a:r>
              <a:rPr lang="en-US" sz="1800" b="1" dirty="0"/>
              <a:t>pull</a:t>
            </a:r>
            <a:r>
              <a:rPr lang="en-US" sz="1800" dirty="0"/>
              <a:t> changes from the remote repository to your local repository. This feature is useful when working with others. Push and pulls are the crux of enabling collaboration between developers. </a:t>
            </a:r>
            <a:endParaRPr lang="en-AU" sz="1800" dirty="0" err="1"/>
          </a:p>
        </p:txBody>
      </p:sp>
      <p:sp>
        <p:nvSpPr>
          <p:cNvPr id="16" name="Oval 15">
            <a:extLst>
              <a:ext uri="{FF2B5EF4-FFF2-40B4-BE49-F238E27FC236}">
                <a16:creationId xmlns:a16="http://schemas.microsoft.com/office/drawing/2014/main" id="{7BDF5B9A-43A2-4DFD-972D-C5873F1D8706}"/>
              </a:ext>
            </a:extLst>
          </p:cNvPr>
          <p:cNvSpPr/>
          <p:nvPr/>
        </p:nvSpPr>
        <p:spPr>
          <a:xfrm>
            <a:off x="1904632" y="30182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Oval 16">
            <a:extLst>
              <a:ext uri="{FF2B5EF4-FFF2-40B4-BE49-F238E27FC236}">
                <a16:creationId xmlns:a16="http://schemas.microsoft.com/office/drawing/2014/main" id="{84B22E13-B1F0-42F7-8B43-3A9562D51756}"/>
              </a:ext>
            </a:extLst>
          </p:cNvPr>
          <p:cNvSpPr/>
          <p:nvPr/>
        </p:nvSpPr>
        <p:spPr>
          <a:xfrm>
            <a:off x="3659265" y="30182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8" name="Oval 17">
            <a:extLst>
              <a:ext uri="{FF2B5EF4-FFF2-40B4-BE49-F238E27FC236}">
                <a16:creationId xmlns:a16="http://schemas.microsoft.com/office/drawing/2014/main" id="{7308E179-C1C6-4823-9252-CC17DEE356EC}"/>
              </a:ext>
            </a:extLst>
          </p:cNvPr>
          <p:cNvSpPr/>
          <p:nvPr/>
        </p:nvSpPr>
        <p:spPr>
          <a:xfrm>
            <a:off x="5413898" y="30182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Oval 18">
            <a:extLst>
              <a:ext uri="{FF2B5EF4-FFF2-40B4-BE49-F238E27FC236}">
                <a16:creationId xmlns:a16="http://schemas.microsoft.com/office/drawing/2014/main" id="{D8A2DDED-4E1B-4FF7-8676-BBC7580C0FE0}"/>
              </a:ext>
            </a:extLst>
          </p:cNvPr>
          <p:cNvSpPr/>
          <p:nvPr/>
        </p:nvSpPr>
        <p:spPr>
          <a:xfrm>
            <a:off x="7168532" y="30182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20" name="Straight Connector 19">
            <a:extLst>
              <a:ext uri="{FF2B5EF4-FFF2-40B4-BE49-F238E27FC236}">
                <a16:creationId xmlns:a16="http://schemas.microsoft.com/office/drawing/2014/main" id="{83C3436F-A86D-4F04-98D3-3ECD18D3283E}"/>
              </a:ext>
            </a:extLst>
          </p:cNvPr>
          <p:cNvCxnSpPr>
            <a:stCxn id="16" idx="6"/>
            <a:endCxn id="17" idx="2"/>
          </p:cNvCxnSpPr>
          <p:nvPr/>
        </p:nvCxnSpPr>
        <p:spPr>
          <a:xfrm>
            <a:off x="2264632" y="31982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5E2DE1-7D09-4443-B257-A46D4033B890}"/>
              </a:ext>
            </a:extLst>
          </p:cNvPr>
          <p:cNvCxnSpPr>
            <a:cxnSpLocks/>
            <a:stCxn id="17" idx="6"/>
            <a:endCxn id="18" idx="2"/>
          </p:cNvCxnSpPr>
          <p:nvPr/>
        </p:nvCxnSpPr>
        <p:spPr>
          <a:xfrm>
            <a:off x="4019265" y="3198200"/>
            <a:ext cx="1394633"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CAE465-D5AD-41FB-A3E4-AB4446100C07}"/>
              </a:ext>
            </a:extLst>
          </p:cNvPr>
          <p:cNvCxnSpPr>
            <a:cxnSpLocks/>
            <a:stCxn id="18" idx="6"/>
            <a:endCxn id="19" idx="2"/>
          </p:cNvCxnSpPr>
          <p:nvPr/>
        </p:nvCxnSpPr>
        <p:spPr>
          <a:xfrm>
            <a:off x="5773898" y="31982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7BAFF5B-E593-41A1-ACD4-9CF7F3874EB8}"/>
              </a:ext>
            </a:extLst>
          </p:cNvPr>
          <p:cNvSpPr txBox="1"/>
          <p:nvPr/>
        </p:nvSpPr>
        <p:spPr>
          <a:xfrm>
            <a:off x="1659334" y="2402457"/>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26" name="TextBox 25">
            <a:extLst>
              <a:ext uri="{FF2B5EF4-FFF2-40B4-BE49-F238E27FC236}">
                <a16:creationId xmlns:a16="http://schemas.microsoft.com/office/drawing/2014/main" id="{D0900F58-E776-4605-85D5-1EB2B0423A06}"/>
              </a:ext>
            </a:extLst>
          </p:cNvPr>
          <p:cNvSpPr txBox="1"/>
          <p:nvPr/>
        </p:nvSpPr>
        <p:spPr>
          <a:xfrm>
            <a:off x="3474666" y="2389757"/>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31" name="TextBox 30">
            <a:extLst>
              <a:ext uri="{FF2B5EF4-FFF2-40B4-BE49-F238E27FC236}">
                <a16:creationId xmlns:a16="http://schemas.microsoft.com/office/drawing/2014/main" id="{69A5592A-E133-41DE-947E-AFEADEA46411}"/>
              </a:ext>
            </a:extLst>
          </p:cNvPr>
          <p:cNvSpPr txBox="1"/>
          <p:nvPr/>
        </p:nvSpPr>
        <p:spPr>
          <a:xfrm>
            <a:off x="5245066" y="2389757"/>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33" name="TextBox 32">
            <a:extLst>
              <a:ext uri="{FF2B5EF4-FFF2-40B4-BE49-F238E27FC236}">
                <a16:creationId xmlns:a16="http://schemas.microsoft.com/office/drawing/2014/main" id="{0DCDBFA0-AD87-4927-967D-59305309DD06}"/>
              </a:ext>
            </a:extLst>
          </p:cNvPr>
          <p:cNvSpPr txBox="1"/>
          <p:nvPr/>
        </p:nvSpPr>
        <p:spPr>
          <a:xfrm>
            <a:off x="6994532" y="2389756"/>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37" name="Group 36">
            <a:extLst>
              <a:ext uri="{FF2B5EF4-FFF2-40B4-BE49-F238E27FC236}">
                <a16:creationId xmlns:a16="http://schemas.microsoft.com/office/drawing/2014/main" id="{0B56F5AC-88A0-415E-8292-D179E022A3BC}"/>
              </a:ext>
            </a:extLst>
          </p:cNvPr>
          <p:cNvGrpSpPr/>
          <p:nvPr/>
        </p:nvGrpSpPr>
        <p:grpSpPr>
          <a:xfrm>
            <a:off x="300431" y="3018200"/>
            <a:ext cx="1619632" cy="360000"/>
            <a:chOff x="745299" y="4184443"/>
            <a:chExt cx="1619632" cy="360000"/>
          </a:xfrm>
        </p:grpSpPr>
        <p:sp>
          <p:nvSpPr>
            <p:cNvPr id="38" name="TextBox 37">
              <a:extLst>
                <a:ext uri="{FF2B5EF4-FFF2-40B4-BE49-F238E27FC236}">
                  <a16:creationId xmlns:a16="http://schemas.microsoft.com/office/drawing/2014/main" id="{83580657-D633-49E5-80DB-39146EF8872E}"/>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remote/feature</a:t>
              </a:r>
              <a:endParaRPr lang="en-AU" sz="1400" dirty="0" err="1"/>
            </a:p>
          </p:txBody>
        </p:sp>
        <p:pic>
          <p:nvPicPr>
            <p:cNvPr id="39" name="Picture 38" descr="A picture containing drawing&#10;&#10;Description automatically generated">
              <a:extLst>
                <a:ext uri="{FF2B5EF4-FFF2-40B4-BE49-F238E27FC236}">
                  <a16:creationId xmlns:a16="http://schemas.microsoft.com/office/drawing/2014/main" id="{E0B5470E-7799-438A-8501-E2C7A8DE961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40" name="Oval 39">
            <a:extLst>
              <a:ext uri="{FF2B5EF4-FFF2-40B4-BE49-F238E27FC236}">
                <a16:creationId xmlns:a16="http://schemas.microsoft.com/office/drawing/2014/main" id="{F92516F7-31DC-43BA-97B4-262D4144320F}"/>
              </a:ext>
            </a:extLst>
          </p:cNvPr>
          <p:cNvSpPr/>
          <p:nvPr/>
        </p:nvSpPr>
        <p:spPr>
          <a:xfrm>
            <a:off x="8923166" y="3018200"/>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41" name="Straight Connector 40">
            <a:extLst>
              <a:ext uri="{FF2B5EF4-FFF2-40B4-BE49-F238E27FC236}">
                <a16:creationId xmlns:a16="http://schemas.microsoft.com/office/drawing/2014/main" id="{510B5B03-2547-4F1C-9973-32D2B21C6263}"/>
              </a:ext>
            </a:extLst>
          </p:cNvPr>
          <p:cNvCxnSpPr>
            <a:cxnSpLocks/>
            <a:stCxn id="19" idx="6"/>
            <a:endCxn id="40" idx="2"/>
          </p:cNvCxnSpPr>
          <p:nvPr/>
        </p:nvCxnSpPr>
        <p:spPr>
          <a:xfrm>
            <a:off x="7528532" y="3198200"/>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7795E3E-0C8B-4302-ACEB-10999EBAE891}"/>
              </a:ext>
            </a:extLst>
          </p:cNvPr>
          <p:cNvSpPr txBox="1"/>
          <p:nvPr/>
        </p:nvSpPr>
        <p:spPr>
          <a:xfrm>
            <a:off x="9016566" y="2389757"/>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61" name="Oval 60">
            <a:extLst>
              <a:ext uri="{FF2B5EF4-FFF2-40B4-BE49-F238E27FC236}">
                <a16:creationId xmlns:a16="http://schemas.microsoft.com/office/drawing/2014/main" id="{6B434784-AFA0-4A13-A760-95F1F42CD102}"/>
              </a:ext>
            </a:extLst>
          </p:cNvPr>
          <p:cNvSpPr/>
          <p:nvPr/>
        </p:nvSpPr>
        <p:spPr>
          <a:xfrm>
            <a:off x="1904632" y="44727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2" name="Oval 61">
            <a:extLst>
              <a:ext uri="{FF2B5EF4-FFF2-40B4-BE49-F238E27FC236}">
                <a16:creationId xmlns:a16="http://schemas.microsoft.com/office/drawing/2014/main" id="{8921427C-D39F-4A33-93C4-C5CC146B9768}"/>
              </a:ext>
            </a:extLst>
          </p:cNvPr>
          <p:cNvSpPr/>
          <p:nvPr/>
        </p:nvSpPr>
        <p:spPr>
          <a:xfrm>
            <a:off x="3659265" y="44727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3" name="Oval 62">
            <a:extLst>
              <a:ext uri="{FF2B5EF4-FFF2-40B4-BE49-F238E27FC236}">
                <a16:creationId xmlns:a16="http://schemas.microsoft.com/office/drawing/2014/main" id="{5CF44612-EF82-4302-9814-0BE104BE24D4}"/>
              </a:ext>
            </a:extLst>
          </p:cNvPr>
          <p:cNvSpPr/>
          <p:nvPr/>
        </p:nvSpPr>
        <p:spPr>
          <a:xfrm>
            <a:off x="5413898" y="44727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4" name="Oval 63">
            <a:extLst>
              <a:ext uri="{FF2B5EF4-FFF2-40B4-BE49-F238E27FC236}">
                <a16:creationId xmlns:a16="http://schemas.microsoft.com/office/drawing/2014/main" id="{C1CE146B-B891-41F9-B0F9-E8E07BD80015}"/>
              </a:ext>
            </a:extLst>
          </p:cNvPr>
          <p:cNvSpPr/>
          <p:nvPr/>
        </p:nvSpPr>
        <p:spPr>
          <a:xfrm>
            <a:off x="7168532" y="44727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5" name="Straight Connector 64">
            <a:extLst>
              <a:ext uri="{FF2B5EF4-FFF2-40B4-BE49-F238E27FC236}">
                <a16:creationId xmlns:a16="http://schemas.microsoft.com/office/drawing/2014/main" id="{D8726084-88BC-4477-B61D-A7B856444734}"/>
              </a:ext>
            </a:extLst>
          </p:cNvPr>
          <p:cNvCxnSpPr>
            <a:stCxn id="61" idx="6"/>
            <a:endCxn id="62" idx="2"/>
          </p:cNvCxnSpPr>
          <p:nvPr/>
        </p:nvCxnSpPr>
        <p:spPr>
          <a:xfrm>
            <a:off x="2264632" y="46527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0D9F288-379E-4586-B73E-991A30A74F39}"/>
              </a:ext>
            </a:extLst>
          </p:cNvPr>
          <p:cNvCxnSpPr>
            <a:cxnSpLocks/>
            <a:stCxn id="62" idx="6"/>
            <a:endCxn id="63" idx="2"/>
          </p:cNvCxnSpPr>
          <p:nvPr/>
        </p:nvCxnSpPr>
        <p:spPr>
          <a:xfrm>
            <a:off x="4019265" y="4652735"/>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85C493D-4EBD-45E1-B178-28AB9CEAC0E4}"/>
              </a:ext>
            </a:extLst>
          </p:cNvPr>
          <p:cNvCxnSpPr>
            <a:cxnSpLocks/>
            <a:stCxn id="63" idx="6"/>
            <a:endCxn id="64" idx="2"/>
          </p:cNvCxnSpPr>
          <p:nvPr/>
        </p:nvCxnSpPr>
        <p:spPr>
          <a:xfrm>
            <a:off x="5773898" y="46527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4DF8A1-80F1-4C14-AA41-E7A0FB93F533}"/>
              </a:ext>
            </a:extLst>
          </p:cNvPr>
          <p:cNvSpPr txBox="1"/>
          <p:nvPr/>
        </p:nvSpPr>
        <p:spPr>
          <a:xfrm>
            <a:off x="1659334" y="3907792"/>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69" name="TextBox 68">
            <a:extLst>
              <a:ext uri="{FF2B5EF4-FFF2-40B4-BE49-F238E27FC236}">
                <a16:creationId xmlns:a16="http://schemas.microsoft.com/office/drawing/2014/main" id="{9CCAEF6E-32BB-4E6F-8C96-4482E0E669A7}"/>
              </a:ext>
            </a:extLst>
          </p:cNvPr>
          <p:cNvSpPr txBox="1"/>
          <p:nvPr/>
        </p:nvSpPr>
        <p:spPr>
          <a:xfrm>
            <a:off x="3474666" y="3895092"/>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70" name="TextBox 69">
            <a:extLst>
              <a:ext uri="{FF2B5EF4-FFF2-40B4-BE49-F238E27FC236}">
                <a16:creationId xmlns:a16="http://schemas.microsoft.com/office/drawing/2014/main" id="{6B34ABF2-84AD-43AE-B011-2679889E0C5C}"/>
              </a:ext>
            </a:extLst>
          </p:cNvPr>
          <p:cNvSpPr txBox="1"/>
          <p:nvPr/>
        </p:nvSpPr>
        <p:spPr>
          <a:xfrm>
            <a:off x="5197469" y="3895091"/>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71" name="TextBox 70">
            <a:extLst>
              <a:ext uri="{FF2B5EF4-FFF2-40B4-BE49-F238E27FC236}">
                <a16:creationId xmlns:a16="http://schemas.microsoft.com/office/drawing/2014/main" id="{5F0E37F3-147C-4AAE-A9D7-65E263234A1A}"/>
              </a:ext>
            </a:extLst>
          </p:cNvPr>
          <p:cNvSpPr txBox="1"/>
          <p:nvPr/>
        </p:nvSpPr>
        <p:spPr>
          <a:xfrm>
            <a:off x="6994532" y="3895091"/>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grpSp>
        <p:nvGrpSpPr>
          <p:cNvPr id="72" name="Group 71">
            <a:extLst>
              <a:ext uri="{FF2B5EF4-FFF2-40B4-BE49-F238E27FC236}">
                <a16:creationId xmlns:a16="http://schemas.microsoft.com/office/drawing/2014/main" id="{C7A39EBB-B654-4E78-B237-C580F20D7923}"/>
              </a:ext>
            </a:extLst>
          </p:cNvPr>
          <p:cNvGrpSpPr/>
          <p:nvPr/>
        </p:nvGrpSpPr>
        <p:grpSpPr>
          <a:xfrm>
            <a:off x="300431" y="4472735"/>
            <a:ext cx="1619632" cy="360000"/>
            <a:chOff x="745299" y="4184443"/>
            <a:chExt cx="1619632" cy="360000"/>
          </a:xfrm>
        </p:grpSpPr>
        <p:sp>
          <p:nvSpPr>
            <p:cNvPr id="73" name="TextBox 72">
              <a:extLst>
                <a:ext uri="{FF2B5EF4-FFF2-40B4-BE49-F238E27FC236}">
                  <a16:creationId xmlns:a16="http://schemas.microsoft.com/office/drawing/2014/main" id="{33BD3BB1-F476-4A77-9686-838108E35E11}"/>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local/feature</a:t>
              </a:r>
              <a:endParaRPr lang="en-AU" sz="1400" dirty="0" err="1"/>
            </a:p>
          </p:txBody>
        </p:sp>
        <p:pic>
          <p:nvPicPr>
            <p:cNvPr id="74" name="Picture 73" descr="A picture containing drawing&#10;&#10;Description automatically generated">
              <a:extLst>
                <a:ext uri="{FF2B5EF4-FFF2-40B4-BE49-F238E27FC236}">
                  <a16:creationId xmlns:a16="http://schemas.microsoft.com/office/drawing/2014/main" id="{412BDEA6-B1E8-46D0-AFEA-297007D1EF37}"/>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75" name="Oval 74">
            <a:extLst>
              <a:ext uri="{FF2B5EF4-FFF2-40B4-BE49-F238E27FC236}">
                <a16:creationId xmlns:a16="http://schemas.microsoft.com/office/drawing/2014/main" id="{3F2570F8-F282-4E6B-B0C7-606BB7FC41BE}"/>
              </a:ext>
            </a:extLst>
          </p:cNvPr>
          <p:cNvSpPr/>
          <p:nvPr/>
        </p:nvSpPr>
        <p:spPr>
          <a:xfrm>
            <a:off x="8923166" y="4472735"/>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76" name="Straight Connector 75">
            <a:extLst>
              <a:ext uri="{FF2B5EF4-FFF2-40B4-BE49-F238E27FC236}">
                <a16:creationId xmlns:a16="http://schemas.microsoft.com/office/drawing/2014/main" id="{9C763CD2-4C15-409C-9145-B2AA801D05F1}"/>
              </a:ext>
            </a:extLst>
          </p:cNvPr>
          <p:cNvCxnSpPr>
            <a:cxnSpLocks/>
            <a:stCxn id="64" idx="6"/>
            <a:endCxn id="75" idx="2"/>
          </p:cNvCxnSpPr>
          <p:nvPr/>
        </p:nvCxnSpPr>
        <p:spPr>
          <a:xfrm>
            <a:off x="7528532" y="4652735"/>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8C41AE2-CC1C-4C83-8875-D1A3CBFFE0DA}"/>
              </a:ext>
            </a:extLst>
          </p:cNvPr>
          <p:cNvSpPr txBox="1"/>
          <p:nvPr/>
        </p:nvSpPr>
        <p:spPr>
          <a:xfrm>
            <a:off x="9016566" y="3895092"/>
            <a:ext cx="2108634" cy="646331"/>
          </a:xfrm>
          <a:prstGeom prst="rect">
            <a:avLst/>
          </a:prstGeom>
          <a:noFill/>
        </p:spPr>
        <p:txBody>
          <a:bodyPr wrap="square" lIns="0" tIns="0" rIns="0" bIns="0" rtlCol="0">
            <a:spAutoFit/>
          </a:bodyPr>
          <a:lstStyle/>
          <a:p>
            <a:r>
              <a:rPr lang="en-US" sz="1400" b="1" dirty="0"/>
              <a:t>Commit 5</a:t>
            </a:r>
          </a:p>
          <a:p>
            <a:r>
              <a:rPr lang="en-US" sz="1400" dirty="0"/>
              <a:t>“argh! rename back to vegetable soup”</a:t>
            </a:r>
            <a:endParaRPr lang="en-AU" sz="1400" dirty="0" err="1"/>
          </a:p>
        </p:txBody>
      </p:sp>
      <p:sp>
        <p:nvSpPr>
          <p:cNvPr id="44" name="TextBox 43">
            <a:extLst>
              <a:ext uri="{FF2B5EF4-FFF2-40B4-BE49-F238E27FC236}">
                <a16:creationId xmlns:a16="http://schemas.microsoft.com/office/drawing/2014/main" id="{3F789E21-0E9F-4351-80D8-424E6508DB41}"/>
              </a:ext>
            </a:extLst>
          </p:cNvPr>
          <p:cNvSpPr txBox="1"/>
          <p:nvPr/>
        </p:nvSpPr>
        <p:spPr>
          <a:xfrm>
            <a:off x="4939814" y="3450289"/>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cxnSp>
        <p:nvCxnSpPr>
          <p:cNvPr id="46" name="Straight Connector 45">
            <a:extLst>
              <a:ext uri="{FF2B5EF4-FFF2-40B4-BE49-F238E27FC236}">
                <a16:creationId xmlns:a16="http://schemas.microsoft.com/office/drawing/2014/main" id="{8434FC4C-6301-409A-8F15-1ACF55DBB357}"/>
              </a:ext>
            </a:extLst>
          </p:cNvPr>
          <p:cNvCxnSpPr>
            <a:cxnSpLocks/>
          </p:cNvCxnSpPr>
          <p:nvPr/>
        </p:nvCxnSpPr>
        <p:spPr>
          <a:xfrm>
            <a:off x="2033832" y="3378200"/>
            <a:ext cx="0" cy="10945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F940FBB-F42F-4FC3-AF75-121A87E301EB}"/>
              </a:ext>
            </a:extLst>
          </p:cNvPr>
          <p:cNvSpPr txBox="1"/>
          <p:nvPr/>
        </p:nvSpPr>
        <p:spPr>
          <a:xfrm>
            <a:off x="1543581" y="3485194"/>
            <a:ext cx="704318" cy="215444"/>
          </a:xfrm>
          <a:prstGeom prst="rect">
            <a:avLst/>
          </a:prstGeom>
          <a:noFill/>
        </p:spPr>
        <p:txBody>
          <a:bodyPr wrap="square" lIns="0" tIns="0" rIns="0" bIns="0" rtlCol="0">
            <a:spAutoFit/>
          </a:bodyPr>
          <a:lstStyle/>
          <a:p>
            <a:r>
              <a:rPr lang="en-US" sz="1400" b="1" dirty="0">
                <a:solidFill>
                  <a:schemeClr val="accent1"/>
                </a:solidFill>
              </a:rPr>
              <a:t>Pull</a:t>
            </a:r>
            <a:endParaRPr lang="en-AU" sz="1400" dirty="0" err="1">
              <a:solidFill>
                <a:schemeClr val="accent1"/>
              </a:solidFill>
            </a:endParaRPr>
          </a:p>
        </p:txBody>
      </p:sp>
      <p:grpSp>
        <p:nvGrpSpPr>
          <p:cNvPr id="59" name="Group 58">
            <a:extLst>
              <a:ext uri="{FF2B5EF4-FFF2-40B4-BE49-F238E27FC236}">
                <a16:creationId xmlns:a16="http://schemas.microsoft.com/office/drawing/2014/main" id="{686A645C-1B6F-4D19-ADC9-4C96F2A5A61B}"/>
              </a:ext>
            </a:extLst>
          </p:cNvPr>
          <p:cNvGrpSpPr/>
          <p:nvPr/>
        </p:nvGrpSpPr>
        <p:grpSpPr>
          <a:xfrm>
            <a:off x="285000" y="5789574"/>
            <a:ext cx="1619632" cy="360000"/>
            <a:chOff x="745299" y="4184443"/>
            <a:chExt cx="1619632" cy="360000"/>
          </a:xfrm>
        </p:grpSpPr>
        <p:sp>
          <p:nvSpPr>
            <p:cNvPr id="78" name="TextBox 77">
              <a:extLst>
                <a:ext uri="{FF2B5EF4-FFF2-40B4-BE49-F238E27FC236}">
                  <a16:creationId xmlns:a16="http://schemas.microsoft.com/office/drawing/2014/main" id="{8D6977A7-08E0-4D1E-B956-BD075D4D0060}"/>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local/feature</a:t>
              </a:r>
              <a:endParaRPr lang="en-AU" sz="1400" dirty="0" err="1"/>
            </a:p>
          </p:txBody>
        </p:sp>
        <p:pic>
          <p:nvPicPr>
            <p:cNvPr id="79" name="Picture 78" descr="A picture containing drawing&#10;&#10;Description automatically generated">
              <a:extLst>
                <a:ext uri="{FF2B5EF4-FFF2-40B4-BE49-F238E27FC236}">
                  <a16:creationId xmlns:a16="http://schemas.microsoft.com/office/drawing/2014/main" id="{5FA930EF-F2A9-4506-9105-36BDCAC706DA}"/>
                </a:ext>
              </a:extLst>
            </p:cNvPr>
            <p:cNvPicPr>
              <a:picLocks noChangeAspect="1"/>
            </p:cNvPicPr>
            <p:nvPr/>
          </p:nvPicPr>
          <p:blipFill>
            <a:blip r:embed="rId5"/>
            <a:stretch>
              <a:fillRect/>
            </a:stretch>
          </p:blipFill>
          <p:spPr>
            <a:xfrm>
              <a:off x="745299" y="4184443"/>
              <a:ext cx="225000" cy="360000"/>
            </a:xfrm>
            <a:prstGeom prst="rect">
              <a:avLst/>
            </a:prstGeom>
          </p:spPr>
        </p:pic>
      </p:grpSp>
      <p:sp>
        <p:nvSpPr>
          <p:cNvPr id="85" name="TextBox 84">
            <a:extLst>
              <a:ext uri="{FF2B5EF4-FFF2-40B4-BE49-F238E27FC236}">
                <a16:creationId xmlns:a16="http://schemas.microsoft.com/office/drawing/2014/main" id="{8202E22A-9455-4A21-B51B-EC94E0257B81}"/>
              </a:ext>
            </a:extLst>
          </p:cNvPr>
          <p:cNvSpPr txBox="1"/>
          <p:nvPr/>
        </p:nvSpPr>
        <p:spPr>
          <a:xfrm>
            <a:off x="571670" y="4341013"/>
            <a:ext cx="1332961" cy="215444"/>
          </a:xfrm>
          <a:prstGeom prst="rect">
            <a:avLst/>
          </a:prstGeom>
          <a:noFill/>
        </p:spPr>
        <p:txBody>
          <a:bodyPr wrap="square" lIns="0" tIns="0" rIns="0" bIns="0" rtlCol="0">
            <a:spAutoFit/>
          </a:bodyPr>
          <a:lstStyle/>
          <a:p>
            <a:r>
              <a:rPr lang="en-US" sz="1400" b="1" dirty="0"/>
              <a:t>Mary’s</a:t>
            </a:r>
            <a:endParaRPr lang="en-AU" sz="1400" dirty="0" err="1"/>
          </a:p>
        </p:txBody>
      </p:sp>
      <p:sp>
        <p:nvSpPr>
          <p:cNvPr id="86" name="TextBox 85">
            <a:extLst>
              <a:ext uri="{FF2B5EF4-FFF2-40B4-BE49-F238E27FC236}">
                <a16:creationId xmlns:a16="http://schemas.microsoft.com/office/drawing/2014/main" id="{46795444-4B97-47B8-827B-FE0489B8BAAE}"/>
              </a:ext>
            </a:extLst>
          </p:cNvPr>
          <p:cNvSpPr txBox="1"/>
          <p:nvPr/>
        </p:nvSpPr>
        <p:spPr>
          <a:xfrm>
            <a:off x="558288" y="5649685"/>
            <a:ext cx="1332961" cy="215444"/>
          </a:xfrm>
          <a:prstGeom prst="rect">
            <a:avLst/>
          </a:prstGeom>
          <a:noFill/>
        </p:spPr>
        <p:txBody>
          <a:bodyPr wrap="square" lIns="0" tIns="0" rIns="0" bIns="0" rtlCol="0">
            <a:spAutoFit/>
          </a:bodyPr>
          <a:lstStyle/>
          <a:p>
            <a:r>
              <a:rPr lang="en-US" sz="1400" b="1" dirty="0"/>
              <a:t>John’s</a:t>
            </a:r>
            <a:endParaRPr lang="en-AU" sz="1400" dirty="0" err="1"/>
          </a:p>
        </p:txBody>
      </p:sp>
      <p:sp>
        <p:nvSpPr>
          <p:cNvPr id="91" name="Oval 90">
            <a:extLst>
              <a:ext uri="{FF2B5EF4-FFF2-40B4-BE49-F238E27FC236}">
                <a16:creationId xmlns:a16="http://schemas.microsoft.com/office/drawing/2014/main" id="{83E9129C-3E2E-4558-B365-3C327101635B}"/>
              </a:ext>
            </a:extLst>
          </p:cNvPr>
          <p:cNvSpPr/>
          <p:nvPr/>
        </p:nvSpPr>
        <p:spPr>
          <a:xfrm>
            <a:off x="1904632" y="591222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92" name="Oval 91">
            <a:extLst>
              <a:ext uri="{FF2B5EF4-FFF2-40B4-BE49-F238E27FC236}">
                <a16:creationId xmlns:a16="http://schemas.microsoft.com/office/drawing/2014/main" id="{1E2A5A63-76EA-4FE7-9537-265A574E858E}"/>
              </a:ext>
            </a:extLst>
          </p:cNvPr>
          <p:cNvSpPr/>
          <p:nvPr/>
        </p:nvSpPr>
        <p:spPr>
          <a:xfrm>
            <a:off x="3659265" y="591222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93" name="Oval 92">
            <a:extLst>
              <a:ext uri="{FF2B5EF4-FFF2-40B4-BE49-F238E27FC236}">
                <a16:creationId xmlns:a16="http://schemas.microsoft.com/office/drawing/2014/main" id="{12DA8C37-2A8F-41F2-8408-0B2E6E7CD29B}"/>
              </a:ext>
            </a:extLst>
          </p:cNvPr>
          <p:cNvSpPr/>
          <p:nvPr/>
        </p:nvSpPr>
        <p:spPr>
          <a:xfrm>
            <a:off x="5413898" y="591222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94" name="Oval 93">
            <a:extLst>
              <a:ext uri="{FF2B5EF4-FFF2-40B4-BE49-F238E27FC236}">
                <a16:creationId xmlns:a16="http://schemas.microsoft.com/office/drawing/2014/main" id="{A5714435-CDD4-455A-85B0-E9549E7B09B3}"/>
              </a:ext>
            </a:extLst>
          </p:cNvPr>
          <p:cNvSpPr/>
          <p:nvPr/>
        </p:nvSpPr>
        <p:spPr>
          <a:xfrm>
            <a:off x="7168532" y="591222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95" name="Straight Connector 94">
            <a:extLst>
              <a:ext uri="{FF2B5EF4-FFF2-40B4-BE49-F238E27FC236}">
                <a16:creationId xmlns:a16="http://schemas.microsoft.com/office/drawing/2014/main" id="{C7176350-926B-47C3-ACFF-776AF24A3881}"/>
              </a:ext>
            </a:extLst>
          </p:cNvPr>
          <p:cNvCxnSpPr>
            <a:stCxn id="91" idx="6"/>
            <a:endCxn id="92" idx="2"/>
          </p:cNvCxnSpPr>
          <p:nvPr/>
        </p:nvCxnSpPr>
        <p:spPr>
          <a:xfrm>
            <a:off x="2264632" y="609222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59F65A0-1461-41C3-9611-D66612077477}"/>
              </a:ext>
            </a:extLst>
          </p:cNvPr>
          <p:cNvCxnSpPr>
            <a:cxnSpLocks/>
            <a:stCxn id="92" idx="6"/>
            <a:endCxn id="93" idx="2"/>
          </p:cNvCxnSpPr>
          <p:nvPr/>
        </p:nvCxnSpPr>
        <p:spPr>
          <a:xfrm>
            <a:off x="4019265" y="6092223"/>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F55082B-3AD3-47CE-95C0-1A8E4E303109}"/>
              </a:ext>
            </a:extLst>
          </p:cNvPr>
          <p:cNvCxnSpPr>
            <a:cxnSpLocks/>
            <a:stCxn id="93" idx="6"/>
            <a:endCxn id="94" idx="2"/>
          </p:cNvCxnSpPr>
          <p:nvPr/>
        </p:nvCxnSpPr>
        <p:spPr>
          <a:xfrm>
            <a:off x="5773898" y="609222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062151BC-F3DF-4BFD-880C-34A0C3CD4E09}"/>
              </a:ext>
            </a:extLst>
          </p:cNvPr>
          <p:cNvSpPr txBox="1"/>
          <p:nvPr/>
        </p:nvSpPr>
        <p:spPr>
          <a:xfrm>
            <a:off x="1659334" y="5347280"/>
            <a:ext cx="1815332" cy="430887"/>
          </a:xfrm>
          <a:prstGeom prst="rect">
            <a:avLst/>
          </a:prstGeom>
          <a:noFill/>
        </p:spPr>
        <p:txBody>
          <a:bodyPr wrap="square" lIns="0" tIns="0" rIns="0" bIns="0" rtlCol="0">
            <a:spAutoFit/>
          </a:bodyPr>
          <a:lstStyle/>
          <a:p>
            <a:r>
              <a:rPr lang="en-US" sz="1400" b="1" dirty="0"/>
              <a:t>Commit 1</a:t>
            </a:r>
          </a:p>
          <a:p>
            <a:r>
              <a:rPr lang="en-US" sz="1400" dirty="0"/>
              <a:t>“initial commit”</a:t>
            </a:r>
            <a:endParaRPr lang="en-AU" sz="1400" dirty="0" err="1"/>
          </a:p>
        </p:txBody>
      </p:sp>
      <p:sp>
        <p:nvSpPr>
          <p:cNvPr id="99" name="TextBox 98">
            <a:extLst>
              <a:ext uri="{FF2B5EF4-FFF2-40B4-BE49-F238E27FC236}">
                <a16:creationId xmlns:a16="http://schemas.microsoft.com/office/drawing/2014/main" id="{E1A0304D-C968-4151-8350-A2E7D016786E}"/>
              </a:ext>
            </a:extLst>
          </p:cNvPr>
          <p:cNvSpPr txBox="1"/>
          <p:nvPr/>
        </p:nvSpPr>
        <p:spPr>
          <a:xfrm>
            <a:off x="3474666" y="5334580"/>
            <a:ext cx="1815332" cy="646331"/>
          </a:xfrm>
          <a:prstGeom prst="rect">
            <a:avLst/>
          </a:prstGeom>
          <a:noFill/>
        </p:spPr>
        <p:txBody>
          <a:bodyPr wrap="square" lIns="0" tIns="0" rIns="0" bIns="0" rtlCol="0">
            <a:spAutoFit/>
          </a:bodyPr>
          <a:lstStyle/>
          <a:p>
            <a:r>
              <a:rPr lang="en-US" sz="1400" b="1" dirty="0"/>
              <a:t>Commit 2</a:t>
            </a:r>
          </a:p>
          <a:p>
            <a:r>
              <a:rPr lang="en-US" sz="1400" dirty="0"/>
              <a:t>“update coffee temp from 100 to 90”</a:t>
            </a:r>
            <a:endParaRPr lang="en-AU" sz="1400" dirty="0" err="1"/>
          </a:p>
        </p:txBody>
      </p:sp>
      <p:sp>
        <p:nvSpPr>
          <p:cNvPr id="100" name="TextBox 99">
            <a:extLst>
              <a:ext uri="{FF2B5EF4-FFF2-40B4-BE49-F238E27FC236}">
                <a16:creationId xmlns:a16="http://schemas.microsoft.com/office/drawing/2014/main" id="{8998B471-C15D-4031-A431-254709374FDF}"/>
              </a:ext>
            </a:extLst>
          </p:cNvPr>
          <p:cNvSpPr txBox="1"/>
          <p:nvPr/>
        </p:nvSpPr>
        <p:spPr>
          <a:xfrm>
            <a:off x="5197469" y="5334579"/>
            <a:ext cx="1815332" cy="646331"/>
          </a:xfrm>
          <a:prstGeom prst="rect">
            <a:avLst/>
          </a:prstGeom>
          <a:noFill/>
        </p:spPr>
        <p:txBody>
          <a:bodyPr wrap="square" lIns="0" tIns="0" rIns="0" bIns="0" rtlCol="0">
            <a:spAutoFit/>
          </a:bodyPr>
          <a:lstStyle/>
          <a:p>
            <a:r>
              <a:rPr lang="en-US" sz="1400" b="1" dirty="0"/>
              <a:t>Commit 3</a:t>
            </a:r>
          </a:p>
          <a:p>
            <a:r>
              <a:rPr lang="en-US" sz="1400" dirty="0"/>
              <a:t>“add vegetable-soup recipe”</a:t>
            </a:r>
            <a:endParaRPr lang="en-AU" sz="1400" dirty="0" err="1"/>
          </a:p>
        </p:txBody>
      </p:sp>
      <p:sp>
        <p:nvSpPr>
          <p:cNvPr id="101" name="TextBox 100">
            <a:extLst>
              <a:ext uri="{FF2B5EF4-FFF2-40B4-BE49-F238E27FC236}">
                <a16:creationId xmlns:a16="http://schemas.microsoft.com/office/drawing/2014/main" id="{2B1E7D78-2BF6-42E6-A96F-71A48829BA4C}"/>
              </a:ext>
            </a:extLst>
          </p:cNvPr>
          <p:cNvSpPr txBox="1"/>
          <p:nvPr/>
        </p:nvSpPr>
        <p:spPr>
          <a:xfrm>
            <a:off x="6994532" y="5334579"/>
            <a:ext cx="2108634" cy="646331"/>
          </a:xfrm>
          <a:prstGeom prst="rect">
            <a:avLst/>
          </a:prstGeom>
          <a:noFill/>
        </p:spPr>
        <p:txBody>
          <a:bodyPr wrap="square" lIns="0" tIns="0" rIns="0" bIns="0" rtlCol="0">
            <a:spAutoFit/>
          </a:bodyPr>
          <a:lstStyle/>
          <a:p>
            <a:r>
              <a:rPr lang="en-US" sz="1400" b="1" dirty="0"/>
              <a:t>Commit 4</a:t>
            </a:r>
          </a:p>
          <a:p>
            <a:r>
              <a:rPr lang="en-US" sz="1400" dirty="0"/>
              <a:t>“oops! rename vegetable soup to chicken soup”</a:t>
            </a:r>
            <a:endParaRPr lang="en-AU" sz="1400" dirty="0" err="1"/>
          </a:p>
        </p:txBody>
      </p:sp>
      <p:sp>
        <p:nvSpPr>
          <p:cNvPr id="102" name="Oval 101">
            <a:extLst>
              <a:ext uri="{FF2B5EF4-FFF2-40B4-BE49-F238E27FC236}">
                <a16:creationId xmlns:a16="http://schemas.microsoft.com/office/drawing/2014/main" id="{BF821ABF-850C-4DCD-9EC1-78748FDC247F}"/>
              </a:ext>
            </a:extLst>
          </p:cNvPr>
          <p:cNvSpPr/>
          <p:nvPr/>
        </p:nvSpPr>
        <p:spPr>
          <a:xfrm>
            <a:off x="8923166" y="5912223"/>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103" name="Straight Connector 102">
            <a:extLst>
              <a:ext uri="{FF2B5EF4-FFF2-40B4-BE49-F238E27FC236}">
                <a16:creationId xmlns:a16="http://schemas.microsoft.com/office/drawing/2014/main" id="{0706BFE6-6695-4552-8649-D9A39497339C}"/>
              </a:ext>
            </a:extLst>
          </p:cNvPr>
          <p:cNvCxnSpPr>
            <a:cxnSpLocks/>
            <a:stCxn id="94" idx="6"/>
            <a:endCxn id="102" idx="2"/>
          </p:cNvCxnSpPr>
          <p:nvPr/>
        </p:nvCxnSpPr>
        <p:spPr>
          <a:xfrm>
            <a:off x="7528532" y="6092223"/>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7AF8110-D841-4D37-B02B-906687882FDF}"/>
              </a:ext>
            </a:extLst>
          </p:cNvPr>
          <p:cNvCxnSpPr>
            <a:cxnSpLocks/>
          </p:cNvCxnSpPr>
          <p:nvPr/>
        </p:nvCxnSpPr>
        <p:spPr>
          <a:xfrm>
            <a:off x="2160832" y="3378200"/>
            <a:ext cx="0" cy="253402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1E3C8F62-413E-4399-B5F1-3741BA3C9FC6}"/>
              </a:ext>
            </a:extLst>
          </p:cNvPr>
          <p:cNvSpPr txBox="1"/>
          <p:nvPr/>
        </p:nvSpPr>
        <p:spPr>
          <a:xfrm>
            <a:off x="2253532" y="4845435"/>
            <a:ext cx="704318" cy="215444"/>
          </a:xfrm>
          <a:prstGeom prst="rect">
            <a:avLst/>
          </a:prstGeom>
          <a:noFill/>
        </p:spPr>
        <p:txBody>
          <a:bodyPr wrap="square" lIns="0" tIns="0" rIns="0" bIns="0" rtlCol="0">
            <a:spAutoFit/>
          </a:bodyPr>
          <a:lstStyle/>
          <a:p>
            <a:r>
              <a:rPr lang="en-US" sz="1400" b="1" dirty="0">
                <a:solidFill>
                  <a:schemeClr val="accent1"/>
                </a:solidFill>
              </a:rPr>
              <a:t>Pull</a:t>
            </a:r>
            <a:endParaRPr lang="en-AU" sz="1400" dirty="0" err="1">
              <a:solidFill>
                <a:schemeClr val="accent1"/>
              </a:solidFill>
            </a:endParaRPr>
          </a:p>
        </p:txBody>
      </p:sp>
      <p:cxnSp>
        <p:nvCxnSpPr>
          <p:cNvPr id="107" name="Straight Connector 106">
            <a:extLst>
              <a:ext uri="{FF2B5EF4-FFF2-40B4-BE49-F238E27FC236}">
                <a16:creationId xmlns:a16="http://schemas.microsoft.com/office/drawing/2014/main" id="{3EB2644A-8783-42D6-BC7A-34BF5E90BC06}"/>
              </a:ext>
            </a:extLst>
          </p:cNvPr>
          <p:cNvCxnSpPr>
            <a:cxnSpLocks/>
          </p:cNvCxnSpPr>
          <p:nvPr/>
        </p:nvCxnSpPr>
        <p:spPr>
          <a:xfrm>
            <a:off x="5631998" y="3378200"/>
            <a:ext cx="24269" cy="253402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724A67D-FA74-4553-B55F-1916DA2AA1FE}"/>
              </a:ext>
            </a:extLst>
          </p:cNvPr>
          <p:cNvSpPr txBox="1"/>
          <p:nvPr/>
        </p:nvSpPr>
        <p:spPr>
          <a:xfrm>
            <a:off x="5723697" y="3478593"/>
            <a:ext cx="704318" cy="215444"/>
          </a:xfrm>
          <a:prstGeom prst="rect">
            <a:avLst/>
          </a:prstGeom>
          <a:noFill/>
        </p:spPr>
        <p:txBody>
          <a:bodyPr wrap="square" lIns="0" tIns="0" rIns="0" bIns="0" rtlCol="0">
            <a:spAutoFit/>
          </a:bodyPr>
          <a:lstStyle/>
          <a:p>
            <a:r>
              <a:rPr lang="en-US" sz="1400" b="1" dirty="0">
                <a:solidFill>
                  <a:schemeClr val="accent1"/>
                </a:solidFill>
              </a:rPr>
              <a:t>Pull</a:t>
            </a:r>
            <a:endParaRPr lang="en-AU" sz="1400" dirty="0" err="1">
              <a:solidFill>
                <a:schemeClr val="accent1"/>
              </a:solidFill>
            </a:endParaRPr>
          </a:p>
        </p:txBody>
      </p:sp>
      <p:cxnSp>
        <p:nvCxnSpPr>
          <p:cNvPr id="109" name="Straight Connector 108">
            <a:extLst>
              <a:ext uri="{FF2B5EF4-FFF2-40B4-BE49-F238E27FC236}">
                <a16:creationId xmlns:a16="http://schemas.microsoft.com/office/drawing/2014/main" id="{F6491DB4-E16C-4674-841E-1CCA6840338D}"/>
              </a:ext>
            </a:extLst>
          </p:cNvPr>
          <p:cNvCxnSpPr>
            <a:cxnSpLocks/>
          </p:cNvCxnSpPr>
          <p:nvPr/>
        </p:nvCxnSpPr>
        <p:spPr>
          <a:xfrm flipV="1">
            <a:off x="9016566" y="3415357"/>
            <a:ext cx="0" cy="2496866"/>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267D2CBF-CA97-43AB-9598-F4FFEC657327}"/>
              </a:ext>
            </a:extLst>
          </p:cNvPr>
          <p:cNvSpPr txBox="1"/>
          <p:nvPr/>
        </p:nvSpPr>
        <p:spPr>
          <a:xfrm>
            <a:off x="8494806" y="3527349"/>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cxnSp>
        <p:nvCxnSpPr>
          <p:cNvPr id="117" name="Straight Connector 116">
            <a:extLst>
              <a:ext uri="{FF2B5EF4-FFF2-40B4-BE49-F238E27FC236}">
                <a16:creationId xmlns:a16="http://schemas.microsoft.com/office/drawing/2014/main" id="{99EDE4BD-8088-461C-894E-FFA9482D2C32}"/>
              </a:ext>
            </a:extLst>
          </p:cNvPr>
          <p:cNvCxnSpPr>
            <a:cxnSpLocks/>
          </p:cNvCxnSpPr>
          <p:nvPr/>
        </p:nvCxnSpPr>
        <p:spPr>
          <a:xfrm>
            <a:off x="9199124" y="3429000"/>
            <a:ext cx="0" cy="10945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8" name="TextBox 117">
            <a:extLst>
              <a:ext uri="{FF2B5EF4-FFF2-40B4-BE49-F238E27FC236}">
                <a16:creationId xmlns:a16="http://schemas.microsoft.com/office/drawing/2014/main" id="{C02B4703-05FB-4313-ADB0-2315D26BC51E}"/>
              </a:ext>
            </a:extLst>
          </p:cNvPr>
          <p:cNvSpPr txBox="1"/>
          <p:nvPr/>
        </p:nvSpPr>
        <p:spPr>
          <a:xfrm>
            <a:off x="9377080" y="3535994"/>
            <a:ext cx="704318" cy="215444"/>
          </a:xfrm>
          <a:prstGeom prst="rect">
            <a:avLst/>
          </a:prstGeom>
          <a:noFill/>
        </p:spPr>
        <p:txBody>
          <a:bodyPr wrap="square" lIns="0" tIns="0" rIns="0" bIns="0" rtlCol="0">
            <a:spAutoFit/>
          </a:bodyPr>
          <a:lstStyle/>
          <a:p>
            <a:r>
              <a:rPr lang="en-US" sz="1400" b="1" dirty="0">
                <a:solidFill>
                  <a:schemeClr val="accent1"/>
                </a:solidFill>
              </a:rPr>
              <a:t>Pull</a:t>
            </a:r>
            <a:endParaRPr lang="en-AU" sz="1400" dirty="0" err="1">
              <a:solidFill>
                <a:schemeClr val="accent1"/>
              </a:solidFill>
            </a:endParaRPr>
          </a:p>
        </p:txBody>
      </p:sp>
      <p:pic>
        <p:nvPicPr>
          <p:cNvPr id="119" name="Picture 118" descr="A picture containing drawing&#10;&#10;Description automatically generated">
            <a:extLst>
              <a:ext uri="{FF2B5EF4-FFF2-40B4-BE49-F238E27FC236}">
                <a16:creationId xmlns:a16="http://schemas.microsoft.com/office/drawing/2014/main" id="{B7C3C4F8-D008-4DDA-9E92-29F492E6C6FA}"/>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12052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fade">
                                      <p:cBhvr>
                                        <p:cTn id="15" dur="500"/>
                                        <p:tgtEl>
                                          <p:spTgt spid="6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fade">
                                      <p:cBhvr>
                                        <p:cTn id="23" dur="500"/>
                                        <p:tgtEl>
                                          <p:spTgt spid="10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1"/>
                                        </p:tgtEl>
                                        <p:attrNameLst>
                                          <p:attrName>style.visibility</p:attrName>
                                        </p:attrNameLst>
                                      </p:cBhvr>
                                      <p:to>
                                        <p:strVal val="visible"/>
                                      </p:to>
                                    </p:set>
                                    <p:animEffect transition="in" filter="fade">
                                      <p:cBhvr>
                                        <p:cTn id="34" dur="500"/>
                                        <p:tgtEl>
                                          <p:spTgt spid="9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5"/>
                                        </p:tgtEl>
                                        <p:attrNameLst>
                                          <p:attrName>style.visibility</p:attrName>
                                        </p:attrNameLst>
                                      </p:cBhvr>
                                      <p:to>
                                        <p:strVal val="visible"/>
                                      </p:to>
                                    </p:set>
                                    <p:animEffect transition="in" filter="fade">
                                      <p:cBhvr>
                                        <p:cTn id="39" dur="500"/>
                                        <p:tgtEl>
                                          <p:spTgt spid="6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6"/>
                                        </p:tgtEl>
                                        <p:attrNameLst>
                                          <p:attrName>style.visibility</p:attrName>
                                        </p:attrNameLst>
                                      </p:cBhvr>
                                      <p:to>
                                        <p:strVal val="visible"/>
                                      </p:to>
                                    </p:set>
                                    <p:animEffect transition="in" filter="fade">
                                      <p:cBhvr>
                                        <p:cTn id="50" dur="500"/>
                                        <p:tgtEl>
                                          <p:spTgt spid="6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fade">
                                      <p:cBhvr>
                                        <p:cTn id="53" dur="500"/>
                                        <p:tgtEl>
                                          <p:spTgt spid="6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fade">
                                      <p:cBhvr>
                                        <p:cTn id="56" dur="500"/>
                                        <p:tgtEl>
                                          <p:spTgt spid="7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5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500"/>
                                        <p:tgtEl>
                                          <p:spTgt spid="1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500"/>
                                        <p:tgtEl>
                                          <p:spTgt spid="26"/>
                                        </p:tgtEl>
                                      </p:cBhvr>
                                    </p:animEffect>
                                  </p:childTnLst>
                                </p:cTn>
                              </p:par>
                              <p:par>
                                <p:cTn id="76" presetID="10" presetClass="entr" presetSubtype="0" fill="hold"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108"/>
                                        </p:tgtEl>
                                        <p:attrNameLst>
                                          <p:attrName>style.visibility</p:attrName>
                                        </p:attrNameLst>
                                      </p:cBhvr>
                                      <p:to>
                                        <p:strVal val="visible"/>
                                      </p:to>
                                    </p:set>
                                    <p:animEffect transition="in" filter="fade">
                                      <p:cBhvr>
                                        <p:cTn id="89" dur="500"/>
                                        <p:tgtEl>
                                          <p:spTgt spid="108"/>
                                        </p:tgtEl>
                                      </p:cBhvr>
                                    </p:animEffect>
                                  </p:childTnLst>
                                </p:cTn>
                              </p:par>
                              <p:par>
                                <p:cTn id="90" presetID="10" presetClass="entr" presetSubtype="0" fill="hold" nodeType="withEffect">
                                  <p:stCondLst>
                                    <p:cond delay="0"/>
                                  </p:stCondLst>
                                  <p:childTnLst>
                                    <p:set>
                                      <p:cBhvr>
                                        <p:cTn id="91" dur="1" fill="hold">
                                          <p:stCondLst>
                                            <p:cond delay="0"/>
                                          </p:stCondLst>
                                        </p:cTn>
                                        <p:tgtEl>
                                          <p:spTgt spid="107"/>
                                        </p:tgtEl>
                                        <p:attrNameLst>
                                          <p:attrName>style.visibility</p:attrName>
                                        </p:attrNameLst>
                                      </p:cBhvr>
                                      <p:to>
                                        <p:strVal val="visible"/>
                                      </p:to>
                                    </p:set>
                                    <p:animEffect transition="in" filter="fade">
                                      <p:cBhvr>
                                        <p:cTn id="92" dur="500"/>
                                        <p:tgtEl>
                                          <p:spTgt spid="10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500"/>
                                        <p:tgtEl>
                                          <p:spTgt spid="9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fade">
                                      <p:cBhvr>
                                        <p:cTn id="100" dur="500"/>
                                        <p:tgtEl>
                                          <p:spTgt spid="92"/>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9"/>
                                        </p:tgtEl>
                                        <p:attrNameLst>
                                          <p:attrName>style.visibility</p:attrName>
                                        </p:attrNameLst>
                                      </p:cBhvr>
                                      <p:to>
                                        <p:strVal val="visible"/>
                                      </p:to>
                                    </p:set>
                                    <p:animEffect transition="in" filter="fade">
                                      <p:cBhvr>
                                        <p:cTn id="103" dur="500"/>
                                        <p:tgtEl>
                                          <p:spTgt spid="99"/>
                                        </p:tgtEl>
                                      </p:cBhvr>
                                    </p:animEffect>
                                  </p:childTnLst>
                                </p:cTn>
                              </p:par>
                              <p:par>
                                <p:cTn id="104" presetID="10" presetClass="entr" presetSubtype="0" fill="hold" nodeType="withEffect">
                                  <p:stCondLst>
                                    <p:cond delay="0"/>
                                  </p:stCondLst>
                                  <p:childTnLst>
                                    <p:set>
                                      <p:cBhvr>
                                        <p:cTn id="105" dur="1" fill="hold">
                                          <p:stCondLst>
                                            <p:cond delay="0"/>
                                          </p:stCondLst>
                                        </p:cTn>
                                        <p:tgtEl>
                                          <p:spTgt spid="96"/>
                                        </p:tgtEl>
                                        <p:attrNameLst>
                                          <p:attrName>style.visibility</p:attrName>
                                        </p:attrNameLst>
                                      </p:cBhvr>
                                      <p:to>
                                        <p:strVal val="visible"/>
                                      </p:to>
                                    </p:set>
                                    <p:animEffect transition="in" filter="fade">
                                      <p:cBhvr>
                                        <p:cTn id="106" dur="500"/>
                                        <p:tgtEl>
                                          <p:spTgt spid="96"/>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00"/>
                                        </p:tgtEl>
                                        <p:attrNameLst>
                                          <p:attrName>style.visibility</p:attrName>
                                        </p:attrNameLst>
                                      </p:cBhvr>
                                      <p:to>
                                        <p:strVal val="visible"/>
                                      </p:to>
                                    </p:set>
                                    <p:animEffect transition="in" filter="fade">
                                      <p:cBhvr>
                                        <p:cTn id="109" dur="500"/>
                                        <p:tgtEl>
                                          <p:spTgt spid="10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fade">
                                      <p:cBhvr>
                                        <p:cTn id="112" dur="500"/>
                                        <p:tgtEl>
                                          <p:spTgt spid="9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97"/>
                                        </p:tgtEl>
                                        <p:attrNameLst>
                                          <p:attrName>style.visibility</p:attrName>
                                        </p:attrNameLst>
                                      </p:cBhvr>
                                      <p:to>
                                        <p:strVal val="visible"/>
                                      </p:to>
                                    </p:set>
                                    <p:animEffect transition="in" filter="fade">
                                      <p:cBhvr>
                                        <p:cTn id="117" dur="500"/>
                                        <p:tgtEl>
                                          <p:spTgt spid="9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94"/>
                                        </p:tgtEl>
                                        <p:attrNameLst>
                                          <p:attrName>style.visibility</p:attrName>
                                        </p:attrNameLst>
                                      </p:cBhvr>
                                      <p:to>
                                        <p:strVal val="visible"/>
                                      </p:to>
                                    </p:set>
                                    <p:animEffect transition="in" filter="fade">
                                      <p:cBhvr>
                                        <p:cTn id="120" dur="500"/>
                                        <p:tgtEl>
                                          <p:spTgt spid="94"/>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01"/>
                                        </p:tgtEl>
                                        <p:attrNameLst>
                                          <p:attrName>style.visibility</p:attrName>
                                        </p:attrNameLst>
                                      </p:cBhvr>
                                      <p:to>
                                        <p:strVal val="visible"/>
                                      </p:to>
                                    </p:set>
                                    <p:animEffect transition="in" filter="fade">
                                      <p:cBhvr>
                                        <p:cTn id="123" dur="500"/>
                                        <p:tgtEl>
                                          <p:spTgt spid="101"/>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03"/>
                                        </p:tgtEl>
                                        <p:attrNameLst>
                                          <p:attrName>style.visibility</p:attrName>
                                        </p:attrNameLst>
                                      </p:cBhvr>
                                      <p:to>
                                        <p:strVal val="visible"/>
                                      </p:to>
                                    </p:set>
                                    <p:animEffect transition="in" filter="fade">
                                      <p:cBhvr>
                                        <p:cTn id="128" dur="500"/>
                                        <p:tgtEl>
                                          <p:spTgt spid="10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102"/>
                                        </p:tgtEl>
                                        <p:attrNameLst>
                                          <p:attrName>style.visibility</p:attrName>
                                        </p:attrNameLst>
                                      </p:cBhvr>
                                      <p:to>
                                        <p:strVal val="visible"/>
                                      </p:to>
                                    </p:set>
                                    <p:animEffect transition="in" filter="fade">
                                      <p:cBhvr>
                                        <p:cTn id="131" dur="500"/>
                                        <p:tgtEl>
                                          <p:spTgt spid="10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104"/>
                                        </p:tgtEl>
                                        <p:attrNameLst>
                                          <p:attrName>style.visibility</p:attrName>
                                        </p:attrNameLst>
                                      </p:cBhvr>
                                      <p:to>
                                        <p:strVal val="visible"/>
                                      </p:to>
                                    </p:set>
                                    <p:animEffect transition="in" filter="fade">
                                      <p:cBhvr>
                                        <p:cTn id="134" dur="500"/>
                                        <p:tgtEl>
                                          <p:spTgt spid="104"/>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109"/>
                                        </p:tgtEl>
                                        <p:attrNameLst>
                                          <p:attrName>style.visibility</p:attrName>
                                        </p:attrNameLst>
                                      </p:cBhvr>
                                      <p:to>
                                        <p:strVal val="visible"/>
                                      </p:to>
                                    </p:set>
                                    <p:animEffect transition="in" filter="fade">
                                      <p:cBhvr>
                                        <p:cTn id="139" dur="500"/>
                                        <p:tgtEl>
                                          <p:spTgt spid="10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16"/>
                                        </p:tgtEl>
                                        <p:attrNameLst>
                                          <p:attrName>style.visibility</p:attrName>
                                        </p:attrNameLst>
                                      </p:cBhvr>
                                      <p:to>
                                        <p:strVal val="visible"/>
                                      </p:to>
                                    </p:set>
                                    <p:animEffect transition="in" filter="fade">
                                      <p:cBhvr>
                                        <p:cTn id="142" dur="500"/>
                                        <p:tgtEl>
                                          <p:spTgt spid="116"/>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fade">
                                      <p:cBhvr>
                                        <p:cTn id="147" dur="500"/>
                                        <p:tgtEl>
                                          <p:spTgt spid="2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9"/>
                                        </p:tgtEl>
                                        <p:attrNameLst>
                                          <p:attrName>style.visibility</p:attrName>
                                        </p:attrNameLst>
                                      </p:cBhvr>
                                      <p:to>
                                        <p:strVal val="visible"/>
                                      </p:to>
                                    </p:set>
                                    <p:animEffect transition="in" filter="fade">
                                      <p:cBhvr>
                                        <p:cTn id="150" dur="500"/>
                                        <p:tgtEl>
                                          <p:spTgt spid="19"/>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fade">
                                      <p:cBhvr>
                                        <p:cTn id="153" dur="500"/>
                                        <p:tgtEl>
                                          <p:spTgt spid="33"/>
                                        </p:tgtEl>
                                      </p:cBhvr>
                                    </p:animEffect>
                                  </p:childTnLst>
                                </p:cTn>
                              </p:par>
                              <p:par>
                                <p:cTn id="154" presetID="10" presetClass="entr" presetSubtype="0" fill="hold" nodeType="withEffect">
                                  <p:stCondLst>
                                    <p:cond delay="0"/>
                                  </p:stCondLst>
                                  <p:childTnLst>
                                    <p:set>
                                      <p:cBhvr>
                                        <p:cTn id="155" dur="1" fill="hold">
                                          <p:stCondLst>
                                            <p:cond delay="0"/>
                                          </p:stCondLst>
                                        </p:cTn>
                                        <p:tgtEl>
                                          <p:spTgt spid="41"/>
                                        </p:tgtEl>
                                        <p:attrNameLst>
                                          <p:attrName>style.visibility</p:attrName>
                                        </p:attrNameLst>
                                      </p:cBhvr>
                                      <p:to>
                                        <p:strVal val="visible"/>
                                      </p:to>
                                    </p:set>
                                    <p:animEffect transition="in" filter="fade">
                                      <p:cBhvr>
                                        <p:cTn id="156" dur="500"/>
                                        <p:tgtEl>
                                          <p:spTgt spid="41"/>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fade">
                                      <p:cBhvr>
                                        <p:cTn id="159" dur="500"/>
                                        <p:tgtEl>
                                          <p:spTgt spid="40"/>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42"/>
                                        </p:tgtEl>
                                        <p:attrNameLst>
                                          <p:attrName>style.visibility</p:attrName>
                                        </p:attrNameLst>
                                      </p:cBhvr>
                                      <p:to>
                                        <p:strVal val="visible"/>
                                      </p:to>
                                    </p:set>
                                    <p:animEffect transition="in" filter="fade">
                                      <p:cBhvr>
                                        <p:cTn id="162" dur="500"/>
                                        <p:tgtEl>
                                          <p:spTgt spid="42"/>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18"/>
                                        </p:tgtEl>
                                        <p:attrNameLst>
                                          <p:attrName>style.visibility</p:attrName>
                                        </p:attrNameLst>
                                      </p:cBhvr>
                                      <p:to>
                                        <p:strVal val="visible"/>
                                      </p:to>
                                    </p:set>
                                    <p:animEffect transition="in" filter="fade">
                                      <p:cBhvr>
                                        <p:cTn id="167" dur="500"/>
                                        <p:tgtEl>
                                          <p:spTgt spid="118"/>
                                        </p:tgtEl>
                                      </p:cBhvr>
                                    </p:animEffect>
                                  </p:childTnLst>
                                </p:cTn>
                              </p:par>
                              <p:par>
                                <p:cTn id="168" presetID="10" presetClass="entr" presetSubtype="0" fill="hold" nodeType="withEffect">
                                  <p:stCondLst>
                                    <p:cond delay="0"/>
                                  </p:stCondLst>
                                  <p:childTnLst>
                                    <p:set>
                                      <p:cBhvr>
                                        <p:cTn id="169" dur="1" fill="hold">
                                          <p:stCondLst>
                                            <p:cond delay="0"/>
                                          </p:stCondLst>
                                        </p:cTn>
                                        <p:tgtEl>
                                          <p:spTgt spid="117"/>
                                        </p:tgtEl>
                                        <p:attrNameLst>
                                          <p:attrName>style.visibility</p:attrName>
                                        </p:attrNameLst>
                                      </p:cBhvr>
                                      <p:to>
                                        <p:strVal val="visible"/>
                                      </p:to>
                                    </p:set>
                                    <p:animEffect transition="in" filter="fade">
                                      <p:cBhvr>
                                        <p:cTn id="170" dur="500"/>
                                        <p:tgtEl>
                                          <p:spTgt spid="117"/>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67"/>
                                        </p:tgtEl>
                                        <p:attrNameLst>
                                          <p:attrName>style.visibility</p:attrName>
                                        </p:attrNameLst>
                                      </p:cBhvr>
                                      <p:to>
                                        <p:strVal val="visible"/>
                                      </p:to>
                                    </p:set>
                                    <p:animEffect transition="in" filter="fade">
                                      <p:cBhvr>
                                        <p:cTn id="175" dur="500"/>
                                        <p:tgtEl>
                                          <p:spTgt spid="67"/>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71"/>
                                        </p:tgtEl>
                                        <p:attrNameLst>
                                          <p:attrName>style.visibility</p:attrName>
                                        </p:attrNameLst>
                                      </p:cBhvr>
                                      <p:to>
                                        <p:strVal val="visible"/>
                                      </p:to>
                                    </p:set>
                                    <p:animEffect transition="in" filter="fade">
                                      <p:cBhvr>
                                        <p:cTn id="178" dur="500"/>
                                        <p:tgtEl>
                                          <p:spTgt spid="71"/>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64"/>
                                        </p:tgtEl>
                                        <p:attrNameLst>
                                          <p:attrName>style.visibility</p:attrName>
                                        </p:attrNameLst>
                                      </p:cBhvr>
                                      <p:to>
                                        <p:strVal val="visible"/>
                                      </p:to>
                                    </p:set>
                                    <p:animEffect transition="in" filter="fade">
                                      <p:cBhvr>
                                        <p:cTn id="181" dur="500"/>
                                        <p:tgtEl>
                                          <p:spTgt spid="64"/>
                                        </p:tgtEl>
                                      </p:cBhvr>
                                    </p:animEffect>
                                  </p:childTnLst>
                                </p:cTn>
                              </p:par>
                              <p:par>
                                <p:cTn id="182" presetID="10" presetClass="entr" presetSubtype="0" fill="hold" nodeType="withEffect">
                                  <p:stCondLst>
                                    <p:cond delay="0"/>
                                  </p:stCondLst>
                                  <p:childTnLst>
                                    <p:set>
                                      <p:cBhvr>
                                        <p:cTn id="183" dur="1" fill="hold">
                                          <p:stCondLst>
                                            <p:cond delay="0"/>
                                          </p:stCondLst>
                                        </p:cTn>
                                        <p:tgtEl>
                                          <p:spTgt spid="76"/>
                                        </p:tgtEl>
                                        <p:attrNameLst>
                                          <p:attrName>style.visibility</p:attrName>
                                        </p:attrNameLst>
                                      </p:cBhvr>
                                      <p:to>
                                        <p:strVal val="visible"/>
                                      </p:to>
                                    </p:set>
                                    <p:animEffect transition="in" filter="fade">
                                      <p:cBhvr>
                                        <p:cTn id="184" dur="500"/>
                                        <p:tgtEl>
                                          <p:spTgt spid="76"/>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75"/>
                                        </p:tgtEl>
                                        <p:attrNameLst>
                                          <p:attrName>style.visibility</p:attrName>
                                        </p:attrNameLst>
                                      </p:cBhvr>
                                      <p:to>
                                        <p:strVal val="visible"/>
                                      </p:to>
                                    </p:set>
                                    <p:animEffect transition="in" filter="fade">
                                      <p:cBhvr>
                                        <p:cTn id="187" dur="500"/>
                                        <p:tgtEl>
                                          <p:spTgt spid="75"/>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fade">
                                      <p:cBhvr>
                                        <p:cTn id="19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7" grpId="0" animBg="1"/>
      <p:bldP spid="18" grpId="0" animBg="1"/>
      <p:bldP spid="19" grpId="0" animBg="1"/>
      <p:bldP spid="26" grpId="0"/>
      <p:bldP spid="31" grpId="0"/>
      <p:bldP spid="33" grpId="0"/>
      <p:bldP spid="40" grpId="0" animBg="1"/>
      <p:bldP spid="42" grpId="0"/>
      <p:bldP spid="61" grpId="0" animBg="1"/>
      <p:bldP spid="62" grpId="0" animBg="1"/>
      <p:bldP spid="63" grpId="0" animBg="1"/>
      <p:bldP spid="64" grpId="0" animBg="1"/>
      <p:bldP spid="68" grpId="0"/>
      <p:bldP spid="69" grpId="0"/>
      <p:bldP spid="70" grpId="0"/>
      <p:bldP spid="71" grpId="0"/>
      <p:bldP spid="75" grpId="0" animBg="1"/>
      <p:bldP spid="77" grpId="0"/>
      <p:bldP spid="44" grpId="0"/>
      <p:bldP spid="50" grpId="0"/>
      <p:bldP spid="91" grpId="0" animBg="1"/>
      <p:bldP spid="92" grpId="0" animBg="1"/>
      <p:bldP spid="93" grpId="0" animBg="1"/>
      <p:bldP spid="94" grpId="0" animBg="1"/>
      <p:bldP spid="98" grpId="0"/>
      <p:bldP spid="99" grpId="0"/>
      <p:bldP spid="100" grpId="0"/>
      <p:bldP spid="101" grpId="0"/>
      <p:bldP spid="102" grpId="0" animBg="1"/>
      <p:bldP spid="106" grpId="0"/>
      <p:bldP spid="108" grpId="0"/>
      <p:bldP spid="116" grpId="0"/>
      <p:bldP spid="1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Remote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830997"/>
          </a:xfrm>
          <a:prstGeom prst="rect">
            <a:avLst/>
          </a:prstGeom>
          <a:noFill/>
        </p:spPr>
        <p:txBody>
          <a:bodyPr wrap="square" lIns="0" tIns="0" rIns="0" bIns="0" rtlCol="0">
            <a:spAutoFit/>
          </a:bodyPr>
          <a:lstStyle/>
          <a:p>
            <a:r>
              <a:rPr lang="en-US" sz="1800" dirty="0"/>
              <a:t>Now we have the ingredients necessary to facilitate collaboration between developers. </a:t>
            </a:r>
            <a:br>
              <a:rPr lang="en-US" sz="1800" dirty="0"/>
            </a:br>
            <a:r>
              <a:rPr lang="en-US" sz="1800" dirty="0"/>
              <a:t>Let’s add a reference to a remote repository by using “git remote add &lt;name&gt; &lt;</a:t>
            </a:r>
            <a:r>
              <a:rPr lang="en-US" sz="1800" dirty="0" err="1"/>
              <a:t>url</a:t>
            </a:r>
            <a:r>
              <a:rPr lang="en-US" sz="1800" dirty="0"/>
              <a:t>&gt;”. The common practice is to always give the remote the name “origin” i.e. “git remote add origin &lt;</a:t>
            </a:r>
            <a:r>
              <a:rPr lang="en-US" sz="1800" dirty="0" err="1"/>
              <a:t>url</a:t>
            </a:r>
            <a:r>
              <a:rPr lang="en-US" sz="1800" dirty="0"/>
              <a:t>&gt;”. </a:t>
            </a:r>
            <a:endParaRPr lang="en-AU" sz="1800" dirty="0" err="1"/>
          </a:p>
        </p:txBody>
      </p:sp>
      <p:grpSp>
        <p:nvGrpSpPr>
          <p:cNvPr id="80" name="Group 79">
            <a:extLst>
              <a:ext uri="{FF2B5EF4-FFF2-40B4-BE49-F238E27FC236}">
                <a16:creationId xmlns:a16="http://schemas.microsoft.com/office/drawing/2014/main" id="{57B3ECC4-2AE7-48F2-A38F-54F204E6E8EF}"/>
              </a:ext>
            </a:extLst>
          </p:cNvPr>
          <p:cNvGrpSpPr/>
          <p:nvPr/>
        </p:nvGrpSpPr>
        <p:grpSpPr>
          <a:xfrm>
            <a:off x="1227901" y="2612148"/>
            <a:ext cx="6202363" cy="1223252"/>
            <a:chOff x="5638800" y="1410054"/>
            <a:chExt cx="6202363" cy="1051159"/>
          </a:xfrm>
        </p:grpSpPr>
        <p:grpSp>
          <p:nvGrpSpPr>
            <p:cNvPr id="81" name="Group 80">
              <a:extLst>
                <a:ext uri="{FF2B5EF4-FFF2-40B4-BE49-F238E27FC236}">
                  <a16:creationId xmlns:a16="http://schemas.microsoft.com/office/drawing/2014/main" id="{00BD660D-EB16-4F50-AEB6-D9F1B044DD37}"/>
                </a:ext>
              </a:extLst>
            </p:cNvPr>
            <p:cNvGrpSpPr/>
            <p:nvPr/>
          </p:nvGrpSpPr>
          <p:grpSpPr>
            <a:xfrm>
              <a:off x="5638800" y="1410054"/>
              <a:ext cx="6202363" cy="1051159"/>
              <a:chOff x="5638800" y="1410054"/>
              <a:chExt cx="6202363" cy="1051159"/>
            </a:xfrm>
          </p:grpSpPr>
          <p:sp>
            <p:nvSpPr>
              <p:cNvPr id="83" name="Rectangle 82">
                <a:extLst>
                  <a:ext uri="{FF2B5EF4-FFF2-40B4-BE49-F238E27FC236}">
                    <a16:creationId xmlns:a16="http://schemas.microsoft.com/office/drawing/2014/main" id="{BA2C2728-2A80-4A2E-84C4-5E00A7A15B75}"/>
                  </a:ext>
                </a:extLst>
              </p:cNvPr>
              <p:cNvSpPr/>
              <p:nvPr/>
            </p:nvSpPr>
            <p:spPr>
              <a:xfrm>
                <a:off x="5638800" y="1410054"/>
                <a:ext cx="6202363" cy="10511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84" name="Rectangle 83">
                <a:extLst>
                  <a:ext uri="{FF2B5EF4-FFF2-40B4-BE49-F238E27FC236}">
                    <a16:creationId xmlns:a16="http://schemas.microsoft.com/office/drawing/2014/main" id="{68B33BBD-14A7-45E9-B3B4-052BD4A8004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82" name="TextBox 81">
              <a:extLst>
                <a:ext uri="{FF2B5EF4-FFF2-40B4-BE49-F238E27FC236}">
                  <a16:creationId xmlns:a16="http://schemas.microsoft.com/office/drawing/2014/main" id="{054E2DD2-2FE2-43A1-AEEC-51D35788CE8C}"/>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87" name="Picture 86" descr="A close up of a logo&#10;&#10;Description automatically generated">
            <a:extLst>
              <a:ext uri="{FF2B5EF4-FFF2-40B4-BE49-F238E27FC236}">
                <a16:creationId xmlns:a16="http://schemas.microsoft.com/office/drawing/2014/main" id="{71CCD16D-95AA-4FCD-953C-ADC7B5EB8E40}"/>
              </a:ext>
            </a:extLst>
          </p:cNvPr>
          <p:cNvPicPr>
            <a:picLocks noChangeAspect="1"/>
          </p:cNvPicPr>
          <p:nvPr/>
        </p:nvPicPr>
        <p:blipFill>
          <a:blip r:embed="rId5"/>
          <a:stretch>
            <a:fillRect/>
          </a:stretch>
        </p:blipFill>
        <p:spPr>
          <a:xfrm>
            <a:off x="465403" y="2612148"/>
            <a:ext cx="540000" cy="540000"/>
          </a:xfrm>
          <a:prstGeom prst="rect">
            <a:avLst/>
          </a:prstGeom>
        </p:spPr>
      </p:pic>
      <p:sp>
        <p:nvSpPr>
          <p:cNvPr id="88" name="TextBox 87">
            <a:extLst>
              <a:ext uri="{FF2B5EF4-FFF2-40B4-BE49-F238E27FC236}">
                <a16:creationId xmlns:a16="http://schemas.microsoft.com/office/drawing/2014/main" id="{07778A3D-49AD-40B5-8EED-232008570475}"/>
              </a:ext>
            </a:extLst>
          </p:cNvPr>
          <p:cNvSpPr txBox="1"/>
          <p:nvPr/>
        </p:nvSpPr>
        <p:spPr>
          <a:xfrm>
            <a:off x="1281082" y="3086520"/>
            <a:ext cx="6096000" cy="276999"/>
          </a:xfrm>
          <a:prstGeom prst="rect">
            <a:avLst/>
          </a:prstGeom>
          <a:noFill/>
        </p:spPr>
        <p:txBody>
          <a:bodyPr wrap="square">
            <a:spAutoFit/>
          </a:bodyPr>
          <a:lstStyle/>
          <a:p>
            <a:r>
              <a:rPr lang="en-AU" sz="1200" dirty="0"/>
              <a:t>&gt; </a:t>
            </a:r>
            <a:r>
              <a:rPr lang="en-US" sz="1200" dirty="0"/>
              <a:t>git remote add origin “&lt;</a:t>
            </a:r>
            <a:r>
              <a:rPr lang="en-US" sz="1200" dirty="0" err="1"/>
              <a:t>url_here</a:t>
            </a:r>
            <a:r>
              <a:rPr lang="en-US" sz="1200" dirty="0"/>
              <a:t>&gt;”</a:t>
            </a:r>
            <a:endParaRPr lang="en-AU" sz="1200" dirty="0"/>
          </a:p>
        </p:txBody>
      </p:sp>
      <p:sp>
        <p:nvSpPr>
          <p:cNvPr id="13" name="Rectangle: Rounded Corners 12">
            <a:extLst>
              <a:ext uri="{FF2B5EF4-FFF2-40B4-BE49-F238E27FC236}">
                <a16:creationId xmlns:a16="http://schemas.microsoft.com/office/drawing/2014/main" id="{EEE39E10-A817-41EF-9E86-5A4BD225A98B}"/>
              </a:ext>
            </a:extLst>
          </p:cNvPr>
          <p:cNvSpPr/>
          <p:nvPr/>
        </p:nvSpPr>
        <p:spPr>
          <a:xfrm>
            <a:off x="8212749" y="2612148"/>
            <a:ext cx="3306151" cy="230275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4" name="TextBox 13">
            <a:extLst>
              <a:ext uri="{FF2B5EF4-FFF2-40B4-BE49-F238E27FC236}">
                <a16:creationId xmlns:a16="http://schemas.microsoft.com/office/drawing/2014/main" id="{49989DA4-BEEF-4998-84F4-0236737AFDED}"/>
              </a:ext>
            </a:extLst>
          </p:cNvPr>
          <p:cNvSpPr txBox="1"/>
          <p:nvPr/>
        </p:nvSpPr>
        <p:spPr>
          <a:xfrm>
            <a:off x="8882079" y="2761684"/>
            <a:ext cx="2354011" cy="2031325"/>
          </a:xfrm>
          <a:prstGeom prst="rect">
            <a:avLst/>
          </a:prstGeom>
          <a:noFill/>
        </p:spPr>
        <p:txBody>
          <a:bodyPr wrap="square" lIns="0" tIns="0" rIns="0" bIns="0" rtlCol="0">
            <a:spAutoFit/>
          </a:bodyPr>
          <a:lstStyle/>
          <a:p>
            <a:pPr algn="l"/>
            <a:r>
              <a:rPr lang="en-US" sz="1200" dirty="0"/>
              <a:t>What URL do I use for my remote? </a:t>
            </a:r>
          </a:p>
          <a:p>
            <a:pPr algn="l"/>
            <a:endParaRPr lang="en-US" sz="1200" dirty="0"/>
          </a:p>
          <a:p>
            <a:pPr algn="l"/>
            <a:r>
              <a:rPr lang="en-US" sz="1200" dirty="0"/>
              <a:t>The facilitator will provide you with a URL that you can use. But if you are trying the exercises out on your own, you can create a free GitHub account and create a remote repository there. Here are instructions to do so: </a:t>
            </a:r>
            <a:r>
              <a:rPr lang="en-US" sz="1200" dirty="0">
                <a:hlinkClick r:id="rId6"/>
              </a:rPr>
              <a:t>Creating a GitHub account</a:t>
            </a:r>
            <a:r>
              <a:rPr lang="en-US" sz="1200" dirty="0"/>
              <a:t>, </a:t>
            </a:r>
            <a:r>
              <a:rPr lang="en-US" sz="1200" dirty="0">
                <a:hlinkClick r:id="rId7"/>
              </a:rPr>
              <a:t>Creating a GitHub Repo</a:t>
            </a:r>
            <a:r>
              <a:rPr lang="en-US" sz="1200" dirty="0"/>
              <a:t>. </a:t>
            </a:r>
            <a:endParaRPr lang="en-AU" sz="1200" dirty="0" err="1"/>
          </a:p>
        </p:txBody>
      </p:sp>
      <p:pic>
        <p:nvPicPr>
          <p:cNvPr id="15" name="Picture 14" descr="A picture containing drawing&#10;&#10;Description automatically generated">
            <a:extLst>
              <a:ext uri="{FF2B5EF4-FFF2-40B4-BE49-F238E27FC236}">
                <a16:creationId xmlns:a16="http://schemas.microsoft.com/office/drawing/2014/main" id="{05BCD9C3-C6D1-45AD-87E5-6967A8548072}"/>
              </a:ext>
            </a:extLst>
          </p:cNvPr>
          <p:cNvPicPr>
            <a:picLocks noChangeAspect="1"/>
          </p:cNvPicPr>
          <p:nvPr/>
        </p:nvPicPr>
        <p:blipFill>
          <a:blip r:embed="rId8"/>
          <a:stretch>
            <a:fillRect/>
          </a:stretch>
        </p:blipFill>
        <p:spPr>
          <a:xfrm>
            <a:off x="8336719" y="2744932"/>
            <a:ext cx="360000" cy="360000"/>
          </a:xfrm>
          <a:prstGeom prst="rect">
            <a:avLst/>
          </a:prstGeom>
        </p:spPr>
      </p:pic>
      <p:sp>
        <p:nvSpPr>
          <p:cNvPr id="16" name="Rectangle: Rounded Corners 15">
            <a:extLst>
              <a:ext uri="{FF2B5EF4-FFF2-40B4-BE49-F238E27FC236}">
                <a16:creationId xmlns:a16="http://schemas.microsoft.com/office/drawing/2014/main" id="{B4D3DB0B-E1E1-40CD-98AC-F356469F147A}"/>
              </a:ext>
            </a:extLst>
          </p:cNvPr>
          <p:cNvSpPr/>
          <p:nvPr/>
        </p:nvSpPr>
        <p:spPr>
          <a:xfrm>
            <a:off x="1227901" y="4094443"/>
            <a:ext cx="6149181" cy="97285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TextBox 16">
            <a:extLst>
              <a:ext uri="{FF2B5EF4-FFF2-40B4-BE49-F238E27FC236}">
                <a16:creationId xmlns:a16="http://schemas.microsoft.com/office/drawing/2014/main" id="{B08A5365-5C1C-4D98-BEDD-6649317A3482}"/>
              </a:ext>
            </a:extLst>
          </p:cNvPr>
          <p:cNvSpPr txBox="1"/>
          <p:nvPr/>
        </p:nvSpPr>
        <p:spPr>
          <a:xfrm>
            <a:off x="1897231" y="4243979"/>
            <a:ext cx="5113169" cy="738664"/>
          </a:xfrm>
          <a:prstGeom prst="rect">
            <a:avLst/>
          </a:prstGeom>
          <a:noFill/>
        </p:spPr>
        <p:txBody>
          <a:bodyPr wrap="square" lIns="0" tIns="0" rIns="0" bIns="0" rtlCol="0">
            <a:spAutoFit/>
          </a:bodyPr>
          <a:lstStyle/>
          <a:p>
            <a:r>
              <a:rPr lang="en-US" sz="1200" dirty="0"/>
              <a:t>What if we didn’t have a local repository and wanted to pull from a remote repository? </a:t>
            </a:r>
            <a:br>
              <a:rPr lang="en-US" sz="1200" dirty="0"/>
            </a:br>
            <a:r>
              <a:rPr lang="en-US" sz="1200" dirty="0"/>
              <a:t>You would use “git clone &lt;</a:t>
            </a:r>
            <a:r>
              <a:rPr lang="en-US" sz="1200" dirty="0" err="1"/>
              <a:t>url</a:t>
            </a:r>
            <a:r>
              <a:rPr lang="en-US" sz="1200" dirty="0"/>
              <a:t>&gt;” to clone an existing repository into your current working directory. </a:t>
            </a:r>
            <a:endParaRPr lang="en-AU" sz="1200" dirty="0" err="1"/>
          </a:p>
        </p:txBody>
      </p:sp>
      <p:pic>
        <p:nvPicPr>
          <p:cNvPr id="18" name="Picture 17" descr="A picture containing drawing&#10;&#10;Description automatically generated">
            <a:extLst>
              <a:ext uri="{FF2B5EF4-FFF2-40B4-BE49-F238E27FC236}">
                <a16:creationId xmlns:a16="http://schemas.microsoft.com/office/drawing/2014/main" id="{E8E2718C-39D7-48A5-8D55-1DF91C4286A9}"/>
              </a:ext>
            </a:extLst>
          </p:cNvPr>
          <p:cNvPicPr>
            <a:picLocks noChangeAspect="1"/>
          </p:cNvPicPr>
          <p:nvPr/>
        </p:nvPicPr>
        <p:blipFill>
          <a:blip r:embed="rId8"/>
          <a:stretch>
            <a:fillRect/>
          </a:stretch>
        </p:blipFill>
        <p:spPr>
          <a:xfrm>
            <a:off x="1351871" y="4227227"/>
            <a:ext cx="360000" cy="360000"/>
          </a:xfrm>
          <a:prstGeom prst="rect">
            <a:avLst/>
          </a:prstGeom>
        </p:spPr>
      </p:pic>
      <p:grpSp>
        <p:nvGrpSpPr>
          <p:cNvPr id="19" name="Group 18">
            <a:extLst>
              <a:ext uri="{FF2B5EF4-FFF2-40B4-BE49-F238E27FC236}">
                <a16:creationId xmlns:a16="http://schemas.microsoft.com/office/drawing/2014/main" id="{53F0EAA4-05C4-4F43-B8DA-04E48998C3DE}"/>
              </a:ext>
            </a:extLst>
          </p:cNvPr>
          <p:cNvGrpSpPr/>
          <p:nvPr/>
        </p:nvGrpSpPr>
        <p:grpSpPr>
          <a:xfrm>
            <a:off x="1227901" y="5285385"/>
            <a:ext cx="6202363" cy="939126"/>
            <a:chOff x="5638800" y="1410054"/>
            <a:chExt cx="6202363" cy="807005"/>
          </a:xfrm>
        </p:grpSpPr>
        <p:grpSp>
          <p:nvGrpSpPr>
            <p:cNvPr id="20" name="Group 19">
              <a:extLst>
                <a:ext uri="{FF2B5EF4-FFF2-40B4-BE49-F238E27FC236}">
                  <a16:creationId xmlns:a16="http://schemas.microsoft.com/office/drawing/2014/main" id="{21FC02D6-E203-45C2-844E-7DCB8FF47C40}"/>
                </a:ext>
              </a:extLst>
            </p:cNvPr>
            <p:cNvGrpSpPr/>
            <p:nvPr/>
          </p:nvGrpSpPr>
          <p:grpSpPr>
            <a:xfrm>
              <a:off x="5638800" y="1410054"/>
              <a:ext cx="6202363" cy="807005"/>
              <a:chOff x="5638800" y="1410054"/>
              <a:chExt cx="6202363" cy="807005"/>
            </a:xfrm>
          </p:grpSpPr>
          <p:sp>
            <p:nvSpPr>
              <p:cNvPr id="22" name="Rectangle 21">
                <a:extLst>
                  <a:ext uri="{FF2B5EF4-FFF2-40B4-BE49-F238E27FC236}">
                    <a16:creationId xmlns:a16="http://schemas.microsoft.com/office/drawing/2014/main" id="{40A73A3A-5012-47D1-9E62-B073E44EFBBF}"/>
                  </a:ext>
                </a:extLst>
              </p:cNvPr>
              <p:cNvSpPr/>
              <p:nvPr/>
            </p:nvSpPr>
            <p:spPr>
              <a:xfrm>
                <a:off x="5638800" y="1410054"/>
                <a:ext cx="6202363" cy="8070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3" name="Rectangle 22">
                <a:extLst>
                  <a:ext uri="{FF2B5EF4-FFF2-40B4-BE49-F238E27FC236}">
                    <a16:creationId xmlns:a16="http://schemas.microsoft.com/office/drawing/2014/main" id="{2A264DE9-5885-4FDB-B4F7-D110C09C2582}"/>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1" name="TextBox 20">
              <a:extLst>
                <a:ext uri="{FF2B5EF4-FFF2-40B4-BE49-F238E27FC236}">
                  <a16:creationId xmlns:a16="http://schemas.microsoft.com/office/drawing/2014/main" id="{BB63F3CA-AA2D-4415-8884-38B947901D09}"/>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24" name="Picture 23" descr="A close up of a logo&#10;&#10;Description automatically generated">
            <a:extLst>
              <a:ext uri="{FF2B5EF4-FFF2-40B4-BE49-F238E27FC236}">
                <a16:creationId xmlns:a16="http://schemas.microsoft.com/office/drawing/2014/main" id="{B8DB2CB6-D224-4D68-9A6C-615C27CBC09F}"/>
              </a:ext>
            </a:extLst>
          </p:cNvPr>
          <p:cNvPicPr>
            <a:picLocks noChangeAspect="1"/>
          </p:cNvPicPr>
          <p:nvPr/>
        </p:nvPicPr>
        <p:blipFill>
          <a:blip r:embed="rId5"/>
          <a:stretch>
            <a:fillRect/>
          </a:stretch>
        </p:blipFill>
        <p:spPr>
          <a:xfrm>
            <a:off x="465403" y="5285385"/>
            <a:ext cx="540000" cy="540000"/>
          </a:xfrm>
          <a:prstGeom prst="rect">
            <a:avLst/>
          </a:prstGeom>
        </p:spPr>
      </p:pic>
      <p:sp>
        <p:nvSpPr>
          <p:cNvPr id="25" name="TextBox 24">
            <a:extLst>
              <a:ext uri="{FF2B5EF4-FFF2-40B4-BE49-F238E27FC236}">
                <a16:creationId xmlns:a16="http://schemas.microsoft.com/office/drawing/2014/main" id="{CCA0FC6D-5C80-4B35-BFD6-4AC0B063E1BB}"/>
              </a:ext>
            </a:extLst>
          </p:cNvPr>
          <p:cNvSpPr txBox="1"/>
          <p:nvPr/>
        </p:nvSpPr>
        <p:spPr>
          <a:xfrm>
            <a:off x="1281082" y="5759757"/>
            <a:ext cx="6096000" cy="276999"/>
          </a:xfrm>
          <a:prstGeom prst="rect">
            <a:avLst/>
          </a:prstGeom>
          <a:noFill/>
        </p:spPr>
        <p:txBody>
          <a:bodyPr wrap="square">
            <a:spAutoFit/>
          </a:bodyPr>
          <a:lstStyle/>
          <a:p>
            <a:r>
              <a:rPr lang="en-AU" sz="1200" dirty="0"/>
              <a:t>&gt; git </a:t>
            </a:r>
            <a:r>
              <a:rPr lang="en-US" sz="1200" dirty="0"/>
              <a:t>clone &lt;</a:t>
            </a:r>
            <a:r>
              <a:rPr lang="en-US" sz="1200" dirty="0" err="1"/>
              <a:t>url</a:t>
            </a:r>
            <a:r>
              <a:rPr lang="en-US" sz="1200" dirty="0"/>
              <a:t>&gt;</a:t>
            </a:r>
            <a:endParaRPr lang="en-AU" sz="1200" dirty="0"/>
          </a:p>
        </p:txBody>
      </p:sp>
      <p:pic>
        <p:nvPicPr>
          <p:cNvPr id="26" name="Picture 25" descr="A picture containing drawing&#10;&#10;Description automatically generated">
            <a:extLst>
              <a:ext uri="{FF2B5EF4-FFF2-40B4-BE49-F238E27FC236}">
                <a16:creationId xmlns:a16="http://schemas.microsoft.com/office/drawing/2014/main" id="{3A6B0007-A95F-42F0-BC25-94B51DD51450}"/>
              </a:ext>
            </a:extLst>
          </p:cNvPr>
          <p:cNvPicPr>
            <a:picLocks noChangeAspect="1"/>
          </p:cNvPicPr>
          <p:nvPr/>
        </p:nvPicPr>
        <p:blipFill>
          <a:blip r:embed="rId9"/>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426738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Push</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107996"/>
          </a:xfrm>
          <a:prstGeom prst="rect">
            <a:avLst/>
          </a:prstGeom>
          <a:noFill/>
        </p:spPr>
        <p:txBody>
          <a:bodyPr wrap="square" lIns="0" tIns="0" rIns="0" bIns="0" rtlCol="0">
            <a:spAutoFit/>
          </a:bodyPr>
          <a:lstStyle/>
          <a:p>
            <a:r>
              <a:rPr lang="en-US" sz="1800" dirty="0"/>
              <a:t>Now that we have added a remote, let’s push our changes to the remote. </a:t>
            </a:r>
          </a:p>
          <a:p>
            <a:r>
              <a:rPr lang="en-US" sz="1800" dirty="0"/>
              <a:t>First, check which branch you are on. For this exercise, we will make sure we are in a </a:t>
            </a:r>
            <a:r>
              <a:rPr lang="en-US" sz="1800" b="1" dirty="0"/>
              <a:t>feature branch</a:t>
            </a:r>
            <a:r>
              <a:rPr lang="en-US" sz="1800" dirty="0"/>
              <a:t>, and push that feature to the remote. </a:t>
            </a:r>
            <a:br>
              <a:rPr lang="en-US" sz="1800" dirty="0"/>
            </a:br>
            <a:r>
              <a:rPr lang="en-US" sz="1800" dirty="0"/>
              <a:t>Use “git push -u origin &lt;</a:t>
            </a:r>
            <a:r>
              <a:rPr lang="en-US" sz="1800" dirty="0" err="1"/>
              <a:t>branch_name</a:t>
            </a:r>
            <a:r>
              <a:rPr lang="en-US" sz="1800" dirty="0"/>
              <a:t>&gt;”. </a:t>
            </a:r>
            <a:endParaRPr lang="en-AU" sz="1800" dirty="0" err="1"/>
          </a:p>
        </p:txBody>
      </p:sp>
      <p:grpSp>
        <p:nvGrpSpPr>
          <p:cNvPr id="80" name="Group 79">
            <a:extLst>
              <a:ext uri="{FF2B5EF4-FFF2-40B4-BE49-F238E27FC236}">
                <a16:creationId xmlns:a16="http://schemas.microsoft.com/office/drawing/2014/main" id="{57B3ECC4-2AE7-48F2-A38F-54F204E6E8EF}"/>
              </a:ext>
            </a:extLst>
          </p:cNvPr>
          <p:cNvGrpSpPr/>
          <p:nvPr/>
        </p:nvGrpSpPr>
        <p:grpSpPr>
          <a:xfrm>
            <a:off x="1227902" y="3128694"/>
            <a:ext cx="6202363" cy="2061452"/>
            <a:chOff x="5638800" y="1410054"/>
            <a:chExt cx="6202363" cy="1771437"/>
          </a:xfrm>
        </p:grpSpPr>
        <p:grpSp>
          <p:nvGrpSpPr>
            <p:cNvPr id="81" name="Group 80">
              <a:extLst>
                <a:ext uri="{FF2B5EF4-FFF2-40B4-BE49-F238E27FC236}">
                  <a16:creationId xmlns:a16="http://schemas.microsoft.com/office/drawing/2014/main" id="{00BD660D-EB16-4F50-AEB6-D9F1B044DD37}"/>
                </a:ext>
              </a:extLst>
            </p:cNvPr>
            <p:cNvGrpSpPr/>
            <p:nvPr/>
          </p:nvGrpSpPr>
          <p:grpSpPr>
            <a:xfrm>
              <a:off x="5638800" y="1410054"/>
              <a:ext cx="6202363" cy="1771437"/>
              <a:chOff x="5638800" y="1410054"/>
              <a:chExt cx="6202363" cy="1771437"/>
            </a:xfrm>
          </p:grpSpPr>
          <p:sp>
            <p:nvSpPr>
              <p:cNvPr id="83" name="Rectangle 82">
                <a:extLst>
                  <a:ext uri="{FF2B5EF4-FFF2-40B4-BE49-F238E27FC236}">
                    <a16:creationId xmlns:a16="http://schemas.microsoft.com/office/drawing/2014/main" id="{BA2C2728-2A80-4A2E-84C4-5E00A7A15B75}"/>
                  </a:ext>
                </a:extLst>
              </p:cNvPr>
              <p:cNvSpPr/>
              <p:nvPr/>
            </p:nvSpPr>
            <p:spPr>
              <a:xfrm>
                <a:off x="5638800" y="1410054"/>
                <a:ext cx="6202363" cy="1771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84" name="Rectangle 83">
                <a:extLst>
                  <a:ext uri="{FF2B5EF4-FFF2-40B4-BE49-F238E27FC236}">
                    <a16:creationId xmlns:a16="http://schemas.microsoft.com/office/drawing/2014/main" id="{68B33BBD-14A7-45E9-B3B4-052BD4A8004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82" name="TextBox 81">
              <a:extLst>
                <a:ext uri="{FF2B5EF4-FFF2-40B4-BE49-F238E27FC236}">
                  <a16:creationId xmlns:a16="http://schemas.microsoft.com/office/drawing/2014/main" id="{054E2DD2-2FE2-43A1-AEEC-51D35788CE8C}"/>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87" name="Picture 86" descr="A close up of a logo&#10;&#10;Description automatically generated">
            <a:extLst>
              <a:ext uri="{FF2B5EF4-FFF2-40B4-BE49-F238E27FC236}">
                <a16:creationId xmlns:a16="http://schemas.microsoft.com/office/drawing/2014/main" id="{71CCD16D-95AA-4FCD-953C-ADC7B5EB8E40}"/>
              </a:ext>
            </a:extLst>
          </p:cNvPr>
          <p:cNvPicPr>
            <a:picLocks noChangeAspect="1"/>
          </p:cNvPicPr>
          <p:nvPr/>
        </p:nvPicPr>
        <p:blipFill>
          <a:blip r:embed="rId5"/>
          <a:stretch>
            <a:fillRect/>
          </a:stretch>
        </p:blipFill>
        <p:spPr>
          <a:xfrm>
            <a:off x="465404" y="3128694"/>
            <a:ext cx="540000" cy="540000"/>
          </a:xfrm>
          <a:prstGeom prst="rect">
            <a:avLst/>
          </a:prstGeom>
        </p:spPr>
      </p:pic>
      <p:sp>
        <p:nvSpPr>
          <p:cNvPr id="88" name="TextBox 87">
            <a:extLst>
              <a:ext uri="{FF2B5EF4-FFF2-40B4-BE49-F238E27FC236}">
                <a16:creationId xmlns:a16="http://schemas.microsoft.com/office/drawing/2014/main" id="{07778A3D-49AD-40B5-8EED-232008570475}"/>
              </a:ext>
            </a:extLst>
          </p:cNvPr>
          <p:cNvSpPr txBox="1"/>
          <p:nvPr/>
        </p:nvSpPr>
        <p:spPr>
          <a:xfrm>
            <a:off x="1281083" y="3603066"/>
            <a:ext cx="6096000" cy="1200329"/>
          </a:xfrm>
          <a:prstGeom prst="rect">
            <a:avLst/>
          </a:prstGeom>
          <a:noFill/>
        </p:spPr>
        <p:txBody>
          <a:bodyPr wrap="square">
            <a:spAutoFit/>
          </a:bodyPr>
          <a:lstStyle/>
          <a:p>
            <a:r>
              <a:rPr lang="en-AU" sz="1200" dirty="0"/>
              <a:t>&gt; git checkout vegetable-soup # let’s checkout to a local feature branch first</a:t>
            </a:r>
          </a:p>
          <a:p>
            <a:r>
              <a:rPr lang="en-AU" sz="1200" dirty="0"/>
              <a:t>&gt; </a:t>
            </a:r>
            <a:r>
              <a:rPr lang="en-US" sz="1200" dirty="0"/>
              <a:t>git push -u origin vegetable-soup  # -u flag is used to link the local branch with the origin branch</a:t>
            </a:r>
          </a:p>
          <a:p>
            <a:r>
              <a:rPr lang="en-AU" sz="1200" dirty="0"/>
              <a:t>&gt; git show # notice how the remote has been added in a different colour “origin/vegetable-soup”</a:t>
            </a:r>
          </a:p>
          <a:p>
            <a:r>
              <a:rPr lang="en-AU" sz="1200" dirty="0"/>
              <a:t>&gt; git branch -a # notice a new branch is added</a:t>
            </a:r>
          </a:p>
        </p:txBody>
      </p:sp>
      <p:sp>
        <p:nvSpPr>
          <p:cNvPr id="14" name="Rectangle: Rounded Corners 13">
            <a:extLst>
              <a:ext uri="{FF2B5EF4-FFF2-40B4-BE49-F238E27FC236}">
                <a16:creationId xmlns:a16="http://schemas.microsoft.com/office/drawing/2014/main" id="{3924A8FD-D690-463F-8FB5-870E1F3C6711}"/>
              </a:ext>
            </a:extLst>
          </p:cNvPr>
          <p:cNvSpPr/>
          <p:nvPr/>
        </p:nvSpPr>
        <p:spPr>
          <a:xfrm>
            <a:off x="8327049" y="3128694"/>
            <a:ext cx="3514114" cy="143915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D9E52940-F22F-408F-AC1D-4ACABA3F073B}"/>
              </a:ext>
            </a:extLst>
          </p:cNvPr>
          <p:cNvSpPr txBox="1"/>
          <p:nvPr/>
        </p:nvSpPr>
        <p:spPr>
          <a:xfrm>
            <a:off x="8996379" y="3278230"/>
            <a:ext cx="2522521" cy="1107996"/>
          </a:xfrm>
          <a:prstGeom prst="rect">
            <a:avLst/>
          </a:prstGeom>
          <a:noFill/>
        </p:spPr>
        <p:txBody>
          <a:bodyPr wrap="square" lIns="0" tIns="0" rIns="0" bIns="0" rtlCol="0">
            <a:spAutoFit/>
          </a:bodyPr>
          <a:lstStyle/>
          <a:p>
            <a:r>
              <a:rPr lang="en-US" sz="1200" dirty="0"/>
              <a:t>The -u flag stands for “upstream” and is used once to link the local with the remote repository. That way you don’t have to always tell Git which remote branch corresponds to your local branch. </a:t>
            </a:r>
            <a:endParaRPr lang="en-AU" sz="1200" dirty="0" err="1"/>
          </a:p>
        </p:txBody>
      </p:sp>
      <p:pic>
        <p:nvPicPr>
          <p:cNvPr id="16" name="Picture 15" descr="A drawing of a cartoon character&#10;&#10;Description automatically generated">
            <a:extLst>
              <a:ext uri="{FF2B5EF4-FFF2-40B4-BE49-F238E27FC236}">
                <a16:creationId xmlns:a16="http://schemas.microsoft.com/office/drawing/2014/main" id="{502A96A6-B343-49DA-B760-FB35782DFFE0}"/>
              </a:ext>
            </a:extLst>
          </p:cNvPr>
          <p:cNvPicPr>
            <a:picLocks noChangeAspect="1"/>
          </p:cNvPicPr>
          <p:nvPr/>
        </p:nvPicPr>
        <p:blipFill>
          <a:blip r:embed="rId6"/>
          <a:stretch>
            <a:fillRect/>
          </a:stretch>
        </p:blipFill>
        <p:spPr>
          <a:xfrm>
            <a:off x="8477096" y="3287562"/>
            <a:ext cx="360000" cy="360000"/>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ADBF9B15-8DEA-4B51-9E88-D49723A4734F}"/>
              </a:ext>
            </a:extLst>
          </p:cNvPr>
          <p:cNvPicPr>
            <a:picLocks noChangeAspect="1"/>
          </p:cNvPicPr>
          <p:nvPr/>
        </p:nvPicPr>
        <p:blipFill>
          <a:blip r:embed="rId7"/>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923946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Fetch and Pull</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49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1384995"/>
          </a:xfrm>
          <a:prstGeom prst="rect">
            <a:avLst/>
          </a:prstGeom>
          <a:noFill/>
        </p:spPr>
        <p:txBody>
          <a:bodyPr wrap="square" lIns="0" tIns="0" rIns="0" bIns="0" rtlCol="0">
            <a:spAutoFit/>
          </a:bodyPr>
          <a:lstStyle/>
          <a:p>
            <a:r>
              <a:rPr lang="en-US" sz="1800" dirty="0"/>
              <a:t>Now let’s make change directly in the remote repository to mimic a change from another developer. </a:t>
            </a:r>
          </a:p>
          <a:p>
            <a:r>
              <a:rPr lang="en-US" sz="1800" dirty="0"/>
              <a:t>Next, let’s fetch any changes from the remote repository that we can pull down using “git fetch”. </a:t>
            </a:r>
          </a:p>
          <a:p>
            <a:r>
              <a:rPr lang="en-US" sz="1800" dirty="0"/>
              <a:t>After that, let’s before a “git diff &lt;</a:t>
            </a:r>
            <a:r>
              <a:rPr lang="en-US" sz="1800" dirty="0" err="1"/>
              <a:t>local_branch_name</a:t>
            </a:r>
            <a:r>
              <a:rPr lang="en-US" sz="1800" dirty="0"/>
              <a:t>&gt; &lt;</a:t>
            </a:r>
            <a:r>
              <a:rPr lang="en-US" sz="1800" dirty="0" err="1"/>
              <a:t>remote_branch_name</a:t>
            </a:r>
            <a:r>
              <a:rPr lang="en-US" sz="1800" dirty="0"/>
              <a:t>” to review the changes, and pull the changes using “git pull” if we are happy with it. </a:t>
            </a:r>
            <a:endParaRPr lang="en-AU" sz="1800" dirty="0" err="1"/>
          </a:p>
        </p:txBody>
      </p:sp>
      <p:grpSp>
        <p:nvGrpSpPr>
          <p:cNvPr id="80" name="Group 79">
            <a:extLst>
              <a:ext uri="{FF2B5EF4-FFF2-40B4-BE49-F238E27FC236}">
                <a16:creationId xmlns:a16="http://schemas.microsoft.com/office/drawing/2014/main" id="{57B3ECC4-2AE7-48F2-A38F-54F204E6E8EF}"/>
              </a:ext>
            </a:extLst>
          </p:cNvPr>
          <p:cNvGrpSpPr/>
          <p:nvPr/>
        </p:nvGrpSpPr>
        <p:grpSpPr>
          <a:xfrm>
            <a:off x="1227902" y="3128694"/>
            <a:ext cx="6202363" cy="2324394"/>
            <a:chOff x="5638800" y="1410054"/>
            <a:chExt cx="6202363" cy="1997387"/>
          </a:xfrm>
        </p:grpSpPr>
        <p:grpSp>
          <p:nvGrpSpPr>
            <p:cNvPr id="81" name="Group 80">
              <a:extLst>
                <a:ext uri="{FF2B5EF4-FFF2-40B4-BE49-F238E27FC236}">
                  <a16:creationId xmlns:a16="http://schemas.microsoft.com/office/drawing/2014/main" id="{00BD660D-EB16-4F50-AEB6-D9F1B044DD37}"/>
                </a:ext>
              </a:extLst>
            </p:cNvPr>
            <p:cNvGrpSpPr/>
            <p:nvPr/>
          </p:nvGrpSpPr>
          <p:grpSpPr>
            <a:xfrm>
              <a:off x="5638800" y="1410054"/>
              <a:ext cx="6202363" cy="1997387"/>
              <a:chOff x="5638800" y="1410054"/>
              <a:chExt cx="6202363" cy="1997387"/>
            </a:xfrm>
          </p:grpSpPr>
          <p:sp>
            <p:nvSpPr>
              <p:cNvPr id="83" name="Rectangle 82">
                <a:extLst>
                  <a:ext uri="{FF2B5EF4-FFF2-40B4-BE49-F238E27FC236}">
                    <a16:creationId xmlns:a16="http://schemas.microsoft.com/office/drawing/2014/main" id="{BA2C2728-2A80-4A2E-84C4-5E00A7A15B75}"/>
                  </a:ext>
                </a:extLst>
              </p:cNvPr>
              <p:cNvSpPr/>
              <p:nvPr/>
            </p:nvSpPr>
            <p:spPr>
              <a:xfrm>
                <a:off x="5638800" y="1410054"/>
                <a:ext cx="6202363" cy="19973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84" name="Rectangle 83">
                <a:extLst>
                  <a:ext uri="{FF2B5EF4-FFF2-40B4-BE49-F238E27FC236}">
                    <a16:creationId xmlns:a16="http://schemas.microsoft.com/office/drawing/2014/main" id="{68B33BBD-14A7-45E9-B3B4-052BD4A8004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82" name="TextBox 81">
              <a:extLst>
                <a:ext uri="{FF2B5EF4-FFF2-40B4-BE49-F238E27FC236}">
                  <a16:creationId xmlns:a16="http://schemas.microsoft.com/office/drawing/2014/main" id="{054E2DD2-2FE2-43A1-AEEC-51D35788CE8C}"/>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87" name="Picture 86" descr="A close up of a logo&#10;&#10;Description automatically generated">
            <a:extLst>
              <a:ext uri="{FF2B5EF4-FFF2-40B4-BE49-F238E27FC236}">
                <a16:creationId xmlns:a16="http://schemas.microsoft.com/office/drawing/2014/main" id="{71CCD16D-95AA-4FCD-953C-ADC7B5EB8E40}"/>
              </a:ext>
            </a:extLst>
          </p:cNvPr>
          <p:cNvPicPr>
            <a:picLocks noChangeAspect="1"/>
          </p:cNvPicPr>
          <p:nvPr/>
        </p:nvPicPr>
        <p:blipFill>
          <a:blip r:embed="rId5"/>
          <a:stretch>
            <a:fillRect/>
          </a:stretch>
        </p:blipFill>
        <p:spPr>
          <a:xfrm>
            <a:off x="465404" y="3128694"/>
            <a:ext cx="540000" cy="540000"/>
          </a:xfrm>
          <a:prstGeom prst="rect">
            <a:avLst/>
          </a:prstGeom>
        </p:spPr>
      </p:pic>
      <p:sp>
        <p:nvSpPr>
          <p:cNvPr id="88" name="TextBox 87">
            <a:extLst>
              <a:ext uri="{FF2B5EF4-FFF2-40B4-BE49-F238E27FC236}">
                <a16:creationId xmlns:a16="http://schemas.microsoft.com/office/drawing/2014/main" id="{07778A3D-49AD-40B5-8EED-232008570475}"/>
              </a:ext>
            </a:extLst>
          </p:cNvPr>
          <p:cNvSpPr txBox="1"/>
          <p:nvPr/>
        </p:nvSpPr>
        <p:spPr>
          <a:xfrm>
            <a:off x="1281083" y="3603066"/>
            <a:ext cx="6096000" cy="1754326"/>
          </a:xfrm>
          <a:prstGeom prst="rect">
            <a:avLst/>
          </a:prstGeom>
          <a:noFill/>
        </p:spPr>
        <p:txBody>
          <a:bodyPr wrap="square">
            <a:spAutoFit/>
          </a:bodyPr>
          <a:lstStyle/>
          <a:p>
            <a:r>
              <a:rPr lang="en-AU" sz="1200" dirty="0"/>
              <a:t>&gt; # make a change directly to the remote repository to mimic change from another developer</a:t>
            </a:r>
          </a:p>
          <a:p>
            <a:r>
              <a:rPr lang="en-AU" sz="1200" dirty="0"/>
              <a:t>&gt; </a:t>
            </a:r>
            <a:r>
              <a:rPr lang="en-US" sz="1200" dirty="0"/>
              <a:t>git fetch # fetch a list of changes to the branch you’re currently on</a:t>
            </a:r>
          </a:p>
          <a:p>
            <a:r>
              <a:rPr lang="en-US" sz="1200" dirty="0"/>
              <a:t>&gt; git checkout &lt;</a:t>
            </a:r>
            <a:r>
              <a:rPr lang="en-US" sz="1200" dirty="0" err="1"/>
              <a:t>local_branch_name</a:t>
            </a:r>
            <a:r>
              <a:rPr lang="en-US" sz="1200" dirty="0"/>
              <a:t>&gt; # checkout to the local branch name if you’re not on it </a:t>
            </a:r>
          </a:p>
          <a:p>
            <a:r>
              <a:rPr lang="en-AU" sz="1200" dirty="0"/>
              <a:t>&gt; git diff &lt;</a:t>
            </a:r>
            <a:r>
              <a:rPr lang="en-AU" sz="1200" dirty="0" err="1"/>
              <a:t>local_branch_name</a:t>
            </a:r>
            <a:r>
              <a:rPr lang="en-AU" sz="1200" dirty="0"/>
              <a:t>&gt; &lt;</a:t>
            </a:r>
            <a:r>
              <a:rPr lang="en-AU" sz="1200" dirty="0" err="1"/>
              <a:t>remote_branch_name</a:t>
            </a:r>
            <a:r>
              <a:rPr lang="en-AU" sz="1200" dirty="0"/>
              <a:t>&gt; # review the differences before pulling</a:t>
            </a:r>
          </a:p>
          <a:p>
            <a:r>
              <a:rPr lang="en-AU" sz="1200" dirty="0"/>
              <a:t>&gt; git pull # pull the changes to your branch. You can run “git pull” independently of “git fetch”, but it is good practice to do fetch before pull. </a:t>
            </a:r>
          </a:p>
        </p:txBody>
      </p:sp>
      <p:sp>
        <p:nvSpPr>
          <p:cNvPr id="14" name="Rectangle: Rounded Corners 13">
            <a:extLst>
              <a:ext uri="{FF2B5EF4-FFF2-40B4-BE49-F238E27FC236}">
                <a16:creationId xmlns:a16="http://schemas.microsoft.com/office/drawing/2014/main" id="{3924A8FD-D690-463F-8FB5-870E1F3C6711}"/>
              </a:ext>
            </a:extLst>
          </p:cNvPr>
          <p:cNvSpPr/>
          <p:nvPr/>
        </p:nvSpPr>
        <p:spPr>
          <a:xfrm>
            <a:off x="8293653" y="2979158"/>
            <a:ext cx="3514114" cy="193860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D9E52940-F22F-408F-AC1D-4ACABA3F073B}"/>
              </a:ext>
            </a:extLst>
          </p:cNvPr>
          <p:cNvSpPr txBox="1"/>
          <p:nvPr/>
        </p:nvSpPr>
        <p:spPr>
          <a:xfrm>
            <a:off x="8962983" y="3128694"/>
            <a:ext cx="2522521" cy="1661993"/>
          </a:xfrm>
          <a:prstGeom prst="rect">
            <a:avLst/>
          </a:prstGeom>
          <a:noFill/>
        </p:spPr>
        <p:txBody>
          <a:bodyPr wrap="square" lIns="0" tIns="0" rIns="0" bIns="0" rtlCol="0">
            <a:spAutoFit/>
          </a:bodyPr>
          <a:lstStyle/>
          <a:p>
            <a:r>
              <a:rPr lang="en-US" sz="1200" dirty="0"/>
              <a:t>It is good practice to perform a “git fetch” before a “git pull” especially when you’re working in teams. Another developer may have made changes which you may not be aware of. Performing a “git fetch” will help you be aware of what changes were made before pulling it to your repository. </a:t>
            </a:r>
            <a:endParaRPr lang="en-AU" sz="1200" dirty="0" err="1"/>
          </a:p>
        </p:txBody>
      </p:sp>
      <p:pic>
        <p:nvPicPr>
          <p:cNvPr id="16" name="Picture 15" descr="A drawing of a cartoon character&#10;&#10;Description automatically generated">
            <a:extLst>
              <a:ext uri="{FF2B5EF4-FFF2-40B4-BE49-F238E27FC236}">
                <a16:creationId xmlns:a16="http://schemas.microsoft.com/office/drawing/2014/main" id="{502A96A6-B343-49DA-B760-FB35782DFFE0}"/>
              </a:ext>
            </a:extLst>
          </p:cNvPr>
          <p:cNvPicPr>
            <a:picLocks noChangeAspect="1"/>
          </p:cNvPicPr>
          <p:nvPr/>
        </p:nvPicPr>
        <p:blipFill>
          <a:blip r:embed="rId6"/>
          <a:stretch>
            <a:fillRect/>
          </a:stretch>
        </p:blipFill>
        <p:spPr>
          <a:xfrm>
            <a:off x="8443700" y="3138026"/>
            <a:ext cx="360000" cy="36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7"/>
          <a:stretch>
            <a:fillRect/>
          </a:stretch>
        </p:blipFill>
        <p:spPr>
          <a:xfrm>
            <a:off x="11706226" y="6272741"/>
            <a:ext cx="313329" cy="466486"/>
          </a:xfrm>
          <a:prstGeom prst="rect">
            <a:avLst/>
          </a:prstGeom>
        </p:spPr>
      </p:pic>
      <p:sp>
        <p:nvSpPr>
          <p:cNvPr id="18" name="Rectangle: Rounded Corners 17">
            <a:extLst>
              <a:ext uri="{FF2B5EF4-FFF2-40B4-BE49-F238E27FC236}">
                <a16:creationId xmlns:a16="http://schemas.microsoft.com/office/drawing/2014/main" id="{59C3E756-EFAF-4260-900A-F153BE6C461C}"/>
              </a:ext>
            </a:extLst>
          </p:cNvPr>
          <p:cNvSpPr/>
          <p:nvPr/>
        </p:nvSpPr>
        <p:spPr>
          <a:xfrm>
            <a:off x="8327049" y="5076633"/>
            <a:ext cx="3514114" cy="7272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9" name="TextBox 18">
            <a:extLst>
              <a:ext uri="{FF2B5EF4-FFF2-40B4-BE49-F238E27FC236}">
                <a16:creationId xmlns:a16="http://schemas.microsoft.com/office/drawing/2014/main" id="{4277307C-2495-47D4-AC5E-0BD544FC7F26}"/>
              </a:ext>
            </a:extLst>
          </p:cNvPr>
          <p:cNvSpPr txBox="1"/>
          <p:nvPr/>
        </p:nvSpPr>
        <p:spPr>
          <a:xfrm>
            <a:off x="8996379" y="5226168"/>
            <a:ext cx="2522521" cy="369332"/>
          </a:xfrm>
          <a:prstGeom prst="rect">
            <a:avLst/>
          </a:prstGeom>
          <a:noFill/>
        </p:spPr>
        <p:txBody>
          <a:bodyPr wrap="square" lIns="0" tIns="0" rIns="0" bIns="0" rtlCol="0">
            <a:spAutoFit/>
          </a:bodyPr>
          <a:lstStyle/>
          <a:p>
            <a:r>
              <a:rPr lang="en-US" sz="1200" dirty="0"/>
              <a:t>“git pull” is a combination of “git fetch” and “git merge”.</a:t>
            </a:r>
            <a:endParaRPr lang="en-AU" sz="1200" dirty="0" err="1"/>
          </a:p>
        </p:txBody>
      </p:sp>
      <p:pic>
        <p:nvPicPr>
          <p:cNvPr id="20" name="Picture 19" descr="A drawing of a cartoon character&#10;&#10;Description automatically generated">
            <a:extLst>
              <a:ext uri="{FF2B5EF4-FFF2-40B4-BE49-F238E27FC236}">
                <a16:creationId xmlns:a16="http://schemas.microsoft.com/office/drawing/2014/main" id="{5FA00E34-1326-4B05-ACA6-AEAF5BC8A07C}"/>
              </a:ext>
            </a:extLst>
          </p:cNvPr>
          <p:cNvPicPr>
            <a:picLocks noChangeAspect="1"/>
          </p:cNvPicPr>
          <p:nvPr/>
        </p:nvPicPr>
        <p:blipFill>
          <a:blip r:embed="rId6"/>
          <a:stretch>
            <a:fillRect/>
          </a:stretch>
        </p:blipFill>
        <p:spPr>
          <a:xfrm>
            <a:off x="8477096" y="5235500"/>
            <a:ext cx="360000" cy="360000"/>
          </a:xfrm>
          <a:prstGeom prst="rect">
            <a:avLst/>
          </a:prstGeom>
        </p:spPr>
      </p:pic>
    </p:spTree>
    <p:extLst>
      <p:ext uri="{BB962C8B-B14F-4D97-AF65-F5344CB8AC3E}">
        <p14:creationId xmlns:p14="http://schemas.microsoft.com/office/powerpoint/2010/main" val="271470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Agenda / navigation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a:t>
            </a:fld>
            <a:endParaRPr lang="en-AU" dirty="0"/>
          </a:p>
        </p:txBody>
      </p:sp>
      <p:sp>
        <p:nvSpPr>
          <p:cNvPr id="3" name="Rectangle: Rounded Corners 2">
            <a:hlinkClick r:id="rId3" action="ppaction://hlinksldjump"/>
            <a:extLst>
              <a:ext uri="{FF2B5EF4-FFF2-40B4-BE49-F238E27FC236}">
                <a16:creationId xmlns:a16="http://schemas.microsoft.com/office/drawing/2014/main" id="{B9030F8A-889D-4982-8EDA-D99449B2642E}"/>
              </a:ext>
            </a:extLst>
          </p:cNvPr>
          <p:cNvSpPr/>
          <p:nvPr/>
        </p:nvSpPr>
        <p:spPr>
          <a:xfrm>
            <a:off x="668044" y="1997701"/>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Basics</a:t>
            </a:r>
            <a:endParaRPr lang="en-AU" sz="2000" dirty="0"/>
          </a:p>
        </p:txBody>
      </p:sp>
      <p:sp>
        <p:nvSpPr>
          <p:cNvPr id="6" name="Rectangle: Rounded Corners 5">
            <a:hlinkClick r:id="rId4" action="ppaction://hlinksldjump"/>
            <a:extLst>
              <a:ext uri="{FF2B5EF4-FFF2-40B4-BE49-F238E27FC236}">
                <a16:creationId xmlns:a16="http://schemas.microsoft.com/office/drawing/2014/main" id="{506CA133-FB4F-4CE6-BF72-ABF18E62E6ED}"/>
              </a:ext>
            </a:extLst>
          </p:cNvPr>
          <p:cNvSpPr/>
          <p:nvPr/>
        </p:nvSpPr>
        <p:spPr>
          <a:xfrm>
            <a:off x="668044" y="2702278"/>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Basics – Exercise Time!</a:t>
            </a:r>
            <a:endParaRPr lang="en-AU" sz="2000" dirty="0"/>
          </a:p>
        </p:txBody>
      </p:sp>
      <p:sp>
        <p:nvSpPr>
          <p:cNvPr id="7" name="Rectangle: Rounded Corners 6">
            <a:hlinkClick r:id="rId5" action="ppaction://hlinksldjump"/>
            <a:extLst>
              <a:ext uri="{FF2B5EF4-FFF2-40B4-BE49-F238E27FC236}">
                <a16:creationId xmlns:a16="http://schemas.microsoft.com/office/drawing/2014/main" id="{5C6E9710-FF3C-4A68-ABE0-A203754A0E03}"/>
              </a:ext>
            </a:extLst>
          </p:cNvPr>
          <p:cNvSpPr/>
          <p:nvPr/>
        </p:nvSpPr>
        <p:spPr>
          <a:xfrm>
            <a:off x="668043" y="4816009"/>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Collaboration</a:t>
            </a:r>
            <a:endParaRPr lang="en-AU" sz="2000" dirty="0"/>
          </a:p>
        </p:txBody>
      </p:sp>
      <p:sp>
        <p:nvSpPr>
          <p:cNvPr id="10" name="Rectangle: Rounded Corners 9">
            <a:hlinkClick r:id="rId6" action="ppaction://hlinksldjump"/>
            <a:extLst>
              <a:ext uri="{FF2B5EF4-FFF2-40B4-BE49-F238E27FC236}">
                <a16:creationId xmlns:a16="http://schemas.microsoft.com/office/drawing/2014/main" id="{1BA5F48B-C0B2-4850-AC04-7403548D9A42}"/>
              </a:ext>
            </a:extLst>
          </p:cNvPr>
          <p:cNvSpPr/>
          <p:nvPr/>
        </p:nvSpPr>
        <p:spPr>
          <a:xfrm>
            <a:off x="668043" y="5520587"/>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Collaboration – Exercise Time!</a:t>
            </a:r>
            <a:endParaRPr lang="en-AU" sz="2000" dirty="0"/>
          </a:p>
        </p:txBody>
      </p:sp>
      <p:sp>
        <p:nvSpPr>
          <p:cNvPr id="11" name="Rectangle: Rounded Corners 10">
            <a:hlinkClick r:id="rId7" action="ppaction://hlinksldjump"/>
            <a:extLst>
              <a:ext uri="{FF2B5EF4-FFF2-40B4-BE49-F238E27FC236}">
                <a16:creationId xmlns:a16="http://schemas.microsoft.com/office/drawing/2014/main" id="{99510FEA-B88F-4AA6-BAF6-818AEFD40F4C}"/>
              </a:ext>
            </a:extLst>
          </p:cNvPr>
          <p:cNvSpPr/>
          <p:nvPr/>
        </p:nvSpPr>
        <p:spPr>
          <a:xfrm>
            <a:off x="668043" y="1293124"/>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Pre-requisites</a:t>
            </a:r>
            <a:endParaRPr lang="en-AU" sz="2000" dirty="0"/>
          </a:p>
        </p:txBody>
      </p:sp>
      <p:sp>
        <p:nvSpPr>
          <p:cNvPr id="12" name="Rectangle: Rounded Corners 11">
            <a:hlinkClick r:id="rId8" action="ppaction://hlinksldjump"/>
            <a:extLst>
              <a:ext uri="{FF2B5EF4-FFF2-40B4-BE49-F238E27FC236}">
                <a16:creationId xmlns:a16="http://schemas.microsoft.com/office/drawing/2014/main" id="{DAF3300D-A6F1-497B-815E-4FD2A73C1EE9}"/>
              </a:ext>
            </a:extLst>
          </p:cNvPr>
          <p:cNvSpPr/>
          <p:nvPr/>
        </p:nvSpPr>
        <p:spPr>
          <a:xfrm>
            <a:off x="668043" y="3406855"/>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Branches</a:t>
            </a:r>
            <a:endParaRPr lang="en-AU" sz="2000" dirty="0"/>
          </a:p>
        </p:txBody>
      </p:sp>
      <p:sp>
        <p:nvSpPr>
          <p:cNvPr id="13" name="Rectangle: Rounded Corners 12">
            <a:hlinkClick r:id="rId9" action="ppaction://hlinksldjump"/>
            <a:extLst>
              <a:ext uri="{FF2B5EF4-FFF2-40B4-BE49-F238E27FC236}">
                <a16:creationId xmlns:a16="http://schemas.microsoft.com/office/drawing/2014/main" id="{DC658812-AF99-47D3-862A-31F9A05DFC53}"/>
              </a:ext>
            </a:extLst>
          </p:cNvPr>
          <p:cNvSpPr/>
          <p:nvPr/>
        </p:nvSpPr>
        <p:spPr>
          <a:xfrm>
            <a:off x="668043" y="4111432"/>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Branches – Exercise Time!</a:t>
            </a:r>
            <a:endParaRPr lang="en-AU" sz="2000" dirty="0"/>
          </a:p>
        </p:txBody>
      </p:sp>
      <p:pic>
        <p:nvPicPr>
          <p:cNvPr id="14" name="Picture 13" descr="A picture containing drawing&#10;&#10;Description automatically generated">
            <a:extLst>
              <a:ext uri="{FF2B5EF4-FFF2-40B4-BE49-F238E27FC236}">
                <a16:creationId xmlns:a16="http://schemas.microsoft.com/office/drawing/2014/main" id="{704E0DC8-E5A0-416C-8F1D-880253B855AB}"/>
              </a:ext>
            </a:extLst>
          </p:cNvPr>
          <p:cNvPicPr>
            <a:picLocks noChangeAspect="1"/>
          </p:cNvPicPr>
          <p:nvPr/>
        </p:nvPicPr>
        <p:blipFill>
          <a:blip r:embed="rId10"/>
          <a:stretch>
            <a:fillRect/>
          </a:stretch>
        </p:blipFill>
        <p:spPr>
          <a:xfrm>
            <a:off x="11706226" y="6272741"/>
            <a:ext cx="313329" cy="466486"/>
          </a:xfrm>
          <a:prstGeom prst="rect">
            <a:avLst/>
          </a:prstGeom>
        </p:spPr>
      </p:pic>
      <p:sp>
        <p:nvSpPr>
          <p:cNvPr id="15" name="Rectangle: Rounded Corners 14">
            <a:hlinkClick r:id="rId11" action="ppaction://hlinksldjump"/>
            <a:extLst>
              <a:ext uri="{FF2B5EF4-FFF2-40B4-BE49-F238E27FC236}">
                <a16:creationId xmlns:a16="http://schemas.microsoft.com/office/drawing/2014/main" id="{0F506D53-2543-4773-B1C3-6C8C3BBC0959}"/>
              </a:ext>
            </a:extLst>
          </p:cNvPr>
          <p:cNvSpPr/>
          <p:nvPr/>
        </p:nvSpPr>
        <p:spPr>
          <a:xfrm>
            <a:off x="6439272" y="2702278"/>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Modern IDEs</a:t>
            </a:r>
            <a:endParaRPr lang="en-AU" sz="2000" dirty="0"/>
          </a:p>
        </p:txBody>
      </p:sp>
      <p:sp>
        <p:nvSpPr>
          <p:cNvPr id="16" name="Rectangle: Rounded Corners 15">
            <a:hlinkClick r:id="rId12" action="ppaction://hlinksldjump"/>
            <a:extLst>
              <a:ext uri="{FF2B5EF4-FFF2-40B4-BE49-F238E27FC236}">
                <a16:creationId xmlns:a16="http://schemas.microsoft.com/office/drawing/2014/main" id="{850CDD09-F500-420A-B202-73025F528CA0}"/>
              </a:ext>
            </a:extLst>
          </p:cNvPr>
          <p:cNvSpPr/>
          <p:nvPr/>
        </p:nvSpPr>
        <p:spPr>
          <a:xfrm>
            <a:off x="6439272" y="3406855"/>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Resources</a:t>
            </a:r>
            <a:endParaRPr lang="en-AU" sz="2000" dirty="0"/>
          </a:p>
        </p:txBody>
      </p:sp>
      <p:sp>
        <p:nvSpPr>
          <p:cNvPr id="17" name="Rectangle: Rounded Corners 16">
            <a:hlinkClick r:id="rId13" action="ppaction://hlinksldjump"/>
            <a:extLst>
              <a:ext uri="{FF2B5EF4-FFF2-40B4-BE49-F238E27FC236}">
                <a16:creationId xmlns:a16="http://schemas.microsoft.com/office/drawing/2014/main" id="{3623FB4C-B12B-40FA-ADC6-5C5E254C29CC}"/>
              </a:ext>
            </a:extLst>
          </p:cNvPr>
          <p:cNvSpPr/>
          <p:nvPr/>
        </p:nvSpPr>
        <p:spPr>
          <a:xfrm>
            <a:off x="6439272" y="1293124"/>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Merge Conflicts</a:t>
            </a:r>
            <a:endParaRPr lang="en-AU" sz="2000" dirty="0"/>
          </a:p>
        </p:txBody>
      </p:sp>
      <p:sp>
        <p:nvSpPr>
          <p:cNvPr id="18" name="Rectangle: Rounded Corners 17">
            <a:hlinkClick r:id="rId14" action="ppaction://hlinksldjump"/>
            <a:extLst>
              <a:ext uri="{FF2B5EF4-FFF2-40B4-BE49-F238E27FC236}">
                <a16:creationId xmlns:a16="http://schemas.microsoft.com/office/drawing/2014/main" id="{5CD5B509-4C8C-4A18-A0FF-19FC2DCF9F94}"/>
              </a:ext>
            </a:extLst>
          </p:cNvPr>
          <p:cNvSpPr/>
          <p:nvPr/>
        </p:nvSpPr>
        <p:spPr>
          <a:xfrm>
            <a:off x="6439270" y="1997701"/>
            <a:ext cx="5084686" cy="55399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Git Merge Conflicts – Exercise Time!</a:t>
            </a:r>
            <a:endParaRPr lang="en-AU" sz="2000" dirty="0"/>
          </a:p>
        </p:txBody>
      </p:sp>
    </p:spTree>
    <p:extLst>
      <p:ext uri="{BB962C8B-B14F-4D97-AF65-F5344CB8AC3E}">
        <p14:creationId xmlns:p14="http://schemas.microsoft.com/office/powerpoint/2010/main" val="227915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Remote merge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After changes are made to the </a:t>
            </a:r>
            <a:r>
              <a:rPr lang="en-US" sz="1800" b="1" dirty="0"/>
              <a:t>remote feature branch </a:t>
            </a:r>
            <a:r>
              <a:rPr lang="en-US" sz="1800" dirty="0"/>
              <a:t>and we are happy with it, we can merge it to the </a:t>
            </a:r>
            <a:r>
              <a:rPr lang="en-US" sz="1800" b="1" dirty="0"/>
              <a:t>remote master branch</a:t>
            </a:r>
            <a:r>
              <a:rPr lang="en-US" sz="1800" dirty="0"/>
              <a:t>. To do so, it is as simple as doing something like: </a:t>
            </a:r>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pSp>
        <p:nvGrpSpPr>
          <p:cNvPr id="94" name="Group 93">
            <a:extLst>
              <a:ext uri="{FF2B5EF4-FFF2-40B4-BE49-F238E27FC236}">
                <a16:creationId xmlns:a16="http://schemas.microsoft.com/office/drawing/2014/main" id="{F3D91147-1499-4E71-BBED-D23FD54FD7E7}"/>
              </a:ext>
            </a:extLst>
          </p:cNvPr>
          <p:cNvGrpSpPr/>
          <p:nvPr/>
        </p:nvGrpSpPr>
        <p:grpSpPr>
          <a:xfrm>
            <a:off x="1227902" y="2226994"/>
            <a:ext cx="6202363" cy="2061452"/>
            <a:chOff x="5638800" y="1410054"/>
            <a:chExt cx="6202363" cy="1771437"/>
          </a:xfrm>
        </p:grpSpPr>
        <p:grpSp>
          <p:nvGrpSpPr>
            <p:cNvPr id="95" name="Group 94">
              <a:extLst>
                <a:ext uri="{FF2B5EF4-FFF2-40B4-BE49-F238E27FC236}">
                  <a16:creationId xmlns:a16="http://schemas.microsoft.com/office/drawing/2014/main" id="{3DB0684F-3EBE-4CDF-A736-C090C88248E8}"/>
                </a:ext>
              </a:extLst>
            </p:cNvPr>
            <p:cNvGrpSpPr/>
            <p:nvPr/>
          </p:nvGrpSpPr>
          <p:grpSpPr>
            <a:xfrm>
              <a:off x="5638800" y="1410054"/>
              <a:ext cx="6202363" cy="1771437"/>
              <a:chOff x="5638800" y="1410054"/>
              <a:chExt cx="6202363" cy="1771437"/>
            </a:xfrm>
          </p:grpSpPr>
          <p:sp>
            <p:nvSpPr>
              <p:cNvPr id="97" name="Rectangle 96">
                <a:extLst>
                  <a:ext uri="{FF2B5EF4-FFF2-40B4-BE49-F238E27FC236}">
                    <a16:creationId xmlns:a16="http://schemas.microsoft.com/office/drawing/2014/main" id="{2A583459-B3ED-4979-AE6B-617F36B95311}"/>
                  </a:ext>
                </a:extLst>
              </p:cNvPr>
              <p:cNvSpPr/>
              <p:nvPr/>
            </p:nvSpPr>
            <p:spPr>
              <a:xfrm>
                <a:off x="5638800" y="1410054"/>
                <a:ext cx="6202363" cy="1771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98" name="Rectangle 97">
                <a:extLst>
                  <a:ext uri="{FF2B5EF4-FFF2-40B4-BE49-F238E27FC236}">
                    <a16:creationId xmlns:a16="http://schemas.microsoft.com/office/drawing/2014/main" id="{E2EA62C3-55B1-4B23-AA58-4F36846A6DF0}"/>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96" name="TextBox 95">
              <a:extLst>
                <a:ext uri="{FF2B5EF4-FFF2-40B4-BE49-F238E27FC236}">
                  <a16:creationId xmlns:a16="http://schemas.microsoft.com/office/drawing/2014/main" id="{D8CC0AA6-790D-4E27-A0CE-A59BD8E68574}"/>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99" name="Picture 98" descr="A close up of a logo&#10;&#10;Description automatically generated">
            <a:extLst>
              <a:ext uri="{FF2B5EF4-FFF2-40B4-BE49-F238E27FC236}">
                <a16:creationId xmlns:a16="http://schemas.microsoft.com/office/drawing/2014/main" id="{FEC87592-5CE0-40A6-9067-05FA24FCFFB6}"/>
              </a:ext>
            </a:extLst>
          </p:cNvPr>
          <p:cNvPicPr>
            <a:picLocks noChangeAspect="1"/>
          </p:cNvPicPr>
          <p:nvPr/>
        </p:nvPicPr>
        <p:blipFill>
          <a:blip r:embed="rId6"/>
          <a:stretch>
            <a:fillRect/>
          </a:stretch>
        </p:blipFill>
        <p:spPr>
          <a:xfrm>
            <a:off x="465404" y="2226994"/>
            <a:ext cx="540000" cy="540000"/>
          </a:xfrm>
          <a:prstGeom prst="rect">
            <a:avLst/>
          </a:prstGeom>
        </p:spPr>
      </p:pic>
      <p:sp>
        <p:nvSpPr>
          <p:cNvPr id="100" name="TextBox 99">
            <a:extLst>
              <a:ext uri="{FF2B5EF4-FFF2-40B4-BE49-F238E27FC236}">
                <a16:creationId xmlns:a16="http://schemas.microsoft.com/office/drawing/2014/main" id="{86CC8B52-FF42-4328-AD35-CAEF3402EB1A}"/>
              </a:ext>
            </a:extLst>
          </p:cNvPr>
          <p:cNvSpPr txBox="1"/>
          <p:nvPr/>
        </p:nvSpPr>
        <p:spPr>
          <a:xfrm>
            <a:off x="1281083" y="2701366"/>
            <a:ext cx="6096000" cy="1384995"/>
          </a:xfrm>
          <a:prstGeom prst="rect">
            <a:avLst/>
          </a:prstGeom>
          <a:noFill/>
        </p:spPr>
        <p:txBody>
          <a:bodyPr wrap="square">
            <a:spAutoFit/>
          </a:bodyPr>
          <a:lstStyle/>
          <a:p>
            <a:r>
              <a:rPr lang="en-AU" sz="1200" dirty="0"/>
              <a:t>&gt; git checkout “&lt;</a:t>
            </a:r>
            <a:r>
              <a:rPr lang="en-AU" sz="1200" dirty="0" err="1"/>
              <a:t>feature_branch</a:t>
            </a:r>
            <a:r>
              <a:rPr lang="en-AU" sz="1200" dirty="0"/>
              <a:t>&gt;” # checkout to the local feature branch </a:t>
            </a:r>
          </a:p>
          <a:p>
            <a:r>
              <a:rPr lang="en-AU" sz="1200" dirty="0"/>
              <a:t>&gt; git pull “&lt;</a:t>
            </a:r>
            <a:r>
              <a:rPr lang="en-AU" sz="1200" dirty="0" err="1"/>
              <a:t>feature_branch</a:t>
            </a:r>
            <a:r>
              <a:rPr lang="en-AU" sz="1200" dirty="0"/>
              <a:t>&gt;” # bring the latest version of the remote feature branch to local feature branch</a:t>
            </a:r>
          </a:p>
          <a:p>
            <a:r>
              <a:rPr lang="en-AU" sz="1200" dirty="0"/>
              <a:t>&gt; </a:t>
            </a:r>
            <a:r>
              <a:rPr lang="en-US" sz="1200" dirty="0"/>
              <a:t>git checkout master # checkout local master </a:t>
            </a:r>
            <a:endParaRPr lang="en-AU" sz="1200" dirty="0"/>
          </a:p>
          <a:p>
            <a:r>
              <a:rPr lang="en-AU" sz="1200" dirty="0"/>
              <a:t>&gt; git pull master # bring the latest version of remote master to local master </a:t>
            </a:r>
          </a:p>
          <a:p>
            <a:r>
              <a:rPr lang="en-AU" sz="1200" dirty="0"/>
              <a:t>&gt; git merge “&lt;</a:t>
            </a:r>
            <a:r>
              <a:rPr lang="en-AU" sz="1200" dirty="0" err="1"/>
              <a:t>feature_branch</a:t>
            </a:r>
            <a:r>
              <a:rPr lang="en-AU" sz="1200" dirty="0"/>
              <a:t>&gt;” # merge local feature branch to local master branch </a:t>
            </a:r>
          </a:p>
          <a:p>
            <a:r>
              <a:rPr lang="en-AU" sz="1200" dirty="0"/>
              <a:t>&gt; git push origin master # push local master to the remote (origin) master</a:t>
            </a:r>
          </a:p>
        </p:txBody>
      </p:sp>
    </p:spTree>
    <p:extLst>
      <p:ext uri="{BB962C8B-B14F-4D97-AF65-F5344CB8AC3E}">
        <p14:creationId xmlns:p14="http://schemas.microsoft.com/office/powerpoint/2010/main" val="8369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Pull Requests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However, Git hosts such as GitHub and Azure DevOps have features to support remote-to-remote branch merges called </a:t>
            </a:r>
            <a:r>
              <a:rPr lang="en-US" sz="1800" b="1" dirty="0"/>
              <a:t>Pull Requests</a:t>
            </a:r>
            <a:r>
              <a:rPr lang="en-US" sz="1800" dirty="0"/>
              <a:t>. </a:t>
            </a:r>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sp>
        <p:nvSpPr>
          <p:cNvPr id="14" name="Oval 13">
            <a:extLst>
              <a:ext uri="{FF2B5EF4-FFF2-40B4-BE49-F238E27FC236}">
                <a16:creationId xmlns:a16="http://schemas.microsoft.com/office/drawing/2014/main" id="{C00DEC7A-11DF-4047-8350-F7B54EFECF0F}"/>
              </a:ext>
            </a:extLst>
          </p:cNvPr>
          <p:cNvSpPr/>
          <p:nvPr/>
        </p:nvSpPr>
        <p:spPr>
          <a:xfrm>
            <a:off x="2094354" y="4308756"/>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24B6919C-C5D0-4471-846B-5ADD35276B66}"/>
              </a:ext>
            </a:extLst>
          </p:cNvPr>
          <p:cNvSpPr txBox="1"/>
          <p:nvPr/>
        </p:nvSpPr>
        <p:spPr>
          <a:xfrm>
            <a:off x="1828918" y="2398942"/>
            <a:ext cx="1815332" cy="430887"/>
          </a:xfrm>
          <a:prstGeom prst="rect">
            <a:avLst/>
          </a:prstGeom>
          <a:noFill/>
        </p:spPr>
        <p:txBody>
          <a:bodyPr wrap="square" lIns="0" tIns="0" rIns="0" bIns="0" rtlCol="0">
            <a:spAutoFit/>
          </a:bodyPr>
          <a:lstStyle/>
          <a:p>
            <a:r>
              <a:rPr lang="en-US" sz="1400" b="1" dirty="0"/>
              <a:t>Commit 197</a:t>
            </a:r>
          </a:p>
          <a:p>
            <a:r>
              <a:rPr lang="en-US" sz="1400" dirty="0"/>
              <a:t>“add pie recipe”</a:t>
            </a:r>
            <a:endParaRPr lang="en-AU" sz="1400" dirty="0" err="1"/>
          </a:p>
        </p:txBody>
      </p:sp>
      <p:grpSp>
        <p:nvGrpSpPr>
          <p:cNvPr id="16" name="Group 15">
            <a:extLst>
              <a:ext uri="{FF2B5EF4-FFF2-40B4-BE49-F238E27FC236}">
                <a16:creationId xmlns:a16="http://schemas.microsoft.com/office/drawing/2014/main" id="{8373A1E2-EDC5-46DB-A2D3-555ED7112957}"/>
              </a:ext>
            </a:extLst>
          </p:cNvPr>
          <p:cNvGrpSpPr/>
          <p:nvPr/>
        </p:nvGrpSpPr>
        <p:grpSpPr>
          <a:xfrm>
            <a:off x="339018" y="4308756"/>
            <a:ext cx="1619632" cy="503165"/>
            <a:chOff x="745299" y="4184443"/>
            <a:chExt cx="1619632" cy="503165"/>
          </a:xfrm>
        </p:grpSpPr>
        <p:sp>
          <p:nvSpPr>
            <p:cNvPr id="17" name="TextBox 16">
              <a:extLst>
                <a:ext uri="{FF2B5EF4-FFF2-40B4-BE49-F238E27FC236}">
                  <a16:creationId xmlns:a16="http://schemas.microsoft.com/office/drawing/2014/main" id="{93E65CD9-83DB-4E3C-9F62-42DFAD904B00}"/>
                </a:ext>
              </a:extLst>
            </p:cNvPr>
            <p:cNvSpPr txBox="1"/>
            <p:nvPr/>
          </p:nvSpPr>
          <p:spPr>
            <a:xfrm>
              <a:off x="1031970" y="4256721"/>
              <a:ext cx="1332961" cy="430887"/>
            </a:xfrm>
            <a:prstGeom prst="rect">
              <a:avLst/>
            </a:prstGeom>
            <a:noFill/>
          </p:spPr>
          <p:txBody>
            <a:bodyPr wrap="square" lIns="0" tIns="0" rIns="0" bIns="0" rtlCol="0">
              <a:spAutoFit/>
            </a:bodyPr>
            <a:lstStyle/>
            <a:p>
              <a:r>
                <a:rPr lang="en-US" sz="1400" b="1" dirty="0"/>
                <a:t>remote/</a:t>
              </a:r>
              <a:br>
                <a:rPr lang="en-US" sz="1400" b="1" dirty="0"/>
              </a:br>
              <a:r>
                <a:rPr lang="en-US" sz="1400" b="1" dirty="0"/>
                <a:t>cheesecake</a:t>
              </a:r>
              <a:endParaRPr lang="en-AU" sz="1400" dirty="0" err="1"/>
            </a:p>
          </p:txBody>
        </p:sp>
        <p:pic>
          <p:nvPicPr>
            <p:cNvPr id="18" name="Picture 17" descr="A picture containing drawing&#10;&#10;Description automatically generated">
              <a:extLst>
                <a:ext uri="{FF2B5EF4-FFF2-40B4-BE49-F238E27FC236}">
                  <a16:creationId xmlns:a16="http://schemas.microsoft.com/office/drawing/2014/main" id="{B8096B1F-54E3-47C6-8BD1-F4E854A68909}"/>
                </a:ext>
              </a:extLst>
            </p:cNvPr>
            <p:cNvPicPr>
              <a:picLocks noChangeAspect="1"/>
            </p:cNvPicPr>
            <p:nvPr/>
          </p:nvPicPr>
          <p:blipFill>
            <a:blip r:embed="rId6"/>
            <a:stretch>
              <a:fillRect/>
            </a:stretch>
          </p:blipFill>
          <p:spPr>
            <a:xfrm>
              <a:off x="745299" y="4184443"/>
              <a:ext cx="225000" cy="360000"/>
            </a:xfrm>
            <a:prstGeom prst="rect">
              <a:avLst/>
            </a:prstGeom>
          </p:spPr>
        </p:pic>
      </p:grpSp>
      <p:sp>
        <p:nvSpPr>
          <p:cNvPr id="19" name="Oval 18">
            <a:extLst>
              <a:ext uri="{FF2B5EF4-FFF2-40B4-BE49-F238E27FC236}">
                <a16:creationId xmlns:a16="http://schemas.microsoft.com/office/drawing/2014/main" id="{2E1F91CA-FCAD-4C3A-892C-6EA8C00FDC58}"/>
              </a:ext>
            </a:extLst>
          </p:cNvPr>
          <p:cNvSpPr/>
          <p:nvPr/>
        </p:nvSpPr>
        <p:spPr>
          <a:xfrm>
            <a:off x="2094354" y="576329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24" name="Straight Connector 23">
            <a:extLst>
              <a:ext uri="{FF2B5EF4-FFF2-40B4-BE49-F238E27FC236}">
                <a16:creationId xmlns:a16="http://schemas.microsoft.com/office/drawing/2014/main" id="{205B98DA-D1E2-4255-B7B2-12132BD22A84}"/>
              </a:ext>
            </a:extLst>
          </p:cNvPr>
          <p:cNvCxnSpPr>
            <a:cxnSpLocks/>
            <a:stCxn id="14" idx="4"/>
            <a:endCxn id="19" idx="0"/>
          </p:cNvCxnSpPr>
          <p:nvPr/>
        </p:nvCxnSpPr>
        <p:spPr>
          <a:xfrm>
            <a:off x="2274354" y="4668756"/>
            <a:ext cx="0" cy="1094535"/>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498107F-53A8-41AE-83AE-CC49770041AB}"/>
              </a:ext>
            </a:extLst>
          </p:cNvPr>
          <p:cNvSpPr txBox="1"/>
          <p:nvPr/>
        </p:nvSpPr>
        <p:spPr>
          <a:xfrm>
            <a:off x="2454354" y="4765927"/>
            <a:ext cx="704318" cy="215444"/>
          </a:xfrm>
          <a:prstGeom prst="rect">
            <a:avLst/>
          </a:prstGeom>
          <a:noFill/>
        </p:spPr>
        <p:txBody>
          <a:bodyPr wrap="square" lIns="0" tIns="0" rIns="0" bIns="0" rtlCol="0">
            <a:spAutoFit/>
          </a:bodyPr>
          <a:lstStyle/>
          <a:p>
            <a:r>
              <a:rPr lang="en-US" sz="1400" b="1" dirty="0">
                <a:solidFill>
                  <a:schemeClr val="accent1"/>
                </a:solidFill>
              </a:rPr>
              <a:t>Pull</a:t>
            </a:r>
            <a:endParaRPr lang="en-AU" sz="1400" dirty="0" err="1">
              <a:solidFill>
                <a:schemeClr val="accent1"/>
              </a:solidFill>
            </a:endParaRPr>
          </a:p>
        </p:txBody>
      </p:sp>
      <p:grpSp>
        <p:nvGrpSpPr>
          <p:cNvPr id="3" name="Group 2">
            <a:extLst>
              <a:ext uri="{FF2B5EF4-FFF2-40B4-BE49-F238E27FC236}">
                <a16:creationId xmlns:a16="http://schemas.microsoft.com/office/drawing/2014/main" id="{13D983C3-AA43-48AE-8947-2F28E055BF8C}"/>
              </a:ext>
            </a:extLst>
          </p:cNvPr>
          <p:cNvGrpSpPr/>
          <p:nvPr/>
        </p:nvGrpSpPr>
        <p:grpSpPr>
          <a:xfrm>
            <a:off x="339018" y="5631569"/>
            <a:ext cx="1619632" cy="634887"/>
            <a:chOff x="490153" y="5631569"/>
            <a:chExt cx="1619632" cy="634887"/>
          </a:xfrm>
        </p:grpSpPr>
        <p:grpSp>
          <p:nvGrpSpPr>
            <p:cNvPr id="21" name="Group 20">
              <a:extLst>
                <a:ext uri="{FF2B5EF4-FFF2-40B4-BE49-F238E27FC236}">
                  <a16:creationId xmlns:a16="http://schemas.microsoft.com/office/drawing/2014/main" id="{48F8ECF1-21D8-41AB-AB5B-7673918417CB}"/>
                </a:ext>
              </a:extLst>
            </p:cNvPr>
            <p:cNvGrpSpPr/>
            <p:nvPr/>
          </p:nvGrpSpPr>
          <p:grpSpPr>
            <a:xfrm>
              <a:off x="490153" y="5763291"/>
              <a:ext cx="1619632" cy="503165"/>
              <a:chOff x="745299" y="4184443"/>
              <a:chExt cx="1619632" cy="503165"/>
            </a:xfrm>
          </p:grpSpPr>
          <p:sp>
            <p:nvSpPr>
              <p:cNvPr id="22" name="TextBox 21">
                <a:extLst>
                  <a:ext uri="{FF2B5EF4-FFF2-40B4-BE49-F238E27FC236}">
                    <a16:creationId xmlns:a16="http://schemas.microsoft.com/office/drawing/2014/main" id="{FDCD0247-CCE2-42A6-8392-325692831A3C}"/>
                  </a:ext>
                </a:extLst>
              </p:cNvPr>
              <p:cNvSpPr txBox="1"/>
              <p:nvPr/>
            </p:nvSpPr>
            <p:spPr>
              <a:xfrm>
                <a:off x="1031970" y="4256721"/>
                <a:ext cx="1332961" cy="430887"/>
              </a:xfrm>
              <a:prstGeom prst="rect">
                <a:avLst/>
              </a:prstGeom>
              <a:noFill/>
            </p:spPr>
            <p:txBody>
              <a:bodyPr wrap="square" lIns="0" tIns="0" rIns="0" bIns="0" rtlCol="0">
                <a:spAutoFit/>
              </a:bodyPr>
              <a:lstStyle/>
              <a:p>
                <a:r>
                  <a:rPr lang="en-US" sz="1400" b="1" dirty="0"/>
                  <a:t>local/</a:t>
                </a:r>
                <a:br>
                  <a:rPr lang="en-US" sz="1400" b="1" dirty="0"/>
                </a:br>
                <a:r>
                  <a:rPr lang="en-US" sz="1400" b="1" dirty="0"/>
                  <a:t>cheesecake</a:t>
                </a:r>
                <a:endParaRPr lang="en-AU" sz="1400" dirty="0" err="1"/>
              </a:p>
            </p:txBody>
          </p:sp>
          <p:pic>
            <p:nvPicPr>
              <p:cNvPr id="23" name="Picture 22" descr="A picture containing drawing&#10;&#10;Description automatically generated">
                <a:extLst>
                  <a:ext uri="{FF2B5EF4-FFF2-40B4-BE49-F238E27FC236}">
                    <a16:creationId xmlns:a16="http://schemas.microsoft.com/office/drawing/2014/main" id="{B653CBED-3217-4976-A0F6-B5435E3A9B0C}"/>
                  </a:ext>
                </a:extLst>
              </p:cNvPr>
              <p:cNvPicPr>
                <a:picLocks noChangeAspect="1"/>
              </p:cNvPicPr>
              <p:nvPr/>
            </p:nvPicPr>
            <p:blipFill>
              <a:blip r:embed="rId6"/>
              <a:stretch>
                <a:fillRect/>
              </a:stretch>
            </p:blipFill>
            <p:spPr>
              <a:xfrm>
                <a:off x="745299" y="4184443"/>
                <a:ext cx="225000" cy="360000"/>
              </a:xfrm>
              <a:prstGeom prst="rect">
                <a:avLst/>
              </a:prstGeom>
            </p:spPr>
          </p:pic>
        </p:grpSp>
        <p:sp>
          <p:nvSpPr>
            <p:cNvPr id="29" name="TextBox 28">
              <a:extLst>
                <a:ext uri="{FF2B5EF4-FFF2-40B4-BE49-F238E27FC236}">
                  <a16:creationId xmlns:a16="http://schemas.microsoft.com/office/drawing/2014/main" id="{1CF935A0-4E86-4B8A-AFA6-245FB398D82A}"/>
                </a:ext>
              </a:extLst>
            </p:cNvPr>
            <p:cNvSpPr txBox="1"/>
            <p:nvPr/>
          </p:nvSpPr>
          <p:spPr>
            <a:xfrm>
              <a:off x="761392" y="5631569"/>
              <a:ext cx="1332961" cy="215444"/>
            </a:xfrm>
            <a:prstGeom prst="rect">
              <a:avLst/>
            </a:prstGeom>
            <a:noFill/>
          </p:spPr>
          <p:txBody>
            <a:bodyPr wrap="square" lIns="0" tIns="0" rIns="0" bIns="0" rtlCol="0">
              <a:spAutoFit/>
            </a:bodyPr>
            <a:lstStyle/>
            <a:p>
              <a:r>
                <a:rPr lang="en-US" sz="1400" b="1" dirty="0"/>
                <a:t>Mary’s</a:t>
              </a:r>
              <a:endParaRPr lang="en-AU" sz="1400" dirty="0" err="1"/>
            </a:p>
          </p:txBody>
        </p:sp>
      </p:grpSp>
      <p:sp>
        <p:nvSpPr>
          <p:cNvPr id="35" name="Oval 34">
            <a:extLst>
              <a:ext uri="{FF2B5EF4-FFF2-40B4-BE49-F238E27FC236}">
                <a16:creationId xmlns:a16="http://schemas.microsoft.com/office/drawing/2014/main" id="{98DFB58C-8C7F-4A40-95D4-B48F47886171}"/>
              </a:ext>
            </a:extLst>
          </p:cNvPr>
          <p:cNvSpPr/>
          <p:nvPr/>
        </p:nvSpPr>
        <p:spPr>
          <a:xfrm>
            <a:off x="2094354" y="2987753"/>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nvGrpSpPr>
          <p:cNvPr id="36" name="Group 35">
            <a:extLst>
              <a:ext uri="{FF2B5EF4-FFF2-40B4-BE49-F238E27FC236}">
                <a16:creationId xmlns:a16="http://schemas.microsoft.com/office/drawing/2014/main" id="{44866E96-BDD8-420C-81E0-8363338D5B49}"/>
              </a:ext>
            </a:extLst>
          </p:cNvPr>
          <p:cNvGrpSpPr/>
          <p:nvPr/>
        </p:nvGrpSpPr>
        <p:grpSpPr>
          <a:xfrm>
            <a:off x="339018" y="2961551"/>
            <a:ext cx="1619632" cy="360000"/>
            <a:chOff x="745299" y="4184443"/>
            <a:chExt cx="1619632" cy="360000"/>
          </a:xfrm>
        </p:grpSpPr>
        <p:sp>
          <p:nvSpPr>
            <p:cNvPr id="37" name="TextBox 36">
              <a:extLst>
                <a:ext uri="{FF2B5EF4-FFF2-40B4-BE49-F238E27FC236}">
                  <a16:creationId xmlns:a16="http://schemas.microsoft.com/office/drawing/2014/main" id="{BD88B74F-BBF1-4190-B6FA-44CEA1114099}"/>
                </a:ext>
              </a:extLst>
            </p:cNvPr>
            <p:cNvSpPr txBox="1"/>
            <p:nvPr/>
          </p:nvSpPr>
          <p:spPr>
            <a:xfrm>
              <a:off x="1031970" y="4256721"/>
              <a:ext cx="1332961" cy="215444"/>
            </a:xfrm>
            <a:prstGeom prst="rect">
              <a:avLst/>
            </a:prstGeom>
            <a:noFill/>
          </p:spPr>
          <p:txBody>
            <a:bodyPr wrap="square" lIns="0" tIns="0" rIns="0" bIns="0" rtlCol="0">
              <a:spAutoFit/>
            </a:bodyPr>
            <a:lstStyle/>
            <a:p>
              <a:r>
                <a:rPr lang="en-US" sz="1400" b="1" dirty="0"/>
                <a:t>remote/master</a:t>
              </a:r>
              <a:endParaRPr lang="en-AU" sz="1400" dirty="0" err="1"/>
            </a:p>
          </p:txBody>
        </p:sp>
        <p:pic>
          <p:nvPicPr>
            <p:cNvPr id="38" name="Picture 37" descr="A picture containing drawing&#10;&#10;Description automatically generated">
              <a:extLst>
                <a:ext uri="{FF2B5EF4-FFF2-40B4-BE49-F238E27FC236}">
                  <a16:creationId xmlns:a16="http://schemas.microsoft.com/office/drawing/2014/main" id="{4CF589D3-4F30-4929-9105-508E4D650B05}"/>
                </a:ext>
              </a:extLst>
            </p:cNvPr>
            <p:cNvPicPr>
              <a:picLocks noChangeAspect="1"/>
            </p:cNvPicPr>
            <p:nvPr/>
          </p:nvPicPr>
          <p:blipFill>
            <a:blip r:embed="rId6"/>
            <a:stretch>
              <a:fillRect/>
            </a:stretch>
          </p:blipFill>
          <p:spPr>
            <a:xfrm>
              <a:off x="745299" y="4184443"/>
              <a:ext cx="225000" cy="360000"/>
            </a:xfrm>
            <a:prstGeom prst="rect">
              <a:avLst/>
            </a:prstGeom>
          </p:spPr>
        </p:pic>
      </p:grpSp>
      <p:cxnSp>
        <p:nvCxnSpPr>
          <p:cNvPr id="40" name="Straight Connector 39">
            <a:extLst>
              <a:ext uri="{FF2B5EF4-FFF2-40B4-BE49-F238E27FC236}">
                <a16:creationId xmlns:a16="http://schemas.microsoft.com/office/drawing/2014/main" id="{BD803938-72B7-4BB5-B37F-CAAEB693FA88}"/>
              </a:ext>
            </a:extLst>
          </p:cNvPr>
          <p:cNvCxnSpPr>
            <a:cxnSpLocks/>
            <a:stCxn id="35" idx="4"/>
            <a:endCxn id="14" idx="0"/>
          </p:cNvCxnSpPr>
          <p:nvPr/>
        </p:nvCxnSpPr>
        <p:spPr>
          <a:xfrm>
            <a:off x="2274354" y="3347753"/>
            <a:ext cx="0" cy="961003"/>
          </a:xfrm>
          <a:prstGeom prst="line">
            <a:avLst/>
          </a:prstGeom>
          <a:ln w="19050" cap="rnd">
            <a:solidFill>
              <a:schemeClr val="accent2"/>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E62EE9F-9DEC-4ABF-AD72-9DA38B9A3B28}"/>
              </a:ext>
            </a:extLst>
          </p:cNvPr>
          <p:cNvSpPr txBox="1"/>
          <p:nvPr/>
        </p:nvSpPr>
        <p:spPr>
          <a:xfrm>
            <a:off x="2469502" y="3351176"/>
            <a:ext cx="1540588" cy="861774"/>
          </a:xfrm>
          <a:prstGeom prst="rect">
            <a:avLst/>
          </a:prstGeom>
          <a:noFill/>
        </p:spPr>
        <p:txBody>
          <a:bodyPr wrap="square" lIns="0" tIns="0" rIns="0" bIns="0" rtlCol="0">
            <a:spAutoFit/>
          </a:bodyPr>
          <a:lstStyle/>
          <a:p>
            <a:r>
              <a:rPr lang="en-US" sz="1400" dirty="0">
                <a:solidFill>
                  <a:schemeClr val="accent2"/>
                </a:solidFill>
              </a:rPr>
              <a:t>Create ‘</a:t>
            </a:r>
            <a:r>
              <a:rPr lang="en-US" sz="1400" b="1" dirty="0">
                <a:solidFill>
                  <a:schemeClr val="accent2"/>
                </a:solidFill>
              </a:rPr>
              <a:t>cheesecake</a:t>
            </a:r>
            <a:r>
              <a:rPr lang="en-US" sz="1400" dirty="0">
                <a:solidFill>
                  <a:schemeClr val="accent2"/>
                </a:solidFill>
              </a:rPr>
              <a:t>’ branch from ‘</a:t>
            </a:r>
            <a:r>
              <a:rPr lang="en-US" sz="1400" b="1" dirty="0">
                <a:solidFill>
                  <a:schemeClr val="accent2"/>
                </a:solidFill>
              </a:rPr>
              <a:t>master</a:t>
            </a:r>
            <a:r>
              <a:rPr lang="en-US" sz="1400" dirty="0">
                <a:solidFill>
                  <a:schemeClr val="accent2"/>
                </a:solidFill>
              </a:rPr>
              <a:t>’</a:t>
            </a:r>
            <a:endParaRPr lang="en-AU" sz="1400" dirty="0" err="1">
              <a:solidFill>
                <a:schemeClr val="accent2"/>
              </a:solidFill>
            </a:endParaRPr>
          </a:p>
        </p:txBody>
      </p:sp>
      <p:sp>
        <p:nvSpPr>
          <p:cNvPr id="49" name="Oval 48">
            <a:extLst>
              <a:ext uri="{FF2B5EF4-FFF2-40B4-BE49-F238E27FC236}">
                <a16:creationId xmlns:a16="http://schemas.microsoft.com/office/drawing/2014/main" id="{7656C585-36B1-48B4-B732-BAC023B98355}"/>
              </a:ext>
            </a:extLst>
          </p:cNvPr>
          <p:cNvSpPr/>
          <p:nvPr/>
        </p:nvSpPr>
        <p:spPr>
          <a:xfrm>
            <a:off x="3830090" y="576329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0" name="Oval 49">
            <a:extLst>
              <a:ext uri="{FF2B5EF4-FFF2-40B4-BE49-F238E27FC236}">
                <a16:creationId xmlns:a16="http://schemas.microsoft.com/office/drawing/2014/main" id="{7A24AB58-69D7-4DF2-AD0A-300056C6DC5F}"/>
              </a:ext>
            </a:extLst>
          </p:cNvPr>
          <p:cNvSpPr/>
          <p:nvPr/>
        </p:nvSpPr>
        <p:spPr>
          <a:xfrm>
            <a:off x="5584723" y="576329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51" name="Oval 50">
            <a:extLst>
              <a:ext uri="{FF2B5EF4-FFF2-40B4-BE49-F238E27FC236}">
                <a16:creationId xmlns:a16="http://schemas.microsoft.com/office/drawing/2014/main" id="{80C7348F-0EB8-4BBE-A111-E314A2A4447A}"/>
              </a:ext>
            </a:extLst>
          </p:cNvPr>
          <p:cNvSpPr/>
          <p:nvPr/>
        </p:nvSpPr>
        <p:spPr>
          <a:xfrm>
            <a:off x="7339357" y="576329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52" name="Straight Connector 51">
            <a:extLst>
              <a:ext uri="{FF2B5EF4-FFF2-40B4-BE49-F238E27FC236}">
                <a16:creationId xmlns:a16="http://schemas.microsoft.com/office/drawing/2014/main" id="{64FDFC38-201A-4E7E-BF54-A8EF7B9E592D}"/>
              </a:ext>
            </a:extLst>
          </p:cNvPr>
          <p:cNvCxnSpPr>
            <a:cxnSpLocks/>
            <a:stCxn id="19" idx="6"/>
            <a:endCxn id="49" idx="2"/>
          </p:cNvCxnSpPr>
          <p:nvPr/>
        </p:nvCxnSpPr>
        <p:spPr>
          <a:xfrm>
            <a:off x="2454354" y="5943291"/>
            <a:ext cx="1375736"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3457DEF-05D5-4324-A04B-540A25F3DA46}"/>
              </a:ext>
            </a:extLst>
          </p:cNvPr>
          <p:cNvCxnSpPr>
            <a:cxnSpLocks/>
            <a:stCxn id="49" idx="6"/>
            <a:endCxn id="50" idx="2"/>
          </p:cNvCxnSpPr>
          <p:nvPr/>
        </p:nvCxnSpPr>
        <p:spPr>
          <a:xfrm>
            <a:off x="4190090" y="5943291"/>
            <a:ext cx="1394633"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AF5692-10EC-42CF-BA9B-4B5B042B669B}"/>
              </a:ext>
            </a:extLst>
          </p:cNvPr>
          <p:cNvCxnSpPr>
            <a:cxnSpLocks/>
            <a:stCxn id="50" idx="6"/>
            <a:endCxn id="51" idx="2"/>
          </p:cNvCxnSpPr>
          <p:nvPr/>
        </p:nvCxnSpPr>
        <p:spPr>
          <a:xfrm>
            <a:off x="5944723" y="5943291"/>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15558E4E-1120-403F-ACE2-280F6BC864D8}"/>
              </a:ext>
            </a:extLst>
          </p:cNvPr>
          <p:cNvSpPr/>
          <p:nvPr/>
        </p:nvSpPr>
        <p:spPr>
          <a:xfrm>
            <a:off x="9093991" y="5763291"/>
            <a:ext cx="360000" cy="36000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56" name="Straight Connector 55">
            <a:extLst>
              <a:ext uri="{FF2B5EF4-FFF2-40B4-BE49-F238E27FC236}">
                <a16:creationId xmlns:a16="http://schemas.microsoft.com/office/drawing/2014/main" id="{44757DE0-B6CC-4D63-BC44-9D8FA82BAC13}"/>
              </a:ext>
            </a:extLst>
          </p:cNvPr>
          <p:cNvCxnSpPr>
            <a:cxnSpLocks/>
            <a:stCxn id="51" idx="6"/>
            <a:endCxn id="55" idx="2"/>
          </p:cNvCxnSpPr>
          <p:nvPr/>
        </p:nvCxnSpPr>
        <p:spPr>
          <a:xfrm>
            <a:off x="7699357" y="5943291"/>
            <a:ext cx="1394634" cy="0"/>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4B1B330-FD46-4560-A509-3E4236B1BC0E}"/>
              </a:ext>
            </a:extLst>
          </p:cNvPr>
          <p:cNvSpPr txBox="1"/>
          <p:nvPr/>
        </p:nvSpPr>
        <p:spPr>
          <a:xfrm>
            <a:off x="3346286" y="6154586"/>
            <a:ext cx="1608161" cy="646331"/>
          </a:xfrm>
          <a:prstGeom prst="rect">
            <a:avLst/>
          </a:prstGeom>
          <a:noFill/>
        </p:spPr>
        <p:txBody>
          <a:bodyPr wrap="square" lIns="0" tIns="0" rIns="0" bIns="0" rtlCol="0">
            <a:spAutoFit/>
          </a:bodyPr>
          <a:lstStyle/>
          <a:p>
            <a:r>
              <a:rPr lang="en-US" sz="1400" b="1" dirty="0"/>
              <a:t>Commit 198</a:t>
            </a:r>
          </a:p>
          <a:p>
            <a:r>
              <a:rPr lang="en-US" sz="1400" dirty="0"/>
              <a:t>“add cheesecake recipe”</a:t>
            </a:r>
            <a:endParaRPr lang="en-AU" sz="1400" dirty="0" err="1"/>
          </a:p>
        </p:txBody>
      </p:sp>
      <p:sp>
        <p:nvSpPr>
          <p:cNvPr id="59" name="Oval 58">
            <a:extLst>
              <a:ext uri="{FF2B5EF4-FFF2-40B4-BE49-F238E27FC236}">
                <a16:creationId xmlns:a16="http://schemas.microsoft.com/office/drawing/2014/main" id="{29ADB074-CF48-4B77-A3C1-E91C6EB39670}"/>
              </a:ext>
            </a:extLst>
          </p:cNvPr>
          <p:cNvSpPr/>
          <p:nvPr/>
        </p:nvSpPr>
        <p:spPr>
          <a:xfrm>
            <a:off x="3729686" y="4214608"/>
            <a:ext cx="540000" cy="54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0" name="Oval 59">
            <a:extLst>
              <a:ext uri="{FF2B5EF4-FFF2-40B4-BE49-F238E27FC236}">
                <a16:creationId xmlns:a16="http://schemas.microsoft.com/office/drawing/2014/main" id="{B76EBEC8-28BA-4B95-938D-2C0619D12721}"/>
              </a:ext>
            </a:extLst>
          </p:cNvPr>
          <p:cNvSpPr/>
          <p:nvPr/>
        </p:nvSpPr>
        <p:spPr>
          <a:xfrm>
            <a:off x="5584723" y="4304608"/>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61" name="Oval 60">
            <a:extLst>
              <a:ext uri="{FF2B5EF4-FFF2-40B4-BE49-F238E27FC236}">
                <a16:creationId xmlns:a16="http://schemas.microsoft.com/office/drawing/2014/main" id="{E31D3A26-7194-4CEB-8D95-3002AAC43FBE}"/>
              </a:ext>
            </a:extLst>
          </p:cNvPr>
          <p:cNvSpPr/>
          <p:nvPr/>
        </p:nvSpPr>
        <p:spPr>
          <a:xfrm>
            <a:off x="7339357" y="4304608"/>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2" name="Straight Connector 61">
            <a:extLst>
              <a:ext uri="{FF2B5EF4-FFF2-40B4-BE49-F238E27FC236}">
                <a16:creationId xmlns:a16="http://schemas.microsoft.com/office/drawing/2014/main" id="{E1BABBF4-9BC3-4959-91A6-6E85405B2F2A}"/>
              </a:ext>
            </a:extLst>
          </p:cNvPr>
          <p:cNvCxnSpPr>
            <a:cxnSpLocks/>
            <a:stCxn id="14" idx="6"/>
            <a:endCxn id="59" idx="2"/>
          </p:cNvCxnSpPr>
          <p:nvPr/>
        </p:nvCxnSpPr>
        <p:spPr>
          <a:xfrm flipV="1">
            <a:off x="2454354" y="4484608"/>
            <a:ext cx="1275332" cy="4148"/>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D5154AB-B457-4877-B1BB-2CB6C2C04312}"/>
              </a:ext>
            </a:extLst>
          </p:cNvPr>
          <p:cNvCxnSpPr>
            <a:cxnSpLocks/>
            <a:stCxn id="59" idx="6"/>
            <a:endCxn id="60" idx="2"/>
          </p:cNvCxnSpPr>
          <p:nvPr/>
        </p:nvCxnSpPr>
        <p:spPr>
          <a:xfrm>
            <a:off x="4269686" y="4484608"/>
            <a:ext cx="1315037"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D2D95D7-815D-4161-8350-7782624D260C}"/>
              </a:ext>
            </a:extLst>
          </p:cNvPr>
          <p:cNvCxnSpPr>
            <a:cxnSpLocks/>
            <a:stCxn id="60" idx="6"/>
            <a:endCxn id="61" idx="2"/>
          </p:cNvCxnSpPr>
          <p:nvPr/>
        </p:nvCxnSpPr>
        <p:spPr>
          <a:xfrm>
            <a:off x="5944723" y="4484608"/>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070C4502-222E-4155-A5C6-A8B06291EB66}"/>
              </a:ext>
            </a:extLst>
          </p:cNvPr>
          <p:cNvSpPr/>
          <p:nvPr/>
        </p:nvSpPr>
        <p:spPr>
          <a:xfrm>
            <a:off x="9093991" y="4304608"/>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66" name="Straight Connector 65">
            <a:extLst>
              <a:ext uri="{FF2B5EF4-FFF2-40B4-BE49-F238E27FC236}">
                <a16:creationId xmlns:a16="http://schemas.microsoft.com/office/drawing/2014/main" id="{A1BE5532-754A-4BAD-9500-265F281C22AB}"/>
              </a:ext>
            </a:extLst>
          </p:cNvPr>
          <p:cNvCxnSpPr>
            <a:cxnSpLocks/>
            <a:stCxn id="61" idx="6"/>
            <a:endCxn id="65" idx="2"/>
          </p:cNvCxnSpPr>
          <p:nvPr/>
        </p:nvCxnSpPr>
        <p:spPr>
          <a:xfrm>
            <a:off x="7699357" y="4484608"/>
            <a:ext cx="1394634"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pic>
        <p:nvPicPr>
          <p:cNvPr id="44" name="Picture 43" descr="A close up of a logo&#10;&#10;Description automatically generated">
            <a:extLst>
              <a:ext uri="{FF2B5EF4-FFF2-40B4-BE49-F238E27FC236}">
                <a16:creationId xmlns:a16="http://schemas.microsoft.com/office/drawing/2014/main" id="{D9CA7160-7C36-4AEB-81F5-BA6D282EF40C}"/>
              </a:ext>
            </a:extLst>
          </p:cNvPr>
          <p:cNvPicPr>
            <a:picLocks noChangeAspect="1"/>
          </p:cNvPicPr>
          <p:nvPr/>
        </p:nvPicPr>
        <p:blipFill>
          <a:blip r:embed="rId7"/>
          <a:stretch>
            <a:fillRect/>
          </a:stretch>
        </p:blipFill>
        <p:spPr>
          <a:xfrm>
            <a:off x="3880367" y="4304608"/>
            <a:ext cx="270000" cy="360000"/>
          </a:xfrm>
          <a:prstGeom prst="rect">
            <a:avLst/>
          </a:prstGeom>
        </p:spPr>
      </p:pic>
      <p:cxnSp>
        <p:nvCxnSpPr>
          <p:cNvPr id="74" name="Straight Connector 73">
            <a:extLst>
              <a:ext uri="{FF2B5EF4-FFF2-40B4-BE49-F238E27FC236}">
                <a16:creationId xmlns:a16="http://schemas.microsoft.com/office/drawing/2014/main" id="{ED6EEDFD-BD64-431E-AA06-E78E465F6CE6}"/>
              </a:ext>
            </a:extLst>
          </p:cNvPr>
          <p:cNvCxnSpPr>
            <a:cxnSpLocks/>
            <a:stCxn id="49" idx="0"/>
            <a:endCxn id="59" idx="4"/>
          </p:cNvCxnSpPr>
          <p:nvPr/>
        </p:nvCxnSpPr>
        <p:spPr>
          <a:xfrm flipH="1" flipV="1">
            <a:off x="3999686" y="4754608"/>
            <a:ext cx="10404" cy="100868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6C41D398-BE55-4968-88A7-65491CDF3D1C}"/>
              </a:ext>
            </a:extLst>
          </p:cNvPr>
          <p:cNvSpPr txBox="1"/>
          <p:nvPr/>
        </p:nvSpPr>
        <p:spPr>
          <a:xfrm>
            <a:off x="4284834" y="4807773"/>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78" name="TextBox 77">
            <a:extLst>
              <a:ext uri="{FF2B5EF4-FFF2-40B4-BE49-F238E27FC236}">
                <a16:creationId xmlns:a16="http://schemas.microsoft.com/office/drawing/2014/main" id="{4607746E-2949-4762-8BEF-97AB8641C2FE}"/>
              </a:ext>
            </a:extLst>
          </p:cNvPr>
          <p:cNvSpPr txBox="1"/>
          <p:nvPr/>
        </p:nvSpPr>
        <p:spPr>
          <a:xfrm>
            <a:off x="4183088" y="3516115"/>
            <a:ext cx="704318" cy="646331"/>
          </a:xfrm>
          <a:prstGeom prst="rect">
            <a:avLst/>
          </a:prstGeom>
          <a:noFill/>
        </p:spPr>
        <p:txBody>
          <a:bodyPr wrap="square" lIns="0" tIns="0" rIns="0" bIns="0" rtlCol="0">
            <a:spAutoFit/>
          </a:bodyPr>
          <a:lstStyle/>
          <a:p>
            <a:r>
              <a:rPr lang="en-US" sz="1400" dirty="0">
                <a:solidFill>
                  <a:schemeClr val="accent2"/>
                </a:solidFill>
              </a:rPr>
              <a:t>Create</a:t>
            </a:r>
            <a:r>
              <a:rPr lang="en-US" sz="1400" b="1" dirty="0">
                <a:solidFill>
                  <a:schemeClr val="accent2"/>
                </a:solidFill>
              </a:rPr>
              <a:t> Pull Request</a:t>
            </a:r>
            <a:endParaRPr lang="en-AU" sz="1400" dirty="0" err="1">
              <a:solidFill>
                <a:schemeClr val="accent2"/>
              </a:solidFill>
            </a:endParaRPr>
          </a:p>
        </p:txBody>
      </p:sp>
      <p:pic>
        <p:nvPicPr>
          <p:cNvPr id="69" name="Picture 68" descr="A picture containing bridge&#10;&#10;Description automatically generated">
            <a:extLst>
              <a:ext uri="{FF2B5EF4-FFF2-40B4-BE49-F238E27FC236}">
                <a16:creationId xmlns:a16="http://schemas.microsoft.com/office/drawing/2014/main" id="{FE982E17-D664-425E-B6E8-3616F145B8BE}"/>
              </a:ext>
            </a:extLst>
          </p:cNvPr>
          <p:cNvPicPr>
            <a:picLocks noChangeAspect="1"/>
          </p:cNvPicPr>
          <p:nvPr/>
        </p:nvPicPr>
        <p:blipFill>
          <a:blip r:embed="rId8"/>
          <a:stretch>
            <a:fillRect/>
          </a:stretch>
        </p:blipFill>
        <p:spPr>
          <a:xfrm>
            <a:off x="4355505" y="4312232"/>
            <a:ext cx="360000" cy="360000"/>
          </a:xfrm>
          <a:prstGeom prst="rect">
            <a:avLst/>
          </a:prstGeom>
        </p:spPr>
      </p:pic>
      <p:sp>
        <p:nvSpPr>
          <p:cNvPr id="82" name="TextBox 81">
            <a:extLst>
              <a:ext uri="{FF2B5EF4-FFF2-40B4-BE49-F238E27FC236}">
                <a16:creationId xmlns:a16="http://schemas.microsoft.com/office/drawing/2014/main" id="{69B9E018-81BE-4464-A41D-04D888D2D38D}"/>
              </a:ext>
            </a:extLst>
          </p:cNvPr>
          <p:cNvSpPr txBox="1"/>
          <p:nvPr/>
        </p:nvSpPr>
        <p:spPr>
          <a:xfrm>
            <a:off x="5140642" y="6143078"/>
            <a:ext cx="1608161" cy="430887"/>
          </a:xfrm>
          <a:prstGeom prst="rect">
            <a:avLst/>
          </a:prstGeom>
          <a:noFill/>
        </p:spPr>
        <p:txBody>
          <a:bodyPr wrap="square" lIns="0" tIns="0" rIns="0" bIns="0" rtlCol="0">
            <a:spAutoFit/>
          </a:bodyPr>
          <a:lstStyle/>
          <a:p>
            <a:r>
              <a:rPr lang="en-US" sz="1400" b="1" dirty="0"/>
              <a:t>Commit 199</a:t>
            </a:r>
          </a:p>
          <a:p>
            <a:r>
              <a:rPr lang="en-US" sz="1400" dirty="0"/>
              <a:t>“update no. eggs”</a:t>
            </a:r>
            <a:endParaRPr lang="en-AU" sz="1400" dirty="0" err="1"/>
          </a:p>
        </p:txBody>
      </p:sp>
      <p:sp>
        <p:nvSpPr>
          <p:cNvPr id="83" name="TextBox 82">
            <a:extLst>
              <a:ext uri="{FF2B5EF4-FFF2-40B4-BE49-F238E27FC236}">
                <a16:creationId xmlns:a16="http://schemas.microsoft.com/office/drawing/2014/main" id="{711B306B-87EA-477E-B773-D906CC6F30AF}"/>
              </a:ext>
            </a:extLst>
          </p:cNvPr>
          <p:cNvSpPr txBox="1"/>
          <p:nvPr/>
        </p:nvSpPr>
        <p:spPr>
          <a:xfrm>
            <a:off x="6934998" y="6154586"/>
            <a:ext cx="1608161" cy="646331"/>
          </a:xfrm>
          <a:prstGeom prst="rect">
            <a:avLst/>
          </a:prstGeom>
          <a:noFill/>
        </p:spPr>
        <p:txBody>
          <a:bodyPr wrap="square" lIns="0" tIns="0" rIns="0" bIns="0" rtlCol="0">
            <a:spAutoFit/>
          </a:bodyPr>
          <a:lstStyle/>
          <a:p>
            <a:r>
              <a:rPr lang="en-US" sz="1400" b="1" dirty="0"/>
              <a:t>Commit 200</a:t>
            </a:r>
          </a:p>
          <a:p>
            <a:r>
              <a:rPr lang="en-US" sz="1400" dirty="0"/>
              <a:t>“update flour weight”</a:t>
            </a:r>
            <a:endParaRPr lang="en-AU" sz="1400" dirty="0" err="1"/>
          </a:p>
        </p:txBody>
      </p:sp>
      <p:cxnSp>
        <p:nvCxnSpPr>
          <p:cNvPr id="85" name="Straight Connector 84">
            <a:extLst>
              <a:ext uri="{FF2B5EF4-FFF2-40B4-BE49-F238E27FC236}">
                <a16:creationId xmlns:a16="http://schemas.microsoft.com/office/drawing/2014/main" id="{BE131070-7555-47F5-ADBC-B9D266B37B63}"/>
              </a:ext>
            </a:extLst>
          </p:cNvPr>
          <p:cNvCxnSpPr>
            <a:cxnSpLocks/>
            <a:stCxn id="50" idx="0"/>
            <a:endCxn id="60" idx="4"/>
          </p:cNvCxnSpPr>
          <p:nvPr/>
        </p:nvCxnSpPr>
        <p:spPr>
          <a:xfrm flipV="1">
            <a:off x="5764723" y="4664608"/>
            <a:ext cx="0" cy="109868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5651031-38EF-4FEE-AF7D-8F88184E5028}"/>
              </a:ext>
            </a:extLst>
          </p:cNvPr>
          <p:cNvSpPr txBox="1"/>
          <p:nvPr/>
        </p:nvSpPr>
        <p:spPr>
          <a:xfrm>
            <a:off x="5930976" y="4807773"/>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sp>
        <p:nvSpPr>
          <p:cNvPr id="89" name="TextBox 88">
            <a:extLst>
              <a:ext uri="{FF2B5EF4-FFF2-40B4-BE49-F238E27FC236}">
                <a16:creationId xmlns:a16="http://schemas.microsoft.com/office/drawing/2014/main" id="{27904D22-A6BA-4826-AB7F-B905C88F09BB}"/>
              </a:ext>
            </a:extLst>
          </p:cNvPr>
          <p:cNvSpPr txBox="1"/>
          <p:nvPr/>
        </p:nvSpPr>
        <p:spPr>
          <a:xfrm>
            <a:off x="8729354" y="6123290"/>
            <a:ext cx="1608161" cy="646331"/>
          </a:xfrm>
          <a:prstGeom prst="rect">
            <a:avLst/>
          </a:prstGeom>
          <a:noFill/>
        </p:spPr>
        <p:txBody>
          <a:bodyPr wrap="square" lIns="0" tIns="0" rIns="0" bIns="0" rtlCol="0">
            <a:spAutoFit/>
          </a:bodyPr>
          <a:lstStyle/>
          <a:p>
            <a:r>
              <a:rPr lang="en-US" sz="1400" b="1" dirty="0"/>
              <a:t>Commit 201</a:t>
            </a:r>
          </a:p>
          <a:p>
            <a:r>
              <a:rPr lang="en-US" sz="1400" dirty="0"/>
              <a:t>“add </a:t>
            </a:r>
            <a:r>
              <a:rPr lang="en-US" sz="1400" dirty="0" err="1"/>
              <a:t>roquefort</a:t>
            </a:r>
            <a:r>
              <a:rPr lang="en-US" sz="1400" dirty="0"/>
              <a:t> blue cheese”</a:t>
            </a:r>
            <a:endParaRPr lang="en-AU" sz="1400" dirty="0" err="1"/>
          </a:p>
        </p:txBody>
      </p:sp>
      <p:cxnSp>
        <p:nvCxnSpPr>
          <p:cNvPr id="90" name="Straight Connector 89">
            <a:extLst>
              <a:ext uri="{FF2B5EF4-FFF2-40B4-BE49-F238E27FC236}">
                <a16:creationId xmlns:a16="http://schemas.microsoft.com/office/drawing/2014/main" id="{1828472C-E3F9-44AD-AF2D-978FCBAB1E2E}"/>
              </a:ext>
            </a:extLst>
          </p:cNvPr>
          <p:cNvCxnSpPr>
            <a:cxnSpLocks/>
            <a:stCxn id="51" idx="0"/>
            <a:endCxn id="61" idx="4"/>
          </p:cNvCxnSpPr>
          <p:nvPr/>
        </p:nvCxnSpPr>
        <p:spPr>
          <a:xfrm flipV="1">
            <a:off x="7519357" y="4664608"/>
            <a:ext cx="0" cy="109868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63428527-D67F-4AB5-839A-14748FABA604}"/>
              </a:ext>
            </a:extLst>
          </p:cNvPr>
          <p:cNvSpPr txBox="1"/>
          <p:nvPr/>
        </p:nvSpPr>
        <p:spPr>
          <a:xfrm>
            <a:off x="7685609" y="4807773"/>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cxnSp>
        <p:nvCxnSpPr>
          <p:cNvPr id="101" name="Straight Connector 100">
            <a:extLst>
              <a:ext uri="{FF2B5EF4-FFF2-40B4-BE49-F238E27FC236}">
                <a16:creationId xmlns:a16="http://schemas.microsoft.com/office/drawing/2014/main" id="{1133B401-8495-4FC3-A01C-2FA1F53AC756}"/>
              </a:ext>
            </a:extLst>
          </p:cNvPr>
          <p:cNvCxnSpPr>
            <a:cxnSpLocks/>
            <a:stCxn id="55" idx="0"/>
            <a:endCxn id="65" idx="4"/>
          </p:cNvCxnSpPr>
          <p:nvPr/>
        </p:nvCxnSpPr>
        <p:spPr>
          <a:xfrm flipV="1">
            <a:off x="9273991" y="4664608"/>
            <a:ext cx="0" cy="1098683"/>
          </a:xfrm>
          <a:prstGeom prst="line">
            <a:avLst/>
          </a:prstGeom>
          <a:ln w="19050" cap="rnd">
            <a:solidFill>
              <a:schemeClr val="accent1"/>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14CD10E-177D-4C83-9BEF-5B3E34AE1810}"/>
              </a:ext>
            </a:extLst>
          </p:cNvPr>
          <p:cNvSpPr txBox="1"/>
          <p:nvPr/>
        </p:nvSpPr>
        <p:spPr>
          <a:xfrm>
            <a:off x="9385487" y="4807773"/>
            <a:ext cx="704318" cy="215444"/>
          </a:xfrm>
          <a:prstGeom prst="rect">
            <a:avLst/>
          </a:prstGeom>
          <a:noFill/>
        </p:spPr>
        <p:txBody>
          <a:bodyPr wrap="square" lIns="0" tIns="0" rIns="0" bIns="0" rtlCol="0">
            <a:spAutoFit/>
          </a:bodyPr>
          <a:lstStyle/>
          <a:p>
            <a:r>
              <a:rPr lang="en-US" sz="1400" b="1" dirty="0">
                <a:solidFill>
                  <a:schemeClr val="accent1"/>
                </a:solidFill>
              </a:rPr>
              <a:t>Push</a:t>
            </a:r>
            <a:endParaRPr lang="en-AU" sz="1400" dirty="0" err="1">
              <a:solidFill>
                <a:schemeClr val="accent1"/>
              </a:solidFill>
            </a:endParaRPr>
          </a:p>
        </p:txBody>
      </p:sp>
      <p:pic>
        <p:nvPicPr>
          <p:cNvPr id="103" name="Picture 102" descr="A picture containing bridge&#10;&#10;Description automatically generated">
            <a:extLst>
              <a:ext uri="{FF2B5EF4-FFF2-40B4-BE49-F238E27FC236}">
                <a16:creationId xmlns:a16="http://schemas.microsoft.com/office/drawing/2014/main" id="{3ADE1EFE-D9C6-4FEC-997C-0278FC0C5C77}"/>
              </a:ext>
            </a:extLst>
          </p:cNvPr>
          <p:cNvPicPr>
            <a:picLocks noChangeAspect="1"/>
          </p:cNvPicPr>
          <p:nvPr/>
        </p:nvPicPr>
        <p:blipFill>
          <a:blip r:embed="rId8"/>
          <a:stretch>
            <a:fillRect/>
          </a:stretch>
        </p:blipFill>
        <p:spPr>
          <a:xfrm>
            <a:off x="6023993" y="4312232"/>
            <a:ext cx="360000" cy="360000"/>
          </a:xfrm>
          <a:prstGeom prst="rect">
            <a:avLst/>
          </a:prstGeom>
        </p:spPr>
      </p:pic>
      <p:pic>
        <p:nvPicPr>
          <p:cNvPr id="104" name="Picture 103" descr="A picture containing bridge&#10;&#10;Description automatically generated">
            <a:extLst>
              <a:ext uri="{FF2B5EF4-FFF2-40B4-BE49-F238E27FC236}">
                <a16:creationId xmlns:a16="http://schemas.microsoft.com/office/drawing/2014/main" id="{C2FFE020-86A3-4306-A2BE-FEFF027A1C8A}"/>
              </a:ext>
            </a:extLst>
          </p:cNvPr>
          <p:cNvPicPr>
            <a:picLocks noChangeAspect="1"/>
          </p:cNvPicPr>
          <p:nvPr/>
        </p:nvPicPr>
        <p:blipFill>
          <a:blip r:embed="rId8"/>
          <a:stretch>
            <a:fillRect/>
          </a:stretch>
        </p:blipFill>
        <p:spPr>
          <a:xfrm>
            <a:off x="7769265" y="4312232"/>
            <a:ext cx="360000" cy="360000"/>
          </a:xfrm>
          <a:prstGeom prst="rect">
            <a:avLst/>
          </a:prstGeom>
        </p:spPr>
      </p:pic>
      <p:pic>
        <p:nvPicPr>
          <p:cNvPr id="105" name="Picture 104" descr="A picture containing drawing&#10;&#10;Description automatically generated">
            <a:extLst>
              <a:ext uri="{FF2B5EF4-FFF2-40B4-BE49-F238E27FC236}">
                <a16:creationId xmlns:a16="http://schemas.microsoft.com/office/drawing/2014/main" id="{D3572C0C-366D-4CBE-8335-307760D0DE62}"/>
              </a:ext>
            </a:extLst>
          </p:cNvPr>
          <p:cNvPicPr>
            <a:picLocks noChangeAspect="1"/>
          </p:cNvPicPr>
          <p:nvPr/>
        </p:nvPicPr>
        <p:blipFill>
          <a:blip r:embed="rId9"/>
          <a:stretch>
            <a:fillRect/>
          </a:stretch>
        </p:blipFill>
        <p:spPr>
          <a:xfrm>
            <a:off x="9985869" y="4523660"/>
            <a:ext cx="144000" cy="144000"/>
          </a:xfrm>
          <a:prstGeom prst="rect">
            <a:avLst/>
          </a:prstGeom>
        </p:spPr>
      </p:pic>
      <p:pic>
        <p:nvPicPr>
          <p:cNvPr id="106" name="Picture 105" descr="A picture containing drawing&#10;&#10;Description automatically generated">
            <a:extLst>
              <a:ext uri="{FF2B5EF4-FFF2-40B4-BE49-F238E27FC236}">
                <a16:creationId xmlns:a16="http://schemas.microsoft.com/office/drawing/2014/main" id="{76BC1C5C-26EB-4E42-8924-7063D7E8F8BE}"/>
              </a:ext>
            </a:extLst>
          </p:cNvPr>
          <p:cNvPicPr>
            <a:picLocks noChangeAspect="1"/>
          </p:cNvPicPr>
          <p:nvPr/>
        </p:nvPicPr>
        <p:blipFill>
          <a:blip r:embed="rId10"/>
          <a:stretch>
            <a:fillRect/>
          </a:stretch>
        </p:blipFill>
        <p:spPr>
          <a:xfrm>
            <a:off x="4761536" y="4520608"/>
            <a:ext cx="144000" cy="144000"/>
          </a:xfrm>
          <a:prstGeom prst="rect">
            <a:avLst/>
          </a:prstGeom>
        </p:spPr>
      </p:pic>
      <p:pic>
        <p:nvPicPr>
          <p:cNvPr id="107" name="Picture 106" descr="A picture containing drawing&#10;&#10;Description automatically generated">
            <a:extLst>
              <a:ext uri="{FF2B5EF4-FFF2-40B4-BE49-F238E27FC236}">
                <a16:creationId xmlns:a16="http://schemas.microsoft.com/office/drawing/2014/main" id="{294EFCF1-6D84-4150-B165-8B6045172B4E}"/>
              </a:ext>
            </a:extLst>
          </p:cNvPr>
          <p:cNvPicPr>
            <a:picLocks noChangeAspect="1"/>
          </p:cNvPicPr>
          <p:nvPr/>
        </p:nvPicPr>
        <p:blipFill>
          <a:blip r:embed="rId10"/>
          <a:stretch>
            <a:fillRect/>
          </a:stretch>
        </p:blipFill>
        <p:spPr>
          <a:xfrm>
            <a:off x="6412024" y="4542710"/>
            <a:ext cx="144000" cy="144000"/>
          </a:xfrm>
          <a:prstGeom prst="rect">
            <a:avLst/>
          </a:prstGeom>
        </p:spPr>
      </p:pic>
      <p:pic>
        <p:nvPicPr>
          <p:cNvPr id="108" name="Picture 107" descr="A picture containing drawing&#10;&#10;Description automatically generated">
            <a:extLst>
              <a:ext uri="{FF2B5EF4-FFF2-40B4-BE49-F238E27FC236}">
                <a16:creationId xmlns:a16="http://schemas.microsoft.com/office/drawing/2014/main" id="{46882B5F-98B3-4206-983C-607417E4992E}"/>
              </a:ext>
            </a:extLst>
          </p:cNvPr>
          <p:cNvPicPr>
            <a:picLocks noChangeAspect="1"/>
          </p:cNvPicPr>
          <p:nvPr/>
        </p:nvPicPr>
        <p:blipFill>
          <a:blip r:embed="rId10"/>
          <a:stretch>
            <a:fillRect/>
          </a:stretch>
        </p:blipFill>
        <p:spPr>
          <a:xfrm>
            <a:off x="8175039" y="4542710"/>
            <a:ext cx="144000" cy="144000"/>
          </a:xfrm>
          <a:prstGeom prst="rect">
            <a:avLst/>
          </a:prstGeom>
        </p:spPr>
      </p:pic>
      <p:pic>
        <p:nvPicPr>
          <p:cNvPr id="109" name="Picture 108" descr="A picture containing bridge&#10;&#10;Description automatically generated">
            <a:extLst>
              <a:ext uri="{FF2B5EF4-FFF2-40B4-BE49-F238E27FC236}">
                <a16:creationId xmlns:a16="http://schemas.microsoft.com/office/drawing/2014/main" id="{B3223F9C-9F9C-484D-AEFA-A474E8AB27EE}"/>
              </a:ext>
            </a:extLst>
          </p:cNvPr>
          <p:cNvPicPr>
            <a:picLocks noChangeAspect="1"/>
          </p:cNvPicPr>
          <p:nvPr/>
        </p:nvPicPr>
        <p:blipFill>
          <a:blip r:embed="rId8"/>
          <a:stretch>
            <a:fillRect/>
          </a:stretch>
        </p:blipFill>
        <p:spPr>
          <a:xfrm>
            <a:off x="9575930" y="4304608"/>
            <a:ext cx="360000" cy="360000"/>
          </a:xfrm>
          <a:prstGeom prst="rect">
            <a:avLst/>
          </a:prstGeom>
        </p:spPr>
      </p:pic>
      <p:sp>
        <p:nvSpPr>
          <p:cNvPr id="110" name="Oval 109">
            <a:extLst>
              <a:ext uri="{FF2B5EF4-FFF2-40B4-BE49-F238E27FC236}">
                <a16:creationId xmlns:a16="http://schemas.microsoft.com/office/drawing/2014/main" id="{08924445-C51E-4A5F-AC16-F32D6BD31D52}"/>
              </a:ext>
            </a:extLst>
          </p:cNvPr>
          <p:cNvSpPr/>
          <p:nvPr/>
        </p:nvSpPr>
        <p:spPr>
          <a:xfrm>
            <a:off x="8992745" y="2897753"/>
            <a:ext cx="540000" cy="54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cxnSp>
        <p:nvCxnSpPr>
          <p:cNvPr id="111" name="Straight Connector 110">
            <a:extLst>
              <a:ext uri="{FF2B5EF4-FFF2-40B4-BE49-F238E27FC236}">
                <a16:creationId xmlns:a16="http://schemas.microsoft.com/office/drawing/2014/main" id="{7D4F89B2-350A-4177-B7AA-742DB87BFAE7}"/>
              </a:ext>
            </a:extLst>
          </p:cNvPr>
          <p:cNvCxnSpPr>
            <a:cxnSpLocks/>
            <a:stCxn id="35" idx="6"/>
            <a:endCxn id="110" idx="2"/>
          </p:cNvCxnSpPr>
          <p:nvPr/>
        </p:nvCxnSpPr>
        <p:spPr>
          <a:xfrm>
            <a:off x="2454354" y="3167753"/>
            <a:ext cx="6538391" cy="0"/>
          </a:xfrm>
          <a:prstGeom prst="line">
            <a:avLst/>
          </a:prstGeom>
          <a:ln w="19050" cap="rnd">
            <a:solidFill>
              <a:schemeClr val="accent2"/>
            </a:solidFill>
            <a:round/>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E15FF96-8AC2-412A-9FA8-5AFD89264736}"/>
              </a:ext>
            </a:extLst>
          </p:cNvPr>
          <p:cNvCxnSpPr>
            <a:cxnSpLocks/>
            <a:stCxn id="65" idx="0"/>
            <a:endCxn id="110" idx="4"/>
          </p:cNvCxnSpPr>
          <p:nvPr/>
        </p:nvCxnSpPr>
        <p:spPr>
          <a:xfrm flipH="1" flipV="1">
            <a:off x="9262745" y="3437753"/>
            <a:ext cx="11246" cy="866855"/>
          </a:xfrm>
          <a:prstGeom prst="line">
            <a:avLst/>
          </a:prstGeom>
          <a:ln w="19050" cap="rnd">
            <a:solidFill>
              <a:schemeClr val="accent2"/>
            </a:solidFill>
            <a:prstDash val="dash"/>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86B08AC3-D65A-4FC1-A99A-ED1E19729F48}"/>
              </a:ext>
            </a:extLst>
          </p:cNvPr>
          <p:cNvSpPr txBox="1"/>
          <p:nvPr/>
        </p:nvSpPr>
        <p:spPr>
          <a:xfrm>
            <a:off x="9469138" y="3453164"/>
            <a:ext cx="1540588" cy="646331"/>
          </a:xfrm>
          <a:prstGeom prst="rect">
            <a:avLst/>
          </a:prstGeom>
          <a:noFill/>
        </p:spPr>
        <p:txBody>
          <a:bodyPr wrap="square" lIns="0" tIns="0" rIns="0" bIns="0" rtlCol="0">
            <a:spAutoFit/>
          </a:bodyPr>
          <a:lstStyle/>
          <a:p>
            <a:r>
              <a:rPr lang="en-US" sz="1400" dirty="0">
                <a:solidFill>
                  <a:schemeClr val="accent2"/>
                </a:solidFill>
              </a:rPr>
              <a:t>Pull Request</a:t>
            </a:r>
          </a:p>
          <a:p>
            <a:r>
              <a:rPr lang="en-US" sz="1400" b="1" dirty="0">
                <a:solidFill>
                  <a:schemeClr val="accent2"/>
                </a:solidFill>
              </a:rPr>
              <a:t>Approved </a:t>
            </a:r>
            <a:r>
              <a:rPr lang="en-US" sz="1400" dirty="0">
                <a:solidFill>
                  <a:schemeClr val="accent2"/>
                </a:solidFill>
              </a:rPr>
              <a:t>and </a:t>
            </a:r>
          </a:p>
          <a:p>
            <a:r>
              <a:rPr lang="en-US" sz="1400" b="1" dirty="0">
                <a:solidFill>
                  <a:schemeClr val="accent2"/>
                </a:solidFill>
              </a:rPr>
              <a:t>Merged</a:t>
            </a:r>
            <a:endParaRPr lang="en-AU" sz="1400" b="1" dirty="0" err="1">
              <a:solidFill>
                <a:schemeClr val="accent2"/>
              </a:solidFill>
            </a:endParaRPr>
          </a:p>
        </p:txBody>
      </p:sp>
      <p:sp>
        <p:nvSpPr>
          <p:cNvPr id="114" name="TextBox 113">
            <a:extLst>
              <a:ext uri="{FF2B5EF4-FFF2-40B4-BE49-F238E27FC236}">
                <a16:creationId xmlns:a16="http://schemas.microsoft.com/office/drawing/2014/main" id="{1C4EAD27-C387-407D-94B1-AEFD6B315AF5}"/>
              </a:ext>
            </a:extLst>
          </p:cNvPr>
          <p:cNvSpPr txBox="1"/>
          <p:nvPr/>
        </p:nvSpPr>
        <p:spPr>
          <a:xfrm>
            <a:off x="8573030" y="2398942"/>
            <a:ext cx="2018770" cy="430887"/>
          </a:xfrm>
          <a:prstGeom prst="rect">
            <a:avLst/>
          </a:prstGeom>
          <a:noFill/>
        </p:spPr>
        <p:txBody>
          <a:bodyPr wrap="square" lIns="0" tIns="0" rIns="0" bIns="0" rtlCol="0">
            <a:spAutoFit/>
          </a:bodyPr>
          <a:lstStyle/>
          <a:p>
            <a:r>
              <a:rPr lang="en-US" sz="1400" b="1" dirty="0"/>
              <a:t>Commit 198</a:t>
            </a:r>
          </a:p>
          <a:p>
            <a:r>
              <a:rPr lang="en-US" sz="1400" dirty="0"/>
              <a:t>“add cheesecake recipe”</a:t>
            </a:r>
            <a:endParaRPr lang="en-AU" sz="1400" dirty="0" err="1"/>
          </a:p>
        </p:txBody>
      </p:sp>
      <p:pic>
        <p:nvPicPr>
          <p:cNvPr id="71" name="Graphic 70">
            <a:extLst>
              <a:ext uri="{FF2B5EF4-FFF2-40B4-BE49-F238E27FC236}">
                <a16:creationId xmlns:a16="http://schemas.microsoft.com/office/drawing/2014/main" id="{3F0AF3D3-9285-4BC4-B052-3967737817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60007" y="3006171"/>
            <a:ext cx="270000" cy="360000"/>
          </a:xfrm>
          <a:prstGeom prst="rect">
            <a:avLst/>
          </a:prstGeom>
        </p:spPr>
      </p:pic>
      <p:sp>
        <p:nvSpPr>
          <p:cNvPr id="70" name="Rectangle: Rounded Corners 69">
            <a:extLst>
              <a:ext uri="{FF2B5EF4-FFF2-40B4-BE49-F238E27FC236}">
                <a16:creationId xmlns:a16="http://schemas.microsoft.com/office/drawing/2014/main" id="{AF50CEA8-ED28-4358-8183-CE4D6C26CE20}"/>
              </a:ext>
            </a:extLst>
          </p:cNvPr>
          <p:cNvSpPr/>
          <p:nvPr/>
        </p:nvSpPr>
        <p:spPr>
          <a:xfrm>
            <a:off x="9864205" y="5034747"/>
            <a:ext cx="2219444" cy="11198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72" name="TextBox 71">
            <a:extLst>
              <a:ext uri="{FF2B5EF4-FFF2-40B4-BE49-F238E27FC236}">
                <a16:creationId xmlns:a16="http://schemas.microsoft.com/office/drawing/2014/main" id="{3CA6A1BD-FBA9-4274-B2A6-F2A2C12782D8}"/>
              </a:ext>
            </a:extLst>
          </p:cNvPr>
          <p:cNvSpPr txBox="1"/>
          <p:nvPr/>
        </p:nvSpPr>
        <p:spPr>
          <a:xfrm>
            <a:off x="10533535" y="5184284"/>
            <a:ext cx="1403423" cy="923330"/>
          </a:xfrm>
          <a:prstGeom prst="rect">
            <a:avLst/>
          </a:prstGeom>
          <a:noFill/>
        </p:spPr>
        <p:txBody>
          <a:bodyPr wrap="square" lIns="0" tIns="0" rIns="0" bIns="0" rtlCol="0">
            <a:spAutoFit/>
          </a:bodyPr>
          <a:lstStyle/>
          <a:p>
            <a:pPr algn="l"/>
            <a:r>
              <a:rPr lang="en-US" sz="1200" dirty="0"/>
              <a:t>The example here uses squash and merge for cleaner branch history. More info </a:t>
            </a:r>
            <a:r>
              <a:rPr lang="en-US" sz="1200" dirty="0">
                <a:hlinkClick r:id="rId13"/>
              </a:rPr>
              <a:t>here</a:t>
            </a:r>
            <a:r>
              <a:rPr lang="en-US" sz="1200" dirty="0"/>
              <a:t>. </a:t>
            </a:r>
            <a:endParaRPr lang="en-AU" sz="1200" dirty="0" err="1"/>
          </a:p>
        </p:txBody>
      </p:sp>
      <p:pic>
        <p:nvPicPr>
          <p:cNvPr id="73" name="Picture 72" descr="A drawing of a cartoon character&#10;&#10;Description automatically generated">
            <a:extLst>
              <a:ext uri="{FF2B5EF4-FFF2-40B4-BE49-F238E27FC236}">
                <a16:creationId xmlns:a16="http://schemas.microsoft.com/office/drawing/2014/main" id="{BCC2B6E7-7841-4CD4-8992-5FBDD77E6F7A}"/>
              </a:ext>
            </a:extLst>
          </p:cNvPr>
          <p:cNvPicPr>
            <a:picLocks noChangeAspect="1"/>
          </p:cNvPicPr>
          <p:nvPr/>
        </p:nvPicPr>
        <p:blipFill>
          <a:blip r:embed="rId14"/>
          <a:stretch>
            <a:fillRect/>
          </a:stretch>
        </p:blipFill>
        <p:spPr>
          <a:xfrm>
            <a:off x="10014251" y="5193616"/>
            <a:ext cx="360000" cy="360000"/>
          </a:xfrm>
          <a:prstGeom prst="rect">
            <a:avLst/>
          </a:prstGeom>
        </p:spPr>
      </p:pic>
    </p:spTree>
    <p:extLst>
      <p:ext uri="{BB962C8B-B14F-4D97-AF65-F5344CB8AC3E}">
        <p14:creationId xmlns:p14="http://schemas.microsoft.com/office/powerpoint/2010/main" val="21856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fade">
                                      <p:cBhvr>
                                        <p:cTn id="10" dur="500"/>
                                        <p:tgtEl>
                                          <p:spTgt spid="4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fade">
                                      <p:cBhvr>
                                        <p:cTn id="45" dur="500"/>
                                        <p:tgtEl>
                                          <p:spTgt spid="6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fade">
                                      <p:cBhvr>
                                        <p:cTn id="48" dur="500"/>
                                        <p:tgtEl>
                                          <p:spTgt spid="7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fade">
                                      <p:cBhvr>
                                        <p:cTn id="56" dur="500"/>
                                        <p:tgtEl>
                                          <p:spTgt spid="4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fade">
                                      <p:cBhvr>
                                        <p:cTn id="59" dur="500"/>
                                        <p:tgtEl>
                                          <p:spTgt spid="7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fade">
                                      <p:cBhvr>
                                        <p:cTn id="64" dur="500"/>
                                        <p:tgtEl>
                                          <p:spTgt spid="69"/>
                                        </p:tgtEl>
                                      </p:cBhvr>
                                    </p:animEffect>
                                  </p:childTnLst>
                                </p:cTn>
                              </p:par>
                              <p:par>
                                <p:cTn id="65" presetID="10" presetClass="entr" presetSubtype="0" fill="hold" nodeType="with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500"/>
                                        <p:tgtEl>
                                          <p:spTgt spid="10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fade">
                                      <p:cBhvr>
                                        <p:cTn id="75" dur="500"/>
                                        <p:tgtEl>
                                          <p:spTgt spid="5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2"/>
                                        </p:tgtEl>
                                        <p:attrNameLst>
                                          <p:attrName>style.visibility</p:attrName>
                                        </p:attrNameLst>
                                      </p:cBhvr>
                                      <p:to>
                                        <p:strVal val="visible"/>
                                      </p:to>
                                    </p:set>
                                    <p:animEffect transition="in" filter="fade">
                                      <p:cBhvr>
                                        <p:cTn id="78" dur="500"/>
                                        <p:tgtEl>
                                          <p:spTgt spid="8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5"/>
                                        </p:tgtEl>
                                        <p:attrNameLst>
                                          <p:attrName>style.visibility</p:attrName>
                                        </p:attrNameLst>
                                      </p:cBhvr>
                                      <p:to>
                                        <p:strVal val="visible"/>
                                      </p:to>
                                    </p:set>
                                    <p:animEffect transition="in" filter="fade">
                                      <p:cBhvr>
                                        <p:cTn id="83" dur="500"/>
                                        <p:tgtEl>
                                          <p:spTgt spid="8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500"/>
                                        <p:tgtEl>
                                          <p:spTgt spid="6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60"/>
                                        </p:tgtEl>
                                        <p:attrNameLst>
                                          <p:attrName>style.visibility</p:attrName>
                                        </p:attrNameLst>
                                      </p:cBhvr>
                                      <p:to>
                                        <p:strVal val="visible"/>
                                      </p:to>
                                    </p:set>
                                    <p:animEffect transition="in" filter="fade">
                                      <p:cBhvr>
                                        <p:cTn id="94" dur="500"/>
                                        <p:tgtEl>
                                          <p:spTgt spid="6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par>
                                <p:cTn id="100" presetID="10" presetClass="entr" presetSubtype="0" fill="hold" nodeType="withEffect">
                                  <p:stCondLst>
                                    <p:cond delay="0"/>
                                  </p:stCondLst>
                                  <p:childTnLst>
                                    <p:set>
                                      <p:cBhvr>
                                        <p:cTn id="101" dur="1" fill="hold">
                                          <p:stCondLst>
                                            <p:cond delay="0"/>
                                          </p:stCondLst>
                                        </p:cTn>
                                        <p:tgtEl>
                                          <p:spTgt spid="107"/>
                                        </p:tgtEl>
                                        <p:attrNameLst>
                                          <p:attrName>style.visibility</p:attrName>
                                        </p:attrNameLst>
                                      </p:cBhvr>
                                      <p:to>
                                        <p:strVal val="visible"/>
                                      </p:to>
                                    </p:set>
                                    <p:animEffect transition="in" filter="fade">
                                      <p:cBhvr>
                                        <p:cTn id="102" dur="500"/>
                                        <p:tgtEl>
                                          <p:spTgt spid="10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fade">
                                      <p:cBhvr>
                                        <p:cTn id="110" dur="500"/>
                                        <p:tgtEl>
                                          <p:spTgt spid="5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83"/>
                                        </p:tgtEl>
                                        <p:attrNameLst>
                                          <p:attrName>style.visibility</p:attrName>
                                        </p:attrNameLst>
                                      </p:cBhvr>
                                      <p:to>
                                        <p:strVal val="visible"/>
                                      </p:to>
                                    </p:set>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90"/>
                                        </p:tgtEl>
                                        <p:attrNameLst>
                                          <p:attrName>style.visibility</p:attrName>
                                        </p:attrNameLst>
                                      </p:cBhvr>
                                      <p:to>
                                        <p:strVal val="visible"/>
                                      </p:to>
                                    </p:set>
                                    <p:animEffect transition="in" filter="fade">
                                      <p:cBhvr>
                                        <p:cTn id="118" dur="500"/>
                                        <p:tgtEl>
                                          <p:spTgt spid="9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93"/>
                                        </p:tgtEl>
                                        <p:attrNameLst>
                                          <p:attrName>style.visibility</p:attrName>
                                        </p:attrNameLst>
                                      </p:cBhvr>
                                      <p:to>
                                        <p:strVal val="visible"/>
                                      </p:to>
                                    </p:set>
                                    <p:animEffect transition="in" filter="fade">
                                      <p:cBhvr>
                                        <p:cTn id="121" dur="500"/>
                                        <p:tgtEl>
                                          <p:spTgt spid="93"/>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fade">
                                      <p:cBhvr>
                                        <p:cTn id="126" dur="500"/>
                                        <p:tgtEl>
                                          <p:spTgt spid="6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1"/>
                                        </p:tgtEl>
                                        <p:attrNameLst>
                                          <p:attrName>style.visibility</p:attrName>
                                        </p:attrNameLst>
                                      </p:cBhvr>
                                      <p:to>
                                        <p:strVal val="visible"/>
                                      </p:to>
                                    </p:set>
                                    <p:animEffect transition="in" filter="fade">
                                      <p:cBhvr>
                                        <p:cTn id="129" dur="500"/>
                                        <p:tgtEl>
                                          <p:spTgt spid="61"/>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104"/>
                                        </p:tgtEl>
                                        <p:attrNameLst>
                                          <p:attrName>style.visibility</p:attrName>
                                        </p:attrNameLst>
                                      </p:cBhvr>
                                      <p:to>
                                        <p:strVal val="visible"/>
                                      </p:to>
                                    </p:set>
                                    <p:animEffect transition="in" filter="fade">
                                      <p:cBhvr>
                                        <p:cTn id="134" dur="500"/>
                                        <p:tgtEl>
                                          <p:spTgt spid="104"/>
                                        </p:tgtEl>
                                      </p:cBhvr>
                                    </p:animEffect>
                                  </p:childTnLst>
                                </p:cTn>
                              </p:par>
                              <p:par>
                                <p:cTn id="135" presetID="10" presetClass="entr" presetSubtype="0" fill="hold" nodeType="withEffect">
                                  <p:stCondLst>
                                    <p:cond delay="0"/>
                                  </p:stCondLst>
                                  <p:childTnLst>
                                    <p:set>
                                      <p:cBhvr>
                                        <p:cTn id="136" dur="1" fill="hold">
                                          <p:stCondLst>
                                            <p:cond delay="0"/>
                                          </p:stCondLst>
                                        </p:cTn>
                                        <p:tgtEl>
                                          <p:spTgt spid="108"/>
                                        </p:tgtEl>
                                        <p:attrNameLst>
                                          <p:attrName>style.visibility</p:attrName>
                                        </p:attrNameLst>
                                      </p:cBhvr>
                                      <p:to>
                                        <p:strVal val="visible"/>
                                      </p:to>
                                    </p:set>
                                    <p:animEffect transition="in" filter="fade">
                                      <p:cBhvr>
                                        <p:cTn id="137" dur="500"/>
                                        <p:tgtEl>
                                          <p:spTgt spid="10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fade">
                                      <p:cBhvr>
                                        <p:cTn id="142" dur="500"/>
                                        <p:tgtEl>
                                          <p:spTgt spid="56"/>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89"/>
                                        </p:tgtEl>
                                        <p:attrNameLst>
                                          <p:attrName>style.visibility</p:attrName>
                                        </p:attrNameLst>
                                      </p:cBhvr>
                                      <p:to>
                                        <p:strVal val="visible"/>
                                      </p:to>
                                    </p:set>
                                    <p:animEffect transition="in" filter="fade">
                                      <p:cBhvr>
                                        <p:cTn id="145" dur="500"/>
                                        <p:tgtEl>
                                          <p:spTgt spid="89"/>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55"/>
                                        </p:tgtEl>
                                        <p:attrNameLst>
                                          <p:attrName>style.visibility</p:attrName>
                                        </p:attrNameLst>
                                      </p:cBhvr>
                                      <p:to>
                                        <p:strVal val="visible"/>
                                      </p:to>
                                    </p:set>
                                    <p:animEffect transition="in" filter="fade">
                                      <p:cBhvr>
                                        <p:cTn id="148" dur="500"/>
                                        <p:tgtEl>
                                          <p:spTgt spid="55"/>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101"/>
                                        </p:tgtEl>
                                        <p:attrNameLst>
                                          <p:attrName>style.visibility</p:attrName>
                                        </p:attrNameLst>
                                      </p:cBhvr>
                                      <p:to>
                                        <p:strVal val="visible"/>
                                      </p:to>
                                    </p:set>
                                    <p:animEffect transition="in" filter="fade">
                                      <p:cBhvr>
                                        <p:cTn id="153" dur="500"/>
                                        <p:tgtEl>
                                          <p:spTgt spid="101"/>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102"/>
                                        </p:tgtEl>
                                        <p:attrNameLst>
                                          <p:attrName>style.visibility</p:attrName>
                                        </p:attrNameLst>
                                      </p:cBhvr>
                                      <p:to>
                                        <p:strVal val="visible"/>
                                      </p:to>
                                    </p:set>
                                    <p:animEffect transition="in" filter="fade">
                                      <p:cBhvr>
                                        <p:cTn id="156" dur="500"/>
                                        <p:tgtEl>
                                          <p:spTgt spid="102"/>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fade">
                                      <p:cBhvr>
                                        <p:cTn id="161" dur="500"/>
                                        <p:tgtEl>
                                          <p:spTgt spid="66"/>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65"/>
                                        </p:tgtEl>
                                        <p:attrNameLst>
                                          <p:attrName>style.visibility</p:attrName>
                                        </p:attrNameLst>
                                      </p:cBhvr>
                                      <p:to>
                                        <p:strVal val="visible"/>
                                      </p:to>
                                    </p:set>
                                    <p:animEffect transition="in" filter="fade">
                                      <p:cBhvr>
                                        <p:cTn id="164" dur="500"/>
                                        <p:tgtEl>
                                          <p:spTgt spid="65"/>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109"/>
                                        </p:tgtEl>
                                        <p:attrNameLst>
                                          <p:attrName>style.visibility</p:attrName>
                                        </p:attrNameLst>
                                      </p:cBhvr>
                                      <p:to>
                                        <p:strVal val="visible"/>
                                      </p:to>
                                    </p:set>
                                    <p:animEffect transition="in" filter="fade">
                                      <p:cBhvr>
                                        <p:cTn id="169" dur="500"/>
                                        <p:tgtEl>
                                          <p:spTgt spid="109"/>
                                        </p:tgtEl>
                                      </p:cBhvr>
                                    </p:animEffect>
                                  </p:childTnLst>
                                </p:cTn>
                              </p:par>
                              <p:par>
                                <p:cTn id="170" presetID="10" presetClass="entr" presetSubtype="0" fill="hold" nodeType="withEffect">
                                  <p:stCondLst>
                                    <p:cond delay="0"/>
                                  </p:stCondLst>
                                  <p:childTnLst>
                                    <p:set>
                                      <p:cBhvr>
                                        <p:cTn id="171" dur="1" fill="hold">
                                          <p:stCondLst>
                                            <p:cond delay="0"/>
                                          </p:stCondLst>
                                        </p:cTn>
                                        <p:tgtEl>
                                          <p:spTgt spid="105"/>
                                        </p:tgtEl>
                                        <p:attrNameLst>
                                          <p:attrName>style.visibility</p:attrName>
                                        </p:attrNameLst>
                                      </p:cBhvr>
                                      <p:to>
                                        <p:strVal val="visible"/>
                                      </p:to>
                                    </p:set>
                                    <p:animEffect transition="in" filter="fade">
                                      <p:cBhvr>
                                        <p:cTn id="172" dur="500"/>
                                        <p:tgtEl>
                                          <p:spTgt spid="105"/>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nodeType="clickEffect">
                                  <p:stCondLst>
                                    <p:cond delay="0"/>
                                  </p:stCondLst>
                                  <p:childTnLst>
                                    <p:set>
                                      <p:cBhvr>
                                        <p:cTn id="176" dur="1" fill="hold">
                                          <p:stCondLst>
                                            <p:cond delay="0"/>
                                          </p:stCondLst>
                                        </p:cTn>
                                        <p:tgtEl>
                                          <p:spTgt spid="112"/>
                                        </p:tgtEl>
                                        <p:attrNameLst>
                                          <p:attrName>style.visibility</p:attrName>
                                        </p:attrNameLst>
                                      </p:cBhvr>
                                      <p:to>
                                        <p:strVal val="visible"/>
                                      </p:to>
                                    </p:set>
                                    <p:animEffect transition="in" filter="fade">
                                      <p:cBhvr>
                                        <p:cTn id="177" dur="500"/>
                                        <p:tgtEl>
                                          <p:spTgt spid="112"/>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13"/>
                                        </p:tgtEl>
                                        <p:attrNameLst>
                                          <p:attrName>style.visibility</p:attrName>
                                        </p:attrNameLst>
                                      </p:cBhvr>
                                      <p:to>
                                        <p:strVal val="visible"/>
                                      </p:to>
                                    </p:set>
                                    <p:animEffect transition="in" filter="fade">
                                      <p:cBhvr>
                                        <p:cTn id="180" dur="500"/>
                                        <p:tgtEl>
                                          <p:spTgt spid="113"/>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nodeType="clickEffect">
                                  <p:stCondLst>
                                    <p:cond delay="0"/>
                                  </p:stCondLst>
                                  <p:childTnLst>
                                    <p:set>
                                      <p:cBhvr>
                                        <p:cTn id="184" dur="1" fill="hold">
                                          <p:stCondLst>
                                            <p:cond delay="0"/>
                                          </p:stCondLst>
                                        </p:cTn>
                                        <p:tgtEl>
                                          <p:spTgt spid="111"/>
                                        </p:tgtEl>
                                        <p:attrNameLst>
                                          <p:attrName>style.visibility</p:attrName>
                                        </p:attrNameLst>
                                      </p:cBhvr>
                                      <p:to>
                                        <p:strVal val="visible"/>
                                      </p:to>
                                    </p:set>
                                    <p:animEffect transition="in" filter="fade">
                                      <p:cBhvr>
                                        <p:cTn id="185" dur="500"/>
                                        <p:tgtEl>
                                          <p:spTgt spid="111"/>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110"/>
                                        </p:tgtEl>
                                        <p:attrNameLst>
                                          <p:attrName>style.visibility</p:attrName>
                                        </p:attrNameLst>
                                      </p:cBhvr>
                                      <p:to>
                                        <p:strVal val="visible"/>
                                      </p:to>
                                    </p:set>
                                    <p:animEffect transition="in" filter="fade">
                                      <p:cBhvr>
                                        <p:cTn id="188" dur="500"/>
                                        <p:tgtEl>
                                          <p:spTgt spid="110"/>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4"/>
                                        </p:tgtEl>
                                        <p:attrNameLst>
                                          <p:attrName>style.visibility</p:attrName>
                                        </p:attrNameLst>
                                      </p:cBhvr>
                                      <p:to>
                                        <p:strVal val="visible"/>
                                      </p:to>
                                    </p:set>
                                    <p:animEffect transition="in" filter="fade">
                                      <p:cBhvr>
                                        <p:cTn id="191" dur="500"/>
                                        <p:tgtEl>
                                          <p:spTgt spid="114"/>
                                        </p:tgtEl>
                                      </p:cBhvr>
                                    </p:animEffect>
                                  </p:childTnLst>
                                </p:cTn>
                              </p:par>
                              <p:par>
                                <p:cTn id="192" presetID="10" presetClass="entr" presetSubtype="0" fill="hold" nodeType="withEffect">
                                  <p:stCondLst>
                                    <p:cond delay="0"/>
                                  </p:stCondLst>
                                  <p:childTnLst>
                                    <p:set>
                                      <p:cBhvr>
                                        <p:cTn id="193" dur="1" fill="hold">
                                          <p:stCondLst>
                                            <p:cond delay="0"/>
                                          </p:stCondLst>
                                        </p:cTn>
                                        <p:tgtEl>
                                          <p:spTgt spid="71"/>
                                        </p:tgtEl>
                                        <p:attrNameLst>
                                          <p:attrName>style.visibility</p:attrName>
                                        </p:attrNameLst>
                                      </p:cBhvr>
                                      <p:to>
                                        <p:strVal val="visible"/>
                                      </p:to>
                                    </p:set>
                                    <p:animEffect transition="in" filter="fade">
                                      <p:cBhvr>
                                        <p:cTn id="19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9" grpId="0" animBg="1"/>
      <p:bldP spid="25" grpId="0"/>
      <p:bldP spid="46" grpId="0"/>
      <p:bldP spid="49" grpId="0" animBg="1"/>
      <p:bldP spid="50" grpId="0" animBg="1"/>
      <p:bldP spid="51" grpId="0" animBg="1"/>
      <p:bldP spid="55" grpId="0" animBg="1"/>
      <p:bldP spid="58" grpId="0"/>
      <p:bldP spid="59" grpId="0" animBg="1"/>
      <p:bldP spid="60" grpId="0" animBg="1"/>
      <p:bldP spid="61" grpId="0" animBg="1"/>
      <p:bldP spid="65" grpId="0" animBg="1"/>
      <p:bldP spid="77" grpId="0"/>
      <p:bldP spid="78" grpId="0"/>
      <p:bldP spid="82" grpId="0"/>
      <p:bldP spid="83" grpId="0"/>
      <p:bldP spid="88" grpId="0"/>
      <p:bldP spid="89" grpId="0"/>
      <p:bldP spid="93" grpId="0"/>
      <p:bldP spid="102" grpId="0"/>
      <p:bldP spid="110" grpId="0" animBg="1"/>
      <p:bldP spid="113" grpId="0"/>
      <p:bldP spid="1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Exercise Time!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sp>
        <p:nvSpPr>
          <p:cNvPr id="20" name="TextBox 19">
            <a:extLst>
              <a:ext uri="{FF2B5EF4-FFF2-40B4-BE49-F238E27FC236}">
                <a16:creationId xmlns:a16="http://schemas.microsoft.com/office/drawing/2014/main" id="{024CD847-0F72-4128-B984-0E9055481785}"/>
              </a:ext>
            </a:extLst>
          </p:cNvPr>
          <p:cNvSpPr txBox="1"/>
          <p:nvPr/>
        </p:nvSpPr>
        <p:spPr>
          <a:xfrm>
            <a:off x="1222284" y="1423387"/>
            <a:ext cx="9897298" cy="553998"/>
          </a:xfrm>
          <a:prstGeom prst="rect">
            <a:avLst/>
          </a:prstGeom>
          <a:noFill/>
        </p:spPr>
        <p:txBody>
          <a:bodyPr wrap="square" lIns="0" tIns="0" rIns="0" bIns="0" rtlCol="0">
            <a:spAutoFit/>
          </a:bodyPr>
          <a:lstStyle/>
          <a:p>
            <a:r>
              <a:rPr lang="en-US" sz="1800" dirty="0"/>
              <a:t>For this exercise, let’s split into teams working on different cuisine features that constitutes a two-course menu: </a:t>
            </a:r>
          </a:p>
        </p:txBody>
      </p:sp>
      <p:graphicFrame>
        <p:nvGraphicFramePr>
          <p:cNvPr id="8" name="Table 8">
            <a:extLst>
              <a:ext uri="{FF2B5EF4-FFF2-40B4-BE49-F238E27FC236}">
                <a16:creationId xmlns:a16="http://schemas.microsoft.com/office/drawing/2014/main" id="{F43B5620-1877-4DE0-A450-B799D6E09096}"/>
              </a:ext>
            </a:extLst>
          </p:cNvPr>
          <p:cNvGraphicFramePr>
            <a:graphicFrameLocks noGrp="1"/>
          </p:cNvGraphicFramePr>
          <p:nvPr>
            <p:extLst>
              <p:ext uri="{D42A27DB-BD31-4B8C-83A1-F6EECF244321}">
                <p14:modId xmlns:p14="http://schemas.microsoft.com/office/powerpoint/2010/main" val="2712215579"/>
              </p:ext>
            </p:extLst>
          </p:nvPr>
        </p:nvGraphicFramePr>
        <p:xfrm>
          <a:off x="1759301" y="2168287"/>
          <a:ext cx="8661577" cy="2702560"/>
        </p:xfrm>
        <a:graphic>
          <a:graphicData uri="http://schemas.openxmlformats.org/drawingml/2006/table">
            <a:tbl>
              <a:tblPr firstRow="1" bandRow="1">
                <a:tableStyleId>{95FA9646-C772-4898-8722-9C7C3AA66207}</a:tableStyleId>
              </a:tblPr>
              <a:tblGrid>
                <a:gridCol w="1440693">
                  <a:extLst>
                    <a:ext uri="{9D8B030D-6E8A-4147-A177-3AD203B41FA5}">
                      <a16:colId xmlns:a16="http://schemas.microsoft.com/office/drawing/2014/main" val="1373271029"/>
                    </a:ext>
                  </a:extLst>
                </a:gridCol>
                <a:gridCol w="1440693">
                  <a:extLst>
                    <a:ext uri="{9D8B030D-6E8A-4147-A177-3AD203B41FA5}">
                      <a16:colId xmlns:a16="http://schemas.microsoft.com/office/drawing/2014/main" val="3314067228"/>
                    </a:ext>
                  </a:extLst>
                </a:gridCol>
                <a:gridCol w="2183735">
                  <a:extLst>
                    <a:ext uri="{9D8B030D-6E8A-4147-A177-3AD203B41FA5}">
                      <a16:colId xmlns:a16="http://schemas.microsoft.com/office/drawing/2014/main" val="3084612414"/>
                    </a:ext>
                  </a:extLst>
                </a:gridCol>
                <a:gridCol w="3596456">
                  <a:extLst>
                    <a:ext uri="{9D8B030D-6E8A-4147-A177-3AD203B41FA5}">
                      <a16:colId xmlns:a16="http://schemas.microsoft.com/office/drawing/2014/main" val="2387379347"/>
                    </a:ext>
                  </a:extLst>
                </a:gridCol>
              </a:tblGrid>
              <a:tr h="370840">
                <a:tc>
                  <a:txBody>
                    <a:bodyPr/>
                    <a:lstStyle/>
                    <a:p>
                      <a:r>
                        <a:rPr lang="en-US" dirty="0"/>
                        <a:t>Team</a:t>
                      </a:r>
                      <a:endParaRPr lang="en-AU" dirty="0"/>
                    </a:p>
                  </a:txBody>
                  <a:tcPr/>
                </a:tc>
                <a:tc>
                  <a:txBody>
                    <a:bodyPr/>
                    <a:lstStyle/>
                    <a:p>
                      <a:r>
                        <a:rPr lang="en-US" dirty="0"/>
                        <a:t>Last Name</a:t>
                      </a:r>
                      <a:endParaRPr lang="en-AU" dirty="0"/>
                    </a:p>
                  </a:txBody>
                  <a:tcPr/>
                </a:tc>
                <a:tc>
                  <a:txBody>
                    <a:bodyPr/>
                    <a:lstStyle/>
                    <a:p>
                      <a:r>
                        <a:rPr lang="en-US" dirty="0"/>
                        <a:t>Branch/Feature Name</a:t>
                      </a:r>
                      <a:endParaRPr lang="en-AU" dirty="0"/>
                    </a:p>
                  </a:txBody>
                  <a:tcPr/>
                </a:tc>
                <a:tc>
                  <a:txBody>
                    <a:bodyPr/>
                    <a:lstStyle/>
                    <a:p>
                      <a:r>
                        <a:rPr lang="en-US" dirty="0"/>
                        <a:t>Task Description</a:t>
                      </a:r>
                      <a:endParaRPr lang="en-AU" dirty="0"/>
                    </a:p>
                  </a:txBody>
                  <a:tcPr/>
                </a:tc>
                <a:extLst>
                  <a:ext uri="{0D108BD9-81ED-4DB2-BD59-A6C34878D82A}">
                    <a16:rowId xmlns:a16="http://schemas.microsoft.com/office/drawing/2014/main" val="1524172826"/>
                  </a:ext>
                </a:extLst>
              </a:tr>
              <a:tr h="370840">
                <a:tc>
                  <a:txBody>
                    <a:bodyPr/>
                    <a:lstStyle/>
                    <a:p>
                      <a:r>
                        <a:rPr lang="en-US" dirty="0"/>
                        <a:t>English Cuisine</a:t>
                      </a:r>
                      <a:endParaRPr lang="en-AU" dirty="0"/>
                    </a:p>
                  </a:txBody>
                  <a:tcPr/>
                </a:tc>
                <a:tc>
                  <a:txBody>
                    <a:bodyPr/>
                    <a:lstStyle/>
                    <a:p>
                      <a:r>
                        <a:rPr lang="en-US" dirty="0"/>
                        <a:t>A-G</a:t>
                      </a:r>
                      <a:endParaRPr lang="en-AU" dirty="0"/>
                    </a:p>
                  </a:txBody>
                  <a:tcPr/>
                </a:tc>
                <a:tc>
                  <a:txBody>
                    <a:bodyPr/>
                    <a:lstStyle/>
                    <a:p>
                      <a:r>
                        <a:rPr lang="en-US" dirty="0" err="1"/>
                        <a:t>english</a:t>
                      </a:r>
                      <a:r>
                        <a:rPr lang="en-US" dirty="0"/>
                        <a:t>-cuisine</a:t>
                      </a:r>
                      <a:endParaRPr lang="en-AU" dirty="0"/>
                    </a:p>
                  </a:txBody>
                  <a:tcPr/>
                </a:tc>
                <a:tc>
                  <a:txBody>
                    <a:bodyPr/>
                    <a:lstStyle/>
                    <a:p>
                      <a:r>
                        <a:rPr lang="en-US" dirty="0"/>
                        <a:t>Create two markdown files: </a:t>
                      </a:r>
                    </a:p>
                    <a:p>
                      <a:pPr marL="285750" indent="-285750">
                        <a:buFont typeface="Arial" panose="020B0604020202020204" pitchFamily="34" charset="0"/>
                        <a:buChar char="•"/>
                      </a:pPr>
                      <a:r>
                        <a:rPr lang="en-US" dirty="0"/>
                        <a:t>Main `&lt;</a:t>
                      </a:r>
                      <a:r>
                        <a:rPr lang="en-US" dirty="0" err="1"/>
                        <a:t>dish_name</a:t>
                      </a:r>
                      <a:r>
                        <a:rPr lang="en-US" dirty="0"/>
                        <a:t>&gt;.md`</a:t>
                      </a:r>
                    </a:p>
                    <a:p>
                      <a:pPr marL="285750" indent="-285750">
                        <a:buFont typeface="Arial" panose="020B0604020202020204" pitchFamily="34" charset="0"/>
                        <a:buChar char="•"/>
                      </a:pPr>
                      <a:r>
                        <a:rPr lang="en-US" dirty="0"/>
                        <a:t>Dessert  `&lt;</a:t>
                      </a:r>
                      <a:r>
                        <a:rPr lang="en-US" dirty="0" err="1"/>
                        <a:t>dish_name</a:t>
                      </a:r>
                      <a:r>
                        <a:rPr lang="en-US" dirty="0"/>
                        <a:t>&gt;.md`</a:t>
                      </a:r>
                    </a:p>
                  </a:txBody>
                  <a:tcPr/>
                </a:tc>
                <a:extLst>
                  <a:ext uri="{0D108BD9-81ED-4DB2-BD59-A6C34878D82A}">
                    <a16:rowId xmlns:a16="http://schemas.microsoft.com/office/drawing/2014/main" val="53581643"/>
                  </a:ext>
                </a:extLst>
              </a:tr>
              <a:tr h="370840">
                <a:tc>
                  <a:txBody>
                    <a:bodyPr/>
                    <a:lstStyle/>
                    <a:p>
                      <a:r>
                        <a:rPr lang="en-US" dirty="0"/>
                        <a:t>Italian Cuisine</a:t>
                      </a:r>
                      <a:endParaRPr lang="en-AU" dirty="0"/>
                    </a:p>
                  </a:txBody>
                  <a:tcPr/>
                </a:tc>
                <a:tc>
                  <a:txBody>
                    <a:bodyPr/>
                    <a:lstStyle/>
                    <a:p>
                      <a:r>
                        <a:rPr lang="en-US" dirty="0"/>
                        <a:t>H-P</a:t>
                      </a:r>
                      <a:endParaRPr lang="en-AU" dirty="0"/>
                    </a:p>
                  </a:txBody>
                  <a:tcPr/>
                </a:tc>
                <a:tc>
                  <a:txBody>
                    <a:bodyPr/>
                    <a:lstStyle/>
                    <a:p>
                      <a:r>
                        <a:rPr lang="en-US" dirty="0" err="1"/>
                        <a:t>italian</a:t>
                      </a:r>
                      <a:r>
                        <a:rPr lang="en-US" dirty="0"/>
                        <a:t>-cuisine</a:t>
                      </a:r>
                      <a:endParaRPr lang="en-AU" dirty="0"/>
                    </a:p>
                  </a:txBody>
                  <a:tcPr/>
                </a:tc>
                <a:tc>
                  <a:txBody>
                    <a:bodyPr/>
                    <a:lstStyle/>
                    <a:p>
                      <a:r>
                        <a:rPr lang="en-US" dirty="0"/>
                        <a:t>Create two markdown files: </a:t>
                      </a:r>
                    </a:p>
                    <a:p>
                      <a:pPr marL="285750" indent="-285750">
                        <a:buFont typeface="Arial" panose="020B0604020202020204" pitchFamily="34" charset="0"/>
                        <a:buChar char="•"/>
                      </a:pPr>
                      <a:r>
                        <a:rPr lang="en-US" dirty="0"/>
                        <a:t>Main `&lt;</a:t>
                      </a:r>
                      <a:r>
                        <a:rPr lang="en-US" dirty="0" err="1"/>
                        <a:t>dish_name</a:t>
                      </a:r>
                      <a:r>
                        <a:rPr lang="en-US" dirty="0"/>
                        <a:t>&gt;.md`</a:t>
                      </a:r>
                    </a:p>
                    <a:p>
                      <a:pPr marL="285750" indent="-285750">
                        <a:buFont typeface="Arial" panose="020B0604020202020204" pitchFamily="34" charset="0"/>
                        <a:buChar char="•"/>
                      </a:pPr>
                      <a:r>
                        <a:rPr lang="en-US" dirty="0"/>
                        <a:t>Dessert  `&lt;</a:t>
                      </a:r>
                      <a:r>
                        <a:rPr lang="en-US" dirty="0" err="1"/>
                        <a:t>dish_name</a:t>
                      </a:r>
                      <a:r>
                        <a:rPr lang="en-US" dirty="0"/>
                        <a:t>&gt;.md`</a:t>
                      </a:r>
                    </a:p>
                  </a:txBody>
                  <a:tcPr/>
                </a:tc>
                <a:extLst>
                  <a:ext uri="{0D108BD9-81ED-4DB2-BD59-A6C34878D82A}">
                    <a16:rowId xmlns:a16="http://schemas.microsoft.com/office/drawing/2014/main" val="2821976695"/>
                  </a:ext>
                </a:extLst>
              </a:tr>
              <a:tr h="370840">
                <a:tc>
                  <a:txBody>
                    <a:bodyPr/>
                    <a:lstStyle/>
                    <a:p>
                      <a:r>
                        <a:rPr lang="en-US" dirty="0"/>
                        <a:t>Thai Cuisine</a:t>
                      </a:r>
                      <a:endParaRPr lang="en-AU" dirty="0"/>
                    </a:p>
                  </a:txBody>
                  <a:tcPr/>
                </a:tc>
                <a:tc>
                  <a:txBody>
                    <a:bodyPr/>
                    <a:lstStyle/>
                    <a:p>
                      <a:r>
                        <a:rPr lang="en-US" dirty="0"/>
                        <a:t>Q-Z</a:t>
                      </a:r>
                      <a:endParaRPr lang="en-AU" dirty="0"/>
                    </a:p>
                  </a:txBody>
                  <a:tcPr/>
                </a:tc>
                <a:tc>
                  <a:txBody>
                    <a:bodyPr/>
                    <a:lstStyle/>
                    <a:p>
                      <a:r>
                        <a:rPr lang="en-US" dirty="0" err="1"/>
                        <a:t>thai</a:t>
                      </a:r>
                      <a:r>
                        <a:rPr lang="en-US" dirty="0"/>
                        <a:t>-cuisine</a:t>
                      </a:r>
                      <a:endParaRPr lang="en-AU" dirty="0"/>
                    </a:p>
                  </a:txBody>
                  <a:tcPr/>
                </a:tc>
                <a:tc>
                  <a:txBody>
                    <a:bodyPr/>
                    <a:lstStyle/>
                    <a:p>
                      <a:r>
                        <a:rPr lang="en-US" dirty="0"/>
                        <a:t>Create two markdown files: </a:t>
                      </a:r>
                    </a:p>
                    <a:p>
                      <a:pPr marL="285750" indent="-285750">
                        <a:buFont typeface="Arial" panose="020B0604020202020204" pitchFamily="34" charset="0"/>
                        <a:buChar char="•"/>
                      </a:pPr>
                      <a:r>
                        <a:rPr lang="en-US" dirty="0"/>
                        <a:t>Main `&lt;</a:t>
                      </a:r>
                      <a:r>
                        <a:rPr lang="en-US" dirty="0" err="1"/>
                        <a:t>dish_name</a:t>
                      </a:r>
                      <a:r>
                        <a:rPr lang="en-US" dirty="0"/>
                        <a:t>&gt;.md`</a:t>
                      </a:r>
                    </a:p>
                    <a:p>
                      <a:pPr marL="285750" indent="-285750">
                        <a:buFont typeface="Arial" panose="020B0604020202020204" pitchFamily="34" charset="0"/>
                        <a:buChar char="•"/>
                      </a:pPr>
                      <a:r>
                        <a:rPr lang="en-US" dirty="0"/>
                        <a:t>Dessert  `&lt;</a:t>
                      </a:r>
                      <a:r>
                        <a:rPr lang="en-US" dirty="0" err="1"/>
                        <a:t>dish_name</a:t>
                      </a:r>
                      <a:r>
                        <a:rPr lang="en-US" dirty="0"/>
                        <a:t>&gt;.md`</a:t>
                      </a:r>
                    </a:p>
                  </a:txBody>
                  <a:tcPr/>
                </a:tc>
                <a:extLst>
                  <a:ext uri="{0D108BD9-81ED-4DB2-BD59-A6C34878D82A}">
                    <a16:rowId xmlns:a16="http://schemas.microsoft.com/office/drawing/2014/main" val="789180059"/>
                  </a:ext>
                </a:extLst>
              </a:tr>
            </a:tbl>
          </a:graphicData>
        </a:graphic>
      </p:graphicFrame>
      <p:sp>
        <p:nvSpPr>
          <p:cNvPr id="28" name="TextBox 27">
            <a:extLst>
              <a:ext uri="{FF2B5EF4-FFF2-40B4-BE49-F238E27FC236}">
                <a16:creationId xmlns:a16="http://schemas.microsoft.com/office/drawing/2014/main" id="{DF9BE470-C95F-46D3-9F80-DF80863B8FD8}"/>
              </a:ext>
            </a:extLst>
          </p:cNvPr>
          <p:cNvSpPr txBox="1"/>
          <p:nvPr/>
        </p:nvSpPr>
        <p:spPr>
          <a:xfrm>
            <a:off x="1141440" y="5434613"/>
            <a:ext cx="9897298" cy="276999"/>
          </a:xfrm>
          <a:prstGeom prst="rect">
            <a:avLst/>
          </a:prstGeom>
          <a:noFill/>
        </p:spPr>
        <p:txBody>
          <a:bodyPr wrap="square" lIns="0" tIns="0" rIns="0" bIns="0" rtlCol="0">
            <a:spAutoFit/>
          </a:bodyPr>
          <a:lstStyle/>
          <a:p>
            <a:pPr algn="ctr"/>
            <a:r>
              <a:rPr lang="en-US" sz="1800" b="1" dirty="0"/>
              <a:t>May the best dish win!</a:t>
            </a:r>
          </a:p>
        </p:txBody>
      </p:sp>
      <p:sp>
        <p:nvSpPr>
          <p:cNvPr id="29" name="TextBox 28">
            <a:extLst>
              <a:ext uri="{FF2B5EF4-FFF2-40B4-BE49-F238E27FC236}">
                <a16:creationId xmlns:a16="http://schemas.microsoft.com/office/drawing/2014/main" id="{E4DC97E2-4558-4D23-AA94-962F83D84A89}"/>
              </a:ext>
            </a:extLst>
          </p:cNvPr>
          <p:cNvSpPr txBox="1"/>
          <p:nvPr/>
        </p:nvSpPr>
        <p:spPr>
          <a:xfrm>
            <a:off x="1247702" y="6088075"/>
            <a:ext cx="9684774" cy="523220"/>
          </a:xfrm>
          <a:prstGeom prst="rect">
            <a:avLst/>
          </a:prstGeom>
          <a:noFill/>
        </p:spPr>
        <p:txBody>
          <a:bodyPr wrap="square">
            <a:spAutoFit/>
          </a:bodyPr>
          <a:lstStyle/>
          <a:p>
            <a:pPr algn="ctr"/>
            <a:r>
              <a:rPr lang="en-US" sz="1400" dirty="0"/>
              <a:t>Hint: First discuss different roles within the team, and how work should be divided. </a:t>
            </a:r>
            <a:br>
              <a:rPr lang="en-US" sz="1400" dirty="0"/>
            </a:br>
            <a:r>
              <a:rPr lang="en-US" sz="1400" dirty="0"/>
              <a:t>See next slide for suggested roles.</a:t>
            </a:r>
            <a:endParaRPr lang="en-AU" sz="1400" dirty="0"/>
          </a:p>
        </p:txBody>
      </p:sp>
    </p:spTree>
    <p:extLst>
      <p:ext uri="{BB962C8B-B14F-4D97-AF65-F5344CB8AC3E}">
        <p14:creationId xmlns:p14="http://schemas.microsoft.com/office/powerpoint/2010/main" val="3245193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Collaboration – Exercise Time! </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sp>
        <p:nvSpPr>
          <p:cNvPr id="20" name="TextBox 19">
            <a:extLst>
              <a:ext uri="{FF2B5EF4-FFF2-40B4-BE49-F238E27FC236}">
                <a16:creationId xmlns:a16="http://schemas.microsoft.com/office/drawing/2014/main" id="{024CD847-0F72-4128-B984-0E9055481785}"/>
              </a:ext>
            </a:extLst>
          </p:cNvPr>
          <p:cNvSpPr txBox="1"/>
          <p:nvPr/>
        </p:nvSpPr>
        <p:spPr>
          <a:xfrm>
            <a:off x="1222284" y="1423387"/>
            <a:ext cx="9897298" cy="830997"/>
          </a:xfrm>
          <a:prstGeom prst="rect">
            <a:avLst/>
          </a:prstGeom>
          <a:noFill/>
        </p:spPr>
        <p:txBody>
          <a:bodyPr wrap="square" lIns="0" tIns="0" rIns="0" bIns="0" rtlCol="0">
            <a:spAutoFit/>
          </a:bodyPr>
          <a:lstStyle/>
          <a:p>
            <a:r>
              <a:rPr lang="en-US" sz="1800" dirty="0"/>
              <a:t>Use the summarized list of steps below to guide you.</a:t>
            </a:r>
          </a:p>
          <a:p>
            <a:br>
              <a:rPr lang="en-US" sz="1800" dirty="0"/>
            </a:br>
            <a:r>
              <a:rPr lang="en-US" sz="1800" dirty="0"/>
              <a:t>Note: “#” are comments – do not copy those into terminal</a:t>
            </a:r>
          </a:p>
        </p:txBody>
      </p:sp>
      <p:grpSp>
        <p:nvGrpSpPr>
          <p:cNvPr id="21" name="Group 20">
            <a:extLst>
              <a:ext uri="{FF2B5EF4-FFF2-40B4-BE49-F238E27FC236}">
                <a16:creationId xmlns:a16="http://schemas.microsoft.com/office/drawing/2014/main" id="{787E85B1-1AB9-4287-9D01-2CB380FFF4D0}"/>
              </a:ext>
            </a:extLst>
          </p:cNvPr>
          <p:cNvGrpSpPr/>
          <p:nvPr/>
        </p:nvGrpSpPr>
        <p:grpSpPr>
          <a:xfrm>
            <a:off x="1227901" y="2398596"/>
            <a:ext cx="9122599" cy="4218514"/>
            <a:chOff x="5638800" y="1410053"/>
            <a:chExt cx="9122599" cy="3625031"/>
          </a:xfrm>
        </p:grpSpPr>
        <p:grpSp>
          <p:nvGrpSpPr>
            <p:cNvPr id="22" name="Group 21">
              <a:extLst>
                <a:ext uri="{FF2B5EF4-FFF2-40B4-BE49-F238E27FC236}">
                  <a16:creationId xmlns:a16="http://schemas.microsoft.com/office/drawing/2014/main" id="{F6540509-1A52-47C1-8FD3-43D1888A1330}"/>
                </a:ext>
              </a:extLst>
            </p:cNvPr>
            <p:cNvGrpSpPr/>
            <p:nvPr/>
          </p:nvGrpSpPr>
          <p:grpSpPr>
            <a:xfrm>
              <a:off x="5638800" y="1410053"/>
              <a:ext cx="9122599" cy="3625031"/>
              <a:chOff x="5638800" y="1410053"/>
              <a:chExt cx="9122599" cy="3625031"/>
            </a:xfrm>
          </p:grpSpPr>
          <p:sp>
            <p:nvSpPr>
              <p:cNvPr id="24" name="Rectangle 23">
                <a:extLst>
                  <a:ext uri="{FF2B5EF4-FFF2-40B4-BE49-F238E27FC236}">
                    <a16:creationId xmlns:a16="http://schemas.microsoft.com/office/drawing/2014/main" id="{97EB955F-B88E-4F34-B14A-30FD04AA48BD}"/>
                  </a:ext>
                </a:extLst>
              </p:cNvPr>
              <p:cNvSpPr/>
              <p:nvPr/>
            </p:nvSpPr>
            <p:spPr>
              <a:xfrm>
                <a:off x="5638800" y="1410053"/>
                <a:ext cx="9122599" cy="3625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25" name="Rectangle 24">
                <a:extLst>
                  <a:ext uri="{FF2B5EF4-FFF2-40B4-BE49-F238E27FC236}">
                    <a16:creationId xmlns:a16="http://schemas.microsoft.com/office/drawing/2014/main" id="{137AD7B2-CCB8-43BF-9F4F-55A014A7AD6D}"/>
                  </a:ext>
                </a:extLst>
              </p:cNvPr>
              <p:cNvSpPr/>
              <p:nvPr/>
            </p:nvSpPr>
            <p:spPr>
              <a:xfrm>
                <a:off x="5638800" y="1410054"/>
                <a:ext cx="9122599"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3" name="TextBox 22">
              <a:extLst>
                <a:ext uri="{FF2B5EF4-FFF2-40B4-BE49-F238E27FC236}">
                  <a16:creationId xmlns:a16="http://schemas.microsoft.com/office/drawing/2014/main" id="{3218B8A6-C93D-4B51-B200-3448803B3263}"/>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26" name="Picture 25" descr="A close up of a logo&#10;&#10;Description automatically generated">
            <a:extLst>
              <a:ext uri="{FF2B5EF4-FFF2-40B4-BE49-F238E27FC236}">
                <a16:creationId xmlns:a16="http://schemas.microsoft.com/office/drawing/2014/main" id="{FCEC0CAB-DC0E-4CC5-913C-B80BA17980D9}"/>
              </a:ext>
            </a:extLst>
          </p:cNvPr>
          <p:cNvPicPr>
            <a:picLocks noChangeAspect="1"/>
          </p:cNvPicPr>
          <p:nvPr/>
        </p:nvPicPr>
        <p:blipFill>
          <a:blip r:embed="rId6"/>
          <a:stretch>
            <a:fillRect/>
          </a:stretch>
        </p:blipFill>
        <p:spPr>
          <a:xfrm>
            <a:off x="465403" y="2398597"/>
            <a:ext cx="540000" cy="540000"/>
          </a:xfrm>
          <a:prstGeom prst="rect">
            <a:avLst/>
          </a:prstGeom>
        </p:spPr>
      </p:pic>
      <p:sp>
        <p:nvSpPr>
          <p:cNvPr id="27" name="TextBox 26">
            <a:extLst>
              <a:ext uri="{FF2B5EF4-FFF2-40B4-BE49-F238E27FC236}">
                <a16:creationId xmlns:a16="http://schemas.microsoft.com/office/drawing/2014/main" id="{8D731E13-5464-4828-A6B6-3DCA2FA24900}"/>
              </a:ext>
            </a:extLst>
          </p:cNvPr>
          <p:cNvSpPr txBox="1"/>
          <p:nvPr/>
        </p:nvSpPr>
        <p:spPr>
          <a:xfrm>
            <a:off x="1325502" y="2938597"/>
            <a:ext cx="9024997" cy="3785652"/>
          </a:xfrm>
          <a:prstGeom prst="rect">
            <a:avLst/>
          </a:prstGeom>
          <a:noFill/>
        </p:spPr>
        <p:txBody>
          <a:bodyPr wrap="square">
            <a:spAutoFit/>
          </a:bodyPr>
          <a:lstStyle/>
          <a:p>
            <a:r>
              <a:rPr lang="en-US" sz="1200" dirty="0"/>
              <a:t># ------- Role: Developer | Task: Creating and pushing new dishes to remote repo ------------</a:t>
            </a:r>
          </a:p>
          <a:p>
            <a:r>
              <a:rPr lang="en-US" sz="1200" dirty="0"/>
              <a:t>&gt; git remote add origin “&lt;</a:t>
            </a:r>
            <a:r>
              <a:rPr lang="en-US" sz="1200" dirty="0" err="1"/>
              <a:t>url_here</a:t>
            </a:r>
            <a:r>
              <a:rPr lang="en-US" sz="1200" dirty="0"/>
              <a:t>&gt;” # add the remote if you haven't already</a:t>
            </a:r>
            <a:br>
              <a:rPr lang="en-US" sz="1200" dirty="0"/>
            </a:br>
            <a:r>
              <a:rPr lang="en-AU" sz="1200" dirty="0"/>
              <a:t>&gt; git branch -a # notice a new branch is added</a:t>
            </a:r>
            <a:endParaRPr lang="en-US" sz="1200" dirty="0"/>
          </a:p>
          <a:p>
            <a:r>
              <a:rPr lang="en-US" sz="1200" dirty="0"/>
              <a:t>&gt; git branch &lt;cuisine-branch-name&gt; # create a branch for the cuisine name if you haven't already</a:t>
            </a:r>
          </a:p>
          <a:p>
            <a:r>
              <a:rPr lang="en-US" sz="1200" dirty="0"/>
              <a:t>&gt; git checkout &lt;cuisine-branch-name&gt; # checkout to the cuisine branch</a:t>
            </a:r>
          </a:p>
          <a:p>
            <a:r>
              <a:rPr lang="en-US" sz="1200" dirty="0"/>
              <a:t>&gt; # develop changes for the cuisine dish</a:t>
            </a:r>
          </a:p>
          <a:p>
            <a:r>
              <a:rPr lang="en-US" sz="1200" dirty="0"/>
              <a:t>&gt; git push -u origin &lt;cuisine-</a:t>
            </a:r>
            <a:r>
              <a:rPr lang="en-US" sz="1200" dirty="0" err="1"/>
              <a:t>brach</a:t>
            </a:r>
            <a:r>
              <a:rPr lang="en-US" sz="1200" dirty="0"/>
              <a:t>-name&gt; # push the local cuisine branch to the remote repository</a:t>
            </a:r>
          </a:p>
          <a:p>
            <a:r>
              <a:rPr lang="en-US" sz="1200" dirty="0"/>
              <a:t>&gt; # create a pull request once the entire cuisine feature is complete, or wait for other dishes to arrive before creating a pull request</a:t>
            </a:r>
          </a:p>
          <a:p>
            <a:r>
              <a:rPr lang="en-US" sz="1200" dirty="0"/>
              <a:t>&gt; # tag a reviewer for the pull request </a:t>
            </a:r>
          </a:p>
          <a:p>
            <a:endParaRPr lang="en-US" sz="1200" dirty="0"/>
          </a:p>
          <a:p>
            <a:r>
              <a:rPr lang="en-US" sz="1200" dirty="0"/>
              <a:t># ------- Role: Reviewer | Task: Reviewing a pull request ------------</a:t>
            </a:r>
          </a:p>
          <a:p>
            <a:r>
              <a:rPr lang="en-US" sz="1200" dirty="0"/>
              <a:t>&gt; # review the pull request -&gt; provide comments and request for changes  if necessary</a:t>
            </a:r>
          </a:p>
          <a:p>
            <a:r>
              <a:rPr lang="en-US" sz="1200" dirty="0"/>
              <a:t>&gt; # once changes look good -&gt; approve the pull request </a:t>
            </a:r>
          </a:p>
          <a:p>
            <a:r>
              <a:rPr lang="en-US" sz="1200" dirty="0"/>
              <a:t>&gt; # generally the creator of the pull request will merge (complete) the pull request, which places ownership on the creator. But other approaches could be used to. </a:t>
            </a:r>
          </a:p>
          <a:p>
            <a:endParaRPr lang="en-US" sz="1200" dirty="0"/>
          </a:p>
          <a:p>
            <a:r>
              <a:rPr lang="en-US" sz="1200" dirty="0"/>
              <a:t># ------- Role: Reviewer | Task: Pulling dishes to local repo ------------</a:t>
            </a:r>
          </a:p>
          <a:p>
            <a:r>
              <a:rPr lang="en-US" sz="1200" dirty="0"/>
              <a:t>&gt; git add remote origin “&lt;</a:t>
            </a:r>
            <a:r>
              <a:rPr lang="en-US" sz="1200" dirty="0" err="1"/>
              <a:t>url_here</a:t>
            </a:r>
            <a:r>
              <a:rPr lang="en-US" sz="1200" dirty="0"/>
              <a:t>&gt;” # add the remote if you haven't already</a:t>
            </a:r>
          </a:p>
          <a:p>
            <a:r>
              <a:rPr lang="en-US" sz="1200" dirty="0"/>
              <a:t>&gt; git fetch # fetch all remote branches</a:t>
            </a:r>
          </a:p>
          <a:p>
            <a:r>
              <a:rPr lang="en-US" sz="1200" dirty="0"/>
              <a:t>&gt; git checkout &lt;cuisine-branch-name&gt; # checkout to a local branch fetched from remote</a:t>
            </a:r>
          </a:p>
        </p:txBody>
      </p:sp>
    </p:spTree>
    <p:extLst>
      <p:ext uri="{BB962C8B-B14F-4D97-AF65-F5344CB8AC3E}">
        <p14:creationId xmlns:p14="http://schemas.microsoft.com/office/powerpoint/2010/main" val="177464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54</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Merge conflicts can occur when you have two branches that change the same line of code and you merge one branch to another. </a:t>
            </a:r>
            <a:endParaRPr lang="en-AU" sz="1800" dirty="0" err="1"/>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pSp>
        <p:nvGrpSpPr>
          <p:cNvPr id="30" name="Group 29">
            <a:extLst>
              <a:ext uri="{FF2B5EF4-FFF2-40B4-BE49-F238E27FC236}">
                <a16:creationId xmlns:a16="http://schemas.microsoft.com/office/drawing/2014/main" id="{0C853096-6443-43CE-B1BC-CFF1E7E0011A}"/>
              </a:ext>
            </a:extLst>
          </p:cNvPr>
          <p:cNvGrpSpPr/>
          <p:nvPr/>
        </p:nvGrpSpPr>
        <p:grpSpPr>
          <a:xfrm>
            <a:off x="527062" y="2851293"/>
            <a:ext cx="5437557" cy="2840940"/>
            <a:chOff x="5638800" y="1410054"/>
            <a:chExt cx="5437557" cy="2840940"/>
          </a:xfrm>
        </p:grpSpPr>
        <p:grpSp>
          <p:nvGrpSpPr>
            <p:cNvPr id="31" name="Group 30">
              <a:extLst>
                <a:ext uri="{FF2B5EF4-FFF2-40B4-BE49-F238E27FC236}">
                  <a16:creationId xmlns:a16="http://schemas.microsoft.com/office/drawing/2014/main" id="{3043251A-8428-46F2-AE02-2D398845BF22}"/>
                </a:ext>
              </a:extLst>
            </p:cNvPr>
            <p:cNvGrpSpPr/>
            <p:nvPr/>
          </p:nvGrpSpPr>
          <p:grpSpPr>
            <a:xfrm>
              <a:off x="5638800" y="1410054"/>
              <a:ext cx="5437557" cy="2840940"/>
              <a:chOff x="5638800" y="1410054"/>
              <a:chExt cx="5437557" cy="2840940"/>
            </a:xfrm>
          </p:grpSpPr>
          <p:sp>
            <p:nvSpPr>
              <p:cNvPr id="33" name="Rectangle 32">
                <a:extLst>
                  <a:ext uri="{FF2B5EF4-FFF2-40B4-BE49-F238E27FC236}">
                    <a16:creationId xmlns:a16="http://schemas.microsoft.com/office/drawing/2014/main" id="{18F622E7-556C-4052-8871-D9BB81EEEDCE}"/>
                  </a:ext>
                </a:extLst>
              </p:cNvPr>
              <p:cNvSpPr/>
              <p:nvPr/>
            </p:nvSpPr>
            <p:spPr>
              <a:xfrm>
                <a:off x="5638800" y="1410054"/>
                <a:ext cx="5437557"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4" name="Rectangle 33">
                <a:extLst>
                  <a:ext uri="{FF2B5EF4-FFF2-40B4-BE49-F238E27FC236}">
                    <a16:creationId xmlns:a16="http://schemas.microsoft.com/office/drawing/2014/main" id="{E3B2F395-8F94-4B92-85F2-B60EE1E8685E}"/>
                  </a:ext>
                </a:extLst>
              </p:cNvPr>
              <p:cNvSpPr/>
              <p:nvPr/>
            </p:nvSpPr>
            <p:spPr>
              <a:xfrm>
                <a:off x="5638800" y="1410054"/>
                <a:ext cx="5437557"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2" name="TextBox 31">
              <a:extLst>
                <a:ext uri="{FF2B5EF4-FFF2-40B4-BE49-F238E27FC236}">
                  <a16:creationId xmlns:a16="http://schemas.microsoft.com/office/drawing/2014/main" id="{6E6BEC3F-F8C0-44F9-A7E9-C659214C7750}"/>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35" name="TextBox 34">
            <a:extLst>
              <a:ext uri="{FF2B5EF4-FFF2-40B4-BE49-F238E27FC236}">
                <a16:creationId xmlns:a16="http://schemas.microsoft.com/office/drawing/2014/main" id="{3C949C3F-7B27-45D0-B3D7-BC379BD74D6D}"/>
              </a:ext>
            </a:extLst>
          </p:cNvPr>
          <p:cNvSpPr txBox="1"/>
          <p:nvPr/>
        </p:nvSpPr>
        <p:spPr>
          <a:xfrm>
            <a:off x="582567" y="3266440"/>
            <a:ext cx="5437557"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a:t>
            </a:r>
            <a:r>
              <a:rPr lang="en-US" sz="1200" b="0" strike="sngStrike" dirty="0">
                <a:latin typeface="Consolas" panose="020B0609020204030204" pitchFamily="49" charset="0"/>
              </a:rPr>
              <a:t> 50°C</a:t>
            </a:r>
            <a:r>
              <a:rPr lang="en-US" sz="1200" b="0" dirty="0">
                <a:effectLst/>
                <a:latin typeface="Consolas" panose="020B0609020204030204" pitchFamily="49" charset="0"/>
              </a:rPr>
              <a:t> 100°C 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grpSp>
        <p:nvGrpSpPr>
          <p:cNvPr id="36" name="Group 35">
            <a:extLst>
              <a:ext uri="{FF2B5EF4-FFF2-40B4-BE49-F238E27FC236}">
                <a16:creationId xmlns:a16="http://schemas.microsoft.com/office/drawing/2014/main" id="{0D268C06-D1BB-4AEC-B5AB-E6A7F4A45760}"/>
              </a:ext>
            </a:extLst>
          </p:cNvPr>
          <p:cNvGrpSpPr/>
          <p:nvPr/>
        </p:nvGrpSpPr>
        <p:grpSpPr>
          <a:xfrm>
            <a:off x="6213164" y="2841866"/>
            <a:ext cx="5437557" cy="2840940"/>
            <a:chOff x="5638800" y="1410054"/>
            <a:chExt cx="5437557" cy="2840940"/>
          </a:xfrm>
        </p:grpSpPr>
        <p:grpSp>
          <p:nvGrpSpPr>
            <p:cNvPr id="37" name="Group 36">
              <a:extLst>
                <a:ext uri="{FF2B5EF4-FFF2-40B4-BE49-F238E27FC236}">
                  <a16:creationId xmlns:a16="http://schemas.microsoft.com/office/drawing/2014/main" id="{72789E52-0D0E-4D46-A965-DF5780AC5DB3}"/>
                </a:ext>
              </a:extLst>
            </p:cNvPr>
            <p:cNvGrpSpPr/>
            <p:nvPr/>
          </p:nvGrpSpPr>
          <p:grpSpPr>
            <a:xfrm>
              <a:off x="5638800" y="1410054"/>
              <a:ext cx="5437557" cy="2840940"/>
              <a:chOff x="5638800" y="1410054"/>
              <a:chExt cx="5437557" cy="2840940"/>
            </a:xfrm>
          </p:grpSpPr>
          <p:sp>
            <p:nvSpPr>
              <p:cNvPr id="39" name="Rectangle 38">
                <a:extLst>
                  <a:ext uri="{FF2B5EF4-FFF2-40B4-BE49-F238E27FC236}">
                    <a16:creationId xmlns:a16="http://schemas.microsoft.com/office/drawing/2014/main" id="{FED7CE06-7C4B-4700-AE59-1C05C4B499A5}"/>
                  </a:ext>
                </a:extLst>
              </p:cNvPr>
              <p:cNvSpPr/>
              <p:nvPr/>
            </p:nvSpPr>
            <p:spPr>
              <a:xfrm>
                <a:off x="5638800" y="1410054"/>
                <a:ext cx="5437557" cy="28409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40" name="Rectangle 39">
                <a:extLst>
                  <a:ext uri="{FF2B5EF4-FFF2-40B4-BE49-F238E27FC236}">
                    <a16:creationId xmlns:a16="http://schemas.microsoft.com/office/drawing/2014/main" id="{01FACBC6-2172-4D1F-BEC4-FBF2C921B910}"/>
                  </a:ext>
                </a:extLst>
              </p:cNvPr>
              <p:cNvSpPr/>
              <p:nvPr/>
            </p:nvSpPr>
            <p:spPr>
              <a:xfrm>
                <a:off x="5638800" y="1410054"/>
                <a:ext cx="5437557"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38" name="TextBox 37">
              <a:extLst>
                <a:ext uri="{FF2B5EF4-FFF2-40B4-BE49-F238E27FC236}">
                  <a16:creationId xmlns:a16="http://schemas.microsoft.com/office/drawing/2014/main" id="{17589449-6406-446E-85E8-5327099DC983}"/>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make-coffee.md</a:t>
              </a:r>
              <a:endParaRPr lang="en-AU" sz="1800" dirty="0" err="1"/>
            </a:p>
          </p:txBody>
        </p:sp>
      </p:grpSp>
      <p:sp>
        <p:nvSpPr>
          <p:cNvPr id="41" name="TextBox 40">
            <a:extLst>
              <a:ext uri="{FF2B5EF4-FFF2-40B4-BE49-F238E27FC236}">
                <a16:creationId xmlns:a16="http://schemas.microsoft.com/office/drawing/2014/main" id="{10EC61FB-998F-41DB-93D2-58750DCC7C97}"/>
              </a:ext>
            </a:extLst>
          </p:cNvPr>
          <p:cNvSpPr txBox="1"/>
          <p:nvPr/>
        </p:nvSpPr>
        <p:spPr>
          <a:xfrm>
            <a:off x="6268669" y="3257013"/>
            <a:ext cx="5437557" cy="2308324"/>
          </a:xfrm>
          <a:prstGeom prst="rect">
            <a:avLst/>
          </a:prstGeom>
          <a:noFill/>
        </p:spPr>
        <p:txBody>
          <a:bodyPr wrap="square">
            <a:spAutoFit/>
          </a:bodyPr>
          <a:lstStyle/>
          <a:p>
            <a:r>
              <a:rPr lang="en-US" sz="1200" b="1" dirty="0">
                <a:effectLst/>
                <a:latin typeface="Consolas" panose="020B0609020204030204" pitchFamily="49" charset="0"/>
              </a:rPr>
              <a:t># Instructions - Pour over coffee</a:t>
            </a:r>
            <a:endParaRPr lang="en-US" sz="1200" b="0" dirty="0">
              <a:effectLst/>
              <a:latin typeface="Consolas" panose="020B0609020204030204" pitchFamily="49" charset="0"/>
            </a:endParaRPr>
          </a:p>
          <a:p>
            <a:br>
              <a:rPr lang="en-US" sz="1200" b="0" dirty="0">
                <a:effectLst/>
                <a:latin typeface="Consolas" panose="020B0609020204030204" pitchFamily="49" charset="0"/>
              </a:rPr>
            </a:br>
            <a:r>
              <a:rPr lang="en-US" sz="1200" b="0" dirty="0">
                <a:effectLst/>
                <a:latin typeface="Consolas" panose="020B0609020204030204" pitchFamily="49" charset="0"/>
              </a:rPr>
              <a:t>1. Bring cold water to a boil in a kettle</a:t>
            </a:r>
          </a:p>
          <a:p>
            <a:r>
              <a:rPr lang="en-US" sz="1200" b="0" dirty="0">
                <a:effectLst/>
                <a:latin typeface="Consolas" panose="020B0609020204030204" pitchFamily="49" charset="0"/>
              </a:rPr>
              <a:t>2. Grind the beans</a:t>
            </a:r>
          </a:p>
          <a:p>
            <a:r>
              <a:rPr lang="en-US" sz="1200" b="0" dirty="0">
                <a:effectLst/>
                <a:latin typeface="Consolas" panose="020B0609020204030204" pitchFamily="49" charset="0"/>
              </a:rPr>
              <a:t>3. Put a filter in the brewer and rinse with hot water</a:t>
            </a:r>
          </a:p>
          <a:p>
            <a:r>
              <a:rPr lang="en-US" sz="1200" b="0" dirty="0">
                <a:effectLst/>
                <a:latin typeface="Consolas" panose="020B0609020204030204" pitchFamily="49" charset="0"/>
              </a:rPr>
              <a:t>4. Add the grounds to the filter</a:t>
            </a:r>
          </a:p>
          <a:p>
            <a:r>
              <a:rPr lang="en-US" sz="1200" b="0" dirty="0">
                <a:effectLst/>
                <a:latin typeface="Consolas" panose="020B0609020204030204" pitchFamily="49" charset="0"/>
              </a:rPr>
              <a:t>5. Heat water to </a:t>
            </a:r>
            <a:r>
              <a:rPr lang="en-US" sz="1200" b="0" strike="sngStrike" dirty="0">
                <a:latin typeface="Consolas" panose="020B0609020204030204" pitchFamily="49" charset="0"/>
              </a:rPr>
              <a:t>50°C</a:t>
            </a:r>
            <a:r>
              <a:rPr lang="en-US" sz="1200" b="0" dirty="0">
                <a:effectLst/>
                <a:latin typeface="Consolas" panose="020B0609020204030204" pitchFamily="49" charset="0"/>
              </a:rPr>
              <a:t> 90°C and 95°C</a:t>
            </a:r>
          </a:p>
          <a:p>
            <a:r>
              <a:rPr lang="en-US" sz="1200" b="0" dirty="0">
                <a:effectLst/>
                <a:latin typeface="Consolas" panose="020B0609020204030204" pitchFamily="49" charset="0"/>
              </a:rPr>
              <a:t>6. Slowly and steadily pour just enough water over the grounds to saturate them completely, starting from the middle and working your way outward. This should take 3 to 4 minutes.</a:t>
            </a:r>
          </a:p>
          <a:p>
            <a:r>
              <a:rPr lang="en-US" sz="1200" b="0" dirty="0">
                <a:effectLst/>
                <a:latin typeface="Consolas" panose="020B0609020204030204" pitchFamily="49" charset="0"/>
              </a:rPr>
              <a:t>7. Carefully remove the filter</a:t>
            </a:r>
          </a:p>
          <a:p>
            <a:r>
              <a:rPr lang="en-US" sz="1200" b="0" dirty="0">
                <a:effectLst/>
                <a:latin typeface="Consolas" panose="020B0609020204030204" pitchFamily="49" charset="0"/>
              </a:rPr>
              <a:t>8. Serve and enjoy</a:t>
            </a:r>
          </a:p>
        </p:txBody>
      </p:sp>
      <p:grpSp>
        <p:nvGrpSpPr>
          <p:cNvPr id="42" name="Group 41">
            <a:extLst>
              <a:ext uri="{FF2B5EF4-FFF2-40B4-BE49-F238E27FC236}">
                <a16:creationId xmlns:a16="http://schemas.microsoft.com/office/drawing/2014/main" id="{D1486E01-3CCE-426A-8B44-96853504B1F4}"/>
              </a:ext>
            </a:extLst>
          </p:cNvPr>
          <p:cNvGrpSpPr/>
          <p:nvPr/>
        </p:nvGrpSpPr>
        <p:grpSpPr>
          <a:xfrm>
            <a:off x="6268669" y="2317967"/>
            <a:ext cx="1734290" cy="360000"/>
            <a:chOff x="745299" y="4184443"/>
            <a:chExt cx="1734290" cy="360000"/>
          </a:xfrm>
        </p:grpSpPr>
        <p:sp>
          <p:nvSpPr>
            <p:cNvPr id="43" name="TextBox 42">
              <a:extLst>
                <a:ext uri="{FF2B5EF4-FFF2-40B4-BE49-F238E27FC236}">
                  <a16:creationId xmlns:a16="http://schemas.microsoft.com/office/drawing/2014/main" id="{AA4D8567-5BED-4A24-9E21-D0D42CFB373D}"/>
                </a:ext>
              </a:extLst>
            </p:cNvPr>
            <p:cNvSpPr txBox="1"/>
            <p:nvPr/>
          </p:nvSpPr>
          <p:spPr>
            <a:xfrm>
              <a:off x="1031970" y="4256721"/>
              <a:ext cx="1447619" cy="215444"/>
            </a:xfrm>
            <a:prstGeom prst="rect">
              <a:avLst/>
            </a:prstGeom>
            <a:noFill/>
          </p:spPr>
          <p:txBody>
            <a:bodyPr wrap="square" lIns="0" tIns="0" rIns="0" bIns="0" rtlCol="0">
              <a:spAutoFit/>
            </a:bodyPr>
            <a:lstStyle/>
            <a:p>
              <a:r>
                <a:rPr lang="en-US" sz="1400" b="1" dirty="0"/>
                <a:t>coffee-greatness</a:t>
              </a:r>
              <a:endParaRPr lang="en-AU" sz="1400" dirty="0" err="1"/>
            </a:p>
          </p:txBody>
        </p:sp>
        <p:pic>
          <p:nvPicPr>
            <p:cNvPr id="44" name="Picture 43" descr="A picture containing drawing&#10;&#10;Description automatically generated">
              <a:extLst>
                <a:ext uri="{FF2B5EF4-FFF2-40B4-BE49-F238E27FC236}">
                  <a16:creationId xmlns:a16="http://schemas.microsoft.com/office/drawing/2014/main" id="{ABE97F39-6DC4-4784-B191-04CC920A70E1}"/>
                </a:ext>
              </a:extLst>
            </p:cNvPr>
            <p:cNvPicPr>
              <a:picLocks noChangeAspect="1"/>
            </p:cNvPicPr>
            <p:nvPr/>
          </p:nvPicPr>
          <p:blipFill>
            <a:blip r:embed="rId6"/>
            <a:stretch>
              <a:fillRect/>
            </a:stretch>
          </p:blipFill>
          <p:spPr>
            <a:xfrm>
              <a:off x="745299" y="4184443"/>
              <a:ext cx="225000" cy="360000"/>
            </a:xfrm>
            <a:prstGeom prst="rect">
              <a:avLst/>
            </a:prstGeom>
          </p:spPr>
        </p:pic>
      </p:grpSp>
      <p:grpSp>
        <p:nvGrpSpPr>
          <p:cNvPr id="46" name="Group 45">
            <a:extLst>
              <a:ext uri="{FF2B5EF4-FFF2-40B4-BE49-F238E27FC236}">
                <a16:creationId xmlns:a16="http://schemas.microsoft.com/office/drawing/2014/main" id="{D96FB168-56A3-475A-8AAC-0BB41BEDAD60}"/>
              </a:ext>
            </a:extLst>
          </p:cNvPr>
          <p:cNvGrpSpPr/>
          <p:nvPr/>
        </p:nvGrpSpPr>
        <p:grpSpPr>
          <a:xfrm>
            <a:off x="641635" y="2324132"/>
            <a:ext cx="1580864" cy="360000"/>
            <a:chOff x="745299" y="4184443"/>
            <a:chExt cx="1580864" cy="360000"/>
          </a:xfrm>
        </p:grpSpPr>
        <p:sp>
          <p:nvSpPr>
            <p:cNvPr id="47" name="TextBox 46">
              <a:extLst>
                <a:ext uri="{FF2B5EF4-FFF2-40B4-BE49-F238E27FC236}">
                  <a16:creationId xmlns:a16="http://schemas.microsoft.com/office/drawing/2014/main" id="{9D6CC315-108D-4D4C-8157-169C46FA7506}"/>
                </a:ext>
              </a:extLst>
            </p:cNvPr>
            <p:cNvSpPr txBox="1"/>
            <p:nvPr/>
          </p:nvSpPr>
          <p:spPr>
            <a:xfrm>
              <a:off x="1031970" y="4256721"/>
              <a:ext cx="1294193" cy="215444"/>
            </a:xfrm>
            <a:prstGeom prst="rect">
              <a:avLst/>
            </a:prstGeom>
            <a:noFill/>
          </p:spPr>
          <p:txBody>
            <a:bodyPr wrap="square" lIns="0" tIns="0" rIns="0" bIns="0" rtlCol="0">
              <a:spAutoFit/>
            </a:bodyPr>
            <a:lstStyle/>
            <a:p>
              <a:r>
                <a:rPr lang="en-US" sz="1400" b="1" dirty="0"/>
                <a:t>master</a:t>
              </a:r>
              <a:endParaRPr lang="en-AU" sz="1400" dirty="0" err="1"/>
            </a:p>
          </p:txBody>
        </p:sp>
        <p:pic>
          <p:nvPicPr>
            <p:cNvPr id="48" name="Picture 47" descr="A picture containing drawing&#10;&#10;Description automatically generated">
              <a:extLst>
                <a:ext uri="{FF2B5EF4-FFF2-40B4-BE49-F238E27FC236}">
                  <a16:creationId xmlns:a16="http://schemas.microsoft.com/office/drawing/2014/main" id="{5BDEC46C-53E0-4E65-9F69-D942C26EF11E}"/>
                </a:ext>
              </a:extLst>
            </p:cNvPr>
            <p:cNvPicPr>
              <a:picLocks noChangeAspect="1"/>
            </p:cNvPicPr>
            <p:nvPr/>
          </p:nvPicPr>
          <p:blipFill>
            <a:blip r:embed="rId6"/>
            <a:stretch>
              <a:fillRect/>
            </a:stretch>
          </p:blipFill>
          <p:spPr>
            <a:xfrm>
              <a:off x="745299" y="4184443"/>
              <a:ext cx="225000" cy="360000"/>
            </a:xfrm>
            <a:prstGeom prst="rect">
              <a:avLst/>
            </a:prstGeom>
          </p:spPr>
        </p:pic>
      </p:grpSp>
      <p:sp>
        <p:nvSpPr>
          <p:cNvPr id="7" name="Rectangle: Rounded Corners 6">
            <a:extLst>
              <a:ext uri="{FF2B5EF4-FFF2-40B4-BE49-F238E27FC236}">
                <a16:creationId xmlns:a16="http://schemas.microsoft.com/office/drawing/2014/main" id="{D655DC51-B2B8-4542-B007-7807DF35781C}"/>
              </a:ext>
            </a:extLst>
          </p:cNvPr>
          <p:cNvSpPr/>
          <p:nvPr/>
        </p:nvSpPr>
        <p:spPr>
          <a:xfrm>
            <a:off x="339018" y="4356100"/>
            <a:ext cx="11502145" cy="276999"/>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Tree>
    <p:extLst>
      <p:ext uri="{BB962C8B-B14F-4D97-AF65-F5344CB8AC3E}">
        <p14:creationId xmlns:p14="http://schemas.microsoft.com/office/powerpoint/2010/main" val="82942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55</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830997"/>
          </a:xfrm>
          <a:prstGeom prst="rect">
            <a:avLst/>
          </a:prstGeom>
          <a:noFill/>
        </p:spPr>
        <p:txBody>
          <a:bodyPr wrap="square" lIns="0" tIns="0" rIns="0" bIns="0" rtlCol="0">
            <a:spAutoFit/>
          </a:bodyPr>
          <a:lstStyle/>
          <a:p>
            <a:r>
              <a:rPr lang="en-US" sz="1800" dirty="0"/>
              <a:t>Let’s demonstrate this by making a change directly to a file in the remote repository to mimic a change from another developer. And let’s also make a different change to the same file and the same line to our local repository. </a:t>
            </a:r>
          </a:p>
        </p:txBody>
      </p:sp>
      <p:grpSp>
        <p:nvGrpSpPr>
          <p:cNvPr id="80" name="Group 79">
            <a:extLst>
              <a:ext uri="{FF2B5EF4-FFF2-40B4-BE49-F238E27FC236}">
                <a16:creationId xmlns:a16="http://schemas.microsoft.com/office/drawing/2014/main" id="{57B3ECC4-2AE7-48F2-A38F-54F204E6E8EF}"/>
              </a:ext>
            </a:extLst>
          </p:cNvPr>
          <p:cNvGrpSpPr/>
          <p:nvPr/>
        </p:nvGrpSpPr>
        <p:grpSpPr>
          <a:xfrm>
            <a:off x="1227902" y="2620694"/>
            <a:ext cx="6202363" cy="2061452"/>
            <a:chOff x="5638800" y="1410054"/>
            <a:chExt cx="6202363" cy="1771437"/>
          </a:xfrm>
        </p:grpSpPr>
        <p:grpSp>
          <p:nvGrpSpPr>
            <p:cNvPr id="81" name="Group 80">
              <a:extLst>
                <a:ext uri="{FF2B5EF4-FFF2-40B4-BE49-F238E27FC236}">
                  <a16:creationId xmlns:a16="http://schemas.microsoft.com/office/drawing/2014/main" id="{00BD660D-EB16-4F50-AEB6-D9F1B044DD37}"/>
                </a:ext>
              </a:extLst>
            </p:cNvPr>
            <p:cNvGrpSpPr/>
            <p:nvPr/>
          </p:nvGrpSpPr>
          <p:grpSpPr>
            <a:xfrm>
              <a:off x="5638800" y="1410054"/>
              <a:ext cx="6202363" cy="1771437"/>
              <a:chOff x="5638800" y="1410054"/>
              <a:chExt cx="6202363" cy="1771437"/>
            </a:xfrm>
          </p:grpSpPr>
          <p:sp>
            <p:nvSpPr>
              <p:cNvPr id="83" name="Rectangle 82">
                <a:extLst>
                  <a:ext uri="{FF2B5EF4-FFF2-40B4-BE49-F238E27FC236}">
                    <a16:creationId xmlns:a16="http://schemas.microsoft.com/office/drawing/2014/main" id="{BA2C2728-2A80-4A2E-84C4-5E00A7A15B75}"/>
                  </a:ext>
                </a:extLst>
              </p:cNvPr>
              <p:cNvSpPr/>
              <p:nvPr/>
            </p:nvSpPr>
            <p:spPr>
              <a:xfrm>
                <a:off x="5638800" y="1410054"/>
                <a:ext cx="6202363" cy="1771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84" name="Rectangle 83">
                <a:extLst>
                  <a:ext uri="{FF2B5EF4-FFF2-40B4-BE49-F238E27FC236}">
                    <a16:creationId xmlns:a16="http://schemas.microsoft.com/office/drawing/2014/main" id="{68B33BBD-14A7-45E9-B3B4-052BD4A8004F}"/>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82" name="TextBox 81">
              <a:extLst>
                <a:ext uri="{FF2B5EF4-FFF2-40B4-BE49-F238E27FC236}">
                  <a16:creationId xmlns:a16="http://schemas.microsoft.com/office/drawing/2014/main" id="{054E2DD2-2FE2-43A1-AEEC-51D35788CE8C}"/>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87" name="Picture 86" descr="A close up of a logo&#10;&#10;Description automatically generated">
            <a:extLst>
              <a:ext uri="{FF2B5EF4-FFF2-40B4-BE49-F238E27FC236}">
                <a16:creationId xmlns:a16="http://schemas.microsoft.com/office/drawing/2014/main" id="{71CCD16D-95AA-4FCD-953C-ADC7B5EB8E40}"/>
              </a:ext>
            </a:extLst>
          </p:cNvPr>
          <p:cNvPicPr>
            <a:picLocks noChangeAspect="1"/>
          </p:cNvPicPr>
          <p:nvPr/>
        </p:nvPicPr>
        <p:blipFill>
          <a:blip r:embed="rId5"/>
          <a:stretch>
            <a:fillRect/>
          </a:stretch>
        </p:blipFill>
        <p:spPr>
          <a:xfrm>
            <a:off x="465404" y="2620694"/>
            <a:ext cx="540000" cy="540000"/>
          </a:xfrm>
          <a:prstGeom prst="rect">
            <a:avLst/>
          </a:prstGeom>
        </p:spPr>
      </p:pic>
      <p:sp>
        <p:nvSpPr>
          <p:cNvPr id="88" name="TextBox 87">
            <a:extLst>
              <a:ext uri="{FF2B5EF4-FFF2-40B4-BE49-F238E27FC236}">
                <a16:creationId xmlns:a16="http://schemas.microsoft.com/office/drawing/2014/main" id="{07778A3D-49AD-40B5-8EED-232008570475}"/>
              </a:ext>
            </a:extLst>
          </p:cNvPr>
          <p:cNvSpPr txBox="1"/>
          <p:nvPr/>
        </p:nvSpPr>
        <p:spPr>
          <a:xfrm>
            <a:off x="1281083" y="3095066"/>
            <a:ext cx="6096000" cy="1569660"/>
          </a:xfrm>
          <a:prstGeom prst="rect">
            <a:avLst/>
          </a:prstGeom>
          <a:noFill/>
        </p:spPr>
        <p:txBody>
          <a:bodyPr wrap="square">
            <a:spAutoFit/>
          </a:bodyPr>
          <a:lstStyle/>
          <a:p>
            <a:r>
              <a:rPr lang="en-AU" sz="1200" dirty="0"/>
              <a:t>&gt; # make a change directly to a file in the remote repository to mimic change from another developer</a:t>
            </a:r>
          </a:p>
          <a:p>
            <a:r>
              <a:rPr lang="en-AU" sz="1200" dirty="0"/>
              <a:t>&gt; # make a different change to the same file in the local repository </a:t>
            </a:r>
          </a:p>
          <a:p>
            <a:r>
              <a:rPr lang="en-AU" sz="1200" dirty="0"/>
              <a:t>&gt; </a:t>
            </a:r>
            <a:r>
              <a:rPr lang="en-US" sz="1200" dirty="0"/>
              <a:t>git fetch # fetch a list of changes to the branch you’re currently on </a:t>
            </a:r>
          </a:p>
          <a:p>
            <a:r>
              <a:rPr lang="en-AU" sz="1200" dirty="0"/>
              <a:t>&gt; git diff &lt;</a:t>
            </a:r>
            <a:r>
              <a:rPr lang="en-AU" sz="1200" dirty="0" err="1"/>
              <a:t>local_branch_name</a:t>
            </a:r>
            <a:r>
              <a:rPr lang="en-AU" sz="1200" dirty="0"/>
              <a:t>&gt; &lt;</a:t>
            </a:r>
            <a:r>
              <a:rPr lang="en-AU" sz="1200" dirty="0" err="1"/>
              <a:t>remote_branch_name</a:t>
            </a:r>
            <a:r>
              <a:rPr lang="en-AU" sz="1200" dirty="0"/>
              <a:t>&gt; # review the differences before pulling</a:t>
            </a:r>
          </a:p>
          <a:p>
            <a:r>
              <a:rPr lang="en-AU" sz="1200" dirty="0"/>
              <a:t>&gt; git pull # pull the changes to your branch – this should throw a merge conflict! </a:t>
            </a:r>
          </a:p>
          <a:p>
            <a:r>
              <a:rPr lang="en-AU" sz="1200" dirty="0"/>
              <a:t>&gt; git status </a:t>
            </a:r>
          </a:p>
        </p:txBody>
      </p:sp>
      <p:sp>
        <p:nvSpPr>
          <p:cNvPr id="14" name="Rectangle: Rounded Corners 13">
            <a:extLst>
              <a:ext uri="{FF2B5EF4-FFF2-40B4-BE49-F238E27FC236}">
                <a16:creationId xmlns:a16="http://schemas.microsoft.com/office/drawing/2014/main" id="{3924A8FD-D690-463F-8FB5-870E1F3C6711}"/>
              </a:ext>
            </a:extLst>
          </p:cNvPr>
          <p:cNvSpPr/>
          <p:nvPr/>
        </p:nvSpPr>
        <p:spPr>
          <a:xfrm>
            <a:off x="8278937" y="2463801"/>
            <a:ext cx="3514114" cy="188129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D9E52940-F22F-408F-AC1D-4ACABA3F073B}"/>
              </a:ext>
            </a:extLst>
          </p:cNvPr>
          <p:cNvSpPr txBox="1"/>
          <p:nvPr/>
        </p:nvSpPr>
        <p:spPr>
          <a:xfrm>
            <a:off x="8948267" y="2613337"/>
            <a:ext cx="2619417" cy="1661993"/>
          </a:xfrm>
          <a:prstGeom prst="rect">
            <a:avLst/>
          </a:prstGeom>
          <a:noFill/>
        </p:spPr>
        <p:txBody>
          <a:bodyPr wrap="square" lIns="0" tIns="0" rIns="0" bIns="0" rtlCol="0">
            <a:spAutoFit/>
          </a:bodyPr>
          <a:lstStyle/>
          <a:p>
            <a:r>
              <a:rPr lang="en-US" sz="1200" dirty="0"/>
              <a:t>I didn’t do a merge, so why is Git complaining there is a merge conflict? </a:t>
            </a:r>
          </a:p>
          <a:p>
            <a:endParaRPr lang="en-US" sz="1200" dirty="0"/>
          </a:p>
          <a:p>
            <a:r>
              <a:rPr lang="en-US" sz="1200" dirty="0"/>
              <a:t>Merge conflicts typically arise when executing “git merge” between two branches. We are experiencing it now in this example because “git pull” is a combination of “git fetch” and “git merge”.</a:t>
            </a:r>
            <a:endParaRPr lang="en-AU" sz="1200" dirty="0" err="1"/>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6"/>
          <a:stretch>
            <a:fillRect/>
          </a:stretch>
        </p:blipFill>
        <p:spPr>
          <a:xfrm>
            <a:off x="11706226" y="6272741"/>
            <a:ext cx="313329" cy="466486"/>
          </a:xfrm>
          <a:prstGeom prst="rect">
            <a:avLst/>
          </a:prstGeom>
        </p:spPr>
      </p:pic>
      <p:sp>
        <p:nvSpPr>
          <p:cNvPr id="21" name="Rectangle: Rounded Corners 20">
            <a:extLst>
              <a:ext uri="{FF2B5EF4-FFF2-40B4-BE49-F238E27FC236}">
                <a16:creationId xmlns:a16="http://schemas.microsoft.com/office/drawing/2014/main" id="{ADF49721-3BC7-47DB-BF3D-50EF333A662E}"/>
              </a:ext>
            </a:extLst>
          </p:cNvPr>
          <p:cNvSpPr/>
          <p:nvPr/>
        </p:nvSpPr>
        <p:spPr>
          <a:xfrm>
            <a:off x="1227902" y="5060781"/>
            <a:ext cx="3458610" cy="157351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2" name="TextBox 21">
            <a:extLst>
              <a:ext uri="{FF2B5EF4-FFF2-40B4-BE49-F238E27FC236}">
                <a16:creationId xmlns:a16="http://schemas.microsoft.com/office/drawing/2014/main" id="{C6DBA442-D792-420C-B073-D625468D4E60}"/>
              </a:ext>
            </a:extLst>
          </p:cNvPr>
          <p:cNvSpPr txBox="1"/>
          <p:nvPr/>
        </p:nvSpPr>
        <p:spPr>
          <a:xfrm>
            <a:off x="1897232" y="5210317"/>
            <a:ext cx="2354011" cy="1292662"/>
          </a:xfrm>
          <a:prstGeom prst="rect">
            <a:avLst/>
          </a:prstGeom>
          <a:noFill/>
        </p:spPr>
        <p:txBody>
          <a:bodyPr wrap="square" lIns="0" tIns="0" rIns="0" bIns="0" rtlCol="0">
            <a:spAutoFit/>
          </a:bodyPr>
          <a:lstStyle/>
          <a:p>
            <a:pPr algn="l"/>
            <a:r>
              <a:rPr lang="en-US" sz="1200" dirty="0"/>
              <a:t>What if I want to cancel the merge? </a:t>
            </a:r>
          </a:p>
          <a:p>
            <a:pPr algn="l"/>
            <a:endParaRPr lang="en-US" sz="1200" dirty="0"/>
          </a:p>
          <a:p>
            <a:pPr algn="l"/>
            <a:r>
              <a:rPr lang="en-US" sz="1200" dirty="0"/>
              <a:t>Use “git merge --abort”. This will exit the merge process and return the branch to a state before the merge. </a:t>
            </a:r>
          </a:p>
        </p:txBody>
      </p:sp>
      <p:pic>
        <p:nvPicPr>
          <p:cNvPr id="23" name="Picture 22" descr="A picture containing drawing&#10;&#10;Description automatically generated">
            <a:extLst>
              <a:ext uri="{FF2B5EF4-FFF2-40B4-BE49-F238E27FC236}">
                <a16:creationId xmlns:a16="http://schemas.microsoft.com/office/drawing/2014/main" id="{1E4C66B9-24F7-49ED-A6A3-A99BA78EA29D}"/>
              </a:ext>
            </a:extLst>
          </p:cNvPr>
          <p:cNvPicPr>
            <a:picLocks noChangeAspect="1"/>
          </p:cNvPicPr>
          <p:nvPr/>
        </p:nvPicPr>
        <p:blipFill>
          <a:blip r:embed="rId7"/>
          <a:stretch>
            <a:fillRect/>
          </a:stretch>
        </p:blipFill>
        <p:spPr>
          <a:xfrm>
            <a:off x="1351872" y="5193565"/>
            <a:ext cx="360000" cy="36000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62B09B24-723B-4C66-9346-DC0BAC53B6B4}"/>
              </a:ext>
            </a:extLst>
          </p:cNvPr>
          <p:cNvPicPr>
            <a:picLocks noChangeAspect="1"/>
          </p:cNvPicPr>
          <p:nvPr/>
        </p:nvPicPr>
        <p:blipFill>
          <a:blip r:embed="rId7"/>
          <a:stretch>
            <a:fillRect/>
          </a:stretch>
        </p:blipFill>
        <p:spPr>
          <a:xfrm>
            <a:off x="8409534" y="2599994"/>
            <a:ext cx="360000" cy="360000"/>
          </a:xfrm>
          <a:prstGeom prst="rect">
            <a:avLst/>
          </a:prstGeom>
        </p:spPr>
      </p:pic>
      <p:sp>
        <p:nvSpPr>
          <p:cNvPr id="20" name="Rectangle: Rounded Corners 19">
            <a:extLst>
              <a:ext uri="{FF2B5EF4-FFF2-40B4-BE49-F238E27FC236}">
                <a16:creationId xmlns:a16="http://schemas.microsoft.com/office/drawing/2014/main" id="{9F72101F-6DBA-41F5-99F6-03880334335E}"/>
              </a:ext>
            </a:extLst>
          </p:cNvPr>
          <p:cNvSpPr/>
          <p:nvPr/>
        </p:nvSpPr>
        <p:spPr>
          <a:xfrm>
            <a:off x="8260071" y="4405340"/>
            <a:ext cx="3514114" cy="222895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5" name="TextBox 24">
            <a:extLst>
              <a:ext uri="{FF2B5EF4-FFF2-40B4-BE49-F238E27FC236}">
                <a16:creationId xmlns:a16="http://schemas.microsoft.com/office/drawing/2014/main" id="{E90135A1-114C-4842-AFE9-EA9D2C65EBBB}"/>
              </a:ext>
            </a:extLst>
          </p:cNvPr>
          <p:cNvSpPr txBox="1"/>
          <p:nvPr/>
        </p:nvSpPr>
        <p:spPr>
          <a:xfrm>
            <a:off x="8929401" y="4554876"/>
            <a:ext cx="2619417" cy="2031325"/>
          </a:xfrm>
          <a:prstGeom prst="rect">
            <a:avLst/>
          </a:prstGeom>
          <a:noFill/>
        </p:spPr>
        <p:txBody>
          <a:bodyPr wrap="square" lIns="0" tIns="0" rIns="0" bIns="0" rtlCol="0">
            <a:spAutoFit/>
          </a:bodyPr>
          <a:lstStyle/>
          <a:p>
            <a:r>
              <a:rPr lang="en-US" sz="1200" dirty="0"/>
              <a:t>But didn’t you say that merge conflict only happens when changes are made to same line of code but different branches? </a:t>
            </a:r>
          </a:p>
          <a:p>
            <a:endParaRPr lang="en-US" sz="1200" dirty="0"/>
          </a:p>
          <a:p>
            <a:r>
              <a:rPr lang="en-US" sz="1200" dirty="0"/>
              <a:t>Yes, but the remote branch is a separate branch from the local branch. This is a common issue when two developers are working on the same branch. Communication beforehand is key to avoid this issue. </a:t>
            </a:r>
            <a:endParaRPr lang="en-AU" sz="1200" dirty="0" err="1"/>
          </a:p>
        </p:txBody>
      </p:sp>
      <p:pic>
        <p:nvPicPr>
          <p:cNvPr id="26" name="Picture 25" descr="A picture containing drawing&#10;&#10;Description automatically generated">
            <a:extLst>
              <a:ext uri="{FF2B5EF4-FFF2-40B4-BE49-F238E27FC236}">
                <a16:creationId xmlns:a16="http://schemas.microsoft.com/office/drawing/2014/main" id="{2DFDB736-B386-4183-9291-F29070F35AE4}"/>
              </a:ext>
            </a:extLst>
          </p:cNvPr>
          <p:cNvPicPr>
            <a:picLocks noChangeAspect="1"/>
          </p:cNvPicPr>
          <p:nvPr/>
        </p:nvPicPr>
        <p:blipFill>
          <a:blip r:embed="rId7"/>
          <a:stretch>
            <a:fillRect/>
          </a:stretch>
        </p:blipFill>
        <p:spPr>
          <a:xfrm>
            <a:off x="8390668" y="4541533"/>
            <a:ext cx="360000" cy="360000"/>
          </a:xfrm>
          <a:prstGeom prst="rect">
            <a:avLst/>
          </a:prstGeom>
        </p:spPr>
      </p:pic>
    </p:spTree>
    <p:extLst>
      <p:ext uri="{BB962C8B-B14F-4D97-AF65-F5344CB8AC3E}">
        <p14:creationId xmlns:p14="http://schemas.microsoft.com/office/powerpoint/2010/main" val="1571307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 – How to resolve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56</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531912"/>
            <a:ext cx="9897298" cy="1384995"/>
          </a:xfrm>
          <a:prstGeom prst="rect">
            <a:avLst/>
          </a:prstGeom>
          <a:noFill/>
        </p:spPr>
        <p:txBody>
          <a:bodyPr wrap="square" lIns="0" tIns="0" rIns="0" bIns="0" rtlCol="0">
            <a:spAutoFit/>
          </a:bodyPr>
          <a:lstStyle/>
          <a:p>
            <a:r>
              <a:rPr lang="en-US" sz="1800" dirty="0"/>
              <a:t>Without the use of tools, the way to resolve merge conflicts is to compare line-by-line what the conflicts are between two files and make the necessary changes. That can be very tedious. </a:t>
            </a:r>
          </a:p>
          <a:p>
            <a:endParaRPr lang="en-US" sz="1800" dirty="0"/>
          </a:p>
          <a:p>
            <a:r>
              <a:rPr lang="en-US" sz="1800" dirty="0"/>
              <a:t>Luckily, there are tools available to help us. In the terminal, we can use “git </a:t>
            </a:r>
            <a:r>
              <a:rPr lang="en-US" sz="1800" dirty="0" err="1"/>
              <a:t>mergetool</a:t>
            </a:r>
            <a:r>
              <a:rPr lang="en-US" sz="1800" dirty="0"/>
              <a:t>” to help us resolve merge conflicts. However, </a:t>
            </a:r>
            <a:r>
              <a:rPr lang="en-US" sz="1800" dirty="0" err="1"/>
              <a:t>mergetool</a:t>
            </a:r>
            <a:r>
              <a:rPr lang="en-US" sz="1800" dirty="0"/>
              <a:t> does not have the most intuitive UI.</a:t>
            </a:r>
            <a:endParaRPr lang="en-AU" sz="1800" dirty="0" err="1"/>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pSp>
        <p:nvGrpSpPr>
          <p:cNvPr id="25" name="Group 24">
            <a:extLst>
              <a:ext uri="{FF2B5EF4-FFF2-40B4-BE49-F238E27FC236}">
                <a16:creationId xmlns:a16="http://schemas.microsoft.com/office/drawing/2014/main" id="{C705B1F6-BB1D-4074-A781-5654A4347CAC}"/>
              </a:ext>
            </a:extLst>
          </p:cNvPr>
          <p:cNvGrpSpPr/>
          <p:nvPr/>
        </p:nvGrpSpPr>
        <p:grpSpPr>
          <a:xfrm>
            <a:off x="1227903" y="3103292"/>
            <a:ext cx="4271198" cy="1730138"/>
            <a:chOff x="5638801" y="1410053"/>
            <a:chExt cx="4271198" cy="1486735"/>
          </a:xfrm>
        </p:grpSpPr>
        <p:grpSp>
          <p:nvGrpSpPr>
            <p:cNvPr id="26" name="Group 25">
              <a:extLst>
                <a:ext uri="{FF2B5EF4-FFF2-40B4-BE49-F238E27FC236}">
                  <a16:creationId xmlns:a16="http://schemas.microsoft.com/office/drawing/2014/main" id="{679C7DAF-9722-4DB4-A9D7-A1F020421751}"/>
                </a:ext>
              </a:extLst>
            </p:cNvPr>
            <p:cNvGrpSpPr/>
            <p:nvPr/>
          </p:nvGrpSpPr>
          <p:grpSpPr>
            <a:xfrm>
              <a:off x="5638801" y="1410053"/>
              <a:ext cx="4271198" cy="1486735"/>
              <a:chOff x="5638801" y="1410053"/>
              <a:chExt cx="4271198" cy="1486735"/>
            </a:xfrm>
          </p:grpSpPr>
          <p:sp>
            <p:nvSpPr>
              <p:cNvPr id="28" name="Rectangle 27">
                <a:extLst>
                  <a:ext uri="{FF2B5EF4-FFF2-40B4-BE49-F238E27FC236}">
                    <a16:creationId xmlns:a16="http://schemas.microsoft.com/office/drawing/2014/main" id="{4F132572-AC5F-4A48-A6A7-6A1E9F2FC48C}"/>
                  </a:ext>
                </a:extLst>
              </p:cNvPr>
              <p:cNvSpPr/>
              <p:nvPr/>
            </p:nvSpPr>
            <p:spPr>
              <a:xfrm>
                <a:off x="5638801" y="1410053"/>
                <a:ext cx="4271198" cy="1486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9" name="Rectangle 28">
                <a:extLst>
                  <a:ext uri="{FF2B5EF4-FFF2-40B4-BE49-F238E27FC236}">
                    <a16:creationId xmlns:a16="http://schemas.microsoft.com/office/drawing/2014/main" id="{02C32250-0ACA-45A6-AE7A-EBFFA297DA67}"/>
                  </a:ext>
                </a:extLst>
              </p:cNvPr>
              <p:cNvSpPr/>
              <p:nvPr/>
            </p:nvSpPr>
            <p:spPr>
              <a:xfrm>
                <a:off x="5638801" y="1410054"/>
                <a:ext cx="4271198"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27" name="TextBox 26">
              <a:extLst>
                <a:ext uri="{FF2B5EF4-FFF2-40B4-BE49-F238E27FC236}">
                  <a16:creationId xmlns:a16="http://schemas.microsoft.com/office/drawing/2014/main" id="{0FBDDA31-DE80-4293-91B9-95570DD5ECCB}"/>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30" name="Picture 29" descr="A close up of a logo&#10;&#10;Description automatically generated">
            <a:extLst>
              <a:ext uri="{FF2B5EF4-FFF2-40B4-BE49-F238E27FC236}">
                <a16:creationId xmlns:a16="http://schemas.microsoft.com/office/drawing/2014/main" id="{CFB79AF5-D670-4F1A-9367-5F70315E1D13}"/>
              </a:ext>
            </a:extLst>
          </p:cNvPr>
          <p:cNvPicPr>
            <a:picLocks noChangeAspect="1"/>
          </p:cNvPicPr>
          <p:nvPr/>
        </p:nvPicPr>
        <p:blipFill>
          <a:blip r:embed="rId6"/>
          <a:stretch>
            <a:fillRect/>
          </a:stretch>
        </p:blipFill>
        <p:spPr>
          <a:xfrm>
            <a:off x="465404" y="3103294"/>
            <a:ext cx="540000" cy="540000"/>
          </a:xfrm>
          <a:prstGeom prst="rect">
            <a:avLst/>
          </a:prstGeom>
        </p:spPr>
      </p:pic>
      <p:sp>
        <p:nvSpPr>
          <p:cNvPr id="31" name="TextBox 30">
            <a:extLst>
              <a:ext uri="{FF2B5EF4-FFF2-40B4-BE49-F238E27FC236}">
                <a16:creationId xmlns:a16="http://schemas.microsoft.com/office/drawing/2014/main" id="{CF4FE1CE-A101-493E-8653-10E0911BB041}"/>
              </a:ext>
            </a:extLst>
          </p:cNvPr>
          <p:cNvSpPr txBox="1"/>
          <p:nvPr/>
        </p:nvSpPr>
        <p:spPr>
          <a:xfrm>
            <a:off x="1281083" y="3577666"/>
            <a:ext cx="3964017" cy="830997"/>
          </a:xfrm>
          <a:prstGeom prst="rect">
            <a:avLst/>
          </a:prstGeom>
          <a:noFill/>
        </p:spPr>
        <p:txBody>
          <a:bodyPr wrap="square">
            <a:spAutoFit/>
          </a:bodyPr>
          <a:lstStyle/>
          <a:p>
            <a:r>
              <a:rPr lang="en-AU" sz="1200" dirty="0"/>
              <a:t>&gt; git </a:t>
            </a:r>
            <a:r>
              <a:rPr lang="en-AU" sz="1200" dirty="0" err="1"/>
              <a:t>mergetool</a:t>
            </a:r>
            <a:r>
              <a:rPr lang="en-AU" sz="1200" dirty="0"/>
              <a:t> # </a:t>
            </a:r>
            <a:r>
              <a:rPr lang="en-AU" sz="1200" dirty="0" err="1"/>
              <a:t>mergetool</a:t>
            </a:r>
            <a:r>
              <a:rPr lang="en-AU" sz="1200" dirty="0"/>
              <a:t> will prompt to use </a:t>
            </a:r>
            <a:r>
              <a:rPr lang="en-AU" sz="1200" dirty="0" err="1"/>
              <a:t>vimdiff</a:t>
            </a:r>
            <a:r>
              <a:rPr lang="en-AU" sz="1200" dirty="0"/>
              <a:t> to compare files. Hit return to use </a:t>
            </a:r>
            <a:r>
              <a:rPr lang="en-AU" sz="1200" dirty="0" err="1"/>
              <a:t>vimdiff</a:t>
            </a:r>
            <a:r>
              <a:rPr lang="en-AU" sz="1200" dirty="0"/>
              <a:t>. You should see something similar to the right. </a:t>
            </a:r>
          </a:p>
          <a:p>
            <a:r>
              <a:rPr lang="en-AU" sz="1200" dirty="0"/>
              <a:t>&gt; # type :</a:t>
            </a:r>
            <a:r>
              <a:rPr lang="en-AU" sz="1200" dirty="0" err="1"/>
              <a:t>qa</a:t>
            </a:r>
            <a:r>
              <a:rPr lang="en-AU" sz="1200" dirty="0"/>
              <a:t>! and hit enter to escape </a:t>
            </a:r>
            <a:r>
              <a:rPr lang="en-AU" sz="1200" dirty="0" err="1"/>
              <a:t>vimdiff</a:t>
            </a:r>
            <a:endParaRPr lang="en-AU" sz="1200" dirty="0"/>
          </a:p>
        </p:txBody>
      </p:sp>
      <p:pic>
        <p:nvPicPr>
          <p:cNvPr id="3" name="Picture 2">
            <a:extLst>
              <a:ext uri="{FF2B5EF4-FFF2-40B4-BE49-F238E27FC236}">
                <a16:creationId xmlns:a16="http://schemas.microsoft.com/office/drawing/2014/main" id="{D01D7D30-AEC9-4DE7-A13E-79B388C96586}"/>
              </a:ext>
            </a:extLst>
          </p:cNvPr>
          <p:cNvPicPr>
            <a:picLocks noChangeAspect="1"/>
          </p:cNvPicPr>
          <p:nvPr/>
        </p:nvPicPr>
        <p:blipFill>
          <a:blip r:embed="rId7"/>
          <a:stretch>
            <a:fillRect/>
          </a:stretch>
        </p:blipFill>
        <p:spPr>
          <a:xfrm>
            <a:off x="5723217" y="3103294"/>
            <a:ext cx="5620635" cy="3156083"/>
          </a:xfrm>
          <a:prstGeom prst="rect">
            <a:avLst/>
          </a:prstGeom>
        </p:spPr>
      </p:pic>
      <p:sp>
        <p:nvSpPr>
          <p:cNvPr id="35" name="Rectangle: Rounded Corners 34">
            <a:extLst>
              <a:ext uri="{FF2B5EF4-FFF2-40B4-BE49-F238E27FC236}">
                <a16:creationId xmlns:a16="http://schemas.microsoft.com/office/drawing/2014/main" id="{E7BA6387-3A4F-4963-BE6E-89BD41DBD57C}"/>
              </a:ext>
            </a:extLst>
          </p:cNvPr>
          <p:cNvSpPr/>
          <p:nvPr/>
        </p:nvSpPr>
        <p:spPr>
          <a:xfrm>
            <a:off x="1123128" y="5086704"/>
            <a:ext cx="3514114" cy="131798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36" name="TextBox 35">
            <a:extLst>
              <a:ext uri="{FF2B5EF4-FFF2-40B4-BE49-F238E27FC236}">
                <a16:creationId xmlns:a16="http://schemas.microsoft.com/office/drawing/2014/main" id="{43732DDA-76AD-4C3D-B6D0-637BB8DF0B3B}"/>
              </a:ext>
            </a:extLst>
          </p:cNvPr>
          <p:cNvSpPr txBox="1"/>
          <p:nvPr/>
        </p:nvSpPr>
        <p:spPr>
          <a:xfrm>
            <a:off x="1792458" y="5363240"/>
            <a:ext cx="2522521" cy="923330"/>
          </a:xfrm>
          <a:prstGeom prst="rect">
            <a:avLst/>
          </a:prstGeom>
          <a:noFill/>
        </p:spPr>
        <p:txBody>
          <a:bodyPr wrap="square" lIns="0" tIns="0" rIns="0" bIns="0" rtlCol="0">
            <a:spAutoFit/>
          </a:bodyPr>
          <a:lstStyle/>
          <a:p>
            <a:r>
              <a:rPr lang="en-US" sz="1200" dirty="0"/>
              <a:t>If you are serious about using </a:t>
            </a:r>
            <a:r>
              <a:rPr lang="en-US" sz="1200" dirty="0" err="1"/>
              <a:t>mergetool</a:t>
            </a:r>
            <a:r>
              <a:rPr lang="en-US" sz="1200" dirty="0"/>
              <a:t>, you can learn more about it </a:t>
            </a:r>
            <a:r>
              <a:rPr lang="en-US" sz="1200" dirty="0">
                <a:hlinkClick r:id="rId8"/>
              </a:rPr>
              <a:t>here</a:t>
            </a:r>
            <a:r>
              <a:rPr lang="en-US" sz="1200" dirty="0"/>
              <a:t>. However most modern code editors have built-in merge tools which are much more intuitive to use. </a:t>
            </a:r>
            <a:endParaRPr lang="en-AU" sz="1200" dirty="0" err="1"/>
          </a:p>
        </p:txBody>
      </p:sp>
      <p:pic>
        <p:nvPicPr>
          <p:cNvPr id="37" name="Picture 36" descr="A drawing of a cartoon character&#10;&#10;Description automatically generated">
            <a:extLst>
              <a:ext uri="{FF2B5EF4-FFF2-40B4-BE49-F238E27FC236}">
                <a16:creationId xmlns:a16="http://schemas.microsoft.com/office/drawing/2014/main" id="{1EF332D2-2473-41EA-8EAF-4891DCA3DFC8}"/>
              </a:ext>
            </a:extLst>
          </p:cNvPr>
          <p:cNvPicPr>
            <a:picLocks noChangeAspect="1"/>
          </p:cNvPicPr>
          <p:nvPr/>
        </p:nvPicPr>
        <p:blipFill>
          <a:blip r:embed="rId9"/>
          <a:stretch>
            <a:fillRect/>
          </a:stretch>
        </p:blipFill>
        <p:spPr>
          <a:xfrm>
            <a:off x="1273175" y="5372572"/>
            <a:ext cx="360000" cy="360000"/>
          </a:xfrm>
          <a:prstGeom prst="rect">
            <a:avLst/>
          </a:prstGeom>
        </p:spPr>
      </p:pic>
    </p:spTree>
    <p:extLst>
      <p:ext uri="{BB962C8B-B14F-4D97-AF65-F5344CB8AC3E}">
        <p14:creationId xmlns:p14="http://schemas.microsoft.com/office/powerpoint/2010/main" val="247008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 – How to resolve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722412"/>
            <a:ext cx="9897298" cy="1661993"/>
          </a:xfrm>
          <a:prstGeom prst="rect">
            <a:avLst/>
          </a:prstGeom>
          <a:noFill/>
        </p:spPr>
        <p:txBody>
          <a:bodyPr wrap="square" lIns="0" tIns="0" rIns="0" bIns="0" rtlCol="0">
            <a:spAutoFit/>
          </a:bodyPr>
          <a:lstStyle/>
          <a:p>
            <a:r>
              <a:rPr lang="en-US" sz="1800" dirty="0"/>
              <a:t>Modern code editors come with easy-to-use versions of “merge tool” to help developers resolve merge conflicts. </a:t>
            </a:r>
          </a:p>
          <a:p>
            <a:endParaRPr lang="en-AU" sz="1800" dirty="0"/>
          </a:p>
          <a:p>
            <a:r>
              <a:rPr lang="en-AU" sz="1800" dirty="0"/>
              <a:t>Open up </a:t>
            </a:r>
            <a:r>
              <a:rPr lang="en-AU" sz="1800" b="1" dirty="0"/>
              <a:t>Visual Studio Code</a:t>
            </a:r>
            <a:r>
              <a:rPr lang="en-AU" sz="1800" dirty="0"/>
              <a:t> and you should see something similar to below. </a:t>
            </a:r>
          </a:p>
          <a:p>
            <a:pPr marL="285750" indent="-285750">
              <a:buFont typeface="Arial" panose="020B0604020202020204" pitchFamily="34" charset="0"/>
              <a:buChar char="•"/>
            </a:pPr>
            <a:r>
              <a:rPr lang="en-AU" sz="1800" dirty="0"/>
              <a:t> HEAD: the branch or commit you have checked-out </a:t>
            </a:r>
          </a:p>
          <a:p>
            <a:pPr marL="285750" indent="-285750">
              <a:buFont typeface="Arial" panose="020B0604020202020204" pitchFamily="34" charset="0"/>
              <a:buChar char="•"/>
            </a:pPr>
            <a:r>
              <a:rPr lang="en-US" sz="1800" dirty="0"/>
              <a:t>&lt;</a:t>
            </a:r>
            <a:r>
              <a:rPr lang="en-US" sz="1800" dirty="0" err="1"/>
              <a:t>commit_id</a:t>
            </a:r>
            <a:r>
              <a:rPr lang="en-US" sz="1800" dirty="0"/>
              <a:t>&gt;: the incoming change</a:t>
            </a:r>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pic>
        <p:nvPicPr>
          <p:cNvPr id="7" name="Picture 6">
            <a:extLst>
              <a:ext uri="{FF2B5EF4-FFF2-40B4-BE49-F238E27FC236}">
                <a16:creationId xmlns:a16="http://schemas.microsoft.com/office/drawing/2014/main" id="{7A377465-9B03-4484-A160-9DEF2303DDD1}"/>
              </a:ext>
            </a:extLst>
          </p:cNvPr>
          <p:cNvPicPr>
            <a:picLocks noChangeAspect="1"/>
          </p:cNvPicPr>
          <p:nvPr/>
        </p:nvPicPr>
        <p:blipFill>
          <a:blip r:embed="rId6"/>
          <a:stretch>
            <a:fillRect/>
          </a:stretch>
        </p:blipFill>
        <p:spPr>
          <a:xfrm>
            <a:off x="1227902" y="3709300"/>
            <a:ext cx="9194800" cy="2414586"/>
          </a:xfrm>
          <a:prstGeom prst="rect">
            <a:avLst/>
          </a:prstGeom>
        </p:spPr>
      </p:pic>
      <p:sp>
        <p:nvSpPr>
          <p:cNvPr id="8" name="Rectangle 7">
            <a:extLst>
              <a:ext uri="{FF2B5EF4-FFF2-40B4-BE49-F238E27FC236}">
                <a16:creationId xmlns:a16="http://schemas.microsoft.com/office/drawing/2014/main" id="{6CCF7DD1-34BB-41D4-ACE9-091F90912E26}"/>
              </a:ext>
            </a:extLst>
          </p:cNvPr>
          <p:cNvSpPr/>
          <p:nvPr/>
        </p:nvSpPr>
        <p:spPr>
          <a:xfrm>
            <a:off x="1689100" y="4508500"/>
            <a:ext cx="4813300" cy="1524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Rectangle: Rounded Corners 19">
            <a:extLst>
              <a:ext uri="{FF2B5EF4-FFF2-40B4-BE49-F238E27FC236}">
                <a16:creationId xmlns:a16="http://schemas.microsoft.com/office/drawing/2014/main" id="{B2825A59-2533-471C-9461-D977D29A83F0}"/>
              </a:ext>
            </a:extLst>
          </p:cNvPr>
          <p:cNvSpPr/>
          <p:nvPr/>
        </p:nvSpPr>
        <p:spPr>
          <a:xfrm>
            <a:off x="7111682" y="3333821"/>
            <a:ext cx="3514114" cy="1661993"/>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1" name="TextBox 20">
            <a:extLst>
              <a:ext uri="{FF2B5EF4-FFF2-40B4-BE49-F238E27FC236}">
                <a16:creationId xmlns:a16="http://schemas.microsoft.com/office/drawing/2014/main" id="{DE14E3E4-35EE-4B82-BCC2-C7F3B3B16BAD}"/>
              </a:ext>
            </a:extLst>
          </p:cNvPr>
          <p:cNvSpPr txBox="1"/>
          <p:nvPr/>
        </p:nvSpPr>
        <p:spPr>
          <a:xfrm>
            <a:off x="7781012" y="3483357"/>
            <a:ext cx="2522521" cy="1292662"/>
          </a:xfrm>
          <a:prstGeom prst="rect">
            <a:avLst/>
          </a:prstGeom>
          <a:noFill/>
        </p:spPr>
        <p:txBody>
          <a:bodyPr wrap="square" lIns="0" tIns="0" rIns="0" bIns="0" rtlCol="0">
            <a:spAutoFit/>
          </a:bodyPr>
          <a:lstStyle/>
          <a:p>
            <a:r>
              <a:rPr lang="en-US" sz="1200" dirty="0"/>
              <a:t>You can easily decide what action you want to take by clicking on the buttons e.g. “Accept Current Change”. Or you can delete the conflict markers “&lt;&lt;&lt;&lt; HEAD”, “====” and “&gt;&gt;&gt;&gt; </a:t>
            </a:r>
            <a:r>
              <a:rPr lang="en-US" sz="1200" dirty="0" err="1"/>
              <a:t>commit_id</a:t>
            </a:r>
            <a:r>
              <a:rPr lang="en-US" sz="1200" dirty="0"/>
              <a:t>” and make the changes yourself. </a:t>
            </a:r>
            <a:endParaRPr lang="en-AU" sz="1200" dirty="0" err="1"/>
          </a:p>
        </p:txBody>
      </p:sp>
      <p:pic>
        <p:nvPicPr>
          <p:cNvPr id="22" name="Picture 21" descr="A drawing of a cartoon character&#10;&#10;Description automatically generated">
            <a:extLst>
              <a:ext uri="{FF2B5EF4-FFF2-40B4-BE49-F238E27FC236}">
                <a16:creationId xmlns:a16="http://schemas.microsoft.com/office/drawing/2014/main" id="{E2CE4D94-115A-4D02-B84D-F105A7E8B210}"/>
              </a:ext>
            </a:extLst>
          </p:cNvPr>
          <p:cNvPicPr>
            <a:picLocks noChangeAspect="1"/>
          </p:cNvPicPr>
          <p:nvPr/>
        </p:nvPicPr>
        <p:blipFill>
          <a:blip r:embed="rId7"/>
          <a:stretch>
            <a:fillRect/>
          </a:stretch>
        </p:blipFill>
        <p:spPr>
          <a:xfrm>
            <a:off x="7261729" y="3492689"/>
            <a:ext cx="360000" cy="360000"/>
          </a:xfrm>
          <a:prstGeom prst="rect">
            <a:avLst/>
          </a:prstGeom>
        </p:spPr>
      </p:pic>
      <p:cxnSp>
        <p:nvCxnSpPr>
          <p:cNvPr id="10" name="Straight Connector 9">
            <a:extLst>
              <a:ext uri="{FF2B5EF4-FFF2-40B4-BE49-F238E27FC236}">
                <a16:creationId xmlns:a16="http://schemas.microsoft.com/office/drawing/2014/main" id="{DB27FED1-72CC-47D2-A0EC-420C86AE3F0C}"/>
              </a:ext>
            </a:extLst>
          </p:cNvPr>
          <p:cNvCxnSpPr>
            <a:cxnSpLocks/>
            <a:stCxn id="8" idx="3"/>
            <a:endCxn id="20" idx="1"/>
          </p:cNvCxnSpPr>
          <p:nvPr/>
        </p:nvCxnSpPr>
        <p:spPr>
          <a:xfrm flipV="1">
            <a:off x="6502400" y="4164818"/>
            <a:ext cx="609282" cy="419882"/>
          </a:xfrm>
          <a:prstGeom prst="line">
            <a:avLst/>
          </a:prstGeom>
          <a:ln w="19050" cap="rnd">
            <a:solidFill>
              <a:schemeClr val="accent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56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 – How to resolve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548905"/>
            <a:ext cx="9897298" cy="1938992"/>
          </a:xfrm>
          <a:prstGeom prst="rect">
            <a:avLst/>
          </a:prstGeom>
          <a:noFill/>
        </p:spPr>
        <p:txBody>
          <a:bodyPr wrap="square" lIns="0" tIns="0" rIns="0" bIns="0" rtlCol="0">
            <a:spAutoFit/>
          </a:bodyPr>
          <a:lstStyle/>
          <a:p>
            <a:r>
              <a:rPr lang="en-US" sz="1800" dirty="0"/>
              <a:t>Once the issue has been resolved, we need to let Git know by executing “git add &lt;filename&gt;” to mark the resolution. </a:t>
            </a:r>
          </a:p>
          <a:p>
            <a:endParaRPr lang="en-US" sz="1800" dirty="0"/>
          </a:p>
          <a:p>
            <a:r>
              <a:rPr lang="en-US" sz="1800" dirty="0"/>
              <a:t>Then we tell Git to continue the merge process by using “git merge --continue”. Git will prompt for a merge message, just hit enter to use the default. </a:t>
            </a:r>
          </a:p>
          <a:p>
            <a:endParaRPr lang="en-US" sz="1800" dirty="0"/>
          </a:p>
          <a:p>
            <a:r>
              <a:rPr lang="en-US" sz="1800" dirty="0"/>
              <a:t>And then we send our changes back to the remote using “git push”. </a:t>
            </a:r>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pSp>
        <p:nvGrpSpPr>
          <p:cNvPr id="13" name="Group 12">
            <a:extLst>
              <a:ext uri="{FF2B5EF4-FFF2-40B4-BE49-F238E27FC236}">
                <a16:creationId xmlns:a16="http://schemas.microsoft.com/office/drawing/2014/main" id="{6D12E1A0-88AD-4C93-8D47-4723F060755B}"/>
              </a:ext>
            </a:extLst>
          </p:cNvPr>
          <p:cNvGrpSpPr/>
          <p:nvPr/>
        </p:nvGrpSpPr>
        <p:grpSpPr>
          <a:xfrm>
            <a:off x="1227902" y="3789092"/>
            <a:ext cx="6202363" cy="1456007"/>
            <a:chOff x="5638800" y="1410053"/>
            <a:chExt cx="6202363" cy="1251169"/>
          </a:xfrm>
        </p:grpSpPr>
        <p:grpSp>
          <p:nvGrpSpPr>
            <p:cNvPr id="14" name="Group 13">
              <a:extLst>
                <a:ext uri="{FF2B5EF4-FFF2-40B4-BE49-F238E27FC236}">
                  <a16:creationId xmlns:a16="http://schemas.microsoft.com/office/drawing/2014/main" id="{2BBE37D7-B062-47B2-92DD-440B79E39056}"/>
                </a:ext>
              </a:extLst>
            </p:cNvPr>
            <p:cNvGrpSpPr/>
            <p:nvPr/>
          </p:nvGrpSpPr>
          <p:grpSpPr>
            <a:xfrm>
              <a:off x="5638800" y="1410053"/>
              <a:ext cx="6202363" cy="1251169"/>
              <a:chOff x="5638800" y="1410053"/>
              <a:chExt cx="6202363" cy="1251169"/>
            </a:xfrm>
          </p:grpSpPr>
          <p:sp>
            <p:nvSpPr>
              <p:cNvPr id="16" name="Rectangle 15">
                <a:extLst>
                  <a:ext uri="{FF2B5EF4-FFF2-40B4-BE49-F238E27FC236}">
                    <a16:creationId xmlns:a16="http://schemas.microsoft.com/office/drawing/2014/main" id="{29CAF864-7329-4D7C-8D02-2EF95C816421}"/>
                  </a:ext>
                </a:extLst>
              </p:cNvPr>
              <p:cNvSpPr/>
              <p:nvPr/>
            </p:nvSpPr>
            <p:spPr>
              <a:xfrm>
                <a:off x="5638800" y="1410053"/>
                <a:ext cx="6202363" cy="12511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7" name="Rectangle 16">
                <a:extLst>
                  <a:ext uri="{FF2B5EF4-FFF2-40B4-BE49-F238E27FC236}">
                    <a16:creationId xmlns:a16="http://schemas.microsoft.com/office/drawing/2014/main" id="{69F91C35-8F50-4909-8EDE-9F1A804ABE6D}"/>
                  </a:ext>
                </a:extLst>
              </p:cNvPr>
              <p:cNvSpPr/>
              <p:nvPr/>
            </p:nvSpPr>
            <p:spPr>
              <a:xfrm>
                <a:off x="5638800" y="1410054"/>
                <a:ext cx="6202363"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15" name="TextBox 14">
              <a:extLst>
                <a:ext uri="{FF2B5EF4-FFF2-40B4-BE49-F238E27FC236}">
                  <a16:creationId xmlns:a16="http://schemas.microsoft.com/office/drawing/2014/main" id="{ACC8E302-DB4A-4CB4-9867-D8825FD476DD}"/>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18" name="Picture 17" descr="A close up of a logo&#10;&#10;Description automatically generated">
            <a:extLst>
              <a:ext uri="{FF2B5EF4-FFF2-40B4-BE49-F238E27FC236}">
                <a16:creationId xmlns:a16="http://schemas.microsoft.com/office/drawing/2014/main" id="{05EC9CE3-9246-4443-BBCC-1FE4E03AB24C}"/>
              </a:ext>
            </a:extLst>
          </p:cNvPr>
          <p:cNvPicPr>
            <a:picLocks noChangeAspect="1"/>
          </p:cNvPicPr>
          <p:nvPr/>
        </p:nvPicPr>
        <p:blipFill>
          <a:blip r:embed="rId6"/>
          <a:stretch>
            <a:fillRect/>
          </a:stretch>
        </p:blipFill>
        <p:spPr>
          <a:xfrm>
            <a:off x="465404" y="3789094"/>
            <a:ext cx="540000" cy="540000"/>
          </a:xfrm>
          <a:prstGeom prst="rect">
            <a:avLst/>
          </a:prstGeom>
        </p:spPr>
      </p:pic>
      <p:sp>
        <p:nvSpPr>
          <p:cNvPr id="19" name="TextBox 18">
            <a:extLst>
              <a:ext uri="{FF2B5EF4-FFF2-40B4-BE49-F238E27FC236}">
                <a16:creationId xmlns:a16="http://schemas.microsoft.com/office/drawing/2014/main" id="{9C589460-7EF4-4676-AA7C-2C9C88151848}"/>
              </a:ext>
            </a:extLst>
          </p:cNvPr>
          <p:cNvSpPr txBox="1"/>
          <p:nvPr/>
        </p:nvSpPr>
        <p:spPr>
          <a:xfrm>
            <a:off x="1281083" y="4245504"/>
            <a:ext cx="6096000" cy="830997"/>
          </a:xfrm>
          <a:prstGeom prst="rect">
            <a:avLst/>
          </a:prstGeom>
          <a:noFill/>
        </p:spPr>
        <p:txBody>
          <a:bodyPr wrap="square">
            <a:spAutoFit/>
          </a:bodyPr>
          <a:lstStyle/>
          <a:p>
            <a:r>
              <a:rPr lang="en-AU" sz="1200" dirty="0"/>
              <a:t>&gt; git add make-icecream.md # mark the resolution</a:t>
            </a:r>
          </a:p>
          <a:p>
            <a:r>
              <a:rPr lang="en-AU" sz="1200" dirty="0"/>
              <a:t>&gt; git merge --continue # git will prompt for a merge message. </a:t>
            </a:r>
          </a:p>
          <a:p>
            <a:r>
              <a:rPr lang="en-US" sz="1200" dirty="0"/>
              <a:t>&gt; git log --all --graph --decorate # observe how the branches are now merged</a:t>
            </a:r>
            <a:endParaRPr lang="en-AU" sz="1200" dirty="0"/>
          </a:p>
          <a:p>
            <a:r>
              <a:rPr lang="en-AU" sz="1200" dirty="0"/>
              <a:t>&gt; git push # push changes to remote </a:t>
            </a:r>
          </a:p>
        </p:txBody>
      </p:sp>
    </p:spTree>
    <p:extLst>
      <p:ext uri="{BB962C8B-B14F-4D97-AF65-F5344CB8AC3E}">
        <p14:creationId xmlns:p14="http://schemas.microsoft.com/office/powerpoint/2010/main" val="54734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Merge Conflicts – Exercise Time!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59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404912"/>
            <a:ext cx="9897298" cy="553998"/>
          </a:xfrm>
          <a:prstGeom prst="rect">
            <a:avLst/>
          </a:prstGeom>
          <a:noFill/>
        </p:spPr>
        <p:txBody>
          <a:bodyPr wrap="square" lIns="0" tIns="0" rIns="0" bIns="0" rtlCol="0">
            <a:spAutoFit/>
          </a:bodyPr>
          <a:lstStyle/>
          <a:p>
            <a:r>
              <a:rPr lang="en-US" sz="1800" dirty="0"/>
              <a:t>Recreate a Merge Conflict by using the steps below. </a:t>
            </a:r>
            <a:br>
              <a:rPr lang="en-US" sz="1800" dirty="0"/>
            </a:br>
            <a:r>
              <a:rPr lang="en-US" sz="1800" dirty="0"/>
              <a:t>Note: “#” are comments – do not copy those into terminal</a:t>
            </a:r>
          </a:p>
        </p:txBody>
      </p:sp>
      <p:grpSp>
        <p:nvGrpSpPr>
          <p:cNvPr id="16" name="Group 15">
            <a:extLst>
              <a:ext uri="{FF2B5EF4-FFF2-40B4-BE49-F238E27FC236}">
                <a16:creationId xmlns:a16="http://schemas.microsoft.com/office/drawing/2014/main" id="{4F7B32D4-1C4E-4BC5-96C9-73B61AECC97A}"/>
              </a:ext>
            </a:extLst>
          </p:cNvPr>
          <p:cNvGrpSpPr/>
          <p:nvPr/>
        </p:nvGrpSpPr>
        <p:grpSpPr>
          <a:xfrm>
            <a:off x="1227901" y="2772222"/>
            <a:ext cx="9122599" cy="3336477"/>
            <a:chOff x="5638800" y="1410053"/>
            <a:chExt cx="9122599" cy="2867084"/>
          </a:xfrm>
        </p:grpSpPr>
        <p:grpSp>
          <p:nvGrpSpPr>
            <p:cNvPr id="17" name="Group 16">
              <a:extLst>
                <a:ext uri="{FF2B5EF4-FFF2-40B4-BE49-F238E27FC236}">
                  <a16:creationId xmlns:a16="http://schemas.microsoft.com/office/drawing/2014/main" id="{29E3EC29-6F19-43F5-91A3-301AE5C0B3CF}"/>
                </a:ext>
              </a:extLst>
            </p:cNvPr>
            <p:cNvGrpSpPr/>
            <p:nvPr/>
          </p:nvGrpSpPr>
          <p:grpSpPr>
            <a:xfrm>
              <a:off x="5638800" y="1410053"/>
              <a:ext cx="9122599" cy="2867084"/>
              <a:chOff x="5638800" y="1410053"/>
              <a:chExt cx="9122599" cy="2867084"/>
            </a:xfrm>
          </p:grpSpPr>
          <p:sp>
            <p:nvSpPr>
              <p:cNvPr id="19" name="Rectangle 18">
                <a:extLst>
                  <a:ext uri="{FF2B5EF4-FFF2-40B4-BE49-F238E27FC236}">
                    <a16:creationId xmlns:a16="http://schemas.microsoft.com/office/drawing/2014/main" id="{D020C8A7-01F6-49A1-AFF9-B3B8CA5D496F}"/>
                  </a:ext>
                </a:extLst>
              </p:cNvPr>
              <p:cNvSpPr/>
              <p:nvPr/>
            </p:nvSpPr>
            <p:spPr>
              <a:xfrm>
                <a:off x="5638800" y="1410053"/>
                <a:ext cx="9122599" cy="2867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0" name="Rectangle 19">
                <a:extLst>
                  <a:ext uri="{FF2B5EF4-FFF2-40B4-BE49-F238E27FC236}">
                    <a16:creationId xmlns:a16="http://schemas.microsoft.com/office/drawing/2014/main" id="{7203AE5B-B9DD-4D9F-AFAB-204EB5CA3D2A}"/>
                  </a:ext>
                </a:extLst>
              </p:cNvPr>
              <p:cNvSpPr/>
              <p:nvPr/>
            </p:nvSpPr>
            <p:spPr>
              <a:xfrm>
                <a:off x="5638800" y="1410054"/>
                <a:ext cx="9122599" cy="36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grpSp>
        <p:sp>
          <p:nvSpPr>
            <p:cNvPr id="18" name="TextBox 17">
              <a:extLst>
                <a:ext uri="{FF2B5EF4-FFF2-40B4-BE49-F238E27FC236}">
                  <a16:creationId xmlns:a16="http://schemas.microsoft.com/office/drawing/2014/main" id="{183E5CC4-3ED3-4B13-850F-D2F3D57B6DE8}"/>
                </a:ext>
              </a:extLst>
            </p:cNvPr>
            <p:cNvSpPr txBox="1"/>
            <p:nvPr/>
          </p:nvSpPr>
          <p:spPr>
            <a:xfrm>
              <a:off x="5736402" y="1442255"/>
              <a:ext cx="1692194" cy="276999"/>
            </a:xfrm>
            <a:prstGeom prst="rect">
              <a:avLst/>
            </a:prstGeom>
            <a:noFill/>
          </p:spPr>
          <p:txBody>
            <a:bodyPr wrap="square" lIns="0" tIns="0" rIns="0" bIns="0" rtlCol="0">
              <a:spAutoFit/>
            </a:bodyPr>
            <a:lstStyle/>
            <a:p>
              <a:pPr algn="l"/>
              <a:r>
                <a:rPr lang="en-US" sz="1800" dirty="0"/>
                <a:t>terminal</a:t>
              </a:r>
              <a:endParaRPr lang="en-AU" sz="1800" dirty="0" err="1"/>
            </a:p>
          </p:txBody>
        </p:sp>
      </p:grpSp>
      <p:pic>
        <p:nvPicPr>
          <p:cNvPr id="21" name="Picture 20" descr="A close up of a logo&#10;&#10;Description automatically generated">
            <a:extLst>
              <a:ext uri="{FF2B5EF4-FFF2-40B4-BE49-F238E27FC236}">
                <a16:creationId xmlns:a16="http://schemas.microsoft.com/office/drawing/2014/main" id="{16EE94C4-E7D4-4514-8B1E-5AE972A4D373}"/>
              </a:ext>
            </a:extLst>
          </p:cNvPr>
          <p:cNvPicPr>
            <a:picLocks noChangeAspect="1"/>
          </p:cNvPicPr>
          <p:nvPr/>
        </p:nvPicPr>
        <p:blipFill>
          <a:blip r:embed="rId5"/>
          <a:stretch>
            <a:fillRect/>
          </a:stretch>
        </p:blipFill>
        <p:spPr>
          <a:xfrm>
            <a:off x="465403" y="2772223"/>
            <a:ext cx="540000" cy="540000"/>
          </a:xfrm>
          <a:prstGeom prst="rect">
            <a:avLst/>
          </a:prstGeom>
        </p:spPr>
      </p:pic>
      <p:sp>
        <p:nvSpPr>
          <p:cNvPr id="22" name="TextBox 21">
            <a:extLst>
              <a:ext uri="{FF2B5EF4-FFF2-40B4-BE49-F238E27FC236}">
                <a16:creationId xmlns:a16="http://schemas.microsoft.com/office/drawing/2014/main" id="{571FABA6-4066-4202-9E67-F39320429AEF}"/>
              </a:ext>
            </a:extLst>
          </p:cNvPr>
          <p:cNvSpPr txBox="1"/>
          <p:nvPr/>
        </p:nvSpPr>
        <p:spPr>
          <a:xfrm>
            <a:off x="1325502" y="3312223"/>
            <a:ext cx="9024997" cy="2123658"/>
          </a:xfrm>
          <a:prstGeom prst="rect">
            <a:avLst/>
          </a:prstGeom>
          <a:noFill/>
        </p:spPr>
        <p:txBody>
          <a:bodyPr wrap="square">
            <a:spAutoFit/>
          </a:bodyPr>
          <a:lstStyle/>
          <a:p>
            <a:r>
              <a:rPr lang="en-AU" sz="1200" dirty="0"/>
              <a:t>&gt; # make a change directly to a file in the remote repository to mimic change from another developer</a:t>
            </a:r>
          </a:p>
          <a:p>
            <a:r>
              <a:rPr lang="en-AU" sz="1200" dirty="0"/>
              <a:t>&gt; # make a different change to the same file in the local repository </a:t>
            </a:r>
          </a:p>
          <a:p>
            <a:r>
              <a:rPr lang="en-AU" sz="1200" dirty="0"/>
              <a:t>&gt; </a:t>
            </a:r>
            <a:r>
              <a:rPr lang="en-US" sz="1200" dirty="0"/>
              <a:t>git fetch # fetch a list of changes to the branch you’re currently on </a:t>
            </a:r>
          </a:p>
          <a:p>
            <a:r>
              <a:rPr lang="en-AU" sz="1200" dirty="0"/>
              <a:t>&gt; git diff &lt;</a:t>
            </a:r>
            <a:r>
              <a:rPr lang="en-AU" sz="1200" dirty="0" err="1"/>
              <a:t>local_branch_name</a:t>
            </a:r>
            <a:r>
              <a:rPr lang="en-AU" sz="1200" dirty="0"/>
              <a:t>&gt; &lt;</a:t>
            </a:r>
            <a:r>
              <a:rPr lang="en-AU" sz="1200" dirty="0" err="1"/>
              <a:t>remote_branch_name</a:t>
            </a:r>
            <a:r>
              <a:rPr lang="en-AU" sz="1200" dirty="0"/>
              <a:t>&gt; # review the differences before pulling</a:t>
            </a:r>
          </a:p>
          <a:p>
            <a:r>
              <a:rPr lang="en-AU" sz="1200" dirty="0"/>
              <a:t>&gt; git pull # pull the changes to your branch – this should throw a merge conflict! </a:t>
            </a:r>
          </a:p>
          <a:p>
            <a:r>
              <a:rPr lang="en-AU" sz="1200" dirty="0"/>
              <a:t>&gt; # resolve the merge conflict using either </a:t>
            </a:r>
            <a:r>
              <a:rPr lang="en-AU" sz="1200" dirty="0" err="1"/>
              <a:t>mergetool</a:t>
            </a:r>
            <a:r>
              <a:rPr lang="en-AU" sz="1200" dirty="0"/>
              <a:t> or VS Code</a:t>
            </a:r>
            <a:br>
              <a:rPr lang="en-AU" sz="1200" dirty="0"/>
            </a:br>
            <a:r>
              <a:rPr lang="en-AU" sz="1200" dirty="0"/>
              <a:t>&gt; git add make-icecream.md # mark the resolution</a:t>
            </a:r>
          </a:p>
          <a:p>
            <a:r>
              <a:rPr lang="en-AU" sz="1200" dirty="0"/>
              <a:t>&gt; git merge --continue # git will prompt for a merge message. </a:t>
            </a:r>
          </a:p>
          <a:p>
            <a:r>
              <a:rPr lang="en-US" sz="1200" dirty="0"/>
              <a:t>&gt; git log --all --graph --decorate # observe how the branches are now merged</a:t>
            </a:r>
            <a:endParaRPr lang="en-AU" sz="1200" dirty="0"/>
          </a:p>
          <a:p>
            <a:r>
              <a:rPr lang="en-AU" sz="1200" dirty="0"/>
              <a:t>&gt; git push # push changes to remote </a:t>
            </a:r>
          </a:p>
          <a:p>
            <a:endParaRPr lang="en-AU" sz="1200" dirty="0"/>
          </a:p>
        </p:txBody>
      </p:sp>
      <p:pic>
        <p:nvPicPr>
          <p:cNvPr id="23" name="Picture 22" descr="A picture containing drawing&#10;&#10;Description automatically generated">
            <a:extLst>
              <a:ext uri="{FF2B5EF4-FFF2-40B4-BE49-F238E27FC236}">
                <a16:creationId xmlns:a16="http://schemas.microsoft.com/office/drawing/2014/main" id="{2E34DD29-3A83-4369-9DE8-8DB4CFDF153C}"/>
              </a:ext>
            </a:extLst>
          </p:cNvPr>
          <p:cNvPicPr>
            <a:picLocks noChangeAspect="1"/>
          </p:cNvPicPr>
          <p:nvPr/>
        </p:nvPicPr>
        <p:blipFill>
          <a:blip r:embed="rId6"/>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2806749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Pre-requisites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6</a:t>
            </a:fld>
            <a:endParaRPr lang="en-AU" dirty="0"/>
          </a:p>
        </p:txBody>
      </p:sp>
      <p:pic>
        <p:nvPicPr>
          <p:cNvPr id="4" name="Picture 3" descr="A close up of a sign&#10;&#10;Description automatically generated">
            <a:hlinkClick r:id="rId3" action="ppaction://hlinksldjump"/>
            <a:extLst>
              <a:ext uri="{FF2B5EF4-FFF2-40B4-BE49-F238E27FC236}">
                <a16:creationId xmlns:a16="http://schemas.microsoft.com/office/drawing/2014/main" id="{CD5430F2-091F-44F7-AA7F-E7B15CB50BA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9" name="Picture 8" descr="A close up of a logo&#10;&#10;Description automatically generated">
            <a:extLst>
              <a:ext uri="{FF2B5EF4-FFF2-40B4-BE49-F238E27FC236}">
                <a16:creationId xmlns:a16="http://schemas.microsoft.com/office/drawing/2014/main" id="{3AB79097-F3DF-4C9D-992F-7AEB3B847678}"/>
              </a:ext>
            </a:extLst>
          </p:cNvPr>
          <p:cNvPicPr>
            <a:picLocks noChangeAspect="1"/>
          </p:cNvPicPr>
          <p:nvPr/>
        </p:nvPicPr>
        <p:blipFill>
          <a:blip r:embed="rId5"/>
          <a:stretch>
            <a:fillRect/>
          </a:stretch>
        </p:blipFill>
        <p:spPr>
          <a:xfrm>
            <a:off x="7553325" y="2400300"/>
            <a:ext cx="1800000" cy="1800000"/>
          </a:xfrm>
          <a:prstGeom prst="rect">
            <a:avLst/>
          </a:prstGeom>
        </p:spPr>
      </p:pic>
      <p:sp>
        <p:nvSpPr>
          <p:cNvPr id="11" name="TextBox 10">
            <a:extLst>
              <a:ext uri="{FF2B5EF4-FFF2-40B4-BE49-F238E27FC236}">
                <a16:creationId xmlns:a16="http://schemas.microsoft.com/office/drawing/2014/main" id="{49A0ACCE-98B5-4861-9F6B-7EAE1FB39794}"/>
              </a:ext>
            </a:extLst>
          </p:cNvPr>
          <p:cNvSpPr txBox="1"/>
          <p:nvPr/>
        </p:nvSpPr>
        <p:spPr>
          <a:xfrm>
            <a:off x="6926262" y="4647710"/>
            <a:ext cx="3284537" cy="307777"/>
          </a:xfrm>
          <a:prstGeom prst="rect">
            <a:avLst/>
          </a:prstGeom>
          <a:noFill/>
        </p:spPr>
        <p:txBody>
          <a:bodyPr wrap="square">
            <a:spAutoFit/>
          </a:bodyPr>
          <a:lstStyle/>
          <a:p>
            <a:pPr algn="ctr"/>
            <a:r>
              <a:rPr lang="en-AU" sz="1400" dirty="0">
                <a:hlinkClick r:id="rId6"/>
              </a:rPr>
              <a:t>https://code.visualstudio.com/download</a:t>
            </a:r>
            <a:endParaRPr lang="en-AU" sz="1400" dirty="0"/>
          </a:p>
        </p:txBody>
      </p:sp>
      <p:sp>
        <p:nvSpPr>
          <p:cNvPr id="13" name="TextBox 12">
            <a:extLst>
              <a:ext uri="{FF2B5EF4-FFF2-40B4-BE49-F238E27FC236}">
                <a16:creationId xmlns:a16="http://schemas.microsoft.com/office/drawing/2014/main" id="{2E8AB068-9A7F-48F4-B317-0A19CE06ADA4}"/>
              </a:ext>
            </a:extLst>
          </p:cNvPr>
          <p:cNvSpPr txBox="1"/>
          <p:nvPr/>
        </p:nvSpPr>
        <p:spPr>
          <a:xfrm>
            <a:off x="7000875" y="4362450"/>
            <a:ext cx="3209925" cy="276999"/>
          </a:xfrm>
          <a:prstGeom prst="rect">
            <a:avLst/>
          </a:prstGeom>
          <a:noFill/>
        </p:spPr>
        <p:txBody>
          <a:bodyPr wrap="square" lIns="0" tIns="0" rIns="0" bIns="0" rtlCol="0">
            <a:spAutoFit/>
          </a:bodyPr>
          <a:lstStyle/>
          <a:p>
            <a:pPr algn="ctr"/>
            <a:r>
              <a:rPr lang="en-US" sz="1800" dirty="0"/>
              <a:t>Visual Studio Code</a:t>
            </a:r>
            <a:endParaRPr lang="en-AU" sz="1800" dirty="0" err="1"/>
          </a:p>
        </p:txBody>
      </p:sp>
      <p:sp>
        <p:nvSpPr>
          <p:cNvPr id="15" name="TextBox 14">
            <a:extLst>
              <a:ext uri="{FF2B5EF4-FFF2-40B4-BE49-F238E27FC236}">
                <a16:creationId xmlns:a16="http://schemas.microsoft.com/office/drawing/2014/main" id="{D2E3DD22-43F2-4D57-933B-32068696F9F8}"/>
              </a:ext>
            </a:extLst>
          </p:cNvPr>
          <p:cNvSpPr txBox="1"/>
          <p:nvPr/>
        </p:nvSpPr>
        <p:spPr>
          <a:xfrm>
            <a:off x="1981086" y="4639449"/>
            <a:ext cx="3048000" cy="307777"/>
          </a:xfrm>
          <a:prstGeom prst="rect">
            <a:avLst/>
          </a:prstGeom>
          <a:noFill/>
        </p:spPr>
        <p:txBody>
          <a:bodyPr wrap="square">
            <a:spAutoFit/>
          </a:bodyPr>
          <a:lstStyle/>
          <a:p>
            <a:pPr algn="ctr"/>
            <a:r>
              <a:rPr lang="en-AU" sz="1400" dirty="0">
                <a:hlinkClick r:id="rId7"/>
              </a:rPr>
              <a:t>https://git-scm.com/downloads</a:t>
            </a:r>
            <a:endParaRPr lang="en-AU" sz="1400" dirty="0"/>
          </a:p>
        </p:txBody>
      </p:sp>
      <p:pic>
        <p:nvPicPr>
          <p:cNvPr id="17" name="Picture 16" descr="A picture containing drawing&#10;&#10;Description automatically generated">
            <a:extLst>
              <a:ext uri="{FF2B5EF4-FFF2-40B4-BE49-F238E27FC236}">
                <a16:creationId xmlns:a16="http://schemas.microsoft.com/office/drawing/2014/main" id="{887D4DC5-8279-4539-B3FC-2E965F01CD04}"/>
              </a:ext>
            </a:extLst>
          </p:cNvPr>
          <p:cNvPicPr>
            <a:picLocks noChangeAspect="1"/>
          </p:cNvPicPr>
          <p:nvPr/>
        </p:nvPicPr>
        <p:blipFill>
          <a:blip r:embed="rId8"/>
          <a:stretch>
            <a:fillRect/>
          </a:stretch>
        </p:blipFill>
        <p:spPr>
          <a:xfrm>
            <a:off x="2605087" y="2400300"/>
            <a:ext cx="1800000" cy="1800000"/>
          </a:xfrm>
          <a:prstGeom prst="rect">
            <a:avLst/>
          </a:prstGeom>
        </p:spPr>
      </p:pic>
      <p:sp>
        <p:nvSpPr>
          <p:cNvPr id="18" name="TextBox 17">
            <a:extLst>
              <a:ext uri="{FF2B5EF4-FFF2-40B4-BE49-F238E27FC236}">
                <a16:creationId xmlns:a16="http://schemas.microsoft.com/office/drawing/2014/main" id="{BC5F12A0-BD64-4083-9C7C-29CD9C136A86}"/>
              </a:ext>
            </a:extLst>
          </p:cNvPr>
          <p:cNvSpPr txBox="1"/>
          <p:nvPr/>
        </p:nvSpPr>
        <p:spPr>
          <a:xfrm>
            <a:off x="1900124" y="4370711"/>
            <a:ext cx="3209925" cy="276999"/>
          </a:xfrm>
          <a:prstGeom prst="rect">
            <a:avLst/>
          </a:prstGeom>
          <a:noFill/>
        </p:spPr>
        <p:txBody>
          <a:bodyPr wrap="square" lIns="0" tIns="0" rIns="0" bIns="0" rtlCol="0">
            <a:spAutoFit/>
          </a:bodyPr>
          <a:lstStyle/>
          <a:p>
            <a:pPr algn="ctr"/>
            <a:r>
              <a:rPr lang="en-US" sz="1800" dirty="0"/>
              <a:t>Git</a:t>
            </a:r>
            <a:endParaRPr lang="en-AU" sz="1800" dirty="0" err="1"/>
          </a:p>
        </p:txBody>
      </p:sp>
      <p:sp>
        <p:nvSpPr>
          <p:cNvPr id="19" name="TextBox 18">
            <a:extLst>
              <a:ext uri="{FF2B5EF4-FFF2-40B4-BE49-F238E27FC236}">
                <a16:creationId xmlns:a16="http://schemas.microsoft.com/office/drawing/2014/main" id="{67D4C497-57D2-4CB6-A93C-9F2A4CDFAB7E}"/>
              </a:ext>
            </a:extLst>
          </p:cNvPr>
          <p:cNvSpPr txBox="1"/>
          <p:nvPr/>
        </p:nvSpPr>
        <p:spPr>
          <a:xfrm>
            <a:off x="1227902" y="1404912"/>
            <a:ext cx="8982897" cy="553998"/>
          </a:xfrm>
          <a:prstGeom prst="rect">
            <a:avLst/>
          </a:prstGeom>
          <a:noFill/>
        </p:spPr>
        <p:txBody>
          <a:bodyPr wrap="square" lIns="0" tIns="0" rIns="0" bIns="0" rtlCol="0">
            <a:spAutoFit/>
          </a:bodyPr>
          <a:lstStyle/>
          <a:p>
            <a:r>
              <a:rPr lang="en-US" sz="1800" dirty="0"/>
              <a:t>It is recommended that you have the following software installed on your computer so that you can follow along the exercises. </a:t>
            </a:r>
            <a:endParaRPr lang="en-AU" sz="1800" dirty="0" err="1"/>
          </a:p>
        </p:txBody>
      </p:sp>
      <p:pic>
        <p:nvPicPr>
          <p:cNvPr id="20" name="Picture 19" descr="A picture containing drawing&#10;&#10;Description automatically generated">
            <a:extLst>
              <a:ext uri="{FF2B5EF4-FFF2-40B4-BE49-F238E27FC236}">
                <a16:creationId xmlns:a16="http://schemas.microsoft.com/office/drawing/2014/main" id="{9DB40EF1-E626-4C92-8DE9-982409030628}"/>
              </a:ext>
            </a:extLst>
          </p:cNvPr>
          <p:cNvPicPr>
            <a:picLocks noChangeAspect="1"/>
          </p:cNvPicPr>
          <p:nvPr/>
        </p:nvPicPr>
        <p:blipFill>
          <a:blip r:embed="rId9"/>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58551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Modern IDEs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60</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sp>
        <p:nvSpPr>
          <p:cNvPr id="45" name="TextBox 44">
            <a:extLst>
              <a:ext uri="{FF2B5EF4-FFF2-40B4-BE49-F238E27FC236}">
                <a16:creationId xmlns:a16="http://schemas.microsoft.com/office/drawing/2014/main" id="{302E753B-6092-42E1-A754-BACC7F259AAD}"/>
              </a:ext>
            </a:extLst>
          </p:cNvPr>
          <p:cNvSpPr txBox="1"/>
          <p:nvPr/>
        </p:nvSpPr>
        <p:spPr>
          <a:xfrm>
            <a:off x="1227902" y="1548905"/>
            <a:ext cx="9897298" cy="1384995"/>
          </a:xfrm>
          <a:prstGeom prst="rect">
            <a:avLst/>
          </a:prstGeom>
          <a:noFill/>
        </p:spPr>
        <p:txBody>
          <a:bodyPr wrap="square" lIns="0" tIns="0" rIns="0" bIns="0" rtlCol="0">
            <a:spAutoFit/>
          </a:bodyPr>
          <a:lstStyle/>
          <a:p>
            <a:r>
              <a:rPr lang="en-US" sz="1800" dirty="0"/>
              <a:t>Most Integrated Development Environments (IDEs) come with Git and offers varying levels of ease when using Git. Each IDE offers different features and limitations of interacting with Git. Thus it is important that you understand the fundamentals of Git rather than relying on the features that the IDE provides. </a:t>
            </a:r>
            <a:br>
              <a:rPr lang="en-US" sz="1800" dirty="0"/>
            </a:br>
            <a:r>
              <a:rPr lang="en-US" sz="1800" dirty="0"/>
              <a:t>We shall do a demonstration using Visual Studio Code, a popular light-weight IDE. </a:t>
            </a:r>
          </a:p>
        </p:txBody>
      </p:sp>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pic>
        <p:nvPicPr>
          <p:cNvPr id="7" name="Picture 6" descr="A close up of a logo&#10;&#10;Description automatically generated">
            <a:extLst>
              <a:ext uri="{FF2B5EF4-FFF2-40B4-BE49-F238E27FC236}">
                <a16:creationId xmlns:a16="http://schemas.microsoft.com/office/drawing/2014/main" id="{BCE644C2-3B77-4A52-B729-CE0FB3A327B7}"/>
              </a:ext>
            </a:extLst>
          </p:cNvPr>
          <p:cNvPicPr>
            <a:picLocks noChangeAspect="1"/>
          </p:cNvPicPr>
          <p:nvPr/>
        </p:nvPicPr>
        <p:blipFill>
          <a:blip r:embed="rId6"/>
          <a:stretch>
            <a:fillRect/>
          </a:stretch>
        </p:blipFill>
        <p:spPr>
          <a:xfrm>
            <a:off x="1307698" y="3608370"/>
            <a:ext cx="1440000" cy="1440000"/>
          </a:xfrm>
          <a:prstGeom prst="rect">
            <a:avLst/>
          </a:prstGeom>
        </p:spPr>
      </p:pic>
      <p:pic>
        <p:nvPicPr>
          <p:cNvPr id="9" name="Picture 8" descr="A close up of a logo&#10;&#10;Description automatically generated">
            <a:extLst>
              <a:ext uri="{FF2B5EF4-FFF2-40B4-BE49-F238E27FC236}">
                <a16:creationId xmlns:a16="http://schemas.microsoft.com/office/drawing/2014/main" id="{930B3005-739F-4E8C-8CAC-F63E4EA6641E}"/>
              </a:ext>
            </a:extLst>
          </p:cNvPr>
          <p:cNvPicPr>
            <a:picLocks noChangeAspect="1"/>
          </p:cNvPicPr>
          <p:nvPr/>
        </p:nvPicPr>
        <p:blipFill>
          <a:blip r:embed="rId7"/>
          <a:stretch>
            <a:fillRect/>
          </a:stretch>
        </p:blipFill>
        <p:spPr>
          <a:xfrm>
            <a:off x="6892700" y="3608370"/>
            <a:ext cx="1440000" cy="1440000"/>
          </a:xfrm>
          <a:prstGeom prst="rect">
            <a:avLst/>
          </a:prstGeom>
        </p:spPr>
      </p:pic>
      <p:pic>
        <p:nvPicPr>
          <p:cNvPr id="11" name="Picture 10" descr="A close up of a sign&#10;&#10;Description automatically generated">
            <a:extLst>
              <a:ext uri="{FF2B5EF4-FFF2-40B4-BE49-F238E27FC236}">
                <a16:creationId xmlns:a16="http://schemas.microsoft.com/office/drawing/2014/main" id="{BEEFC918-9EC4-417F-8BED-9F5776853EC1}"/>
              </a:ext>
            </a:extLst>
          </p:cNvPr>
          <p:cNvPicPr>
            <a:picLocks noChangeAspect="1"/>
          </p:cNvPicPr>
          <p:nvPr/>
        </p:nvPicPr>
        <p:blipFill>
          <a:blip r:embed="rId8"/>
          <a:stretch>
            <a:fillRect/>
          </a:stretch>
        </p:blipFill>
        <p:spPr>
          <a:xfrm>
            <a:off x="4100199" y="3608370"/>
            <a:ext cx="1440000" cy="1440000"/>
          </a:xfrm>
          <a:prstGeom prst="rect">
            <a:avLst/>
          </a:prstGeom>
        </p:spPr>
      </p:pic>
      <p:pic>
        <p:nvPicPr>
          <p:cNvPr id="20" name="Picture 19" descr="A close up of a card&#10;&#10;Description automatically generated">
            <a:extLst>
              <a:ext uri="{FF2B5EF4-FFF2-40B4-BE49-F238E27FC236}">
                <a16:creationId xmlns:a16="http://schemas.microsoft.com/office/drawing/2014/main" id="{5EE6A239-899F-43E6-BBA8-458E6B4BD805}"/>
              </a:ext>
            </a:extLst>
          </p:cNvPr>
          <p:cNvPicPr>
            <a:picLocks noChangeAspect="1"/>
          </p:cNvPicPr>
          <p:nvPr/>
        </p:nvPicPr>
        <p:blipFill>
          <a:blip r:embed="rId9"/>
          <a:stretch>
            <a:fillRect/>
          </a:stretch>
        </p:blipFill>
        <p:spPr>
          <a:xfrm>
            <a:off x="9685200" y="3608370"/>
            <a:ext cx="1440000" cy="1440000"/>
          </a:xfrm>
          <a:prstGeom prst="rect">
            <a:avLst/>
          </a:prstGeom>
        </p:spPr>
      </p:pic>
      <p:sp>
        <p:nvSpPr>
          <p:cNvPr id="25" name="TextBox 24">
            <a:extLst>
              <a:ext uri="{FF2B5EF4-FFF2-40B4-BE49-F238E27FC236}">
                <a16:creationId xmlns:a16="http://schemas.microsoft.com/office/drawing/2014/main" id="{FB05F297-9B88-4C0F-84D8-0FF0A6803D92}"/>
              </a:ext>
            </a:extLst>
          </p:cNvPr>
          <p:cNvSpPr txBox="1"/>
          <p:nvPr/>
        </p:nvSpPr>
        <p:spPr>
          <a:xfrm>
            <a:off x="945584" y="5222242"/>
            <a:ext cx="2164227" cy="276999"/>
          </a:xfrm>
          <a:prstGeom prst="rect">
            <a:avLst/>
          </a:prstGeom>
          <a:noFill/>
        </p:spPr>
        <p:txBody>
          <a:bodyPr wrap="square" lIns="0" tIns="0" rIns="0" bIns="0" rtlCol="0">
            <a:spAutoFit/>
          </a:bodyPr>
          <a:lstStyle/>
          <a:p>
            <a:pPr algn="ctr"/>
            <a:r>
              <a:rPr lang="en-US" sz="1800" dirty="0"/>
              <a:t>Visual Studio Code</a:t>
            </a:r>
          </a:p>
        </p:txBody>
      </p:sp>
      <p:sp>
        <p:nvSpPr>
          <p:cNvPr id="26" name="TextBox 25">
            <a:extLst>
              <a:ext uri="{FF2B5EF4-FFF2-40B4-BE49-F238E27FC236}">
                <a16:creationId xmlns:a16="http://schemas.microsoft.com/office/drawing/2014/main" id="{26C0B9EC-F3A8-40F8-9627-EDF0DBAAF6A2}"/>
              </a:ext>
            </a:extLst>
          </p:cNvPr>
          <p:cNvSpPr txBox="1"/>
          <p:nvPr/>
        </p:nvSpPr>
        <p:spPr>
          <a:xfrm>
            <a:off x="3738085" y="5261471"/>
            <a:ext cx="2164227" cy="276999"/>
          </a:xfrm>
          <a:prstGeom prst="rect">
            <a:avLst/>
          </a:prstGeom>
          <a:noFill/>
        </p:spPr>
        <p:txBody>
          <a:bodyPr wrap="square" lIns="0" tIns="0" rIns="0" bIns="0" rtlCol="0">
            <a:spAutoFit/>
          </a:bodyPr>
          <a:lstStyle/>
          <a:p>
            <a:pPr algn="ctr"/>
            <a:r>
              <a:rPr lang="en-US" sz="1800" dirty="0"/>
              <a:t>Sublime Text</a:t>
            </a:r>
          </a:p>
        </p:txBody>
      </p:sp>
      <p:sp>
        <p:nvSpPr>
          <p:cNvPr id="27" name="TextBox 26">
            <a:extLst>
              <a:ext uri="{FF2B5EF4-FFF2-40B4-BE49-F238E27FC236}">
                <a16:creationId xmlns:a16="http://schemas.microsoft.com/office/drawing/2014/main" id="{F5DD1BFC-4BA1-46BF-84BD-6A490B581C97}"/>
              </a:ext>
            </a:extLst>
          </p:cNvPr>
          <p:cNvSpPr txBox="1"/>
          <p:nvPr/>
        </p:nvSpPr>
        <p:spPr>
          <a:xfrm>
            <a:off x="6574553" y="5261471"/>
            <a:ext cx="2164227" cy="276999"/>
          </a:xfrm>
          <a:prstGeom prst="rect">
            <a:avLst/>
          </a:prstGeom>
          <a:noFill/>
        </p:spPr>
        <p:txBody>
          <a:bodyPr wrap="square" lIns="0" tIns="0" rIns="0" bIns="0" rtlCol="0">
            <a:spAutoFit/>
          </a:bodyPr>
          <a:lstStyle/>
          <a:p>
            <a:pPr algn="ctr"/>
            <a:r>
              <a:rPr lang="en-US" sz="1800" dirty="0"/>
              <a:t>Atom</a:t>
            </a:r>
          </a:p>
        </p:txBody>
      </p:sp>
      <p:sp>
        <p:nvSpPr>
          <p:cNvPr id="28" name="TextBox 27">
            <a:extLst>
              <a:ext uri="{FF2B5EF4-FFF2-40B4-BE49-F238E27FC236}">
                <a16:creationId xmlns:a16="http://schemas.microsoft.com/office/drawing/2014/main" id="{AEEB5735-AEA4-4F5F-9D19-B80B8274F46D}"/>
              </a:ext>
            </a:extLst>
          </p:cNvPr>
          <p:cNvSpPr txBox="1"/>
          <p:nvPr/>
        </p:nvSpPr>
        <p:spPr>
          <a:xfrm>
            <a:off x="9323086" y="5222241"/>
            <a:ext cx="2164227" cy="276999"/>
          </a:xfrm>
          <a:prstGeom prst="rect">
            <a:avLst/>
          </a:prstGeom>
          <a:noFill/>
        </p:spPr>
        <p:txBody>
          <a:bodyPr wrap="square" lIns="0" tIns="0" rIns="0" bIns="0" rtlCol="0">
            <a:spAutoFit/>
          </a:bodyPr>
          <a:lstStyle/>
          <a:p>
            <a:pPr algn="ctr"/>
            <a:r>
              <a:rPr lang="en-US" sz="1800" dirty="0"/>
              <a:t>PyCharm</a:t>
            </a:r>
          </a:p>
        </p:txBody>
      </p:sp>
    </p:spTree>
    <p:extLst>
      <p:ext uri="{BB962C8B-B14F-4D97-AF65-F5344CB8AC3E}">
        <p14:creationId xmlns:p14="http://schemas.microsoft.com/office/powerpoint/2010/main" val="1281555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Resources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61</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aphicFrame>
        <p:nvGraphicFramePr>
          <p:cNvPr id="9" name="Table 9">
            <a:extLst>
              <a:ext uri="{FF2B5EF4-FFF2-40B4-BE49-F238E27FC236}">
                <a16:creationId xmlns:a16="http://schemas.microsoft.com/office/drawing/2014/main" id="{7AA633FE-9B95-47B0-8AB1-0F7D1A421852}"/>
              </a:ext>
            </a:extLst>
          </p:cNvPr>
          <p:cNvGraphicFramePr>
            <a:graphicFrameLocks noGrp="1"/>
          </p:cNvGraphicFramePr>
          <p:nvPr>
            <p:extLst>
              <p:ext uri="{D42A27DB-BD31-4B8C-83A1-F6EECF244321}">
                <p14:modId xmlns:p14="http://schemas.microsoft.com/office/powerpoint/2010/main" val="1643635745"/>
              </p:ext>
            </p:extLst>
          </p:nvPr>
        </p:nvGraphicFramePr>
        <p:xfrm>
          <a:off x="1191986" y="1525911"/>
          <a:ext cx="9796208" cy="3322320"/>
        </p:xfrm>
        <a:graphic>
          <a:graphicData uri="http://schemas.openxmlformats.org/drawingml/2006/table">
            <a:tbl>
              <a:tblPr firstRow="1" bandRow="1">
                <a:tableStyleId>{95FA9646-C772-4898-8722-9C7C3AA66207}</a:tableStyleId>
              </a:tblPr>
              <a:tblGrid>
                <a:gridCol w="3783137">
                  <a:extLst>
                    <a:ext uri="{9D8B030D-6E8A-4147-A177-3AD203B41FA5}">
                      <a16:colId xmlns:a16="http://schemas.microsoft.com/office/drawing/2014/main" val="2231167483"/>
                    </a:ext>
                  </a:extLst>
                </a:gridCol>
                <a:gridCol w="6013071">
                  <a:extLst>
                    <a:ext uri="{9D8B030D-6E8A-4147-A177-3AD203B41FA5}">
                      <a16:colId xmlns:a16="http://schemas.microsoft.com/office/drawing/2014/main" val="4060009955"/>
                    </a:ext>
                  </a:extLst>
                </a:gridCol>
              </a:tblGrid>
              <a:tr h="370840">
                <a:tc>
                  <a:txBody>
                    <a:bodyPr/>
                    <a:lstStyle/>
                    <a:p>
                      <a:r>
                        <a:rPr lang="en-US" dirty="0"/>
                        <a:t>Resource</a:t>
                      </a:r>
                      <a:endParaRPr lang="en-AU" dirty="0"/>
                    </a:p>
                  </a:txBody>
                  <a:tcPr/>
                </a:tc>
                <a:tc>
                  <a:txBody>
                    <a:bodyPr/>
                    <a:lstStyle/>
                    <a:p>
                      <a:r>
                        <a:rPr lang="en-US" dirty="0"/>
                        <a:t>URL</a:t>
                      </a:r>
                      <a:endParaRPr lang="en-AU" dirty="0"/>
                    </a:p>
                  </a:txBody>
                  <a:tcPr/>
                </a:tc>
                <a:extLst>
                  <a:ext uri="{0D108BD9-81ED-4DB2-BD59-A6C34878D82A}">
                    <a16:rowId xmlns:a16="http://schemas.microsoft.com/office/drawing/2014/main" val="664328782"/>
                  </a:ext>
                </a:extLst>
              </a:tr>
              <a:tr h="370840">
                <a:tc>
                  <a:txBody>
                    <a:bodyPr/>
                    <a:lstStyle/>
                    <a:p>
                      <a:r>
                        <a:rPr lang="en-US" dirty="0"/>
                        <a:t>Git cheat sheet</a:t>
                      </a:r>
                      <a:endParaRPr lang="en-AU" dirty="0"/>
                    </a:p>
                  </a:txBody>
                  <a:tcPr/>
                </a:tc>
                <a:tc>
                  <a:txBody>
                    <a:bodyPr/>
                    <a:lstStyle/>
                    <a:p>
                      <a:r>
                        <a:rPr lang="en-AU" sz="1500" kern="1200" dirty="0">
                          <a:solidFill>
                            <a:srgbClr val="000000"/>
                          </a:solidFill>
                          <a:effectLst/>
                          <a:latin typeface="+mn-lt"/>
                          <a:ea typeface="+mn-ea"/>
                          <a:cs typeface="+mn-cs"/>
                          <a:hlinkClick r:id="rId6"/>
                        </a:rPr>
                        <a:t>https://github.github.com/training-kit/downloads/github-git-cheat-sheet.pdf</a:t>
                      </a:r>
                      <a:endParaRPr lang="en-AU" dirty="0"/>
                    </a:p>
                  </a:txBody>
                  <a:tcPr/>
                </a:tc>
                <a:extLst>
                  <a:ext uri="{0D108BD9-81ED-4DB2-BD59-A6C34878D82A}">
                    <a16:rowId xmlns:a16="http://schemas.microsoft.com/office/drawing/2014/main" val="29986808"/>
                  </a:ext>
                </a:extLst>
              </a:tr>
              <a:tr h="370840">
                <a:tc>
                  <a:txBody>
                    <a:bodyPr/>
                    <a:lstStyle/>
                    <a:p>
                      <a:r>
                        <a:rPr lang="en-US" dirty="0"/>
                        <a:t>Git Pro Book</a:t>
                      </a:r>
                      <a:endParaRPr lang="en-AU" dirty="0"/>
                    </a:p>
                  </a:txBody>
                  <a:tcPr/>
                </a:tc>
                <a:tc>
                  <a:txBody>
                    <a:bodyPr/>
                    <a:lstStyle/>
                    <a:p>
                      <a:r>
                        <a:rPr lang="en-AU" sz="1500" kern="1200" dirty="0">
                          <a:solidFill>
                            <a:srgbClr val="000000"/>
                          </a:solidFill>
                          <a:effectLst/>
                          <a:latin typeface="+mn-lt"/>
                          <a:ea typeface="+mn-ea"/>
                          <a:cs typeface="+mn-cs"/>
                          <a:hlinkClick r:id="rId7"/>
                        </a:rPr>
                        <a:t>https://git-scm.com/book/en/v2</a:t>
                      </a:r>
                      <a:endParaRPr lang="en-AU" dirty="0"/>
                    </a:p>
                  </a:txBody>
                  <a:tcPr/>
                </a:tc>
                <a:extLst>
                  <a:ext uri="{0D108BD9-81ED-4DB2-BD59-A6C34878D82A}">
                    <a16:rowId xmlns:a16="http://schemas.microsoft.com/office/drawing/2014/main" val="2665151902"/>
                  </a:ext>
                </a:extLst>
              </a:tr>
              <a:tr h="370840">
                <a:tc>
                  <a:txBody>
                    <a:bodyPr/>
                    <a:lstStyle/>
                    <a:p>
                      <a:r>
                        <a:rPr lang="en-US" dirty="0"/>
                        <a:t>Git Handbook</a:t>
                      </a:r>
                      <a:endParaRPr lang="en-AU" dirty="0"/>
                    </a:p>
                  </a:txBody>
                  <a:tcPr/>
                </a:tc>
                <a:tc>
                  <a:txBody>
                    <a:bodyPr/>
                    <a:lstStyle/>
                    <a:p>
                      <a:r>
                        <a:rPr lang="en-AU" sz="1500" kern="1200" dirty="0">
                          <a:solidFill>
                            <a:srgbClr val="000000"/>
                          </a:solidFill>
                          <a:effectLst/>
                          <a:latin typeface="+mn-lt"/>
                          <a:ea typeface="+mn-ea"/>
                          <a:cs typeface="+mn-cs"/>
                          <a:hlinkClick r:id="rId8"/>
                        </a:rPr>
                        <a:t>https://guides.github.com/introduction/git-handbook/</a:t>
                      </a:r>
                      <a:endParaRPr lang="en-AU" dirty="0"/>
                    </a:p>
                  </a:txBody>
                  <a:tcPr/>
                </a:tc>
                <a:extLst>
                  <a:ext uri="{0D108BD9-81ED-4DB2-BD59-A6C34878D82A}">
                    <a16:rowId xmlns:a16="http://schemas.microsoft.com/office/drawing/2014/main" val="1207183268"/>
                  </a:ext>
                </a:extLst>
              </a:tr>
              <a:tr h="370840">
                <a:tc>
                  <a:txBody>
                    <a:bodyPr/>
                    <a:lstStyle/>
                    <a:p>
                      <a:r>
                        <a:rPr lang="en-US" dirty="0"/>
                        <a:t>GitHub Tutorials</a:t>
                      </a:r>
                    </a:p>
                  </a:txBody>
                  <a:tcPr/>
                </a:tc>
                <a:tc>
                  <a:txBody>
                    <a:bodyPr/>
                    <a:lstStyle/>
                    <a:p>
                      <a:r>
                        <a:rPr lang="en-AU" sz="1500" kern="1200" dirty="0">
                          <a:solidFill>
                            <a:srgbClr val="000000"/>
                          </a:solidFill>
                          <a:effectLst/>
                          <a:latin typeface="+mn-lt"/>
                          <a:ea typeface="+mn-ea"/>
                          <a:cs typeface="+mn-cs"/>
                          <a:hlinkClick r:id="rId9"/>
                        </a:rPr>
                        <a:t>https://guides.github.com/activities/hello-world/</a:t>
                      </a:r>
                      <a:endParaRPr lang="en-AU" dirty="0"/>
                    </a:p>
                  </a:txBody>
                  <a:tcPr/>
                </a:tc>
                <a:extLst>
                  <a:ext uri="{0D108BD9-81ED-4DB2-BD59-A6C34878D82A}">
                    <a16:rowId xmlns:a16="http://schemas.microsoft.com/office/drawing/2014/main" val="2133210539"/>
                  </a:ext>
                </a:extLst>
              </a:tr>
              <a:tr h="370840">
                <a:tc>
                  <a:txBody>
                    <a:bodyPr/>
                    <a:lstStyle/>
                    <a:p>
                      <a:r>
                        <a:rPr lang="en-US" dirty="0"/>
                        <a:t>Azure DevOps Tutorials</a:t>
                      </a:r>
                      <a:endParaRPr lang="en-AU" dirty="0"/>
                    </a:p>
                  </a:txBody>
                  <a:tcPr/>
                </a:tc>
                <a:tc>
                  <a:txBody>
                    <a:bodyPr/>
                    <a:lstStyle/>
                    <a:p>
                      <a:r>
                        <a:rPr lang="en-AU" sz="1500" kern="1200" dirty="0">
                          <a:solidFill>
                            <a:srgbClr val="000000"/>
                          </a:solidFill>
                          <a:effectLst/>
                          <a:latin typeface="+mn-lt"/>
                          <a:ea typeface="+mn-ea"/>
                          <a:cs typeface="+mn-cs"/>
                          <a:hlinkClick r:id="rId10"/>
                        </a:rPr>
                        <a:t>https://docs.microsoft.com/en-us/azure/devops/repos/git/?view=azure-devops</a:t>
                      </a:r>
                      <a:endParaRPr lang="en-AU" dirty="0"/>
                    </a:p>
                  </a:txBody>
                  <a:tcPr/>
                </a:tc>
                <a:extLst>
                  <a:ext uri="{0D108BD9-81ED-4DB2-BD59-A6C34878D82A}">
                    <a16:rowId xmlns:a16="http://schemas.microsoft.com/office/drawing/2014/main" val="1949288785"/>
                  </a:ext>
                </a:extLst>
              </a:tr>
              <a:tr h="370840">
                <a:tc>
                  <a:txBody>
                    <a:bodyPr/>
                    <a:lstStyle/>
                    <a:p>
                      <a:r>
                        <a:rPr lang="en-US" dirty="0" err="1"/>
                        <a:t>BitBucket</a:t>
                      </a:r>
                      <a:r>
                        <a:rPr lang="en-US" dirty="0"/>
                        <a:t> Tutorials</a:t>
                      </a:r>
                      <a:endParaRPr lang="en-AU" dirty="0"/>
                    </a:p>
                  </a:txBody>
                  <a:tcPr/>
                </a:tc>
                <a:tc>
                  <a:txBody>
                    <a:bodyPr/>
                    <a:lstStyle/>
                    <a:p>
                      <a:r>
                        <a:rPr lang="en-AU" sz="1500" kern="1200" dirty="0">
                          <a:solidFill>
                            <a:srgbClr val="000000"/>
                          </a:solidFill>
                          <a:effectLst/>
                          <a:latin typeface="+mn-lt"/>
                          <a:ea typeface="+mn-ea"/>
                          <a:cs typeface="+mn-cs"/>
                          <a:hlinkClick r:id="rId11"/>
                        </a:rPr>
                        <a:t>https://www.atlassian.com/git/tutorials</a:t>
                      </a:r>
                      <a:endParaRPr lang="en-AU" dirty="0"/>
                    </a:p>
                  </a:txBody>
                  <a:tcPr/>
                </a:tc>
                <a:extLst>
                  <a:ext uri="{0D108BD9-81ED-4DB2-BD59-A6C34878D82A}">
                    <a16:rowId xmlns:a16="http://schemas.microsoft.com/office/drawing/2014/main" val="3494519630"/>
                  </a:ext>
                </a:extLst>
              </a:tr>
              <a:tr h="370840">
                <a:tc>
                  <a:txBody>
                    <a:bodyPr/>
                    <a:lstStyle/>
                    <a:p>
                      <a:r>
                        <a:rPr lang="en-US" dirty="0"/>
                        <a:t>GitLab Tutorials</a:t>
                      </a:r>
                      <a:endParaRPr lang="en-AU" dirty="0"/>
                    </a:p>
                  </a:txBody>
                  <a:tcPr/>
                </a:tc>
                <a:tc>
                  <a:txBody>
                    <a:bodyPr/>
                    <a:lstStyle/>
                    <a:p>
                      <a:r>
                        <a:rPr lang="en-AU" sz="1500" kern="1200" dirty="0">
                          <a:solidFill>
                            <a:srgbClr val="000000"/>
                          </a:solidFill>
                          <a:effectLst/>
                          <a:latin typeface="+mn-lt"/>
                          <a:ea typeface="+mn-ea"/>
                          <a:cs typeface="+mn-cs"/>
                          <a:hlinkClick r:id="rId12"/>
                        </a:rPr>
                        <a:t>https://docs.gitlab.com/ee/gitlab-basics/</a:t>
                      </a:r>
                      <a:endParaRPr lang="en-AU" dirty="0"/>
                    </a:p>
                  </a:txBody>
                  <a:tcPr/>
                </a:tc>
                <a:extLst>
                  <a:ext uri="{0D108BD9-81ED-4DB2-BD59-A6C34878D82A}">
                    <a16:rowId xmlns:a16="http://schemas.microsoft.com/office/drawing/2014/main" val="3816003620"/>
                  </a:ext>
                </a:extLst>
              </a:tr>
            </a:tbl>
          </a:graphicData>
        </a:graphic>
      </p:graphicFrame>
    </p:spTree>
    <p:extLst>
      <p:ext uri="{BB962C8B-B14F-4D97-AF65-F5344CB8AC3E}">
        <p14:creationId xmlns:p14="http://schemas.microsoft.com/office/powerpoint/2010/main" val="178888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Course Complete!</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62</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pic>
        <p:nvPicPr>
          <p:cNvPr id="7" name="Picture 6" descr="A group of stuffed animals on display in a store&#10;&#10;Description automatically generated">
            <a:extLst>
              <a:ext uri="{FF2B5EF4-FFF2-40B4-BE49-F238E27FC236}">
                <a16:creationId xmlns:a16="http://schemas.microsoft.com/office/drawing/2014/main" id="{F7E19401-69FB-4DF1-9847-45D62B6635A0}"/>
              </a:ext>
            </a:extLst>
          </p:cNvPr>
          <p:cNvPicPr>
            <a:picLocks noChangeAspect="1"/>
          </p:cNvPicPr>
          <p:nvPr/>
        </p:nvPicPr>
        <p:blipFill>
          <a:blip r:embed="rId6"/>
          <a:stretch>
            <a:fillRect/>
          </a:stretch>
        </p:blipFill>
        <p:spPr>
          <a:xfrm>
            <a:off x="3810000" y="1714500"/>
            <a:ext cx="4572000" cy="3429000"/>
          </a:xfrm>
          <a:prstGeom prst="rect">
            <a:avLst/>
          </a:prstGeom>
        </p:spPr>
      </p:pic>
    </p:spTree>
    <p:extLst>
      <p:ext uri="{BB962C8B-B14F-4D97-AF65-F5344CB8AC3E}">
        <p14:creationId xmlns:p14="http://schemas.microsoft.com/office/powerpoint/2010/main" val="3332694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References</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63</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drawing&#10;&#10;Description automatically generated">
            <a:extLst>
              <a:ext uri="{FF2B5EF4-FFF2-40B4-BE49-F238E27FC236}">
                <a16:creationId xmlns:a16="http://schemas.microsoft.com/office/drawing/2014/main" id="{C2F3E5A8-4394-4480-BAB2-AE8774690BB8}"/>
              </a:ext>
            </a:extLst>
          </p:cNvPr>
          <p:cNvPicPr>
            <a:picLocks noChangeAspect="1"/>
          </p:cNvPicPr>
          <p:nvPr/>
        </p:nvPicPr>
        <p:blipFill>
          <a:blip r:embed="rId5"/>
          <a:stretch>
            <a:fillRect/>
          </a:stretch>
        </p:blipFill>
        <p:spPr>
          <a:xfrm>
            <a:off x="11706226" y="6272741"/>
            <a:ext cx="313329" cy="466486"/>
          </a:xfrm>
          <a:prstGeom prst="rect">
            <a:avLst/>
          </a:prstGeom>
        </p:spPr>
      </p:pic>
      <p:graphicFrame>
        <p:nvGraphicFramePr>
          <p:cNvPr id="9" name="Table 9">
            <a:extLst>
              <a:ext uri="{FF2B5EF4-FFF2-40B4-BE49-F238E27FC236}">
                <a16:creationId xmlns:a16="http://schemas.microsoft.com/office/drawing/2014/main" id="{7AA633FE-9B95-47B0-8AB1-0F7D1A421852}"/>
              </a:ext>
            </a:extLst>
          </p:cNvPr>
          <p:cNvGraphicFramePr>
            <a:graphicFrameLocks noGrp="1"/>
          </p:cNvGraphicFramePr>
          <p:nvPr>
            <p:extLst>
              <p:ext uri="{D42A27DB-BD31-4B8C-83A1-F6EECF244321}">
                <p14:modId xmlns:p14="http://schemas.microsoft.com/office/powerpoint/2010/main" val="2843010706"/>
              </p:ext>
            </p:extLst>
          </p:nvPr>
        </p:nvGraphicFramePr>
        <p:xfrm>
          <a:off x="1191986" y="1525911"/>
          <a:ext cx="9796208" cy="1112520"/>
        </p:xfrm>
        <a:graphic>
          <a:graphicData uri="http://schemas.openxmlformats.org/drawingml/2006/table">
            <a:tbl>
              <a:tblPr firstRow="1" bandRow="1">
                <a:tableStyleId>{95FA9646-C772-4898-8722-9C7C3AA66207}</a:tableStyleId>
              </a:tblPr>
              <a:tblGrid>
                <a:gridCol w="3783137">
                  <a:extLst>
                    <a:ext uri="{9D8B030D-6E8A-4147-A177-3AD203B41FA5}">
                      <a16:colId xmlns:a16="http://schemas.microsoft.com/office/drawing/2014/main" val="2231167483"/>
                    </a:ext>
                  </a:extLst>
                </a:gridCol>
                <a:gridCol w="6013071">
                  <a:extLst>
                    <a:ext uri="{9D8B030D-6E8A-4147-A177-3AD203B41FA5}">
                      <a16:colId xmlns:a16="http://schemas.microsoft.com/office/drawing/2014/main" val="4060009955"/>
                    </a:ext>
                  </a:extLst>
                </a:gridCol>
              </a:tblGrid>
              <a:tr h="370840">
                <a:tc>
                  <a:txBody>
                    <a:bodyPr/>
                    <a:lstStyle/>
                    <a:p>
                      <a:r>
                        <a:rPr lang="en-US" dirty="0"/>
                        <a:t>Resource</a:t>
                      </a:r>
                      <a:endParaRPr lang="en-AU" dirty="0"/>
                    </a:p>
                  </a:txBody>
                  <a:tcPr/>
                </a:tc>
                <a:tc>
                  <a:txBody>
                    <a:bodyPr/>
                    <a:lstStyle/>
                    <a:p>
                      <a:r>
                        <a:rPr lang="en-US" dirty="0"/>
                        <a:t>URL</a:t>
                      </a:r>
                      <a:endParaRPr lang="en-AU" dirty="0"/>
                    </a:p>
                  </a:txBody>
                  <a:tcPr/>
                </a:tc>
                <a:extLst>
                  <a:ext uri="{0D108BD9-81ED-4DB2-BD59-A6C34878D82A}">
                    <a16:rowId xmlns:a16="http://schemas.microsoft.com/office/drawing/2014/main" val="664328782"/>
                  </a:ext>
                </a:extLst>
              </a:tr>
              <a:tr h="370840">
                <a:tc>
                  <a:txBody>
                    <a:bodyPr/>
                    <a:lstStyle/>
                    <a:p>
                      <a:r>
                        <a:rPr lang="en-US" dirty="0"/>
                        <a:t>Icons from Pixel Perfect</a:t>
                      </a:r>
                      <a:endParaRPr lang="en-AU" dirty="0"/>
                    </a:p>
                  </a:txBody>
                  <a:tcPr/>
                </a:tc>
                <a:tc>
                  <a:txBody>
                    <a:bodyPr/>
                    <a:lstStyle/>
                    <a:p>
                      <a:r>
                        <a:rPr lang="en-AU" dirty="0">
                          <a:hlinkClick r:id="rId6"/>
                        </a:rPr>
                        <a:t>https://www.flaticon.com/authors/pixel-perfect</a:t>
                      </a:r>
                      <a:endParaRPr lang="en-AU" dirty="0"/>
                    </a:p>
                  </a:txBody>
                  <a:tcPr/>
                </a:tc>
                <a:extLst>
                  <a:ext uri="{0D108BD9-81ED-4DB2-BD59-A6C34878D82A}">
                    <a16:rowId xmlns:a16="http://schemas.microsoft.com/office/drawing/2014/main" val="29986808"/>
                  </a:ext>
                </a:extLst>
              </a:tr>
              <a:tr h="370840">
                <a:tc>
                  <a:txBody>
                    <a:bodyPr/>
                    <a:lstStyle/>
                    <a:p>
                      <a:r>
                        <a:rPr lang="en-US" dirty="0"/>
                        <a:t>Icons from </a:t>
                      </a:r>
                      <a:r>
                        <a:rPr lang="en-US" dirty="0" err="1"/>
                        <a:t>Freepik</a:t>
                      </a:r>
                      <a:endParaRPr lang="en-AU" dirty="0"/>
                    </a:p>
                  </a:txBody>
                  <a:tcPr/>
                </a:tc>
                <a:tc>
                  <a:txBody>
                    <a:bodyPr/>
                    <a:lstStyle/>
                    <a:p>
                      <a:r>
                        <a:rPr lang="en-AU" dirty="0">
                          <a:hlinkClick r:id="rId7"/>
                        </a:rPr>
                        <a:t>https://www.flaticon.com/authors/freepik</a:t>
                      </a:r>
                      <a:endParaRPr lang="en-AU" dirty="0"/>
                    </a:p>
                  </a:txBody>
                  <a:tcPr/>
                </a:tc>
                <a:extLst>
                  <a:ext uri="{0D108BD9-81ED-4DB2-BD59-A6C34878D82A}">
                    <a16:rowId xmlns:a16="http://schemas.microsoft.com/office/drawing/2014/main" val="244264171"/>
                  </a:ext>
                </a:extLst>
              </a:tr>
            </a:tbl>
          </a:graphicData>
        </a:graphic>
      </p:graphicFrame>
    </p:spTree>
    <p:extLst>
      <p:ext uri="{BB962C8B-B14F-4D97-AF65-F5344CB8AC3E}">
        <p14:creationId xmlns:p14="http://schemas.microsoft.com/office/powerpoint/2010/main" val="1457917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64D569-3DE0-4FE7-9312-57DAC3FC38DB}"/>
              </a:ext>
            </a:extLst>
          </p:cNvPr>
          <p:cNvSpPr>
            <a:spLocks noGrp="1"/>
          </p:cNvSpPr>
          <p:nvPr>
            <p:ph type="body" sz="quarter" idx="18"/>
          </p:nvPr>
        </p:nvSpPr>
        <p:spPr/>
        <p:txBody>
          <a:bodyPr/>
          <a:lstStyle/>
          <a:p>
            <a:endParaRPr lang="en-AU"/>
          </a:p>
        </p:txBody>
      </p:sp>
      <p:sp>
        <p:nvSpPr>
          <p:cNvPr id="5" name="Text Placeholder 4">
            <a:extLst>
              <a:ext uri="{FF2B5EF4-FFF2-40B4-BE49-F238E27FC236}">
                <a16:creationId xmlns:a16="http://schemas.microsoft.com/office/drawing/2014/main" id="{BD422EDA-FE15-4A5A-AF2C-E2B3B3BC6CA4}"/>
              </a:ext>
            </a:extLst>
          </p:cNvPr>
          <p:cNvSpPr>
            <a:spLocks noGrp="1"/>
          </p:cNvSpPr>
          <p:nvPr>
            <p:ph type="body" sz="quarter" idx="19"/>
          </p:nvPr>
        </p:nvSpPr>
        <p:spPr/>
        <p:txBody>
          <a:bodyPr/>
          <a:lstStyle/>
          <a:p>
            <a:endParaRPr lang="en-AU"/>
          </a:p>
        </p:txBody>
      </p:sp>
      <p:sp>
        <p:nvSpPr>
          <p:cNvPr id="4" name="Text Placeholder 3">
            <a:extLst>
              <a:ext uri="{FF2B5EF4-FFF2-40B4-BE49-F238E27FC236}">
                <a16:creationId xmlns:a16="http://schemas.microsoft.com/office/drawing/2014/main" id="{1BC966E2-3D9C-4869-B4BB-C39EBCA77B55}"/>
              </a:ext>
            </a:extLst>
          </p:cNvPr>
          <p:cNvSpPr>
            <a:spLocks noGrp="1"/>
          </p:cNvSpPr>
          <p:nvPr>
            <p:ph type="body" sz="quarter" idx="14"/>
          </p:nvPr>
        </p:nvSpPr>
        <p:spPr/>
        <p:txBody>
          <a:bodyPr/>
          <a:lstStyle/>
          <a:p>
            <a:r>
              <a:rPr lang="en-AU" dirty="0"/>
              <a:t>Thank you </a:t>
            </a:r>
          </a:p>
        </p:txBody>
      </p:sp>
      <p:sp>
        <p:nvSpPr>
          <p:cNvPr id="2" name="Text Placeholder 1">
            <a:extLst>
              <a:ext uri="{FF2B5EF4-FFF2-40B4-BE49-F238E27FC236}">
                <a16:creationId xmlns:a16="http://schemas.microsoft.com/office/drawing/2014/main" id="{BF81C7E4-3EE1-48B2-9CBD-73E568F6B1A8}"/>
              </a:ext>
            </a:extLst>
          </p:cNvPr>
          <p:cNvSpPr>
            <a:spLocks noGrp="1"/>
          </p:cNvSpPr>
          <p:nvPr>
            <p:ph type="body" sz="quarter" idx="16"/>
          </p:nvPr>
        </p:nvSpPr>
        <p:spPr/>
        <p:txBody>
          <a:bodyPr/>
          <a:lstStyle/>
          <a:p>
            <a:endParaRPr lang="en-AU"/>
          </a:p>
        </p:txBody>
      </p:sp>
    </p:spTree>
    <p:extLst>
      <p:ext uri="{BB962C8B-B14F-4D97-AF65-F5344CB8AC3E}">
        <p14:creationId xmlns:p14="http://schemas.microsoft.com/office/powerpoint/2010/main" val="3709610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What is Git?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7</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4" name="Picture 3" descr="A picture containing clock&#10;&#10;Description automatically generated">
            <a:extLst>
              <a:ext uri="{FF2B5EF4-FFF2-40B4-BE49-F238E27FC236}">
                <a16:creationId xmlns:a16="http://schemas.microsoft.com/office/drawing/2014/main" id="{BA13454D-36AF-4638-BE99-22765D5D49A5}"/>
              </a:ext>
            </a:extLst>
          </p:cNvPr>
          <p:cNvPicPr>
            <a:picLocks noChangeAspect="1"/>
          </p:cNvPicPr>
          <p:nvPr/>
        </p:nvPicPr>
        <p:blipFill>
          <a:blip r:embed="rId5"/>
          <a:stretch>
            <a:fillRect/>
          </a:stretch>
        </p:blipFill>
        <p:spPr>
          <a:xfrm>
            <a:off x="3300333" y="2768905"/>
            <a:ext cx="1800000" cy="1800000"/>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DDF8263E-8C87-47D0-87D2-4AE0B9802CF7}"/>
              </a:ext>
            </a:extLst>
          </p:cNvPr>
          <p:cNvPicPr>
            <a:picLocks noChangeAspect="1"/>
          </p:cNvPicPr>
          <p:nvPr/>
        </p:nvPicPr>
        <p:blipFill>
          <a:blip r:embed="rId6"/>
          <a:stretch>
            <a:fillRect/>
          </a:stretch>
        </p:blipFill>
        <p:spPr>
          <a:xfrm>
            <a:off x="7167868" y="2768905"/>
            <a:ext cx="1800000" cy="1800000"/>
          </a:xfrm>
          <a:prstGeom prst="rect">
            <a:avLst/>
          </a:prstGeom>
        </p:spPr>
      </p:pic>
      <p:sp>
        <p:nvSpPr>
          <p:cNvPr id="10" name="TextBox 9">
            <a:extLst>
              <a:ext uri="{FF2B5EF4-FFF2-40B4-BE49-F238E27FC236}">
                <a16:creationId xmlns:a16="http://schemas.microsoft.com/office/drawing/2014/main" id="{F37CD0ED-4AE3-487E-84DB-B21BD6F454EF}"/>
              </a:ext>
            </a:extLst>
          </p:cNvPr>
          <p:cNvSpPr txBox="1"/>
          <p:nvPr/>
        </p:nvSpPr>
        <p:spPr>
          <a:xfrm>
            <a:off x="2514600" y="4713611"/>
            <a:ext cx="3111499" cy="276999"/>
          </a:xfrm>
          <a:prstGeom prst="rect">
            <a:avLst/>
          </a:prstGeom>
          <a:noFill/>
        </p:spPr>
        <p:txBody>
          <a:bodyPr wrap="square" lIns="0" tIns="0" rIns="0" bIns="0" rtlCol="0">
            <a:spAutoFit/>
          </a:bodyPr>
          <a:lstStyle/>
          <a:p>
            <a:pPr algn="ctr"/>
            <a:r>
              <a:rPr lang="en-US" sz="1800" dirty="0"/>
              <a:t>Change tracking</a:t>
            </a:r>
            <a:endParaRPr lang="en-AU" sz="1800" dirty="0" err="1"/>
          </a:p>
        </p:txBody>
      </p:sp>
      <p:sp>
        <p:nvSpPr>
          <p:cNvPr id="11" name="TextBox 10">
            <a:extLst>
              <a:ext uri="{FF2B5EF4-FFF2-40B4-BE49-F238E27FC236}">
                <a16:creationId xmlns:a16="http://schemas.microsoft.com/office/drawing/2014/main" id="{662F38C1-5BD7-44F6-B1C0-5A741F770685}"/>
              </a:ext>
            </a:extLst>
          </p:cNvPr>
          <p:cNvSpPr txBox="1"/>
          <p:nvPr/>
        </p:nvSpPr>
        <p:spPr>
          <a:xfrm>
            <a:off x="7389733" y="4713611"/>
            <a:ext cx="1706449" cy="276999"/>
          </a:xfrm>
          <a:prstGeom prst="rect">
            <a:avLst/>
          </a:prstGeom>
          <a:noFill/>
        </p:spPr>
        <p:txBody>
          <a:bodyPr wrap="square" lIns="0" tIns="0" rIns="0" bIns="0" rtlCol="0">
            <a:spAutoFit/>
          </a:bodyPr>
          <a:lstStyle/>
          <a:p>
            <a:pPr algn="ctr"/>
            <a:r>
              <a:rPr lang="en-US" sz="1800" dirty="0"/>
              <a:t>Collaboration</a:t>
            </a:r>
            <a:endParaRPr lang="en-AU" sz="1800" dirty="0" err="1"/>
          </a:p>
        </p:txBody>
      </p:sp>
      <p:sp>
        <p:nvSpPr>
          <p:cNvPr id="12" name="TextBox 11">
            <a:extLst>
              <a:ext uri="{FF2B5EF4-FFF2-40B4-BE49-F238E27FC236}">
                <a16:creationId xmlns:a16="http://schemas.microsoft.com/office/drawing/2014/main" id="{F975B1FC-7DE1-40B5-BE41-E32397896326}"/>
              </a:ext>
            </a:extLst>
          </p:cNvPr>
          <p:cNvSpPr txBox="1"/>
          <p:nvPr/>
        </p:nvSpPr>
        <p:spPr>
          <a:xfrm>
            <a:off x="3124201" y="2005889"/>
            <a:ext cx="5843667" cy="276999"/>
          </a:xfrm>
          <a:prstGeom prst="rect">
            <a:avLst/>
          </a:prstGeom>
          <a:noFill/>
        </p:spPr>
        <p:txBody>
          <a:bodyPr wrap="square" lIns="0" tIns="0" rIns="0" bIns="0" rtlCol="0">
            <a:spAutoFit/>
          </a:bodyPr>
          <a:lstStyle/>
          <a:p>
            <a:pPr algn="ctr"/>
            <a:r>
              <a:rPr lang="en-US" sz="1800" dirty="0"/>
              <a:t>A Version Control System (VCS) that supports</a:t>
            </a:r>
            <a:endParaRPr lang="en-AU" sz="1800" dirty="0" err="1"/>
          </a:p>
        </p:txBody>
      </p:sp>
      <p:sp>
        <p:nvSpPr>
          <p:cNvPr id="13" name="Rectangle: Rounded Corners 12">
            <a:extLst>
              <a:ext uri="{FF2B5EF4-FFF2-40B4-BE49-F238E27FC236}">
                <a16:creationId xmlns:a16="http://schemas.microsoft.com/office/drawing/2014/main" id="{28D4AE9B-A6EB-435E-9FFA-4A9D75E96A25}"/>
              </a:ext>
            </a:extLst>
          </p:cNvPr>
          <p:cNvSpPr/>
          <p:nvPr/>
        </p:nvSpPr>
        <p:spPr>
          <a:xfrm>
            <a:off x="8817822" y="5774660"/>
            <a:ext cx="3023341" cy="63002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15" name="TextBox 14">
            <a:extLst>
              <a:ext uri="{FF2B5EF4-FFF2-40B4-BE49-F238E27FC236}">
                <a16:creationId xmlns:a16="http://schemas.microsoft.com/office/drawing/2014/main" id="{1FB1D6F8-4ACF-4E5B-8034-F6E9B103443C}"/>
              </a:ext>
            </a:extLst>
          </p:cNvPr>
          <p:cNvSpPr txBox="1"/>
          <p:nvPr/>
        </p:nvSpPr>
        <p:spPr>
          <a:xfrm>
            <a:off x="9487152" y="5924196"/>
            <a:ext cx="2176158" cy="369332"/>
          </a:xfrm>
          <a:prstGeom prst="rect">
            <a:avLst/>
          </a:prstGeom>
          <a:noFill/>
        </p:spPr>
        <p:txBody>
          <a:bodyPr wrap="square" lIns="0" tIns="0" rIns="0" bIns="0" rtlCol="0">
            <a:spAutoFit/>
          </a:bodyPr>
          <a:lstStyle/>
          <a:p>
            <a:pPr algn="l"/>
            <a:r>
              <a:rPr lang="en-US" sz="1200" dirty="0"/>
              <a:t>Learn more about Version Control Systems </a:t>
            </a:r>
            <a:r>
              <a:rPr lang="en-US" sz="1200" dirty="0">
                <a:hlinkClick r:id="rId7"/>
              </a:rPr>
              <a:t>here</a:t>
            </a:r>
            <a:r>
              <a:rPr lang="en-US" sz="1200" dirty="0"/>
              <a:t>. </a:t>
            </a:r>
            <a:endParaRPr lang="en-AU" sz="1200" dirty="0" err="1"/>
          </a:p>
        </p:txBody>
      </p:sp>
      <p:pic>
        <p:nvPicPr>
          <p:cNvPr id="17" name="Picture 16" descr="A drawing of a cartoon character&#10;&#10;Description automatically generated">
            <a:extLst>
              <a:ext uri="{FF2B5EF4-FFF2-40B4-BE49-F238E27FC236}">
                <a16:creationId xmlns:a16="http://schemas.microsoft.com/office/drawing/2014/main" id="{00346E36-7A4C-4C7A-9003-1CB21A8AD678}"/>
              </a:ext>
            </a:extLst>
          </p:cNvPr>
          <p:cNvPicPr>
            <a:picLocks noChangeAspect="1"/>
          </p:cNvPicPr>
          <p:nvPr/>
        </p:nvPicPr>
        <p:blipFill>
          <a:blip r:embed="rId8"/>
          <a:stretch>
            <a:fillRect/>
          </a:stretch>
        </p:blipFill>
        <p:spPr>
          <a:xfrm>
            <a:off x="8967868" y="5933528"/>
            <a:ext cx="360000" cy="36000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8C6D5F3C-0C4D-427A-843F-03DAA8BD5E84}"/>
              </a:ext>
            </a:extLst>
          </p:cNvPr>
          <p:cNvPicPr>
            <a:picLocks noChangeAspect="1"/>
          </p:cNvPicPr>
          <p:nvPr/>
        </p:nvPicPr>
        <p:blipFill>
          <a:blip r:embed="rId9"/>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30437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What is Git?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8</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2AA5BB7-A17D-4C92-A571-47A350A2F780}"/>
              </a:ext>
            </a:extLst>
          </p:cNvPr>
          <p:cNvPicPr>
            <a:picLocks noChangeAspect="1"/>
          </p:cNvPicPr>
          <p:nvPr/>
        </p:nvPicPr>
        <p:blipFill>
          <a:blip r:embed="rId5"/>
          <a:stretch>
            <a:fillRect/>
          </a:stretch>
        </p:blipFill>
        <p:spPr>
          <a:xfrm>
            <a:off x="2605087" y="2400300"/>
            <a:ext cx="1800000" cy="1800000"/>
          </a:xfrm>
          <a:prstGeom prst="rect">
            <a:avLst/>
          </a:prstGeom>
        </p:spPr>
      </p:pic>
      <p:sp>
        <p:nvSpPr>
          <p:cNvPr id="14" name="TextBox 13">
            <a:extLst>
              <a:ext uri="{FF2B5EF4-FFF2-40B4-BE49-F238E27FC236}">
                <a16:creationId xmlns:a16="http://schemas.microsoft.com/office/drawing/2014/main" id="{D56B2EC1-19E2-4300-9178-E11EE462A14B}"/>
              </a:ext>
            </a:extLst>
          </p:cNvPr>
          <p:cNvSpPr txBox="1"/>
          <p:nvPr/>
        </p:nvSpPr>
        <p:spPr>
          <a:xfrm>
            <a:off x="1900124" y="4370711"/>
            <a:ext cx="3209925" cy="276999"/>
          </a:xfrm>
          <a:prstGeom prst="rect">
            <a:avLst/>
          </a:prstGeom>
          <a:noFill/>
        </p:spPr>
        <p:txBody>
          <a:bodyPr wrap="square" lIns="0" tIns="0" rIns="0" bIns="0" rtlCol="0">
            <a:spAutoFit/>
          </a:bodyPr>
          <a:lstStyle/>
          <a:p>
            <a:pPr algn="ctr"/>
            <a:r>
              <a:rPr lang="en-US" sz="1800" dirty="0"/>
              <a:t>Git</a:t>
            </a:r>
            <a:endParaRPr lang="en-AU" sz="1800" dirty="0" err="1"/>
          </a:p>
        </p:txBody>
      </p:sp>
      <p:pic>
        <p:nvPicPr>
          <p:cNvPr id="7" name="Graphic 6">
            <a:extLst>
              <a:ext uri="{FF2B5EF4-FFF2-40B4-BE49-F238E27FC236}">
                <a16:creationId xmlns:a16="http://schemas.microsoft.com/office/drawing/2014/main" id="{808ED79E-F6E4-42CA-99AB-BAFFDA4C9C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19962" y="2400300"/>
            <a:ext cx="1800000" cy="1800000"/>
          </a:xfrm>
          <a:prstGeom prst="rect">
            <a:avLst/>
          </a:prstGeom>
        </p:spPr>
      </p:pic>
      <p:sp>
        <p:nvSpPr>
          <p:cNvPr id="15" name="TextBox 14">
            <a:extLst>
              <a:ext uri="{FF2B5EF4-FFF2-40B4-BE49-F238E27FC236}">
                <a16:creationId xmlns:a16="http://schemas.microsoft.com/office/drawing/2014/main" id="{87444BD0-4707-4CD5-9AD0-81F7FC9BF758}"/>
              </a:ext>
            </a:extLst>
          </p:cNvPr>
          <p:cNvSpPr txBox="1"/>
          <p:nvPr/>
        </p:nvSpPr>
        <p:spPr>
          <a:xfrm>
            <a:off x="6614999" y="4370711"/>
            <a:ext cx="3209925" cy="276999"/>
          </a:xfrm>
          <a:prstGeom prst="rect">
            <a:avLst/>
          </a:prstGeom>
          <a:noFill/>
        </p:spPr>
        <p:txBody>
          <a:bodyPr wrap="square" lIns="0" tIns="0" rIns="0" bIns="0" rtlCol="0">
            <a:spAutoFit/>
          </a:bodyPr>
          <a:lstStyle/>
          <a:p>
            <a:pPr algn="ctr"/>
            <a:r>
              <a:rPr lang="en-US" sz="1800" dirty="0"/>
              <a:t>GitHub</a:t>
            </a:r>
            <a:endParaRPr lang="en-AU" sz="1800" dirty="0" err="1"/>
          </a:p>
        </p:txBody>
      </p:sp>
      <p:pic>
        <p:nvPicPr>
          <p:cNvPr id="16" name="Picture 15" descr="A close up of a logo&#10;&#10;Description automatically generated">
            <a:extLst>
              <a:ext uri="{FF2B5EF4-FFF2-40B4-BE49-F238E27FC236}">
                <a16:creationId xmlns:a16="http://schemas.microsoft.com/office/drawing/2014/main" id="{3BF1748E-D524-4362-B939-B6F642D24E8B}"/>
              </a:ext>
            </a:extLst>
          </p:cNvPr>
          <p:cNvPicPr>
            <a:picLocks noChangeAspect="1"/>
          </p:cNvPicPr>
          <p:nvPr/>
        </p:nvPicPr>
        <p:blipFill>
          <a:blip r:embed="rId8"/>
          <a:stretch>
            <a:fillRect/>
          </a:stretch>
        </p:blipFill>
        <p:spPr>
          <a:xfrm>
            <a:off x="5322524" y="2760300"/>
            <a:ext cx="1080000" cy="1080000"/>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3DF3A6A-E607-4028-B771-2C3B045D5721}"/>
              </a:ext>
            </a:extLst>
          </p:cNvPr>
          <p:cNvPicPr>
            <a:picLocks noChangeAspect="1"/>
          </p:cNvPicPr>
          <p:nvPr/>
        </p:nvPicPr>
        <p:blipFill>
          <a:blip r:embed="rId9"/>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60161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0DABAF6A-7CE0-4815-B222-9E5235D72683}"/>
              </a:ext>
            </a:extLst>
          </p:cNvPr>
          <p:cNvSpPr/>
          <p:nvPr/>
        </p:nvSpPr>
        <p:spPr>
          <a:xfrm>
            <a:off x="406092" y="3621560"/>
            <a:ext cx="11328708" cy="304706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sp>
        <p:nvSpPr>
          <p:cNvPr id="2" name="Text Placeholder 1">
            <a:extLst>
              <a:ext uri="{FF2B5EF4-FFF2-40B4-BE49-F238E27FC236}">
                <a16:creationId xmlns:a16="http://schemas.microsoft.com/office/drawing/2014/main" id="{4CA54266-611C-486E-B2F8-7030C027DDEB}"/>
              </a:ext>
            </a:extLst>
          </p:cNvPr>
          <p:cNvSpPr>
            <a:spLocks noGrp="1"/>
          </p:cNvSpPr>
          <p:nvPr>
            <p:ph type="body" sz="quarter" idx="14"/>
          </p:nvPr>
        </p:nvSpPr>
        <p:spPr>
          <a:xfrm>
            <a:off x="339018" y="352016"/>
            <a:ext cx="11502145" cy="553998"/>
          </a:xfrm>
        </p:spPr>
        <p:txBody>
          <a:bodyPr/>
          <a:lstStyle/>
          <a:p>
            <a:r>
              <a:rPr lang="en-US" dirty="0"/>
              <a:t>Git Basics – What is Git?</a:t>
            </a:r>
            <a:endParaRPr lang="en-AU" dirty="0"/>
          </a:p>
        </p:txBody>
      </p:sp>
      <p:sp>
        <p:nvSpPr>
          <p:cNvPr id="5" name="Slide Number Placeholder 4">
            <a:extLst>
              <a:ext uri="{FF2B5EF4-FFF2-40B4-BE49-F238E27FC236}">
                <a16:creationId xmlns:a16="http://schemas.microsoft.com/office/drawing/2014/main" id="{CA5370CA-5FF9-478C-B76E-FEB83E79EB22}"/>
              </a:ext>
            </a:extLst>
          </p:cNvPr>
          <p:cNvSpPr>
            <a:spLocks noGrp="1"/>
          </p:cNvSpPr>
          <p:nvPr>
            <p:ph type="sldNum" sz="quarter" idx="16"/>
          </p:nvPr>
        </p:nvSpPr>
        <p:spPr/>
        <p:txBody>
          <a:bodyPr/>
          <a:lstStyle/>
          <a:p>
            <a:fld id="{F52F7EB1-5C13-42E3-A830-3DDEA4CA647C}" type="slidenum">
              <a:rPr lang="en-AU" smtClean="0"/>
              <a:pPr/>
              <a:t>9</a:t>
            </a:fld>
            <a:endParaRPr lang="en-AU" dirty="0"/>
          </a:p>
        </p:txBody>
      </p:sp>
      <p:pic>
        <p:nvPicPr>
          <p:cNvPr id="6" name="Picture 5" descr="A close up of a sign&#10;&#10;Description automatically generated">
            <a:hlinkClick r:id="rId3" action="ppaction://hlinksldjump"/>
            <a:extLst>
              <a:ext uri="{FF2B5EF4-FFF2-40B4-BE49-F238E27FC236}">
                <a16:creationId xmlns:a16="http://schemas.microsoft.com/office/drawing/2014/main" id="{50A64C84-4CD3-406B-8CE7-6D3E92B1F129}"/>
              </a:ext>
            </a:extLst>
          </p:cNvPr>
          <p:cNvPicPr>
            <a:picLocks noChangeAspect="1"/>
          </p:cNvPicPr>
          <p:nvPr/>
        </p:nvPicPr>
        <p:blipFill>
          <a:blip r:embed="rId4"/>
          <a:stretch>
            <a:fillRect/>
          </a:stretch>
        </p:blipFill>
        <p:spPr>
          <a:xfrm>
            <a:off x="11301163" y="263123"/>
            <a:ext cx="540000" cy="5400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2AA5BB7-A17D-4C92-A571-47A350A2F780}"/>
              </a:ext>
            </a:extLst>
          </p:cNvPr>
          <p:cNvPicPr>
            <a:picLocks noChangeAspect="1"/>
          </p:cNvPicPr>
          <p:nvPr/>
        </p:nvPicPr>
        <p:blipFill>
          <a:blip r:embed="rId5"/>
          <a:stretch>
            <a:fillRect/>
          </a:stretch>
        </p:blipFill>
        <p:spPr>
          <a:xfrm>
            <a:off x="5322887" y="1115689"/>
            <a:ext cx="1800000" cy="1800000"/>
          </a:xfrm>
          <a:prstGeom prst="rect">
            <a:avLst/>
          </a:prstGeom>
        </p:spPr>
      </p:pic>
      <p:sp>
        <p:nvSpPr>
          <p:cNvPr id="14" name="TextBox 13">
            <a:extLst>
              <a:ext uri="{FF2B5EF4-FFF2-40B4-BE49-F238E27FC236}">
                <a16:creationId xmlns:a16="http://schemas.microsoft.com/office/drawing/2014/main" id="{D56B2EC1-19E2-4300-9178-E11EE462A14B}"/>
              </a:ext>
            </a:extLst>
          </p:cNvPr>
          <p:cNvSpPr txBox="1"/>
          <p:nvPr/>
        </p:nvSpPr>
        <p:spPr>
          <a:xfrm>
            <a:off x="4617924" y="3086100"/>
            <a:ext cx="3209925" cy="276999"/>
          </a:xfrm>
          <a:prstGeom prst="rect">
            <a:avLst/>
          </a:prstGeom>
          <a:noFill/>
        </p:spPr>
        <p:txBody>
          <a:bodyPr wrap="square" lIns="0" tIns="0" rIns="0" bIns="0" rtlCol="0">
            <a:spAutoFit/>
          </a:bodyPr>
          <a:lstStyle/>
          <a:p>
            <a:pPr algn="ctr"/>
            <a:r>
              <a:rPr lang="en-US" sz="1800" dirty="0"/>
              <a:t>Git</a:t>
            </a:r>
            <a:endParaRPr lang="en-AU" sz="1800" dirty="0" err="1"/>
          </a:p>
        </p:txBody>
      </p:sp>
      <p:pic>
        <p:nvPicPr>
          <p:cNvPr id="7" name="Graphic 6">
            <a:extLst>
              <a:ext uri="{FF2B5EF4-FFF2-40B4-BE49-F238E27FC236}">
                <a16:creationId xmlns:a16="http://schemas.microsoft.com/office/drawing/2014/main" id="{808ED79E-F6E4-42CA-99AB-BAFFDA4C9C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2344" y="4178300"/>
            <a:ext cx="1800000" cy="1800000"/>
          </a:xfrm>
          <a:prstGeom prst="rect">
            <a:avLst/>
          </a:prstGeom>
        </p:spPr>
      </p:pic>
      <p:sp>
        <p:nvSpPr>
          <p:cNvPr id="15" name="TextBox 14">
            <a:extLst>
              <a:ext uri="{FF2B5EF4-FFF2-40B4-BE49-F238E27FC236}">
                <a16:creationId xmlns:a16="http://schemas.microsoft.com/office/drawing/2014/main" id="{87444BD0-4707-4CD5-9AD0-81F7FC9BF758}"/>
              </a:ext>
            </a:extLst>
          </p:cNvPr>
          <p:cNvSpPr txBox="1"/>
          <p:nvPr/>
        </p:nvSpPr>
        <p:spPr>
          <a:xfrm>
            <a:off x="67381" y="6148711"/>
            <a:ext cx="3209925" cy="276999"/>
          </a:xfrm>
          <a:prstGeom prst="rect">
            <a:avLst/>
          </a:prstGeom>
          <a:noFill/>
        </p:spPr>
        <p:txBody>
          <a:bodyPr wrap="square" lIns="0" tIns="0" rIns="0" bIns="0" rtlCol="0">
            <a:spAutoFit/>
          </a:bodyPr>
          <a:lstStyle/>
          <a:p>
            <a:pPr algn="ctr"/>
            <a:r>
              <a:rPr lang="en-US" sz="1800" dirty="0"/>
              <a:t>GitHub</a:t>
            </a:r>
            <a:endParaRPr lang="en-AU" sz="1800" dirty="0" err="1"/>
          </a:p>
        </p:txBody>
      </p:sp>
      <p:sp>
        <p:nvSpPr>
          <p:cNvPr id="12" name="TextBox 11">
            <a:extLst>
              <a:ext uri="{FF2B5EF4-FFF2-40B4-BE49-F238E27FC236}">
                <a16:creationId xmlns:a16="http://schemas.microsoft.com/office/drawing/2014/main" id="{92494175-4629-4D26-8C68-4434FE352505}"/>
              </a:ext>
            </a:extLst>
          </p:cNvPr>
          <p:cNvSpPr txBox="1"/>
          <p:nvPr/>
        </p:nvSpPr>
        <p:spPr>
          <a:xfrm>
            <a:off x="3076902" y="6148711"/>
            <a:ext cx="3209925" cy="276999"/>
          </a:xfrm>
          <a:prstGeom prst="rect">
            <a:avLst/>
          </a:prstGeom>
          <a:noFill/>
        </p:spPr>
        <p:txBody>
          <a:bodyPr wrap="square" lIns="0" tIns="0" rIns="0" bIns="0" rtlCol="0">
            <a:spAutoFit/>
          </a:bodyPr>
          <a:lstStyle/>
          <a:p>
            <a:pPr algn="ctr"/>
            <a:r>
              <a:rPr lang="en-US" sz="1800" dirty="0"/>
              <a:t>Azure DevOps</a:t>
            </a:r>
            <a:endParaRPr lang="en-AU" sz="1800" dirty="0" err="1"/>
          </a:p>
        </p:txBody>
      </p:sp>
      <p:pic>
        <p:nvPicPr>
          <p:cNvPr id="9" name="Graphic 8">
            <a:extLst>
              <a:ext uri="{FF2B5EF4-FFF2-40B4-BE49-F238E27FC236}">
                <a16:creationId xmlns:a16="http://schemas.microsoft.com/office/drawing/2014/main" id="{8B2E2417-E68E-4972-AE85-902361C5B4A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72087" y="4322300"/>
            <a:ext cx="1675532" cy="1512000"/>
          </a:xfrm>
          <a:prstGeom prst="rect">
            <a:avLst/>
          </a:prstGeom>
        </p:spPr>
      </p:pic>
      <p:sp>
        <p:nvSpPr>
          <p:cNvPr id="17" name="TextBox 16">
            <a:extLst>
              <a:ext uri="{FF2B5EF4-FFF2-40B4-BE49-F238E27FC236}">
                <a16:creationId xmlns:a16="http://schemas.microsoft.com/office/drawing/2014/main" id="{D830BC2B-A632-4A82-BD21-149460F99BBF}"/>
              </a:ext>
            </a:extLst>
          </p:cNvPr>
          <p:cNvSpPr txBox="1"/>
          <p:nvPr/>
        </p:nvSpPr>
        <p:spPr>
          <a:xfrm>
            <a:off x="6286827" y="6159701"/>
            <a:ext cx="3209925" cy="276999"/>
          </a:xfrm>
          <a:prstGeom prst="rect">
            <a:avLst/>
          </a:prstGeom>
          <a:noFill/>
        </p:spPr>
        <p:txBody>
          <a:bodyPr wrap="square" lIns="0" tIns="0" rIns="0" bIns="0" rtlCol="0">
            <a:spAutoFit/>
          </a:bodyPr>
          <a:lstStyle/>
          <a:p>
            <a:pPr algn="ctr"/>
            <a:r>
              <a:rPr lang="en-US" sz="1800" dirty="0"/>
              <a:t>Bitbucket</a:t>
            </a:r>
            <a:endParaRPr lang="en-AU" sz="1800" dirty="0" err="1"/>
          </a:p>
        </p:txBody>
      </p:sp>
      <p:pic>
        <p:nvPicPr>
          <p:cNvPr id="11" name="Picture 10" descr="A picture containing rain&#10;&#10;Description automatically generated">
            <a:extLst>
              <a:ext uri="{FF2B5EF4-FFF2-40B4-BE49-F238E27FC236}">
                <a16:creationId xmlns:a16="http://schemas.microsoft.com/office/drawing/2014/main" id="{B78EE416-7252-40F1-9F9F-E6A8DAF2CC9B}"/>
              </a:ext>
            </a:extLst>
          </p:cNvPr>
          <p:cNvPicPr>
            <a:picLocks noChangeAspect="1"/>
          </p:cNvPicPr>
          <p:nvPr/>
        </p:nvPicPr>
        <p:blipFill>
          <a:blip r:embed="rId10"/>
          <a:stretch>
            <a:fillRect/>
          </a:stretch>
        </p:blipFill>
        <p:spPr>
          <a:xfrm>
            <a:off x="9296348" y="3905710"/>
            <a:ext cx="2641717" cy="2520000"/>
          </a:xfrm>
          <a:prstGeom prst="rect">
            <a:avLst/>
          </a:prstGeom>
        </p:spPr>
      </p:pic>
      <p:sp>
        <p:nvSpPr>
          <p:cNvPr id="19" name="TextBox 18">
            <a:extLst>
              <a:ext uri="{FF2B5EF4-FFF2-40B4-BE49-F238E27FC236}">
                <a16:creationId xmlns:a16="http://schemas.microsoft.com/office/drawing/2014/main" id="{5E0B3063-1E07-4782-8B1F-42FE999321EF}"/>
              </a:ext>
            </a:extLst>
          </p:cNvPr>
          <p:cNvSpPr txBox="1"/>
          <p:nvPr/>
        </p:nvSpPr>
        <p:spPr>
          <a:xfrm>
            <a:off x="9012243" y="6139900"/>
            <a:ext cx="3209925" cy="276999"/>
          </a:xfrm>
          <a:prstGeom prst="rect">
            <a:avLst/>
          </a:prstGeom>
          <a:noFill/>
        </p:spPr>
        <p:txBody>
          <a:bodyPr wrap="square" lIns="0" tIns="0" rIns="0" bIns="0" rtlCol="0">
            <a:spAutoFit/>
          </a:bodyPr>
          <a:lstStyle/>
          <a:p>
            <a:pPr algn="ctr"/>
            <a:r>
              <a:rPr lang="en-US" sz="1800" dirty="0"/>
              <a:t>GitLab</a:t>
            </a:r>
            <a:endParaRPr lang="en-AU" sz="1800" dirty="0" err="1"/>
          </a:p>
        </p:txBody>
      </p:sp>
      <p:cxnSp>
        <p:nvCxnSpPr>
          <p:cNvPr id="21" name="Straight Arrow Connector 20">
            <a:extLst>
              <a:ext uri="{FF2B5EF4-FFF2-40B4-BE49-F238E27FC236}">
                <a16:creationId xmlns:a16="http://schemas.microsoft.com/office/drawing/2014/main" id="{49FD154F-C3AD-4F7C-A23B-2EC4534B1908}"/>
              </a:ext>
            </a:extLst>
          </p:cNvPr>
          <p:cNvCxnSpPr>
            <a:cxnSpLocks/>
          </p:cNvCxnSpPr>
          <p:nvPr/>
        </p:nvCxnSpPr>
        <p:spPr>
          <a:xfrm flipH="1">
            <a:off x="2318879" y="2877530"/>
            <a:ext cx="2504122" cy="879588"/>
          </a:xfrm>
          <a:prstGeom prst="straightConnector1">
            <a:avLst/>
          </a:prstGeom>
          <a:ln w="57150"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4FF5126-8E90-4070-9F11-4CD3238283CC}"/>
              </a:ext>
            </a:extLst>
          </p:cNvPr>
          <p:cNvCxnSpPr>
            <a:cxnSpLocks/>
          </p:cNvCxnSpPr>
          <p:nvPr/>
        </p:nvCxnSpPr>
        <p:spPr>
          <a:xfrm flipH="1">
            <a:off x="5042407" y="3151855"/>
            <a:ext cx="351112" cy="650886"/>
          </a:xfrm>
          <a:prstGeom prst="straightConnector1">
            <a:avLst/>
          </a:prstGeom>
          <a:ln w="57150"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71B8ADC-4563-4F3D-8120-866A4AE379EE}"/>
              </a:ext>
            </a:extLst>
          </p:cNvPr>
          <p:cNvCxnSpPr>
            <a:cxnSpLocks/>
          </p:cNvCxnSpPr>
          <p:nvPr/>
        </p:nvCxnSpPr>
        <p:spPr>
          <a:xfrm>
            <a:off x="7057574" y="3111630"/>
            <a:ext cx="449627" cy="583780"/>
          </a:xfrm>
          <a:prstGeom prst="straightConnector1">
            <a:avLst/>
          </a:prstGeom>
          <a:ln w="57150"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FF37F24-B136-436E-8395-A5D8CA1CBA82}"/>
              </a:ext>
            </a:extLst>
          </p:cNvPr>
          <p:cNvCxnSpPr>
            <a:cxnSpLocks/>
          </p:cNvCxnSpPr>
          <p:nvPr/>
        </p:nvCxnSpPr>
        <p:spPr>
          <a:xfrm>
            <a:off x="7282387" y="2827640"/>
            <a:ext cx="2780035" cy="975101"/>
          </a:xfrm>
          <a:prstGeom prst="straightConnector1">
            <a:avLst/>
          </a:prstGeom>
          <a:ln w="57150" cap="rnd">
            <a:solidFill>
              <a:schemeClr val="bg1">
                <a:lumMod val="85000"/>
              </a:schemeClr>
            </a:solidFill>
            <a:round/>
            <a:tailEnd type="triangle"/>
          </a:ln>
        </p:spPr>
        <p:style>
          <a:lnRef idx="1">
            <a:schemeClr val="accent1"/>
          </a:lnRef>
          <a:fillRef idx="0">
            <a:schemeClr val="accent1"/>
          </a:fillRef>
          <a:effectRef idx="0">
            <a:schemeClr val="accent1"/>
          </a:effectRef>
          <a:fontRef idx="minor">
            <a:schemeClr val="tx1"/>
          </a:fontRef>
        </p:style>
      </p:cxnSp>
      <p:pic>
        <p:nvPicPr>
          <p:cNvPr id="38" name="Picture 37" descr="A close up of a sign&#10;&#10;Description automatically generated">
            <a:extLst>
              <a:ext uri="{FF2B5EF4-FFF2-40B4-BE49-F238E27FC236}">
                <a16:creationId xmlns:a16="http://schemas.microsoft.com/office/drawing/2014/main" id="{E2180048-09AC-4939-A4B5-4295596815AC}"/>
              </a:ext>
            </a:extLst>
          </p:cNvPr>
          <p:cNvPicPr>
            <a:picLocks noChangeAspect="1"/>
          </p:cNvPicPr>
          <p:nvPr/>
        </p:nvPicPr>
        <p:blipFill rotWithShape="1">
          <a:blip r:embed="rId11"/>
          <a:srcRect r="62756"/>
          <a:stretch/>
        </p:blipFill>
        <p:spPr>
          <a:xfrm>
            <a:off x="3805831" y="4061202"/>
            <a:ext cx="2011194" cy="2160000"/>
          </a:xfrm>
          <a:prstGeom prst="rect">
            <a:avLst/>
          </a:prstGeom>
        </p:spPr>
      </p:pic>
      <p:sp>
        <p:nvSpPr>
          <p:cNvPr id="39" name="TextBox 38">
            <a:extLst>
              <a:ext uri="{FF2B5EF4-FFF2-40B4-BE49-F238E27FC236}">
                <a16:creationId xmlns:a16="http://schemas.microsoft.com/office/drawing/2014/main" id="{A4661D04-44B9-4BC7-A545-068184217EFA}"/>
              </a:ext>
            </a:extLst>
          </p:cNvPr>
          <p:cNvSpPr txBox="1"/>
          <p:nvPr/>
        </p:nvSpPr>
        <p:spPr>
          <a:xfrm>
            <a:off x="4617924" y="3820606"/>
            <a:ext cx="3209925" cy="276999"/>
          </a:xfrm>
          <a:prstGeom prst="rect">
            <a:avLst/>
          </a:prstGeom>
          <a:noFill/>
        </p:spPr>
        <p:txBody>
          <a:bodyPr wrap="square" lIns="0" tIns="0" rIns="0" bIns="0" rtlCol="0">
            <a:spAutoFit/>
          </a:bodyPr>
          <a:lstStyle/>
          <a:p>
            <a:pPr algn="ctr"/>
            <a:r>
              <a:rPr lang="en-US" sz="1800" b="1" dirty="0"/>
              <a:t>Remote Repository Hosts</a:t>
            </a:r>
            <a:endParaRPr lang="en-AU" sz="1800" b="1" dirty="0" err="1"/>
          </a:p>
        </p:txBody>
      </p:sp>
      <p:sp>
        <p:nvSpPr>
          <p:cNvPr id="40" name="Rectangle: Rounded Corners 39">
            <a:extLst>
              <a:ext uri="{FF2B5EF4-FFF2-40B4-BE49-F238E27FC236}">
                <a16:creationId xmlns:a16="http://schemas.microsoft.com/office/drawing/2014/main" id="{A04B39F6-BC97-46AF-B6F7-B4B31DB71A3D}"/>
              </a:ext>
            </a:extLst>
          </p:cNvPr>
          <p:cNvSpPr/>
          <p:nvPr/>
        </p:nvSpPr>
        <p:spPr>
          <a:xfrm>
            <a:off x="8700765" y="1332980"/>
            <a:ext cx="3023341" cy="125174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42" name="Picture 41" descr="A picture containing drawing&#10;&#10;Description automatically generated">
            <a:extLst>
              <a:ext uri="{FF2B5EF4-FFF2-40B4-BE49-F238E27FC236}">
                <a16:creationId xmlns:a16="http://schemas.microsoft.com/office/drawing/2014/main" id="{758D2A5F-5293-4D3F-9400-CC13FF23550B}"/>
              </a:ext>
            </a:extLst>
          </p:cNvPr>
          <p:cNvPicPr>
            <a:picLocks noChangeAspect="1"/>
          </p:cNvPicPr>
          <p:nvPr/>
        </p:nvPicPr>
        <p:blipFill>
          <a:blip r:embed="rId12"/>
          <a:stretch>
            <a:fillRect/>
          </a:stretch>
        </p:blipFill>
        <p:spPr>
          <a:xfrm>
            <a:off x="8832243" y="1496493"/>
            <a:ext cx="360000" cy="360000"/>
          </a:xfrm>
          <a:prstGeom prst="rect">
            <a:avLst/>
          </a:prstGeom>
        </p:spPr>
      </p:pic>
      <p:sp>
        <p:nvSpPr>
          <p:cNvPr id="43" name="TextBox 42">
            <a:extLst>
              <a:ext uri="{FF2B5EF4-FFF2-40B4-BE49-F238E27FC236}">
                <a16:creationId xmlns:a16="http://schemas.microsoft.com/office/drawing/2014/main" id="{8CBEAD9A-38E9-4AE4-A49A-FFC4968AE84F}"/>
              </a:ext>
            </a:extLst>
          </p:cNvPr>
          <p:cNvSpPr txBox="1"/>
          <p:nvPr/>
        </p:nvSpPr>
        <p:spPr>
          <a:xfrm>
            <a:off x="9370095" y="1482516"/>
            <a:ext cx="2176158" cy="1107996"/>
          </a:xfrm>
          <a:prstGeom prst="rect">
            <a:avLst/>
          </a:prstGeom>
          <a:noFill/>
        </p:spPr>
        <p:txBody>
          <a:bodyPr wrap="square" lIns="0" tIns="0" rIns="0" bIns="0" rtlCol="0">
            <a:spAutoFit/>
          </a:bodyPr>
          <a:lstStyle/>
          <a:p>
            <a:pPr algn="l"/>
            <a:r>
              <a:rPr lang="en-US" sz="1200" dirty="0"/>
              <a:t>What are Remote Repository Hosts, you ask? For now, just think of them as a cloud storage for your code. We’ll dive deeper later. </a:t>
            </a:r>
            <a:br>
              <a:rPr lang="en-US" sz="1200" dirty="0"/>
            </a:br>
            <a:endParaRPr lang="en-AU" sz="1200" dirty="0" err="1"/>
          </a:p>
        </p:txBody>
      </p:sp>
      <p:pic>
        <p:nvPicPr>
          <p:cNvPr id="44" name="Picture 43" descr="A picture containing drawing&#10;&#10;Description automatically generated">
            <a:extLst>
              <a:ext uri="{FF2B5EF4-FFF2-40B4-BE49-F238E27FC236}">
                <a16:creationId xmlns:a16="http://schemas.microsoft.com/office/drawing/2014/main" id="{2FA9DB64-323C-4E3B-8D6C-F7A155B16515}"/>
              </a:ext>
            </a:extLst>
          </p:cNvPr>
          <p:cNvPicPr>
            <a:picLocks noChangeAspect="1"/>
          </p:cNvPicPr>
          <p:nvPr/>
        </p:nvPicPr>
        <p:blipFill>
          <a:blip r:embed="rId13"/>
          <a:stretch>
            <a:fillRect/>
          </a:stretch>
        </p:blipFill>
        <p:spPr>
          <a:xfrm>
            <a:off x="11706226" y="6272741"/>
            <a:ext cx="313329" cy="466486"/>
          </a:xfrm>
          <a:prstGeom prst="rect">
            <a:avLst/>
          </a:prstGeom>
        </p:spPr>
      </p:pic>
    </p:spTree>
    <p:extLst>
      <p:ext uri="{BB962C8B-B14F-4D97-AF65-F5344CB8AC3E}">
        <p14:creationId xmlns:p14="http://schemas.microsoft.com/office/powerpoint/2010/main" val="168334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stra Purple">
  <a:themeElements>
    <a:clrScheme name="Telstra Purple Template">
      <a:dk1>
        <a:srgbClr val="000000"/>
      </a:dk1>
      <a:lt1>
        <a:sysClr val="window" lastClr="FFFFFF"/>
      </a:lt1>
      <a:dk2>
        <a:srgbClr val="000000"/>
      </a:dk2>
      <a:lt2>
        <a:srgbClr val="F0EFEE"/>
      </a:lt2>
      <a:accent1>
        <a:srgbClr val="ED1F4F"/>
      </a:accent1>
      <a:accent2>
        <a:srgbClr val="0E39FB"/>
      </a:accent2>
      <a:accent3>
        <a:srgbClr val="000000"/>
      </a:accent3>
      <a:accent4>
        <a:srgbClr val="AAAAAA"/>
      </a:accent4>
      <a:accent5>
        <a:srgbClr val="021982"/>
      </a:accent5>
      <a:accent6>
        <a:srgbClr val="834BC1"/>
      </a:accent6>
      <a:hlink>
        <a:srgbClr val="0E39FB"/>
      </a:hlink>
      <a:folHlink>
        <a:srgbClr val="ED1F4F"/>
      </a:folHlink>
    </a:clrScheme>
    <a:fontScheme name="Purple Arial">
      <a:majorFont>
        <a:latin typeface="Arial Bold"/>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rgbClr val="AAAAAA"/>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800" dirty="0" err="1" smtClean="0"/>
        </a:defPPr>
      </a:lstStyle>
    </a:txDef>
  </a:objectDefaults>
  <a:extraClrSchemeLst/>
  <a:custClrLst>
    <a:custClr name="Grey L1">
      <a:srgbClr val="414141"/>
    </a:custClr>
    <a:custClr name="Grey L2">
      <a:srgbClr val="787878"/>
    </a:custClr>
    <a:custClr name="Grey L3">
      <a:srgbClr val="AAAAAA"/>
    </a:custClr>
    <a:custClr name="Grey L4">
      <a:srgbClr val="D2D2D2"/>
    </a:custClr>
    <a:custClr name="Grey L5">
      <a:srgbClr val="E6E6E6"/>
    </a:custClr>
  </a:custClrLst>
  <a:extLst>
    <a:ext uri="{05A4C25C-085E-4340-85A3-A5531E510DB2}">
      <thm15:themeFamily xmlns:thm15="http://schemas.microsoft.com/office/thememl/2012/main" name="TEL_1756_Purple Template_Arial_V02.potx" id="{672096F0-0805-4C77-AA67-10746EE5EF2B}" vid="{031E44DE-40F4-4E52-9198-5BF31175A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UI/customUI.xml><?xml version="1.0" encoding="utf-8"?>
<customUI xmlns="http://schemas.microsoft.com/office/2006/01/customui">
  <ribbon startFromScratch="false">
    <tabs>
      <tab id="CustomTab" label="Telstra" insertBeforeMso="TabHome" keytip="Q">
        <group idMso="GroupSlides"/>
        <group id="Group1" label="Change Bullet Styles">
          <button idMso="IndentDecrease" visible="true" label="Decrease List Level" size="large"/>
          <button idMso="IndentIncrease" visible="true" label="Increase List Level" size="large"/>
        </group>
        <group id="Group2" label=" ">
          <checkBox idMso="GuidesShowHide" label="Guides"/>
          <splitButton id="groupsplitbutton" size="normal">
            <button idMso="ObjectsGroup"/>
            <menu id="groupsplitmenu" itemSize="large">
              <button idMso="ObjectsUngroup" description="Un-group selected objects" screentip="Un-group selected objects"/>
              <button idMso="ObjectsRegroup" description="Combine and re-Group selected objects" screentip="Combine and re-Group selected objects"/>
            </menu>
          </splitButton>
          <splitButton id="Cropping" size="normal">
            <toggleButton idMso="PictureCrop" label="Crop Tools"/>
            <menu id="CropMenu" itemSize="large">
              <button idMso="PictureFitCrop" description="Resize picture to fit the placeholder proportionally"/>
              <menuSeparator id="croppingmenu2"/>
              <menu idMso="PictureCropAspectRatioMenu" description="Crop image to selected aspect ratio"/>
              <gallery idMso="PictureShapeGallery" description="Crop image to selected shape"/>
            </menu>
          </splitButton>
          <separator id="sep1"/>
          <button idMso="ZoomFitToWindow" size="large" label="Fit to Window"/>
          <separator id="sep2"/>
          <splitButton id="sendbacksplitbutton" size="large">
            <button idMso="ObjectSendToBack" label="Send to Back"/>
            <menu id="sendbacksplitmenu" itemSize="large">
              <button idMso="ObjectBringToFront" label="Bring to Front"/>
            </menu>
          </splitButton>
          <separator id="sep3"/>
          <toggleButton idMso="SelectionPane" label="Selection Pane" size="large"/>
        </group>
        <group id="group3" label=" ">
          <button idMso="HeaderFooterInsert" size="large"/>
          <button idMso="PasteTextOnly" size="large" imageMso="Paste" label="Paste Unformatted"/>
        </group>
      </tab>
    </tabs>
  </ribbon>
</customUI>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file>

<file path=customXml/item3.xml><?xml version="1.0" encoding="utf-8"?>
<ct:contentTypeSchema xmlns:ct="http://schemas.microsoft.com/office/2006/metadata/contentType" xmlns:ma="http://schemas.microsoft.com/office/2006/metadata/properties/metaAttributes" ct:_="" ma:_="" ma:contentTypeName="Document" ma:contentTypeID="0x01010006D4CE870AB7FD4883B21E390DF6A404" ma:contentTypeVersion="9" ma:contentTypeDescription="Create a new document." ma:contentTypeScope="" ma:versionID="9a8a654b2131fbac46e7d46c12123ef7">
  <xsd:schema xmlns:xsd="http://www.w3.org/2001/XMLSchema" xmlns:xs="http://www.w3.org/2001/XMLSchema" xmlns:p="http://schemas.microsoft.com/office/2006/metadata/properties" xmlns:ns2="4a095375-fd31-4378-9d50-1a7f05df0d66" targetNamespace="http://schemas.microsoft.com/office/2006/metadata/properties" ma:root="true" ma:fieldsID="4a3b8a68e6f01a1ef674c3fa3b470cc5" ns2:_="">
    <xsd:import namespace="4a095375-fd31-4378-9d50-1a7f05df0d6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095375-fd31-4378-9d50-1a7f05df0d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D72DF-1C46-4290-B978-816C62A4FCF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5087C12-CF9A-4C6F-94E6-92EE6ED147AD}"/>
</file>

<file path=customXml/itemProps3.xml><?xml version="1.0" encoding="utf-8"?>
<ds:datastoreItem xmlns:ds="http://schemas.openxmlformats.org/officeDocument/2006/customXml" ds:itemID="{DBA2871F-5A09-4F3D-BDB0-F4B399FA7C13}"/>
</file>

<file path=docProps/app.xml><?xml version="1.0" encoding="utf-8"?>
<Properties xmlns="http://schemas.openxmlformats.org/officeDocument/2006/extended-properties" xmlns:vt="http://schemas.openxmlformats.org/officeDocument/2006/docPropsVTypes">
  <Template>Telstra Purple Slide Template - Arial</Template>
  <TotalTime>3387</TotalTime>
  <Words>8222</Words>
  <Application>Microsoft Office PowerPoint</Application>
  <PresentationFormat>Widescreen</PresentationFormat>
  <Paragraphs>943</Paragraphs>
  <Slides>64</Slides>
  <Notes>62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64</vt:i4>
      </vt:variant>
    </vt:vector>
  </HeadingPairs>
  <TitlesOfParts>
    <vt:vector size="72" baseType="lpstr">
      <vt:lpstr>Arial</vt:lpstr>
      <vt:lpstr>Arial </vt:lpstr>
      <vt:lpstr>Arial Bold</vt:lpstr>
      <vt:lpstr>Calibri</vt:lpstr>
      <vt:lpstr>Consolas</vt:lpstr>
      <vt:lpstr>Plain Light</vt:lpstr>
      <vt:lpstr>Telstra Akkurat</vt:lpstr>
      <vt:lpstr>Telstra Purple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Neo</dc:creator>
  <cp:lastModifiedBy>Jonathan Neo</cp:lastModifiedBy>
  <cp:revision>1</cp:revision>
  <dcterms:created xsi:type="dcterms:W3CDTF">2020-03-25T18:15:06Z</dcterms:created>
  <dcterms:modified xsi:type="dcterms:W3CDTF">2020-05-26T18:26:17Z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be9467fe-08ff-4d85-b380-7fa320633440</vt:lpwstr>
  </property>
  <property fmtid="{D5CDD505-2E9C-101B-9397-08002B2CF9AE}" pid="3" name="ContentTypeId">
    <vt:lpwstr>0x01010006D4CE870AB7FD4883B21E390DF6A404</vt:lpwstr>
  </property>
</Properties>
</file>