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1887" r:id="rId3"/>
    <p:sldId id="189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61718-76E3-4BEF-852C-38F3BD458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8B53D-0CAA-4181-8835-E57CD7908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70E93-1DDE-4968-A4AB-A2A727B1B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BBBB-90C4-4D99-800B-A7C36EB62C48}" type="datetimeFigureOut">
              <a:rPr lang="en-AU" smtClean="0"/>
              <a:t>7/06/2021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CE748-43F8-44FB-ACB8-C72AFF4F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31333-64CC-4A4D-9A1C-3F32FD31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787D-5ABF-4464-8016-F629804D93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926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4084-B9D9-4EC2-BF2C-A4FBB582C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76EAF-33EE-43CE-8ECA-426E896CC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756BE-9E5B-4664-9A9E-5A9BA421E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BBBB-90C4-4D99-800B-A7C36EB62C48}" type="datetimeFigureOut">
              <a:rPr lang="en-AU" smtClean="0"/>
              <a:t>7/06/2021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EF56C-C433-4436-8B28-255238B0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2FC8-F9AF-4A24-B369-52DC9EA2A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787D-5ABF-4464-8016-F629804D93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763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155D7A-7806-47A1-8CA6-CA1AB611B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DDDB0-AE00-416A-8C6B-5A13CD9E5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FA45B-5BAF-4743-AAE0-9C2B521B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BBBB-90C4-4D99-800B-A7C36EB62C48}" type="datetimeFigureOut">
              <a:rPr lang="en-AU" smtClean="0"/>
              <a:t>7/06/2021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F2E68-4C10-4F30-B573-90DE8BAAE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D5B63-3F29-4A7E-B220-11DA7360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787D-5ABF-4464-8016-F629804D93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856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BA91D-8D73-4C81-BB85-82F0B4853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B3DDE-D89C-4F6C-AA89-2FF16C3CE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9BCE7-9268-4514-B978-B2D71BDE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BBBB-90C4-4D99-800B-A7C36EB62C48}" type="datetimeFigureOut">
              <a:rPr lang="en-AU" smtClean="0"/>
              <a:t>7/06/2021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4D7E9-3F35-4A72-8AC8-6562290A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6F611-72EB-4F1C-9F94-030B38782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787D-5ABF-4464-8016-F629804D93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256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58FA-3F4B-496E-AA14-98EFF1DAE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18A0B-F4F3-491F-8150-700EB1818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4B35D-991C-45F2-8467-8CEE1709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BBBB-90C4-4D99-800B-A7C36EB62C48}" type="datetimeFigureOut">
              <a:rPr lang="en-AU" smtClean="0"/>
              <a:t>7/06/2021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984CB-F16E-496F-9F30-318F5818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0045D-A086-4150-BC2C-A40FC1CE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787D-5ABF-4464-8016-F629804D93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745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54CB6-1526-46AF-A86C-FC110E22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6C2B-21BB-4D87-B8EE-297513E63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4C04A-9A93-4114-A56D-9FA1DF431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F7F5C-263B-4D0F-8F3A-BAFC63EE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BBBB-90C4-4D99-800B-A7C36EB62C48}" type="datetimeFigureOut">
              <a:rPr lang="en-AU" smtClean="0"/>
              <a:t>7/06/2021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38CCE-D135-44A7-95BF-6C74F4E9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038BE-FE17-4B67-AC03-231D90BE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787D-5ABF-4464-8016-F629804D93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974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CBF4-688F-4E9B-B9B8-B21E485D2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D3C48-D624-44DC-AC95-B82249702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3BEC5-8C7D-4641-A15E-684F1B3F1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A2C25-F6C0-48EA-AFC5-57A1919F2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781C7-5903-4D0B-8886-1BE2619776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F1999-CECB-48AA-9DFA-663ABD94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BBBB-90C4-4D99-800B-A7C36EB62C48}" type="datetimeFigureOut">
              <a:rPr lang="en-AU" smtClean="0"/>
              <a:t>7/06/2021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07A72C-7BB6-4545-AB5B-D189542B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CF524D-38E4-4D90-BDCA-5EAFD434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787D-5ABF-4464-8016-F629804D93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055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21B9F-6FCE-417F-B08B-596C89012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C0CFC5-B506-45E7-848F-4B9B0B82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BBBB-90C4-4D99-800B-A7C36EB62C48}" type="datetimeFigureOut">
              <a:rPr lang="en-AU" smtClean="0"/>
              <a:t>7/06/2021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6BCE8-D2A3-43C2-A204-AE885D87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A71D1-9888-4D06-9A55-F17693FF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787D-5ABF-4464-8016-F629804D93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16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9E743-2AEA-4221-BF70-91CC7E2E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BBBB-90C4-4D99-800B-A7C36EB62C48}" type="datetimeFigureOut">
              <a:rPr lang="en-AU" smtClean="0"/>
              <a:t>7/06/2021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3A9AF-018A-4065-84B1-C1E26C8C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14088-C004-44BE-B22F-362D1ADC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787D-5ABF-4464-8016-F629804D93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148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A3B0F-0B93-4670-B52B-025385DEE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90562-4A63-42DD-B79D-796DD1847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101A3-1855-4A27-A8D3-AA5B4EED4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DA2C3-66B0-4B4B-98CC-3C8E40B3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BBBB-90C4-4D99-800B-A7C36EB62C48}" type="datetimeFigureOut">
              <a:rPr lang="en-AU" smtClean="0"/>
              <a:t>7/06/2021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4C983-89A6-4A54-A68D-49C0F0BC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BC0B3-B424-402B-BAD8-0B0E8713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787D-5ABF-4464-8016-F629804D93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371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4A2AF-E514-4891-B0CA-3FFE15676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0ECC08-FC98-4499-BF2B-C969A4E2C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C8DF5-551E-4C6A-B148-94C0D829A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DA616-1D84-4664-B01E-7B23DAD0C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BBBB-90C4-4D99-800B-A7C36EB62C48}" type="datetimeFigureOut">
              <a:rPr lang="en-AU" smtClean="0"/>
              <a:t>7/06/2021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7833F-4CDF-40F4-8B91-5277D66C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5E3FF-8D26-44F8-B27F-EDDE4469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787D-5ABF-4464-8016-F629804D93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177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F0995-FAA5-475A-B91B-33B64D288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6D073-52C5-4FFC-A0F0-897CCBED6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64E7F-C138-42C3-A8F5-1C900ACA7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BBBBB-90C4-4D99-800B-A7C36EB62C48}" type="datetimeFigureOut">
              <a:rPr lang="en-AU" smtClean="0"/>
              <a:t>7/06/2021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AFA72-0C41-4643-94C8-83699900A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C2CAD-3C01-4237-B1FE-1E0BEE427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787D-5ABF-4464-8016-F629804D93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845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9" Type="http://schemas.openxmlformats.org/officeDocument/2006/relationships/image" Target="../media/image51.svg"/><Relationship Id="rId21" Type="http://schemas.openxmlformats.org/officeDocument/2006/relationships/image" Target="../media/image33.svg"/><Relationship Id="rId34" Type="http://schemas.openxmlformats.org/officeDocument/2006/relationships/image" Target="../media/image46.png"/><Relationship Id="rId42" Type="http://schemas.openxmlformats.org/officeDocument/2006/relationships/image" Target="../media/image53.png"/><Relationship Id="rId47" Type="http://schemas.openxmlformats.org/officeDocument/2006/relationships/image" Target="../media/image58.svg"/><Relationship Id="rId50" Type="http://schemas.openxmlformats.org/officeDocument/2006/relationships/image" Target="../media/image61.pn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6" Type="http://schemas.openxmlformats.org/officeDocument/2006/relationships/image" Target="../media/image28.png"/><Relationship Id="rId29" Type="http://schemas.openxmlformats.org/officeDocument/2006/relationships/image" Target="../media/image41.svg"/><Relationship Id="rId11" Type="http://schemas.openxmlformats.org/officeDocument/2006/relationships/image" Target="../media/image24.svg"/><Relationship Id="rId24" Type="http://schemas.openxmlformats.org/officeDocument/2006/relationships/image" Target="../media/image36.png"/><Relationship Id="rId32" Type="http://schemas.openxmlformats.org/officeDocument/2006/relationships/image" Target="../media/image44.png"/><Relationship Id="rId37" Type="http://schemas.openxmlformats.org/officeDocument/2006/relationships/image" Target="../media/image49.svg"/><Relationship Id="rId40" Type="http://schemas.openxmlformats.org/officeDocument/2006/relationships/image" Target="../media/image11.png"/><Relationship Id="rId45" Type="http://schemas.openxmlformats.org/officeDocument/2006/relationships/image" Target="../media/image56.svg"/><Relationship Id="rId5" Type="http://schemas.openxmlformats.org/officeDocument/2006/relationships/image" Target="../media/image18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40.png"/><Relationship Id="rId36" Type="http://schemas.openxmlformats.org/officeDocument/2006/relationships/image" Target="../media/image48.png"/><Relationship Id="rId49" Type="http://schemas.openxmlformats.org/officeDocument/2006/relationships/image" Target="../media/image60.svg"/><Relationship Id="rId10" Type="http://schemas.openxmlformats.org/officeDocument/2006/relationships/image" Target="../media/image23.png"/><Relationship Id="rId19" Type="http://schemas.openxmlformats.org/officeDocument/2006/relationships/image" Target="../media/image31.svg"/><Relationship Id="rId31" Type="http://schemas.openxmlformats.org/officeDocument/2006/relationships/image" Target="../media/image43.svg"/><Relationship Id="rId44" Type="http://schemas.openxmlformats.org/officeDocument/2006/relationships/image" Target="../media/image55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Relationship Id="rId30" Type="http://schemas.openxmlformats.org/officeDocument/2006/relationships/image" Target="../media/image42.png"/><Relationship Id="rId35" Type="http://schemas.openxmlformats.org/officeDocument/2006/relationships/image" Target="../media/image47.svg"/><Relationship Id="rId43" Type="http://schemas.openxmlformats.org/officeDocument/2006/relationships/image" Target="../media/image54.svg"/><Relationship Id="rId48" Type="http://schemas.openxmlformats.org/officeDocument/2006/relationships/image" Target="../media/image59.png"/><Relationship Id="rId8" Type="http://schemas.openxmlformats.org/officeDocument/2006/relationships/image" Target="../media/image21.png"/><Relationship Id="rId51" Type="http://schemas.openxmlformats.org/officeDocument/2006/relationships/image" Target="../media/image62.svg"/><Relationship Id="rId3" Type="http://schemas.openxmlformats.org/officeDocument/2006/relationships/image" Target="../media/image16.svg"/><Relationship Id="rId12" Type="http://schemas.openxmlformats.org/officeDocument/2006/relationships/image" Target="../media/image13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33" Type="http://schemas.openxmlformats.org/officeDocument/2006/relationships/image" Target="../media/image45.svg"/><Relationship Id="rId38" Type="http://schemas.openxmlformats.org/officeDocument/2006/relationships/image" Target="../media/image50.png"/><Relationship Id="rId46" Type="http://schemas.openxmlformats.org/officeDocument/2006/relationships/image" Target="../media/image57.png"/><Relationship Id="rId20" Type="http://schemas.openxmlformats.org/officeDocument/2006/relationships/image" Target="../media/image32.png"/><Relationship Id="rId41" Type="http://schemas.openxmlformats.org/officeDocument/2006/relationships/image" Target="../media/image5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ablet Device Outline" descr="A mockup of website interface on a tablet.">
            <a:extLst>
              <a:ext uri="{FF2B5EF4-FFF2-40B4-BE49-F238E27FC236}">
                <a16:creationId xmlns:a16="http://schemas.microsoft.com/office/drawing/2014/main" id="{C7CF285B-55C3-4194-936C-755C4EAFCC96}"/>
              </a:ext>
            </a:extLst>
          </p:cNvPr>
          <p:cNvGrpSpPr/>
          <p:nvPr/>
        </p:nvGrpSpPr>
        <p:grpSpPr>
          <a:xfrm>
            <a:off x="1472915" y="249572"/>
            <a:ext cx="9709610" cy="6358855"/>
            <a:chOff x="2241176" y="394364"/>
            <a:chExt cx="8606117" cy="6068060"/>
          </a:xfrm>
        </p:grpSpPr>
        <p:grpSp>
          <p:nvGrpSpPr>
            <p:cNvPr id="5" name="Address Bar Header">
              <a:extLst>
                <a:ext uri="{FF2B5EF4-FFF2-40B4-BE49-F238E27FC236}">
                  <a16:creationId xmlns:a16="http://schemas.microsoft.com/office/drawing/2014/main" id="{7C321B35-5E8B-42E7-AF59-F78D67FAC3BF}"/>
                </a:ext>
              </a:extLst>
            </p:cNvPr>
            <p:cNvGrpSpPr/>
            <p:nvPr/>
          </p:nvGrpSpPr>
          <p:grpSpPr>
            <a:xfrm>
              <a:off x="2547215" y="716132"/>
              <a:ext cx="7667327" cy="332305"/>
              <a:chOff x="4952557" y="2266350"/>
              <a:chExt cx="5633142" cy="244143"/>
            </a:xfrm>
          </p:grpSpPr>
          <p:sp>
            <p:nvSpPr>
              <p:cNvPr id="10" name="Address Bar Header Full Background">
                <a:extLst>
                  <a:ext uri="{FF2B5EF4-FFF2-40B4-BE49-F238E27FC236}">
                    <a16:creationId xmlns:a16="http://schemas.microsoft.com/office/drawing/2014/main" id="{8866359F-B155-4568-A014-80B57721FDF1}"/>
                  </a:ext>
                </a:extLst>
              </p:cNvPr>
              <p:cNvSpPr/>
              <p:nvPr/>
            </p:nvSpPr>
            <p:spPr>
              <a:xfrm>
                <a:off x="4969003" y="2266350"/>
                <a:ext cx="5592857" cy="211612"/>
              </a:xfrm>
              <a:prstGeom prst="rect">
                <a:avLst/>
              </a:prstGeom>
              <a:solidFill>
                <a:srgbClr val="CBCB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See All Tabs Icon">
                <a:extLst>
                  <a:ext uri="{FF2B5EF4-FFF2-40B4-BE49-F238E27FC236}">
                    <a16:creationId xmlns:a16="http://schemas.microsoft.com/office/drawing/2014/main" id="{3DD54B5D-51C3-46C0-AB6D-EDD35D75796B}"/>
                  </a:ext>
                </a:extLst>
              </p:cNvPr>
              <p:cNvGrpSpPr/>
              <p:nvPr/>
            </p:nvGrpSpPr>
            <p:grpSpPr>
              <a:xfrm>
                <a:off x="5026608" y="2276890"/>
                <a:ext cx="74136" cy="73515"/>
                <a:chOff x="4561159" y="1229706"/>
                <a:chExt cx="107805" cy="106902"/>
              </a:xfrm>
            </p:grpSpPr>
            <p:pic>
              <p:nvPicPr>
                <p:cNvPr id="48" name="Website Icon 2" descr="Browser window">
                  <a:extLst>
                    <a:ext uri="{FF2B5EF4-FFF2-40B4-BE49-F238E27FC236}">
                      <a16:creationId xmlns:a16="http://schemas.microsoft.com/office/drawing/2014/main" id="{7DE243E9-20E4-489D-914D-3284CE086F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1159" y="1229706"/>
                  <a:ext cx="91821" cy="91821"/>
                </a:xfrm>
                <a:prstGeom prst="rect">
                  <a:avLst/>
                </a:prstGeom>
              </p:spPr>
            </p:pic>
            <p:pic>
              <p:nvPicPr>
                <p:cNvPr id="49" name="Website Icon 1" descr="Browser window">
                  <a:extLst>
                    <a:ext uri="{FF2B5EF4-FFF2-40B4-BE49-F238E27FC236}">
                      <a16:creationId xmlns:a16="http://schemas.microsoft.com/office/drawing/2014/main" id="{EBD203F4-6332-4051-AD60-B6A7ED6C29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77143" y="1244787"/>
                  <a:ext cx="91821" cy="91821"/>
                </a:xfrm>
                <a:prstGeom prst="rect">
                  <a:avLst/>
                </a:prstGeom>
              </p:spPr>
            </p:pic>
            <p:sp>
              <p:nvSpPr>
                <p:cNvPr id="50" name="Rectangle">
                  <a:extLst>
                    <a:ext uri="{FF2B5EF4-FFF2-40B4-BE49-F238E27FC236}">
                      <a16:creationId xmlns:a16="http://schemas.microsoft.com/office/drawing/2014/main" id="{9B399726-58EC-4337-A8BD-CB0D428ED987}"/>
                    </a:ext>
                  </a:extLst>
                </p:cNvPr>
                <p:cNvSpPr/>
                <p:nvPr/>
              </p:nvSpPr>
              <p:spPr>
                <a:xfrm>
                  <a:off x="4589484" y="1274842"/>
                  <a:ext cx="64008" cy="36576"/>
                </a:xfrm>
                <a:prstGeom prst="rect">
                  <a:avLst/>
                </a:prstGeom>
                <a:solidFill>
                  <a:srgbClr val="CBCB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Dropdown Arrow">
                <a:extLst>
                  <a:ext uri="{FF2B5EF4-FFF2-40B4-BE49-F238E27FC236}">
                    <a16:creationId xmlns:a16="http://schemas.microsoft.com/office/drawing/2014/main" id="{6BA8C9BE-480F-40B2-9513-44EA3ED51E24}"/>
                  </a:ext>
                </a:extLst>
              </p:cNvPr>
              <p:cNvGrpSpPr/>
              <p:nvPr/>
            </p:nvGrpSpPr>
            <p:grpSpPr>
              <a:xfrm rot="18531467">
                <a:off x="5924692" y="2300805"/>
                <a:ext cx="31986" cy="31986"/>
                <a:chOff x="1411369" y="3109610"/>
                <a:chExt cx="182868" cy="191529"/>
              </a:xfrm>
            </p:grpSpPr>
            <p:cxnSp>
              <p:nvCxnSpPr>
                <p:cNvPr id="46" name="Line 2">
                  <a:extLst>
                    <a:ext uri="{FF2B5EF4-FFF2-40B4-BE49-F238E27FC236}">
                      <a16:creationId xmlns:a16="http://schemas.microsoft.com/office/drawing/2014/main" id="{696BC549-9967-4D1E-8BB6-3089BFC782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092243">
                  <a:off x="1484509" y="3191411"/>
                  <a:ext cx="109728" cy="109728"/>
                </a:xfrm>
                <a:prstGeom prst="line">
                  <a:avLst/>
                </a:prstGeom>
                <a:ln w="6350" cap="rnd">
                  <a:solidFill>
                    <a:srgbClr val="09090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Line 1">
                  <a:extLst>
                    <a:ext uri="{FF2B5EF4-FFF2-40B4-BE49-F238E27FC236}">
                      <a16:creationId xmlns:a16="http://schemas.microsoft.com/office/drawing/2014/main" id="{3B64676B-11D0-4650-A377-EBB5150F68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092243" flipV="1">
                  <a:off x="1411369" y="3109610"/>
                  <a:ext cx="109728" cy="109729"/>
                </a:xfrm>
                <a:prstGeom prst="line">
                  <a:avLst/>
                </a:prstGeom>
                <a:ln w="6350" cap="rnd">
                  <a:solidFill>
                    <a:srgbClr val="09090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Address Bar Header Background">
                <a:extLst>
                  <a:ext uri="{FF2B5EF4-FFF2-40B4-BE49-F238E27FC236}">
                    <a16:creationId xmlns:a16="http://schemas.microsoft.com/office/drawing/2014/main" id="{00DF276C-2505-487F-842D-A2AAF3EB8345}"/>
                  </a:ext>
                </a:extLst>
              </p:cNvPr>
              <p:cNvSpPr/>
              <p:nvPr/>
            </p:nvSpPr>
            <p:spPr>
              <a:xfrm>
                <a:off x="4952557" y="2352880"/>
                <a:ext cx="5633142" cy="146768"/>
              </a:xfrm>
              <a:custGeom>
                <a:avLst/>
                <a:gdLst>
                  <a:gd name="connsiteX0" fmla="*/ 0 w 8650447"/>
                  <a:gd name="connsiteY0" fmla="*/ 0 h 209341"/>
                  <a:gd name="connsiteX1" fmla="*/ 578915 w 8650447"/>
                  <a:gd name="connsiteY1" fmla="*/ 0 h 209341"/>
                  <a:gd name="connsiteX2" fmla="*/ 1244334 w 8650447"/>
                  <a:gd name="connsiteY2" fmla="*/ 0 h 209341"/>
                  <a:gd name="connsiteX3" fmla="*/ 1996257 w 8650447"/>
                  <a:gd name="connsiteY3" fmla="*/ 0 h 209341"/>
                  <a:gd name="connsiteX4" fmla="*/ 2575172 w 8650447"/>
                  <a:gd name="connsiteY4" fmla="*/ 0 h 209341"/>
                  <a:gd name="connsiteX5" fmla="*/ 3240591 w 8650447"/>
                  <a:gd name="connsiteY5" fmla="*/ 0 h 209341"/>
                  <a:gd name="connsiteX6" fmla="*/ 4079018 w 8650447"/>
                  <a:gd name="connsiteY6" fmla="*/ 0 h 209341"/>
                  <a:gd name="connsiteX7" fmla="*/ 4571429 w 8650447"/>
                  <a:gd name="connsiteY7" fmla="*/ 0 h 209341"/>
                  <a:gd name="connsiteX8" fmla="*/ 5323352 w 8650447"/>
                  <a:gd name="connsiteY8" fmla="*/ 0 h 209341"/>
                  <a:gd name="connsiteX9" fmla="*/ 5815762 w 8650447"/>
                  <a:gd name="connsiteY9" fmla="*/ 0 h 209341"/>
                  <a:gd name="connsiteX10" fmla="*/ 6481181 w 8650447"/>
                  <a:gd name="connsiteY10" fmla="*/ 0 h 209341"/>
                  <a:gd name="connsiteX11" fmla="*/ 7233105 w 8650447"/>
                  <a:gd name="connsiteY11" fmla="*/ 0 h 209341"/>
                  <a:gd name="connsiteX12" fmla="*/ 7639010 w 8650447"/>
                  <a:gd name="connsiteY12" fmla="*/ 0 h 209341"/>
                  <a:gd name="connsiteX13" fmla="*/ 8044916 w 8650447"/>
                  <a:gd name="connsiteY13" fmla="*/ 0 h 209341"/>
                  <a:gd name="connsiteX14" fmla="*/ 8650447 w 8650447"/>
                  <a:gd name="connsiteY14" fmla="*/ 0 h 209341"/>
                  <a:gd name="connsiteX15" fmla="*/ 8650447 w 8650447"/>
                  <a:gd name="connsiteY15" fmla="*/ 209341 h 209341"/>
                  <a:gd name="connsiteX16" fmla="*/ 7898524 w 8650447"/>
                  <a:gd name="connsiteY16" fmla="*/ 209341 h 209341"/>
                  <a:gd name="connsiteX17" fmla="*/ 7233105 w 8650447"/>
                  <a:gd name="connsiteY17" fmla="*/ 209341 h 209341"/>
                  <a:gd name="connsiteX18" fmla="*/ 6654190 w 8650447"/>
                  <a:gd name="connsiteY18" fmla="*/ 209341 h 209341"/>
                  <a:gd name="connsiteX19" fmla="*/ 5902267 w 8650447"/>
                  <a:gd name="connsiteY19" fmla="*/ 209341 h 209341"/>
                  <a:gd name="connsiteX20" fmla="*/ 5236848 w 8650447"/>
                  <a:gd name="connsiteY20" fmla="*/ 209341 h 209341"/>
                  <a:gd name="connsiteX21" fmla="*/ 4398420 w 8650447"/>
                  <a:gd name="connsiteY21" fmla="*/ 209341 h 209341"/>
                  <a:gd name="connsiteX22" fmla="*/ 3559992 w 8650447"/>
                  <a:gd name="connsiteY22" fmla="*/ 209341 h 209341"/>
                  <a:gd name="connsiteX23" fmla="*/ 2808068 w 8650447"/>
                  <a:gd name="connsiteY23" fmla="*/ 209341 h 209341"/>
                  <a:gd name="connsiteX24" fmla="*/ 2056145 w 8650447"/>
                  <a:gd name="connsiteY24" fmla="*/ 209341 h 209341"/>
                  <a:gd name="connsiteX25" fmla="*/ 1304221 w 8650447"/>
                  <a:gd name="connsiteY25" fmla="*/ 209341 h 209341"/>
                  <a:gd name="connsiteX26" fmla="*/ 811811 w 8650447"/>
                  <a:gd name="connsiteY26" fmla="*/ 209341 h 209341"/>
                  <a:gd name="connsiteX27" fmla="*/ 0 w 8650447"/>
                  <a:gd name="connsiteY27" fmla="*/ 209341 h 209341"/>
                  <a:gd name="connsiteX28" fmla="*/ 0 w 8650447"/>
                  <a:gd name="connsiteY28" fmla="*/ 0 h 20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8650447" h="209341" fill="none" extrusionOk="0">
                    <a:moveTo>
                      <a:pt x="0" y="0"/>
                    </a:moveTo>
                    <a:cubicBezTo>
                      <a:pt x="190611" y="-18243"/>
                      <a:pt x="346037" y="19405"/>
                      <a:pt x="578915" y="0"/>
                    </a:cubicBezTo>
                    <a:cubicBezTo>
                      <a:pt x="811794" y="-19405"/>
                      <a:pt x="1021126" y="-23796"/>
                      <a:pt x="1244334" y="0"/>
                    </a:cubicBezTo>
                    <a:cubicBezTo>
                      <a:pt x="1467542" y="23796"/>
                      <a:pt x="1750903" y="-30578"/>
                      <a:pt x="1996257" y="0"/>
                    </a:cubicBezTo>
                    <a:cubicBezTo>
                      <a:pt x="2241611" y="30578"/>
                      <a:pt x="2411167" y="7408"/>
                      <a:pt x="2575172" y="0"/>
                    </a:cubicBezTo>
                    <a:cubicBezTo>
                      <a:pt x="2739177" y="-7408"/>
                      <a:pt x="2909115" y="-8185"/>
                      <a:pt x="3240591" y="0"/>
                    </a:cubicBezTo>
                    <a:cubicBezTo>
                      <a:pt x="3572067" y="8185"/>
                      <a:pt x="3878886" y="29913"/>
                      <a:pt x="4079018" y="0"/>
                    </a:cubicBezTo>
                    <a:cubicBezTo>
                      <a:pt x="4279150" y="-29913"/>
                      <a:pt x="4356647" y="8348"/>
                      <a:pt x="4571429" y="0"/>
                    </a:cubicBezTo>
                    <a:cubicBezTo>
                      <a:pt x="4786211" y="-8348"/>
                      <a:pt x="4959149" y="36462"/>
                      <a:pt x="5323352" y="0"/>
                    </a:cubicBezTo>
                    <a:cubicBezTo>
                      <a:pt x="5687555" y="-36462"/>
                      <a:pt x="5634255" y="-17356"/>
                      <a:pt x="5815762" y="0"/>
                    </a:cubicBezTo>
                    <a:cubicBezTo>
                      <a:pt x="5997269" y="17356"/>
                      <a:pt x="6300900" y="30836"/>
                      <a:pt x="6481181" y="0"/>
                    </a:cubicBezTo>
                    <a:cubicBezTo>
                      <a:pt x="6661462" y="-30836"/>
                      <a:pt x="6889881" y="-28653"/>
                      <a:pt x="7233105" y="0"/>
                    </a:cubicBezTo>
                    <a:cubicBezTo>
                      <a:pt x="7576329" y="28653"/>
                      <a:pt x="7524761" y="18361"/>
                      <a:pt x="7639010" y="0"/>
                    </a:cubicBezTo>
                    <a:cubicBezTo>
                      <a:pt x="7753259" y="-18361"/>
                      <a:pt x="7865785" y="5507"/>
                      <a:pt x="8044916" y="0"/>
                    </a:cubicBezTo>
                    <a:cubicBezTo>
                      <a:pt x="8224047" y="-5507"/>
                      <a:pt x="8413988" y="-10745"/>
                      <a:pt x="8650447" y="0"/>
                    </a:cubicBezTo>
                    <a:cubicBezTo>
                      <a:pt x="8653217" y="46239"/>
                      <a:pt x="8656311" y="115148"/>
                      <a:pt x="8650447" y="209341"/>
                    </a:cubicBezTo>
                    <a:cubicBezTo>
                      <a:pt x="8465837" y="182133"/>
                      <a:pt x="8133393" y="212262"/>
                      <a:pt x="7898524" y="209341"/>
                    </a:cubicBezTo>
                    <a:cubicBezTo>
                      <a:pt x="7663655" y="206420"/>
                      <a:pt x="7520048" y="192044"/>
                      <a:pt x="7233105" y="209341"/>
                    </a:cubicBezTo>
                    <a:cubicBezTo>
                      <a:pt x="6946162" y="226638"/>
                      <a:pt x="6926230" y="226257"/>
                      <a:pt x="6654190" y="209341"/>
                    </a:cubicBezTo>
                    <a:cubicBezTo>
                      <a:pt x="6382150" y="192425"/>
                      <a:pt x="6272878" y="215124"/>
                      <a:pt x="5902267" y="209341"/>
                    </a:cubicBezTo>
                    <a:cubicBezTo>
                      <a:pt x="5531656" y="203558"/>
                      <a:pt x="5509902" y="204781"/>
                      <a:pt x="5236848" y="209341"/>
                    </a:cubicBezTo>
                    <a:cubicBezTo>
                      <a:pt x="4963794" y="213901"/>
                      <a:pt x="4714416" y="209650"/>
                      <a:pt x="4398420" y="209341"/>
                    </a:cubicBezTo>
                    <a:cubicBezTo>
                      <a:pt x="4082424" y="209032"/>
                      <a:pt x="3896803" y="244753"/>
                      <a:pt x="3559992" y="209341"/>
                    </a:cubicBezTo>
                    <a:cubicBezTo>
                      <a:pt x="3223181" y="173929"/>
                      <a:pt x="3004556" y="191131"/>
                      <a:pt x="2808068" y="209341"/>
                    </a:cubicBezTo>
                    <a:cubicBezTo>
                      <a:pt x="2611580" y="227551"/>
                      <a:pt x="2277918" y="197626"/>
                      <a:pt x="2056145" y="209341"/>
                    </a:cubicBezTo>
                    <a:cubicBezTo>
                      <a:pt x="1834372" y="221056"/>
                      <a:pt x="1555082" y="225291"/>
                      <a:pt x="1304221" y="209341"/>
                    </a:cubicBezTo>
                    <a:cubicBezTo>
                      <a:pt x="1053360" y="193391"/>
                      <a:pt x="911311" y="230394"/>
                      <a:pt x="811811" y="209341"/>
                    </a:cubicBezTo>
                    <a:cubicBezTo>
                      <a:pt x="712311" y="188289"/>
                      <a:pt x="353420" y="226516"/>
                      <a:pt x="0" y="209341"/>
                    </a:cubicBezTo>
                    <a:cubicBezTo>
                      <a:pt x="-2120" y="160347"/>
                      <a:pt x="-8306" y="87947"/>
                      <a:pt x="0" y="0"/>
                    </a:cubicBezTo>
                    <a:close/>
                  </a:path>
                  <a:path w="8650447" h="209341" stroke="0" extrusionOk="0">
                    <a:moveTo>
                      <a:pt x="0" y="0"/>
                    </a:moveTo>
                    <a:cubicBezTo>
                      <a:pt x="179636" y="1874"/>
                      <a:pt x="327161" y="14722"/>
                      <a:pt x="578915" y="0"/>
                    </a:cubicBezTo>
                    <a:cubicBezTo>
                      <a:pt x="830670" y="-14722"/>
                      <a:pt x="855248" y="8497"/>
                      <a:pt x="984820" y="0"/>
                    </a:cubicBezTo>
                    <a:cubicBezTo>
                      <a:pt x="1114392" y="-8497"/>
                      <a:pt x="1563035" y="39685"/>
                      <a:pt x="1823248" y="0"/>
                    </a:cubicBezTo>
                    <a:cubicBezTo>
                      <a:pt x="2083461" y="-39685"/>
                      <a:pt x="2194024" y="8831"/>
                      <a:pt x="2402163" y="0"/>
                    </a:cubicBezTo>
                    <a:cubicBezTo>
                      <a:pt x="2610303" y="-8831"/>
                      <a:pt x="2858964" y="-22353"/>
                      <a:pt x="2981077" y="0"/>
                    </a:cubicBezTo>
                    <a:cubicBezTo>
                      <a:pt x="3103190" y="22353"/>
                      <a:pt x="3610416" y="-25778"/>
                      <a:pt x="3819505" y="0"/>
                    </a:cubicBezTo>
                    <a:cubicBezTo>
                      <a:pt x="4028594" y="25778"/>
                      <a:pt x="4093279" y="-16631"/>
                      <a:pt x="4311915" y="0"/>
                    </a:cubicBezTo>
                    <a:cubicBezTo>
                      <a:pt x="4530551" y="16631"/>
                      <a:pt x="4873419" y="10106"/>
                      <a:pt x="5150343" y="0"/>
                    </a:cubicBezTo>
                    <a:cubicBezTo>
                      <a:pt x="5427267" y="-10106"/>
                      <a:pt x="5616340" y="23838"/>
                      <a:pt x="5988771" y="0"/>
                    </a:cubicBezTo>
                    <a:cubicBezTo>
                      <a:pt x="6361202" y="-23838"/>
                      <a:pt x="6476935" y="13829"/>
                      <a:pt x="6654190" y="0"/>
                    </a:cubicBezTo>
                    <a:cubicBezTo>
                      <a:pt x="6831445" y="-13829"/>
                      <a:pt x="7074504" y="-13618"/>
                      <a:pt x="7492618" y="0"/>
                    </a:cubicBezTo>
                    <a:cubicBezTo>
                      <a:pt x="7910732" y="13618"/>
                      <a:pt x="7843657" y="21338"/>
                      <a:pt x="8071532" y="0"/>
                    </a:cubicBezTo>
                    <a:cubicBezTo>
                      <a:pt x="8299407" y="-21338"/>
                      <a:pt x="8374734" y="-27749"/>
                      <a:pt x="8650447" y="0"/>
                    </a:cubicBezTo>
                    <a:cubicBezTo>
                      <a:pt x="8645736" y="77894"/>
                      <a:pt x="8659130" y="105611"/>
                      <a:pt x="8650447" y="209341"/>
                    </a:cubicBezTo>
                    <a:cubicBezTo>
                      <a:pt x="8449179" y="235747"/>
                      <a:pt x="8260348" y="202776"/>
                      <a:pt x="7985028" y="209341"/>
                    </a:cubicBezTo>
                    <a:cubicBezTo>
                      <a:pt x="7709708" y="215906"/>
                      <a:pt x="7524084" y="217925"/>
                      <a:pt x="7319609" y="209341"/>
                    </a:cubicBezTo>
                    <a:cubicBezTo>
                      <a:pt x="7115134" y="200757"/>
                      <a:pt x="6794066" y="234170"/>
                      <a:pt x="6481181" y="209341"/>
                    </a:cubicBezTo>
                    <a:cubicBezTo>
                      <a:pt x="6168296" y="184512"/>
                      <a:pt x="6047532" y="213453"/>
                      <a:pt x="5815762" y="209341"/>
                    </a:cubicBezTo>
                    <a:cubicBezTo>
                      <a:pt x="5583992" y="205229"/>
                      <a:pt x="5597654" y="189233"/>
                      <a:pt x="5409856" y="209341"/>
                    </a:cubicBezTo>
                    <a:cubicBezTo>
                      <a:pt x="5222058" y="229449"/>
                      <a:pt x="5119614" y="213666"/>
                      <a:pt x="4917446" y="209341"/>
                    </a:cubicBezTo>
                    <a:cubicBezTo>
                      <a:pt x="4715278" y="205017"/>
                      <a:pt x="4397243" y="192444"/>
                      <a:pt x="4079018" y="209341"/>
                    </a:cubicBezTo>
                    <a:cubicBezTo>
                      <a:pt x="3760793" y="226238"/>
                      <a:pt x="3726942" y="220382"/>
                      <a:pt x="3413599" y="209341"/>
                    </a:cubicBezTo>
                    <a:cubicBezTo>
                      <a:pt x="3100256" y="198300"/>
                      <a:pt x="3066305" y="212255"/>
                      <a:pt x="2921189" y="209341"/>
                    </a:cubicBezTo>
                    <a:cubicBezTo>
                      <a:pt x="2776073" y="206428"/>
                      <a:pt x="2431006" y="217420"/>
                      <a:pt x="2255770" y="209341"/>
                    </a:cubicBezTo>
                    <a:cubicBezTo>
                      <a:pt x="2080534" y="201262"/>
                      <a:pt x="2047198" y="226824"/>
                      <a:pt x="1849865" y="209341"/>
                    </a:cubicBezTo>
                    <a:cubicBezTo>
                      <a:pt x="1652532" y="191858"/>
                      <a:pt x="1623863" y="203104"/>
                      <a:pt x="1443959" y="209341"/>
                    </a:cubicBezTo>
                    <a:cubicBezTo>
                      <a:pt x="1264055" y="215578"/>
                      <a:pt x="1048164" y="180543"/>
                      <a:pt x="778540" y="209341"/>
                    </a:cubicBezTo>
                    <a:cubicBezTo>
                      <a:pt x="508916" y="238139"/>
                      <a:pt x="182889" y="225669"/>
                      <a:pt x="0" y="209341"/>
                    </a:cubicBezTo>
                    <a:cubicBezTo>
                      <a:pt x="-5528" y="107861"/>
                      <a:pt x="3102" y="57467"/>
                      <a:pt x="0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solidFill>
                  <a:srgbClr val="CBCBCB">
                    <a:alpha val="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  <ask:seed>1219033472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ddress Bar Background">
                <a:extLst>
                  <a:ext uri="{FF2B5EF4-FFF2-40B4-BE49-F238E27FC236}">
                    <a16:creationId xmlns:a16="http://schemas.microsoft.com/office/drawing/2014/main" id="{BE53BEBA-E92A-4813-8150-A46822500926}"/>
                  </a:ext>
                </a:extLst>
              </p:cNvPr>
              <p:cNvSpPr/>
              <p:nvPr/>
            </p:nvSpPr>
            <p:spPr>
              <a:xfrm>
                <a:off x="5514057" y="2383243"/>
                <a:ext cx="4598543" cy="84902"/>
              </a:xfrm>
              <a:custGeom>
                <a:avLst/>
                <a:gdLst>
                  <a:gd name="connsiteX0" fmla="*/ 0 w 7061681"/>
                  <a:gd name="connsiteY0" fmla="*/ 0 h 121099"/>
                  <a:gd name="connsiteX1" fmla="*/ 430121 w 7061681"/>
                  <a:gd name="connsiteY1" fmla="*/ 0 h 121099"/>
                  <a:gd name="connsiteX2" fmla="*/ 1213325 w 7061681"/>
                  <a:gd name="connsiteY2" fmla="*/ 0 h 121099"/>
                  <a:gd name="connsiteX3" fmla="*/ 1925913 w 7061681"/>
                  <a:gd name="connsiteY3" fmla="*/ 0 h 121099"/>
                  <a:gd name="connsiteX4" fmla="*/ 2356034 w 7061681"/>
                  <a:gd name="connsiteY4" fmla="*/ 0 h 121099"/>
                  <a:gd name="connsiteX5" fmla="*/ 2927388 w 7061681"/>
                  <a:gd name="connsiteY5" fmla="*/ 0 h 121099"/>
                  <a:gd name="connsiteX6" fmla="*/ 3710592 w 7061681"/>
                  <a:gd name="connsiteY6" fmla="*/ 0 h 121099"/>
                  <a:gd name="connsiteX7" fmla="*/ 4352563 w 7061681"/>
                  <a:gd name="connsiteY7" fmla="*/ 0 h 121099"/>
                  <a:gd name="connsiteX8" fmla="*/ 5065151 w 7061681"/>
                  <a:gd name="connsiteY8" fmla="*/ 0 h 121099"/>
                  <a:gd name="connsiteX9" fmla="*/ 5636505 w 7061681"/>
                  <a:gd name="connsiteY9" fmla="*/ 0 h 121099"/>
                  <a:gd name="connsiteX10" fmla="*/ 6278476 w 7061681"/>
                  <a:gd name="connsiteY10" fmla="*/ 0 h 121099"/>
                  <a:gd name="connsiteX11" fmla="*/ 7061681 w 7061681"/>
                  <a:gd name="connsiteY11" fmla="*/ 0 h 121099"/>
                  <a:gd name="connsiteX12" fmla="*/ 7061681 w 7061681"/>
                  <a:gd name="connsiteY12" fmla="*/ 121099 h 121099"/>
                  <a:gd name="connsiteX13" fmla="*/ 6631560 w 7061681"/>
                  <a:gd name="connsiteY13" fmla="*/ 121099 h 121099"/>
                  <a:gd name="connsiteX14" fmla="*/ 6201440 w 7061681"/>
                  <a:gd name="connsiteY14" fmla="*/ 121099 h 121099"/>
                  <a:gd name="connsiteX15" fmla="*/ 5488852 w 7061681"/>
                  <a:gd name="connsiteY15" fmla="*/ 121099 h 121099"/>
                  <a:gd name="connsiteX16" fmla="*/ 5058731 w 7061681"/>
                  <a:gd name="connsiteY16" fmla="*/ 121099 h 121099"/>
                  <a:gd name="connsiteX17" fmla="*/ 4416760 w 7061681"/>
                  <a:gd name="connsiteY17" fmla="*/ 121099 h 121099"/>
                  <a:gd name="connsiteX18" fmla="*/ 3916023 w 7061681"/>
                  <a:gd name="connsiteY18" fmla="*/ 121099 h 121099"/>
                  <a:gd name="connsiteX19" fmla="*/ 3274052 w 7061681"/>
                  <a:gd name="connsiteY19" fmla="*/ 121099 h 121099"/>
                  <a:gd name="connsiteX20" fmla="*/ 2632081 w 7061681"/>
                  <a:gd name="connsiteY20" fmla="*/ 121099 h 121099"/>
                  <a:gd name="connsiteX21" fmla="*/ 1990110 w 7061681"/>
                  <a:gd name="connsiteY21" fmla="*/ 121099 h 121099"/>
                  <a:gd name="connsiteX22" fmla="*/ 1348139 w 7061681"/>
                  <a:gd name="connsiteY22" fmla="*/ 121099 h 121099"/>
                  <a:gd name="connsiteX23" fmla="*/ 776785 w 7061681"/>
                  <a:gd name="connsiteY23" fmla="*/ 121099 h 121099"/>
                  <a:gd name="connsiteX24" fmla="*/ 0 w 7061681"/>
                  <a:gd name="connsiteY24" fmla="*/ 121099 h 121099"/>
                  <a:gd name="connsiteX25" fmla="*/ 0 w 7061681"/>
                  <a:gd name="connsiteY25" fmla="*/ 0 h 121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7061681" h="121099" fill="none" extrusionOk="0">
                    <a:moveTo>
                      <a:pt x="0" y="0"/>
                    </a:moveTo>
                    <a:cubicBezTo>
                      <a:pt x="121196" y="-1652"/>
                      <a:pt x="313008" y="4481"/>
                      <a:pt x="430121" y="0"/>
                    </a:cubicBezTo>
                    <a:cubicBezTo>
                      <a:pt x="547234" y="-4481"/>
                      <a:pt x="896628" y="38500"/>
                      <a:pt x="1213325" y="0"/>
                    </a:cubicBezTo>
                    <a:cubicBezTo>
                      <a:pt x="1530022" y="-38500"/>
                      <a:pt x="1644215" y="-25227"/>
                      <a:pt x="1925913" y="0"/>
                    </a:cubicBezTo>
                    <a:cubicBezTo>
                      <a:pt x="2207611" y="25227"/>
                      <a:pt x="2228074" y="-6327"/>
                      <a:pt x="2356034" y="0"/>
                    </a:cubicBezTo>
                    <a:cubicBezTo>
                      <a:pt x="2483994" y="6327"/>
                      <a:pt x="2798065" y="9467"/>
                      <a:pt x="2927388" y="0"/>
                    </a:cubicBezTo>
                    <a:cubicBezTo>
                      <a:pt x="3056711" y="-9467"/>
                      <a:pt x="3372789" y="453"/>
                      <a:pt x="3710592" y="0"/>
                    </a:cubicBezTo>
                    <a:cubicBezTo>
                      <a:pt x="4048395" y="-453"/>
                      <a:pt x="4087269" y="-18904"/>
                      <a:pt x="4352563" y="0"/>
                    </a:cubicBezTo>
                    <a:cubicBezTo>
                      <a:pt x="4617857" y="18904"/>
                      <a:pt x="4852316" y="16202"/>
                      <a:pt x="5065151" y="0"/>
                    </a:cubicBezTo>
                    <a:cubicBezTo>
                      <a:pt x="5277986" y="-16202"/>
                      <a:pt x="5435953" y="-25999"/>
                      <a:pt x="5636505" y="0"/>
                    </a:cubicBezTo>
                    <a:cubicBezTo>
                      <a:pt x="5837057" y="25999"/>
                      <a:pt x="5972801" y="31127"/>
                      <a:pt x="6278476" y="0"/>
                    </a:cubicBezTo>
                    <a:cubicBezTo>
                      <a:pt x="6584151" y="-31127"/>
                      <a:pt x="6765797" y="33628"/>
                      <a:pt x="7061681" y="0"/>
                    </a:cubicBezTo>
                    <a:cubicBezTo>
                      <a:pt x="7059999" y="54539"/>
                      <a:pt x="7064776" y="81597"/>
                      <a:pt x="7061681" y="121099"/>
                    </a:cubicBezTo>
                    <a:cubicBezTo>
                      <a:pt x="6965057" y="138879"/>
                      <a:pt x="6770055" y="122882"/>
                      <a:pt x="6631560" y="121099"/>
                    </a:cubicBezTo>
                    <a:cubicBezTo>
                      <a:pt x="6493065" y="119316"/>
                      <a:pt x="6338351" y="138589"/>
                      <a:pt x="6201440" y="121099"/>
                    </a:cubicBezTo>
                    <a:cubicBezTo>
                      <a:pt x="6064529" y="103609"/>
                      <a:pt x="5780142" y="155593"/>
                      <a:pt x="5488852" y="121099"/>
                    </a:cubicBezTo>
                    <a:cubicBezTo>
                      <a:pt x="5197562" y="86605"/>
                      <a:pt x="5261700" y="101067"/>
                      <a:pt x="5058731" y="121099"/>
                    </a:cubicBezTo>
                    <a:cubicBezTo>
                      <a:pt x="4855762" y="141131"/>
                      <a:pt x="4600351" y="91675"/>
                      <a:pt x="4416760" y="121099"/>
                    </a:cubicBezTo>
                    <a:cubicBezTo>
                      <a:pt x="4233169" y="150523"/>
                      <a:pt x="4113030" y="138064"/>
                      <a:pt x="3916023" y="121099"/>
                    </a:cubicBezTo>
                    <a:cubicBezTo>
                      <a:pt x="3719016" y="104134"/>
                      <a:pt x="3566640" y="112251"/>
                      <a:pt x="3274052" y="121099"/>
                    </a:cubicBezTo>
                    <a:cubicBezTo>
                      <a:pt x="2981464" y="129947"/>
                      <a:pt x="2794604" y="89220"/>
                      <a:pt x="2632081" y="121099"/>
                    </a:cubicBezTo>
                    <a:cubicBezTo>
                      <a:pt x="2469558" y="152978"/>
                      <a:pt x="2257687" y="135330"/>
                      <a:pt x="1990110" y="121099"/>
                    </a:cubicBezTo>
                    <a:cubicBezTo>
                      <a:pt x="1722533" y="106868"/>
                      <a:pt x="1518995" y="119948"/>
                      <a:pt x="1348139" y="121099"/>
                    </a:cubicBezTo>
                    <a:cubicBezTo>
                      <a:pt x="1177283" y="122250"/>
                      <a:pt x="940281" y="117013"/>
                      <a:pt x="776785" y="121099"/>
                    </a:cubicBezTo>
                    <a:cubicBezTo>
                      <a:pt x="613289" y="125185"/>
                      <a:pt x="169576" y="138887"/>
                      <a:pt x="0" y="121099"/>
                    </a:cubicBezTo>
                    <a:cubicBezTo>
                      <a:pt x="121" y="63602"/>
                      <a:pt x="-1583" y="57312"/>
                      <a:pt x="0" y="0"/>
                    </a:cubicBezTo>
                    <a:close/>
                  </a:path>
                  <a:path w="7061681" h="121099" stroke="0" extrusionOk="0">
                    <a:moveTo>
                      <a:pt x="0" y="0"/>
                    </a:moveTo>
                    <a:cubicBezTo>
                      <a:pt x="189907" y="5061"/>
                      <a:pt x="376314" y="-6991"/>
                      <a:pt x="571354" y="0"/>
                    </a:cubicBezTo>
                    <a:cubicBezTo>
                      <a:pt x="766394" y="6991"/>
                      <a:pt x="879731" y="17031"/>
                      <a:pt x="1001475" y="0"/>
                    </a:cubicBezTo>
                    <a:cubicBezTo>
                      <a:pt x="1123219" y="-17031"/>
                      <a:pt x="1564706" y="-33118"/>
                      <a:pt x="1784679" y="0"/>
                    </a:cubicBezTo>
                    <a:cubicBezTo>
                      <a:pt x="2004652" y="33118"/>
                      <a:pt x="2215545" y="-23093"/>
                      <a:pt x="2356034" y="0"/>
                    </a:cubicBezTo>
                    <a:cubicBezTo>
                      <a:pt x="2496523" y="23093"/>
                      <a:pt x="2775133" y="20032"/>
                      <a:pt x="2927388" y="0"/>
                    </a:cubicBezTo>
                    <a:cubicBezTo>
                      <a:pt x="3079643" y="-20032"/>
                      <a:pt x="3541680" y="-22201"/>
                      <a:pt x="3710592" y="0"/>
                    </a:cubicBezTo>
                    <a:cubicBezTo>
                      <a:pt x="3879504" y="22201"/>
                      <a:pt x="4000552" y="-5329"/>
                      <a:pt x="4211330" y="0"/>
                    </a:cubicBezTo>
                    <a:cubicBezTo>
                      <a:pt x="4422108" y="5329"/>
                      <a:pt x="4629482" y="36881"/>
                      <a:pt x="4994534" y="0"/>
                    </a:cubicBezTo>
                    <a:cubicBezTo>
                      <a:pt x="5359586" y="-36881"/>
                      <a:pt x="5611607" y="-26043"/>
                      <a:pt x="5777739" y="0"/>
                    </a:cubicBezTo>
                    <a:cubicBezTo>
                      <a:pt x="5943872" y="26043"/>
                      <a:pt x="6178240" y="11441"/>
                      <a:pt x="6419710" y="0"/>
                    </a:cubicBezTo>
                    <a:cubicBezTo>
                      <a:pt x="6661180" y="-11441"/>
                      <a:pt x="6890178" y="-24336"/>
                      <a:pt x="7061681" y="0"/>
                    </a:cubicBezTo>
                    <a:cubicBezTo>
                      <a:pt x="7066297" y="60423"/>
                      <a:pt x="7067117" y="81089"/>
                      <a:pt x="7061681" y="121099"/>
                    </a:cubicBezTo>
                    <a:cubicBezTo>
                      <a:pt x="6949974" y="100315"/>
                      <a:pt x="6840831" y="141610"/>
                      <a:pt x="6631560" y="121099"/>
                    </a:cubicBezTo>
                    <a:cubicBezTo>
                      <a:pt x="6422289" y="100588"/>
                      <a:pt x="6033094" y="103739"/>
                      <a:pt x="5848356" y="121099"/>
                    </a:cubicBezTo>
                    <a:cubicBezTo>
                      <a:pt x="5663618" y="138459"/>
                      <a:pt x="5535401" y="111784"/>
                      <a:pt x="5347618" y="121099"/>
                    </a:cubicBezTo>
                    <a:cubicBezTo>
                      <a:pt x="5159835" y="130414"/>
                      <a:pt x="4924548" y="129043"/>
                      <a:pt x="4705647" y="121099"/>
                    </a:cubicBezTo>
                    <a:cubicBezTo>
                      <a:pt x="4486746" y="113155"/>
                      <a:pt x="4177611" y="143785"/>
                      <a:pt x="3922443" y="121099"/>
                    </a:cubicBezTo>
                    <a:cubicBezTo>
                      <a:pt x="3667275" y="98413"/>
                      <a:pt x="3567374" y="109313"/>
                      <a:pt x="3280472" y="121099"/>
                    </a:cubicBezTo>
                    <a:cubicBezTo>
                      <a:pt x="2993570" y="132885"/>
                      <a:pt x="2974122" y="141765"/>
                      <a:pt x="2850351" y="121099"/>
                    </a:cubicBezTo>
                    <a:cubicBezTo>
                      <a:pt x="2726580" y="100433"/>
                      <a:pt x="2556155" y="139595"/>
                      <a:pt x="2349614" y="121099"/>
                    </a:cubicBezTo>
                    <a:cubicBezTo>
                      <a:pt x="2143073" y="102603"/>
                      <a:pt x="1897026" y="151515"/>
                      <a:pt x="1566409" y="121099"/>
                    </a:cubicBezTo>
                    <a:cubicBezTo>
                      <a:pt x="1235793" y="90683"/>
                      <a:pt x="1206934" y="95605"/>
                      <a:pt x="924438" y="121099"/>
                    </a:cubicBezTo>
                    <a:cubicBezTo>
                      <a:pt x="641942" y="146593"/>
                      <a:pt x="420173" y="150311"/>
                      <a:pt x="0" y="121099"/>
                    </a:cubicBezTo>
                    <a:cubicBezTo>
                      <a:pt x="-2137" y="74628"/>
                      <a:pt x="-219" y="44983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CBCBCB">
                    <a:alpha val="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  <ask:seed>1219033472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Right Arrow">
                <a:extLst>
                  <a:ext uri="{FF2B5EF4-FFF2-40B4-BE49-F238E27FC236}">
                    <a16:creationId xmlns:a16="http://schemas.microsoft.com/office/drawing/2014/main" id="{5BCEC9EF-0C70-4145-AB6B-871357BF676E}"/>
                  </a:ext>
                </a:extLst>
              </p:cNvPr>
              <p:cNvGrpSpPr/>
              <p:nvPr/>
            </p:nvGrpSpPr>
            <p:grpSpPr>
              <a:xfrm>
                <a:off x="5128197" y="2407577"/>
                <a:ext cx="55821" cy="39982"/>
                <a:chOff x="5128197" y="2407577"/>
                <a:chExt cx="55821" cy="39982"/>
              </a:xfrm>
            </p:grpSpPr>
            <p:grpSp>
              <p:nvGrpSpPr>
                <p:cNvPr id="42" name="Right Arrow">
                  <a:extLst>
                    <a:ext uri="{FF2B5EF4-FFF2-40B4-BE49-F238E27FC236}">
                      <a16:creationId xmlns:a16="http://schemas.microsoft.com/office/drawing/2014/main" id="{CFBCA317-4005-496A-9B2E-BAD55C99ECF3}"/>
                    </a:ext>
                  </a:extLst>
                </p:cNvPr>
                <p:cNvGrpSpPr/>
                <p:nvPr/>
              </p:nvGrpSpPr>
              <p:grpSpPr>
                <a:xfrm rot="13370064">
                  <a:off x="5144036" y="2407577"/>
                  <a:ext cx="39982" cy="39982"/>
                  <a:chOff x="1411369" y="3109610"/>
                  <a:chExt cx="182868" cy="191529"/>
                </a:xfrm>
              </p:grpSpPr>
              <p:cxnSp>
                <p:nvCxnSpPr>
                  <p:cNvPr id="44" name="Line 2">
                    <a:extLst>
                      <a:ext uri="{FF2B5EF4-FFF2-40B4-BE49-F238E27FC236}">
                        <a16:creationId xmlns:a16="http://schemas.microsoft.com/office/drawing/2014/main" id="{19F28780-9C9C-4108-8D1A-F1B79954BF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9092243">
                    <a:off x="1484509" y="3191411"/>
                    <a:ext cx="109728" cy="109728"/>
                  </a:xfrm>
                  <a:prstGeom prst="line">
                    <a:avLst/>
                  </a:prstGeom>
                  <a:ln w="6350" cap="rnd">
                    <a:solidFill>
                      <a:srgbClr val="09090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Line 1">
                    <a:extLst>
                      <a:ext uri="{FF2B5EF4-FFF2-40B4-BE49-F238E27FC236}">
                        <a16:creationId xmlns:a16="http://schemas.microsoft.com/office/drawing/2014/main" id="{1C6789CD-B142-4396-9BF8-7DDB6D1ABC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9092243" flipV="1">
                    <a:off x="1411369" y="3109610"/>
                    <a:ext cx="109728" cy="109729"/>
                  </a:xfrm>
                  <a:prstGeom prst="line">
                    <a:avLst/>
                  </a:prstGeom>
                  <a:ln w="6350" cap="rnd">
                    <a:solidFill>
                      <a:srgbClr val="09090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" name="Right Arrow">
                  <a:extLst>
                    <a:ext uri="{FF2B5EF4-FFF2-40B4-BE49-F238E27FC236}">
                      <a16:creationId xmlns:a16="http://schemas.microsoft.com/office/drawing/2014/main" id="{3FD89988-C621-4FA8-BA9A-2E9D53E1D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28197" y="2427402"/>
                  <a:ext cx="47979" cy="0"/>
                </a:xfrm>
                <a:prstGeom prst="line">
                  <a:avLst/>
                </a:prstGeom>
                <a:ln w="6350">
                  <a:solidFill>
                    <a:srgbClr val="09090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Left Arrow">
                <a:extLst>
                  <a:ext uri="{FF2B5EF4-FFF2-40B4-BE49-F238E27FC236}">
                    <a16:creationId xmlns:a16="http://schemas.microsoft.com/office/drawing/2014/main" id="{239CC202-AA9C-42C5-A0F2-F9D374A08F4E}"/>
                  </a:ext>
                </a:extLst>
              </p:cNvPr>
              <p:cNvGrpSpPr/>
              <p:nvPr/>
            </p:nvGrpSpPr>
            <p:grpSpPr>
              <a:xfrm>
                <a:off x="5004669" y="2407458"/>
                <a:ext cx="56118" cy="39982"/>
                <a:chOff x="5004669" y="2407458"/>
                <a:chExt cx="56118" cy="39982"/>
              </a:xfrm>
            </p:grpSpPr>
            <p:grpSp>
              <p:nvGrpSpPr>
                <p:cNvPr id="38" name="Left Arrow">
                  <a:extLst>
                    <a:ext uri="{FF2B5EF4-FFF2-40B4-BE49-F238E27FC236}">
                      <a16:creationId xmlns:a16="http://schemas.microsoft.com/office/drawing/2014/main" id="{DA54DAE9-9327-4EF2-9DDF-5F384328EF2C}"/>
                    </a:ext>
                  </a:extLst>
                </p:cNvPr>
                <p:cNvGrpSpPr/>
                <p:nvPr/>
              </p:nvGrpSpPr>
              <p:grpSpPr>
                <a:xfrm rot="8229936" flipH="1">
                  <a:off x="5004669" y="2407458"/>
                  <a:ext cx="39982" cy="39982"/>
                  <a:chOff x="1411369" y="3109610"/>
                  <a:chExt cx="182868" cy="191529"/>
                </a:xfrm>
              </p:grpSpPr>
              <p:cxnSp>
                <p:nvCxnSpPr>
                  <p:cNvPr id="40" name="Line 2">
                    <a:extLst>
                      <a:ext uri="{FF2B5EF4-FFF2-40B4-BE49-F238E27FC236}">
                        <a16:creationId xmlns:a16="http://schemas.microsoft.com/office/drawing/2014/main" id="{FC77AA1D-4D0A-47E4-BC0C-347DF8A466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9092243">
                    <a:off x="1484509" y="3191411"/>
                    <a:ext cx="109728" cy="109728"/>
                  </a:xfrm>
                  <a:prstGeom prst="line">
                    <a:avLst/>
                  </a:prstGeom>
                  <a:ln w="6350" cap="rnd">
                    <a:solidFill>
                      <a:srgbClr val="09090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Line 1">
                    <a:extLst>
                      <a:ext uri="{FF2B5EF4-FFF2-40B4-BE49-F238E27FC236}">
                        <a16:creationId xmlns:a16="http://schemas.microsoft.com/office/drawing/2014/main" id="{24F23DBB-D5A7-4FEC-831A-F36A010FEF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9092243" flipV="1">
                    <a:off x="1411369" y="3109610"/>
                    <a:ext cx="109728" cy="109729"/>
                  </a:xfrm>
                  <a:prstGeom prst="line">
                    <a:avLst/>
                  </a:prstGeom>
                  <a:ln w="6350" cap="rnd">
                    <a:solidFill>
                      <a:srgbClr val="09090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9" name="Left Arrow">
                  <a:extLst>
                    <a:ext uri="{FF2B5EF4-FFF2-40B4-BE49-F238E27FC236}">
                      <a16:creationId xmlns:a16="http://schemas.microsoft.com/office/drawing/2014/main" id="{E4A5BEBE-F21D-46B8-9488-F093E2F0C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12808" y="2427402"/>
                  <a:ext cx="47979" cy="0"/>
                </a:xfrm>
                <a:prstGeom prst="line">
                  <a:avLst/>
                </a:prstGeom>
                <a:ln w="6350">
                  <a:solidFill>
                    <a:srgbClr val="09090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7" name="Search Address Bar Icon" descr="Magnifying glass">
                <a:extLst>
                  <a:ext uri="{FF2B5EF4-FFF2-40B4-BE49-F238E27FC236}">
                    <a16:creationId xmlns:a16="http://schemas.microsoft.com/office/drawing/2014/main" id="{3845C182-113A-4BE4-A627-0877B85D8A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flipH="1">
                <a:off x="5539664" y="2402166"/>
                <a:ext cx="48632" cy="48632"/>
              </a:xfrm>
              <a:prstGeom prst="rect">
                <a:avLst/>
              </a:prstGeom>
            </p:spPr>
          </p:pic>
          <p:sp>
            <p:nvSpPr>
              <p:cNvPr id="18" name="Search Address Bar Text">
                <a:extLst>
                  <a:ext uri="{FF2B5EF4-FFF2-40B4-BE49-F238E27FC236}">
                    <a16:creationId xmlns:a16="http://schemas.microsoft.com/office/drawing/2014/main" id="{D925C77A-DEFE-4ED5-AAB8-E2B7E9731BA4}"/>
                  </a:ext>
                </a:extLst>
              </p:cNvPr>
              <p:cNvSpPr txBox="1"/>
              <p:nvPr/>
            </p:nvSpPr>
            <p:spPr>
              <a:xfrm>
                <a:off x="5529550" y="2361221"/>
                <a:ext cx="1335040" cy="149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70" dirty="0">
                    <a:solidFill>
                      <a:srgbClr val="AEAEAE"/>
                    </a:solidFill>
                  </a:rPr>
                  <a:t>Search or enter web address</a:t>
                </a:r>
              </a:p>
            </p:txBody>
          </p:sp>
          <p:pic>
            <p:nvPicPr>
              <p:cNvPr id="19" name="Refresh Button" descr="Refresh">
                <a:extLst>
                  <a:ext uri="{FF2B5EF4-FFF2-40B4-BE49-F238E27FC236}">
                    <a16:creationId xmlns:a16="http://schemas.microsoft.com/office/drawing/2014/main" id="{CB4A0007-930D-43B8-9812-CA8E0ACE39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7611513">
                <a:off x="5247646" y="2397778"/>
                <a:ext cx="59306" cy="59306"/>
              </a:xfrm>
              <a:prstGeom prst="rect">
                <a:avLst/>
              </a:prstGeom>
            </p:spPr>
          </p:pic>
          <p:pic>
            <p:nvPicPr>
              <p:cNvPr id="20" name="Home Button" descr="Home">
                <a:extLst>
                  <a:ext uri="{FF2B5EF4-FFF2-40B4-BE49-F238E27FC236}">
                    <a16:creationId xmlns:a16="http://schemas.microsoft.com/office/drawing/2014/main" id="{F1A8A0C2-82D3-4419-95C0-D70F5D66B1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371550" y="2399299"/>
                <a:ext cx="59306" cy="59306"/>
              </a:xfrm>
              <a:prstGeom prst="rect">
                <a:avLst/>
              </a:prstGeom>
            </p:spPr>
          </p:pic>
          <p:grpSp>
            <p:nvGrpSpPr>
              <p:cNvPr id="21" name="Address Bar Settings Button">
                <a:extLst>
                  <a:ext uri="{FF2B5EF4-FFF2-40B4-BE49-F238E27FC236}">
                    <a16:creationId xmlns:a16="http://schemas.microsoft.com/office/drawing/2014/main" id="{7676A15B-58CA-4FB3-9613-6816A28584E4}"/>
                  </a:ext>
                </a:extLst>
              </p:cNvPr>
              <p:cNvGrpSpPr/>
              <p:nvPr/>
            </p:nvGrpSpPr>
            <p:grpSpPr>
              <a:xfrm>
                <a:off x="10462849" y="2419434"/>
                <a:ext cx="64797" cy="15993"/>
                <a:chOff x="10790691" y="1400190"/>
                <a:chExt cx="74096" cy="18288"/>
              </a:xfrm>
            </p:grpSpPr>
            <p:sp>
              <p:nvSpPr>
                <p:cNvPr id="35" name="Circle">
                  <a:extLst>
                    <a:ext uri="{FF2B5EF4-FFF2-40B4-BE49-F238E27FC236}">
                      <a16:creationId xmlns:a16="http://schemas.microsoft.com/office/drawing/2014/main" id="{81C67BF1-0DF0-443F-BDB8-9C91A6AB6F94}"/>
                    </a:ext>
                  </a:extLst>
                </p:cNvPr>
                <p:cNvSpPr/>
                <p:nvPr/>
              </p:nvSpPr>
              <p:spPr>
                <a:xfrm>
                  <a:off x="10846499" y="1400190"/>
                  <a:ext cx="18288" cy="1828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Circle">
                  <a:extLst>
                    <a:ext uri="{FF2B5EF4-FFF2-40B4-BE49-F238E27FC236}">
                      <a16:creationId xmlns:a16="http://schemas.microsoft.com/office/drawing/2014/main" id="{87DB9D21-91B6-4074-9091-1DBCDAFE5440}"/>
                    </a:ext>
                  </a:extLst>
                </p:cNvPr>
                <p:cNvSpPr/>
                <p:nvPr/>
              </p:nvSpPr>
              <p:spPr>
                <a:xfrm>
                  <a:off x="10818595" y="1400190"/>
                  <a:ext cx="18288" cy="1828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Circle">
                  <a:extLst>
                    <a:ext uri="{FF2B5EF4-FFF2-40B4-BE49-F238E27FC236}">
                      <a16:creationId xmlns:a16="http://schemas.microsoft.com/office/drawing/2014/main" id="{82E00F12-0060-46D6-8BB2-24ECEF050CFB}"/>
                    </a:ext>
                  </a:extLst>
                </p:cNvPr>
                <p:cNvSpPr/>
                <p:nvPr/>
              </p:nvSpPr>
              <p:spPr>
                <a:xfrm>
                  <a:off x="10790691" y="1400190"/>
                  <a:ext cx="18288" cy="1828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Add Button">
                <a:extLst>
                  <a:ext uri="{FF2B5EF4-FFF2-40B4-BE49-F238E27FC236}">
                    <a16:creationId xmlns:a16="http://schemas.microsoft.com/office/drawing/2014/main" id="{FF5C0041-C9EF-4CA7-9FFB-A60C476BBF7C}"/>
                  </a:ext>
                </a:extLst>
              </p:cNvPr>
              <p:cNvGrpSpPr/>
              <p:nvPr/>
            </p:nvGrpSpPr>
            <p:grpSpPr>
              <a:xfrm>
                <a:off x="5822685" y="2296671"/>
                <a:ext cx="39983" cy="39983"/>
                <a:chOff x="5822685" y="2296671"/>
                <a:chExt cx="39983" cy="39983"/>
              </a:xfrm>
            </p:grpSpPr>
            <p:cxnSp>
              <p:nvCxnSpPr>
                <p:cNvPr id="33" name="Line 2">
                  <a:extLst>
                    <a:ext uri="{FF2B5EF4-FFF2-40B4-BE49-F238E27FC236}">
                      <a16:creationId xmlns:a16="http://schemas.microsoft.com/office/drawing/2014/main" id="{4BDDB08F-B999-4E04-8B2D-3B41C47028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22685" y="2315861"/>
                  <a:ext cx="39983" cy="0"/>
                </a:xfrm>
                <a:prstGeom prst="line">
                  <a:avLst/>
                </a:prstGeom>
                <a:ln w="6350">
                  <a:solidFill>
                    <a:srgbClr val="09090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Line 1">
                  <a:extLst>
                    <a:ext uri="{FF2B5EF4-FFF2-40B4-BE49-F238E27FC236}">
                      <a16:creationId xmlns:a16="http://schemas.microsoft.com/office/drawing/2014/main" id="{68AB0882-2EEC-4DB8-A448-E5A64D61A6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821643" y="2316663"/>
                  <a:ext cx="39983" cy="0"/>
                </a:xfrm>
                <a:prstGeom prst="line">
                  <a:avLst/>
                </a:prstGeom>
                <a:ln w="6350">
                  <a:solidFill>
                    <a:srgbClr val="09090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3" name="Close Button" descr="Close">
                <a:extLst>
                  <a:ext uri="{FF2B5EF4-FFF2-40B4-BE49-F238E27FC236}">
                    <a16:creationId xmlns:a16="http://schemas.microsoft.com/office/drawing/2014/main" id="{FF2E54A4-80F3-4182-B137-748C1BDC79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0465079" y="2296563"/>
                <a:ext cx="44638" cy="44638"/>
              </a:xfrm>
              <a:prstGeom prst="rect">
                <a:avLst/>
              </a:prstGeom>
            </p:spPr>
          </p:pic>
          <p:sp>
            <p:nvSpPr>
              <p:cNvPr id="24" name="Maximize Button">
                <a:extLst>
                  <a:ext uri="{FF2B5EF4-FFF2-40B4-BE49-F238E27FC236}">
                    <a16:creationId xmlns:a16="http://schemas.microsoft.com/office/drawing/2014/main" id="{1F0E9E20-D5EB-41B5-972A-33B7C481F57D}"/>
                  </a:ext>
                </a:extLst>
              </p:cNvPr>
              <p:cNvSpPr/>
              <p:nvPr/>
            </p:nvSpPr>
            <p:spPr>
              <a:xfrm>
                <a:off x="10328833" y="2301847"/>
                <a:ext cx="31986" cy="31986"/>
              </a:xfrm>
              <a:prstGeom prst="rect">
                <a:avLst/>
              </a:prstGeom>
              <a:noFill/>
              <a:ln w="6350">
                <a:solidFill>
                  <a:srgbClr val="0909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Minimize Button">
                <a:extLst>
                  <a:ext uri="{FF2B5EF4-FFF2-40B4-BE49-F238E27FC236}">
                    <a16:creationId xmlns:a16="http://schemas.microsoft.com/office/drawing/2014/main" id="{88C31198-95D1-4939-A523-03F4118E7D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90145" y="2316798"/>
                <a:ext cx="31986" cy="0"/>
              </a:xfrm>
              <a:prstGeom prst="line">
                <a:avLst/>
              </a:prstGeom>
              <a:ln w="63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Webpage Small Title Background">
                <a:extLst>
                  <a:ext uri="{FF2B5EF4-FFF2-40B4-BE49-F238E27FC236}">
                    <a16:creationId xmlns:a16="http://schemas.microsoft.com/office/drawing/2014/main" id="{BE71A17B-3AF7-4E82-8A61-3F85261AEF20}"/>
                  </a:ext>
                </a:extLst>
              </p:cNvPr>
              <p:cNvSpPr/>
              <p:nvPr/>
            </p:nvSpPr>
            <p:spPr>
              <a:xfrm>
                <a:off x="5167332" y="2270515"/>
                <a:ext cx="622646" cy="104134"/>
              </a:xfrm>
              <a:custGeom>
                <a:avLst/>
                <a:gdLst>
                  <a:gd name="connsiteX0" fmla="*/ 0 w 956157"/>
                  <a:gd name="connsiteY0" fmla="*/ 0 h 148530"/>
                  <a:gd name="connsiteX1" fmla="*/ 497202 w 956157"/>
                  <a:gd name="connsiteY1" fmla="*/ 0 h 148530"/>
                  <a:gd name="connsiteX2" fmla="*/ 956157 w 956157"/>
                  <a:gd name="connsiteY2" fmla="*/ 0 h 148530"/>
                  <a:gd name="connsiteX3" fmla="*/ 956157 w 956157"/>
                  <a:gd name="connsiteY3" fmla="*/ 148530 h 148530"/>
                  <a:gd name="connsiteX4" fmla="*/ 487640 w 956157"/>
                  <a:gd name="connsiteY4" fmla="*/ 148530 h 148530"/>
                  <a:gd name="connsiteX5" fmla="*/ 0 w 956157"/>
                  <a:gd name="connsiteY5" fmla="*/ 148530 h 148530"/>
                  <a:gd name="connsiteX6" fmla="*/ 0 w 956157"/>
                  <a:gd name="connsiteY6" fmla="*/ 0 h 148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6157" h="148530" fill="none" extrusionOk="0">
                    <a:moveTo>
                      <a:pt x="0" y="0"/>
                    </a:moveTo>
                    <a:cubicBezTo>
                      <a:pt x="188835" y="-23439"/>
                      <a:pt x="281143" y="-443"/>
                      <a:pt x="497202" y="0"/>
                    </a:cubicBezTo>
                    <a:cubicBezTo>
                      <a:pt x="713261" y="443"/>
                      <a:pt x="780512" y="-13220"/>
                      <a:pt x="956157" y="0"/>
                    </a:cubicBezTo>
                    <a:cubicBezTo>
                      <a:pt x="963296" y="51624"/>
                      <a:pt x="955650" y="115779"/>
                      <a:pt x="956157" y="148530"/>
                    </a:cubicBezTo>
                    <a:cubicBezTo>
                      <a:pt x="828608" y="133543"/>
                      <a:pt x="690376" y="170395"/>
                      <a:pt x="487640" y="148530"/>
                    </a:cubicBezTo>
                    <a:cubicBezTo>
                      <a:pt x="284904" y="126665"/>
                      <a:pt x="175591" y="126565"/>
                      <a:pt x="0" y="148530"/>
                    </a:cubicBezTo>
                    <a:cubicBezTo>
                      <a:pt x="1901" y="116637"/>
                      <a:pt x="5378" y="43014"/>
                      <a:pt x="0" y="0"/>
                    </a:cubicBezTo>
                    <a:close/>
                  </a:path>
                  <a:path w="956157" h="148530" stroke="0" extrusionOk="0">
                    <a:moveTo>
                      <a:pt x="0" y="0"/>
                    </a:moveTo>
                    <a:cubicBezTo>
                      <a:pt x="125849" y="18702"/>
                      <a:pt x="357891" y="4465"/>
                      <a:pt x="468517" y="0"/>
                    </a:cubicBezTo>
                    <a:cubicBezTo>
                      <a:pt x="579143" y="-4465"/>
                      <a:pt x="831333" y="-1149"/>
                      <a:pt x="956157" y="0"/>
                    </a:cubicBezTo>
                    <a:cubicBezTo>
                      <a:pt x="953373" y="64546"/>
                      <a:pt x="956710" y="102501"/>
                      <a:pt x="956157" y="148530"/>
                    </a:cubicBezTo>
                    <a:cubicBezTo>
                      <a:pt x="834816" y="160753"/>
                      <a:pt x="696188" y="167283"/>
                      <a:pt x="478079" y="148530"/>
                    </a:cubicBezTo>
                    <a:cubicBezTo>
                      <a:pt x="259970" y="129777"/>
                      <a:pt x="125400" y="167001"/>
                      <a:pt x="0" y="148530"/>
                    </a:cubicBezTo>
                    <a:cubicBezTo>
                      <a:pt x="-858" y="80637"/>
                      <a:pt x="4628" y="71176"/>
                      <a:pt x="0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solidFill>
                  <a:srgbClr val="CBCBCB">
                    <a:alpha val="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  <ask:seed>1219033472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Webpage Close Icon" descr="Close">
                <a:extLst>
                  <a:ext uri="{FF2B5EF4-FFF2-40B4-BE49-F238E27FC236}">
                    <a16:creationId xmlns:a16="http://schemas.microsoft.com/office/drawing/2014/main" id="{5CCD5D3C-7922-48D5-9C50-CCD7879C22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717383" y="2296983"/>
                <a:ext cx="44638" cy="44638"/>
              </a:xfrm>
              <a:prstGeom prst="rect">
                <a:avLst/>
              </a:prstGeom>
            </p:spPr>
          </p:pic>
          <p:sp>
            <p:nvSpPr>
              <p:cNvPr id="28" name="Webpage Name">
                <a:extLst>
                  <a:ext uri="{FF2B5EF4-FFF2-40B4-BE49-F238E27FC236}">
                    <a16:creationId xmlns:a16="http://schemas.microsoft.com/office/drawing/2014/main" id="{D633694E-4B6C-4539-ACAA-CD3B62E21975}"/>
                  </a:ext>
                </a:extLst>
              </p:cNvPr>
              <p:cNvSpPr txBox="1"/>
              <p:nvPr/>
            </p:nvSpPr>
            <p:spPr>
              <a:xfrm>
                <a:off x="5272180" y="2289186"/>
                <a:ext cx="138919" cy="538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00" dirty="0">
                    <a:solidFill>
                      <a:srgbClr val="555555"/>
                    </a:solidFill>
                  </a:rPr>
                  <a:t>Start</a:t>
                </a:r>
              </a:p>
            </p:txBody>
          </p:sp>
          <p:grpSp>
            <p:nvGrpSpPr>
              <p:cNvPr id="29" name="Website Icon Placeholder">
                <a:extLst>
                  <a:ext uri="{FF2B5EF4-FFF2-40B4-BE49-F238E27FC236}">
                    <a16:creationId xmlns:a16="http://schemas.microsoft.com/office/drawing/2014/main" id="{C2143CB3-B7C9-4B86-B3DF-63F213F83F06}"/>
                  </a:ext>
                </a:extLst>
              </p:cNvPr>
              <p:cNvGrpSpPr/>
              <p:nvPr/>
            </p:nvGrpSpPr>
            <p:grpSpPr>
              <a:xfrm>
                <a:off x="5204508" y="2295596"/>
                <a:ext cx="41452" cy="40711"/>
                <a:chOff x="1950533" y="1912092"/>
                <a:chExt cx="144420" cy="141838"/>
              </a:xfrm>
            </p:grpSpPr>
            <p:sp>
              <p:nvSpPr>
                <p:cNvPr id="30" name="Square">
                  <a:extLst>
                    <a:ext uri="{FF2B5EF4-FFF2-40B4-BE49-F238E27FC236}">
                      <a16:creationId xmlns:a16="http://schemas.microsoft.com/office/drawing/2014/main" id="{A95D92A8-9574-46CA-8346-8328EFA2F9EA}"/>
                    </a:ext>
                  </a:extLst>
                </p:cNvPr>
                <p:cNvSpPr/>
                <p:nvPr/>
              </p:nvSpPr>
              <p:spPr>
                <a:xfrm>
                  <a:off x="1952625" y="1913132"/>
                  <a:ext cx="141684" cy="140798"/>
                </a:xfrm>
                <a:custGeom>
                  <a:avLst/>
                  <a:gdLst>
                    <a:gd name="connsiteX0" fmla="*/ 0 w 62449"/>
                    <a:gd name="connsiteY0" fmla="*/ 0 h 57642"/>
                    <a:gd name="connsiteX1" fmla="*/ 62449 w 62449"/>
                    <a:gd name="connsiteY1" fmla="*/ 0 h 57642"/>
                    <a:gd name="connsiteX2" fmla="*/ 62449 w 62449"/>
                    <a:gd name="connsiteY2" fmla="*/ 57642 h 57642"/>
                    <a:gd name="connsiteX3" fmla="*/ 0 w 62449"/>
                    <a:gd name="connsiteY3" fmla="*/ 57642 h 57642"/>
                    <a:gd name="connsiteX4" fmla="*/ 0 w 62449"/>
                    <a:gd name="connsiteY4" fmla="*/ 0 h 57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449" h="57642" fill="none" extrusionOk="0">
                      <a:moveTo>
                        <a:pt x="0" y="0"/>
                      </a:moveTo>
                      <a:cubicBezTo>
                        <a:pt x="21958" y="1666"/>
                        <a:pt x="49661" y="1407"/>
                        <a:pt x="62449" y="0"/>
                      </a:cubicBezTo>
                      <a:cubicBezTo>
                        <a:pt x="63068" y="14623"/>
                        <a:pt x="61097" y="31521"/>
                        <a:pt x="62449" y="57642"/>
                      </a:cubicBezTo>
                      <a:cubicBezTo>
                        <a:pt x="36356" y="57581"/>
                        <a:pt x="23030" y="56152"/>
                        <a:pt x="0" y="57642"/>
                      </a:cubicBezTo>
                      <a:cubicBezTo>
                        <a:pt x="2737" y="30962"/>
                        <a:pt x="720" y="21306"/>
                        <a:pt x="0" y="0"/>
                      </a:cubicBezTo>
                      <a:close/>
                    </a:path>
                    <a:path w="62449" h="57642" stroke="0" extrusionOk="0">
                      <a:moveTo>
                        <a:pt x="0" y="0"/>
                      </a:moveTo>
                      <a:cubicBezTo>
                        <a:pt x="14286" y="-912"/>
                        <a:pt x="38310" y="2043"/>
                        <a:pt x="62449" y="0"/>
                      </a:cubicBezTo>
                      <a:cubicBezTo>
                        <a:pt x="63048" y="15835"/>
                        <a:pt x="59951" y="40767"/>
                        <a:pt x="62449" y="57642"/>
                      </a:cubicBezTo>
                      <a:cubicBezTo>
                        <a:pt x="48944" y="58981"/>
                        <a:pt x="14727" y="55529"/>
                        <a:pt x="0" y="57642"/>
                      </a:cubicBezTo>
                      <a:cubicBezTo>
                        <a:pt x="2370" y="39180"/>
                        <a:pt x="1414" y="23544"/>
                        <a:pt x="0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3175">
                  <a:solidFill>
                    <a:srgbClr val="444446"/>
                  </a:solidFill>
                  <a:extLst>
                    <a:ext uri="{C807C97D-BFC1-408E-A445-0C87EB9F89A2}">
                      <ask:lineSketchStyleProps xmlns:ask="http://schemas.microsoft.com/office/drawing/2018/sketchyshapes" sd="1927782525">
                        <a:prstGeom prst="rect">
                          <a:avLst/>
                        </a:prstGeom>
                        <ask:type>
                          <ask:lineSketchFreehand/>
                        </ask:type>
                        <ask:seed>1927782525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Line 2">
                  <a:extLst>
                    <a:ext uri="{FF2B5EF4-FFF2-40B4-BE49-F238E27FC236}">
                      <a16:creationId xmlns:a16="http://schemas.microsoft.com/office/drawing/2014/main" id="{44E3C55F-D90E-4093-9BC3-BB2EABA06CAA}"/>
                    </a:ext>
                  </a:extLst>
                </p:cNvPr>
                <p:cNvCxnSpPr/>
                <p:nvPr/>
              </p:nvCxnSpPr>
              <p:spPr>
                <a:xfrm>
                  <a:off x="1950533" y="1912092"/>
                  <a:ext cx="143776" cy="141838"/>
                </a:xfrm>
                <a:prstGeom prst="line">
                  <a:avLst/>
                </a:prstGeom>
                <a:ln w="3175">
                  <a:solidFill>
                    <a:srgbClr val="44444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Line 1">
                  <a:extLst>
                    <a:ext uri="{FF2B5EF4-FFF2-40B4-BE49-F238E27FC236}">
                      <a16:creationId xmlns:a16="http://schemas.microsoft.com/office/drawing/2014/main" id="{80BF3627-70D6-4021-B874-9F45EA91D3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51177" y="1912092"/>
                  <a:ext cx="143776" cy="141838"/>
                </a:xfrm>
                <a:prstGeom prst="line">
                  <a:avLst/>
                </a:prstGeom>
                <a:ln w="3175">
                  <a:solidFill>
                    <a:srgbClr val="44444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Tablet Outline">
              <a:extLst>
                <a:ext uri="{FF2B5EF4-FFF2-40B4-BE49-F238E27FC236}">
                  <a16:creationId xmlns:a16="http://schemas.microsoft.com/office/drawing/2014/main" id="{EC508FEA-C71B-4A57-ABEF-E958A6098C00}"/>
                </a:ext>
              </a:extLst>
            </p:cNvPr>
            <p:cNvGrpSpPr/>
            <p:nvPr/>
          </p:nvGrpSpPr>
          <p:grpSpPr>
            <a:xfrm rot="16200000">
              <a:off x="3510205" y="-874665"/>
              <a:ext cx="6068060" cy="8606117"/>
              <a:chOff x="4740346" y="2465294"/>
              <a:chExt cx="1802369" cy="2556237"/>
            </a:xfrm>
          </p:grpSpPr>
          <p:sp>
            <p:nvSpPr>
              <p:cNvPr id="7" name="Tablet Outline and Screen">
                <a:extLst>
                  <a:ext uri="{FF2B5EF4-FFF2-40B4-BE49-F238E27FC236}">
                    <a16:creationId xmlns:a16="http://schemas.microsoft.com/office/drawing/2014/main" id="{D3CAB0B8-4D87-4A81-B126-38212F587E36}"/>
                  </a:ext>
                </a:extLst>
              </p:cNvPr>
              <p:cNvSpPr/>
              <p:nvPr/>
            </p:nvSpPr>
            <p:spPr>
              <a:xfrm rot="5400000">
                <a:off x="4363640" y="2842456"/>
                <a:ext cx="2555781" cy="1802369"/>
              </a:xfrm>
              <a:custGeom>
                <a:avLst/>
                <a:gdLst>
                  <a:gd name="connsiteX0" fmla="*/ 98312 w 2555781"/>
                  <a:gd name="connsiteY0" fmla="*/ 1707597 h 1802369"/>
                  <a:gd name="connsiteX1" fmla="*/ 2354723 w 2555781"/>
                  <a:gd name="connsiteY1" fmla="*/ 1707597 h 1802369"/>
                  <a:gd name="connsiteX2" fmla="*/ 2354723 w 2555781"/>
                  <a:gd name="connsiteY2" fmla="*/ 94770 h 1802369"/>
                  <a:gd name="connsiteX3" fmla="*/ 98312 w 2555781"/>
                  <a:gd name="connsiteY3" fmla="*/ 94770 h 1802369"/>
                  <a:gd name="connsiteX4" fmla="*/ 0 w 2555781"/>
                  <a:gd name="connsiteY4" fmla="*/ 1732509 h 1802369"/>
                  <a:gd name="connsiteX5" fmla="*/ 0 w 2555781"/>
                  <a:gd name="connsiteY5" fmla="*/ 69860 h 1802369"/>
                  <a:gd name="connsiteX6" fmla="*/ 69860 w 2555781"/>
                  <a:gd name="connsiteY6" fmla="*/ 0 h 1802369"/>
                  <a:gd name="connsiteX7" fmla="*/ 2485921 w 2555781"/>
                  <a:gd name="connsiteY7" fmla="*/ 0 h 1802369"/>
                  <a:gd name="connsiteX8" fmla="*/ 2555781 w 2555781"/>
                  <a:gd name="connsiteY8" fmla="*/ 69860 h 1802369"/>
                  <a:gd name="connsiteX9" fmla="*/ 2555781 w 2555781"/>
                  <a:gd name="connsiteY9" fmla="*/ 1732509 h 1802369"/>
                  <a:gd name="connsiteX10" fmla="*/ 2485921 w 2555781"/>
                  <a:gd name="connsiteY10" fmla="*/ 1802369 h 1802369"/>
                  <a:gd name="connsiteX11" fmla="*/ 69860 w 2555781"/>
                  <a:gd name="connsiteY11" fmla="*/ 1802369 h 1802369"/>
                  <a:gd name="connsiteX12" fmla="*/ 0 w 2555781"/>
                  <a:gd name="connsiteY12" fmla="*/ 1732509 h 1802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55781" h="1802369">
                    <a:moveTo>
                      <a:pt x="98312" y="1707597"/>
                    </a:moveTo>
                    <a:lnTo>
                      <a:pt x="2354723" y="1707597"/>
                    </a:lnTo>
                    <a:lnTo>
                      <a:pt x="2354723" y="94770"/>
                    </a:lnTo>
                    <a:lnTo>
                      <a:pt x="98312" y="94770"/>
                    </a:lnTo>
                    <a:close/>
                    <a:moveTo>
                      <a:pt x="0" y="1732509"/>
                    </a:moveTo>
                    <a:lnTo>
                      <a:pt x="0" y="69860"/>
                    </a:lnTo>
                    <a:cubicBezTo>
                      <a:pt x="0" y="31277"/>
                      <a:pt x="31277" y="0"/>
                      <a:pt x="69860" y="0"/>
                    </a:cubicBezTo>
                    <a:lnTo>
                      <a:pt x="2485921" y="0"/>
                    </a:lnTo>
                    <a:cubicBezTo>
                      <a:pt x="2524504" y="0"/>
                      <a:pt x="2555781" y="31277"/>
                      <a:pt x="2555781" y="69860"/>
                    </a:cubicBezTo>
                    <a:lnTo>
                      <a:pt x="2555781" y="1732509"/>
                    </a:lnTo>
                    <a:cubicBezTo>
                      <a:pt x="2555781" y="1771092"/>
                      <a:pt x="2524504" y="1802369"/>
                      <a:pt x="2485921" y="1802369"/>
                    </a:cubicBezTo>
                    <a:lnTo>
                      <a:pt x="69860" y="1802369"/>
                    </a:lnTo>
                    <a:cubicBezTo>
                      <a:pt x="31277" y="1802369"/>
                      <a:pt x="0" y="1771092"/>
                      <a:pt x="0" y="1732509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Tablet Home Button">
                <a:extLst>
                  <a:ext uri="{FF2B5EF4-FFF2-40B4-BE49-F238E27FC236}">
                    <a16:creationId xmlns:a16="http://schemas.microsoft.com/office/drawing/2014/main" id="{09261FC7-89EC-4038-BF23-470B92D708C7}"/>
                  </a:ext>
                </a:extLst>
              </p:cNvPr>
              <p:cNvSpPr/>
              <p:nvPr/>
            </p:nvSpPr>
            <p:spPr>
              <a:xfrm rot="5400000">
                <a:off x="5573142" y="4850882"/>
                <a:ext cx="136777" cy="13677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Tablet Outline">
                <a:extLst>
                  <a:ext uri="{FF2B5EF4-FFF2-40B4-BE49-F238E27FC236}">
                    <a16:creationId xmlns:a16="http://schemas.microsoft.com/office/drawing/2014/main" id="{961E8927-5F85-4586-99A4-14AC7708576D}"/>
                  </a:ext>
                </a:extLst>
              </p:cNvPr>
              <p:cNvSpPr/>
              <p:nvPr/>
            </p:nvSpPr>
            <p:spPr>
              <a:xfrm rot="5400000">
                <a:off x="4363640" y="2842000"/>
                <a:ext cx="2555781" cy="1802369"/>
              </a:xfrm>
              <a:prstGeom prst="roundRect">
                <a:avLst>
                  <a:gd name="adj" fmla="val 387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1" name="Filled Picture Placeholder 3" descr="Picture placeholder 3">
            <a:extLst>
              <a:ext uri="{FF2B5EF4-FFF2-40B4-BE49-F238E27FC236}">
                <a16:creationId xmlns:a16="http://schemas.microsoft.com/office/drawing/2014/main" id="{6E3E73D1-5F42-42E7-8C4C-DB7AD68B9E44}"/>
              </a:ext>
            </a:extLst>
          </p:cNvPr>
          <p:cNvGrpSpPr/>
          <p:nvPr/>
        </p:nvGrpSpPr>
        <p:grpSpPr>
          <a:xfrm>
            <a:off x="3304294" y="2014124"/>
            <a:ext cx="2530043" cy="1786089"/>
            <a:chOff x="7281490" y="8160201"/>
            <a:chExt cx="926293" cy="555948"/>
          </a:xfrm>
        </p:grpSpPr>
        <p:sp>
          <p:nvSpPr>
            <p:cNvPr id="52" name="Picture Placeholder">
              <a:extLst>
                <a:ext uri="{FF2B5EF4-FFF2-40B4-BE49-F238E27FC236}">
                  <a16:creationId xmlns:a16="http://schemas.microsoft.com/office/drawing/2014/main" id="{BCC39CEB-B58B-4E8D-9E45-0E55D164E89B}"/>
                </a:ext>
              </a:extLst>
            </p:cNvPr>
            <p:cNvSpPr/>
            <p:nvPr/>
          </p:nvSpPr>
          <p:spPr>
            <a:xfrm>
              <a:off x="7281490" y="8160201"/>
              <a:ext cx="926293" cy="555948"/>
            </a:xfrm>
            <a:custGeom>
              <a:avLst/>
              <a:gdLst>
                <a:gd name="connsiteX0" fmla="*/ 0 w 2530043"/>
                <a:gd name="connsiteY0" fmla="*/ 22058 h 1786089"/>
                <a:gd name="connsiteX1" fmla="*/ 22058 w 2530043"/>
                <a:gd name="connsiteY1" fmla="*/ 0 h 1786089"/>
                <a:gd name="connsiteX2" fmla="*/ 668399 w 2530043"/>
                <a:gd name="connsiteY2" fmla="*/ 0 h 1786089"/>
                <a:gd name="connsiteX3" fmla="*/ 1265022 w 2530043"/>
                <a:gd name="connsiteY3" fmla="*/ 0 h 1786089"/>
                <a:gd name="connsiteX4" fmla="*/ 1911363 w 2530043"/>
                <a:gd name="connsiteY4" fmla="*/ 0 h 1786089"/>
                <a:gd name="connsiteX5" fmla="*/ 2507985 w 2530043"/>
                <a:gd name="connsiteY5" fmla="*/ 0 h 1786089"/>
                <a:gd name="connsiteX6" fmla="*/ 2530043 w 2530043"/>
                <a:gd name="connsiteY6" fmla="*/ 22058 h 1786089"/>
                <a:gd name="connsiteX7" fmla="*/ 2530043 w 2530043"/>
                <a:gd name="connsiteY7" fmla="*/ 602716 h 1786089"/>
                <a:gd name="connsiteX8" fmla="*/ 2530043 w 2530043"/>
                <a:gd name="connsiteY8" fmla="*/ 1183373 h 1786089"/>
                <a:gd name="connsiteX9" fmla="*/ 2530043 w 2530043"/>
                <a:gd name="connsiteY9" fmla="*/ 1764031 h 1786089"/>
                <a:gd name="connsiteX10" fmla="*/ 2507985 w 2530043"/>
                <a:gd name="connsiteY10" fmla="*/ 1786089 h 1786089"/>
                <a:gd name="connsiteX11" fmla="*/ 1886503 w 2530043"/>
                <a:gd name="connsiteY11" fmla="*/ 1786089 h 1786089"/>
                <a:gd name="connsiteX12" fmla="*/ 1314740 w 2530043"/>
                <a:gd name="connsiteY12" fmla="*/ 1786089 h 1786089"/>
                <a:gd name="connsiteX13" fmla="*/ 718118 w 2530043"/>
                <a:gd name="connsiteY13" fmla="*/ 1786089 h 1786089"/>
                <a:gd name="connsiteX14" fmla="*/ 22058 w 2530043"/>
                <a:gd name="connsiteY14" fmla="*/ 1786089 h 1786089"/>
                <a:gd name="connsiteX15" fmla="*/ 0 w 2530043"/>
                <a:gd name="connsiteY15" fmla="*/ 1764031 h 1786089"/>
                <a:gd name="connsiteX16" fmla="*/ 0 w 2530043"/>
                <a:gd name="connsiteY16" fmla="*/ 1165954 h 1786089"/>
                <a:gd name="connsiteX17" fmla="*/ 0 w 2530043"/>
                <a:gd name="connsiteY17" fmla="*/ 602716 h 1786089"/>
                <a:gd name="connsiteX18" fmla="*/ 0 w 2530043"/>
                <a:gd name="connsiteY18" fmla="*/ 22058 h 178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30043" h="1786089" fill="none" extrusionOk="0">
                  <a:moveTo>
                    <a:pt x="0" y="22058"/>
                  </a:moveTo>
                  <a:cubicBezTo>
                    <a:pt x="623" y="9119"/>
                    <a:pt x="10985" y="236"/>
                    <a:pt x="22058" y="0"/>
                  </a:cubicBezTo>
                  <a:cubicBezTo>
                    <a:pt x="282957" y="-9566"/>
                    <a:pt x="483066" y="13419"/>
                    <a:pt x="668399" y="0"/>
                  </a:cubicBezTo>
                  <a:cubicBezTo>
                    <a:pt x="853732" y="-13419"/>
                    <a:pt x="985919" y="21347"/>
                    <a:pt x="1265022" y="0"/>
                  </a:cubicBezTo>
                  <a:cubicBezTo>
                    <a:pt x="1544125" y="-21347"/>
                    <a:pt x="1767511" y="23131"/>
                    <a:pt x="1911363" y="0"/>
                  </a:cubicBezTo>
                  <a:cubicBezTo>
                    <a:pt x="2055215" y="-23131"/>
                    <a:pt x="2294461" y="1964"/>
                    <a:pt x="2507985" y="0"/>
                  </a:cubicBezTo>
                  <a:cubicBezTo>
                    <a:pt x="2522410" y="-1823"/>
                    <a:pt x="2532828" y="9956"/>
                    <a:pt x="2530043" y="22058"/>
                  </a:cubicBezTo>
                  <a:cubicBezTo>
                    <a:pt x="2515087" y="181165"/>
                    <a:pt x="2533077" y="445187"/>
                    <a:pt x="2530043" y="602716"/>
                  </a:cubicBezTo>
                  <a:cubicBezTo>
                    <a:pt x="2527009" y="760245"/>
                    <a:pt x="2514078" y="983368"/>
                    <a:pt x="2530043" y="1183373"/>
                  </a:cubicBezTo>
                  <a:cubicBezTo>
                    <a:pt x="2546008" y="1383378"/>
                    <a:pt x="2533058" y="1526266"/>
                    <a:pt x="2530043" y="1764031"/>
                  </a:cubicBezTo>
                  <a:cubicBezTo>
                    <a:pt x="2529004" y="1777901"/>
                    <a:pt x="2523161" y="1785616"/>
                    <a:pt x="2507985" y="1786089"/>
                  </a:cubicBezTo>
                  <a:cubicBezTo>
                    <a:pt x="2307771" y="1766231"/>
                    <a:pt x="2187525" y="1766441"/>
                    <a:pt x="1886503" y="1786089"/>
                  </a:cubicBezTo>
                  <a:cubicBezTo>
                    <a:pt x="1585481" y="1805737"/>
                    <a:pt x="1479755" y="1790712"/>
                    <a:pt x="1314740" y="1786089"/>
                  </a:cubicBezTo>
                  <a:cubicBezTo>
                    <a:pt x="1149725" y="1781466"/>
                    <a:pt x="954708" y="1767154"/>
                    <a:pt x="718118" y="1786089"/>
                  </a:cubicBezTo>
                  <a:cubicBezTo>
                    <a:pt x="481528" y="1805024"/>
                    <a:pt x="271019" y="1763228"/>
                    <a:pt x="22058" y="1786089"/>
                  </a:cubicBezTo>
                  <a:cubicBezTo>
                    <a:pt x="9897" y="1785237"/>
                    <a:pt x="1423" y="1778195"/>
                    <a:pt x="0" y="1764031"/>
                  </a:cubicBezTo>
                  <a:cubicBezTo>
                    <a:pt x="-10943" y="1593411"/>
                    <a:pt x="817" y="1395974"/>
                    <a:pt x="0" y="1165954"/>
                  </a:cubicBezTo>
                  <a:cubicBezTo>
                    <a:pt x="-817" y="935934"/>
                    <a:pt x="-21235" y="833768"/>
                    <a:pt x="0" y="602716"/>
                  </a:cubicBezTo>
                  <a:cubicBezTo>
                    <a:pt x="21235" y="371664"/>
                    <a:pt x="-24282" y="154935"/>
                    <a:pt x="0" y="22058"/>
                  </a:cubicBezTo>
                  <a:close/>
                </a:path>
                <a:path w="2530043" h="1786089" stroke="0" extrusionOk="0">
                  <a:moveTo>
                    <a:pt x="0" y="22058"/>
                  </a:moveTo>
                  <a:cubicBezTo>
                    <a:pt x="-94" y="8493"/>
                    <a:pt x="10172" y="-903"/>
                    <a:pt x="22058" y="0"/>
                  </a:cubicBezTo>
                  <a:cubicBezTo>
                    <a:pt x="197521" y="2929"/>
                    <a:pt x="396401" y="27248"/>
                    <a:pt x="593821" y="0"/>
                  </a:cubicBezTo>
                  <a:cubicBezTo>
                    <a:pt x="791241" y="-27248"/>
                    <a:pt x="1069250" y="10538"/>
                    <a:pt x="1215303" y="0"/>
                  </a:cubicBezTo>
                  <a:cubicBezTo>
                    <a:pt x="1361356" y="-10538"/>
                    <a:pt x="1680315" y="4016"/>
                    <a:pt x="1811925" y="0"/>
                  </a:cubicBezTo>
                  <a:cubicBezTo>
                    <a:pt x="1943535" y="-4016"/>
                    <a:pt x="2341869" y="-17782"/>
                    <a:pt x="2507985" y="0"/>
                  </a:cubicBezTo>
                  <a:cubicBezTo>
                    <a:pt x="2518521" y="-539"/>
                    <a:pt x="2530870" y="11498"/>
                    <a:pt x="2530043" y="22058"/>
                  </a:cubicBezTo>
                  <a:cubicBezTo>
                    <a:pt x="2551412" y="285695"/>
                    <a:pt x="2530232" y="424072"/>
                    <a:pt x="2530043" y="602716"/>
                  </a:cubicBezTo>
                  <a:cubicBezTo>
                    <a:pt x="2529854" y="781360"/>
                    <a:pt x="2502143" y="997609"/>
                    <a:pt x="2530043" y="1218213"/>
                  </a:cubicBezTo>
                  <a:cubicBezTo>
                    <a:pt x="2557943" y="1438817"/>
                    <a:pt x="2519125" y="1590089"/>
                    <a:pt x="2530043" y="1764031"/>
                  </a:cubicBezTo>
                  <a:cubicBezTo>
                    <a:pt x="2532279" y="1776714"/>
                    <a:pt x="2517931" y="1788001"/>
                    <a:pt x="2507985" y="1786089"/>
                  </a:cubicBezTo>
                  <a:cubicBezTo>
                    <a:pt x="2369740" y="1758440"/>
                    <a:pt x="2157471" y="1790958"/>
                    <a:pt x="1886503" y="1786089"/>
                  </a:cubicBezTo>
                  <a:cubicBezTo>
                    <a:pt x="1615535" y="1781220"/>
                    <a:pt x="1476450" y="1807604"/>
                    <a:pt x="1289881" y="1786089"/>
                  </a:cubicBezTo>
                  <a:cubicBezTo>
                    <a:pt x="1103312" y="1764574"/>
                    <a:pt x="933528" y="1796402"/>
                    <a:pt x="693258" y="1786089"/>
                  </a:cubicBezTo>
                  <a:cubicBezTo>
                    <a:pt x="452988" y="1775776"/>
                    <a:pt x="268102" y="1819063"/>
                    <a:pt x="22058" y="1786089"/>
                  </a:cubicBezTo>
                  <a:cubicBezTo>
                    <a:pt x="7520" y="1784627"/>
                    <a:pt x="716" y="1777171"/>
                    <a:pt x="0" y="1764031"/>
                  </a:cubicBezTo>
                  <a:cubicBezTo>
                    <a:pt x="-13115" y="1617846"/>
                    <a:pt x="-12142" y="1396181"/>
                    <a:pt x="0" y="1218213"/>
                  </a:cubicBezTo>
                  <a:cubicBezTo>
                    <a:pt x="12142" y="1040245"/>
                    <a:pt x="-10045" y="889811"/>
                    <a:pt x="0" y="654975"/>
                  </a:cubicBezTo>
                  <a:cubicBezTo>
                    <a:pt x="10045" y="420139"/>
                    <a:pt x="-5177" y="203299"/>
                    <a:pt x="0" y="2205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4121754831">
                    <a:prstGeom prst="roundRect">
                      <a:avLst>
                        <a:gd name="adj" fmla="val 1235"/>
                      </a:avLst>
                    </a:prstGeom>
                    <ask:type>
                      <ask:lineSketchFreehand/>
                    </ask:type>
                    <ask:seed>4121754831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Picture Placeholder Graphic">
              <a:extLst>
                <a:ext uri="{FF2B5EF4-FFF2-40B4-BE49-F238E27FC236}">
                  <a16:creationId xmlns:a16="http://schemas.microsoft.com/office/drawing/2014/main" id="{CD11C34A-EE0C-4328-BA7E-6990A96C4C4A}"/>
                </a:ext>
              </a:extLst>
            </p:cNvPr>
            <p:cNvGrpSpPr/>
            <p:nvPr/>
          </p:nvGrpSpPr>
          <p:grpSpPr>
            <a:xfrm>
              <a:off x="7489254" y="8316526"/>
              <a:ext cx="505720" cy="244622"/>
              <a:chOff x="3311823" y="5344496"/>
              <a:chExt cx="1844171" cy="895483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4" name="Triangle 2">
                <a:extLst>
                  <a:ext uri="{FF2B5EF4-FFF2-40B4-BE49-F238E27FC236}">
                    <a16:creationId xmlns:a16="http://schemas.microsoft.com/office/drawing/2014/main" id="{CFC4386C-2122-4984-A5E8-40A6FEB78F7F}"/>
                  </a:ext>
                </a:extLst>
              </p:cNvPr>
              <p:cNvSpPr/>
              <p:nvPr/>
            </p:nvSpPr>
            <p:spPr>
              <a:xfrm>
                <a:off x="4043293" y="5528225"/>
                <a:ext cx="1112701" cy="71175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riangle 1">
                <a:extLst>
                  <a:ext uri="{FF2B5EF4-FFF2-40B4-BE49-F238E27FC236}">
                    <a16:creationId xmlns:a16="http://schemas.microsoft.com/office/drawing/2014/main" id="{FCC34975-0762-46E6-9BE2-30A1F4A01311}"/>
                  </a:ext>
                </a:extLst>
              </p:cNvPr>
              <p:cNvSpPr/>
              <p:nvPr/>
            </p:nvSpPr>
            <p:spPr>
              <a:xfrm>
                <a:off x="3311823" y="5347787"/>
                <a:ext cx="1394784" cy="8921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ircle">
                <a:extLst>
                  <a:ext uri="{FF2B5EF4-FFF2-40B4-BE49-F238E27FC236}">
                    <a16:creationId xmlns:a16="http://schemas.microsoft.com/office/drawing/2014/main" id="{DC500258-42DB-4F4A-A768-2DABF418427B}"/>
                  </a:ext>
                </a:extLst>
              </p:cNvPr>
              <p:cNvSpPr/>
              <p:nvPr/>
            </p:nvSpPr>
            <p:spPr>
              <a:xfrm>
                <a:off x="4855842" y="5344496"/>
                <a:ext cx="182880" cy="1799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7" name="Filled Picture Placeholder 3" descr="Picture placeholder 3">
            <a:extLst>
              <a:ext uri="{FF2B5EF4-FFF2-40B4-BE49-F238E27FC236}">
                <a16:creationId xmlns:a16="http://schemas.microsoft.com/office/drawing/2014/main" id="{6E191640-B362-45D6-97B6-1225CEC4CB53}"/>
              </a:ext>
            </a:extLst>
          </p:cNvPr>
          <p:cNvGrpSpPr/>
          <p:nvPr/>
        </p:nvGrpSpPr>
        <p:grpSpPr>
          <a:xfrm>
            <a:off x="6625527" y="2014123"/>
            <a:ext cx="2530042" cy="1786089"/>
            <a:chOff x="7281490" y="8160201"/>
            <a:chExt cx="926293" cy="555948"/>
          </a:xfrm>
        </p:grpSpPr>
        <p:sp>
          <p:nvSpPr>
            <p:cNvPr id="58" name="Picture Placeholder">
              <a:extLst>
                <a:ext uri="{FF2B5EF4-FFF2-40B4-BE49-F238E27FC236}">
                  <a16:creationId xmlns:a16="http://schemas.microsoft.com/office/drawing/2014/main" id="{E8FC2926-6AB3-4B8B-9BFB-FA07BDD4F141}"/>
                </a:ext>
              </a:extLst>
            </p:cNvPr>
            <p:cNvSpPr/>
            <p:nvPr/>
          </p:nvSpPr>
          <p:spPr>
            <a:xfrm>
              <a:off x="7281490" y="8160201"/>
              <a:ext cx="926293" cy="555948"/>
            </a:xfrm>
            <a:custGeom>
              <a:avLst/>
              <a:gdLst>
                <a:gd name="connsiteX0" fmla="*/ 0 w 2530042"/>
                <a:gd name="connsiteY0" fmla="*/ 22058 h 1786089"/>
                <a:gd name="connsiteX1" fmla="*/ 22058 w 2530042"/>
                <a:gd name="connsiteY1" fmla="*/ 0 h 1786089"/>
                <a:gd name="connsiteX2" fmla="*/ 668399 w 2530042"/>
                <a:gd name="connsiteY2" fmla="*/ 0 h 1786089"/>
                <a:gd name="connsiteX3" fmla="*/ 1265021 w 2530042"/>
                <a:gd name="connsiteY3" fmla="*/ 0 h 1786089"/>
                <a:gd name="connsiteX4" fmla="*/ 1911362 w 2530042"/>
                <a:gd name="connsiteY4" fmla="*/ 0 h 1786089"/>
                <a:gd name="connsiteX5" fmla="*/ 2507984 w 2530042"/>
                <a:gd name="connsiteY5" fmla="*/ 0 h 1786089"/>
                <a:gd name="connsiteX6" fmla="*/ 2530042 w 2530042"/>
                <a:gd name="connsiteY6" fmla="*/ 22058 h 1786089"/>
                <a:gd name="connsiteX7" fmla="*/ 2530042 w 2530042"/>
                <a:gd name="connsiteY7" fmla="*/ 602716 h 1786089"/>
                <a:gd name="connsiteX8" fmla="*/ 2530042 w 2530042"/>
                <a:gd name="connsiteY8" fmla="*/ 1183373 h 1786089"/>
                <a:gd name="connsiteX9" fmla="*/ 2530042 w 2530042"/>
                <a:gd name="connsiteY9" fmla="*/ 1764031 h 1786089"/>
                <a:gd name="connsiteX10" fmla="*/ 2507984 w 2530042"/>
                <a:gd name="connsiteY10" fmla="*/ 1786089 h 1786089"/>
                <a:gd name="connsiteX11" fmla="*/ 1886503 w 2530042"/>
                <a:gd name="connsiteY11" fmla="*/ 1786089 h 1786089"/>
                <a:gd name="connsiteX12" fmla="*/ 1314740 w 2530042"/>
                <a:gd name="connsiteY12" fmla="*/ 1786089 h 1786089"/>
                <a:gd name="connsiteX13" fmla="*/ 718117 w 2530042"/>
                <a:gd name="connsiteY13" fmla="*/ 1786089 h 1786089"/>
                <a:gd name="connsiteX14" fmla="*/ 22058 w 2530042"/>
                <a:gd name="connsiteY14" fmla="*/ 1786089 h 1786089"/>
                <a:gd name="connsiteX15" fmla="*/ 0 w 2530042"/>
                <a:gd name="connsiteY15" fmla="*/ 1764031 h 1786089"/>
                <a:gd name="connsiteX16" fmla="*/ 0 w 2530042"/>
                <a:gd name="connsiteY16" fmla="*/ 1165954 h 1786089"/>
                <a:gd name="connsiteX17" fmla="*/ 0 w 2530042"/>
                <a:gd name="connsiteY17" fmla="*/ 602716 h 1786089"/>
                <a:gd name="connsiteX18" fmla="*/ 0 w 2530042"/>
                <a:gd name="connsiteY18" fmla="*/ 22058 h 178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30042" h="1786089" fill="none" extrusionOk="0">
                  <a:moveTo>
                    <a:pt x="0" y="22058"/>
                  </a:moveTo>
                  <a:cubicBezTo>
                    <a:pt x="623" y="9119"/>
                    <a:pt x="10985" y="236"/>
                    <a:pt x="22058" y="0"/>
                  </a:cubicBezTo>
                  <a:cubicBezTo>
                    <a:pt x="282957" y="-9566"/>
                    <a:pt x="483066" y="13419"/>
                    <a:pt x="668399" y="0"/>
                  </a:cubicBezTo>
                  <a:cubicBezTo>
                    <a:pt x="853732" y="-13419"/>
                    <a:pt x="987121" y="25906"/>
                    <a:pt x="1265021" y="0"/>
                  </a:cubicBezTo>
                  <a:cubicBezTo>
                    <a:pt x="1542921" y="-25906"/>
                    <a:pt x="1767510" y="23131"/>
                    <a:pt x="1911362" y="0"/>
                  </a:cubicBezTo>
                  <a:cubicBezTo>
                    <a:pt x="2055214" y="-23131"/>
                    <a:pt x="2294460" y="1964"/>
                    <a:pt x="2507984" y="0"/>
                  </a:cubicBezTo>
                  <a:cubicBezTo>
                    <a:pt x="2522409" y="-1823"/>
                    <a:pt x="2532827" y="9956"/>
                    <a:pt x="2530042" y="22058"/>
                  </a:cubicBezTo>
                  <a:cubicBezTo>
                    <a:pt x="2515086" y="181165"/>
                    <a:pt x="2533076" y="445187"/>
                    <a:pt x="2530042" y="602716"/>
                  </a:cubicBezTo>
                  <a:cubicBezTo>
                    <a:pt x="2527008" y="760245"/>
                    <a:pt x="2514077" y="983368"/>
                    <a:pt x="2530042" y="1183373"/>
                  </a:cubicBezTo>
                  <a:cubicBezTo>
                    <a:pt x="2546007" y="1383378"/>
                    <a:pt x="2533057" y="1526266"/>
                    <a:pt x="2530042" y="1764031"/>
                  </a:cubicBezTo>
                  <a:cubicBezTo>
                    <a:pt x="2529003" y="1777901"/>
                    <a:pt x="2523160" y="1785616"/>
                    <a:pt x="2507984" y="1786089"/>
                  </a:cubicBezTo>
                  <a:cubicBezTo>
                    <a:pt x="2303478" y="1761689"/>
                    <a:pt x="2183319" y="1764520"/>
                    <a:pt x="1886503" y="1786089"/>
                  </a:cubicBezTo>
                  <a:cubicBezTo>
                    <a:pt x="1589687" y="1807658"/>
                    <a:pt x="1479755" y="1790712"/>
                    <a:pt x="1314740" y="1786089"/>
                  </a:cubicBezTo>
                  <a:cubicBezTo>
                    <a:pt x="1149725" y="1781466"/>
                    <a:pt x="955587" y="1772093"/>
                    <a:pt x="718117" y="1786089"/>
                  </a:cubicBezTo>
                  <a:cubicBezTo>
                    <a:pt x="480647" y="1800085"/>
                    <a:pt x="266310" y="1762953"/>
                    <a:pt x="22058" y="1786089"/>
                  </a:cubicBezTo>
                  <a:cubicBezTo>
                    <a:pt x="9897" y="1785237"/>
                    <a:pt x="1423" y="1778195"/>
                    <a:pt x="0" y="1764031"/>
                  </a:cubicBezTo>
                  <a:cubicBezTo>
                    <a:pt x="-10943" y="1593411"/>
                    <a:pt x="817" y="1395974"/>
                    <a:pt x="0" y="1165954"/>
                  </a:cubicBezTo>
                  <a:cubicBezTo>
                    <a:pt x="-817" y="935934"/>
                    <a:pt x="-21235" y="833768"/>
                    <a:pt x="0" y="602716"/>
                  </a:cubicBezTo>
                  <a:cubicBezTo>
                    <a:pt x="21235" y="371664"/>
                    <a:pt x="-24282" y="154935"/>
                    <a:pt x="0" y="22058"/>
                  </a:cubicBezTo>
                  <a:close/>
                </a:path>
                <a:path w="2530042" h="1786089" stroke="0" extrusionOk="0">
                  <a:moveTo>
                    <a:pt x="0" y="22058"/>
                  </a:moveTo>
                  <a:cubicBezTo>
                    <a:pt x="-94" y="8493"/>
                    <a:pt x="10172" y="-903"/>
                    <a:pt x="22058" y="0"/>
                  </a:cubicBezTo>
                  <a:cubicBezTo>
                    <a:pt x="197521" y="2929"/>
                    <a:pt x="396401" y="27248"/>
                    <a:pt x="593821" y="0"/>
                  </a:cubicBezTo>
                  <a:cubicBezTo>
                    <a:pt x="791241" y="-27248"/>
                    <a:pt x="1070235" y="15311"/>
                    <a:pt x="1215302" y="0"/>
                  </a:cubicBezTo>
                  <a:cubicBezTo>
                    <a:pt x="1360369" y="-15311"/>
                    <a:pt x="1678438" y="-728"/>
                    <a:pt x="1811925" y="0"/>
                  </a:cubicBezTo>
                  <a:cubicBezTo>
                    <a:pt x="1945412" y="728"/>
                    <a:pt x="2343104" y="-14195"/>
                    <a:pt x="2507984" y="0"/>
                  </a:cubicBezTo>
                  <a:cubicBezTo>
                    <a:pt x="2518520" y="-539"/>
                    <a:pt x="2530869" y="11498"/>
                    <a:pt x="2530042" y="22058"/>
                  </a:cubicBezTo>
                  <a:cubicBezTo>
                    <a:pt x="2551411" y="285695"/>
                    <a:pt x="2530231" y="424072"/>
                    <a:pt x="2530042" y="602716"/>
                  </a:cubicBezTo>
                  <a:cubicBezTo>
                    <a:pt x="2529853" y="781360"/>
                    <a:pt x="2502142" y="997609"/>
                    <a:pt x="2530042" y="1218213"/>
                  </a:cubicBezTo>
                  <a:cubicBezTo>
                    <a:pt x="2557942" y="1438817"/>
                    <a:pt x="2519124" y="1590089"/>
                    <a:pt x="2530042" y="1764031"/>
                  </a:cubicBezTo>
                  <a:cubicBezTo>
                    <a:pt x="2532278" y="1776714"/>
                    <a:pt x="2517930" y="1788001"/>
                    <a:pt x="2507984" y="1786089"/>
                  </a:cubicBezTo>
                  <a:cubicBezTo>
                    <a:pt x="2367986" y="1757210"/>
                    <a:pt x="2155176" y="1788539"/>
                    <a:pt x="1886503" y="1786089"/>
                  </a:cubicBezTo>
                  <a:cubicBezTo>
                    <a:pt x="1617830" y="1783639"/>
                    <a:pt x="1478060" y="1808141"/>
                    <a:pt x="1289880" y="1786089"/>
                  </a:cubicBezTo>
                  <a:cubicBezTo>
                    <a:pt x="1101700" y="1764037"/>
                    <a:pt x="931598" y="1790823"/>
                    <a:pt x="693258" y="1786089"/>
                  </a:cubicBezTo>
                  <a:cubicBezTo>
                    <a:pt x="454918" y="1781355"/>
                    <a:pt x="268102" y="1819063"/>
                    <a:pt x="22058" y="1786089"/>
                  </a:cubicBezTo>
                  <a:cubicBezTo>
                    <a:pt x="7520" y="1784627"/>
                    <a:pt x="716" y="1777171"/>
                    <a:pt x="0" y="1764031"/>
                  </a:cubicBezTo>
                  <a:cubicBezTo>
                    <a:pt x="-13115" y="1617846"/>
                    <a:pt x="-12142" y="1396181"/>
                    <a:pt x="0" y="1218213"/>
                  </a:cubicBezTo>
                  <a:cubicBezTo>
                    <a:pt x="12142" y="1040245"/>
                    <a:pt x="-10045" y="889811"/>
                    <a:pt x="0" y="654975"/>
                  </a:cubicBezTo>
                  <a:cubicBezTo>
                    <a:pt x="10045" y="420139"/>
                    <a:pt x="-5177" y="203299"/>
                    <a:pt x="0" y="2205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4121754831">
                    <a:prstGeom prst="roundRect">
                      <a:avLst>
                        <a:gd name="adj" fmla="val 1235"/>
                      </a:avLst>
                    </a:prstGeom>
                    <ask:type>
                      <ask:lineSketchFreehand/>
                    </ask:type>
                    <ask:seed>4121754831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Picture Placeholder Graphic">
              <a:extLst>
                <a:ext uri="{FF2B5EF4-FFF2-40B4-BE49-F238E27FC236}">
                  <a16:creationId xmlns:a16="http://schemas.microsoft.com/office/drawing/2014/main" id="{85D5C85F-C180-4636-BC51-B87C3954A8FF}"/>
                </a:ext>
              </a:extLst>
            </p:cNvPr>
            <p:cNvGrpSpPr/>
            <p:nvPr/>
          </p:nvGrpSpPr>
          <p:grpSpPr>
            <a:xfrm>
              <a:off x="7489254" y="8316526"/>
              <a:ext cx="505720" cy="244622"/>
              <a:chOff x="3311823" y="5344496"/>
              <a:chExt cx="1844171" cy="895483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60" name="Triangle 2">
                <a:extLst>
                  <a:ext uri="{FF2B5EF4-FFF2-40B4-BE49-F238E27FC236}">
                    <a16:creationId xmlns:a16="http://schemas.microsoft.com/office/drawing/2014/main" id="{3DBD1389-93AD-4E6C-B733-10BFE594BD97}"/>
                  </a:ext>
                </a:extLst>
              </p:cNvPr>
              <p:cNvSpPr/>
              <p:nvPr/>
            </p:nvSpPr>
            <p:spPr>
              <a:xfrm>
                <a:off x="4043293" y="5528225"/>
                <a:ext cx="1112701" cy="71175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riangle 1">
                <a:extLst>
                  <a:ext uri="{FF2B5EF4-FFF2-40B4-BE49-F238E27FC236}">
                    <a16:creationId xmlns:a16="http://schemas.microsoft.com/office/drawing/2014/main" id="{F46EE234-DD11-45B8-9FF6-971F0C7D7770}"/>
                  </a:ext>
                </a:extLst>
              </p:cNvPr>
              <p:cNvSpPr/>
              <p:nvPr/>
            </p:nvSpPr>
            <p:spPr>
              <a:xfrm>
                <a:off x="3311823" y="5347787"/>
                <a:ext cx="1394784" cy="8921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ircle">
                <a:extLst>
                  <a:ext uri="{FF2B5EF4-FFF2-40B4-BE49-F238E27FC236}">
                    <a16:creationId xmlns:a16="http://schemas.microsoft.com/office/drawing/2014/main" id="{77E9D9BE-F8CE-4BC1-91DE-F38E6271C472}"/>
                  </a:ext>
                </a:extLst>
              </p:cNvPr>
              <p:cNvSpPr/>
              <p:nvPr/>
            </p:nvSpPr>
            <p:spPr>
              <a:xfrm>
                <a:off x="4855842" y="5344496"/>
                <a:ext cx="182880" cy="1799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" name="Filled Picture Placeholder 3" descr="Picture placeholder 3">
            <a:extLst>
              <a:ext uri="{FF2B5EF4-FFF2-40B4-BE49-F238E27FC236}">
                <a16:creationId xmlns:a16="http://schemas.microsoft.com/office/drawing/2014/main" id="{BD83A771-6AFD-4BD0-BC67-4AA108EC76A9}"/>
              </a:ext>
            </a:extLst>
          </p:cNvPr>
          <p:cNvGrpSpPr/>
          <p:nvPr/>
        </p:nvGrpSpPr>
        <p:grpSpPr>
          <a:xfrm>
            <a:off x="3321707" y="4318422"/>
            <a:ext cx="2530042" cy="1786089"/>
            <a:chOff x="7281490" y="8160201"/>
            <a:chExt cx="926293" cy="555948"/>
          </a:xfrm>
        </p:grpSpPr>
        <p:sp>
          <p:nvSpPr>
            <p:cNvPr id="65" name="Picture Placeholder">
              <a:extLst>
                <a:ext uri="{FF2B5EF4-FFF2-40B4-BE49-F238E27FC236}">
                  <a16:creationId xmlns:a16="http://schemas.microsoft.com/office/drawing/2014/main" id="{0640C3E4-A0CE-4A8C-A300-05D13AA3D826}"/>
                </a:ext>
              </a:extLst>
            </p:cNvPr>
            <p:cNvSpPr/>
            <p:nvPr/>
          </p:nvSpPr>
          <p:spPr>
            <a:xfrm>
              <a:off x="7281490" y="8160201"/>
              <a:ext cx="926293" cy="555948"/>
            </a:xfrm>
            <a:custGeom>
              <a:avLst/>
              <a:gdLst>
                <a:gd name="connsiteX0" fmla="*/ 0 w 2530042"/>
                <a:gd name="connsiteY0" fmla="*/ 22058 h 1786089"/>
                <a:gd name="connsiteX1" fmla="*/ 22058 w 2530042"/>
                <a:gd name="connsiteY1" fmla="*/ 0 h 1786089"/>
                <a:gd name="connsiteX2" fmla="*/ 668399 w 2530042"/>
                <a:gd name="connsiteY2" fmla="*/ 0 h 1786089"/>
                <a:gd name="connsiteX3" fmla="*/ 1265021 w 2530042"/>
                <a:gd name="connsiteY3" fmla="*/ 0 h 1786089"/>
                <a:gd name="connsiteX4" fmla="*/ 1911362 w 2530042"/>
                <a:gd name="connsiteY4" fmla="*/ 0 h 1786089"/>
                <a:gd name="connsiteX5" fmla="*/ 2507984 w 2530042"/>
                <a:gd name="connsiteY5" fmla="*/ 0 h 1786089"/>
                <a:gd name="connsiteX6" fmla="*/ 2530042 w 2530042"/>
                <a:gd name="connsiteY6" fmla="*/ 22058 h 1786089"/>
                <a:gd name="connsiteX7" fmla="*/ 2530042 w 2530042"/>
                <a:gd name="connsiteY7" fmla="*/ 602716 h 1786089"/>
                <a:gd name="connsiteX8" fmla="*/ 2530042 w 2530042"/>
                <a:gd name="connsiteY8" fmla="*/ 1183373 h 1786089"/>
                <a:gd name="connsiteX9" fmla="*/ 2530042 w 2530042"/>
                <a:gd name="connsiteY9" fmla="*/ 1764031 h 1786089"/>
                <a:gd name="connsiteX10" fmla="*/ 2507984 w 2530042"/>
                <a:gd name="connsiteY10" fmla="*/ 1786089 h 1786089"/>
                <a:gd name="connsiteX11" fmla="*/ 1886503 w 2530042"/>
                <a:gd name="connsiteY11" fmla="*/ 1786089 h 1786089"/>
                <a:gd name="connsiteX12" fmla="*/ 1314740 w 2530042"/>
                <a:gd name="connsiteY12" fmla="*/ 1786089 h 1786089"/>
                <a:gd name="connsiteX13" fmla="*/ 718117 w 2530042"/>
                <a:gd name="connsiteY13" fmla="*/ 1786089 h 1786089"/>
                <a:gd name="connsiteX14" fmla="*/ 22058 w 2530042"/>
                <a:gd name="connsiteY14" fmla="*/ 1786089 h 1786089"/>
                <a:gd name="connsiteX15" fmla="*/ 0 w 2530042"/>
                <a:gd name="connsiteY15" fmla="*/ 1764031 h 1786089"/>
                <a:gd name="connsiteX16" fmla="*/ 0 w 2530042"/>
                <a:gd name="connsiteY16" fmla="*/ 1165954 h 1786089"/>
                <a:gd name="connsiteX17" fmla="*/ 0 w 2530042"/>
                <a:gd name="connsiteY17" fmla="*/ 602716 h 1786089"/>
                <a:gd name="connsiteX18" fmla="*/ 0 w 2530042"/>
                <a:gd name="connsiteY18" fmla="*/ 22058 h 178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30042" h="1786089" fill="none" extrusionOk="0">
                  <a:moveTo>
                    <a:pt x="0" y="22058"/>
                  </a:moveTo>
                  <a:cubicBezTo>
                    <a:pt x="623" y="9119"/>
                    <a:pt x="10985" y="236"/>
                    <a:pt x="22058" y="0"/>
                  </a:cubicBezTo>
                  <a:cubicBezTo>
                    <a:pt x="282957" y="-9566"/>
                    <a:pt x="483066" y="13419"/>
                    <a:pt x="668399" y="0"/>
                  </a:cubicBezTo>
                  <a:cubicBezTo>
                    <a:pt x="853732" y="-13419"/>
                    <a:pt x="987121" y="25906"/>
                    <a:pt x="1265021" y="0"/>
                  </a:cubicBezTo>
                  <a:cubicBezTo>
                    <a:pt x="1542921" y="-25906"/>
                    <a:pt x="1767510" y="23131"/>
                    <a:pt x="1911362" y="0"/>
                  </a:cubicBezTo>
                  <a:cubicBezTo>
                    <a:pt x="2055214" y="-23131"/>
                    <a:pt x="2294460" y="1964"/>
                    <a:pt x="2507984" y="0"/>
                  </a:cubicBezTo>
                  <a:cubicBezTo>
                    <a:pt x="2522409" y="-1823"/>
                    <a:pt x="2532827" y="9956"/>
                    <a:pt x="2530042" y="22058"/>
                  </a:cubicBezTo>
                  <a:cubicBezTo>
                    <a:pt x="2515086" y="181165"/>
                    <a:pt x="2533076" y="445187"/>
                    <a:pt x="2530042" y="602716"/>
                  </a:cubicBezTo>
                  <a:cubicBezTo>
                    <a:pt x="2527008" y="760245"/>
                    <a:pt x="2514077" y="983368"/>
                    <a:pt x="2530042" y="1183373"/>
                  </a:cubicBezTo>
                  <a:cubicBezTo>
                    <a:pt x="2546007" y="1383378"/>
                    <a:pt x="2533057" y="1526266"/>
                    <a:pt x="2530042" y="1764031"/>
                  </a:cubicBezTo>
                  <a:cubicBezTo>
                    <a:pt x="2529003" y="1777901"/>
                    <a:pt x="2523160" y="1785616"/>
                    <a:pt x="2507984" y="1786089"/>
                  </a:cubicBezTo>
                  <a:cubicBezTo>
                    <a:pt x="2303478" y="1761689"/>
                    <a:pt x="2183319" y="1764520"/>
                    <a:pt x="1886503" y="1786089"/>
                  </a:cubicBezTo>
                  <a:cubicBezTo>
                    <a:pt x="1589687" y="1807658"/>
                    <a:pt x="1479755" y="1790712"/>
                    <a:pt x="1314740" y="1786089"/>
                  </a:cubicBezTo>
                  <a:cubicBezTo>
                    <a:pt x="1149725" y="1781466"/>
                    <a:pt x="955587" y="1772093"/>
                    <a:pt x="718117" y="1786089"/>
                  </a:cubicBezTo>
                  <a:cubicBezTo>
                    <a:pt x="480647" y="1800085"/>
                    <a:pt x="266310" y="1762953"/>
                    <a:pt x="22058" y="1786089"/>
                  </a:cubicBezTo>
                  <a:cubicBezTo>
                    <a:pt x="9897" y="1785237"/>
                    <a:pt x="1423" y="1778195"/>
                    <a:pt x="0" y="1764031"/>
                  </a:cubicBezTo>
                  <a:cubicBezTo>
                    <a:pt x="-10943" y="1593411"/>
                    <a:pt x="817" y="1395974"/>
                    <a:pt x="0" y="1165954"/>
                  </a:cubicBezTo>
                  <a:cubicBezTo>
                    <a:pt x="-817" y="935934"/>
                    <a:pt x="-21235" y="833768"/>
                    <a:pt x="0" y="602716"/>
                  </a:cubicBezTo>
                  <a:cubicBezTo>
                    <a:pt x="21235" y="371664"/>
                    <a:pt x="-24282" y="154935"/>
                    <a:pt x="0" y="22058"/>
                  </a:cubicBezTo>
                  <a:close/>
                </a:path>
                <a:path w="2530042" h="1786089" stroke="0" extrusionOk="0">
                  <a:moveTo>
                    <a:pt x="0" y="22058"/>
                  </a:moveTo>
                  <a:cubicBezTo>
                    <a:pt x="-94" y="8493"/>
                    <a:pt x="10172" y="-903"/>
                    <a:pt x="22058" y="0"/>
                  </a:cubicBezTo>
                  <a:cubicBezTo>
                    <a:pt x="197521" y="2929"/>
                    <a:pt x="396401" y="27248"/>
                    <a:pt x="593821" y="0"/>
                  </a:cubicBezTo>
                  <a:cubicBezTo>
                    <a:pt x="791241" y="-27248"/>
                    <a:pt x="1070235" y="15311"/>
                    <a:pt x="1215302" y="0"/>
                  </a:cubicBezTo>
                  <a:cubicBezTo>
                    <a:pt x="1360369" y="-15311"/>
                    <a:pt x="1678438" y="-728"/>
                    <a:pt x="1811925" y="0"/>
                  </a:cubicBezTo>
                  <a:cubicBezTo>
                    <a:pt x="1945412" y="728"/>
                    <a:pt x="2343104" y="-14195"/>
                    <a:pt x="2507984" y="0"/>
                  </a:cubicBezTo>
                  <a:cubicBezTo>
                    <a:pt x="2518520" y="-539"/>
                    <a:pt x="2530869" y="11498"/>
                    <a:pt x="2530042" y="22058"/>
                  </a:cubicBezTo>
                  <a:cubicBezTo>
                    <a:pt x="2551411" y="285695"/>
                    <a:pt x="2530231" y="424072"/>
                    <a:pt x="2530042" y="602716"/>
                  </a:cubicBezTo>
                  <a:cubicBezTo>
                    <a:pt x="2529853" y="781360"/>
                    <a:pt x="2502142" y="997609"/>
                    <a:pt x="2530042" y="1218213"/>
                  </a:cubicBezTo>
                  <a:cubicBezTo>
                    <a:pt x="2557942" y="1438817"/>
                    <a:pt x="2519124" y="1590089"/>
                    <a:pt x="2530042" y="1764031"/>
                  </a:cubicBezTo>
                  <a:cubicBezTo>
                    <a:pt x="2532278" y="1776714"/>
                    <a:pt x="2517930" y="1788001"/>
                    <a:pt x="2507984" y="1786089"/>
                  </a:cubicBezTo>
                  <a:cubicBezTo>
                    <a:pt x="2367986" y="1757210"/>
                    <a:pt x="2155176" y="1788539"/>
                    <a:pt x="1886503" y="1786089"/>
                  </a:cubicBezTo>
                  <a:cubicBezTo>
                    <a:pt x="1617830" y="1783639"/>
                    <a:pt x="1478060" y="1808141"/>
                    <a:pt x="1289880" y="1786089"/>
                  </a:cubicBezTo>
                  <a:cubicBezTo>
                    <a:pt x="1101700" y="1764037"/>
                    <a:pt x="931598" y="1790823"/>
                    <a:pt x="693258" y="1786089"/>
                  </a:cubicBezTo>
                  <a:cubicBezTo>
                    <a:pt x="454918" y="1781355"/>
                    <a:pt x="268102" y="1819063"/>
                    <a:pt x="22058" y="1786089"/>
                  </a:cubicBezTo>
                  <a:cubicBezTo>
                    <a:pt x="7520" y="1784627"/>
                    <a:pt x="716" y="1777171"/>
                    <a:pt x="0" y="1764031"/>
                  </a:cubicBezTo>
                  <a:cubicBezTo>
                    <a:pt x="-13115" y="1617846"/>
                    <a:pt x="-12142" y="1396181"/>
                    <a:pt x="0" y="1218213"/>
                  </a:cubicBezTo>
                  <a:cubicBezTo>
                    <a:pt x="12142" y="1040245"/>
                    <a:pt x="-10045" y="889811"/>
                    <a:pt x="0" y="654975"/>
                  </a:cubicBezTo>
                  <a:cubicBezTo>
                    <a:pt x="10045" y="420139"/>
                    <a:pt x="-5177" y="203299"/>
                    <a:pt x="0" y="2205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4121754831">
                    <a:prstGeom prst="roundRect">
                      <a:avLst>
                        <a:gd name="adj" fmla="val 1235"/>
                      </a:avLst>
                    </a:prstGeom>
                    <ask:type>
                      <ask:lineSketchFreehand/>
                    </ask:type>
                    <ask:seed>4121754831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Picture Placeholder Graphic">
              <a:extLst>
                <a:ext uri="{FF2B5EF4-FFF2-40B4-BE49-F238E27FC236}">
                  <a16:creationId xmlns:a16="http://schemas.microsoft.com/office/drawing/2014/main" id="{4BCDD46A-719A-4205-97B9-6C16BEBAA7F5}"/>
                </a:ext>
              </a:extLst>
            </p:cNvPr>
            <p:cNvGrpSpPr/>
            <p:nvPr/>
          </p:nvGrpSpPr>
          <p:grpSpPr>
            <a:xfrm>
              <a:off x="7489254" y="8316526"/>
              <a:ext cx="505720" cy="244622"/>
              <a:chOff x="3311823" y="5344496"/>
              <a:chExt cx="1844171" cy="895483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67" name="Triangle 2">
                <a:extLst>
                  <a:ext uri="{FF2B5EF4-FFF2-40B4-BE49-F238E27FC236}">
                    <a16:creationId xmlns:a16="http://schemas.microsoft.com/office/drawing/2014/main" id="{4D073CFD-0186-4CAB-A0D2-40DE7CA12CF8}"/>
                  </a:ext>
                </a:extLst>
              </p:cNvPr>
              <p:cNvSpPr/>
              <p:nvPr/>
            </p:nvSpPr>
            <p:spPr>
              <a:xfrm>
                <a:off x="4043293" y="5528225"/>
                <a:ext cx="1112701" cy="71175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riangle 1">
                <a:extLst>
                  <a:ext uri="{FF2B5EF4-FFF2-40B4-BE49-F238E27FC236}">
                    <a16:creationId xmlns:a16="http://schemas.microsoft.com/office/drawing/2014/main" id="{F80F5712-A61D-4630-BD44-4F6E8893ECD8}"/>
                  </a:ext>
                </a:extLst>
              </p:cNvPr>
              <p:cNvSpPr/>
              <p:nvPr/>
            </p:nvSpPr>
            <p:spPr>
              <a:xfrm>
                <a:off x="3311823" y="5347787"/>
                <a:ext cx="1394784" cy="8921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ircle">
                <a:extLst>
                  <a:ext uri="{FF2B5EF4-FFF2-40B4-BE49-F238E27FC236}">
                    <a16:creationId xmlns:a16="http://schemas.microsoft.com/office/drawing/2014/main" id="{6CA8E30A-EDF9-4602-BCDB-8F2140905AEB}"/>
                  </a:ext>
                </a:extLst>
              </p:cNvPr>
              <p:cNvSpPr/>
              <p:nvPr/>
            </p:nvSpPr>
            <p:spPr>
              <a:xfrm>
                <a:off x="4855842" y="5344496"/>
                <a:ext cx="182880" cy="1799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" name="Filled Picture Placeholder 3" descr="Picture placeholder 3">
            <a:extLst>
              <a:ext uri="{FF2B5EF4-FFF2-40B4-BE49-F238E27FC236}">
                <a16:creationId xmlns:a16="http://schemas.microsoft.com/office/drawing/2014/main" id="{B8B6DE05-3561-4062-A449-0C46E221E82F}"/>
              </a:ext>
            </a:extLst>
          </p:cNvPr>
          <p:cNvGrpSpPr/>
          <p:nvPr/>
        </p:nvGrpSpPr>
        <p:grpSpPr>
          <a:xfrm>
            <a:off x="6625527" y="4335991"/>
            <a:ext cx="2530042" cy="1786089"/>
            <a:chOff x="7281490" y="8160201"/>
            <a:chExt cx="926293" cy="555948"/>
          </a:xfrm>
        </p:grpSpPr>
        <p:sp>
          <p:nvSpPr>
            <p:cNvPr id="71" name="Picture Placeholder">
              <a:extLst>
                <a:ext uri="{FF2B5EF4-FFF2-40B4-BE49-F238E27FC236}">
                  <a16:creationId xmlns:a16="http://schemas.microsoft.com/office/drawing/2014/main" id="{8384CA5E-7322-4072-AF83-DDCEA3565231}"/>
                </a:ext>
              </a:extLst>
            </p:cNvPr>
            <p:cNvSpPr/>
            <p:nvPr/>
          </p:nvSpPr>
          <p:spPr>
            <a:xfrm>
              <a:off x="7281490" y="8160201"/>
              <a:ext cx="926293" cy="555948"/>
            </a:xfrm>
            <a:custGeom>
              <a:avLst/>
              <a:gdLst>
                <a:gd name="connsiteX0" fmla="*/ 0 w 2530042"/>
                <a:gd name="connsiteY0" fmla="*/ 22058 h 1786089"/>
                <a:gd name="connsiteX1" fmla="*/ 22058 w 2530042"/>
                <a:gd name="connsiteY1" fmla="*/ 0 h 1786089"/>
                <a:gd name="connsiteX2" fmla="*/ 668399 w 2530042"/>
                <a:gd name="connsiteY2" fmla="*/ 0 h 1786089"/>
                <a:gd name="connsiteX3" fmla="*/ 1265021 w 2530042"/>
                <a:gd name="connsiteY3" fmla="*/ 0 h 1786089"/>
                <a:gd name="connsiteX4" fmla="*/ 1911362 w 2530042"/>
                <a:gd name="connsiteY4" fmla="*/ 0 h 1786089"/>
                <a:gd name="connsiteX5" fmla="*/ 2507984 w 2530042"/>
                <a:gd name="connsiteY5" fmla="*/ 0 h 1786089"/>
                <a:gd name="connsiteX6" fmla="*/ 2530042 w 2530042"/>
                <a:gd name="connsiteY6" fmla="*/ 22058 h 1786089"/>
                <a:gd name="connsiteX7" fmla="*/ 2530042 w 2530042"/>
                <a:gd name="connsiteY7" fmla="*/ 602716 h 1786089"/>
                <a:gd name="connsiteX8" fmla="*/ 2530042 w 2530042"/>
                <a:gd name="connsiteY8" fmla="*/ 1183373 h 1786089"/>
                <a:gd name="connsiteX9" fmla="*/ 2530042 w 2530042"/>
                <a:gd name="connsiteY9" fmla="*/ 1764031 h 1786089"/>
                <a:gd name="connsiteX10" fmla="*/ 2507984 w 2530042"/>
                <a:gd name="connsiteY10" fmla="*/ 1786089 h 1786089"/>
                <a:gd name="connsiteX11" fmla="*/ 1886503 w 2530042"/>
                <a:gd name="connsiteY11" fmla="*/ 1786089 h 1786089"/>
                <a:gd name="connsiteX12" fmla="*/ 1314740 w 2530042"/>
                <a:gd name="connsiteY12" fmla="*/ 1786089 h 1786089"/>
                <a:gd name="connsiteX13" fmla="*/ 718117 w 2530042"/>
                <a:gd name="connsiteY13" fmla="*/ 1786089 h 1786089"/>
                <a:gd name="connsiteX14" fmla="*/ 22058 w 2530042"/>
                <a:gd name="connsiteY14" fmla="*/ 1786089 h 1786089"/>
                <a:gd name="connsiteX15" fmla="*/ 0 w 2530042"/>
                <a:gd name="connsiteY15" fmla="*/ 1764031 h 1786089"/>
                <a:gd name="connsiteX16" fmla="*/ 0 w 2530042"/>
                <a:gd name="connsiteY16" fmla="*/ 1165954 h 1786089"/>
                <a:gd name="connsiteX17" fmla="*/ 0 w 2530042"/>
                <a:gd name="connsiteY17" fmla="*/ 602716 h 1786089"/>
                <a:gd name="connsiteX18" fmla="*/ 0 w 2530042"/>
                <a:gd name="connsiteY18" fmla="*/ 22058 h 178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30042" h="1786089" fill="none" extrusionOk="0">
                  <a:moveTo>
                    <a:pt x="0" y="22058"/>
                  </a:moveTo>
                  <a:cubicBezTo>
                    <a:pt x="623" y="9119"/>
                    <a:pt x="10985" y="236"/>
                    <a:pt x="22058" y="0"/>
                  </a:cubicBezTo>
                  <a:cubicBezTo>
                    <a:pt x="282957" y="-9566"/>
                    <a:pt x="483066" y="13419"/>
                    <a:pt x="668399" y="0"/>
                  </a:cubicBezTo>
                  <a:cubicBezTo>
                    <a:pt x="853732" y="-13419"/>
                    <a:pt x="987121" y="25906"/>
                    <a:pt x="1265021" y="0"/>
                  </a:cubicBezTo>
                  <a:cubicBezTo>
                    <a:pt x="1542921" y="-25906"/>
                    <a:pt x="1767510" y="23131"/>
                    <a:pt x="1911362" y="0"/>
                  </a:cubicBezTo>
                  <a:cubicBezTo>
                    <a:pt x="2055214" y="-23131"/>
                    <a:pt x="2294460" y="1964"/>
                    <a:pt x="2507984" y="0"/>
                  </a:cubicBezTo>
                  <a:cubicBezTo>
                    <a:pt x="2522409" y="-1823"/>
                    <a:pt x="2532827" y="9956"/>
                    <a:pt x="2530042" y="22058"/>
                  </a:cubicBezTo>
                  <a:cubicBezTo>
                    <a:pt x="2515086" y="181165"/>
                    <a:pt x="2533076" y="445187"/>
                    <a:pt x="2530042" y="602716"/>
                  </a:cubicBezTo>
                  <a:cubicBezTo>
                    <a:pt x="2527008" y="760245"/>
                    <a:pt x="2514077" y="983368"/>
                    <a:pt x="2530042" y="1183373"/>
                  </a:cubicBezTo>
                  <a:cubicBezTo>
                    <a:pt x="2546007" y="1383378"/>
                    <a:pt x="2533057" y="1526266"/>
                    <a:pt x="2530042" y="1764031"/>
                  </a:cubicBezTo>
                  <a:cubicBezTo>
                    <a:pt x="2529003" y="1777901"/>
                    <a:pt x="2523160" y="1785616"/>
                    <a:pt x="2507984" y="1786089"/>
                  </a:cubicBezTo>
                  <a:cubicBezTo>
                    <a:pt x="2303478" y="1761689"/>
                    <a:pt x="2183319" y="1764520"/>
                    <a:pt x="1886503" y="1786089"/>
                  </a:cubicBezTo>
                  <a:cubicBezTo>
                    <a:pt x="1589687" y="1807658"/>
                    <a:pt x="1479755" y="1790712"/>
                    <a:pt x="1314740" y="1786089"/>
                  </a:cubicBezTo>
                  <a:cubicBezTo>
                    <a:pt x="1149725" y="1781466"/>
                    <a:pt x="955587" y="1772093"/>
                    <a:pt x="718117" y="1786089"/>
                  </a:cubicBezTo>
                  <a:cubicBezTo>
                    <a:pt x="480647" y="1800085"/>
                    <a:pt x="266310" y="1762953"/>
                    <a:pt x="22058" y="1786089"/>
                  </a:cubicBezTo>
                  <a:cubicBezTo>
                    <a:pt x="9897" y="1785237"/>
                    <a:pt x="1423" y="1778195"/>
                    <a:pt x="0" y="1764031"/>
                  </a:cubicBezTo>
                  <a:cubicBezTo>
                    <a:pt x="-10943" y="1593411"/>
                    <a:pt x="817" y="1395974"/>
                    <a:pt x="0" y="1165954"/>
                  </a:cubicBezTo>
                  <a:cubicBezTo>
                    <a:pt x="-817" y="935934"/>
                    <a:pt x="-21235" y="833768"/>
                    <a:pt x="0" y="602716"/>
                  </a:cubicBezTo>
                  <a:cubicBezTo>
                    <a:pt x="21235" y="371664"/>
                    <a:pt x="-24282" y="154935"/>
                    <a:pt x="0" y="22058"/>
                  </a:cubicBezTo>
                  <a:close/>
                </a:path>
                <a:path w="2530042" h="1786089" stroke="0" extrusionOk="0">
                  <a:moveTo>
                    <a:pt x="0" y="22058"/>
                  </a:moveTo>
                  <a:cubicBezTo>
                    <a:pt x="-94" y="8493"/>
                    <a:pt x="10172" y="-903"/>
                    <a:pt x="22058" y="0"/>
                  </a:cubicBezTo>
                  <a:cubicBezTo>
                    <a:pt x="197521" y="2929"/>
                    <a:pt x="396401" y="27248"/>
                    <a:pt x="593821" y="0"/>
                  </a:cubicBezTo>
                  <a:cubicBezTo>
                    <a:pt x="791241" y="-27248"/>
                    <a:pt x="1070235" y="15311"/>
                    <a:pt x="1215302" y="0"/>
                  </a:cubicBezTo>
                  <a:cubicBezTo>
                    <a:pt x="1360369" y="-15311"/>
                    <a:pt x="1678438" y="-728"/>
                    <a:pt x="1811925" y="0"/>
                  </a:cubicBezTo>
                  <a:cubicBezTo>
                    <a:pt x="1945412" y="728"/>
                    <a:pt x="2343104" y="-14195"/>
                    <a:pt x="2507984" y="0"/>
                  </a:cubicBezTo>
                  <a:cubicBezTo>
                    <a:pt x="2518520" y="-539"/>
                    <a:pt x="2530869" y="11498"/>
                    <a:pt x="2530042" y="22058"/>
                  </a:cubicBezTo>
                  <a:cubicBezTo>
                    <a:pt x="2551411" y="285695"/>
                    <a:pt x="2530231" y="424072"/>
                    <a:pt x="2530042" y="602716"/>
                  </a:cubicBezTo>
                  <a:cubicBezTo>
                    <a:pt x="2529853" y="781360"/>
                    <a:pt x="2502142" y="997609"/>
                    <a:pt x="2530042" y="1218213"/>
                  </a:cubicBezTo>
                  <a:cubicBezTo>
                    <a:pt x="2557942" y="1438817"/>
                    <a:pt x="2519124" y="1590089"/>
                    <a:pt x="2530042" y="1764031"/>
                  </a:cubicBezTo>
                  <a:cubicBezTo>
                    <a:pt x="2532278" y="1776714"/>
                    <a:pt x="2517930" y="1788001"/>
                    <a:pt x="2507984" y="1786089"/>
                  </a:cubicBezTo>
                  <a:cubicBezTo>
                    <a:pt x="2367986" y="1757210"/>
                    <a:pt x="2155176" y="1788539"/>
                    <a:pt x="1886503" y="1786089"/>
                  </a:cubicBezTo>
                  <a:cubicBezTo>
                    <a:pt x="1617830" y="1783639"/>
                    <a:pt x="1478060" y="1808141"/>
                    <a:pt x="1289880" y="1786089"/>
                  </a:cubicBezTo>
                  <a:cubicBezTo>
                    <a:pt x="1101700" y="1764037"/>
                    <a:pt x="931598" y="1790823"/>
                    <a:pt x="693258" y="1786089"/>
                  </a:cubicBezTo>
                  <a:cubicBezTo>
                    <a:pt x="454918" y="1781355"/>
                    <a:pt x="268102" y="1819063"/>
                    <a:pt x="22058" y="1786089"/>
                  </a:cubicBezTo>
                  <a:cubicBezTo>
                    <a:pt x="7520" y="1784627"/>
                    <a:pt x="716" y="1777171"/>
                    <a:pt x="0" y="1764031"/>
                  </a:cubicBezTo>
                  <a:cubicBezTo>
                    <a:pt x="-13115" y="1617846"/>
                    <a:pt x="-12142" y="1396181"/>
                    <a:pt x="0" y="1218213"/>
                  </a:cubicBezTo>
                  <a:cubicBezTo>
                    <a:pt x="12142" y="1040245"/>
                    <a:pt x="-10045" y="889811"/>
                    <a:pt x="0" y="654975"/>
                  </a:cubicBezTo>
                  <a:cubicBezTo>
                    <a:pt x="10045" y="420139"/>
                    <a:pt x="-5177" y="203299"/>
                    <a:pt x="0" y="2205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4121754831">
                    <a:prstGeom prst="roundRect">
                      <a:avLst>
                        <a:gd name="adj" fmla="val 1235"/>
                      </a:avLst>
                    </a:prstGeom>
                    <ask:type>
                      <ask:lineSketchFreehand/>
                    </ask:type>
                    <ask:seed>4121754831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Picture Placeholder Graphic">
              <a:extLst>
                <a:ext uri="{FF2B5EF4-FFF2-40B4-BE49-F238E27FC236}">
                  <a16:creationId xmlns:a16="http://schemas.microsoft.com/office/drawing/2014/main" id="{B01BBFDE-007E-4DF0-9D90-2F54B20C4A8F}"/>
                </a:ext>
              </a:extLst>
            </p:cNvPr>
            <p:cNvGrpSpPr/>
            <p:nvPr/>
          </p:nvGrpSpPr>
          <p:grpSpPr>
            <a:xfrm>
              <a:off x="7489254" y="8316526"/>
              <a:ext cx="505720" cy="244622"/>
              <a:chOff x="3311823" y="5344496"/>
              <a:chExt cx="1844171" cy="895483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73" name="Triangle 2">
                <a:extLst>
                  <a:ext uri="{FF2B5EF4-FFF2-40B4-BE49-F238E27FC236}">
                    <a16:creationId xmlns:a16="http://schemas.microsoft.com/office/drawing/2014/main" id="{5264B57B-678E-4539-B842-E4560AA56293}"/>
                  </a:ext>
                </a:extLst>
              </p:cNvPr>
              <p:cNvSpPr/>
              <p:nvPr/>
            </p:nvSpPr>
            <p:spPr>
              <a:xfrm>
                <a:off x="4043293" y="5528225"/>
                <a:ext cx="1112701" cy="71175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riangle 1">
                <a:extLst>
                  <a:ext uri="{FF2B5EF4-FFF2-40B4-BE49-F238E27FC236}">
                    <a16:creationId xmlns:a16="http://schemas.microsoft.com/office/drawing/2014/main" id="{E59898BD-B1AA-4A96-8FC6-636FEAD203A7}"/>
                  </a:ext>
                </a:extLst>
              </p:cNvPr>
              <p:cNvSpPr/>
              <p:nvPr/>
            </p:nvSpPr>
            <p:spPr>
              <a:xfrm>
                <a:off x="3311823" y="5347787"/>
                <a:ext cx="1394784" cy="8921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Circle">
                <a:extLst>
                  <a:ext uri="{FF2B5EF4-FFF2-40B4-BE49-F238E27FC236}">
                    <a16:creationId xmlns:a16="http://schemas.microsoft.com/office/drawing/2014/main" id="{FADA2EA5-1CB9-4738-8384-083820BF0C27}"/>
                  </a:ext>
                </a:extLst>
              </p:cNvPr>
              <p:cNvSpPr/>
              <p:nvPr/>
            </p:nvSpPr>
            <p:spPr>
              <a:xfrm>
                <a:off x="4855842" y="5344496"/>
                <a:ext cx="182880" cy="1799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A3BB191-A38E-4590-A318-5F7C8D633239}"/>
              </a:ext>
            </a:extLst>
          </p:cNvPr>
          <p:cNvSpPr/>
          <p:nvPr/>
        </p:nvSpPr>
        <p:spPr>
          <a:xfrm>
            <a:off x="1843450" y="919522"/>
            <a:ext cx="8588584" cy="5176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7" name="Dropdown Box 1 Expanded">
            <a:extLst>
              <a:ext uri="{FF2B5EF4-FFF2-40B4-BE49-F238E27FC236}">
                <a16:creationId xmlns:a16="http://schemas.microsoft.com/office/drawing/2014/main" id="{5A647797-81D7-4D75-84EF-ABCFA761D156}"/>
              </a:ext>
            </a:extLst>
          </p:cNvPr>
          <p:cNvGrpSpPr/>
          <p:nvPr/>
        </p:nvGrpSpPr>
        <p:grpSpPr>
          <a:xfrm>
            <a:off x="3949768" y="1637561"/>
            <a:ext cx="923544" cy="753123"/>
            <a:chOff x="6091317" y="9386699"/>
            <a:chExt cx="923544" cy="753123"/>
          </a:xfrm>
        </p:grpSpPr>
        <p:sp>
          <p:nvSpPr>
            <p:cNvPr id="78" name="Dropdown Expanded Menu Outline">
              <a:extLst>
                <a:ext uri="{FF2B5EF4-FFF2-40B4-BE49-F238E27FC236}">
                  <a16:creationId xmlns:a16="http://schemas.microsoft.com/office/drawing/2014/main" id="{7568249C-AB3E-45DA-BFD4-5D9781FEFEDC}"/>
                </a:ext>
              </a:extLst>
            </p:cNvPr>
            <p:cNvSpPr/>
            <p:nvPr/>
          </p:nvSpPr>
          <p:spPr>
            <a:xfrm>
              <a:off x="6093521" y="9551325"/>
              <a:ext cx="920211" cy="582435"/>
            </a:xfrm>
            <a:custGeom>
              <a:avLst/>
              <a:gdLst>
                <a:gd name="connsiteX0" fmla="*/ 0 w 920211"/>
                <a:gd name="connsiteY0" fmla="*/ 0 h 582435"/>
                <a:gd name="connsiteX1" fmla="*/ 441701 w 920211"/>
                <a:gd name="connsiteY1" fmla="*/ 0 h 582435"/>
                <a:gd name="connsiteX2" fmla="*/ 920211 w 920211"/>
                <a:gd name="connsiteY2" fmla="*/ 0 h 582435"/>
                <a:gd name="connsiteX3" fmla="*/ 920211 w 920211"/>
                <a:gd name="connsiteY3" fmla="*/ 582435 h 582435"/>
                <a:gd name="connsiteX4" fmla="*/ 487712 w 920211"/>
                <a:gd name="connsiteY4" fmla="*/ 582435 h 582435"/>
                <a:gd name="connsiteX5" fmla="*/ 0 w 920211"/>
                <a:gd name="connsiteY5" fmla="*/ 582435 h 582435"/>
                <a:gd name="connsiteX6" fmla="*/ 0 w 920211"/>
                <a:gd name="connsiteY6" fmla="*/ 0 h 582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0211" h="582435" fill="none" extrusionOk="0">
                  <a:moveTo>
                    <a:pt x="0" y="0"/>
                  </a:moveTo>
                  <a:cubicBezTo>
                    <a:pt x="181379" y="-15359"/>
                    <a:pt x="283351" y="-13268"/>
                    <a:pt x="441701" y="0"/>
                  </a:cubicBezTo>
                  <a:cubicBezTo>
                    <a:pt x="600051" y="13268"/>
                    <a:pt x="740714" y="-17679"/>
                    <a:pt x="920211" y="0"/>
                  </a:cubicBezTo>
                  <a:cubicBezTo>
                    <a:pt x="924990" y="140435"/>
                    <a:pt x="936922" y="291689"/>
                    <a:pt x="920211" y="582435"/>
                  </a:cubicBezTo>
                  <a:cubicBezTo>
                    <a:pt x="705547" y="595091"/>
                    <a:pt x="638446" y="582723"/>
                    <a:pt x="487712" y="582435"/>
                  </a:cubicBezTo>
                  <a:cubicBezTo>
                    <a:pt x="336978" y="582147"/>
                    <a:pt x="183461" y="580483"/>
                    <a:pt x="0" y="582435"/>
                  </a:cubicBezTo>
                  <a:cubicBezTo>
                    <a:pt x="-12168" y="421648"/>
                    <a:pt x="-18952" y="136787"/>
                    <a:pt x="0" y="0"/>
                  </a:cubicBezTo>
                  <a:close/>
                </a:path>
                <a:path w="920211" h="582435" stroke="0" extrusionOk="0">
                  <a:moveTo>
                    <a:pt x="0" y="0"/>
                  </a:moveTo>
                  <a:cubicBezTo>
                    <a:pt x="101890" y="-17905"/>
                    <a:pt x="230257" y="14873"/>
                    <a:pt x="450903" y="0"/>
                  </a:cubicBezTo>
                  <a:cubicBezTo>
                    <a:pt x="671549" y="-14873"/>
                    <a:pt x="689039" y="8722"/>
                    <a:pt x="920211" y="0"/>
                  </a:cubicBezTo>
                  <a:cubicBezTo>
                    <a:pt x="939081" y="288108"/>
                    <a:pt x="922137" y="457735"/>
                    <a:pt x="920211" y="582435"/>
                  </a:cubicBezTo>
                  <a:cubicBezTo>
                    <a:pt x="774592" y="569598"/>
                    <a:pt x="678804" y="569161"/>
                    <a:pt x="487712" y="582435"/>
                  </a:cubicBezTo>
                  <a:cubicBezTo>
                    <a:pt x="296620" y="595709"/>
                    <a:pt x="224270" y="593788"/>
                    <a:pt x="0" y="582435"/>
                  </a:cubicBezTo>
                  <a:cubicBezTo>
                    <a:pt x="18501" y="340266"/>
                    <a:pt x="-7328" y="27969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595959"/>
              </a:solidFill>
              <a:extLst>
                <a:ext uri="{C807C97D-BFC1-408E-A445-0C87EB9F89A2}">
                  <ask:lineSketchStyleProps xmlns:ask="http://schemas.microsoft.com/office/drawing/2018/sketchyshapes" sd="3114927656">
                    <a:prstGeom prst="rect">
                      <a:avLst/>
                    </a:prstGeom>
                    <ask:type>
                      <ask:lineSketchFreehand/>
                    </ask:type>
                    <ask:seed>3114927656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Highlighted Option Text 2">
              <a:extLst>
                <a:ext uri="{FF2B5EF4-FFF2-40B4-BE49-F238E27FC236}">
                  <a16:creationId xmlns:a16="http://schemas.microsoft.com/office/drawing/2014/main" id="{36715808-4374-41C1-85B6-1B91F24E1D9D}"/>
                </a:ext>
              </a:extLst>
            </p:cNvPr>
            <p:cNvSpPr/>
            <p:nvPr/>
          </p:nvSpPr>
          <p:spPr>
            <a:xfrm>
              <a:off x="6094533" y="9748302"/>
              <a:ext cx="917418" cy="205389"/>
            </a:xfrm>
            <a:custGeom>
              <a:avLst/>
              <a:gdLst>
                <a:gd name="connsiteX0" fmla="*/ 0 w 917418"/>
                <a:gd name="connsiteY0" fmla="*/ 0 h 205389"/>
                <a:gd name="connsiteX1" fmla="*/ 449535 w 917418"/>
                <a:gd name="connsiteY1" fmla="*/ 0 h 205389"/>
                <a:gd name="connsiteX2" fmla="*/ 917418 w 917418"/>
                <a:gd name="connsiteY2" fmla="*/ 0 h 205389"/>
                <a:gd name="connsiteX3" fmla="*/ 917418 w 917418"/>
                <a:gd name="connsiteY3" fmla="*/ 205389 h 205389"/>
                <a:gd name="connsiteX4" fmla="*/ 449535 w 917418"/>
                <a:gd name="connsiteY4" fmla="*/ 205389 h 205389"/>
                <a:gd name="connsiteX5" fmla="*/ 0 w 917418"/>
                <a:gd name="connsiteY5" fmla="*/ 205389 h 205389"/>
                <a:gd name="connsiteX6" fmla="*/ 0 w 917418"/>
                <a:gd name="connsiteY6" fmla="*/ 0 h 20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418" h="205389" fill="none" extrusionOk="0">
                  <a:moveTo>
                    <a:pt x="0" y="0"/>
                  </a:moveTo>
                  <a:cubicBezTo>
                    <a:pt x="175941" y="21356"/>
                    <a:pt x="310163" y="5276"/>
                    <a:pt x="449535" y="0"/>
                  </a:cubicBezTo>
                  <a:cubicBezTo>
                    <a:pt x="588907" y="-5276"/>
                    <a:pt x="819228" y="-22947"/>
                    <a:pt x="917418" y="0"/>
                  </a:cubicBezTo>
                  <a:cubicBezTo>
                    <a:pt x="921228" y="98064"/>
                    <a:pt x="914618" y="110313"/>
                    <a:pt x="917418" y="205389"/>
                  </a:cubicBezTo>
                  <a:cubicBezTo>
                    <a:pt x="818107" y="223808"/>
                    <a:pt x="589172" y="190865"/>
                    <a:pt x="449535" y="205389"/>
                  </a:cubicBezTo>
                  <a:cubicBezTo>
                    <a:pt x="309898" y="219913"/>
                    <a:pt x="131162" y="193590"/>
                    <a:pt x="0" y="205389"/>
                  </a:cubicBezTo>
                  <a:cubicBezTo>
                    <a:pt x="3819" y="122069"/>
                    <a:pt x="-289" y="70001"/>
                    <a:pt x="0" y="0"/>
                  </a:cubicBezTo>
                  <a:close/>
                </a:path>
                <a:path w="917418" h="205389" stroke="0" extrusionOk="0">
                  <a:moveTo>
                    <a:pt x="0" y="0"/>
                  </a:moveTo>
                  <a:cubicBezTo>
                    <a:pt x="100004" y="-20816"/>
                    <a:pt x="294500" y="11473"/>
                    <a:pt x="477057" y="0"/>
                  </a:cubicBezTo>
                  <a:cubicBezTo>
                    <a:pt x="659614" y="-11473"/>
                    <a:pt x="757052" y="9732"/>
                    <a:pt x="917418" y="0"/>
                  </a:cubicBezTo>
                  <a:cubicBezTo>
                    <a:pt x="910435" y="82977"/>
                    <a:pt x="915276" y="141057"/>
                    <a:pt x="917418" y="205389"/>
                  </a:cubicBezTo>
                  <a:cubicBezTo>
                    <a:pt x="790211" y="216613"/>
                    <a:pt x="607234" y="199123"/>
                    <a:pt x="449535" y="205389"/>
                  </a:cubicBezTo>
                  <a:cubicBezTo>
                    <a:pt x="291836" y="211655"/>
                    <a:pt x="201222" y="225165"/>
                    <a:pt x="0" y="205389"/>
                  </a:cubicBezTo>
                  <a:cubicBezTo>
                    <a:pt x="-6331" y="120122"/>
                    <a:pt x="-2965" y="42216"/>
                    <a:pt x="0" y="0"/>
                  </a:cubicBezTo>
                  <a:close/>
                </a:path>
              </a:pathLst>
            </a:custGeom>
            <a:solidFill>
              <a:srgbClr val="F2F2F2">
                <a:alpha val="80000"/>
              </a:srgbClr>
            </a:solidFill>
            <a:ln>
              <a:solidFill>
                <a:srgbClr val="595959">
                  <a:alpha val="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00337104">
                    <a:prstGeom prst="rect">
                      <a:avLst/>
                    </a:prstGeom>
                    <ask:type>
                      <ask:lineSketchFreehand/>
                    </ask:type>
                    <ask:seed>300337104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ption Text 3">
              <a:extLst>
                <a:ext uri="{FF2B5EF4-FFF2-40B4-BE49-F238E27FC236}">
                  <a16:creationId xmlns:a16="http://schemas.microsoft.com/office/drawing/2014/main" id="{E03BEECB-8CD8-452A-A528-155064AFB589}"/>
                </a:ext>
              </a:extLst>
            </p:cNvPr>
            <p:cNvSpPr txBox="1"/>
            <p:nvPr/>
          </p:nvSpPr>
          <p:spPr>
            <a:xfrm>
              <a:off x="6115275" y="9964871"/>
              <a:ext cx="854598" cy="174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Item 3</a:t>
              </a:r>
            </a:p>
          </p:txBody>
        </p:sp>
        <p:sp>
          <p:nvSpPr>
            <p:cNvPr id="81" name="Option Text 2">
              <a:extLst>
                <a:ext uri="{FF2B5EF4-FFF2-40B4-BE49-F238E27FC236}">
                  <a16:creationId xmlns:a16="http://schemas.microsoft.com/office/drawing/2014/main" id="{855ECFEE-9785-4605-83A3-4CDCC2EA9257}"/>
                </a:ext>
              </a:extLst>
            </p:cNvPr>
            <p:cNvSpPr txBox="1"/>
            <p:nvPr/>
          </p:nvSpPr>
          <p:spPr>
            <a:xfrm>
              <a:off x="6115276" y="9766399"/>
              <a:ext cx="857515" cy="174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>
                  <a:solidFill>
                    <a:schemeClr val="bg1">
                      <a:lumMod val="50000"/>
                    </a:schemeClr>
                  </a:solidFill>
                </a:rPr>
                <a:t>Item 2</a:t>
              </a:r>
            </a:p>
          </p:txBody>
        </p:sp>
        <p:sp>
          <p:nvSpPr>
            <p:cNvPr id="82" name="Option Text 1">
              <a:extLst>
                <a:ext uri="{FF2B5EF4-FFF2-40B4-BE49-F238E27FC236}">
                  <a16:creationId xmlns:a16="http://schemas.microsoft.com/office/drawing/2014/main" id="{9DB38442-4756-4AC4-8D61-721E2112532A}"/>
                </a:ext>
              </a:extLst>
            </p:cNvPr>
            <p:cNvSpPr txBox="1"/>
            <p:nvPr/>
          </p:nvSpPr>
          <p:spPr>
            <a:xfrm>
              <a:off x="6114264" y="9572022"/>
              <a:ext cx="858527" cy="174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Item 1</a:t>
              </a:r>
            </a:p>
          </p:txBody>
        </p:sp>
        <p:sp>
          <p:nvSpPr>
            <p:cNvPr id="83" name="Dropdown Box">
              <a:extLst>
                <a:ext uri="{FF2B5EF4-FFF2-40B4-BE49-F238E27FC236}">
                  <a16:creationId xmlns:a16="http://schemas.microsoft.com/office/drawing/2014/main" id="{F53EADED-6B7E-4C48-AACA-97A721E7AC92}"/>
                </a:ext>
              </a:extLst>
            </p:cNvPr>
            <p:cNvSpPr/>
            <p:nvPr/>
          </p:nvSpPr>
          <p:spPr>
            <a:xfrm>
              <a:off x="6091317" y="9386699"/>
              <a:ext cx="923544" cy="180781"/>
            </a:xfrm>
            <a:custGeom>
              <a:avLst/>
              <a:gdLst>
                <a:gd name="connsiteX0" fmla="*/ 0 w 923544"/>
                <a:gd name="connsiteY0" fmla="*/ 14661 h 180781"/>
                <a:gd name="connsiteX1" fmla="*/ 14661 w 923544"/>
                <a:gd name="connsiteY1" fmla="*/ 0 h 180781"/>
                <a:gd name="connsiteX2" fmla="*/ 443888 w 923544"/>
                <a:gd name="connsiteY2" fmla="*/ 0 h 180781"/>
                <a:gd name="connsiteX3" fmla="*/ 908883 w 923544"/>
                <a:gd name="connsiteY3" fmla="*/ 0 h 180781"/>
                <a:gd name="connsiteX4" fmla="*/ 923544 w 923544"/>
                <a:gd name="connsiteY4" fmla="*/ 14661 h 180781"/>
                <a:gd name="connsiteX5" fmla="*/ 923544 w 923544"/>
                <a:gd name="connsiteY5" fmla="*/ 166120 h 180781"/>
                <a:gd name="connsiteX6" fmla="*/ 908883 w 923544"/>
                <a:gd name="connsiteY6" fmla="*/ 180781 h 180781"/>
                <a:gd name="connsiteX7" fmla="*/ 443888 w 923544"/>
                <a:gd name="connsiteY7" fmla="*/ 180781 h 180781"/>
                <a:gd name="connsiteX8" fmla="*/ 14661 w 923544"/>
                <a:gd name="connsiteY8" fmla="*/ 180781 h 180781"/>
                <a:gd name="connsiteX9" fmla="*/ 0 w 923544"/>
                <a:gd name="connsiteY9" fmla="*/ 166120 h 180781"/>
                <a:gd name="connsiteX10" fmla="*/ 0 w 923544"/>
                <a:gd name="connsiteY10" fmla="*/ 14661 h 18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3544" h="180781" fill="none" extrusionOk="0">
                  <a:moveTo>
                    <a:pt x="0" y="14661"/>
                  </a:moveTo>
                  <a:cubicBezTo>
                    <a:pt x="37" y="6015"/>
                    <a:pt x="6029" y="942"/>
                    <a:pt x="14661" y="0"/>
                  </a:cubicBezTo>
                  <a:cubicBezTo>
                    <a:pt x="225520" y="-20467"/>
                    <a:pt x="259555" y="-9009"/>
                    <a:pt x="443888" y="0"/>
                  </a:cubicBezTo>
                  <a:cubicBezTo>
                    <a:pt x="628221" y="9009"/>
                    <a:pt x="705076" y="-15336"/>
                    <a:pt x="908883" y="0"/>
                  </a:cubicBezTo>
                  <a:cubicBezTo>
                    <a:pt x="916502" y="127"/>
                    <a:pt x="923705" y="4777"/>
                    <a:pt x="923544" y="14661"/>
                  </a:cubicBezTo>
                  <a:cubicBezTo>
                    <a:pt x="920997" y="49049"/>
                    <a:pt x="925180" y="103088"/>
                    <a:pt x="923544" y="166120"/>
                  </a:cubicBezTo>
                  <a:cubicBezTo>
                    <a:pt x="922898" y="175798"/>
                    <a:pt x="917743" y="182065"/>
                    <a:pt x="908883" y="180781"/>
                  </a:cubicBezTo>
                  <a:cubicBezTo>
                    <a:pt x="754184" y="184280"/>
                    <a:pt x="631646" y="179084"/>
                    <a:pt x="443888" y="180781"/>
                  </a:cubicBezTo>
                  <a:cubicBezTo>
                    <a:pt x="256130" y="182478"/>
                    <a:pt x="226421" y="191123"/>
                    <a:pt x="14661" y="180781"/>
                  </a:cubicBezTo>
                  <a:cubicBezTo>
                    <a:pt x="6581" y="182503"/>
                    <a:pt x="936" y="173938"/>
                    <a:pt x="0" y="166120"/>
                  </a:cubicBezTo>
                  <a:cubicBezTo>
                    <a:pt x="2069" y="117258"/>
                    <a:pt x="4963" y="46189"/>
                    <a:pt x="0" y="14661"/>
                  </a:cubicBezTo>
                  <a:close/>
                </a:path>
                <a:path w="923544" h="180781" stroke="0" extrusionOk="0">
                  <a:moveTo>
                    <a:pt x="0" y="14661"/>
                  </a:moveTo>
                  <a:cubicBezTo>
                    <a:pt x="933" y="4800"/>
                    <a:pt x="6115" y="867"/>
                    <a:pt x="14661" y="0"/>
                  </a:cubicBezTo>
                  <a:cubicBezTo>
                    <a:pt x="196028" y="-9527"/>
                    <a:pt x="294155" y="-17851"/>
                    <a:pt x="470714" y="0"/>
                  </a:cubicBezTo>
                  <a:cubicBezTo>
                    <a:pt x="647273" y="17851"/>
                    <a:pt x="708445" y="-2157"/>
                    <a:pt x="908883" y="0"/>
                  </a:cubicBezTo>
                  <a:cubicBezTo>
                    <a:pt x="917758" y="-218"/>
                    <a:pt x="924384" y="7216"/>
                    <a:pt x="923544" y="14661"/>
                  </a:cubicBezTo>
                  <a:cubicBezTo>
                    <a:pt x="926865" y="88328"/>
                    <a:pt x="927415" y="121714"/>
                    <a:pt x="923544" y="166120"/>
                  </a:cubicBezTo>
                  <a:cubicBezTo>
                    <a:pt x="921827" y="173979"/>
                    <a:pt x="916402" y="181129"/>
                    <a:pt x="908883" y="180781"/>
                  </a:cubicBezTo>
                  <a:cubicBezTo>
                    <a:pt x="797575" y="196445"/>
                    <a:pt x="558529" y="199429"/>
                    <a:pt x="443888" y="180781"/>
                  </a:cubicBezTo>
                  <a:cubicBezTo>
                    <a:pt x="329247" y="162133"/>
                    <a:pt x="124753" y="165452"/>
                    <a:pt x="14661" y="180781"/>
                  </a:cubicBezTo>
                  <a:cubicBezTo>
                    <a:pt x="6286" y="181899"/>
                    <a:pt x="-1081" y="174108"/>
                    <a:pt x="0" y="166120"/>
                  </a:cubicBezTo>
                  <a:cubicBezTo>
                    <a:pt x="-2531" y="122490"/>
                    <a:pt x="7444" y="84285"/>
                    <a:pt x="0" y="1466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024747198">
                    <a:prstGeom prst="roundRect">
                      <a:avLst>
                        <a:gd name="adj" fmla="val 8110"/>
                      </a:avLst>
                    </a:prstGeom>
                    <ask:type>
                      <ask:lineSketchFreehand/>
                    </ask:type>
                    <ask:seed>2024747198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Dropdown Icon Background">
              <a:extLst>
                <a:ext uri="{FF2B5EF4-FFF2-40B4-BE49-F238E27FC236}">
                  <a16:creationId xmlns:a16="http://schemas.microsoft.com/office/drawing/2014/main" id="{76C6018B-68A7-4852-ABB6-C027D9A00882}"/>
                </a:ext>
              </a:extLst>
            </p:cNvPr>
            <p:cNvSpPr/>
            <p:nvPr/>
          </p:nvSpPr>
          <p:spPr>
            <a:xfrm>
              <a:off x="6806748" y="9386699"/>
              <a:ext cx="207226" cy="180781"/>
            </a:xfrm>
            <a:custGeom>
              <a:avLst/>
              <a:gdLst>
                <a:gd name="connsiteX0" fmla="*/ 0 w 207226"/>
                <a:gd name="connsiteY0" fmla="*/ 7895 h 180781"/>
                <a:gd name="connsiteX1" fmla="*/ 7895 w 207226"/>
                <a:gd name="connsiteY1" fmla="*/ 0 h 180781"/>
                <a:gd name="connsiteX2" fmla="*/ 199331 w 207226"/>
                <a:gd name="connsiteY2" fmla="*/ 0 h 180781"/>
                <a:gd name="connsiteX3" fmla="*/ 207226 w 207226"/>
                <a:gd name="connsiteY3" fmla="*/ 7895 h 180781"/>
                <a:gd name="connsiteX4" fmla="*/ 207226 w 207226"/>
                <a:gd name="connsiteY4" fmla="*/ 172886 h 180781"/>
                <a:gd name="connsiteX5" fmla="*/ 199331 w 207226"/>
                <a:gd name="connsiteY5" fmla="*/ 180781 h 180781"/>
                <a:gd name="connsiteX6" fmla="*/ 7895 w 207226"/>
                <a:gd name="connsiteY6" fmla="*/ 180781 h 180781"/>
                <a:gd name="connsiteX7" fmla="*/ 0 w 207226"/>
                <a:gd name="connsiteY7" fmla="*/ 172886 h 180781"/>
                <a:gd name="connsiteX8" fmla="*/ 0 w 207226"/>
                <a:gd name="connsiteY8" fmla="*/ 7895 h 18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226" h="180781" fill="none" extrusionOk="0">
                  <a:moveTo>
                    <a:pt x="0" y="7895"/>
                  </a:moveTo>
                  <a:cubicBezTo>
                    <a:pt x="-497" y="3426"/>
                    <a:pt x="3611" y="-729"/>
                    <a:pt x="7895" y="0"/>
                  </a:cubicBezTo>
                  <a:cubicBezTo>
                    <a:pt x="54353" y="2720"/>
                    <a:pt x="160450" y="-3801"/>
                    <a:pt x="199331" y="0"/>
                  </a:cubicBezTo>
                  <a:cubicBezTo>
                    <a:pt x="204111" y="897"/>
                    <a:pt x="207582" y="4473"/>
                    <a:pt x="207226" y="7895"/>
                  </a:cubicBezTo>
                  <a:cubicBezTo>
                    <a:pt x="209126" y="51158"/>
                    <a:pt x="208433" y="131317"/>
                    <a:pt x="207226" y="172886"/>
                  </a:cubicBezTo>
                  <a:cubicBezTo>
                    <a:pt x="206832" y="177351"/>
                    <a:pt x="203723" y="180430"/>
                    <a:pt x="199331" y="180781"/>
                  </a:cubicBezTo>
                  <a:cubicBezTo>
                    <a:pt x="124879" y="181332"/>
                    <a:pt x="93710" y="185334"/>
                    <a:pt x="7895" y="180781"/>
                  </a:cubicBezTo>
                  <a:cubicBezTo>
                    <a:pt x="3251" y="181475"/>
                    <a:pt x="394" y="177909"/>
                    <a:pt x="0" y="172886"/>
                  </a:cubicBezTo>
                  <a:cubicBezTo>
                    <a:pt x="7972" y="102966"/>
                    <a:pt x="1480" y="81027"/>
                    <a:pt x="0" y="7895"/>
                  </a:cubicBezTo>
                  <a:close/>
                </a:path>
                <a:path w="207226" h="180781" stroke="0" extrusionOk="0">
                  <a:moveTo>
                    <a:pt x="0" y="7895"/>
                  </a:moveTo>
                  <a:cubicBezTo>
                    <a:pt x="164" y="3226"/>
                    <a:pt x="3076" y="887"/>
                    <a:pt x="7895" y="0"/>
                  </a:cubicBezTo>
                  <a:cubicBezTo>
                    <a:pt x="47096" y="-3513"/>
                    <a:pt x="135632" y="4631"/>
                    <a:pt x="199331" y="0"/>
                  </a:cubicBezTo>
                  <a:cubicBezTo>
                    <a:pt x="202944" y="-33"/>
                    <a:pt x="207381" y="2607"/>
                    <a:pt x="207226" y="7895"/>
                  </a:cubicBezTo>
                  <a:cubicBezTo>
                    <a:pt x="208956" y="51080"/>
                    <a:pt x="211880" y="122579"/>
                    <a:pt x="207226" y="172886"/>
                  </a:cubicBezTo>
                  <a:cubicBezTo>
                    <a:pt x="207601" y="178221"/>
                    <a:pt x="203562" y="179932"/>
                    <a:pt x="199331" y="180781"/>
                  </a:cubicBezTo>
                  <a:cubicBezTo>
                    <a:pt x="113962" y="174122"/>
                    <a:pt x="85581" y="182848"/>
                    <a:pt x="7895" y="180781"/>
                  </a:cubicBezTo>
                  <a:cubicBezTo>
                    <a:pt x="3530" y="180176"/>
                    <a:pt x="-34" y="176391"/>
                    <a:pt x="0" y="172886"/>
                  </a:cubicBezTo>
                  <a:cubicBezTo>
                    <a:pt x="-7539" y="136262"/>
                    <a:pt x="4538" y="65189"/>
                    <a:pt x="0" y="789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024747198">
                    <a:prstGeom prst="roundRect">
                      <a:avLst>
                        <a:gd name="adj" fmla="val 4367"/>
                      </a:avLst>
                    </a:prstGeom>
                    <ask:type>
                      <ask:lineSketchFreehand/>
                    </ask:type>
                    <ask:seed>2024747198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Dropdown Text">
              <a:extLst>
                <a:ext uri="{FF2B5EF4-FFF2-40B4-BE49-F238E27FC236}">
                  <a16:creationId xmlns:a16="http://schemas.microsoft.com/office/drawing/2014/main" id="{90F97965-A10A-4B45-B459-694FB17B9845}"/>
                </a:ext>
              </a:extLst>
            </p:cNvPr>
            <p:cNvSpPr txBox="1"/>
            <p:nvPr/>
          </p:nvSpPr>
          <p:spPr>
            <a:xfrm>
              <a:off x="6109005" y="9386753"/>
              <a:ext cx="625947" cy="174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Select</a:t>
              </a:r>
            </a:p>
          </p:txBody>
        </p:sp>
        <p:grpSp>
          <p:nvGrpSpPr>
            <p:cNvPr id="86" name="Dropdown Icon">
              <a:extLst>
                <a:ext uri="{FF2B5EF4-FFF2-40B4-BE49-F238E27FC236}">
                  <a16:creationId xmlns:a16="http://schemas.microsoft.com/office/drawing/2014/main" id="{5243053F-BED0-4074-BF66-40AA31AFD952}"/>
                </a:ext>
              </a:extLst>
            </p:cNvPr>
            <p:cNvGrpSpPr/>
            <p:nvPr/>
          </p:nvGrpSpPr>
          <p:grpSpPr>
            <a:xfrm rot="2746039" flipH="1">
              <a:off x="6883959" y="9450289"/>
              <a:ext cx="59418" cy="62151"/>
              <a:chOff x="1480955" y="3194964"/>
              <a:chExt cx="182924" cy="191600"/>
            </a:xfrm>
          </p:grpSpPr>
          <p:cxnSp>
            <p:nvCxnSpPr>
              <p:cNvPr id="87" name="Line 2">
                <a:extLst>
                  <a:ext uri="{FF2B5EF4-FFF2-40B4-BE49-F238E27FC236}">
                    <a16:creationId xmlns:a16="http://schemas.microsoft.com/office/drawing/2014/main" id="{75960DE4-3117-4265-932C-48E07E80FA0F}"/>
                  </a:ext>
                </a:extLst>
              </p:cNvPr>
              <p:cNvCxnSpPr>
                <a:cxnSpLocks/>
              </p:cNvCxnSpPr>
              <p:nvPr/>
            </p:nvCxnSpPr>
            <p:spPr>
              <a:xfrm rot="19092243">
                <a:off x="1554149" y="3276832"/>
                <a:ext cx="109730" cy="109732"/>
              </a:xfrm>
              <a:prstGeom prst="line">
                <a:avLst/>
              </a:prstGeom>
              <a:ln w="15875" cap="rnd"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Line 1">
                <a:extLst>
                  <a:ext uri="{FF2B5EF4-FFF2-40B4-BE49-F238E27FC236}">
                    <a16:creationId xmlns:a16="http://schemas.microsoft.com/office/drawing/2014/main" id="{00A70BE0-073E-41BF-B780-666163A19A0F}"/>
                  </a:ext>
                </a:extLst>
              </p:cNvPr>
              <p:cNvCxnSpPr>
                <a:cxnSpLocks/>
              </p:cNvCxnSpPr>
              <p:nvPr/>
            </p:nvCxnSpPr>
            <p:spPr>
              <a:xfrm rot="19092243" flipV="1">
                <a:off x="1480955" y="3194964"/>
                <a:ext cx="109730" cy="109732"/>
              </a:xfrm>
              <a:prstGeom prst="line">
                <a:avLst/>
              </a:prstGeom>
              <a:ln w="15875" cap="rnd"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BD47221B-CAE0-450F-B56A-20795C2E71C1}"/>
              </a:ext>
            </a:extLst>
          </p:cNvPr>
          <p:cNvSpPr txBox="1"/>
          <p:nvPr/>
        </p:nvSpPr>
        <p:spPr>
          <a:xfrm>
            <a:off x="3304294" y="1600223"/>
            <a:ext cx="747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Metric:</a:t>
            </a:r>
            <a:endParaRPr lang="en-AU" sz="1000" dirty="0"/>
          </a:p>
        </p:txBody>
      </p:sp>
      <p:grpSp>
        <p:nvGrpSpPr>
          <p:cNvPr id="90" name="Dropdown Box 1 Expanded">
            <a:extLst>
              <a:ext uri="{FF2B5EF4-FFF2-40B4-BE49-F238E27FC236}">
                <a16:creationId xmlns:a16="http://schemas.microsoft.com/office/drawing/2014/main" id="{A5CC8AB7-25C8-4231-8681-98B782CCFA35}"/>
              </a:ext>
            </a:extLst>
          </p:cNvPr>
          <p:cNvGrpSpPr/>
          <p:nvPr/>
        </p:nvGrpSpPr>
        <p:grpSpPr>
          <a:xfrm>
            <a:off x="5895893" y="1631499"/>
            <a:ext cx="923544" cy="753123"/>
            <a:chOff x="6091317" y="9386699"/>
            <a:chExt cx="923544" cy="753123"/>
          </a:xfrm>
        </p:grpSpPr>
        <p:sp>
          <p:nvSpPr>
            <p:cNvPr id="91" name="Dropdown Expanded Menu Outline">
              <a:extLst>
                <a:ext uri="{FF2B5EF4-FFF2-40B4-BE49-F238E27FC236}">
                  <a16:creationId xmlns:a16="http://schemas.microsoft.com/office/drawing/2014/main" id="{7F570F5F-FD66-4E10-BE20-B35A5A3C13E6}"/>
                </a:ext>
              </a:extLst>
            </p:cNvPr>
            <p:cNvSpPr/>
            <p:nvPr/>
          </p:nvSpPr>
          <p:spPr>
            <a:xfrm>
              <a:off x="6093521" y="9551325"/>
              <a:ext cx="920211" cy="582435"/>
            </a:xfrm>
            <a:custGeom>
              <a:avLst/>
              <a:gdLst>
                <a:gd name="connsiteX0" fmla="*/ 0 w 920211"/>
                <a:gd name="connsiteY0" fmla="*/ 0 h 582435"/>
                <a:gd name="connsiteX1" fmla="*/ 441701 w 920211"/>
                <a:gd name="connsiteY1" fmla="*/ 0 h 582435"/>
                <a:gd name="connsiteX2" fmla="*/ 920211 w 920211"/>
                <a:gd name="connsiteY2" fmla="*/ 0 h 582435"/>
                <a:gd name="connsiteX3" fmla="*/ 920211 w 920211"/>
                <a:gd name="connsiteY3" fmla="*/ 582435 h 582435"/>
                <a:gd name="connsiteX4" fmla="*/ 487712 w 920211"/>
                <a:gd name="connsiteY4" fmla="*/ 582435 h 582435"/>
                <a:gd name="connsiteX5" fmla="*/ 0 w 920211"/>
                <a:gd name="connsiteY5" fmla="*/ 582435 h 582435"/>
                <a:gd name="connsiteX6" fmla="*/ 0 w 920211"/>
                <a:gd name="connsiteY6" fmla="*/ 0 h 582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0211" h="582435" fill="none" extrusionOk="0">
                  <a:moveTo>
                    <a:pt x="0" y="0"/>
                  </a:moveTo>
                  <a:cubicBezTo>
                    <a:pt x="181379" y="-15359"/>
                    <a:pt x="283351" y="-13268"/>
                    <a:pt x="441701" y="0"/>
                  </a:cubicBezTo>
                  <a:cubicBezTo>
                    <a:pt x="600051" y="13268"/>
                    <a:pt x="740714" y="-17679"/>
                    <a:pt x="920211" y="0"/>
                  </a:cubicBezTo>
                  <a:cubicBezTo>
                    <a:pt x="924990" y="140435"/>
                    <a:pt x="936922" y="291689"/>
                    <a:pt x="920211" y="582435"/>
                  </a:cubicBezTo>
                  <a:cubicBezTo>
                    <a:pt x="705547" y="595091"/>
                    <a:pt x="638446" y="582723"/>
                    <a:pt x="487712" y="582435"/>
                  </a:cubicBezTo>
                  <a:cubicBezTo>
                    <a:pt x="336978" y="582147"/>
                    <a:pt x="183461" y="580483"/>
                    <a:pt x="0" y="582435"/>
                  </a:cubicBezTo>
                  <a:cubicBezTo>
                    <a:pt x="-12168" y="421648"/>
                    <a:pt x="-18952" y="136787"/>
                    <a:pt x="0" y="0"/>
                  </a:cubicBezTo>
                  <a:close/>
                </a:path>
                <a:path w="920211" h="582435" stroke="0" extrusionOk="0">
                  <a:moveTo>
                    <a:pt x="0" y="0"/>
                  </a:moveTo>
                  <a:cubicBezTo>
                    <a:pt x="101890" y="-17905"/>
                    <a:pt x="230257" y="14873"/>
                    <a:pt x="450903" y="0"/>
                  </a:cubicBezTo>
                  <a:cubicBezTo>
                    <a:pt x="671549" y="-14873"/>
                    <a:pt x="689039" y="8722"/>
                    <a:pt x="920211" y="0"/>
                  </a:cubicBezTo>
                  <a:cubicBezTo>
                    <a:pt x="939081" y="288108"/>
                    <a:pt x="922137" y="457735"/>
                    <a:pt x="920211" y="582435"/>
                  </a:cubicBezTo>
                  <a:cubicBezTo>
                    <a:pt x="774592" y="569598"/>
                    <a:pt x="678804" y="569161"/>
                    <a:pt x="487712" y="582435"/>
                  </a:cubicBezTo>
                  <a:cubicBezTo>
                    <a:pt x="296620" y="595709"/>
                    <a:pt x="224270" y="593788"/>
                    <a:pt x="0" y="582435"/>
                  </a:cubicBezTo>
                  <a:cubicBezTo>
                    <a:pt x="18501" y="340266"/>
                    <a:pt x="-7328" y="27969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595959"/>
              </a:solidFill>
              <a:extLst>
                <a:ext uri="{C807C97D-BFC1-408E-A445-0C87EB9F89A2}">
                  <ask:lineSketchStyleProps xmlns:ask="http://schemas.microsoft.com/office/drawing/2018/sketchyshapes" sd="3114927656">
                    <a:prstGeom prst="rect">
                      <a:avLst/>
                    </a:prstGeom>
                    <ask:type>
                      <ask:lineSketchFreehand/>
                    </ask:type>
                    <ask:seed>3114927656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Highlighted Option Text 2">
              <a:extLst>
                <a:ext uri="{FF2B5EF4-FFF2-40B4-BE49-F238E27FC236}">
                  <a16:creationId xmlns:a16="http://schemas.microsoft.com/office/drawing/2014/main" id="{6E9E85BC-3B9B-4914-814A-B5A0487FDEDB}"/>
                </a:ext>
              </a:extLst>
            </p:cNvPr>
            <p:cNvSpPr/>
            <p:nvPr/>
          </p:nvSpPr>
          <p:spPr>
            <a:xfrm>
              <a:off x="6094533" y="9748302"/>
              <a:ext cx="917418" cy="205389"/>
            </a:xfrm>
            <a:custGeom>
              <a:avLst/>
              <a:gdLst>
                <a:gd name="connsiteX0" fmla="*/ 0 w 917418"/>
                <a:gd name="connsiteY0" fmla="*/ 0 h 205389"/>
                <a:gd name="connsiteX1" fmla="*/ 449535 w 917418"/>
                <a:gd name="connsiteY1" fmla="*/ 0 h 205389"/>
                <a:gd name="connsiteX2" fmla="*/ 917418 w 917418"/>
                <a:gd name="connsiteY2" fmla="*/ 0 h 205389"/>
                <a:gd name="connsiteX3" fmla="*/ 917418 w 917418"/>
                <a:gd name="connsiteY3" fmla="*/ 205389 h 205389"/>
                <a:gd name="connsiteX4" fmla="*/ 449535 w 917418"/>
                <a:gd name="connsiteY4" fmla="*/ 205389 h 205389"/>
                <a:gd name="connsiteX5" fmla="*/ 0 w 917418"/>
                <a:gd name="connsiteY5" fmla="*/ 205389 h 205389"/>
                <a:gd name="connsiteX6" fmla="*/ 0 w 917418"/>
                <a:gd name="connsiteY6" fmla="*/ 0 h 20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418" h="205389" fill="none" extrusionOk="0">
                  <a:moveTo>
                    <a:pt x="0" y="0"/>
                  </a:moveTo>
                  <a:cubicBezTo>
                    <a:pt x="175941" y="21356"/>
                    <a:pt x="310163" y="5276"/>
                    <a:pt x="449535" y="0"/>
                  </a:cubicBezTo>
                  <a:cubicBezTo>
                    <a:pt x="588907" y="-5276"/>
                    <a:pt x="819228" y="-22947"/>
                    <a:pt x="917418" y="0"/>
                  </a:cubicBezTo>
                  <a:cubicBezTo>
                    <a:pt x="921228" y="98064"/>
                    <a:pt x="914618" y="110313"/>
                    <a:pt x="917418" y="205389"/>
                  </a:cubicBezTo>
                  <a:cubicBezTo>
                    <a:pt x="818107" y="223808"/>
                    <a:pt x="589172" y="190865"/>
                    <a:pt x="449535" y="205389"/>
                  </a:cubicBezTo>
                  <a:cubicBezTo>
                    <a:pt x="309898" y="219913"/>
                    <a:pt x="131162" y="193590"/>
                    <a:pt x="0" y="205389"/>
                  </a:cubicBezTo>
                  <a:cubicBezTo>
                    <a:pt x="3819" y="122069"/>
                    <a:pt x="-289" y="70001"/>
                    <a:pt x="0" y="0"/>
                  </a:cubicBezTo>
                  <a:close/>
                </a:path>
                <a:path w="917418" h="205389" stroke="0" extrusionOk="0">
                  <a:moveTo>
                    <a:pt x="0" y="0"/>
                  </a:moveTo>
                  <a:cubicBezTo>
                    <a:pt x="100004" y="-20816"/>
                    <a:pt x="294500" y="11473"/>
                    <a:pt x="477057" y="0"/>
                  </a:cubicBezTo>
                  <a:cubicBezTo>
                    <a:pt x="659614" y="-11473"/>
                    <a:pt x="757052" y="9732"/>
                    <a:pt x="917418" y="0"/>
                  </a:cubicBezTo>
                  <a:cubicBezTo>
                    <a:pt x="910435" y="82977"/>
                    <a:pt x="915276" y="141057"/>
                    <a:pt x="917418" y="205389"/>
                  </a:cubicBezTo>
                  <a:cubicBezTo>
                    <a:pt x="790211" y="216613"/>
                    <a:pt x="607234" y="199123"/>
                    <a:pt x="449535" y="205389"/>
                  </a:cubicBezTo>
                  <a:cubicBezTo>
                    <a:pt x="291836" y="211655"/>
                    <a:pt x="201222" y="225165"/>
                    <a:pt x="0" y="205389"/>
                  </a:cubicBezTo>
                  <a:cubicBezTo>
                    <a:pt x="-6331" y="120122"/>
                    <a:pt x="-2965" y="42216"/>
                    <a:pt x="0" y="0"/>
                  </a:cubicBezTo>
                  <a:close/>
                </a:path>
              </a:pathLst>
            </a:custGeom>
            <a:solidFill>
              <a:srgbClr val="F2F2F2">
                <a:alpha val="80000"/>
              </a:srgbClr>
            </a:solidFill>
            <a:ln>
              <a:solidFill>
                <a:srgbClr val="595959">
                  <a:alpha val="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00337104">
                    <a:prstGeom prst="rect">
                      <a:avLst/>
                    </a:prstGeom>
                    <ask:type>
                      <ask:lineSketchFreehand/>
                    </ask:type>
                    <ask:seed>300337104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ption Text 3">
              <a:extLst>
                <a:ext uri="{FF2B5EF4-FFF2-40B4-BE49-F238E27FC236}">
                  <a16:creationId xmlns:a16="http://schemas.microsoft.com/office/drawing/2014/main" id="{D95E6EAA-23DE-4206-8316-35E39178F33C}"/>
                </a:ext>
              </a:extLst>
            </p:cNvPr>
            <p:cNvSpPr txBox="1"/>
            <p:nvPr/>
          </p:nvSpPr>
          <p:spPr>
            <a:xfrm>
              <a:off x="6115275" y="9964871"/>
              <a:ext cx="854598" cy="174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Item 3</a:t>
              </a:r>
            </a:p>
          </p:txBody>
        </p:sp>
        <p:sp>
          <p:nvSpPr>
            <p:cNvPr id="94" name="Option Text 2">
              <a:extLst>
                <a:ext uri="{FF2B5EF4-FFF2-40B4-BE49-F238E27FC236}">
                  <a16:creationId xmlns:a16="http://schemas.microsoft.com/office/drawing/2014/main" id="{15E137F6-03EA-4BF9-907C-91B35218B8FD}"/>
                </a:ext>
              </a:extLst>
            </p:cNvPr>
            <p:cNvSpPr txBox="1"/>
            <p:nvPr/>
          </p:nvSpPr>
          <p:spPr>
            <a:xfrm>
              <a:off x="6115276" y="9766399"/>
              <a:ext cx="857515" cy="174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>
                  <a:solidFill>
                    <a:schemeClr val="bg1">
                      <a:lumMod val="50000"/>
                    </a:schemeClr>
                  </a:solidFill>
                </a:rPr>
                <a:t>Item 2</a:t>
              </a:r>
            </a:p>
          </p:txBody>
        </p:sp>
        <p:sp>
          <p:nvSpPr>
            <p:cNvPr id="95" name="Option Text 1">
              <a:extLst>
                <a:ext uri="{FF2B5EF4-FFF2-40B4-BE49-F238E27FC236}">
                  <a16:creationId xmlns:a16="http://schemas.microsoft.com/office/drawing/2014/main" id="{F5B405A7-E710-4D01-BB04-B2AC1D947F4E}"/>
                </a:ext>
              </a:extLst>
            </p:cNvPr>
            <p:cNvSpPr txBox="1"/>
            <p:nvPr/>
          </p:nvSpPr>
          <p:spPr>
            <a:xfrm>
              <a:off x="6114264" y="9572022"/>
              <a:ext cx="858527" cy="174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Item 1</a:t>
              </a:r>
            </a:p>
          </p:txBody>
        </p:sp>
        <p:sp>
          <p:nvSpPr>
            <p:cNvPr id="96" name="Dropdown Box">
              <a:extLst>
                <a:ext uri="{FF2B5EF4-FFF2-40B4-BE49-F238E27FC236}">
                  <a16:creationId xmlns:a16="http://schemas.microsoft.com/office/drawing/2014/main" id="{F7124446-7035-4E70-879C-EB7A45440F56}"/>
                </a:ext>
              </a:extLst>
            </p:cNvPr>
            <p:cNvSpPr/>
            <p:nvPr/>
          </p:nvSpPr>
          <p:spPr>
            <a:xfrm>
              <a:off x="6091317" y="9386699"/>
              <a:ext cx="923544" cy="180781"/>
            </a:xfrm>
            <a:custGeom>
              <a:avLst/>
              <a:gdLst>
                <a:gd name="connsiteX0" fmla="*/ 0 w 923544"/>
                <a:gd name="connsiteY0" fmla="*/ 14661 h 180781"/>
                <a:gd name="connsiteX1" fmla="*/ 14661 w 923544"/>
                <a:gd name="connsiteY1" fmla="*/ 0 h 180781"/>
                <a:gd name="connsiteX2" fmla="*/ 443888 w 923544"/>
                <a:gd name="connsiteY2" fmla="*/ 0 h 180781"/>
                <a:gd name="connsiteX3" fmla="*/ 908883 w 923544"/>
                <a:gd name="connsiteY3" fmla="*/ 0 h 180781"/>
                <a:gd name="connsiteX4" fmla="*/ 923544 w 923544"/>
                <a:gd name="connsiteY4" fmla="*/ 14661 h 180781"/>
                <a:gd name="connsiteX5" fmla="*/ 923544 w 923544"/>
                <a:gd name="connsiteY5" fmla="*/ 166120 h 180781"/>
                <a:gd name="connsiteX6" fmla="*/ 908883 w 923544"/>
                <a:gd name="connsiteY6" fmla="*/ 180781 h 180781"/>
                <a:gd name="connsiteX7" fmla="*/ 443888 w 923544"/>
                <a:gd name="connsiteY7" fmla="*/ 180781 h 180781"/>
                <a:gd name="connsiteX8" fmla="*/ 14661 w 923544"/>
                <a:gd name="connsiteY8" fmla="*/ 180781 h 180781"/>
                <a:gd name="connsiteX9" fmla="*/ 0 w 923544"/>
                <a:gd name="connsiteY9" fmla="*/ 166120 h 180781"/>
                <a:gd name="connsiteX10" fmla="*/ 0 w 923544"/>
                <a:gd name="connsiteY10" fmla="*/ 14661 h 18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3544" h="180781" fill="none" extrusionOk="0">
                  <a:moveTo>
                    <a:pt x="0" y="14661"/>
                  </a:moveTo>
                  <a:cubicBezTo>
                    <a:pt x="37" y="6015"/>
                    <a:pt x="6029" y="942"/>
                    <a:pt x="14661" y="0"/>
                  </a:cubicBezTo>
                  <a:cubicBezTo>
                    <a:pt x="225520" y="-20467"/>
                    <a:pt x="259555" y="-9009"/>
                    <a:pt x="443888" y="0"/>
                  </a:cubicBezTo>
                  <a:cubicBezTo>
                    <a:pt x="628221" y="9009"/>
                    <a:pt x="705076" y="-15336"/>
                    <a:pt x="908883" y="0"/>
                  </a:cubicBezTo>
                  <a:cubicBezTo>
                    <a:pt x="916502" y="127"/>
                    <a:pt x="923705" y="4777"/>
                    <a:pt x="923544" y="14661"/>
                  </a:cubicBezTo>
                  <a:cubicBezTo>
                    <a:pt x="920997" y="49049"/>
                    <a:pt x="925180" y="103088"/>
                    <a:pt x="923544" y="166120"/>
                  </a:cubicBezTo>
                  <a:cubicBezTo>
                    <a:pt x="922898" y="175798"/>
                    <a:pt x="917743" y="182065"/>
                    <a:pt x="908883" y="180781"/>
                  </a:cubicBezTo>
                  <a:cubicBezTo>
                    <a:pt x="754184" y="184280"/>
                    <a:pt x="631646" y="179084"/>
                    <a:pt x="443888" y="180781"/>
                  </a:cubicBezTo>
                  <a:cubicBezTo>
                    <a:pt x="256130" y="182478"/>
                    <a:pt x="226421" y="191123"/>
                    <a:pt x="14661" y="180781"/>
                  </a:cubicBezTo>
                  <a:cubicBezTo>
                    <a:pt x="6581" y="182503"/>
                    <a:pt x="936" y="173938"/>
                    <a:pt x="0" y="166120"/>
                  </a:cubicBezTo>
                  <a:cubicBezTo>
                    <a:pt x="2069" y="117258"/>
                    <a:pt x="4963" y="46189"/>
                    <a:pt x="0" y="14661"/>
                  </a:cubicBezTo>
                  <a:close/>
                </a:path>
                <a:path w="923544" h="180781" stroke="0" extrusionOk="0">
                  <a:moveTo>
                    <a:pt x="0" y="14661"/>
                  </a:moveTo>
                  <a:cubicBezTo>
                    <a:pt x="933" y="4800"/>
                    <a:pt x="6115" y="867"/>
                    <a:pt x="14661" y="0"/>
                  </a:cubicBezTo>
                  <a:cubicBezTo>
                    <a:pt x="196028" y="-9527"/>
                    <a:pt x="294155" y="-17851"/>
                    <a:pt x="470714" y="0"/>
                  </a:cubicBezTo>
                  <a:cubicBezTo>
                    <a:pt x="647273" y="17851"/>
                    <a:pt x="708445" y="-2157"/>
                    <a:pt x="908883" y="0"/>
                  </a:cubicBezTo>
                  <a:cubicBezTo>
                    <a:pt x="917758" y="-218"/>
                    <a:pt x="924384" y="7216"/>
                    <a:pt x="923544" y="14661"/>
                  </a:cubicBezTo>
                  <a:cubicBezTo>
                    <a:pt x="926865" y="88328"/>
                    <a:pt x="927415" y="121714"/>
                    <a:pt x="923544" y="166120"/>
                  </a:cubicBezTo>
                  <a:cubicBezTo>
                    <a:pt x="921827" y="173979"/>
                    <a:pt x="916402" y="181129"/>
                    <a:pt x="908883" y="180781"/>
                  </a:cubicBezTo>
                  <a:cubicBezTo>
                    <a:pt x="797575" y="196445"/>
                    <a:pt x="558529" y="199429"/>
                    <a:pt x="443888" y="180781"/>
                  </a:cubicBezTo>
                  <a:cubicBezTo>
                    <a:pt x="329247" y="162133"/>
                    <a:pt x="124753" y="165452"/>
                    <a:pt x="14661" y="180781"/>
                  </a:cubicBezTo>
                  <a:cubicBezTo>
                    <a:pt x="6286" y="181899"/>
                    <a:pt x="-1081" y="174108"/>
                    <a:pt x="0" y="166120"/>
                  </a:cubicBezTo>
                  <a:cubicBezTo>
                    <a:pt x="-2531" y="122490"/>
                    <a:pt x="7444" y="84285"/>
                    <a:pt x="0" y="1466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024747198">
                    <a:prstGeom prst="roundRect">
                      <a:avLst>
                        <a:gd name="adj" fmla="val 8110"/>
                      </a:avLst>
                    </a:prstGeom>
                    <ask:type>
                      <ask:lineSketchFreehand/>
                    </ask:type>
                    <ask:seed>2024747198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Dropdown Icon Background">
              <a:extLst>
                <a:ext uri="{FF2B5EF4-FFF2-40B4-BE49-F238E27FC236}">
                  <a16:creationId xmlns:a16="http://schemas.microsoft.com/office/drawing/2014/main" id="{8A975E3A-BF83-4CCC-9F81-109F502A85D4}"/>
                </a:ext>
              </a:extLst>
            </p:cNvPr>
            <p:cNvSpPr/>
            <p:nvPr/>
          </p:nvSpPr>
          <p:spPr>
            <a:xfrm>
              <a:off x="6806748" y="9386699"/>
              <a:ext cx="207226" cy="180781"/>
            </a:xfrm>
            <a:custGeom>
              <a:avLst/>
              <a:gdLst>
                <a:gd name="connsiteX0" fmla="*/ 0 w 207226"/>
                <a:gd name="connsiteY0" fmla="*/ 7895 h 180781"/>
                <a:gd name="connsiteX1" fmla="*/ 7895 w 207226"/>
                <a:gd name="connsiteY1" fmla="*/ 0 h 180781"/>
                <a:gd name="connsiteX2" fmla="*/ 199331 w 207226"/>
                <a:gd name="connsiteY2" fmla="*/ 0 h 180781"/>
                <a:gd name="connsiteX3" fmla="*/ 207226 w 207226"/>
                <a:gd name="connsiteY3" fmla="*/ 7895 h 180781"/>
                <a:gd name="connsiteX4" fmla="*/ 207226 w 207226"/>
                <a:gd name="connsiteY4" fmla="*/ 172886 h 180781"/>
                <a:gd name="connsiteX5" fmla="*/ 199331 w 207226"/>
                <a:gd name="connsiteY5" fmla="*/ 180781 h 180781"/>
                <a:gd name="connsiteX6" fmla="*/ 7895 w 207226"/>
                <a:gd name="connsiteY6" fmla="*/ 180781 h 180781"/>
                <a:gd name="connsiteX7" fmla="*/ 0 w 207226"/>
                <a:gd name="connsiteY7" fmla="*/ 172886 h 180781"/>
                <a:gd name="connsiteX8" fmla="*/ 0 w 207226"/>
                <a:gd name="connsiteY8" fmla="*/ 7895 h 18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226" h="180781" fill="none" extrusionOk="0">
                  <a:moveTo>
                    <a:pt x="0" y="7895"/>
                  </a:moveTo>
                  <a:cubicBezTo>
                    <a:pt x="-497" y="3426"/>
                    <a:pt x="3611" y="-729"/>
                    <a:pt x="7895" y="0"/>
                  </a:cubicBezTo>
                  <a:cubicBezTo>
                    <a:pt x="54353" y="2720"/>
                    <a:pt x="160450" y="-3801"/>
                    <a:pt x="199331" y="0"/>
                  </a:cubicBezTo>
                  <a:cubicBezTo>
                    <a:pt x="204111" y="897"/>
                    <a:pt x="207582" y="4473"/>
                    <a:pt x="207226" y="7895"/>
                  </a:cubicBezTo>
                  <a:cubicBezTo>
                    <a:pt x="209126" y="51158"/>
                    <a:pt x="208433" y="131317"/>
                    <a:pt x="207226" y="172886"/>
                  </a:cubicBezTo>
                  <a:cubicBezTo>
                    <a:pt x="206832" y="177351"/>
                    <a:pt x="203723" y="180430"/>
                    <a:pt x="199331" y="180781"/>
                  </a:cubicBezTo>
                  <a:cubicBezTo>
                    <a:pt x="124879" y="181332"/>
                    <a:pt x="93710" y="185334"/>
                    <a:pt x="7895" y="180781"/>
                  </a:cubicBezTo>
                  <a:cubicBezTo>
                    <a:pt x="3251" y="181475"/>
                    <a:pt x="394" y="177909"/>
                    <a:pt x="0" y="172886"/>
                  </a:cubicBezTo>
                  <a:cubicBezTo>
                    <a:pt x="7972" y="102966"/>
                    <a:pt x="1480" y="81027"/>
                    <a:pt x="0" y="7895"/>
                  </a:cubicBezTo>
                  <a:close/>
                </a:path>
                <a:path w="207226" h="180781" stroke="0" extrusionOk="0">
                  <a:moveTo>
                    <a:pt x="0" y="7895"/>
                  </a:moveTo>
                  <a:cubicBezTo>
                    <a:pt x="164" y="3226"/>
                    <a:pt x="3076" y="887"/>
                    <a:pt x="7895" y="0"/>
                  </a:cubicBezTo>
                  <a:cubicBezTo>
                    <a:pt x="47096" y="-3513"/>
                    <a:pt x="135632" y="4631"/>
                    <a:pt x="199331" y="0"/>
                  </a:cubicBezTo>
                  <a:cubicBezTo>
                    <a:pt x="202944" y="-33"/>
                    <a:pt x="207381" y="2607"/>
                    <a:pt x="207226" y="7895"/>
                  </a:cubicBezTo>
                  <a:cubicBezTo>
                    <a:pt x="208956" y="51080"/>
                    <a:pt x="211880" y="122579"/>
                    <a:pt x="207226" y="172886"/>
                  </a:cubicBezTo>
                  <a:cubicBezTo>
                    <a:pt x="207601" y="178221"/>
                    <a:pt x="203562" y="179932"/>
                    <a:pt x="199331" y="180781"/>
                  </a:cubicBezTo>
                  <a:cubicBezTo>
                    <a:pt x="113962" y="174122"/>
                    <a:pt x="85581" y="182848"/>
                    <a:pt x="7895" y="180781"/>
                  </a:cubicBezTo>
                  <a:cubicBezTo>
                    <a:pt x="3530" y="180176"/>
                    <a:pt x="-34" y="176391"/>
                    <a:pt x="0" y="172886"/>
                  </a:cubicBezTo>
                  <a:cubicBezTo>
                    <a:pt x="-7539" y="136262"/>
                    <a:pt x="4538" y="65189"/>
                    <a:pt x="0" y="789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024747198">
                    <a:prstGeom prst="roundRect">
                      <a:avLst>
                        <a:gd name="adj" fmla="val 4367"/>
                      </a:avLst>
                    </a:prstGeom>
                    <ask:type>
                      <ask:lineSketchFreehand/>
                    </ask:type>
                    <ask:seed>2024747198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Dropdown Text">
              <a:extLst>
                <a:ext uri="{FF2B5EF4-FFF2-40B4-BE49-F238E27FC236}">
                  <a16:creationId xmlns:a16="http://schemas.microsoft.com/office/drawing/2014/main" id="{54DAFAC7-9995-49AC-A344-7E79C66D634D}"/>
                </a:ext>
              </a:extLst>
            </p:cNvPr>
            <p:cNvSpPr txBox="1"/>
            <p:nvPr/>
          </p:nvSpPr>
          <p:spPr>
            <a:xfrm>
              <a:off x="6109005" y="9386753"/>
              <a:ext cx="625947" cy="174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Select</a:t>
              </a:r>
            </a:p>
          </p:txBody>
        </p:sp>
        <p:grpSp>
          <p:nvGrpSpPr>
            <p:cNvPr id="99" name="Dropdown Icon">
              <a:extLst>
                <a:ext uri="{FF2B5EF4-FFF2-40B4-BE49-F238E27FC236}">
                  <a16:creationId xmlns:a16="http://schemas.microsoft.com/office/drawing/2014/main" id="{A24B2B74-ED4D-4775-997E-CDE780FAB6A1}"/>
                </a:ext>
              </a:extLst>
            </p:cNvPr>
            <p:cNvGrpSpPr/>
            <p:nvPr/>
          </p:nvGrpSpPr>
          <p:grpSpPr>
            <a:xfrm rot="2746039" flipH="1">
              <a:off x="6883959" y="9450289"/>
              <a:ext cx="59418" cy="62151"/>
              <a:chOff x="1480955" y="3194964"/>
              <a:chExt cx="182924" cy="191600"/>
            </a:xfrm>
          </p:grpSpPr>
          <p:cxnSp>
            <p:nvCxnSpPr>
              <p:cNvPr id="100" name="Line 2">
                <a:extLst>
                  <a:ext uri="{FF2B5EF4-FFF2-40B4-BE49-F238E27FC236}">
                    <a16:creationId xmlns:a16="http://schemas.microsoft.com/office/drawing/2014/main" id="{D2D8E2D7-7BFD-488B-A071-29515B7B9F69}"/>
                  </a:ext>
                </a:extLst>
              </p:cNvPr>
              <p:cNvCxnSpPr>
                <a:cxnSpLocks/>
              </p:cNvCxnSpPr>
              <p:nvPr/>
            </p:nvCxnSpPr>
            <p:spPr>
              <a:xfrm rot="19092243">
                <a:off x="1554149" y="3276832"/>
                <a:ext cx="109730" cy="109732"/>
              </a:xfrm>
              <a:prstGeom prst="line">
                <a:avLst/>
              </a:prstGeom>
              <a:ln w="15875" cap="rnd"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Line 1">
                <a:extLst>
                  <a:ext uri="{FF2B5EF4-FFF2-40B4-BE49-F238E27FC236}">
                    <a16:creationId xmlns:a16="http://schemas.microsoft.com/office/drawing/2014/main" id="{B5BC12E9-5F97-4E13-8FF7-B4C548762C9E}"/>
                  </a:ext>
                </a:extLst>
              </p:cNvPr>
              <p:cNvCxnSpPr>
                <a:cxnSpLocks/>
              </p:cNvCxnSpPr>
              <p:nvPr/>
            </p:nvCxnSpPr>
            <p:spPr>
              <a:xfrm rot="19092243" flipV="1">
                <a:off x="1480955" y="3194964"/>
                <a:ext cx="109730" cy="109732"/>
              </a:xfrm>
              <a:prstGeom prst="line">
                <a:avLst/>
              </a:prstGeom>
              <a:ln w="15875" cap="rnd"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ECF3D6A8-6EE5-48F6-92C7-58EF122005FC}"/>
              </a:ext>
            </a:extLst>
          </p:cNvPr>
          <p:cNvSpPr txBox="1"/>
          <p:nvPr/>
        </p:nvSpPr>
        <p:spPr>
          <a:xfrm>
            <a:off x="5250419" y="1594161"/>
            <a:ext cx="747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Year:</a:t>
            </a:r>
            <a:endParaRPr lang="en-AU"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6992620-96F6-4E0F-947B-0B53CB05D56E}"/>
              </a:ext>
            </a:extLst>
          </p:cNvPr>
          <p:cNvSpPr txBox="1"/>
          <p:nvPr/>
        </p:nvSpPr>
        <p:spPr>
          <a:xfrm>
            <a:off x="2809698" y="1081180"/>
            <a:ext cx="1062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BUSINESS NAME</a:t>
            </a:r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E064530-1332-4070-9861-BE35CB6CBA2A}"/>
              </a:ext>
            </a:extLst>
          </p:cNvPr>
          <p:cNvSpPr txBox="1"/>
          <p:nvPr/>
        </p:nvSpPr>
        <p:spPr>
          <a:xfrm>
            <a:off x="5294703" y="1084094"/>
            <a:ext cx="1360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Forecast methodology</a:t>
            </a:r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3D905A4-5C10-4430-B075-827C2BB81B36}"/>
              </a:ext>
            </a:extLst>
          </p:cNvPr>
          <p:cNvSpPr txBox="1"/>
          <p:nvPr/>
        </p:nvSpPr>
        <p:spPr>
          <a:xfrm>
            <a:off x="3949768" y="1085694"/>
            <a:ext cx="1360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Recommendations</a:t>
            </a:r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FDCC11C-385D-4956-A74B-815F8BD6383C}"/>
              </a:ext>
            </a:extLst>
          </p:cNvPr>
          <p:cNvSpPr txBox="1"/>
          <p:nvPr/>
        </p:nvSpPr>
        <p:spPr>
          <a:xfrm>
            <a:off x="6882046" y="1076972"/>
            <a:ext cx="1360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Backlog</a:t>
            </a:r>
            <a:endParaRPr lang="en-AU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51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Long Item Container">
            <a:extLst>
              <a:ext uri="{FF2B5EF4-FFF2-40B4-BE49-F238E27FC236}">
                <a16:creationId xmlns:a16="http://schemas.microsoft.com/office/drawing/2014/main" id="{F6E1358D-85B8-42C9-8A99-189CE1B56DD8}"/>
              </a:ext>
            </a:extLst>
          </p:cNvPr>
          <p:cNvGrpSpPr/>
          <p:nvPr/>
        </p:nvGrpSpPr>
        <p:grpSpPr>
          <a:xfrm>
            <a:off x="8757758" y="5839427"/>
            <a:ext cx="2906024" cy="493776"/>
            <a:chOff x="7981284" y="8111343"/>
            <a:chExt cx="1573956" cy="281296"/>
          </a:xfrm>
        </p:grpSpPr>
        <p:sp>
          <p:nvSpPr>
            <p:cNvPr id="506" name="Item Container">
              <a:extLst>
                <a:ext uri="{FF2B5EF4-FFF2-40B4-BE49-F238E27FC236}">
                  <a16:creationId xmlns:a16="http://schemas.microsoft.com/office/drawing/2014/main" id="{AE723C55-40F3-46DF-914D-F842AFE87EE5}"/>
                </a:ext>
              </a:extLst>
            </p:cNvPr>
            <p:cNvSpPr/>
            <p:nvPr/>
          </p:nvSpPr>
          <p:spPr>
            <a:xfrm>
              <a:off x="7990294" y="8111343"/>
              <a:ext cx="1564946" cy="281296"/>
            </a:xfrm>
            <a:custGeom>
              <a:avLst/>
              <a:gdLst>
                <a:gd name="connsiteX0" fmla="*/ 0 w 1564946"/>
                <a:gd name="connsiteY0" fmla="*/ 8124 h 281296"/>
                <a:gd name="connsiteX1" fmla="*/ 8124 w 1564946"/>
                <a:gd name="connsiteY1" fmla="*/ 0 h 281296"/>
                <a:gd name="connsiteX2" fmla="*/ 477896 w 1564946"/>
                <a:gd name="connsiteY2" fmla="*/ 0 h 281296"/>
                <a:gd name="connsiteX3" fmla="*/ 1025102 w 1564946"/>
                <a:gd name="connsiteY3" fmla="*/ 0 h 281296"/>
                <a:gd name="connsiteX4" fmla="*/ 1556822 w 1564946"/>
                <a:gd name="connsiteY4" fmla="*/ 0 h 281296"/>
                <a:gd name="connsiteX5" fmla="*/ 1564946 w 1564946"/>
                <a:gd name="connsiteY5" fmla="*/ 8124 h 281296"/>
                <a:gd name="connsiteX6" fmla="*/ 1564946 w 1564946"/>
                <a:gd name="connsiteY6" fmla="*/ 273172 h 281296"/>
                <a:gd name="connsiteX7" fmla="*/ 1556822 w 1564946"/>
                <a:gd name="connsiteY7" fmla="*/ 281296 h 281296"/>
                <a:gd name="connsiteX8" fmla="*/ 1056076 w 1564946"/>
                <a:gd name="connsiteY8" fmla="*/ 281296 h 281296"/>
                <a:gd name="connsiteX9" fmla="*/ 570818 w 1564946"/>
                <a:gd name="connsiteY9" fmla="*/ 281296 h 281296"/>
                <a:gd name="connsiteX10" fmla="*/ 8124 w 1564946"/>
                <a:gd name="connsiteY10" fmla="*/ 281296 h 281296"/>
                <a:gd name="connsiteX11" fmla="*/ 0 w 1564946"/>
                <a:gd name="connsiteY11" fmla="*/ 273172 h 281296"/>
                <a:gd name="connsiteX12" fmla="*/ 0 w 1564946"/>
                <a:gd name="connsiteY12" fmla="*/ 8124 h 281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64946" h="281296" fill="none" extrusionOk="0">
                  <a:moveTo>
                    <a:pt x="0" y="8124"/>
                  </a:moveTo>
                  <a:cubicBezTo>
                    <a:pt x="-59" y="3006"/>
                    <a:pt x="4521" y="-91"/>
                    <a:pt x="8124" y="0"/>
                  </a:cubicBezTo>
                  <a:cubicBezTo>
                    <a:pt x="207074" y="-8213"/>
                    <a:pt x="338683" y="11718"/>
                    <a:pt x="477896" y="0"/>
                  </a:cubicBezTo>
                  <a:cubicBezTo>
                    <a:pt x="617109" y="-11718"/>
                    <a:pt x="834072" y="419"/>
                    <a:pt x="1025102" y="0"/>
                  </a:cubicBezTo>
                  <a:cubicBezTo>
                    <a:pt x="1216132" y="-419"/>
                    <a:pt x="1346789" y="17589"/>
                    <a:pt x="1556822" y="0"/>
                  </a:cubicBezTo>
                  <a:cubicBezTo>
                    <a:pt x="1561219" y="-1023"/>
                    <a:pt x="1564554" y="3993"/>
                    <a:pt x="1564946" y="8124"/>
                  </a:cubicBezTo>
                  <a:cubicBezTo>
                    <a:pt x="1556786" y="62642"/>
                    <a:pt x="1560046" y="207769"/>
                    <a:pt x="1564946" y="273172"/>
                  </a:cubicBezTo>
                  <a:cubicBezTo>
                    <a:pt x="1564324" y="277798"/>
                    <a:pt x="1561530" y="281729"/>
                    <a:pt x="1556822" y="281296"/>
                  </a:cubicBezTo>
                  <a:cubicBezTo>
                    <a:pt x="1362877" y="272209"/>
                    <a:pt x="1203101" y="297482"/>
                    <a:pt x="1056076" y="281296"/>
                  </a:cubicBezTo>
                  <a:cubicBezTo>
                    <a:pt x="909051" y="265110"/>
                    <a:pt x="680718" y="266791"/>
                    <a:pt x="570818" y="281296"/>
                  </a:cubicBezTo>
                  <a:cubicBezTo>
                    <a:pt x="460918" y="295801"/>
                    <a:pt x="230381" y="295723"/>
                    <a:pt x="8124" y="281296"/>
                  </a:cubicBezTo>
                  <a:cubicBezTo>
                    <a:pt x="3755" y="281008"/>
                    <a:pt x="826" y="277531"/>
                    <a:pt x="0" y="273172"/>
                  </a:cubicBezTo>
                  <a:cubicBezTo>
                    <a:pt x="3096" y="173247"/>
                    <a:pt x="4734" y="73953"/>
                    <a:pt x="0" y="8124"/>
                  </a:cubicBezTo>
                  <a:close/>
                </a:path>
                <a:path w="1564946" h="281296" stroke="0" extrusionOk="0">
                  <a:moveTo>
                    <a:pt x="0" y="8124"/>
                  </a:moveTo>
                  <a:cubicBezTo>
                    <a:pt x="612" y="4038"/>
                    <a:pt x="3697" y="674"/>
                    <a:pt x="8124" y="0"/>
                  </a:cubicBezTo>
                  <a:cubicBezTo>
                    <a:pt x="225417" y="15168"/>
                    <a:pt x="300570" y="-21632"/>
                    <a:pt x="477896" y="0"/>
                  </a:cubicBezTo>
                  <a:cubicBezTo>
                    <a:pt x="655222" y="21632"/>
                    <a:pt x="892530" y="14343"/>
                    <a:pt x="1009615" y="0"/>
                  </a:cubicBezTo>
                  <a:cubicBezTo>
                    <a:pt x="1126700" y="-14343"/>
                    <a:pt x="1398533" y="-12628"/>
                    <a:pt x="1556822" y="0"/>
                  </a:cubicBezTo>
                  <a:cubicBezTo>
                    <a:pt x="1561407" y="73"/>
                    <a:pt x="1564956" y="4285"/>
                    <a:pt x="1564946" y="8124"/>
                  </a:cubicBezTo>
                  <a:cubicBezTo>
                    <a:pt x="1565318" y="82828"/>
                    <a:pt x="1571597" y="145282"/>
                    <a:pt x="1564946" y="273172"/>
                  </a:cubicBezTo>
                  <a:cubicBezTo>
                    <a:pt x="1563995" y="277886"/>
                    <a:pt x="1561770" y="281374"/>
                    <a:pt x="1556822" y="281296"/>
                  </a:cubicBezTo>
                  <a:cubicBezTo>
                    <a:pt x="1395935" y="267740"/>
                    <a:pt x="1211019" y="278637"/>
                    <a:pt x="1040589" y="281296"/>
                  </a:cubicBezTo>
                  <a:cubicBezTo>
                    <a:pt x="870159" y="283955"/>
                    <a:pt x="732830" y="266972"/>
                    <a:pt x="570818" y="281296"/>
                  </a:cubicBezTo>
                  <a:cubicBezTo>
                    <a:pt x="408806" y="295620"/>
                    <a:pt x="138150" y="262135"/>
                    <a:pt x="8124" y="281296"/>
                  </a:cubicBezTo>
                  <a:cubicBezTo>
                    <a:pt x="4182" y="280680"/>
                    <a:pt x="1029" y="277355"/>
                    <a:pt x="0" y="273172"/>
                  </a:cubicBezTo>
                  <a:cubicBezTo>
                    <a:pt x="-12619" y="202183"/>
                    <a:pt x="-11609" y="138259"/>
                    <a:pt x="0" y="812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3537159889">
                    <a:prstGeom prst="roundRect">
                      <a:avLst>
                        <a:gd name="adj" fmla="val 2888"/>
                      </a:avLst>
                    </a:prstGeom>
                    <ask:type>
                      <ask:lineSketchFreehand/>
                    </ask:type>
                    <ask:seed>3537159889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Picture Placeholder Background">
              <a:extLst>
                <a:ext uri="{FF2B5EF4-FFF2-40B4-BE49-F238E27FC236}">
                  <a16:creationId xmlns:a16="http://schemas.microsoft.com/office/drawing/2014/main" id="{7EA08C0A-6F23-4875-B5D0-E094AE495BBF}"/>
                </a:ext>
              </a:extLst>
            </p:cNvPr>
            <p:cNvSpPr/>
            <p:nvPr/>
          </p:nvSpPr>
          <p:spPr>
            <a:xfrm>
              <a:off x="7981284" y="8111878"/>
              <a:ext cx="367217" cy="280760"/>
            </a:xfrm>
            <a:custGeom>
              <a:avLst/>
              <a:gdLst>
                <a:gd name="connsiteX0" fmla="*/ 0 w 367217"/>
                <a:gd name="connsiteY0" fmla="*/ 11677 h 280760"/>
                <a:gd name="connsiteX1" fmla="*/ 11677 w 367217"/>
                <a:gd name="connsiteY1" fmla="*/ 0 h 280760"/>
                <a:gd name="connsiteX2" fmla="*/ 355540 w 367217"/>
                <a:gd name="connsiteY2" fmla="*/ 0 h 280760"/>
                <a:gd name="connsiteX3" fmla="*/ 367217 w 367217"/>
                <a:gd name="connsiteY3" fmla="*/ 11677 h 280760"/>
                <a:gd name="connsiteX4" fmla="*/ 367217 w 367217"/>
                <a:gd name="connsiteY4" fmla="*/ 269083 h 280760"/>
                <a:gd name="connsiteX5" fmla="*/ 355540 w 367217"/>
                <a:gd name="connsiteY5" fmla="*/ 280760 h 280760"/>
                <a:gd name="connsiteX6" fmla="*/ 11677 w 367217"/>
                <a:gd name="connsiteY6" fmla="*/ 280760 h 280760"/>
                <a:gd name="connsiteX7" fmla="*/ 0 w 367217"/>
                <a:gd name="connsiteY7" fmla="*/ 269083 h 280760"/>
                <a:gd name="connsiteX8" fmla="*/ 0 w 367217"/>
                <a:gd name="connsiteY8" fmla="*/ 11677 h 28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7217" h="280760" fill="none" extrusionOk="0">
                  <a:moveTo>
                    <a:pt x="0" y="11677"/>
                  </a:moveTo>
                  <a:cubicBezTo>
                    <a:pt x="-504" y="4772"/>
                    <a:pt x="5182" y="-852"/>
                    <a:pt x="11677" y="0"/>
                  </a:cubicBezTo>
                  <a:cubicBezTo>
                    <a:pt x="104853" y="-21045"/>
                    <a:pt x="222203" y="28446"/>
                    <a:pt x="355540" y="0"/>
                  </a:cubicBezTo>
                  <a:cubicBezTo>
                    <a:pt x="361827" y="-28"/>
                    <a:pt x="368236" y="5801"/>
                    <a:pt x="367217" y="11677"/>
                  </a:cubicBezTo>
                  <a:cubicBezTo>
                    <a:pt x="344511" y="96728"/>
                    <a:pt x="388217" y="180027"/>
                    <a:pt x="367217" y="269083"/>
                  </a:cubicBezTo>
                  <a:cubicBezTo>
                    <a:pt x="366931" y="276254"/>
                    <a:pt x="362344" y="281133"/>
                    <a:pt x="355540" y="280760"/>
                  </a:cubicBezTo>
                  <a:cubicBezTo>
                    <a:pt x="195832" y="282557"/>
                    <a:pt x="88452" y="305607"/>
                    <a:pt x="11677" y="280760"/>
                  </a:cubicBezTo>
                  <a:cubicBezTo>
                    <a:pt x="6148" y="280932"/>
                    <a:pt x="-123" y="275339"/>
                    <a:pt x="0" y="269083"/>
                  </a:cubicBezTo>
                  <a:cubicBezTo>
                    <a:pt x="22968" y="148136"/>
                    <a:pt x="9642" y="130538"/>
                    <a:pt x="0" y="11677"/>
                  </a:cubicBezTo>
                  <a:close/>
                </a:path>
                <a:path w="367217" h="280760" stroke="0" extrusionOk="0">
                  <a:moveTo>
                    <a:pt x="0" y="11677"/>
                  </a:moveTo>
                  <a:cubicBezTo>
                    <a:pt x="-106" y="4888"/>
                    <a:pt x="4377" y="378"/>
                    <a:pt x="11677" y="0"/>
                  </a:cubicBezTo>
                  <a:cubicBezTo>
                    <a:pt x="164761" y="11575"/>
                    <a:pt x="287077" y="7049"/>
                    <a:pt x="355540" y="0"/>
                  </a:cubicBezTo>
                  <a:cubicBezTo>
                    <a:pt x="362118" y="-429"/>
                    <a:pt x="367928" y="4390"/>
                    <a:pt x="367217" y="11677"/>
                  </a:cubicBezTo>
                  <a:cubicBezTo>
                    <a:pt x="356576" y="124068"/>
                    <a:pt x="378695" y="151294"/>
                    <a:pt x="367217" y="269083"/>
                  </a:cubicBezTo>
                  <a:cubicBezTo>
                    <a:pt x="367131" y="275427"/>
                    <a:pt x="362527" y="280908"/>
                    <a:pt x="355540" y="280760"/>
                  </a:cubicBezTo>
                  <a:cubicBezTo>
                    <a:pt x="196027" y="275980"/>
                    <a:pt x="103196" y="278727"/>
                    <a:pt x="11677" y="280760"/>
                  </a:cubicBezTo>
                  <a:cubicBezTo>
                    <a:pt x="4647" y="281735"/>
                    <a:pt x="1024" y="275733"/>
                    <a:pt x="0" y="269083"/>
                  </a:cubicBezTo>
                  <a:cubicBezTo>
                    <a:pt x="-5695" y="194364"/>
                    <a:pt x="-3195" y="136820"/>
                    <a:pt x="0" y="1167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898845589">
                    <a:prstGeom prst="roundRect">
                      <a:avLst>
                        <a:gd name="adj" fmla="val 4159"/>
                      </a:avLst>
                    </a:prstGeom>
                    <ask:type>
                      <ask:lineSketchCurved/>
                    </ask:type>
                    <ask:seed>2898845589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Text Placeholder">
              <a:extLst>
                <a:ext uri="{FF2B5EF4-FFF2-40B4-BE49-F238E27FC236}">
                  <a16:creationId xmlns:a16="http://schemas.microsoft.com/office/drawing/2014/main" id="{86774337-AE14-4539-9AAD-B773D5ABACBC}"/>
                </a:ext>
              </a:extLst>
            </p:cNvPr>
            <p:cNvSpPr txBox="1"/>
            <p:nvPr/>
          </p:nvSpPr>
          <p:spPr>
            <a:xfrm>
              <a:off x="8414697" y="8178152"/>
              <a:ext cx="1094655" cy="1446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5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Short Title</a:t>
              </a:r>
            </a:p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Subtitle</a:t>
              </a:r>
            </a:p>
          </p:txBody>
        </p:sp>
        <p:grpSp>
          <p:nvGrpSpPr>
            <p:cNvPr id="509" name="Picture Placeholder Graphic">
              <a:extLst>
                <a:ext uri="{FF2B5EF4-FFF2-40B4-BE49-F238E27FC236}">
                  <a16:creationId xmlns:a16="http://schemas.microsoft.com/office/drawing/2014/main" id="{322EFD48-704C-4325-9652-26A9E9A4BB0E}"/>
                </a:ext>
              </a:extLst>
            </p:cNvPr>
            <p:cNvGrpSpPr/>
            <p:nvPr/>
          </p:nvGrpSpPr>
          <p:grpSpPr>
            <a:xfrm>
              <a:off x="8063325" y="8216955"/>
              <a:ext cx="208714" cy="101346"/>
              <a:chOff x="3311823" y="5471878"/>
              <a:chExt cx="1844171" cy="895476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10" name="Triangle 2">
                <a:extLst>
                  <a:ext uri="{FF2B5EF4-FFF2-40B4-BE49-F238E27FC236}">
                    <a16:creationId xmlns:a16="http://schemas.microsoft.com/office/drawing/2014/main" id="{65A1712D-EB3D-46F1-B50C-87862021845A}"/>
                  </a:ext>
                </a:extLst>
              </p:cNvPr>
              <p:cNvSpPr/>
              <p:nvPr/>
            </p:nvSpPr>
            <p:spPr>
              <a:xfrm>
                <a:off x="4043295" y="5655600"/>
                <a:ext cx="1112699" cy="71175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1" name="Triangle 1">
                <a:extLst>
                  <a:ext uri="{FF2B5EF4-FFF2-40B4-BE49-F238E27FC236}">
                    <a16:creationId xmlns:a16="http://schemas.microsoft.com/office/drawing/2014/main" id="{11B7D536-8881-4297-A949-0322554CA6CB}"/>
                  </a:ext>
                </a:extLst>
              </p:cNvPr>
              <p:cNvSpPr/>
              <p:nvPr/>
            </p:nvSpPr>
            <p:spPr>
              <a:xfrm>
                <a:off x="3311823" y="5475137"/>
                <a:ext cx="1394782" cy="8921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3" name="Circle">
                <a:extLst>
                  <a:ext uri="{FF2B5EF4-FFF2-40B4-BE49-F238E27FC236}">
                    <a16:creationId xmlns:a16="http://schemas.microsoft.com/office/drawing/2014/main" id="{3830B906-06B3-4AB6-BA02-0CB6CC2D331C}"/>
                  </a:ext>
                </a:extLst>
              </p:cNvPr>
              <p:cNvSpPr/>
              <p:nvPr/>
            </p:nvSpPr>
            <p:spPr>
              <a:xfrm>
                <a:off x="4855841" y="5471878"/>
                <a:ext cx="182881" cy="17999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48" name="Filled Picture Placeholder 3">
            <a:extLst>
              <a:ext uri="{FF2B5EF4-FFF2-40B4-BE49-F238E27FC236}">
                <a16:creationId xmlns:a16="http://schemas.microsoft.com/office/drawing/2014/main" id="{8895C571-8044-4760-87EA-5DC10972B858}"/>
              </a:ext>
            </a:extLst>
          </p:cNvPr>
          <p:cNvGrpSpPr/>
          <p:nvPr/>
        </p:nvGrpSpPr>
        <p:grpSpPr>
          <a:xfrm>
            <a:off x="10872956" y="4159482"/>
            <a:ext cx="868680" cy="1060704"/>
            <a:chOff x="9438388" y="9067382"/>
            <a:chExt cx="1077208" cy="1317572"/>
          </a:xfrm>
        </p:grpSpPr>
        <p:sp>
          <p:nvSpPr>
            <p:cNvPr id="553" name="Item Container">
              <a:extLst>
                <a:ext uri="{FF2B5EF4-FFF2-40B4-BE49-F238E27FC236}">
                  <a16:creationId xmlns:a16="http://schemas.microsoft.com/office/drawing/2014/main" id="{240FD7A8-45B1-4A9A-96CA-1956B3D68E5C}"/>
                </a:ext>
              </a:extLst>
            </p:cNvPr>
            <p:cNvSpPr/>
            <p:nvPr/>
          </p:nvSpPr>
          <p:spPr>
            <a:xfrm>
              <a:off x="9438388" y="9067382"/>
              <a:ext cx="1077208" cy="1317572"/>
            </a:xfrm>
            <a:custGeom>
              <a:avLst/>
              <a:gdLst>
                <a:gd name="connsiteX0" fmla="*/ 0 w 1077208"/>
                <a:gd name="connsiteY0" fmla="*/ 28977 h 1317572"/>
                <a:gd name="connsiteX1" fmla="*/ 28977 w 1077208"/>
                <a:gd name="connsiteY1" fmla="*/ 0 h 1317572"/>
                <a:gd name="connsiteX2" fmla="*/ 548797 w 1077208"/>
                <a:gd name="connsiteY2" fmla="*/ 0 h 1317572"/>
                <a:gd name="connsiteX3" fmla="*/ 1048231 w 1077208"/>
                <a:gd name="connsiteY3" fmla="*/ 0 h 1317572"/>
                <a:gd name="connsiteX4" fmla="*/ 1077208 w 1077208"/>
                <a:gd name="connsiteY4" fmla="*/ 28977 h 1317572"/>
                <a:gd name="connsiteX5" fmla="*/ 1077208 w 1077208"/>
                <a:gd name="connsiteY5" fmla="*/ 620997 h 1317572"/>
                <a:gd name="connsiteX6" fmla="*/ 1077208 w 1077208"/>
                <a:gd name="connsiteY6" fmla="*/ 1288595 h 1317572"/>
                <a:gd name="connsiteX7" fmla="*/ 1048231 w 1077208"/>
                <a:gd name="connsiteY7" fmla="*/ 1317572 h 1317572"/>
                <a:gd name="connsiteX8" fmla="*/ 569182 w 1077208"/>
                <a:gd name="connsiteY8" fmla="*/ 1317572 h 1317572"/>
                <a:gd name="connsiteX9" fmla="*/ 28977 w 1077208"/>
                <a:gd name="connsiteY9" fmla="*/ 1317572 h 1317572"/>
                <a:gd name="connsiteX10" fmla="*/ 0 w 1077208"/>
                <a:gd name="connsiteY10" fmla="*/ 1288595 h 1317572"/>
                <a:gd name="connsiteX11" fmla="*/ 0 w 1077208"/>
                <a:gd name="connsiteY11" fmla="*/ 696575 h 1317572"/>
                <a:gd name="connsiteX12" fmla="*/ 0 w 1077208"/>
                <a:gd name="connsiteY12" fmla="*/ 28977 h 131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7208" h="1317572" fill="none" extrusionOk="0">
                  <a:moveTo>
                    <a:pt x="0" y="28977"/>
                  </a:moveTo>
                  <a:cubicBezTo>
                    <a:pt x="-1048" y="15617"/>
                    <a:pt x="15167" y="2304"/>
                    <a:pt x="28977" y="0"/>
                  </a:cubicBezTo>
                  <a:cubicBezTo>
                    <a:pt x="189787" y="-3920"/>
                    <a:pt x="389104" y="-19621"/>
                    <a:pt x="548797" y="0"/>
                  </a:cubicBezTo>
                  <a:cubicBezTo>
                    <a:pt x="708490" y="19621"/>
                    <a:pt x="906847" y="3276"/>
                    <a:pt x="1048231" y="0"/>
                  </a:cubicBezTo>
                  <a:cubicBezTo>
                    <a:pt x="1062717" y="332"/>
                    <a:pt x="1075363" y="14984"/>
                    <a:pt x="1077208" y="28977"/>
                  </a:cubicBezTo>
                  <a:cubicBezTo>
                    <a:pt x="1068919" y="148788"/>
                    <a:pt x="1092664" y="461358"/>
                    <a:pt x="1077208" y="620997"/>
                  </a:cubicBezTo>
                  <a:cubicBezTo>
                    <a:pt x="1061752" y="780636"/>
                    <a:pt x="1048393" y="1144514"/>
                    <a:pt x="1077208" y="1288595"/>
                  </a:cubicBezTo>
                  <a:cubicBezTo>
                    <a:pt x="1074708" y="1304337"/>
                    <a:pt x="1061169" y="1319828"/>
                    <a:pt x="1048231" y="1317572"/>
                  </a:cubicBezTo>
                  <a:cubicBezTo>
                    <a:pt x="878746" y="1311997"/>
                    <a:pt x="723064" y="1300388"/>
                    <a:pt x="569182" y="1317572"/>
                  </a:cubicBezTo>
                  <a:cubicBezTo>
                    <a:pt x="415300" y="1334756"/>
                    <a:pt x="137607" y="1311866"/>
                    <a:pt x="28977" y="1317572"/>
                  </a:cubicBezTo>
                  <a:cubicBezTo>
                    <a:pt x="11671" y="1317417"/>
                    <a:pt x="600" y="1302563"/>
                    <a:pt x="0" y="1288595"/>
                  </a:cubicBezTo>
                  <a:cubicBezTo>
                    <a:pt x="-28780" y="996768"/>
                    <a:pt x="-22012" y="985815"/>
                    <a:pt x="0" y="696575"/>
                  </a:cubicBezTo>
                  <a:cubicBezTo>
                    <a:pt x="22012" y="407335"/>
                    <a:pt x="25126" y="248505"/>
                    <a:pt x="0" y="28977"/>
                  </a:cubicBezTo>
                  <a:close/>
                </a:path>
                <a:path w="1077208" h="1317572" stroke="0" extrusionOk="0">
                  <a:moveTo>
                    <a:pt x="0" y="28977"/>
                  </a:moveTo>
                  <a:cubicBezTo>
                    <a:pt x="-831" y="10296"/>
                    <a:pt x="12470" y="223"/>
                    <a:pt x="28977" y="0"/>
                  </a:cubicBezTo>
                  <a:cubicBezTo>
                    <a:pt x="178322" y="-9236"/>
                    <a:pt x="421028" y="14644"/>
                    <a:pt x="538604" y="0"/>
                  </a:cubicBezTo>
                  <a:cubicBezTo>
                    <a:pt x="656180" y="-14644"/>
                    <a:pt x="924709" y="-9353"/>
                    <a:pt x="1048231" y="0"/>
                  </a:cubicBezTo>
                  <a:cubicBezTo>
                    <a:pt x="1062757" y="-1785"/>
                    <a:pt x="1074880" y="12564"/>
                    <a:pt x="1077208" y="28977"/>
                  </a:cubicBezTo>
                  <a:cubicBezTo>
                    <a:pt x="1073036" y="242034"/>
                    <a:pt x="1051221" y="494556"/>
                    <a:pt x="1077208" y="671382"/>
                  </a:cubicBezTo>
                  <a:cubicBezTo>
                    <a:pt x="1103195" y="848208"/>
                    <a:pt x="1057611" y="1145321"/>
                    <a:pt x="1077208" y="1288595"/>
                  </a:cubicBezTo>
                  <a:cubicBezTo>
                    <a:pt x="1076729" y="1305404"/>
                    <a:pt x="1066530" y="1318024"/>
                    <a:pt x="1048231" y="1317572"/>
                  </a:cubicBezTo>
                  <a:cubicBezTo>
                    <a:pt x="856702" y="1311924"/>
                    <a:pt x="677981" y="1325197"/>
                    <a:pt x="538604" y="1317572"/>
                  </a:cubicBezTo>
                  <a:cubicBezTo>
                    <a:pt x="399227" y="1309947"/>
                    <a:pt x="142003" y="1317351"/>
                    <a:pt x="28977" y="1317572"/>
                  </a:cubicBezTo>
                  <a:cubicBezTo>
                    <a:pt x="10717" y="1320139"/>
                    <a:pt x="1961" y="1306259"/>
                    <a:pt x="0" y="1288595"/>
                  </a:cubicBezTo>
                  <a:cubicBezTo>
                    <a:pt x="-11278" y="989058"/>
                    <a:pt x="-9088" y="927402"/>
                    <a:pt x="0" y="683978"/>
                  </a:cubicBezTo>
                  <a:cubicBezTo>
                    <a:pt x="9088" y="440554"/>
                    <a:pt x="-905" y="323501"/>
                    <a:pt x="0" y="2897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898845589">
                    <a:prstGeom prst="roundRect">
                      <a:avLst>
                        <a:gd name="adj" fmla="val 2690"/>
                      </a:avLst>
                    </a:prstGeom>
                    <ask:type>
                      <ask:lineSketchFreehand/>
                    </ask:type>
                    <ask:seed>2898845589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Text Placeholder">
              <a:extLst>
                <a:ext uri="{FF2B5EF4-FFF2-40B4-BE49-F238E27FC236}">
                  <a16:creationId xmlns:a16="http://schemas.microsoft.com/office/drawing/2014/main" id="{C1682C2E-4154-4D9D-8AB3-A4D0F041C2F3}"/>
                </a:ext>
              </a:extLst>
            </p:cNvPr>
            <p:cNvSpPr txBox="1"/>
            <p:nvPr/>
          </p:nvSpPr>
          <p:spPr>
            <a:xfrm>
              <a:off x="9537028" y="10034601"/>
              <a:ext cx="904946" cy="1869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Short Title</a:t>
              </a:r>
            </a:p>
            <a:p>
              <a:r>
                <a:rPr lang="en-US" sz="6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Subtitle</a:t>
              </a:r>
            </a:p>
          </p:txBody>
        </p:sp>
        <p:sp>
          <p:nvSpPr>
            <p:cNvPr id="555" name="Picture Placeholder Background">
              <a:extLst>
                <a:ext uri="{FF2B5EF4-FFF2-40B4-BE49-F238E27FC236}">
                  <a16:creationId xmlns:a16="http://schemas.microsoft.com/office/drawing/2014/main" id="{531C32A7-D6AF-484E-9751-71D7428DB9DB}"/>
                </a:ext>
              </a:extLst>
            </p:cNvPr>
            <p:cNvSpPr/>
            <p:nvPr/>
          </p:nvSpPr>
          <p:spPr>
            <a:xfrm>
              <a:off x="9502438" y="9126082"/>
              <a:ext cx="940956" cy="831380"/>
            </a:xfrm>
            <a:custGeom>
              <a:avLst/>
              <a:gdLst>
                <a:gd name="connsiteX0" fmla="*/ 0 w 940956"/>
                <a:gd name="connsiteY0" fmla="*/ 16603 h 831380"/>
                <a:gd name="connsiteX1" fmla="*/ 16603 w 940956"/>
                <a:gd name="connsiteY1" fmla="*/ 0 h 831380"/>
                <a:gd name="connsiteX2" fmla="*/ 488633 w 940956"/>
                <a:gd name="connsiteY2" fmla="*/ 0 h 831380"/>
                <a:gd name="connsiteX3" fmla="*/ 924353 w 940956"/>
                <a:gd name="connsiteY3" fmla="*/ 0 h 831380"/>
                <a:gd name="connsiteX4" fmla="*/ 940956 w 940956"/>
                <a:gd name="connsiteY4" fmla="*/ 16603 h 831380"/>
                <a:gd name="connsiteX5" fmla="*/ 940956 w 940956"/>
                <a:gd name="connsiteY5" fmla="*/ 399727 h 831380"/>
                <a:gd name="connsiteX6" fmla="*/ 940956 w 940956"/>
                <a:gd name="connsiteY6" fmla="*/ 814777 h 831380"/>
                <a:gd name="connsiteX7" fmla="*/ 924353 w 940956"/>
                <a:gd name="connsiteY7" fmla="*/ 831380 h 831380"/>
                <a:gd name="connsiteX8" fmla="*/ 497711 w 940956"/>
                <a:gd name="connsiteY8" fmla="*/ 831380 h 831380"/>
                <a:gd name="connsiteX9" fmla="*/ 16603 w 940956"/>
                <a:gd name="connsiteY9" fmla="*/ 831380 h 831380"/>
                <a:gd name="connsiteX10" fmla="*/ 0 w 940956"/>
                <a:gd name="connsiteY10" fmla="*/ 814777 h 831380"/>
                <a:gd name="connsiteX11" fmla="*/ 0 w 940956"/>
                <a:gd name="connsiteY11" fmla="*/ 407708 h 831380"/>
                <a:gd name="connsiteX12" fmla="*/ 0 w 940956"/>
                <a:gd name="connsiteY12" fmla="*/ 16603 h 831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40956" h="831380" fill="none" extrusionOk="0">
                  <a:moveTo>
                    <a:pt x="0" y="16603"/>
                  </a:moveTo>
                  <a:cubicBezTo>
                    <a:pt x="1874" y="6998"/>
                    <a:pt x="7548" y="-231"/>
                    <a:pt x="16603" y="0"/>
                  </a:cubicBezTo>
                  <a:cubicBezTo>
                    <a:pt x="250492" y="-9649"/>
                    <a:pt x="326904" y="20614"/>
                    <a:pt x="488633" y="0"/>
                  </a:cubicBezTo>
                  <a:cubicBezTo>
                    <a:pt x="650362" y="-20614"/>
                    <a:pt x="735832" y="7509"/>
                    <a:pt x="924353" y="0"/>
                  </a:cubicBezTo>
                  <a:cubicBezTo>
                    <a:pt x="933613" y="-1512"/>
                    <a:pt x="941653" y="8096"/>
                    <a:pt x="940956" y="16603"/>
                  </a:cubicBezTo>
                  <a:cubicBezTo>
                    <a:pt x="941709" y="184047"/>
                    <a:pt x="936034" y="300586"/>
                    <a:pt x="940956" y="399727"/>
                  </a:cubicBezTo>
                  <a:cubicBezTo>
                    <a:pt x="945878" y="498868"/>
                    <a:pt x="935681" y="713037"/>
                    <a:pt x="940956" y="814777"/>
                  </a:cubicBezTo>
                  <a:cubicBezTo>
                    <a:pt x="940971" y="824566"/>
                    <a:pt x="932980" y="830546"/>
                    <a:pt x="924353" y="831380"/>
                  </a:cubicBezTo>
                  <a:cubicBezTo>
                    <a:pt x="814457" y="842773"/>
                    <a:pt x="629161" y="819317"/>
                    <a:pt x="497711" y="831380"/>
                  </a:cubicBezTo>
                  <a:cubicBezTo>
                    <a:pt x="366261" y="843443"/>
                    <a:pt x="166565" y="842649"/>
                    <a:pt x="16603" y="831380"/>
                  </a:cubicBezTo>
                  <a:cubicBezTo>
                    <a:pt x="8845" y="832148"/>
                    <a:pt x="1266" y="824485"/>
                    <a:pt x="0" y="814777"/>
                  </a:cubicBezTo>
                  <a:cubicBezTo>
                    <a:pt x="18452" y="650559"/>
                    <a:pt x="15937" y="560411"/>
                    <a:pt x="0" y="407708"/>
                  </a:cubicBezTo>
                  <a:cubicBezTo>
                    <a:pt x="-15937" y="255005"/>
                    <a:pt x="-3029" y="134122"/>
                    <a:pt x="0" y="16603"/>
                  </a:cubicBezTo>
                  <a:close/>
                </a:path>
                <a:path w="940956" h="831380" stroke="0" extrusionOk="0">
                  <a:moveTo>
                    <a:pt x="0" y="16603"/>
                  </a:moveTo>
                  <a:cubicBezTo>
                    <a:pt x="1507" y="6114"/>
                    <a:pt x="7211" y="-56"/>
                    <a:pt x="16603" y="0"/>
                  </a:cubicBezTo>
                  <a:cubicBezTo>
                    <a:pt x="126699" y="-7563"/>
                    <a:pt x="346133" y="12458"/>
                    <a:pt x="443246" y="0"/>
                  </a:cubicBezTo>
                  <a:cubicBezTo>
                    <a:pt x="540359" y="-12458"/>
                    <a:pt x="713023" y="20829"/>
                    <a:pt x="924353" y="0"/>
                  </a:cubicBezTo>
                  <a:cubicBezTo>
                    <a:pt x="932522" y="514"/>
                    <a:pt x="939483" y="8512"/>
                    <a:pt x="940956" y="16603"/>
                  </a:cubicBezTo>
                  <a:cubicBezTo>
                    <a:pt x="923402" y="156226"/>
                    <a:pt x="948260" y="267442"/>
                    <a:pt x="940956" y="431653"/>
                  </a:cubicBezTo>
                  <a:cubicBezTo>
                    <a:pt x="933653" y="595864"/>
                    <a:pt x="942172" y="628921"/>
                    <a:pt x="940956" y="814777"/>
                  </a:cubicBezTo>
                  <a:cubicBezTo>
                    <a:pt x="942728" y="824337"/>
                    <a:pt x="931723" y="832436"/>
                    <a:pt x="924353" y="831380"/>
                  </a:cubicBezTo>
                  <a:cubicBezTo>
                    <a:pt x="754625" y="847310"/>
                    <a:pt x="698197" y="837366"/>
                    <a:pt x="488633" y="831380"/>
                  </a:cubicBezTo>
                  <a:cubicBezTo>
                    <a:pt x="279069" y="825394"/>
                    <a:pt x="133568" y="830433"/>
                    <a:pt x="16603" y="831380"/>
                  </a:cubicBezTo>
                  <a:cubicBezTo>
                    <a:pt x="8000" y="832360"/>
                    <a:pt x="1348" y="824926"/>
                    <a:pt x="0" y="814777"/>
                  </a:cubicBezTo>
                  <a:cubicBezTo>
                    <a:pt x="11988" y="677358"/>
                    <a:pt x="2674" y="535187"/>
                    <a:pt x="0" y="423672"/>
                  </a:cubicBezTo>
                  <a:cubicBezTo>
                    <a:pt x="-2674" y="312158"/>
                    <a:pt x="19460" y="153576"/>
                    <a:pt x="0" y="1660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825056982">
                    <a:prstGeom prst="roundRect">
                      <a:avLst>
                        <a:gd name="adj" fmla="val 1997"/>
                      </a:avLst>
                    </a:prstGeom>
                    <ask:type>
                      <ask:lineSketchFreehand/>
                    </ask:type>
                    <ask:seed>1825056982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6" name="Picture Placeholder Graphic">
              <a:extLst>
                <a:ext uri="{FF2B5EF4-FFF2-40B4-BE49-F238E27FC236}">
                  <a16:creationId xmlns:a16="http://schemas.microsoft.com/office/drawing/2014/main" id="{FAE4554F-4D0D-492F-8600-C7056719832A}"/>
                </a:ext>
              </a:extLst>
            </p:cNvPr>
            <p:cNvGrpSpPr/>
            <p:nvPr/>
          </p:nvGrpSpPr>
          <p:grpSpPr>
            <a:xfrm>
              <a:off x="9686729" y="9420926"/>
              <a:ext cx="549040" cy="266600"/>
              <a:chOff x="9686729" y="9420926"/>
              <a:chExt cx="549040" cy="266600"/>
            </a:xfrm>
          </p:grpSpPr>
          <p:sp>
            <p:nvSpPr>
              <p:cNvPr id="557" name="Triangle 2">
                <a:extLst>
                  <a:ext uri="{FF2B5EF4-FFF2-40B4-BE49-F238E27FC236}">
                    <a16:creationId xmlns:a16="http://schemas.microsoft.com/office/drawing/2014/main" id="{DE7E0143-AFD0-46E4-B86C-96DC12C9D79C}"/>
                  </a:ext>
                </a:extLst>
              </p:cNvPr>
              <p:cNvSpPr/>
              <p:nvPr/>
            </p:nvSpPr>
            <p:spPr>
              <a:xfrm>
                <a:off x="9904499" y="9475625"/>
                <a:ext cx="331270" cy="211901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8" name="Triangle 1">
                <a:extLst>
                  <a:ext uri="{FF2B5EF4-FFF2-40B4-BE49-F238E27FC236}">
                    <a16:creationId xmlns:a16="http://schemas.microsoft.com/office/drawing/2014/main" id="{266B3202-75F8-4521-BAB9-99722BFE6DEE}"/>
                  </a:ext>
                </a:extLst>
              </p:cNvPr>
              <p:cNvSpPr/>
              <p:nvPr/>
            </p:nvSpPr>
            <p:spPr>
              <a:xfrm>
                <a:off x="9686729" y="9421906"/>
                <a:ext cx="415250" cy="265620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9" name="Circle">
                <a:extLst>
                  <a:ext uri="{FF2B5EF4-FFF2-40B4-BE49-F238E27FC236}">
                    <a16:creationId xmlns:a16="http://schemas.microsoft.com/office/drawing/2014/main" id="{718FD9E4-0DCD-45D0-AD6A-03BC1282C2CE}"/>
                  </a:ext>
                </a:extLst>
              </p:cNvPr>
              <p:cNvSpPr/>
              <p:nvPr/>
            </p:nvSpPr>
            <p:spPr>
              <a:xfrm>
                <a:off x="10146409" y="9420926"/>
                <a:ext cx="54447" cy="5358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49" name="Filled Picture Placeholder 2">
            <a:extLst>
              <a:ext uri="{FF2B5EF4-FFF2-40B4-BE49-F238E27FC236}">
                <a16:creationId xmlns:a16="http://schemas.microsoft.com/office/drawing/2014/main" id="{DAA74DD7-051E-46C6-A572-C96A2B63EB0C}"/>
              </a:ext>
            </a:extLst>
          </p:cNvPr>
          <p:cNvGrpSpPr/>
          <p:nvPr/>
        </p:nvGrpSpPr>
        <p:grpSpPr>
          <a:xfrm>
            <a:off x="9536496" y="4210344"/>
            <a:ext cx="1033272" cy="1060704"/>
            <a:chOff x="7977107" y="9082425"/>
            <a:chExt cx="1263335" cy="1317578"/>
          </a:xfrm>
        </p:grpSpPr>
        <p:sp>
          <p:nvSpPr>
            <p:cNvPr id="545" name="Item Container">
              <a:extLst>
                <a:ext uri="{FF2B5EF4-FFF2-40B4-BE49-F238E27FC236}">
                  <a16:creationId xmlns:a16="http://schemas.microsoft.com/office/drawing/2014/main" id="{C824E858-1542-4CCB-819A-E7F99E712E0C}"/>
                </a:ext>
              </a:extLst>
            </p:cNvPr>
            <p:cNvSpPr/>
            <p:nvPr/>
          </p:nvSpPr>
          <p:spPr>
            <a:xfrm>
              <a:off x="7977107" y="9082430"/>
              <a:ext cx="1263335" cy="1317573"/>
            </a:xfrm>
            <a:custGeom>
              <a:avLst/>
              <a:gdLst>
                <a:gd name="connsiteX0" fmla="*/ 0 w 1263335"/>
                <a:gd name="connsiteY0" fmla="*/ 12545 h 1317573"/>
                <a:gd name="connsiteX1" fmla="*/ 12545 w 1263335"/>
                <a:gd name="connsiteY1" fmla="*/ 0 h 1317573"/>
                <a:gd name="connsiteX2" fmla="*/ 656432 w 1263335"/>
                <a:gd name="connsiteY2" fmla="*/ 0 h 1317573"/>
                <a:gd name="connsiteX3" fmla="*/ 1250790 w 1263335"/>
                <a:gd name="connsiteY3" fmla="*/ 0 h 1317573"/>
                <a:gd name="connsiteX4" fmla="*/ 1263335 w 1263335"/>
                <a:gd name="connsiteY4" fmla="*/ 12545 h 1317573"/>
                <a:gd name="connsiteX5" fmla="*/ 1263335 w 1263335"/>
                <a:gd name="connsiteY5" fmla="*/ 632937 h 1317573"/>
                <a:gd name="connsiteX6" fmla="*/ 1263335 w 1263335"/>
                <a:gd name="connsiteY6" fmla="*/ 1305028 h 1317573"/>
                <a:gd name="connsiteX7" fmla="*/ 1250790 w 1263335"/>
                <a:gd name="connsiteY7" fmla="*/ 1317573 h 1317573"/>
                <a:gd name="connsiteX8" fmla="*/ 668815 w 1263335"/>
                <a:gd name="connsiteY8" fmla="*/ 1317573 h 1317573"/>
                <a:gd name="connsiteX9" fmla="*/ 12545 w 1263335"/>
                <a:gd name="connsiteY9" fmla="*/ 1317573 h 1317573"/>
                <a:gd name="connsiteX10" fmla="*/ 0 w 1263335"/>
                <a:gd name="connsiteY10" fmla="*/ 1305028 h 1317573"/>
                <a:gd name="connsiteX11" fmla="*/ 0 w 1263335"/>
                <a:gd name="connsiteY11" fmla="*/ 645862 h 1317573"/>
                <a:gd name="connsiteX12" fmla="*/ 0 w 1263335"/>
                <a:gd name="connsiteY12" fmla="*/ 12545 h 131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3335" h="1317573" fill="none" extrusionOk="0">
                  <a:moveTo>
                    <a:pt x="0" y="12545"/>
                  </a:moveTo>
                  <a:cubicBezTo>
                    <a:pt x="1477" y="5274"/>
                    <a:pt x="5840" y="-448"/>
                    <a:pt x="12545" y="0"/>
                  </a:cubicBezTo>
                  <a:cubicBezTo>
                    <a:pt x="146218" y="7478"/>
                    <a:pt x="487364" y="-2867"/>
                    <a:pt x="656432" y="0"/>
                  </a:cubicBezTo>
                  <a:cubicBezTo>
                    <a:pt x="825500" y="2867"/>
                    <a:pt x="1117808" y="-29597"/>
                    <a:pt x="1250790" y="0"/>
                  </a:cubicBezTo>
                  <a:cubicBezTo>
                    <a:pt x="1257801" y="-1402"/>
                    <a:pt x="1263481" y="5756"/>
                    <a:pt x="1263335" y="12545"/>
                  </a:cubicBezTo>
                  <a:cubicBezTo>
                    <a:pt x="1266604" y="277369"/>
                    <a:pt x="1270778" y="400820"/>
                    <a:pt x="1263335" y="632937"/>
                  </a:cubicBezTo>
                  <a:cubicBezTo>
                    <a:pt x="1255892" y="865054"/>
                    <a:pt x="1255199" y="1118922"/>
                    <a:pt x="1263335" y="1305028"/>
                  </a:cubicBezTo>
                  <a:cubicBezTo>
                    <a:pt x="1263351" y="1312607"/>
                    <a:pt x="1256898" y="1316312"/>
                    <a:pt x="1250790" y="1317573"/>
                  </a:cubicBezTo>
                  <a:cubicBezTo>
                    <a:pt x="1106016" y="1327966"/>
                    <a:pt x="949120" y="1299996"/>
                    <a:pt x="668815" y="1317573"/>
                  </a:cubicBezTo>
                  <a:cubicBezTo>
                    <a:pt x="388511" y="1335150"/>
                    <a:pt x="203312" y="1346389"/>
                    <a:pt x="12545" y="1317573"/>
                  </a:cubicBezTo>
                  <a:cubicBezTo>
                    <a:pt x="6707" y="1318166"/>
                    <a:pt x="1374" y="1312540"/>
                    <a:pt x="0" y="1305028"/>
                  </a:cubicBezTo>
                  <a:cubicBezTo>
                    <a:pt x="17748" y="1089795"/>
                    <a:pt x="18030" y="944220"/>
                    <a:pt x="0" y="645862"/>
                  </a:cubicBezTo>
                  <a:cubicBezTo>
                    <a:pt x="-18030" y="347504"/>
                    <a:pt x="22016" y="258876"/>
                    <a:pt x="0" y="12545"/>
                  </a:cubicBezTo>
                  <a:close/>
                </a:path>
                <a:path w="1263335" h="1317573" stroke="0" extrusionOk="0">
                  <a:moveTo>
                    <a:pt x="0" y="12545"/>
                  </a:moveTo>
                  <a:cubicBezTo>
                    <a:pt x="603" y="5090"/>
                    <a:pt x="5315" y="-76"/>
                    <a:pt x="12545" y="0"/>
                  </a:cubicBezTo>
                  <a:cubicBezTo>
                    <a:pt x="171220" y="2342"/>
                    <a:pt x="391273" y="-17550"/>
                    <a:pt x="594520" y="0"/>
                  </a:cubicBezTo>
                  <a:cubicBezTo>
                    <a:pt x="797767" y="17550"/>
                    <a:pt x="1021589" y="-32155"/>
                    <a:pt x="1250790" y="0"/>
                  </a:cubicBezTo>
                  <a:cubicBezTo>
                    <a:pt x="1257041" y="348"/>
                    <a:pt x="1263147" y="5755"/>
                    <a:pt x="1263335" y="12545"/>
                  </a:cubicBezTo>
                  <a:cubicBezTo>
                    <a:pt x="1229968" y="191256"/>
                    <a:pt x="1294839" y="384035"/>
                    <a:pt x="1263335" y="684636"/>
                  </a:cubicBezTo>
                  <a:cubicBezTo>
                    <a:pt x="1231831" y="985237"/>
                    <a:pt x="1261881" y="1042457"/>
                    <a:pt x="1263335" y="1305028"/>
                  </a:cubicBezTo>
                  <a:cubicBezTo>
                    <a:pt x="1264381" y="1312186"/>
                    <a:pt x="1256677" y="1318183"/>
                    <a:pt x="1250790" y="1317573"/>
                  </a:cubicBezTo>
                  <a:cubicBezTo>
                    <a:pt x="980662" y="1303135"/>
                    <a:pt x="864870" y="1334614"/>
                    <a:pt x="656432" y="1317573"/>
                  </a:cubicBezTo>
                  <a:cubicBezTo>
                    <a:pt x="447994" y="1300532"/>
                    <a:pt x="304271" y="1349596"/>
                    <a:pt x="12545" y="1317573"/>
                  </a:cubicBezTo>
                  <a:cubicBezTo>
                    <a:pt x="5707" y="1317728"/>
                    <a:pt x="1296" y="1312898"/>
                    <a:pt x="0" y="1305028"/>
                  </a:cubicBezTo>
                  <a:cubicBezTo>
                    <a:pt x="14238" y="1159411"/>
                    <a:pt x="-31551" y="934241"/>
                    <a:pt x="0" y="671711"/>
                  </a:cubicBezTo>
                  <a:cubicBezTo>
                    <a:pt x="31551" y="409181"/>
                    <a:pt x="-688" y="217858"/>
                    <a:pt x="0" y="1254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825056982">
                    <a:prstGeom prst="roundRect">
                      <a:avLst>
                        <a:gd name="adj" fmla="val 993"/>
                      </a:avLst>
                    </a:prstGeom>
                    <ask:type>
                      <ask:lineSketchFreehand/>
                    </ask:type>
                    <ask:seed>1825056982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Picture Placeholder">
              <a:extLst>
                <a:ext uri="{FF2B5EF4-FFF2-40B4-BE49-F238E27FC236}">
                  <a16:creationId xmlns:a16="http://schemas.microsoft.com/office/drawing/2014/main" id="{172C8085-F7B4-4E42-BA85-108D53E084BA}"/>
                </a:ext>
              </a:extLst>
            </p:cNvPr>
            <p:cNvSpPr/>
            <p:nvPr/>
          </p:nvSpPr>
          <p:spPr>
            <a:xfrm flipV="1">
              <a:off x="7977107" y="9082425"/>
              <a:ext cx="1263335" cy="780708"/>
            </a:xfrm>
            <a:custGeom>
              <a:avLst/>
              <a:gdLst>
                <a:gd name="connsiteX0" fmla="*/ 0 w 1263335"/>
                <a:gd name="connsiteY0" fmla="*/ 15591 h 780708"/>
                <a:gd name="connsiteX1" fmla="*/ 15591 w 1263335"/>
                <a:gd name="connsiteY1" fmla="*/ 0 h 780708"/>
                <a:gd name="connsiteX2" fmla="*/ 643989 w 1263335"/>
                <a:gd name="connsiteY2" fmla="*/ 0 h 780708"/>
                <a:gd name="connsiteX3" fmla="*/ 1247744 w 1263335"/>
                <a:gd name="connsiteY3" fmla="*/ 0 h 780708"/>
                <a:gd name="connsiteX4" fmla="*/ 1263335 w 1263335"/>
                <a:gd name="connsiteY4" fmla="*/ 15591 h 780708"/>
                <a:gd name="connsiteX5" fmla="*/ 1263335 w 1263335"/>
                <a:gd name="connsiteY5" fmla="*/ 375363 h 780708"/>
                <a:gd name="connsiteX6" fmla="*/ 1263335 w 1263335"/>
                <a:gd name="connsiteY6" fmla="*/ 765117 h 780708"/>
                <a:gd name="connsiteX7" fmla="*/ 1247744 w 1263335"/>
                <a:gd name="connsiteY7" fmla="*/ 780708 h 780708"/>
                <a:gd name="connsiteX8" fmla="*/ 619346 w 1263335"/>
                <a:gd name="connsiteY8" fmla="*/ 780708 h 780708"/>
                <a:gd name="connsiteX9" fmla="*/ 15591 w 1263335"/>
                <a:gd name="connsiteY9" fmla="*/ 780708 h 780708"/>
                <a:gd name="connsiteX10" fmla="*/ 0 w 1263335"/>
                <a:gd name="connsiteY10" fmla="*/ 765117 h 780708"/>
                <a:gd name="connsiteX11" fmla="*/ 0 w 1263335"/>
                <a:gd name="connsiteY11" fmla="*/ 382859 h 780708"/>
                <a:gd name="connsiteX12" fmla="*/ 0 w 1263335"/>
                <a:gd name="connsiteY12" fmla="*/ 15591 h 780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3335" h="780708" fill="none" extrusionOk="0">
                  <a:moveTo>
                    <a:pt x="0" y="15591"/>
                  </a:moveTo>
                  <a:cubicBezTo>
                    <a:pt x="-1138" y="7167"/>
                    <a:pt x="5651" y="-917"/>
                    <a:pt x="15591" y="0"/>
                  </a:cubicBezTo>
                  <a:cubicBezTo>
                    <a:pt x="176089" y="-3665"/>
                    <a:pt x="409831" y="-18519"/>
                    <a:pt x="643989" y="0"/>
                  </a:cubicBezTo>
                  <a:cubicBezTo>
                    <a:pt x="878147" y="18519"/>
                    <a:pt x="1017014" y="-24409"/>
                    <a:pt x="1247744" y="0"/>
                  </a:cubicBezTo>
                  <a:cubicBezTo>
                    <a:pt x="1255405" y="1699"/>
                    <a:pt x="1263746" y="7285"/>
                    <a:pt x="1263335" y="15591"/>
                  </a:cubicBezTo>
                  <a:cubicBezTo>
                    <a:pt x="1265117" y="148102"/>
                    <a:pt x="1279406" y="210986"/>
                    <a:pt x="1263335" y="375363"/>
                  </a:cubicBezTo>
                  <a:cubicBezTo>
                    <a:pt x="1247264" y="539740"/>
                    <a:pt x="1246910" y="657731"/>
                    <a:pt x="1263335" y="765117"/>
                  </a:cubicBezTo>
                  <a:cubicBezTo>
                    <a:pt x="1263728" y="774507"/>
                    <a:pt x="1254940" y="781454"/>
                    <a:pt x="1247744" y="780708"/>
                  </a:cubicBezTo>
                  <a:cubicBezTo>
                    <a:pt x="1045412" y="803683"/>
                    <a:pt x="781168" y="757582"/>
                    <a:pt x="619346" y="780708"/>
                  </a:cubicBezTo>
                  <a:cubicBezTo>
                    <a:pt x="457524" y="803834"/>
                    <a:pt x="289385" y="753793"/>
                    <a:pt x="15591" y="780708"/>
                  </a:cubicBezTo>
                  <a:cubicBezTo>
                    <a:pt x="6790" y="781090"/>
                    <a:pt x="-1129" y="772230"/>
                    <a:pt x="0" y="765117"/>
                  </a:cubicBezTo>
                  <a:cubicBezTo>
                    <a:pt x="14942" y="645708"/>
                    <a:pt x="14244" y="565554"/>
                    <a:pt x="0" y="382859"/>
                  </a:cubicBezTo>
                  <a:cubicBezTo>
                    <a:pt x="-14244" y="200164"/>
                    <a:pt x="-11638" y="165246"/>
                    <a:pt x="0" y="15591"/>
                  </a:cubicBezTo>
                  <a:close/>
                </a:path>
                <a:path w="1263335" h="780708" stroke="0" extrusionOk="0">
                  <a:moveTo>
                    <a:pt x="0" y="15591"/>
                  </a:moveTo>
                  <a:cubicBezTo>
                    <a:pt x="-212" y="6849"/>
                    <a:pt x="5365" y="606"/>
                    <a:pt x="15591" y="0"/>
                  </a:cubicBezTo>
                  <a:cubicBezTo>
                    <a:pt x="163439" y="-13397"/>
                    <a:pt x="464394" y="-17807"/>
                    <a:pt x="656311" y="0"/>
                  </a:cubicBezTo>
                  <a:cubicBezTo>
                    <a:pt x="848228" y="17807"/>
                    <a:pt x="1127039" y="-6654"/>
                    <a:pt x="1247744" y="0"/>
                  </a:cubicBezTo>
                  <a:cubicBezTo>
                    <a:pt x="1256135" y="-120"/>
                    <a:pt x="1264930" y="7742"/>
                    <a:pt x="1263335" y="15591"/>
                  </a:cubicBezTo>
                  <a:cubicBezTo>
                    <a:pt x="1279043" y="112796"/>
                    <a:pt x="1259627" y="294758"/>
                    <a:pt x="1263335" y="375363"/>
                  </a:cubicBezTo>
                  <a:cubicBezTo>
                    <a:pt x="1267043" y="455968"/>
                    <a:pt x="1249808" y="592661"/>
                    <a:pt x="1263335" y="765117"/>
                  </a:cubicBezTo>
                  <a:cubicBezTo>
                    <a:pt x="1263203" y="772472"/>
                    <a:pt x="1255652" y="781685"/>
                    <a:pt x="1247744" y="780708"/>
                  </a:cubicBezTo>
                  <a:cubicBezTo>
                    <a:pt x="1015246" y="753320"/>
                    <a:pt x="811251" y="764209"/>
                    <a:pt x="656311" y="780708"/>
                  </a:cubicBezTo>
                  <a:cubicBezTo>
                    <a:pt x="501371" y="797207"/>
                    <a:pt x="289756" y="796154"/>
                    <a:pt x="15591" y="780708"/>
                  </a:cubicBezTo>
                  <a:cubicBezTo>
                    <a:pt x="8047" y="782297"/>
                    <a:pt x="162" y="775401"/>
                    <a:pt x="0" y="765117"/>
                  </a:cubicBezTo>
                  <a:cubicBezTo>
                    <a:pt x="12742" y="643844"/>
                    <a:pt x="9690" y="566426"/>
                    <a:pt x="0" y="412840"/>
                  </a:cubicBezTo>
                  <a:cubicBezTo>
                    <a:pt x="-9690" y="259254"/>
                    <a:pt x="19068" y="151802"/>
                    <a:pt x="0" y="1559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>
                        <a:gd name="adj" fmla="val 1997"/>
                      </a:avLst>
                    </a:prstGeom>
                    <ask:type>
                      <ask:lineSketchFreehand/>
                    </ask:type>
                    <ask:seed>1219033472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Text Placeholder">
              <a:extLst>
                <a:ext uri="{FF2B5EF4-FFF2-40B4-BE49-F238E27FC236}">
                  <a16:creationId xmlns:a16="http://schemas.microsoft.com/office/drawing/2014/main" id="{0E038BF7-BB5D-415B-8903-18A25F4B8A1A}"/>
                </a:ext>
              </a:extLst>
            </p:cNvPr>
            <p:cNvSpPr txBox="1"/>
            <p:nvPr/>
          </p:nvSpPr>
          <p:spPr>
            <a:xfrm>
              <a:off x="8063260" y="9943395"/>
              <a:ext cx="1093257" cy="1869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Short Title</a:t>
              </a:r>
            </a:p>
            <a:p>
              <a:pPr algn="ctr"/>
              <a:r>
                <a:rPr lang="en-US" sz="6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Subtitle</a:t>
              </a:r>
            </a:p>
          </p:txBody>
        </p:sp>
        <p:grpSp>
          <p:nvGrpSpPr>
            <p:cNvPr id="548" name="Picture Placeholder Graphic">
              <a:extLst>
                <a:ext uri="{FF2B5EF4-FFF2-40B4-BE49-F238E27FC236}">
                  <a16:creationId xmlns:a16="http://schemas.microsoft.com/office/drawing/2014/main" id="{A2B9EBBE-CCBC-47B4-A578-DD0B29C33023}"/>
                </a:ext>
              </a:extLst>
            </p:cNvPr>
            <p:cNvGrpSpPr/>
            <p:nvPr/>
          </p:nvGrpSpPr>
          <p:grpSpPr>
            <a:xfrm>
              <a:off x="8294167" y="9357860"/>
              <a:ext cx="628542" cy="305205"/>
              <a:chOff x="3311823" y="5344496"/>
              <a:chExt cx="1844171" cy="895483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50" name="Triangle 2">
                <a:extLst>
                  <a:ext uri="{FF2B5EF4-FFF2-40B4-BE49-F238E27FC236}">
                    <a16:creationId xmlns:a16="http://schemas.microsoft.com/office/drawing/2014/main" id="{46B9E842-98DC-420B-B5F0-EEDD10795C66}"/>
                  </a:ext>
                </a:extLst>
              </p:cNvPr>
              <p:cNvSpPr/>
              <p:nvPr/>
            </p:nvSpPr>
            <p:spPr>
              <a:xfrm>
                <a:off x="4043293" y="5528225"/>
                <a:ext cx="1112701" cy="71175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Triangle 1">
                <a:extLst>
                  <a:ext uri="{FF2B5EF4-FFF2-40B4-BE49-F238E27FC236}">
                    <a16:creationId xmlns:a16="http://schemas.microsoft.com/office/drawing/2014/main" id="{B5C287C0-55F0-4CBC-ACBB-16A06AD22A9B}"/>
                  </a:ext>
                </a:extLst>
              </p:cNvPr>
              <p:cNvSpPr/>
              <p:nvPr/>
            </p:nvSpPr>
            <p:spPr>
              <a:xfrm>
                <a:off x="3311823" y="5347787"/>
                <a:ext cx="1394784" cy="892192"/>
              </a:xfrm>
              <a:prstGeom prst="triangl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Circle">
                <a:extLst>
                  <a:ext uri="{FF2B5EF4-FFF2-40B4-BE49-F238E27FC236}">
                    <a16:creationId xmlns:a16="http://schemas.microsoft.com/office/drawing/2014/main" id="{53E382DB-5871-489F-9542-01493D96136C}"/>
                  </a:ext>
                </a:extLst>
              </p:cNvPr>
              <p:cNvSpPr/>
              <p:nvPr/>
            </p:nvSpPr>
            <p:spPr>
              <a:xfrm>
                <a:off x="4855842" y="5344496"/>
                <a:ext cx="182880" cy="1799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9" name="Item Button">
              <a:extLst>
                <a:ext uri="{FF2B5EF4-FFF2-40B4-BE49-F238E27FC236}">
                  <a16:creationId xmlns:a16="http://schemas.microsoft.com/office/drawing/2014/main" id="{5CF3619D-5ECC-47B5-BDDC-F3A156C97FC7}"/>
                </a:ext>
              </a:extLst>
            </p:cNvPr>
            <p:cNvSpPr/>
            <p:nvPr/>
          </p:nvSpPr>
          <p:spPr>
            <a:xfrm>
              <a:off x="8253051" y="10201083"/>
              <a:ext cx="699238" cy="135741"/>
            </a:xfrm>
            <a:custGeom>
              <a:avLst/>
              <a:gdLst>
                <a:gd name="connsiteX0" fmla="*/ 0 w 699238"/>
                <a:gd name="connsiteY0" fmla="*/ 10671 h 135741"/>
                <a:gd name="connsiteX1" fmla="*/ 10671 w 699238"/>
                <a:gd name="connsiteY1" fmla="*/ 0 h 135741"/>
                <a:gd name="connsiteX2" fmla="*/ 688567 w 699238"/>
                <a:gd name="connsiteY2" fmla="*/ 0 h 135741"/>
                <a:gd name="connsiteX3" fmla="*/ 699238 w 699238"/>
                <a:gd name="connsiteY3" fmla="*/ 10671 h 135741"/>
                <a:gd name="connsiteX4" fmla="*/ 699238 w 699238"/>
                <a:gd name="connsiteY4" fmla="*/ 125070 h 135741"/>
                <a:gd name="connsiteX5" fmla="*/ 688567 w 699238"/>
                <a:gd name="connsiteY5" fmla="*/ 135741 h 135741"/>
                <a:gd name="connsiteX6" fmla="*/ 10671 w 699238"/>
                <a:gd name="connsiteY6" fmla="*/ 135741 h 135741"/>
                <a:gd name="connsiteX7" fmla="*/ 0 w 699238"/>
                <a:gd name="connsiteY7" fmla="*/ 125070 h 135741"/>
                <a:gd name="connsiteX8" fmla="*/ 0 w 699238"/>
                <a:gd name="connsiteY8" fmla="*/ 10671 h 13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9238" h="135741" fill="none" extrusionOk="0">
                  <a:moveTo>
                    <a:pt x="0" y="10671"/>
                  </a:moveTo>
                  <a:cubicBezTo>
                    <a:pt x="135" y="4978"/>
                    <a:pt x="4907" y="1340"/>
                    <a:pt x="10671" y="0"/>
                  </a:cubicBezTo>
                  <a:cubicBezTo>
                    <a:pt x="186250" y="-6833"/>
                    <a:pt x="371195" y="31388"/>
                    <a:pt x="688567" y="0"/>
                  </a:cubicBezTo>
                  <a:cubicBezTo>
                    <a:pt x="695319" y="-1066"/>
                    <a:pt x="698894" y="4645"/>
                    <a:pt x="699238" y="10671"/>
                  </a:cubicBezTo>
                  <a:cubicBezTo>
                    <a:pt x="701966" y="55288"/>
                    <a:pt x="695867" y="79824"/>
                    <a:pt x="699238" y="125070"/>
                  </a:cubicBezTo>
                  <a:cubicBezTo>
                    <a:pt x="698659" y="129782"/>
                    <a:pt x="694526" y="134849"/>
                    <a:pt x="688567" y="135741"/>
                  </a:cubicBezTo>
                  <a:cubicBezTo>
                    <a:pt x="526504" y="165813"/>
                    <a:pt x="313239" y="140010"/>
                    <a:pt x="10671" y="135741"/>
                  </a:cubicBezTo>
                  <a:cubicBezTo>
                    <a:pt x="3837" y="135780"/>
                    <a:pt x="348" y="130336"/>
                    <a:pt x="0" y="125070"/>
                  </a:cubicBezTo>
                  <a:cubicBezTo>
                    <a:pt x="3770" y="85222"/>
                    <a:pt x="2011" y="66283"/>
                    <a:pt x="0" y="10671"/>
                  </a:cubicBezTo>
                  <a:close/>
                </a:path>
                <a:path w="699238" h="135741" stroke="0" extrusionOk="0">
                  <a:moveTo>
                    <a:pt x="0" y="10671"/>
                  </a:moveTo>
                  <a:cubicBezTo>
                    <a:pt x="-423" y="4517"/>
                    <a:pt x="4370" y="153"/>
                    <a:pt x="10671" y="0"/>
                  </a:cubicBezTo>
                  <a:cubicBezTo>
                    <a:pt x="222782" y="8105"/>
                    <a:pt x="463596" y="4173"/>
                    <a:pt x="688567" y="0"/>
                  </a:cubicBezTo>
                  <a:cubicBezTo>
                    <a:pt x="694117" y="-261"/>
                    <a:pt x="699101" y="5060"/>
                    <a:pt x="699238" y="10671"/>
                  </a:cubicBezTo>
                  <a:cubicBezTo>
                    <a:pt x="704590" y="65434"/>
                    <a:pt x="701865" y="74730"/>
                    <a:pt x="699238" y="125070"/>
                  </a:cubicBezTo>
                  <a:cubicBezTo>
                    <a:pt x="699476" y="130473"/>
                    <a:pt x="693512" y="135596"/>
                    <a:pt x="688567" y="135741"/>
                  </a:cubicBezTo>
                  <a:cubicBezTo>
                    <a:pt x="473284" y="145032"/>
                    <a:pt x="288061" y="158973"/>
                    <a:pt x="10671" y="135741"/>
                  </a:cubicBezTo>
                  <a:cubicBezTo>
                    <a:pt x="4487" y="136222"/>
                    <a:pt x="-264" y="130657"/>
                    <a:pt x="0" y="125070"/>
                  </a:cubicBezTo>
                  <a:cubicBezTo>
                    <a:pt x="1574" y="80107"/>
                    <a:pt x="-1055" y="55927"/>
                    <a:pt x="0" y="10671"/>
                  </a:cubicBez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404040">
                  <a:alpha val="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>
                        <a:gd name="adj" fmla="val 7861"/>
                      </a:avLst>
                    </a:prstGeom>
                    <ask:type>
                      <ask:lineSketchFreehand/>
                    </ask:type>
                    <ask:seed>1219033472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bg1"/>
                  </a:solidFill>
                </a:rPr>
                <a:t>Button</a:t>
              </a:r>
            </a:p>
          </p:txBody>
        </p:sp>
      </p:grpSp>
      <p:grpSp>
        <p:nvGrpSpPr>
          <p:cNvPr id="450" name="Filled Picture Placeholder 1">
            <a:extLst>
              <a:ext uri="{FF2B5EF4-FFF2-40B4-BE49-F238E27FC236}">
                <a16:creationId xmlns:a16="http://schemas.microsoft.com/office/drawing/2014/main" id="{41BF92ED-3295-4696-83CB-79A5E6CB820C}"/>
              </a:ext>
            </a:extLst>
          </p:cNvPr>
          <p:cNvGrpSpPr/>
          <p:nvPr/>
        </p:nvGrpSpPr>
        <p:grpSpPr>
          <a:xfrm>
            <a:off x="8533923" y="4214944"/>
            <a:ext cx="777240" cy="1289304"/>
            <a:chOff x="11553797" y="7303446"/>
            <a:chExt cx="1081110" cy="1786324"/>
          </a:xfrm>
        </p:grpSpPr>
        <p:sp>
          <p:nvSpPr>
            <p:cNvPr id="542" name="Picture Placeholder Background">
              <a:extLst>
                <a:ext uri="{FF2B5EF4-FFF2-40B4-BE49-F238E27FC236}">
                  <a16:creationId xmlns:a16="http://schemas.microsoft.com/office/drawing/2014/main" id="{1D09B414-602B-447D-BA85-928B1071973C}"/>
                </a:ext>
              </a:extLst>
            </p:cNvPr>
            <p:cNvSpPr/>
            <p:nvPr/>
          </p:nvSpPr>
          <p:spPr>
            <a:xfrm>
              <a:off x="11553797" y="7303446"/>
              <a:ext cx="1081110" cy="1463919"/>
            </a:xfrm>
            <a:custGeom>
              <a:avLst/>
              <a:gdLst>
                <a:gd name="connsiteX0" fmla="*/ 0 w 1081110"/>
                <a:gd name="connsiteY0" fmla="*/ 10735 h 1463919"/>
                <a:gd name="connsiteX1" fmla="*/ 10735 w 1081110"/>
                <a:gd name="connsiteY1" fmla="*/ 0 h 1463919"/>
                <a:gd name="connsiteX2" fmla="*/ 551151 w 1081110"/>
                <a:gd name="connsiteY2" fmla="*/ 0 h 1463919"/>
                <a:gd name="connsiteX3" fmla="*/ 1070375 w 1081110"/>
                <a:gd name="connsiteY3" fmla="*/ 0 h 1463919"/>
                <a:gd name="connsiteX4" fmla="*/ 1081110 w 1081110"/>
                <a:gd name="connsiteY4" fmla="*/ 10735 h 1463919"/>
                <a:gd name="connsiteX5" fmla="*/ 1081110 w 1081110"/>
                <a:gd name="connsiteY5" fmla="*/ 477127 h 1463919"/>
                <a:gd name="connsiteX6" fmla="*/ 1081110 w 1081110"/>
                <a:gd name="connsiteY6" fmla="*/ 957943 h 1463919"/>
                <a:gd name="connsiteX7" fmla="*/ 1081110 w 1081110"/>
                <a:gd name="connsiteY7" fmla="*/ 1453184 h 1463919"/>
                <a:gd name="connsiteX8" fmla="*/ 1070375 w 1081110"/>
                <a:gd name="connsiteY8" fmla="*/ 1463919 h 1463919"/>
                <a:gd name="connsiteX9" fmla="*/ 519362 w 1081110"/>
                <a:gd name="connsiteY9" fmla="*/ 1463919 h 1463919"/>
                <a:gd name="connsiteX10" fmla="*/ 10735 w 1081110"/>
                <a:gd name="connsiteY10" fmla="*/ 1463919 h 1463919"/>
                <a:gd name="connsiteX11" fmla="*/ 0 w 1081110"/>
                <a:gd name="connsiteY11" fmla="*/ 1453184 h 1463919"/>
                <a:gd name="connsiteX12" fmla="*/ 0 w 1081110"/>
                <a:gd name="connsiteY12" fmla="*/ 943519 h 1463919"/>
                <a:gd name="connsiteX13" fmla="*/ 0 w 1081110"/>
                <a:gd name="connsiteY13" fmla="*/ 448278 h 1463919"/>
                <a:gd name="connsiteX14" fmla="*/ 0 w 1081110"/>
                <a:gd name="connsiteY14" fmla="*/ 10735 h 146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1110" h="1463919" fill="none" extrusionOk="0">
                  <a:moveTo>
                    <a:pt x="0" y="10735"/>
                  </a:moveTo>
                  <a:cubicBezTo>
                    <a:pt x="-529" y="3727"/>
                    <a:pt x="4901" y="-1288"/>
                    <a:pt x="10735" y="0"/>
                  </a:cubicBezTo>
                  <a:cubicBezTo>
                    <a:pt x="241377" y="6514"/>
                    <a:pt x="430835" y="26627"/>
                    <a:pt x="551151" y="0"/>
                  </a:cubicBezTo>
                  <a:cubicBezTo>
                    <a:pt x="671467" y="-26627"/>
                    <a:pt x="834557" y="13711"/>
                    <a:pt x="1070375" y="0"/>
                  </a:cubicBezTo>
                  <a:cubicBezTo>
                    <a:pt x="1076737" y="-257"/>
                    <a:pt x="1080707" y="5445"/>
                    <a:pt x="1081110" y="10735"/>
                  </a:cubicBezTo>
                  <a:cubicBezTo>
                    <a:pt x="1103418" y="243387"/>
                    <a:pt x="1075059" y="275488"/>
                    <a:pt x="1081110" y="477127"/>
                  </a:cubicBezTo>
                  <a:cubicBezTo>
                    <a:pt x="1087161" y="678766"/>
                    <a:pt x="1058954" y="767446"/>
                    <a:pt x="1081110" y="957943"/>
                  </a:cubicBezTo>
                  <a:cubicBezTo>
                    <a:pt x="1103266" y="1148440"/>
                    <a:pt x="1060754" y="1214300"/>
                    <a:pt x="1081110" y="1453184"/>
                  </a:cubicBezTo>
                  <a:cubicBezTo>
                    <a:pt x="1081216" y="1458786"/>
                    <a:pt x="1076704" y="1464352"/>
                    <a:pt x="1070375" y="1463919"/>
                  </a:cubicBezTo>
                  <a:cubicBezTo>
                    <a:pt x="869130" y="1471568"/>
                    <a:pt x="735880" y="1444395"/>
                    <a:pt x="519362" y="1463919"/>
                  </a:cubicBezTo>
                  <a:cubicBezTo>
                    <a:pt x="302844" y="1483443"/>
                    <a:pt x="232590" y="1467185"/>
                    <a:pt x="10735" y="1463919"/>
                  </a:cubicBezTo>
                  <a:cubicBezTo>
                    <a:pt x="5656" y="1463733"/>
                    <a:pt x="803" y="1459775"/>
                    <a:pt x="0" y="1453184"/>
                  </a:cubicBezTo>
                  <a:cubicBezTo>
                    <a:pt x="-13862" y="1253078"/>
                    <a:pt x="-1573" y="1094970"/>
                    <a:pt x="0" y="943519"/>
                  </a:cubicBezTo>
                  <a:cubicBezTo>
                    <a:pt x="1573" y="792069"/>
                    <a:pt x="-8756" y="589972"/>
                    <a:pt x="0" y="448278"/>
                  </a:cubicBezTo>
                  <a:cubicBezTo>
                    <a:pt x="8756" y="306584"/>
                    <a:pt x="16942" y="203493"/>
                    <a:pt x="0" y="10735"/>
                  </a:cubicBezTo>
                  <a:close/>
                </a:path>
                <a:path w="1081110" h="1463919" stroke="0" extrusionOk="0">
                  <a:moveTo>
                    <a:pt x="0" y="10735"/>
                  </a:moveTo>
                  <a:cubicBezTo>
                    <a:pt x="-648" y="4407"/>
                    <a:pt x="4088" y="269"/>
                    <a:pt x="10735" y="0"/>
                  </a:cubicBezTo>
                  <a:cubicBezTo>
                    <a:pt x="155977" y="1475"/>
                    <a:pt x="291149" y="-1039"/>
                    <a:pt x="561748" y="0"/>
                  </a:cubicBezTo>
                  <a:cubicBezTo>
                    <a:pt x="832347" y="1039"/>
                    <a:pt x="821597" y="2055"/>
                    <a:pt x="1070375" y="0"/>
                  </a:cubicBezTo>
                  <a:cubicBezTo>
                    <a:pt x="1075057" y="-682"/>
                    <a:pt x="1082135" y="5296"/>
                    <a:pt x="1081110" y="10735"/>
                  </a:cubicBezTo>
                  <a:cubicBezTo>
                    <a:pt x="1102682" y="196370"/>
                    <a:pt x="1100995" y="244469"/>
                    <a:pt x="1081110" y="462702"/>
                  </a:cubicBezTo>
                  <a:cubicBezTo>
                    <a:pt x="1061225" y="680935"/>
                    <a:pt x="1104184" y="825039"/>
                    <a:pt x="1081110" y="972368"/>
                  </a:cubicBezTo>
                  <a:cubicBezTo>
                    <a:pt x="1058036" y="1119697"/>
                    <a:pt x="1070112" y="1275591"/>
                    <a:pt x="1081110" y="1453184"/>
                  </a:cubicBezTo>
                  <a:cubicBezTo>
                    <a:pt x="1080861" y="1459525"/>
                    <a:pt x="1075981" y="1463545"/>
                    <a:pt x="1070375" y="1463919"/>
                  </a:cubicBezTo>
                  <a:cubicBezTo>
                    <a:pt x="961212" y="1484447"/>
                    <a:pt x="805470" y="1461673"/>
                    <a:pt x="561748" y="1463919"/>
                  </a:cubicBezTo>
                  <a:cubicBezTo>
                    <a:pt x="318026" y="1466165"/>
                    <a:pt x="129692" y="1490497"/>
                    <a:pt x="10735" y="1463919"/>
                  </a:cubicBezTo>
                  <a:cubicBezTo>
                    <a:pt x="5299" y="1463431"/>
                    <a:pt x="782" y="1458609"/>
                    <a:pt x="0" y="1453184"/>
                  </a:cubicBezTo>
                  <a:cubicBezTo>
                    <a:pt x="-8936" y="1353529"/>
                    <a:pt x="-7853" y="1144573"/>
                    <a:pt x="0" y="972368"/>
                  </a:cubicBezTo>
                  <a:cubicBezTo>
                    <a:pt x="7853" y="800163"/>
                    <a:pt x="-9920" y="670829"/>
                    <a:pt x="0" y="520400"/>
                  </a:cubicBezTo>
                  <a:cubicBezTo>
                    <a:pt x="9920" y="369971"/>
                    <a:pt x="16490" y="197423"/>
                    <a:pt x="0" y="1073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>
                        <a:gd name="adj" fmla="val 993"/>
                      </a:avLst>
                    </a:prstGeom>
                    <ask:type>
                      <ask:lineSketchFreehand/>
                    </ask:type>
                    <ask:seed>1219033472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Text Placeholder">
              <a:extLst>
                <a:ext uri="{FF2B5EF4-FFF2-40B4-BE49-F238E27FC236}">
                  <a16:creationId xmlns:a16="http://schemas.microsoft.com/office/drawing/2014/main" id="{E2726924-7CC5-4D69-9669-429E10EEFCD6}"/>
                </a:ext>
              </a:extLst>
            </p:cNvPr>
            <p:cNvSpPr txBox="1"/>
            <p:nvPr/>
          </p:nvSpPr>
          <p:spPr>
            <a:xfrm>
              <a:off x="11598329" y="8835854"/>
              <a:ext cx="984832" cy="253916"/>
            </a:xfrm>
            <a:prstGeom prst="rect">
              <a:avLst/>
            </a:prstGeom>
            <a:noFill/>
          </p:spPr>
          <p:txBody>
            <a:bodyPr wrap="square" lIns="0" tIns="0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Short Title</a:t>
              </a:r>
            </a:p>
            <a:p>
              <a:r>
                <a:rPr lang="en-US" sz="6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Subtitle</a:t>
              </a:r>
            </a:p>
          </p:txBody>
        </p:sp>
        <p:pic>
          <p:nvPicPr>
            <p:cNvPr id="544" name="Person Icon" descr="User">
              <a:extLst>
                <a:ext uri="{FF2B5EF4-FFF2-40B4-BE49-F238E27FC236}">
                  <a16:creationId xmlns:a16="http://schemas.microsoft.com/office/drawing/2014/main" id="{8A2E8951-BAC5-4EB4-B23E-C7C7CF91D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22349" y="7775617"/>
              <a:ext cx="575361" cy="575361"/>
            </a:xfrm>
            <a:prstGeom prst="rect">
              <a:avLst/>
            </a:prstGeom>
          </p:spPr>
        </p:pic>
      </p:grpSp>
      <p:grpSp>
        <p:nvGrpSpPr>
          <p:cNvPr id="456" name="Slideshow 2">
            <a:extLst>
              <a:ext uri="{FF2B5EF4-FFF2-40B4-BE49-F238E27FC236}">
                <a16:creationId xmlns:a16="http://schemas.microsoft.com/office/drawing/2014/main" id="{76A33B3A-5757-4F05-92C1-BCDDC23F83C2}"/>
              </a:ext>
            </a:extLst>
          </p:cNvPr>
          <p:cNvGrpSpPr/>
          <p:nvPr/>
        </p:nvGrpSpPr>
        <p:grpSpPr>
          <a:xfrm>
            <a:off x="9689586" y="3272745"/>
            <a:ext cx="1115568" cy="649224"/>
            <a:chOff x="5893023" y="8073679"/>
            <a:chExt cx="1386502" cy="810007"/>
          </a:xfrm>
        </p:grpSpPr>
        <p:sp>
          <p:nvSpPr>
            <p:cNvPr id="488" name="Picture Placeholder">
              <a:extLst>
                <a:ext uri="{FF2B5EF4-FFF2-40B4-BE49-F238E27FC236}">
                  <a16:creationId xmlns:a16="http://schemas.microsoft.com/office/drawing/2014/main" id="{D5FE5637-02DB-4D61-91DA-A2350B566E2F}"/>
                </a:ext>
              </a:extLst>
            </p:cNvPr>
            <p:cNvSpPr/>
            <p:nvPr/>
          </p:nvSpPr>
          <p:spPr>
            <a:xfrm>
              <a:off x="6010200" y="8073679"/>
              <a:ext cx="1151257" cy="693631"/>
            </a:xfrm>
            <a:custGeom>
              <a:avLst/>
              <a:gdLst>
                <a:gd name="connsiteX0" fmla="*/ 0 w 1151257"/>
                <a:gd name="connsiteY0" fmla="*/ 8566 h 693631"/>
                <a:gd name="connsiteX1" fmla="*/ 8566 w 1151257"/>
                <a:gd name="connsiteY1" fmla="*/ 0 h 693631"/>
                <a:gd name="connsiteX2" fmla="*/ 575629 w 1151257"/>
                <a:gd name="connsiteY2" fmla="*/ 0 h 693631"/>
                <a:gd name="connsiteX3" fmla="*/ 1142691 w 1151257"/>
                <a:gd name="connsiteY3" fmla="*/ 0 h 693631"/>
                <a:gd name="connsiteX4" fmla="*/ 1151257 w 1151257"/>
                <a:gd name="connsiteY4" fmla="*/ 8566 h 693631"/>
                <a:gd name="connsiteX5" fmla="*/ 1151257 w 1151257"/>
                <a:gd name="connsiteY5" fmla="*/ 685065 h 693631"/>
                <a:gd name="connsiteX6" fmla="*/ 1142691 w 1151257"/>
                <a:gd name="connsiteY6" fmla="*/ 693631 h 693631"/>
                <a:gd name="connsiteX7" fmla="*/ 575629 w 1151257"/>
                <a:gd name="connsiteY7" fmla="*/ 693631 h 693631"/>
                <a:gd name="connsiteX8" fmla="*/ 8566 w 1151257"/>
                <a:gd name="connsiteY8" fmla="*/ 693631 h 693631"/>
                <a:gd name="connsiteX9" fmla="*/ 0 w 1151257"/>
                <a:gd name="connsiteY9" fmla="*/ 685065 h 693631"/>
                <a:gd name="connsiteX10" fmla="*/ 0 w 1151257"/>
                <a:gd name="connsiteY10" fmla="*/ 8566 h 693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1257" h="693631" fill="none" extrusionOk="0">
                  <a:moveTo>
                    <a:pt x="0" y="8566"/>
                  </a:moveTo>
                  <a:cubicBezTo>
                    <a:pt x="-36" y="4887"/>
                    <a:pt x="3623" y="-659"/>
                    <a:pt x="8566" y="0"/>
                  </a:cubicBezTo>
                  <a:cubicBezTo>
                    <a:pt x="186046" y="-16943"/>
                    <a:pt x="368094" y="-5391"/>
                    <a:pt x="575629" y="0"/>
                  </a:cubicBezTo>
                  <a:cubicBezTo>
                    <a:pt x="783164" y="5391"/>
                    <a:pt x="920423" y="2511"/>
                    <a:pt x="1142691" y="0"/>
                  </a:cubicBezTo>
                  <a:cubicBezTo>
                    <a:pt x="1147220" y="-581"/>
                    <a:pt x="1150710" y="3366"/>
                    <a:pt x="1151257" y="8566"/>
                  </a:cubicBezTo>
                  <a:cubicBezTo>
                    <a:pt x="1128845" y="259583"/>
                    <a:pt x="1157500" y="370812"/>
                    <a:pt x="1151257" y="685065"/>
                  </a:cubicBezTo>
                  <a:cubicBezTo>
                    <a:pt x="1150784" y="689983"/>
                    <a:pt x="1147634" y="693706"/>
                    <a:pt x="1142691" y="693631"/>
                  </a:cubicBezTo>
                  <a:cubicBezTo>
                    <a:pt x="994800" y="688769"/>
                    <a:pt x="782448" y="688515"/>
                    <a:pt x="575629" y="693631"/>
                  </a:cubicBezTo>
                  <a:cubicBezTo>
                    <a:pt x="368810" y="698747"/>
                    <a:pt x="140179" y="711413"/>
                    <a:pt x="8566" y="693631"/>
                  </a:cubicBezTo>
                  <a:cubicBezTo>
                    <a:pt x="4027" y="693603"/>
                    <a:pt x="-774" y="690568"/>
                    <a:pt x="0" y="685065"/>
                  </a:cubicBezTo>
                  <a:cubicBezTo>
                    <a:pt x="11694" y="525555"/>
                    <a:pt x="-23241" y="296769"/>
                    <a:pt x="0" y="8566"/>
                  </a:cubicBezTo>
                  <a:close/>
                </a:path>
                <a:path w="1151257" h="693631" stroke="0" extrusionOk="0">
                  <a:moveTo>
                    <a:pt x="0" y="8566"/>
                  </a:moveTo>
                  <a:cubicBezTo>
                    <a:pt x="-26" y="3447"/>
                    <a:pt x="4165" y="-1006"/>
                    <a:pt x="8566" y="0"/>
                  </a:cubicBezTo>
                  <a:cubicBezTo>
                    <a:pt x="276857" y="-6123"/>
                    <a:pt x="415430" y="-11985"/>
                    <a:pt x="552946" y="0"/>
                  </a:cubicBezTo>
                  <a:cubicBezTo>
                    <a:pt x="690462" y="11985"/>
                    <a:pt x="992726" y="-15838"/>
                    <a:pt x="1142691" y="0"/>
                  </a:cubicBezTo>
                  <a:cubicBezTo>
                    <a:pt x="1147713" y="534"/>
                    <a:pt x="1151253" y="4473"/>
                    <a:pt x="1151257" y="8566"/>
                  </a:cubicBezTo>
                  <a:cubicBezTo>
                    <a:pt x="1124035" y="234463"/>
                    <a:pt x="1184467" y="504806"/>
                    <a:pt x="1151257" y="685065"/>
                  </a:cubicBezTo>
                  <a:cubicBezTo>
                    <a:pt x="1150985" y="689330"/>
                    <a:pt x="1147549" y="693497"/>
                    <a:pt x="1142691" y="693631"/>
                  </a:cubicBezTo>
                  <a:cubicBezTo>
                    <a:pt x="880247" y="694259"/>
                    <a:pt x="868694" y="705211"/>
                    <a:pt x="598311" y="693631"/>
                  </a:cubicBezTo>
                  <a:cubicBezTo>
                    <a:pt x="327928" y="682051"/>
                    <a:pt x="141152" y="705037"/>
                    <a:pt x="8566" y="693631"/>
                  </a:cubicBezTo>
                  <a:cubicBezTo>
                    <a:pt x="4556" y="693793"/>
                    <a:pt x="-472" y="690200"/>
                    <a:pt x="0" y="685065"/>
                  </a:cubicBezTo>
                  <a:cubicBezTo>
                    <a:pt x="20394" y="420098"/>
                    <a:pt x="-31892" y="319217"/>
                    <a:pt x="0" y="856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4121754831">
                    <a:prstGeom prst="roundRect">
                      <a:avLst>
                        <a:gd name="adj" fmla="val 1235"/>
                      </a:avLst>
                    </a:prstGeom>
                    <ask:type>
                      <ask:lineSketchFreehand/>
                    </ask:type>
                    <ask:seed>4121754831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9" name="Picture Placeholder Graphic">
              <a:extLst>
                <a:ext uri="{FF2B5EF4-FFF2-40B4-BE49-F238E27FC236}">
                  <a16:creationId xmlns:a16="http://schemas.microsoft.com/office/drawing/2014/main" id="{BAE9D15F-013E-4B30-8CE1-72F4C90ED722}"/>
                </a:ext>
              </a:extLst>
            </p:cNvPr>
            <p:cNvGrpSpPr/>
            <p:nvPr/>
          </p:nvGrpSpPr>
          <p:grpSpPr>
            <a:xfrm>
              <a:off x="6274343" y="8262776"/>
              <a:ext cx="628542" cy="305204"/>
              <a:chOff x="3311823" y="5344496"/>
              <a:chExt cx="1844171" cy="895483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02" name="Triangle 2">
                <a:extLst>
                  <a:ext uri="{FF2B5EF4-FFF2-40B4-BE49-F238E27FC236}">
                    <a16:creationId xmlns:a16="http://schemas.microsoft.com/office/drawing/2014/main" id="{17BBCD6E-2211-4FDB-864D-4014271C2B8E}"/>
                  </a:ext>
                </a:extLst>
              </p:cNvPr>
              <p:cNvSpPr/>
              <p:nvPr/>
            </p:nvSpPr>
            <p:spPr>
              <a:xfrm>
                <a:off x="4043293" y="5528225"/>
                <a:ext cx="1112701" cy="71175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Triangle 1">
                <a:extLst>
                  <a:ext uri="{FF2B5EF4-FFF2-40B4-BE49-F238E27FC236}">
                    <a16:creationId xmlns:a16="http://schemas.microsoft.com/office/drawing/2014/main" id="{2B657A63-8E42-44F7-BEE3-F81A06D49810}"/>
                  </a:ext>
                </a:extLst>
              </p:cNvPr>
              <p:cNvSpPr/>
              <p:nvPr/>
            </p:nvSpPr>
            <p:spPr>
              <a:xfrm>
                <a:off x="3311823" y="5347787"/>
                <a:ext cx="1394784" cy="8921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Circle">
                <a:extLst>
                  <a:ext uri="{FF2B5EF4-FFF2-40B4-BE49-F238E27FC236}">
                    <a16:creationId xmlns:a16="http://schemas.microsoft.com/office/drawing/2014/main" id="{BE775371-A97D-478F-A23B-97D93BEC8399}"/>
                  </a:ext>
                </a:extLst>
              </p:cNvPr>
              <p:cNvSpPr/>
              <p:nvPr/>
            </p:nvSpPr>
            <p:spPr>
              <a:xfrm>
                <a:off x="4855842" y="5344496"/>
                <a:ext cx="182880" cy="1799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0" name="Right Arrow">
              <a:extLst>
                <a:ext uri="{FF2B5EF4-FFF2-40B4-BE49-F238E27FC236}">
                  <a16:creationId xmlns:a16="http://schemas.microsoft.com/office/drawing/2014/main" id="{3CC3D017-44CE-4986-B12F-12CA2CAAE354}"/>
                </a:ext>
              </a:extLst>
            </p:cNvPr>
            <p:cNvGrpSpPr/>
            <p:nvPr/>
          </p:nvGrpSpPr>
          <p:grpSpPr>
            <a:xfrm rot="13229624">
              <a:off x="7213694" y="8390293"/>
              <a:ext cx="65831" cy="65841"/>
              <a:chOff x="1480962" y="3194958"/>
              <a:chExt cx="182923" cy="191607"/>
            </a:xfrm>
          </p:grpSpPr>
          <p:cxnSp>
            <p:nvCxnSpPr>
              <p:cNvPr id="500" name="Line 2">
                <a:extLst>
                  <a:ext uri="{FF2B5EF4-FFF2-40B4-BE49-F238E27FC236}">
                    <a16:creationId xmlns:a16="http://schemas.microsoft.com/office/drawing/2014/main" id="{6041FD6A-6AF3-4300-9C58-D8EEF514559F}"/>
                  </a:ext>
                </a:extLst>
              </p:cNvPr>
              <p:cNvCxnSpPr>
                <a:cxnSpLocks/>
              </p:cNvCxnSpPr>
              <p:nvPr/>
            </p:nvCxnSpPr>
            <p:spPr>
              <a:xfrm rot="19092243">
                <a:off x="1554158" y="3276838"/>
                <a:ext cx="109727" cy="109727"/>
              </a:xfrm>
              <a:prstGeom prst="line">
                <a:avLst/>
              </a:prstGeom>
              <a:ln w="158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Line 1">
                <a:extLst>
                  <a:ext uri="{FF2B5EF4-FFF2-40B4-BE49-F238E27FC236}">
                    <a16:creationId xmlns:a16="http://schemas.microsoft.com/office/drawing/2014/main" id="{C2CC8DA6-17E5-41D4-9BE4-56C3A827168A}"/>
                  </a:ext>
                </a:extLst>
              </p:cNvPr>
              <p:cNvCxnSpPr>
                <a:cxnSpLocks/>
              </p:cNvCxnSpPr>
              <p:nvPr/>
            </p:nvCxnSpPr>
            <p:spPr>
              <a:xfrm rot="19092243" flipV="1">
                <a:off x="1480962" y="3194958"/>
                <a:ext cx="109725" cy="109725"/>
              </a:xfrm>
              <a:prstGeom prst="line">
                <a:avLst/>
              </a:prstGeom>
              <a:ln w="158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1" name="Left Arrow">
              <a:extLst>
                <a:ext uri="{FF2B5EF4-FFF2-40B4-BE49-F238E27FC236}">
                  <a16:creationId xmlns:a16="http://schemas.microsoft.com/office/drawing/2014/main" id="{0C85A69E-31DE-4797-883B-1B25BD82A4BA}"/>
                </a:ext>
              </a:extLst>
            </p:cNvPr>
            <p:cNvGrpSpPr/>
            <p:nvPr/>
          </p:nvGrpSpPr>
          <p:grpSpPr>
            <a:xfrm rot="8370376" flipH="1">
              <a:off x="5893023" y="8388223"/>
              <a:ext cx="65831" cy="65837"/>
              <a:chOff x="1480955" y="3194964"/>
              <a:chExt cx="182924" cy="191600"/>
            </a:xfrm>
          </p:grpSpPr>
          <p:cxnSp>
            <p:nvCxnSpPr>
              <p:cNvPr id="498" name="Line 2">
                <a:extLst>
                  <a:ext uri="{FF2B5EF4-FFF2-40B4-BE49-F238E27FC236}">
                    <a16:creationId xmlns:a16="http://schemas.microsoft.com/office/drawing/2014/main" id="{BAFA95D6-27B1-49A6-AAB9-92A1138D6F26}"/>
                  </a:ext>
                </a:extLst>
              </p:cNvPr>
              <p:cNvCxnSpPr>
                <a:cxnSpLocks/>
              </p:cNvCxnSpPr>
              <p:nvPr/>
            </p:nvCxnSpPr>
            <p:spPr>
              <a:xfrm rot="19092243">
                <a:off x="1554149" y="3276832"/>
                <a:ext cx="109730" cy="109732"/>
              </a:xfrm>
              <a:prstGeom prst="line">
                <a:avLst/>
              </a:prstGeom>
              <a:ln w="158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Line 1">
                <a:extLst>
                  <a:ext uri="{FF2B5EF4-FFF2-40B4-BE49-F238E27FC236}">
                    <a16:creationId xmlns:a16="http://schemas.microsoft.com/office/drawing/2014/main" id="{D35084BC-12E1-454D-9EEF-A81142EB9BD5}"/>
                  </a:ext>
                </a:extLst>
              </p:cNvPr>
              <p:cNvCxnSpPr>
                <a:cxnSpLocks/>
              </p:cNvCxnSpPr>
              <p:nvPr/>
            </p:nvCxnSpPr>
            <p:spPr>
              <a:xfrm rot="19092243" flipV="1">
                <a:off x="1480955" y="3194964"/>
                <a:ext cx="109730" cy="109732"/>
              </a:xfrm>
              <a:prstGeom prst="line">
                <a:avLst/>
              </a:prstGeom>
              <a:ln w="158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2" name="Slideshow Options">
              <a:extLst>
                <a:ext uri="{FF2B5EF4-FFF2-40B4-BE49-F238E27FC236}">
                  <a16:creationId xmlns:a16="http://schemas.microsoft.com/office/drawing/2014/main" id="{230A8154-36BC-45CE-BFA6-16D993E469A3}"/>
                </a:ext>
              </a:extLst>
            </p:cNvPr>
            <p:cNvGrpSpPr/>
            <p:nvPr/>
          </p:nvGrpSpPr>
          <p:grpSpPr>
            <a:xfrm>
              <a:off x="6432814" y="8841399"/>
              <a:ext cx="315468" cy="42287"/>
              <a:chOff x="4681370" y="10451274"/>
              <a:chExt cx="350636" cy="47002"/>
            </a:xfrm>
          </p:grpSpPr>
          <p:sp>
            <p:nvSpPr>
              <p:cNvPr id="493" name="Circle">
                <a:extLst>
                  <a:ext uri="{FF2B5EF4-FFF2-40B4-BE49-F238E27FC236}">
                    <a16:creationId xmlns:a16="http://schemas.microsoft.com/office/drawing/2014/main" id="{339F5FE9-A3FB-4A29-AA71-E60FF399193F}"/>
                  </a:ext>
                </a:extLst>
              </p:cNvPr>
              <p:cNvSpPr/>
              <p:nvPr/>
            </p:nvSpPr>
            <p:spPr>
              <a:xfrm>
                <a:off x="4985226" y="10451465"/>
                <a:ext cx="46780" cy="46780"/>
              </a:xfrm>
              <a:custGeom>
                <a:avLst/>
                <a:gdLst>
                  <a:gd name="connsiteX0" fmla="*/ 0 w 46780"/>
                  <a:gd name="connsiteY0" fmla="*/ 23390 h 46780"/>
                  <a:gd name="connsiteX1" fmla="*/ 23390 w 46780"/>
                  <a:gd name="connsiteY1" fmla="*/ 0 h 46780"/>
                  <a:gd name="connsiteX2" fmla="*/ 46780 w 46780"/>
                  <a:gd name="connsiteY2" fmla="*/ 23390 h 46780"/>
                  <a:gd name="connsiteX3" fmla="*/ 23390 w 46780"/>
                  <a:gd name="connsiteY3" fmla="*/ 46780 h 46780"/>
                  <a:gd name="connsiteX4" fmla="*/ 0 w 46780"/>
                  <a:gd name="connsiteY4" fmla="*/ 23390 h 4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780" h="46780" extrusionOk="0">
                    <a:moveTo>
                      <a:pt x="0" y="23390"/>
                    </a:moveTo>
                    <a:cubicBezTo>
                      <a:pt x="-886" y="9925"/>
                      <a:pt x="9464" y="378"/>
                      <a:pt x="23390" y="0"/>
                    </a:cubicBezTo>
                    <a:cubicBezTo>
                      <a:pt x="38435" y="448"/>
                      <a:pt x="44510" y="10544"/>
                      <a:pt x="46780" y="23390"/>
                    </a:cubicBezTo>
                    <a:cubicBezTo>
                      <a:pt x="45034" y="38013"/>
                      <a:pt x="35944" y="48794"/>
                      <a:pt x="23390" y="46780"/>
                    </a:cubicBezTo>
                    <a:cubicBezTo>
                      <a:pt x="8622" y="45768"/>
                      <a:pt x="1338" y="36947"/>
                      <a:pt x="0" y="23390"/>
                    </a:cubicBezTo>
                    <a:close/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ellipse">
                        <a:avLst/>
                      </a:prstGeom>
                      <ask:type>
                        <ask:lineSketchCurved/>
                      </ask:type>
                      <ask:seed>1219033472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4" name="Circle">
                <a:extLst>
                  <a:ext uri="{FF2B5EF4-FFF2-40B4-BE49-F238E27FC236}">
                    <a16:creationId xmlns:a16="http://schemas.microsoft.com/office/drawing/2014/main" id="{91CBA521-9F1D-4A88-B780-5CC392086A90}"/>
                  </a:ext>
                </a:extLst>
              </p:cNvPr>
              <p:cNvSpPr/>
              <p:nvPr/>
            </p:nvSpPr>
            <p:spPr>
              <a:xfrm>
                <a:off x="4909855" y="10451274"/>
                <a:ext cx="46780" cy="46781"/>
              </a:xfrm>
              <a:custGeom>
                <a:avLst/>
                <a:gdLst>
                  <a:gd name="connsiteX0" fmla="*/ 0 w 46780"/>
                  <a:gd name="connsiteY0" fmla="*/ 23391 h 46781"/>
                  <a:gd name="connsiteX1" fmla="*/ 23390 w 46780"/>
                  <a:gd name="connsiteY1" fmla="*/ 0 h 46781"/>
                  <a:gd name="connsiteX2" fmla="*/ 46780 w 46780"/>
                  <a:gd name="connsiteY2" fmla="*/ 23391 h 46781"/>
                  <a:gd name="connsiteX3" fmla="*/ 23390 w 46780"/>
                  <a:gd name="connsiteY3" fmla="*/ 46782 h 46781"/>
                  <a:gd name="connsiteX4" fmla="*/ 0 w 46780"/>
                  <a:gd name="connsiteY4" fmla="*/ 23391 h 4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780" h="46781" extrusionOk="0">
                    <a:moveTo>
                      <a:pt x="0" y="23391"/>
                    </a:moveTo>
                    <a:cubicBezTo>
                      <a:pt x="-348" y="10488"/>
                      <a:pt x="11055" y="573"/>
                      <a:pt x="23390" y="0"/>
                    </a:cubicBezTo>
                    <a:cubicBezTo>
                      <a:pt x="37219" y="1869"/>
                      <a:pt x="46829" y="11973"/>
                      <a:pt x="46780" y="23391"/>
                    </a:cubicBezTo>
                    <a:cubicBezTo>
                      <a:pt x="46347" y="35656"/>
                      <a:pt x="36751" y="47318"/>
                      <a:pt x="23390" y="46782"/>
                    </a:cubicBezTo>
                    <a:cubicBezTo>
                      <a:pt x="10804" y="45549"/>
                      <a:pt x="752" y="37710"/>
                      <a:pt x="0" y="23391"/>
                    </a:cubicBezTo>
                    <a:close/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2650216993">
                      <a:prstGeom prst="ellipse">
                        <a:avLst/>
                      </a:prstGeom>
                      <ask:type>
                        <ask:lineSketchCurved/>
                      </ask:type>
                      <ask:seed>2650216993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5" name="Circle">
                <a:extLst>
                  <a:ext uri="{FF2B5EF4-FFF2-40B4-BE49-F238E27FC236}">
                    <a16:creationId xmlns:a16="http://schemas.microsoft.com/office/drawing/2014/main" id="{73AE57CB-B451-494F-8191-1C5A505ED465}"/>
                  </a:ext>
                </a:extLst>
              </p:cNvPr>
              <p:cNvSpPr/>
              <p:nvPr/>
            </p:nvSpPr>
            <p:spPr>
              <a:xfrm>
                <a:off x="4834488" y="10451342"/>
                <a:ext cx="46780" cy="46781"/>
              </a:xfrm>
              <a:custGeom>
                <a:avLst/>
                <a:gdLst>
                  <a:gd name="connsiteX0" fmla="*/ 0 w 46780"/>
                  <a:gd name="connsiteY0" fmla="*/ 23391 h 46781"/>
                  <a:gd name="connsiteX1" fmla="*/ 23390 w 46780"/>
                  <a:gd name="connsiteY1" fmla="*/ 0 h 46781"/>
                  <a:gd name="connsiteX2" fmla="*/ 46780 w 46780"/>
                  <a:gd name="connsiteY2" fmla="*/ 23391 h 46781"/>
                  <a:gd name="connsiteX3" fmla="*/ 23390 w 46780"/>
                  <a:gd name="connsiteY3" fmla="*/ 46782 h 46781"/>
                  <a:gd name="connsiteX4" fmla="*/ 0 w 46780"/>
                  <a:gd name="connsiteY4" fmla="*/ 23391 h 4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780" h="46781" extrusionOk="0">
                    <a:moveTo>
                      <a:pt x="0" y="23391"/>
                    </a:moveTo>
                    <a:cubicBezTo>
                      <a:pt x="114" y="9613"/>
                      <a:pt x="12313" y="1483"/>
                      <a:pt x="23390" y="0"/>
                    </a:cubicBezTo>
                    <a:cubicBezTo>
                      <a:pt x="35322" y="-373"/>
                      <a:pt x="47235" y="8876"/>
                      <a:pt x="46780" y="23391"/>
                    </a:cubicBezTo>
                    <a:cubicBezTo>
                      <a:pt x="47961" y="35529"/>
                      <a:pt x="35600" y="48586"/>
                      <a:pt x="23390" y="46782"/>
                    </a:cubicBezTo>
                    <a:cubicBezTo>
                      <a:pt x="10409" y="46987"/>
                      <a:pt x="835" y="35575"/>
                      <a:pt x="0" y="23391"/>
                    </a:cubicBezTo>
                    <a:close/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4266498984">
                      <a:prstGeom prst="ellipse">
                        <a:avLst/>
                      </a:prstGeom>
                      <ask:type>
                        <ask:lineSketchCurved/>
                      </ask:type>
                      <ask:seed>4266498984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6" name="Circle">
                <a:extLst>
                  <a:ext uri="{FF2B5EF4-FFF2-40B4-BE49-F238E27FC236}">
                    <a16:creationId xmlns:a16="http://schemas.microsoft.com/office/drawing/2014/main" id="{1E212660-3C2A-427F-9E72-9A24D44817B7}"/>
                  </a:ext>
                </a:extLst>
              </p:cNvPr>
              <p:cNvSpPr/>
              <p:nvPr/>
            </p:nvSpPr>
            <p:spPr>
              <a:xfrm>
                <a:off x="4759120" y="10451497"/>
                <a:ext cx="46780" cy="46779"/>
              </a:xfrm>
              <a:custGeom>
                <a:avLst/>
                <a:gdLst>
                  <a:gd name="connsiteX0" fmla="*/ 0 w 46780"/>
                  <a:gd name="connsiteY0" fmla="*/ 23390 h 46779"/>
                  <a:gd name="connsiteX1" fmla="*/ 23390 w 46780"/>
                  <a:gd name="connsiteY1" fmla="*/ 0 h 46779"/>
                  <a:gd name="connsiteX2" fmla="*/ 46780 w 46780"/>
                  <a:gd name="connsiteY2" fmla="*/ 23390 h 46779"/>
                  <a:gd name="connsiteX3" fmla="*/ 23390 w 46780"/>
                  <a:gd name="connsiteY3" fmla="*/ 46780 h 46779"/>
                  <a:gd name="connsiteX4" fmla="*/ 0 w 46780"/>
                  <a:gd name="connsiteY4" fmla="*/ 23390 h 46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780" h="46779" extrusionOk="0">
                    <a:moveTo>
                      <a:pt x="0" y="23390"/>
                    </a:moveTo>
                    <a:cubicBezTo>
                      <a:pt x="-1212" y="9047"/>
                      <a:pt x="11175" y="-255"/>
                      <a:pt x="23390" y="0"/>
                    </a:cubicBezTo>
                    <a:cubicBezTo>
                      <a:pt x="34841" y="824"/>
                      <a:pt x="48750" y="9884"/>
                      <a:pt x="46780" y="23390"/>
                    </a:cubicBezTo>
                    <a:cubicBezTo>
                      <a:pt x="46279" y="35310"/>
                      <a:pt x="35908" y="48026"/>
                      <a:pt x="23390" y="46780"/>
                    </a:cubicBezTo>
                    <a:cubicBezTo>
                      <a:pt x="11139" y="45861"/>
                      <a:pt x="947" y="36230"/>
                      <a:pt x="0" y="23390"/>
                    </a:cubicBezTo>
                    <a:close/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879248734">
                      <a:prstGeom prst="ellipse">
                        <a:avLst/>
                      </a:prstGeom>
                      <ask:type>
                        <ask:lineSketchCurved/>
                      </ask:type>
                      <ask:seed>879248734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Filled Circle">
                <a:extLst>
                  <a:ext uri="{FF2B5EF4-FFF2-40B4-BE49-F238E27FC236}">
                    <a16:creationId xmlns:a16="http://schemas.microsoft.com/office/drawing/2014/main" id="{5639C286-B35F-4B5C-A2BA-4771733A1C2C}"/>
                  </a:ext>
                </a:extLst>
              </p:cNvPr>
              <p:cNvSpPr/>
              <p:nvPr/>
            </p:nvSpPr>
            <p:spPr>
              <a:xfrm>
                <a:off x="4681370" y="10451497"/>
                <a:ext cx="46780" cy="46779"/>
              </a:xfrm>
              <a:custGeom>
                <a:avLst/>
                <a:gdLst>
                  <a:gd name="connsiteX0" fmla="*/ 0 w 46780"/>
                  <a:gd name="connsiteY0" fmla="*/ 23390 h 46779"/>
                  <a:gd name="connsiteX1" fmla="*/ 23390 w 46780"/>
                  <a:gd name="connsiteY1" fmla="*/ 0 h 46779"/>
                  <a:gd name="connsiteX2" fmla="*/ 46780 w 46780"/>
                  <a:gd name="connsiteY2" fmla="*/ 23390 h 46779"/>
                  <a:gd name="connsiteX3" fmla="*/ 23390 w 46780"/>
                  <a:gd name="connsiteY3" fmla="*/ 46780 h 46779"/>
                  <a:gd name="connsiteX4" fmla="*/ 0 w 46780"/>
                  <a:gd name="connsiteY4" fmla="*/ 23390 h 46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780" h="46779" fill="none" extrusionOk="0">
                    <a:moveTo>
                      <a:pt x="0" y="23390"/>
                    </a:moveTo>
                    <a:cubicBezTo>
                      <a:pt x="8" y="8503"/>
                      <a:pt x="8523" y="-671"/>
                      <a:pt x="23390" y="0"/>
                    </a:cubicBezTo>
                    <a:cubicBezTo>
                      <a:pt x="37598" y="1296"/>
                      <a:pt x="45591" y="8960"/>
                      <a:pt x="46780" y="23390"/>
                    </a:cubicBezTo>
                    <a:cubicBezTo>
                      <a:pt x="47615" y="34113"/>
                      <a:pt x="37153" y="47007"/>
                      <a:pt x="23390" y="46780"/>
                    </a:cubicBezTo>
                    <a:cubicBezTo>
                      <a:pt x="10194" y="45197"/>
                      <a:pt x="-637" y="35071"/>
                      <a:pt x="0" y="23390"/>
                    </a:cubicBezTo>
                    <a:close/>
                  </a:path>
                  <a:path w="46780" h="46779" stroke="0" extrusionOk="0">
                    <a:moveTo>
                      <a:pt x="0" y="23390"/>
                    </a:moveTo>
                    <a:cubicBezTo>
                      <a:pt x="-230" y="9828"/>
                      <a:pt x="10446" y="-318"/>
                      <a:pt x="23390" y="0"/>
                    </a:cubicBezTo>
                    <a:cubicBezTo>
                      <a:pt x="35368" y="-228"/>
                      <a:pt x="45148" y="10779"/>
                      <a:pt x="46780" y="23390"/>
                    </a:cubicBezTo>
                    <a:cubicBezTo>
                      <a:pt x="47835" y="38540"/>
                      <a:pt x="38194" y="45997"/>
                      <a:pt x="23390" y="46780"/>
                    </a:cubicBezTo>
                    <a:cubicBezTo>
                      <a:pt x="13007" y="46900"/>
                      <a:pt x="99" y="37444"/>
                      <a:pt x="0" y="2339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264327539">
                      <a:prstGeom prst="ellipse">
                        <a:avLst/>
                      </a:prstGeom>
                      <ask:type>
                        <ask:lineSketchCurved/>
                      </ask:type>
                      <ask:seed>264327539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7" name="Slideshow 1">
            <a:extLst>
              <a:ext uri="{FF2B5EF4-FFF2-40B4-BE49-F238E27FC236}">
                <a16:creationId xmlns:a16="http://schemas.microsoft.com/office/drawing/2014/main" id="{7B026F5D-42A0-4F4B-A102-23EC43088F62}"/>
              </a:ext>
            </a:extLst>
          </p:cNvPr>
          <p:cNvGrpSpPr/>
          <p:nvPr/>
        </p:nvGrpSpPr>
        <p:grpSpPr>
          <a:xfrm>
            <a:off x="8441484" y="3308611"/>
            <a:ext cx="1051560" cy="649224"/>
            <a:chOff x="4289540" y="8091440"/>
            <a:chExt cx="1310957" cy="810007"/>
          </a:xfrm>
        </p:grpSpPr>
        <p:sp>
          <p:nvSpPr>
            <p:cNvPr id="465" name="Picture Placeholder">
              <a:extLst>
                <a:ext uri="{FF2B5EF4-FFF2-40B4-BE49-F238E27FC236}">
                  <a16:creationId xmlns:a16="http://schemas.microsoft.com/office/drawing/2014/main" id="{867AA39A-F592-47CF-BBB4-B92D3425C971}"/>
                </a:ext>
              </a:extLst>
            </p:cNvPr>
            <p:cNvSpPr/>
            <p:nvPr/>
          </p:nvSpPr>
          <p:spPr>
            <a:xfrm>
              <a:off x="4364001" y="8091440"/>
              <a:ext cx="1151257" cy="693631"/>
            </a:xfrm>
            <a:custGeom>
              <a:avLst/>
              <a:gdLst>
                <a:gd name="connsiteX0" fmla="*/ 0 w 1151257"/>
                <a:gd name="connsiteY0" fmla="*/ 8566 h 693631"/>
                <a:gd name="connsiteX1" fmla="*/ 8566 w 1151257"/>
                <a:gd name="connsiteY1" fmla="*/ 0 h 693631"/>
                <a:gd name="connsiteX2" fmla="*/ 575629 w 1151257"/>
                <a:gd name="connsiteY2" fmla="*/ 0 h 693631"/>
                <a:gd name="connsiteX3" fmla="*/ 1142691 w 1151257"/>
                <a:gd name="connsiteY3" fmla="*/ 0 h 693631"/>
                <a:gd name="connsiteX4" fmla="*/ 1151257 w 1151257"/>
                <a:gd name="connsiteY4" fmla="*/ 8566 h 693631"/>
                <a:gd name="connsiteX5" fmla="*/ 1151257 w 1151257"/>
                <a:gd name="connsiteY5" fmla="*/ 685065 h 693631"/>
                <a:gd name="connsiteX6" fmla="*/ 1142691 w 1151257"/>
                <a:gd name="connsiteY6" fmla="*/ 693631 h 693631"/>
                <a:gd name="connsiteX7" fmla="*/ 575629 w 1151257"/>
                <a:gd name="connsiteY7" fmla="*/ 693631 h 693631"/>
                <a:gd name="connsiteX8" fmla="*/ 8566 w 1151257"/>
                <a:gd name="connsiteY8" fmla="*/ 693631 h 693631"/>
                <a:gd name="connsiteX9" fmla="*/ 0 w 1151257"/>
                <a:gd name="connsiteY9" fmla="*/ 685065 h 693631"/>
                <a:gd name="connsiteX10" fmla="*/ 0 w 1151257"/>
                <a:gd name="connsiteY10" fmla="*/ 8566 h 693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1257" h="693631" fill="none" extrusionOk="0">
                  <a:moveTo>
                    <a:pt x="0" y="8566"/>
                  </a:moveTo>
                  <a:cubicBezTo>
                    <a:pt x="-36" y="4887"/>
                    <a:pt x="3623" y="-659"/>
                    <a:pt x="8566" y="0"/>
                  </a:cubicBezTo>
                  <a:cubicBezTo>
                    <a:pt x="186046" y="-16943"/>
                    <a:pt x="368094" y="-5391"/>
                    <a:pt x="575629" y="0"/>
                  </a:cubicBezTo>
                  <a:cubicBezTo>
                    <a:pt x="783164" y="5391"/>
                    <a:pt x="920423" y="2511"/>
                    <a:pt x="1142691" y="0"/>
                  </a:cubicBezTo>
                  <a:cubicBezTo>
                    <a:pt x="1147220" y="-581"/>
                    <a:pt x="1150710" y="3366"/>
                    <a:pt x="1151257" y="8566"/>
                  </a:cubicBezTo>
                  <a:cubicBezTo>
                    <a:pt x="1128845" y="259583"/>
                    <a:pt x="1157500" y="370812"/>
                    <a:pt x="1151257" y="685065"/>
                  </a:cubicBezTo>
                  <a:cubicBezTo>
                    <a:pt x="1150784" y="689983"/>
                    <a:pt x="1147634" y="693706"/>
                    <a:pt x="1142691" y="693631"/>
                  </a:cubicBezTo>
                  <a:cubicBezTo>
                    <a:pt x="994800" y="688769"/>
                    <a:pt x="782448" y="688515"/>
                    <a:pt x="575629" y="693631"/>
                  </a:cubicBezTo>
                  <a:cubicBezTo>
                    <a:pt x="368810" y="698747"/>
                    <a:pt x="140179" y="711413"/>
                    <a:pt x="8566" y="693631"/>
                  </a:cubicBezTo>
                  <a:cubicBezTo>
                    <a:pt x="4027" y="693603"/>
                    <a:pt x="-774" y="690568"/>
                    <a:pt x="0" y="685065"/>
                  </a:cubicBezTo>
                  <a:cubicBezTo>
                    <a:pt x="11694" y="525555"/>
                    <a:pt x="-23241" y="296769"/>
                    <a:pt x="0" y="8566"/>
                  </a:cubicBezTo>
                  <a:close/>
                </a:path>
                <a:path w="1151257" h="693631" stroke="0" extrusionOk="0">
                  <a:moveTo>
                    <a:pt x="0" y="8566"/>
                  </a:moveTo>
                  <a:cubicBezTo>
                    <a:pt x="-26" y="3447"/>
                    <a:pt x="4165" y="-1006"/>
                    <a:pt x="8566" y="0"/>
                  </a:cubicBezTo>
                  <a:cubicBezTo>
                    <a:pt x="276857" y="-6123"/>
                    <a:pt x="415430" y="-11985"/>
                    <a:pt x="552946" y="0"/>
                  </a:cubicBezTo>
                  <a:cubicBezTo>
                    <a:pt x="690462" y="11985"/>
                    <a:pt x="992726" y="-15838"/>
                    <a:pt x="1142691" y="0"/>
                  </a:cubicBezTo>
                  <a:cubicBezTo>
                    <a:pt x="1147713" y="534"/>
                    <a:pt x="1151253" y="4473"/>
                    <a:pt x="1151257" y="8566"/>
                  </a:cubicBezTo>
                  <a:cubicBezTo>
                    <a:pt x="1124035" y="234463"/>
                    <a:pt x="1184467" y="504806"/>
                    <a:pt x="1151257" y="685065"/>
                  </a:cubicBezTo>
                  <a:cubicBezTo>
                    <a:pt x="1150985" y="689330"/>
                    <a:pt x="1147549" y="693497"/>
                    <a:pt x="1142691" y="693631"/>
                  </a:cubicBezTo>
                  <a:cubicBezTo>
                    <a:pt x="880247" y="694259"/>
                    <a:pt x="868694" y="705211"/>
                    <a:pt x="598311" y="693631"/>
                  </a:cubicBezTo>
                  <a:cubicBezTo>
                    <a:pt x="327928" y="682051"/>
                    <a:pt x="141152" y="705037"/>
                    <a:pt x="8566" y="693631"/>
                  </a:cubicBezTo>
                  <a:cubicBezTo>
                    <a:pt x="4556" y="693793"/>
                    <a:pt x="-472" y="690200"/>
                    <a:pt x="0" y="685065"/>
                  </a:cubicBezTo>
                  <a:cubicBezTo>
                    <a:pt x="20394" y="420098"/>
                    <a:pt x="-31892" y="319217"/>
                    <a:pt x="0" y="856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4121754831">
                    <a:prstGeom prst="roundRect">
                      <a:avLst>
                        <a:gd name="adj" fmla="val 1235"/>
                      </a:avLst>
                    </a:prstGeom>
                    <ask:type>
                      <ask:lineSketchFreehand/>
                    </ask:type>
                    <ask:seed>4121754831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6" name="Left Arrow">
              <a:extLst>
                <a:ext uri="{FF2B5EF4-FFF2-40B4-BE49-F238E27FC236}">
                  <a16:creationId xmlns:a16="http://schemas.microsoft.com/office/drawing/2014/main" id="{1581D3D0-3338-469B-B2FF-3D44D865E599}"/>
                </a:ext>
              </a:extLst>
            </p:cNvPr>
            <p:cNvGrpSpPr/>
            <p:nvPr/>
          </p:nvGrpSpPr>
          <p:grpSpPr>
            <a:xfrm>
              <a:off x="4289540" y="8374549"/>
              <a:ext cx="115082" cy="115082"/>
              <a:chOff x="4289540" y="8374549"/>
              <a:chExt cx="115082" cy="115082"/>
            </a:xfrm>
          </p:grpSpPr>
          <p:sp>
            <p:nvSpPr>
              <p:cNvPr id="484" name="Circle">
                <a:extLst>
                  <a:ext uri="{FF2B5EF4-FFF2-40B4-BE49-F238E27FC236}">
                    <a16:creationId xmlns:a16="http://schemas.microsoft.com/office/drawing/2014/main" id="{3E480C7E-0CF0-424B-BD84-A1037C9716D1}"/>
                  </a:ext>
                </a:extLst>
              </p:cNvPr>
              <p:cNvSpPr/>
              <p:nvPr/>
            </p:nvSpPr>
            <p:spPr>
              <a:xfrm flipH="1">
                <a:off x="4289540" y="8374549"/>
                <a:ext cx="115082" cy="115082"/>
              </a:xfrm>
              <a:custGeom>
                <a:avLst/>
                <a:gdLst>
                  <a:gd name="connsiteX0" fmla="*/ 0 w 115082"/>
                  <a:gd name="connsiteY0" fmla="*/ 57541 h 115082"/>
                  <a:gd name="connsiteX1" fmla="*/ 57541 w 115082"/>
                  <a:gd name="connsiteY1" fmla="*/ 0 h 115082"/>
                  <a:gd name="connsiteX2" fmla="*/ 115082 w 115082"/>
                  <a:gd name="connsiteY2" fmla="*/ 57541 h 115082"/>
                  <a:gd name="connsiteX3" fmla="*/ 57541 w 115082"/>
                  <a:gd name="connsiteY3" fmla="*/ 115082 h 115082"/>
                  <a:gd name="connsiteX4" fmla="*/ 0 w 115082"/>
                  <a:gd name="connsiteY4" fmla="*/ 57541 h 115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082" h="115082" fill="none" extrusionOk="0">
                    <a:moveTo>
                      <a:pt x="0" y="57541"/>
                    </a:moveTo>
                    <a:cubicBezTo>
                      <a:pt x="-2033" y="24939"/>
                      <a:pt x="28939" y="-3747"/>
                      <a:pt x="57541" y="0"/>
                    </a:cubicBezTo>
                    <a:cubicBezTo>
                      <a:pt x="89039" y="-1215"/>
                      <a:pt x="114697" y="22856"/>
                      <a:pt x="115082" y="57541"/>
                    </a:cubicBezTo>
                    <a:cubicBezTo>
                      <a:pt x="121642" y="89102"/>
                      <a:pt x="84404" y="115471"/>
                      <a:pt x="57541" y="115082"/>
                    </a:cubicBezTo>
                    <a:cubicBezTo>
                      <a:pt x="22807" y="122040"/>
                      <a:pt x="-3009" y="93825"/>
                      <a:pt x="0" y="57541"/>
                    </a:cubicBezTo>
                    <a:close/>
                  </a:path>
                  <a:path w="115082" h="115082" stroke="0" extrusionOk="0">
                    <a:moveTo>
                      <a:pt x="0" y="57541"/>
                    </a:moveTo>
                    <a:cubicBezTo>
                      <a:pt x="-6277" y="21217"/>
                      <a:pt x="29914" y="20"/>
                      <a:pt x="57541" y="0"/>
                    </a:cubicBezTo>
                    <a:cubicBezTo>
                      <a:pt x="87236" y="-7144"/>
                      <a:pt x="110465" y="22071"/>
                      <a:pt x="115082" y="57541"/>
                    </a:cubicBezTo>
                    <a:cubicBezTo>
                      <a:pt x="117759" y="87871"/>
                      <a:pt x="95910" y="116769"/>
                      <a:pt x="57541" y="115082"/>
                    </a:cubicBezTo>
                    <a:cubicBezTo>
                      <a:pt x="26721" y="115707"/>
                      <a:pt x="-130" y="81423"/>
                      <a:pt x="0" y="575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662386096">
                      <a:prstGeom prst="ellipse">
                        <a:avLst/>
                      </a:prstGeom>
                      <ask:type>
                        <ask:lineSketchFreehand/>
                      </ask:type>
                      <ask:seed>662386096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5" name="Left Arrow">
                <a:extLst>
                  <a:ext uri="{FF2B5EF4-FFF2-40B4-BE49-F238E27FC236}">
                    <a16:creationId xmlns:a16="http://schemas.microsoft.com/office/drawing/2014/main" id="{7E3F3F0C-B1E3-44EA-B253-86FFE0A7020C}"/>
                  </a:ext>
                </a:extLst>
              </p:cNvPr>
              <p:cNvGrpSpPr/>
              <p:nvPr/>
            </p:nvGrpSpPr>
            <p:grpSpPr>
              <a:xfrm rot="8370376" flipH="1">
                <a:off x="4323557" y="8412933"/>
                <a:ext cx="38358" cy="38363"/>
                <a:chOff x="1415260" y="3106129"/>
                <a:chExt cx="182860" cy="191535"/>
              </a:xfrm>
            </p:grpSpPr>
            <p:cxnSp>
              <p:nvCxnSpPr>
                <p:cNvPr id="486" name="Line 2">
                  <a:extLst>
                    <a:ext uri="{FF2B5EF4-FFF2-40B4-BE49-F238E27FC236}">
                      <a16:creationId xmlns:a16="http://schemas.microsoft.com/office/drawing/2014/main" id="{51C01F45-FDDB-479D-9636-50C5765FF9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092243">
                  <a:off x="1488394" y="3187934"/>
                  <a:ext cx="109726" cy="109730"/>
                </a:xfrm>
                <a:prstGeom prst="line">
                  <a:avLst/>
                </a:prstGeom>
                <a:ln w="1270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Line 1">
                  <a:extLst>
                    <a:ext uri="{FF2B5EF4-FFF2-40B4-BE49-F238E27FC236}">
                      <a16:creationId xmlns:a16="http://schemas.microsoft.com/office/drawing/2014/main" id="{11CDA7DB-814D-4BCD-9CBA-4AFBBF31EA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092243" flipV="1">
                  <a:off x="1415260" y="3106129"/>
                  <a:ext cx="109727" cy="109731"/>
                </a:xfrm>
                <a:prstGeom prst="line">
                  <a:avLst/>
                </a:prstGeom>
                <a:ln w="1270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7" name="Slideshow Options">
              <a:extLst>
                <a:ext uri="{FF2B5EF4-FFF2-40B4-BE49-F238E27FC236}">
                  <a16:creationId xmlns:a16="http://schemas.microsoft.com/office/drawing/2014/main" id="{BB97D2ED-281C-4E59-B290-52D2A4B8CD6B}"/>
                </a:ext>
              </a:extLst>
            </p:cNvPr>
            <p:cNvGrpSpPr/>
            <p:nvPr/>
          </p:nvGrpSpPr>
          <p:grpSpPr>
            <a:xfrm>
              <a:off x="4787200" y="8859359"/>
              <a:ext cx="315466" cy="42088"/>
              <a:chOff x="3121134" y="9682405"/>
              <a:chExt cx="350633" cy="46780"/>
            </a:xfrm>
          </p:grpSpPr>
          <p:sp>
            <p:nvSpPr>
              <p:cNvPr id="479" name="Circle">
                <a:extLst>
                  <a:ext uri="{FF2B5EF4-FFF2-40B4-BE49-F238E27FC236}">
                    <a16:creationId xmlns:a16="http://schemas.microsoft.com/office/drawing/2014/main" id="{1A9A4583-9A70-4A4A-B428-F9DDA974D52F}"/>
                  </a:ext>
                </a:extLst>
              </p:cNvPr>
              <p:cNvSpPr/>
              <p:nvPr/>
            </p:nvSpPr>
            <p:spPr>
              <a:xfrm>
                <a:off x="3424987" y="9682405"/>
                <a:ext cx="46780" cy="46780"/>
              </a:xfrm>
              <a:custGeom>
                <a:avLst/>
                <a:gdLst>
                  <a:gd name="connsiteX0" fmla="*/ 0 w 46780"/>
                  <a:gd name="connsiteY0" fmla="*/ 23390 h 46780"/>
                  <a:gd name="connsiteX1" fmla="*/ 23390 w 46780"/>
                  <a:gd name="connsiteY1" fmla="*/ 0 h 46780"/>
                  <a:gd name="connsiteX2" fmla="*/ 46780 w 46780"/>
                  <a:gd name="connsiteY2" fmla="*/ 23390 h 46780"/>
                  <a:gd name="connsiteX3" fmla="*/ 23390 w 46780"/>
                  <a:gd name="connsiteY3" fmla="*/ 46780 h 46780"/>
                  <a:gd name="connsiteX4" fmla="*/ 0 w 46780"/>
                  <a:gd name="connsiteY4" fmla="*/ 23390 h 4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780" h="46780" fill="none" extrusionOk="0">
                    <a:moveTo>
                      <a:pt x="0" y="23390"/>
                    </a:moveTo>
                    <a:cubicBezTo>
                      <a:pt x="1682" y="10671"/>
                      <a:pt x="11803" y="-2739"/>
                      <a:pt x="23390" y="0"/>
                    </a:cubicBezTo>
                    <a:cubicBezTo>
                      <a:pt x="35723" y="-90"/>
                      <a:pt x="45882" y="11317"/>
                      <a:pt x="46780" y="23390"/>
                    </a:cubicBezTo>
                    <a:cubicBezTo>
                      <a:pt x="46545" y="34063"/>
                      <a:pt x="34440" y="49376"/>
                      <a:pt x="23390" y="46780"/>
                    </a:cubicBezTo>
                    <a:cubicBezTo>
                      <a:pt x="12129" y="47708"/>
                      <a:pt x="1203" y="36597"/>
                      <a:pt x="0" y="23390"/>
                    </a:cubicBezTo>
                    <a:close/>
                  </a:path>
                  <a:path w="46780" h="46780" stroke="0" extrusionOk="0">
                    <a:moveTo>
                      <a:pt x="0" y="23390"/>
                    </a:moveTo>
                    <a:cubicBezTo>
                      <a:pt x="-1117" y="9783"/>
                      <a:pt x="8406" y="775"/>
                      <a:pt x="23390" y="0"/>
                    </a:cubicBezTo>
                    <a:cubicBezTo>
                      <a:pt x="37830" y="320"/>
                      <a:pt x="44047" y="10559"/>
                      <a:pt x="46780" y="23390"/>
                    </a:cubicBezTo>
                    <a:cubicBezTo>
                      <a:pt x="46336" y="36742"/>
                      <a:pt x="35901" y="49032"/>
                      <a:pt x="23390" y="46780"/>
                    </a:cubicBezTo>
                    <a:cubicBezTo>
                      <a:pt x="9576" y="46290"/>
                      <a:pt x="265" y="36434"/>
                      <a:pt x="0" y="2339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ellipse">
                        <a:avLst/>
                      </a:prstGeom>
                      <ask:type>
                        <ask:lineSketchFreehand/>
                      </ask:type>
                      <ask:seed>1219033472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Circle">
                <a:extLst>
                  <a:ext uri="{FF2B5EF4-FFF2-40B4-BE49-F238E27FC236}">
                    <a16:creationId xmlns:a16="http://schemas.microsoft.com/office/drawing/2014/main" id="{3F5E5008-2BC5-4916-820E-A2EA66220204}"/>
                  </a:ext>
                </a:extLst>
              </p:cNvPr>
              <p:cNvSpPr/>
              <p:nvPr/>
            </p:nvSpPr>
            <p:spPr>
              <a:xfrm>
                <a:off x="3349619" y="9682405"/>
                <a:ext cx="46780" cy="46780"/>
              </a:xfrm>
              <a:custGeom>
                <a:avLst/>
                <a:gdLst>
                  <a:gd name="connsiteX0" fmla="*/ 0 w 46780"/>
                  <a:gd name="connsiteY0" fmla="*/ 23390 h 46780"/>
                  <a:gd name="connsiteX1" fmla="*/ 23390 w 46780"/>
                  <a:gd name="connsiteY1" fmla="*/ 0 h 46780"/>
                  <a:gd name="connsiteX2" fmla="*/ 46780 w 46780"/>
                  <a:gd name="connsiteY2" fmla="*/ 23390 h 46780"/>
                  <a:gd name="connsiteX3" fmla="*/ 23390 w 46780"/>
                  <a:gd name="connsiteY3" fmla="*/ 46780 h 46780"/>
                  <a:gd name="connsiteX4" fmla="*/ 0 w 46780"/>
                  <a:gd name="connsiteY4" fmla="*/ 23390 h 4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780" h="46780" fill="none" extrusionOk="0">
                    <a:moveTo>
                      <a:pt x="0" y="23390"/>
                    </a:moveTo>
                    <a:cubicBezTo>
                      <a:pt x="471" y="10024"/>
                      <a:pt x="13487" y="199"/>
                      <a:pt x="23390" y="0"/>
                    </a:cubicBezTo>
                    <a:cubicBezTo>
                      <a:pt x="37098" y="1350"/>
                      <a:pt x="43891" y="10410"/>
                      <a:pt x="46780" y="23390"/>
                    </a:cubicBezTo>
                    <a:cubicBezTo>
                      <a:pt x="47115" y="36357"/>
                      <a:pt x="34161" y="45800"/>
                      <a:pt x="23390" y="46780"/>
                    </a:cubicBezTo>
                    <a:cubicBezTo>
                      <a:pt x="9958" y="46933"/>
                      <a:pt x="1797" y="33872"/>
                      <a:pt x="0" y="23390"/>
                    </a:cubicBezTo>
                    <a:close/>
                  </a:path>
                  <a:path w="46780" h="46780" stroke="0" extrusionOk="0">
                    <a:moveTo>
                      <a:pt x="0" y="23390"/>
                    </a:moveTo>
                    <a:cubicBezTo>
                      <a:pt x="-249" y="10909"/>
                      <a:pt x="9164" y="-540"/>
                      <a:pt x="23390" y="0"/>
                    </a:cubicBezTo>
                    <a:cubicBezTo>
                      <a:pt x="38771" y="-364"/>
                      <a:pt x="45375" y="13031"/>
                      <a:pt x="46780" y="23390"/>
                    </a:cubicBezTo>
                    <a:cubicBezTo>
                      <a:pt x="45187" y="36840"/>
                      <a:pt x="35644" y="47565"/>
                      <a:pt x="23390" y="46780"/>
                    </a:cubicBezTo>
                    <a:cubicBezTo>
                      <a:pt x="10883" y="46514"/>
                      <a:pt x="-842" y="36501"/>
                      <a:pt x="0" y="2339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981765707">
                      <a:prstGeom prst="ellipse">
                        <a:avLst/>
                      </a:prstGeom>
                      <ask:type>
                        <ask:lineSketchFreehand/>
                      </ask:type>
                      <ask:seed>981765707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Circle">
                <a:extLst>
                  <a:ext uri="{FF2B5EF4-FFF2-40B4-BE49-F238E27FC236}">
                    <a16:creationId xmlns:a16="http://schemas.microsoft.com/office/drawing/2014/main" id="{CD857E6E-7764-42DB-83F9-4CF2BB093AC1}"/>
                  </a:ext>
                </a:extLst>
              </p:cNvPr>
              <p:cNvSpPr/>
              <p:nvPr/>
            </p:nvSpPr>
            <p:spPr>
              <a:xfrm>
                <a:off x="3274252" y="9682405"/>
                <a:ext cx="46780" cy="46780"/>
              </a:xfrm>
              <a:custGeom>
                <a:avLst/>
                <a:gdLst>
                  <a:gd name="connsiteX0" fmla="*/ 0 w 46780"/>
                  <a:gd name="connsiteY0" fmla="*/ 23390 h 46780"/>
                  <a:gd name="connsiteX1" fmla="*/ 23390 w 46780"/>
                  <a:gd name="connsiteY1" fmla="*/ 0 h 46780"/>
                  <a:gd name="connsiteX2" fmla="*/ 46780 w 46780"/>
                  <a:gd name="connsiteY2" fmla="*/ 23390 h 46780"/>
                  <a:gd name="connsiteX3" fmla="*/ 23390 w 46780"/>
                  <a:gd name="connsiteY3" fmla="*/ 46780 h 46780"/>
                  <a:gd name="connsiteX4" fmla="*/ 0 w 46780"/>
                  <a:gd name="connsiteY4" fmla="*/ 23390 h 4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780" h="46780" fill="none" extrusionOk="0">
                    <a:moveTo>
                      <a:pt x="0" y="23390"/>
                    </a:moveTo>
                    <a:cubicBezTo>
                      <a:pt x="1806" y="11981"/>
                      <a:pt x="9589" y="-1108"/>
                      <a:pt x="23390" y="0"/>
                    </a:cubicBezTo>
                    <a:cubicBezTo>
                      <a:pt x="35544" y="48"/>
                      <a:pt x="46548" y="11408"/>
                      <a:pt x="46780" y="23390"/>
                    </a:cubicBezTo>
                    <a:cubicBezTo>
                      <a:pt x="46782" y="35750"/>
                      <a:pt x="34580" y="47371"/>
                      <a:pt x="23390" y="46780"/>
                    </a:cubicBezTo>
                    <a:cubicBezTo>
                      <a:pt x="9929" y="46078"/>
                      <a:pt x="741" y="35893"/>
                      <a:pt x="0" y="23390"/>
                    </a:cubicBezTo>
                    <a:close/>
                  </a:path>
                  <a:path w="46780" h="46780" stroke="0" extrusionOk="0">
                    <a:moveTo>
                      <a:pt x="0" y="23390"/>
                    </a:moveTo>
                    <a:cubicBezTo>
                      <a:pt x="-624" y="9321"/>
                      <a:pt x="11223" y="-335"/>
                      <a:pt x="23390" y="0"/>
                    </a:cubicBezTo>
                    <a:cubicBezTo>
                      <a:pt x="37217" y="1928"/>
                      <a:pt x="46453" y="10624"/>
                      <a:pt x="46780" y="23390"/>
                    </a:cubicBezTo>
                    <a:cubicBezTo>
                      <a:pt x="44479" y="34311"/>
                      <a:pt x="37291" y="46415"/>
                      <a:pt x="23390" y="46780"/>
                    </a:cubicBezTo>
                    <a:cubicBezTo>
                      <a:pt x="8554" y="44780"/>
                      <a:pt x="2482" y="38189"/>
                      <a:pt x="0" y="2339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78248048">
                      <a:prstGeom prst="ellipse">
                        <a:avLst/>
                      </a:prstGeom>
                      <ask:type>
                        <ask:lineSketchFreehand/>
                      </ask:type>
                      <ask:seed>3978248048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2" name="Circle">
                <a:extLst>
                  <a:ext uri="{FF2B5EF4-FFF2-40B4-BE49-F238E27FC236}">
                    <a16:creationId xmlns:a16="http://schemas.microsoft.com/office/drawing/2014/main" id="{AEB7B406-350C-491A-BB13-FA4D058DA813}"/>
                  </a:ext>
                </a:extLst>
              </p:cNvPr>
              <p:cNvSpPr/>
              <p:nvPr/>
            </p:nvSpPr>
            <p:spPr>
              <a:xfrm>
                <a:off x="3198884" y="9682405"/>
                <a:ext cx="46780" cy="46780"/>
              </a:xfrm>
              <a:custGeom>
                <a:avLst/>
                <a:gdLst>
                  <a:gd name="connsiteX0" fmla="*/ 0 w 46780"/>
                  <a:gd name="connsiteY0" fmla="*/ 23390 h 46780"/>
                  <a:gd name="connsiteX1" fmla="*/ 23390 w 46780"/>
                  <a:gd name="connsiteY1" fmla="*/ 0 h 46780"/>
                  <a:gd name="connsiteX2" fmla="*/ 46780 w 46780"/>
                  <a:gd name="connsiteY2" fmla="*/ 23390 h 46780"/>
                  <a:gd name="connsiteX3" fmla="*/ 23390 w 46780"/>
                  <a:gd name="connsiteY3" fmla="*/ 46780 h 46780"/>
                  <a:gd name="connsiteX4" fmla="*/ 0 w 46780"/>
                  <a:gd name="connsiteY4" fmla="*/ 23390 h 4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780" h="46780" fill="none" extrusionOk="0">
                    <a:moveTo>
                      <a:pt x="0" y="23390"/>
                    </a:moveTo>
                    <a:cubicBezTo>
                      <a:pt x="-1586" y="9822"/>
                      <a:pt x="10126" y="626"/>
                      <a:pt x="23390" y="0"/>
                    </a:cubicBezTo>
                    <a:cubicBezTo>
                      <a:pt x="37229" y="1058"/>
                      <a:pt x="47417" y="11123"/>
                      <a:pt x="46780" y="23390"/>
                    </a:cubicBezTo>
                    <a:cubicBezTo>
                      <a:pt x="45132" y="35803"/>
                      <a:pt x="36988" y="47565"/>
                      <a:pt x="23390" y="46780"/>
                    </a:cubicBezTo>
                    <a:cubicBezTo>
                      <a:pt x="10231" y="47106"/>
                      <a:pt x="-2231" y="34262"/>
                      <a:pt x="0" y="23390"/>
                    </a:cubicBezTo>
                    <a:close/>
                  </a:path>
                  <a:path w="46780" h="46780" stroke="0" extrusionOk="0">
                    <a:moveTo>
                      <a:pt x="0" y="23390"/>
                    </a:moveTo>
                    <a:cubicBezTo>
                      <a:pt x="1695" y="7977"/>
                      <a:pt x="11002" y="831"/>
                      <a:pt x="23390" y="0"/>
                    </a:cubicBezTo>
                    <a:cubicBezTo>
                      <a:pt x="35303" y="-2798"/>
                      <a:pt x="47494" y="10899"/>
                      <a:pt x="46780" y="23390"/>
                    </a:cubicBezTo>
                    <a:cubicBezTo>
                      <a:pt x="46640" y="34778"/>
                      <a:pt x="33519" y="48036"/>
                      <a:pt x="23390" y="46780"/>
                    </a:cubicBezTo>
                    <a:cubicBezTo>
                      <a:pt x="10028" y="44647"/>
                      <a:pt x="1129" y="37936"/>
                      <a:pt x="0" y="2339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617256088">
                      <a:prstGeom prst="ellipse">
                        <a:avLst/>
                      </a:prstGeom>
                      <ask:type>
                        <ask:lineSketchFreehand/>
                      </ask:type>
                      <ask:seed>1617256088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3" name="Filled Circle">
                <a:extLst>
                  <a:ext uri="{FF2B5EF4-FFF2-40B4-BE49-F238E27FC236}">
                    <a16:creationId xmlns:a16="http://schemas.microsoft.com/office/drawing/2014/main" id="{207C5182-96E0-4949-B149-B4AF96A63420}"/>
                  </a:ext>
                </a:extLst>
              </p:cNvPr>
              <p:cNvSpPr/>
              <p:nvPr/>
            </p:nvSpPr>
            <p:spPr>
              <a:xfrm>
                <a:off x="3121134" y="9682405"/>
                <a:ext cx="46780" cy="46780"/>
              </a:xfrm>
              <a:custGeom>
                <a:avLst/>
                <a:gdLst>
                  <a:gd name="connsiteX0" fmla="*/ 0 w 46780"/>
                  <a:gd name="connsiteY0" fmla="*/ 23390 h 46780"/>
                  <a:gd name="connsiteX1" fmla="*/ 23390 w 46780"/>
                  <a:gd name="connsiteY1" fmla="*/ 0 h 46780"/>
                  <a:gd name="connsiteX2" fmla="*/ 46780 w 46780"/>
                  <a:gd name="connsiteY2" fmla="*/ 23390 h 46780"/>
                  <a:gd name="connsiteX3" fmla="*/ 23390 w 46780"/>
                  <a:gd name="connsiteY3" fmla="*/ 46780 h 46780"/>
                  <a:gd name="connsiteX4" fmla="*/ 0 w 46780"/>
                  <a:gd name="connsiteY4" fmla="*/ 23390 h 4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780" h="46780" fill="none" extrusionOk="0">
                    <a:moveTo>
                      <a:pt x="0" y="23390"/>
                    </a:moveTo>
                    <a:cubicBezTo>
                      <a:pt x="1682" y="10671"/>
                      <a:pt x="11803" y="-2739"/>
                      <a:pt x="23390" y="0"/>
                    </a:cubicBezTo>
                    <a:cubicBezTo>
                      <a:pt x="35723" y="-90"/>
                      <a:pt x="45882" y="11317"/>
                      <a:pt x="46780" y="23390"/>
                    </a:cubicBezTo>
                    <a:cubicBezTo>
                      <a:pt x="46545" y="34063"/>
                      <a:pt x="34440" y="49376"/>
                      <a:pt x="23390" y="46780"/>
                    </a:cubicBezTo>
                    <a:cubicBezTo>
                      <a:pt x="12129" y="47708"/>
                      <a:pt x="1203" y="36597"/>
                      <a:pt x="0" y="23390"/>
                    </a:cubicBezTo>
                    <a:close/>
                  </a:path>
                  <a:path w="46780" h="46780" stroke="0" extrusionOk="0">
                    <a:moveTo>
                      <a:pt x="0" y="23390"/>
                    </a:moveTo>
                    <a:cubicBezTo>
                      <a:pt x="-1117" y="9783"/>
                      <a:pt x="8406" y="775"/>
                      <a:pt x="23390" y="0"/>
                    </a:cubicBezTo>
                    <a:cubicBezTo>
                      <a:pt x="37830" y="320"/>
                      <a:pt x="44047" y="10559"/>
                      <a:pt x="46780" y="23390"/>
                    </a:cubicBezTo>
                    <a:cubicBezTo>
                      <a:pt x="46336" y="36742"/>
                      <a:pt x="35901" y="49032"/>
                      <a:pt x="23390" y="46780"/>
                    </a:cubicBezTo>
                    <a:cubicBezTo>
                      <a:pt x="9576" y="46290"/>
                      <a:pt x="265" y="36434"/>
                      <a:pt x="0" y="2339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ellipse">
                        <a:avLst/>
                      </a:prstGeom>
                      <ask:type>
                        <ask:lineSketchFreehand/>
                      </ask:type>
                      <ask:seed>1219033472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8" name="Picture Placeholder Graphic">
              <a:extLst>
                <a:ext uri="{FF2B5EF4-FFF2-40B4-BE49-F238E27FC236}">
                  <a16:creationId xmlns:a16="http://schemas.microsoft.com/office/drawing/2014/main" id="{488B217E-A0A7-4D4E-83C2-F133450275DE}"/>
                </a:ext>
              </a:extLst>
            </p:cNvPr>
            <p:cNvGrpSpPr/>
            <p:nvPr/>
          </p:nvGrpSpPr>
          <p:grpSpPr>
            <a:xfrm>
              <a:off x="4628143" y="8280537"/>
              <a:ext cx="628542" cy="305204"/>
              <a:chOff x="3311823" y="5344496"/>
              <a:chExt cx="1844171" cy="895483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476" name="Triangle 2">
                <a:extLst>
                  <a:ext uri="{FF2B5EF4-FFF2-40B4-BE49-F238E27FC236}">
                    <a16:creationId xmlns:a16="http://schemas.microsoft.com/office/drawing/2014/main" id="{F096C385-5CE9-49E6-9D10-1BE044E6B44D}"/>
                  </a:ext>
                </a:extLst>
              </p:cNvPr>
              <p:cNvSpPr/>
              <p:nvPr/>
            </p:nvSpPr>
            <p:spPr>
              <a:xfrm>
                <a:off x="4043293" y="5528225"/>
                <a:ext cx="1112701" cy="71175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Triangle 1">
                <a:extLst>
                  <a:ext uri="{FF2B5EF4-FFF2-40B4-BE49-F238E27FC236}">
                    <a16:creationId xmlns:a16="http://schemas.microsoft.com/office/drawing/2014/main" id="{8F411FEF-5053-4E54-B6FB-FDEE32EFF53B}"/>
                  </a:ext>
                </a:extLst>
              </p:cNvPr>
              <p:cNvSpPr/>
              <p:nvPr/>
            </p:nvSpPr>
            <p:spPr>
              <a:xfrm>
                <a:off x="3311823" y="5347787"/>
                <a:ext cx="1394784" cy="8921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Circle">
                <a:extLst>
                  <a:ext uri="{FF2B5EF4-FFF2-40B4-BE49-F238E27FC236}">
                    <a16:creationId xmlns:a16="http://schemas.microsoft.com/office/drawing/2014/main" id="{D0BEBA4E-98C6-4C23-8BCC-A35B0D983C5A}"/>
                  </a:ext>
                </a:extLst>
              </p:cNvPr>
              <p:cNvSpPr/>
              <p:nvPr/>
            </p:nvSpPr>
            <p:spPr>
              <a:xfrm>
                <a:off x="4855842" y="5344496"/>
                <a:ext cx="182880" cy="1799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9" name="Right Arrow">
              <a:extLst>
                <a:ext uri="{FF2B5EF4-FFF2-40B4-BE49-F238E27FC236}">
                  <a16:creationId xmlns:a16="http://schemas.microsoft.com/office/drawing/2014/main" id="{CDFF6FC5-CCD7-481F-8E42-F1EDCE2B8A84}"/>
                </a:ext>
              </a:extLst>
            </p:cNvPr>
            <p:cNvGrpSpPr/>
            <p:nvPr/>
          </p:nvGrpSpPr>
          <p:grpSpPr>
            <a:xfrm>
              <a:off x="5485415" y="8375981"/>
              <a:ext cx="115082" cy="115082"/>
              <a:chOff x="5485415" y="8375981"/>
              <a:chExt cx="115082" cy="115082"/>
            </a:xfrm>
          </p:grpSpPr>
          <p:sp>
            <p:nvSpPr>
              <p:cNvPr id="471" name="Circle">
                <a:extLst>
                  <a:ext uri="{FF2B5EF4-FFF2-40B4-BE49-F238E27FC236}">
                    <a16:creationId xmlns:a16="http://schemas.microsoft.com/office/drawing/2014/main" id="{183AD958-130C-4093-B336-A7A8D268C627}"/>
                  </a:ext>
                </a:extLst>
              </p:cNvPr>
              <p:cNvSpPr/>
              <p:nvPr/>
            </p:nvSpPr>
            <p:spPr>
              <a:xfrm>
                <a:off x="5485415" y="8375981"/>
                <a:ext cx="115082" cy="115082"/>
              </a:xfrm>
              <a:custGeom>
                <a:avLst/>
                <a:gdLst>
                  <a:gd name="connsiteX0" fmla="*/ 0 w 115082"/>
                  <a:gd name="connsiteY0" fmla="*/ 57541 h 115082"/>
                  <a:gd name="connsiteX1" fmla="*/ 57541 w 115082"/>
                  <a:gd name="connsiteY1" fmla="*/ 0 h 115082"/>
                  <a:gd name="connsiteX2" fmla="*/ 115082 w 115082"/>
                  <a:gd name="connsiteY2" fmla="*/ 57541 h 115082"/>
                  <a:gd name="connsiteX3" fmla="*/ 57541 w 115082"/>
                  <a:gd name="connsiteY3" fmla="*/ 115082 h 115082"/>
                  <a:gd name="connsiteX4" fmla="*/ 0 w 115082"/>
                  <a:gd name="connsiteY4" fmla="*/ 57541 h 115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082" h="115082" fill="none" extrusionOk="0">
                    <a:moveTo>
                      <a:pt x="0" y="57541"/>
                    </a:moveTo>
                    <a:cubicBezTo>
                      <a:pt x="-2033" y="24939"/>
                      <a:pt x="28939" y="-3747"/>
                      <a:pt x="57541" y="0"/>
                    </a:cubicBezTo>
                    <a:cubicBezTo>
                      <a:pt x="89039" y="-1215"/>
                      <a:pt x="114697" y="22856"/>
                      <a:pt x="115082" y="57541"/>
                    </a:cubicBezTo>
                    <a:cubicBezTo>
                      <a:pt x="121642" y="89102"/>
                      <a:pt x="84404" y="115471"/>
                      <a:pt x="57541" y="115082"/>
                    </a:cubicBezTo>
                    <a:cubicBezTo>
                      <a:pt x="22807" y="122040"/>
                      <a:pt x="-3009" y="93825"/>
                      <a:pt x="0" y="57541"/>
                    </a:cubicBezTo>
                    <a:close/>
                  </a:path>
                  <a:path w="115082" h="115082" stroke="0" extrusionOk="0">
                    <a:moveTo>
                      <a:pt x="0" y="57541"/>
                    </a:moveTo>
                    <a:cubicBezTo>
                      <a:pt x="-6277" y="21217"/>
                      <a:pt x="29914" y="20"/>
                      <a:pt x="57541" y="0"/>
                    </a:cubicBezTo>
                    <a:cubicBezTo>
                      <a:pt x="87236" y="-7144"/>
                      <a:pt x="110465" y="22071"/>
                      <a:pt x="115082" y="57541"/>
                    </a:cubicBezTo>
                    <a:cubicBezTo>
                      <a:pt x="117759" y="87871"/>
                      <a:pt x="95910" y="116769"/>
                      <a:pt x="57541" y="115082"/>
                    </a:cubicBezTo>
                    <a:cubicBezTo>
                      <a:pt x="26721" y="115707"/>
                      <a:pt x="-130" y="81423"/>
                      <a:pt x="0" y="575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662386096">
                      <a:prstGeom prst="ellipse">
                        <a:avLst/>
                      </a:prstGeom>
                      <ask:type>
                        <ask:lineSketchFreehand/>
                      </ask:type>
                      <ask:seed>662386096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72" name="Right Arrow">
                <a:extLst>
                  <a:ext uri="{FF2B5EF4-FFF2-40B4-BE49-F238E27FC236}">
                    <a16:creationId xmlns:a16="http://schemas.microsoft.com/office/drawing/2014/main" id="{8AB17F07-D95B-48F4-B63B-F4B3FE619EEF}"/>
                  </a:ext>
                </a:extLst>
              </p:cNvPr>
              <p:cNvGrpSpPr/>
              <p:nvPr/>
            </p:nvGrpSpPr>
            <p:grpSpPr>
              <a:xfrm rot="13229624">
                <a:off x="5529172" y="8414378"/>
                <a:ext cx="38361" cy="38361"/>
                <a:chOff x="1411369" y="3109610"/>
                <a:chExt cx="182868" cy="191529"/>
              </a:xfrm>
            </p:grpSpPr>
            <p:cxnSp>
              <p:nvCxnSpPr>
                <p:cNvPr id="473" name="Line 2">
                  <a:extLst>
                    <a:ext uri="{FF2B5EF4-FFF2-40B4-BE49-F238E27FC236}">
                      <a16:creationId xmlns:a16="http://schemas.microsoft.com/office/drawing/2014/main" id="{DF8999D0-AFE1-4B42-B1F0-7BC370D71F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092243">
                  <a:off x="1484509" y="3191411"/>
                  <a:ext cx="109728" cy="109728"/>
                </a:xfrm>
                <a:prstGeom prst="line">
                  <a:avLst/>
                </a:prstGeom>
                <a:ln w="1270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Line 1">
                  <a:extLst>
                    <a:ext uri="{FF2B5EF4-FFF2-40B4-BE49-F238E27FC236}">
                      <a16:creationId xmlns:a16="http://schemas.microsoft.com/office/drawing/2014/main" id="{0A5E5C45-8D92-43B4-BC6D-F400E268B3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092243" flipV="1">
                  <a:off x="1411369" y="3109610"/>
                  <a:ext cx="109728" cy="109729"/>
                </a:xfrm>
                <a:prstGeom prst="line">
                  <a:avLst/>
                </a:prstGeom>
                <a:ln w="1270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4" name="Photo Title">
            <a:extLst>
              <a:ext uri="{FF2B5EF4-FFF2-40B4-BE49-F238E27FC236}">
                <a16:creationId xmlns:a16="http://schemas.microsoft.com/office/drawing/2014/main" id="{1F05A6EE-AA95-455F-BB16-158CABB6584D}"/>
              </a:ext>
            </a:extLst>
          </p:cNvPr>
          <p:cNvSpPr txBox="1"/>
          <p:nvPr/>
        </p:nvSpPr>
        <p:spPr>
          <a:xfrm>
            <a:off x="8271106" y="2649502"/>
            <a:ext cx="285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83B0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Photo Placeholder</a:t>
            </a:r>
          </a:p>
        </p:txBody>
      </p:sp>
      <p:grpSp>
        <p:nvGrpSpPr>
          <p:cNvPr id="324" name="Dropdown Box 2 Expanded">
            <a:extLst>
              <a:ext uri="{FF2B5EF4-FFF2-40B4-BE49-F238E27FC236}">
                <a16:creationId xmlns:a16="http://schemas.microsoft.com/office/drawing/2014/main" id="{103BF647-E91B-4D23-A519-F70008CD1E9E}"/>
              </a:ext>
            </a:extLst>
          </p:cNvPr>
          <p:cNvGrpSpPr/>
          <p:nvPr/>
        </p:nvGrpSpPr>
        <p:grpSpPr>
          <a:xfrm>
            <a:off x="5890533" y="5012231"/>
            <a:ext cx="786384" cy="859538"/>
            <a:chOff x="15526711" y="10111367"/>
            <a:chExt cx="861959" cy="1056670"/>
          </a:xfrm>
        </p:grpSpPr>
        <p:sp>
          <p:nvSpPr>
            <p:cNvPr id="424" name="Dropdown Menu Background">
              <a:extLst>
                <a:ext uri="{FF2B5EF4-FFF2-40B4-BE49-F238E27FC236}">
                  <a16:creationId xmlns:a16="http://schemas.microsoft.com/office/drawing/2014/main" id="{C1E91B1B-870B-4076-BB55-06D7F43C2D7D}"/>
                </a:ext>
              </a:extLst>
            </p:cNvPr>
            <p:cNvSpPr/>
            <p:nvPr/>
          </p:nvSpPr>
          <p:spPr>
            <a:xfrm>
              <a:off x="15531331" y="10130072"/>
              <a:ext cx="857339" cy="1037965"/>
            </a:xfrm>
            <a:custGeom>
              <a:avLst/>
              <a:gdLst>
                <a:gd name="connsiteX0" fmla="*/ 0 w 857339"/>
                <a:gd name="connsiteY0" fmla="*/ 14017 h 1037965"/>
                <a:gd name="connsiteX1" fmla="*/ 14017 w 857339"/>
                <a:gd name="connsiteY1" fmla="*/ 0 h 1037965"/>
                <a:gd name="connsiteX2" fmla="*/ 420376 w 857339"/>
                <a:gd name="connsiteY2" fmla="*/ 0 h 1037965"/>
                <a:gd name="connsiteX3" fmla="*/ 843322 w 857339"/>
                <a:gd name="connsiteY3" fmla="*/ 0 h 1037965"/>
                <a:gd name="connsiteX4" fmla="*/ 857339 w 857339"/>
                <a:gd name="connsiteY4" fmla="*/ 14017 h 1037965"/>
                <a:gd name="connsiteX5" fmla="*/ 857339 w 857339"/>
                <a:gd name="connsiteY5" fmla="*/ 518983 h 1037965"/>
                <a:gd name="connsiteX6" fmla="*/ 857339 w 857339"/>
                <a:gd name="connsiteY6" fmla="*/ 1023948 h 1037965"/>
                <a:gd name="connsiteX7" fmla="*/ 843322 w 857339"/>
                <a:gd name="connsiteY7" fmla="*/ 1037965 h 1037965"/>
                <a:gd name="connsiteX8" fmla="*/ 412083 w 857339"/>
                <a:gd name="connsiteY8" fmla="*/ 1037965 h 1037965"/>
                <a:gd name="connsiteX9" fmla="*/ 14017 w 857339"/>
                <a:gd name="connsiteY9" fmla="*/ 1037965 h 1037965"/>
                <a:gd name="connsiteX10" fmla="*/ 0 w 857339"/>
                <a:gd name="connsiteY10" fmla="*/ 1023948 h 1037965"/>
                <a:gd name="connsiteX11" fmla="*/ 0 w 857339"/>
                <a:gd name="connsiteY11" fmla="*/ 539181 h 1037965"/>
                <a:gd name="connsiteX12" fmla="*/ 0 w 857339"/>
                <a:gd name="connsiteY12" fmla="*/ 14017 h 1037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339" h="1037965" fill="none" extrusionOk="0">
                  <a:moveTo>
                    <a:pt x="0" y="14017"/>
                  </a:moveTo>
                  <a:cubicBezTo>
                    <a:pt x="35" y="5357"/>
                    <a:pt x="6753" y="980"/>
                    <a:pt x="14017" y="0"/>
                  </a:cubicBezTo>
                  <a:cubicBezTo>
                    <a:pt x="205329" y="4036"/>
                    <a:pt x="289976" y="-4120"/>
                    <a:pt x="420376" y="0"/>
                  </a:cubicBezTo>
                  <a:cubicBezTo>
                    <a:pt x="550776" y="4120"/>
                    <a:pt x="735859" y="-956"/>
                    <a:pt x="843322" y="0"/>
                  </a:cubicBezTo>
                  <a:cubicBezTo>
                    <a:pt x="852048" y="-617"/>
                    <a:pt x="857387" y="4412"/>
                    <a:pt x="857339" y="14017"/>
                  </a:cubicBezTo>
                  <a:cubicBezTo>
                    <a:pt x="849040" y="166461"/>
                    <a:pt x="874419" y="375375"/>
                    <a:pt x="857339" y="518983"/>
                  </a:cubicBezTo>
                  <a:cubicBezTo>
                    <a:pt x="840259" y="662591"/>
                    <a:pt x="873912" y="867841"/>
                    <a:pt x="857339" y="1023948"/>
                  </a:cubicBezTo>
                  <a:cubicBezTo>
                    <a:pt x="858407" y="1031491"/>
                    <a:pt x="852289" y="1037661"/>
                    <a:pt x="843322" y="1037965"/>
                  </a:cubicBezTo>
                  <a:cubicBezTo>
                    <a:pt x="688116" y="1038383"/>
                    <a:pt x="600943" y="1042750"/>
                    <a:pt x="412083" y="1037965"/>
                  </a:cubicBezTo>
                  <a:cubicBezTo>
                    <a:pt x="223223" y="1033180"/>
                    <a:pt x="152525" y="1032144"/>
                    <a:pt x="14017" y="1037965"/>
                  </a:cubicBezTo>
                  <a:cubicBezTo>
                    <a:pt x="5938" y="1038932"/>
                    <a:pt x="-102" y="1032152"/>
                    <a:pt x="0" y="1023948"/>
                  </a:cubicBezTo>
                  <a:cubicBezTo>
                    <a:pt x="14643" y="885254"/>
                    <a:pt x="-23008" y="716776"/>
                    <a:pt x="0" y="539181"/>
                  </a:cubicBezTo>
                  <a:cubicBezTo>
                    <a:pt x="23008" y="361586"/>
                    <a:pt x="6794" y="265064"/>
                    <a:pt x="0" y="14017"/>
                  </a:cubicBezTo>
                  <a:close/>
                </a:path>
                <a:path w="857339" h="1037965" stroke="0" extrusionOk="0">
                  <a:moveTo>
                    <a:pt x="0" y="14017"/>
                  </a:moveTo>
                  <a:cubicBezTo>
                    <a:pt x="289" y="5729"/>
                    <a:pt x="5423" y="1648"/>
                    <a:pt x="14017" y="0"/>
                  </a:cubicBezTo>
                  <a:cubicBezTo>
                    <a:pt x="221001" y="-15081"/>
                    <a:pt x="293569" y="-13688"/>
                    <a:pt x="436963" y="0"/>
                  </a:cubicBezTo>
                  <a:cubicBezTo>
                    <a:pt x="580357" y="13688"/>
                    <a:pt x="696919" y="15410"/>
                    <a:pt x="843322" y="0"/>
                  </a:cubicBezTo>
                  <a:cubicBezTo>
                    <a:pt x="851275" y="-59"/>
                    <a:pt x="858035" y="6816"/>
                    <a:pt x="857339" y="14017"/>
                  </a:cubicBezTo>
                  <a:cubicBezTo>
                    <a:pt x="881343" y="120705"/>
                    <a:pt x="866177" y="392311"/>
                    <a:pt x="857339" y="508883"/>
                  </a:cubicBezTo>
                  <a:cubicBezTo>
                    <a:pt x="848501" y="625455"/>
                    <a:pt x="877512" y="811367"/>
                    <a:pt x="857339" y="1023948"/>
                  </a:cubicBezTo>
                  <a:cubicBezTo>
                    <a:pt x="856921" y="1030134"/>
                    <a:pt x="849688" y="1037194"/>
                    <a:pt x="843322" y="1037965"/>
                  </a:cubicBezTo>
                  <a:cubicBezTo>
                    <a:pt x="693734" y="1031387"/>
                    <a:pt x="642031" y="1032814"/>
                    <a:pt x="453549" y="1037965"/>
                  </a:cubicBezTo>
                  <a:cubicBezTo>
                    <a:pt x="265067" y="1043116"/>
                    <a:pt x="134453" y="1033766"/>
                    <a:pt x="14017" y="1037965"/>
                  </a:cubicBezTo>
                  <a:cubicBezTo>
                    <a:pt x="4535" y="1037585"/>
                    <a:pt x="118" y="1030549"/>
                    <a:pt x="0" y="1023948"/>
                  </a:cubicBezTo>
                  <a:cubicBezTo>
                    <a:pt x="14635" y="864862"/>
                    <a:pt x="-2508" y="740193"/>
                    <a:pt x="0" y="549280"/>
                  </a:cubicBezTo>
                  <a:cubicBezTo>
                    <a:pt x="2508" y="358367"/>
                    <a:pt x="-13755" y="161812"/>
                    <a:pt x="0" y="1401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2F2F2">
                  <a:alpha val="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2024747198">
                    <a:prstGeom prst="roundRect">
                      <a:avLst>
                        <a:gd name="adj" fmla="val 1635"/>
                      </a:avLst>
                    </a:prstGeom>
                    <ask:type>
                      <ask:lineSketchFreehand/>
                    </ask:type>
                    <ask:seed>2024747198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rtlCol="0" anchor="ctr"/>
            <a:lstStyle/>
            <a:p>
              <a:endParaRPr lang="en-US" sz="7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2" name="Dropdown Box and Text">
              <a:extLst>
                <a:ext uri="{FF2B5EF4-FFF2-40B4-BE49-F238E27FC236}">
                  <a16:creationId xmlns:a16="http://schemas.microsoft.com/office/drawing/2014/main" id="{40A7180D-B217-4FAF-AE14-CF34661E19B1}"/>
                </a:ext>
              </a:extLst>
            </p:cNvPr>
            <p:cNvSpPr/>
            <p:nvPr/>
          </p:nvSpPr>
          <p:spPr>
            <a:xfrm>
              <a:off x="15526711" y="10111367"/>
              <a:ext cx="861959" cy="239405"/>
            </a:xfrm>
            <a:custGeom>
              <a:avLst/>
              <a:gdLst>
                <a:gd name="connsiteX0" fmla="*/ 0 w 861959"/>
                <a:gd name="connsiteY0" fmla="*/ 15667 h 239405"/>
                <a:gd name="connsiteX1" fmla="*/ 15667 w 861959"/>
                <a:gd name="connsiteY1" fmla="*/ 0 h 239405"/>
                <a:gd name="connsiteX2" fmla="*/ 414367 w 861959"/>
                <a:gd name="connsiteY2" fmla="*/ 0 h 239405"/>
                <a:gd name="connsiteX3" fmla="*/ 846292 w 861959"/>
                <a:gd name="connsiteY3" fmla="*/ 0 h 239405"/>
                <a:gd name="connsiteX4" fmla="*/ 861959 w 861959"/>
                <a:gd name="connsiteY4" fmla="*/ 15667 h 239405"/>
                <a:gd name="connsiteX5" fmla="*/ 861959 w 861959"/>
                <a:gd name="connsiteY5" fmla="*/ 223738 h 239405"/>
                <a:gd name="connsiteX6" fmla="*/ 846292 w 861959"/>
                <a:gd name="connsiteY6" fmla="*/ 239405 h 239405"/>
                <a:gd name="connsiteX7" fmla="*/ 414367 w 861959"/>
                <a:gd name="connsiteY7" fmla="*/ 239405 h 239405"/>
                <a:gd name="connsiteX8" fmla="*/ 15667 w 861959"/>
                <a:gd name="connsiteY8" fmla="*/ 239405 h 239405"/>
                <a:gd name="connsiteX9" fmla="*/ 0 w 861959"/>
                <a:gd name="connsiteY9" fmla="*/ 223738 h 239405"/>
                <a:gd name="connsiteX10" fmla="*/ 0 w 861959"/>
                <a:gd name="connsiteY10" fmla="*/ 15667 h 2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1959" h="239405" fill="none" extrusionOk="0">
                  <a:moveTo>
                    <a:pt x="0" y="15667"/>
                  </a:moveTo>
                  <a:cubicBezTo>
                    <a:pt x="75" y="5908"/>
                    <a:pt x="6120" y="1572"/>
                    <a:pt x="15667" y="0"/>
                  </a:cubicBezTo>
                  <a:cubicBezTo>
                    <a:pt x="183165" y="-4074"/>
                    <a:pt x="316798" y="1463"/>
                    <a:pt x="414367" y="0"/>
                  </a:cubicBezTo>
                  <a:cubicBezTo>
                    <a:pt x="511936" y="-1463"/>
                    <a:pt x="740407" y="-21304"/>
                    <a:pt x="846292" y="0"/>
                  </a:cubicBezTo>
                  <a:cubicBezTo>
                    <a:pt x="853065" y="501"/>
                    <a:pt x="861991" y="6661"/>
                    <a:pt x="861959" y="15667"/>
                  </a:cubicBezTo>
                  <a:cubicBezTo>
                    <a:pt x="861313" y="84052"/>
                    <a:pt x="852822" y="131089"/>
                    <a:pt x="861959" y="223738"/>
                  </a:cubicBezTo>
                  <a:cubicBezTo>
                    <a:pt x="861470" y="233587"/>
                    <a:pt x="855317" y="240031"/>
                    <a:pt x="846292" y="239405"/>
                  </a:cubicBezTo>
                  <a:cubicBezTo>
                    <a:pt x="714406" y="228181"/>
                    <a:pt x="609378" y="231506"/>
                    <a:pt x="414367" y="239405"/>
                  </a:cubicBezTo>
                  <a:cubicBezTo>
                    <a:pt x="219356" y="247304"/>
                    <a:pt x="100386" y="247664"/>
                    <a:pt x="15667" y="239405"/>
                  </a:cubicBezTo>
                  <a:cubicBezTo>
                    <a:pt x="7016" y="239614"/>
                    <a:pt x="566" y="232222"/>
                    <a:pt x="0" y="223738"/>
                  </a:cubicBezTo>
                  <a:cubicBezTo>
                    <a:pt x="3042" y="161816"/>
                    <a:pt x="4748" y="83070"/>
                    <a:pt x="0" y="15667"/>
                  </a:cubicBezTo>
                  <a:close/>
                </a:path>
                <a:path w="861959" h="239405" stroke="0" extrusionOk="0">
                  <a:moveTo>
                    <a:pt x="0" y="15667"/>
                  </a:moveTo>
                  <a:cubicBezTo>
                    <a:pt x="439" y="6184"/>
                    <a:pt x="6615" y="771"/>
                    <a:pt x="15667" y="0"/>
                  </a:cubicBezTo>
                  <a:cubicBezTo>
                    <a:pt x="113532" y="-12349"/>
                    <a:pt x="333174" y="-15516"/>
                    <a:pt x="439286" y="0"/>
                  </a:cubicBezTo>
                  <a:cubicBezTo>
                    <a:pt x="545398" y="15516"/>
                    <a:pt x="760514" y="4252"/>
                    <a:pt x="846292" y="0"/>
                  </a:cubicBezTo>
                  <a:cubicBezTo>
                    <a:pt x="855607" y="-185"/>
                    <a:pt x="863294" y="8050"/>
                    <a:pt x="861959" y="15667"/>
                  </a:cubicBezTo>
                  <a:cubicBezTo>
                    <a:pt x="858277" y="79985"/>
                    <a:pt x="857980" y="164436"/>
                    <a:pt x="861959" y="223738"/>
                  </a:cubicBezTo>
                  <a:cubicBezTo>
                    <a:pt x="860445" y="232181"/>
                    <a:pt x="854418" y="239722"/>
                    <a:pt x="846292" y="239405"/>
                  </a:cubicBezTo>
                  <a:cubicBezTo>
                    <a:pt x="667350" y="226838"/>
                    <a:pt x="520710" y="232542"/>
                    <a:pt x="414367" y="239405"/>
                  </a:cubicBezTo>
                  <a:cubicBezTo>
                    <a:pt x="308025" y="246268"/>
                    <a:pt x="123155" y="235389"/>
                    <a:pt x="15667" y="239405"/>
                  </a:cubicBezTo>
                  <a:cubicBezTo>
                    <a:pt x="6620" y="240987"/>
                    <a:pt x="-1255" y="232264"/>
                    <a:pt x="0" y="223738"/>
                  </a:cubicBezTo>
                  <a:cubicBezTo>
                    <a:pt x="-9592" y="160928"/>
                    <a:pt x="-734" y="119039"/>
                    <a:pt x="0" y="1566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F2F2F2">
                  <a:alpha val="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2024747198">
                    <a:prstGeom prst="roundRect">
                      <a:avLst>
                        <a:gd name="adj" fmla="val 6544"/>
                      </a:avLst>
                    </a:prstGeom>
                    <ask:type>
                      <ask:lineSketchFreehand/>
                    </ask:type>
                    <ask:seed>2024747198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tlCol="0" anchor="ctr"/>
            <a:lstStyle/>
            <a:p>
              <a:r>
                <a:rPr 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Dropdown</a:t>
              </a:r>
            </a:p>
          </p:txBody>
        </p:sp>
        <p:grpSp>
          <p:nvGrpSpPr>
            <p:cNvPr id="433" name="Dropdown Icon">
              <a:extLst>
                <a:ext uri="{FF2B5EF4-FFF2-40B4-BE49-F238E27FC236}">
                  <a16:creationId xmlns:a16="http://schemas.microsoft.com/office/drawing/2014/main" id="{96B6E1E8-696C-460B-849F-D37CDCA54535}"/>
                </a:ext>
              </a:extLst>
            </p:cNvPr>
            <p:cNvGrpSpPr/>
            <p:nvPr/>
          </p:nvGrpSpPr>
          <p:grpSpPr>
            <a:xfrm rot="18531467">
              <a:off x="15610820" y="10197612"/>
              <a:ext cx="81860" cy="81128"/>
              <a:chOff x="1391765" y="3123695"/>
              <a:chExt cx="188889" cy="187203"/>
            </a:xfrm>
          </p:grpSpPr>
          <p:cxnSp>
            <p:nvCxnSpPr>
              <p:cNvPr id="437" name="Line 2">
                <a:extLst>
                  <a:ext uri="{FF2B5EF4-FFF2-40B4-BE49-F238E27FC236}">
                    <a16:creationId xmlns:a16="http://schemas.microsoft.com/office/drawing/2014/main" id="{52DADF8B-E92D-490E-AD6C-8C7D3E492B08}"/>
                  </a:ext>
                </a:extLst>
              </p:cNvPr>
              <p:cNvCxnSpPr>
                <a:cxnSpLocks/>
              </p:cNvCxnSpPr>
              <p:nvPr/>
            </p:nvCxnSpPr>
            <p:spPr>
              <a:xfrm rot="19092243">
                <a:off x="1470925" y="3201171"/>
                <a:ext cx="109729" cy="109727"/>
              </a:xfrm>
              <a:prstGeom prst="line">
                <a:avLst/>
              </a:prstGeom>
              <a:ln w="158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Line 1">
                <a:extLst>
                  <a:ext uri="{FF2B5EF4-FFF2-40B4-BE49-F238E27FC236}">
                    <a16:creationId xmlns:a16="http://schemas.microsoft.com/office/drawing/2014/main" id="{25044E2D-C77A-4DB4-9B78-6A029F561609}"/>
                  </a:ext>
                </a:extLst>
              </p:cNvPr>
              <p:cNvCxnSpPr>
                <a:cxnSpLocks/>
              </p:cNvCxnSpPr>
              <p:nvPr/>
            </p:nvCxnSpPr>
            <p:spPr>
              <a:xfrm rot="19092243" flipV="1">
                <a:off x="1391765" y="3123695"/>
                <a:ext cx="109729" cy="109730"/>
              </a:xfrm>
              <a:prstGeom prst="line">
                <a:avLst/>
              </a:prstGeom>
              <a:ln w="158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4" name="Dropdown Option 3">
              <a:extLst>
                <a:ext uri="{FF2B5EF4-FFF2-40B4-BE49-F238E27FC236}">
                  <a16:creationId xmlns:a16="http://schemas.microsoft.com/office/drawing/2014/main" id="{8D371D2C-F68F-4DAA-B50E-816D0958604B}"/>
                </a:ext>
              </a:extLst>
            </p:cNvPr>
            <p:cNvSpPr txBox="1"/>
            <p:nvPr/>
          </p:nvSpPr>
          <p:spPr>
            <a:xfrm>
              <a:off x="15555358" y="10934607"/>
              <a:ext cx="818823" cy="2046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73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Dropdown</a:t>
              </a:r>
              <a:endParaRPr lang="en-US" sz="730" dirty="0"/>
            </a:p>
          </p:txBody>
        </p:sp>
        <p:sp>
          <p:nvSpPr>
            <p:cNvPr id="435" name="Highlighted Dropdown Option 2">
              <a:extLst>
                <a:ext uri="{FF2B5EF4-FFF2-40B4-BE49-F238E27FC236}">
                  <a16:creationId xmlns:a16="http://schemas.microsoft.com/office/drawing/2014/main" id="{45053FE5-CCE7-4496-84CB-CC17D19D7424}"/>
                </a:ext>
              </a:extLst>
            </p:cNvPr>
            <p:cNvSpPr/>
            <p:nvPr/>
          </p:nvSpPr>
          <p:spPr>
            <a:xfrm>
              <a:off x="15531046" y="10633876"/>
              <a:ext cx="857415" cy="258968"/>
            </a:xfrm>
            <a:custGeom>
              <a:avLst/>
              <a:gdLst>
                <a:gd name="connsiteX0" fmla="*/ 0 w 857415"/>
                <a:gd name="connsiteY0" fmla="*/ 7381 h 258968"/>
                <a:gd name="connsiteX1" fmla="*/ 7381 w 857415"/>
                <a:gd name="connsiteY1" fmla="*/ 0 h 258968"/>
                <a:gd name="connsiteX2" fmla="*/ 411854 w 857415"/>
                <a:gd name="connsiteY2" fmla="*/ 0 h 258968"/>
                <a:gd name="connsiteX3" fmla="*/ 850034 w 857415"/>
                <a:gd name="connsiteY3" fmla="*/ 0 h 258968"/>
                <a:gd name="connsiteX4" fmla="*/ 857415 w 857415"/>
                <a:gd name="connsiteY4" fmla="*/ 7381 h 258968"/>
                <a:gd name="connsiteX5" fmla="*/ 857415 w 857415"/>
                <a:gd name="connsiteY5" fmla="*/ 251587 h 258968"/>
                <a:gd name="connsiteX6" fmla="*/ 850034 w 857415"/>
                <a:gd name="connsiteY6" fmla="*/ 258968 h 258968"/>
                <a:gd name="connsiteX7" fmla="*/ 411854 w 857415"/>
                <a:gd name="connsiteY7" fmla="*/ 258968 h 258968"/>
                <a:gd name="connsiteX8" fmla="*/ 7381 w 857415"/>
                <a:gd name="connsiteY8" fmla="*/ 258968 h 258968"/>
                <a:gd name="connsiteX9" fmla="*/ 0 w 857415"/>
                <a:gd name="connsiteY9" fmla="*/ 251587 h 258968"/>
                <a:gd name="connsiteX10" fmla="*/ 0 w 857415"/>
                <a:gd name="connsiteY10" fmla="*/ 7381 h 258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7415" h="258968" fill="none" extrusionOk="0">
                  <a:moveTo>
                    <a:pt x="0" y="7381"/>
                  </a:moveTo>
                  <a:cubicBezTo>
                    <a:pt x="14" y="3106"/>
                    <a:pt x="3135" y="299"/>
                    <a:pt x="7381" y="0"/>
                  </a:cubicBezTo>
                  <a:cubicBezTo>
                    <a:pt x="170701" y="-9568"/>
                    <a:pt x="326803" y="5205"/>
                    <a:pt x="411854" y="0"/>
                  </a:cubicBezTo>
                  <a:cubicBezTo>
                    <a:pt x="496905" y="-5205"/>
                    <a:pt x="646760" y="-875"/>
                    <a:pt x="850034" y="0"/>
                  </a:cubicBezTo>
                  <a:cubicBezTo>
                    <a:pt x="853391" y="191"/>
                    <a:pt x="857458" y="2827"/>
                    <a:pt x="857415" y="7381"/>
                  </a:cubicBezTo>
                  <a:cubicBezTo>
                    <a:pt x="858180" y="65042"/>
                    <a:pt x="857940" y="153938"/>
                    <a:pt x="857415" y="251587"/>
                  </a:cubicBezTo>
                  <a:cubicBezTo>
                    <a:pt x="857332" y="255867"/>
                    <a:pt x="854546" y="259702"/>
                    <a:pt x="850034" y="258968"/>
                  </a:cubicBezTo>
                  <a:cubicBezTo>
                    <a:pt x="722750" y="276237"/>
                    <a:pt x="597087" y="240205"/>
                    <a:pt x="411854" y="258968"/>
                  </a:cubicBezTo>
                  <a:cubicBezTo>
                    <a:pt x="226621" y="277731"/>
                    <a:pt x="179619" y="242040"/>
                    <a:pt x="7381" y="258968"/>
                  </a:cubicBezTo>
                  <a:cubicBezTo>
                    <a:pt x="3308" y="259295"/>
                    <a:pt x="320" y="255567"/>
                    <a:pt x="0" y="251587"/>
                  </a:cubicBezTo>
                  <a:cubicBezTo>
                    <a:pt x="-8165" y="135243"/>
                    <a:pt x="-5534" y="108649"/>
                    <a:pt x="0" y="7381"/>
                  </a:cubicBezTo>
                  <a:close/>
                </a:path>
                <a:path w="857415" h="258968" stroke="0" extrusionOk="0">
                  <a:moveTo>
                    <a:pt x="0" y="7381"/>
                  </a:moveTo>
                  <a:cubicBezTo>
                    <a:pt x="118" y="3082"/>
                    <a:pt x="3156" y="288"/>
                    <a:pt x="7381" y="0"/>
                  </a:cubicBezTo>
                  <a:cubicBezTo>
                    <a:pt x="190808" y="1554"/>
                    <a:pt x="336616" y="-8218"/>
                    <a:pt x="437134" y="0"/>
                  </a:cubicBezTo>
                  <a:cubicBezTo>
                    <a:pt x="537652" y="8218"/>
                    <a:pt x="753188" y="12646"/>
                    <a:pt x="850034" y="0"/>
                  </a:cubicBezTo>
                  <a:cubicBezTo>
                    <a:pt x="854946" y="-234"/>
                    <a:pt x="857997" y="3757"/>
                    <a:pt x="857415" y="7381"/>
                  </a:cubicBezTo>
                  <a:cubicBezTo>
                    <a:pt x="866049" y="103396"/>
                    <a:pt x="845551" y="133826"/>
                    <a:pt x="857415" y="251587"/>
                  </a:cubicBezTo>
                  <a:cubicBezTo>
                    <a:pt x="857068" y="255615"/>
                    <a:pt x="853920" y="259082"/>
                    <a:pt x="850034" y="258968"/>
                  </a:cubicBezTo>
                  <a:cubicBezTo>
                    <a:pt x="731148" y="277666"/>
                    <a:pt x="623273" y="260435"/>
                    <a:pt x="411854" y="258968"/>
                  </a:cubicBezTo>
                  <a:cubicBezTo>
                    <a:pt x="200435" y="257501"/>
                    <a:pt x="182014" y="271974"/>
                    <a:pt x="7381" y="258968"/>
                  </a:cubicBezTo>
                  <a:cubicBezTo>
                    <a:pt x="3208" y="259356"/>
                    <a:pt x="-212" y="255642"/>
                    <a:pt x="0" y="251587"/>
                  </a:cubicBezTo>
                  <a:cubicBezTo>
                    <a:pt x="5229" y="156752"/>
                    <a:pt x="9933" y="66580"/>
                    <a:pt x="0" y="738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rgbClr val="F2F2F2">
                  <a:alpha val="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2024747198">
                    <a:prstGeom prst="roundRect">
                      <a:avLst>
                        <a:gd name="adj" fmla="val 2850"/>
                      </a:avLst>
                    </a:prstGeom>
                    <ask:type>
                      <ask:lineSketchFreehand/>
                    </ask:type>
                    <ask:seed>2024747198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rtlCol="0" anchor="ctr"/>
            <a:lstStyle/>
            <a:p>
              <a:r>
                <a:rPr lang="en-US" sz="73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Dropdown</a:t>
              </a:r>
            </a:p>
          </p:txBody>
        </p:sp>
        <p:sp>
          <p:nvSpPr>
            <p:cNvPr id="436" name="Dropdown Option 1">
              <a:extLst>
                <a:ext uri="{FF2B5EF4-FFF2-40B4-BE49-F238E27FC236}">
                  <a16:creationId xmlns:a16="http://schemas.microsoft.com/office/drawing/2014/main" id="{AD4BDB3A-C4EB-4041-A85E-F98992D4FAFA}"/>
                </a:ext>
              </a:extLst>
            </p:cNvPr>
            <p:cNvSpPr txBox="1"/>
            <p:nvPr/>
          </p:nvSpPr>
          <p:spPr>
            <a:xfrm>
              <a:off x="15557740" y="10381599"/>
              <a:ext cx="818823" cy="2046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73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Dropdown</a:t>
              </a:r>
              <a:endParaRPr lang="en-US" sz="730" dirty="0"/>
            </a:p>
          </p:txBody>
        </p:sp>
      </p:grpSp>
      <p:grpSp>
        <p:nvGrpSpPr>
          <p:cNvPr id="6" name="Dropdown Box 1 Expanded">
            <a:extLst>
              <a:ext uri="{FF2B5EF4-FFF2-40B4-BE49-F238E27FC236}">
                <a16:creationId xmlns:a16="http://schemas.microsoft.com/office/drawing/2014/main" id="{F0BDDD48-8286-4AF4-8330-36EA1D7E1A23}"/>
              </a:ext>
            </a:extLst>
          </p:cNvPr>
          <p:cNvGrpSpPr/>
          <p:nvPr/>
        </p:nvGrpSpPr>
        <p:grpSpPr>
          <a:xfrm>
            <a:off x="4703336" y="5032086"/>
            <a:ext cx="923544" cy="753123"/>
            <a:chOff x="6091317" y="9386699"/>
            <a:chExt cx="923544" cy="753123"/>
          </a:xfrm>
        </p:grpSpPr>
        <p:sp>
          <p:nvSpPr>
            <p:cNvPr id="414" name="Dropdown Expanded Menu Outline">
              <a:extLst>
                <a:ext uri="{FF2B5EF4-FFF2-40B4-BE49-F238E27FC236}">
                  <a16:creationId xmlns:a16="http://schemas.microsoft.com/office/drawing/2014/main" id="{6C54769E-843E-44E0-9ED1-CE8415B0BACC}"/>
                </a:ext>
              </a:extLst>
            </p:cNvPr>
            <p:cNvSpPr/>
            <p:nvPr/>
          </p:nvSpPr>
          <p:spPr>
            <a:xfrm>
              <a:off x="6093521" y="9551325"/>
              <a:ext cx="920211" cy="582435"/>
            </a:xfrm>
            <a:custGeom>
              <a:avLst/>
              <a:gdLst>
                <a:gd name="connsiteX0" fmla="*/ 0 w 920211"/>
                <a:gd name="connsiteY0" fmla="*/ 0 h 582435"/>
                <a:gd name="connsiteX1" fmla="*/ 441701 w 920211"/>
                <a:gd name="connsiteY1" fmla="*/ 0 h 582435"/>
                <a:gd name="connsiteX2" fmla="*/ 920211 w 920211"/>
                <a:gd name="connsiteY2" fmla="*/ 0 h 582435"/>
                <a:gd name="connsiteX3" fmla="*/ 920211 w 920211"/>
                <a:gd name="connsiteY3" fmla="*/ 582435 h 582435"/>
                <a:gd name="connsiteX4" fmla="*/ 487712 w 920211"/>
                <a:gd name="connsiteY4" fmla="*/ 582435 h 582435"/>
                <a:gd name="connsiteX5" fmla="*/ 0 w 920211"/>
                <a:gd name="connsiteY5" fmla="*/ 582435 h 582435"/>
                <a:gd name="connsiteX6" fmla="*/ 0 w 920211"/>
                <a:gd name="connsiteY6" fmla="*/ 0 h 582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0211" h="582435" fill="none" extrusionOk="0">
                  <a:moveTo>
                    <a:pt x="0" y="0"/>
                  </a:moveTo>
                  <a:cubicBezTo>
                    <a:pt x="181379" y="-15359"/>
                    <a:pt x="283351" y="-13268"/>
                    <a:pt x="441701" y="0"/>
                  </a:cubicBezTo>
                  <a:cubicBezTo>
                    <a:pt x="600051" y="13268"/>
                    <a:pt x="740714" y="-17679"/>
                    <a:pt x="920211" y="0"/>
                  </a:cubicBezTo>
                  <a:cubicBezTo>
                    <a:pt x="924990" y="140435"/>
                    <a:pt x="936922" y="291689"/>
                    <a:pt x="920211" y="582435"/>
                  </a:cubicBezTo>
                  <a:cubicBezTo>
                    <a:pt x="705547" y="595091"/>
                    <a:pt x="638446" y="582723"/>
                    <a:pt x="487712" y="582435"/>
                  </a:cubicBezTo>
                  <a:cubicBezTo>
                    <a:pt x="336978" y="582147"/>
                    <a:pt x="183461" y="580483"/>
                    <a:pt x="0" y="582435"/>
                  </a:cubicBezTo>
                  <a:cubicBezTo>
                    <a:pt x="-12168" y="421648"/>
                    <a:pt x="-18952" y="136787"/>
                    <a:pt x="0" y="0"/>
                  </a:cubicBezTo>
                  <a:close/>
                </a:path>
                <a:path w="920211" h="582435" stroke="0" extrusionOk="0">
                  <a:moveTo>
                    <a:pt x="0" y="0"/>
                  </a:moveTo>
                  <a:cubicBezTo>
                    <a:pt x="101890" y="-17905"/>
                    <a:pt x="230257" y="14873"/>
                    <a:pt x="450903" y="0"/>
                  </a:cubicBezTo>
                  <a:cubicBezTo>
                    <a:pt x="671549" y="-14873"/>
                    <a:pt x="689039" y="8722"/>
                    <a:pt x="920211" y="0"/>
                  </a:cubicBezTo>
                  <a:cubicBezTo>
                    <a:pt x="939081" y="288108"/>
                    <a:pt x="922137" y="457735"/>
                    <a:pt x="920211" y="582435"/>
                  </a:cubicBezTo>
                  <a:cubicBezTo>
                    <a:pt x="774592" y="569598"/>
                    <a:pt x="678804" y="569161"/>
                    <a:pt x="487712" y="582435"/>
                  </a:cubicBezTo>
                  <a:cubicBezTo>
                    <a:pt x="296620" y="595709"/>
                    <a:pt x="224270" y="593788"/>
                    <a:pt x="0" y="582435"/>
                  </a:cubicBezTo>
                  <a:cubicBezTo>
                    <a:pt x="18501" y="340266"/>
                    <a:pt x="-7328" y="27969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595959"/>
              </a:solidFill>
              <a:extLst>
                <a:ext uri="{C807C97D-BFC1-408E-A445-0C87EB9F89A2}">
                  <ask:lineSketchStyleProps xmlns:ask="http://schemas.microsoft.com/office/drawing/2018/sketchyshapes" sd="3114927656">
                    <a:prstGeom prst="rect">
                      <a:avLst/>
                    </a:prstGeom>
                    <ask:type>
                      <ask:lineSketchFreehand/>
                    </ask:type>
                    <ask:seed>3114927656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Highlighted Option Text 2">
              <a:extLst>
                <a:ext uri="{FF2B5EF4-FFF2-40B4-BE49-F238E27FC236}">
                  <a16:creationId xmlns:a16="http://schemas.microsoft.com/office/drawing/2014/main" id="{83A2ECCA-000C-4518-979A-5D92D33DD61D}"/>
                </a:ext>
              </a:extLst>
            </p:cNvPr>
            <p:cNvSpPr/>
            <p:nvPr/>
          </p:nvSpPr>
          <p:spPr>
            <a:xfrm>
              <a:off x="6094533" y="9748302"/>
              <a:ext cx="917418" cy="205389"/>
            </a:xfrm>
            <a:custGeom>
              <a:avLst/>
              <a:gdLst>
                <a:gd name="connsiteX0" fmla="*/ 0 w 917418"/>
                <a:gd name="connsiteY0" fmla="*/ 0 h 205389"/>
                <a:gd name="connsiteX1" fmla="*/ 449535 w 917418"/>
                <a:gd name="connsiteY1" fmla="*/ 0 h 205389"/>
                <a:gd name="connsiteX2" fmla="*/ 917418 w 917418"/>
                <a:gd name="connsiteY2" fmla="*/ 0 h 205389"/>
                <a:gd name="connsiteX3" fmla="*/ 917418 w 917418"/>
                <a:gd name="connsiteY3" fmla="*/ 205389 h 205389"/>
                <a:gd name="connsiteX4" fmla="*/ 449535 w 917418"/>
                <a:gd name="connsiteY4" fmla="*/ 205389 h 205389"/>
                <a:gd name="connsiteX5" fmla="*/ 0 w 917418"/>
                <a:gd name="connsiteY5" fmla="*/ 205389 h 205389"/>
                <a:gd name="connsiteX6" fmla="*/ 0 w 917418"/>
                <a:gd name="connsiteY6" fmla="*/ 0 h 20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418" h="205389" fill="none" extrusionOk="0">
                  <a:moveTo>
                    <a:pt x="0" y="0"/>
                  </a:moveTo>
                  <a:cubicBezTo>
                    <a:pt x="175941" y="21356"/>
                    <a:pt x="310163" y="5276"/>
                    <a:pt x="449535" y="0"/>
                  </a:cubicBezTo>
                  <a:cubicBezTo>
                    <a:pt x="588907" y="-5276"/>
                    <a:pt x="819228" y="-22947"/>
                    <a:pt x="917418" y="0"/>
                  </a:cubicBezTo>
                  <a:cubicBezTo>
                    <a:pt x="921228" y="98064"/>
                    <a:pt x="914618" y="110313"/>
                    <a:pt x="917418" y="205389"/>
                  </a:cubicBezTo>
                  <a:cubicBezTo>
                    <a:pt x="818107" y="223808"/>
                    <a:pt x="589172" y="190865"/>
                    <a:pt x="449535" y="205389"/>
                  </a:cubicBezTo>
                  <a:cubicBezTo>
                    <a:pt x="309898" y="219913"/>
                    <a:pt x="131162" y="193590"/>
                    <a:pt x="0" y="205389"/>
                  </a:cubicBezTo>
                  <a:cubicBezTo>
                    <a:pt x="3819" y="122069"/>
                    <a:pt x="-289" y="70001"/>
                    <a:pt x="0" y="0"/>
                  </a:cubicBezTo>
                  <a:close/>
                </a:path>
                <a:path w="917418" h="205389" stroke="0" extrusionOk="0">
                  <a:moveTo>
                    <a:pt x="0" y="0"/>
                  </a:moveTo>
                  <a:cubicBezTo>
                    <a:pt x="100004" y="-20816"/>
                    <a:pt x="294500" y="11473"/>
                    <a:pt x="477057" y="0"/>
                  </a:cubicBezTo>
                  <a:cubicBezTo>
                    <a:pt x="659614" y="-11473"/>
                    <a:pt x="757052" y="9732"/>
                    <a:pt x="917418" y="0"/>
                  </a:cubicBezTo>
                  <a:cubicBezTo>
                    <a:pt x="910435" y="82977"/>
                    <a:pt x="915276" y="141057"/>
                    <a:pt x="917418" y="205389"/>
                  </a:cubicBezTo>
                  <a:cubicBezTo>
                    <a:pt x="790211" y="216613"/>
                    <a:pt x="607234" y="199123"/>
                    <a:pt x="449535" y="205389"/>
                  </a:cubicBezTo>
                  <a:cubicBezTo>
                    <a:pt x="291836" y="211655"/>
                    <a:pt x="201222" y="225165"/>
                    <a:pt x="0" y="205389"/>
                  </a:cubicBezTo>
                  <a:cubicBezTo>
                    <a:pt x="-6331" y="120122"/>
                    <a:pt x="-2965" y="42216"/>
                    <a:pt x="0" y="0"/>
                  </a:cubicBezTo>
                  <a:close/>
                </a:path>
              </a:pathLst>
            </a:custGeom>
            <a:solidFill>
              <a:srgbClr val="F2F2F2">
                <a:alpha val="80000"/>
              </a:srgbClr>
            </a:solidFill>
            <a:ln>
              <a:solidFill>
                <a:srgbClr val="595959">
                  <a:alpha val="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00337104">
                    <a:prstGeom prst="rect">
                      <a:avLst/>
                    </a:prstGeom>
                    <ask:type>
                      <ask:lineSketchFreehand/>
                    </ask:type>
                    <ask:seed>300337104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ption Text 3">
              <a:extLst>
                <a:ext uri="{FF2B5EF4-FFF2-40B4-BE49-F238E27FC236}">
                  <a16:creationId xmlns:a16="http://schemas.microsoft.com/office/drawing/2014/main" id="{0545649F-7529-4EC5-B288-057B5DF0A43D}"/>
                </a:ext>
              </a:extLst>
            </p:cNvPr>
            <p:cNvSpPr txBox="1"/>
            <p:nvPr/>
          </p:nvSpPr>
          <p:spPr>
            <a:xfrm>
              <a:off x="6115275" y="9964871"/>
              <a:ext cx="854598" cy="174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Item 3</a:t>
              </a:r>
            </a:p>
          </p:txBody>
        </p:sp>
        <p:sp>
          <p:nvSpPr>
            <p:cNvPr id="417" name="Option Text 2">
              <a:extLst>
                <a:ext uri="{FF2B5EF4-FFF2-40B4-BE49-F238E27FC236}">
                  <a16:creationId xmlns:a16="http://schemas.microsoft.com/office/drawing/2014/main" id="{57CEDD32-A7CE-4684-8D65-AA1D089E7648}"/>
                </a:ext>
              </a:extLst>
            </p:cNvPr>
            <p:cNvSpPr txBox="1"/>
            <p:nvPr/>
          </p:nvSpPr>
          <p:spPr>
            <a:xfrm>
              <a:off x="6115276" y="9766399"/>
              <a:ext cx="857515" cy="174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>
                  <a:solidFill>
                    <a:schemeClr val="bg1">
                      <a:lumMod val="50000"/>
                    </a:schemeClr>
                  </a:solidFill>
                </a:rPr>
                <a:t>Item 2</a:t>
              </a:r>
            </a:p>
          </p:txBody>
        </p:sp>
        <p:sp>
          <p:nvSpPr>
            <p:cNvPr id="418" name="Option Text 1">
              <a:extLst>
                <a:ext uri="{FF2B5EF4-FFF2-40B4-BE49-F238E27FC236}">
                  <a16:creationId xmlns:a16="http://schemas.microsoft.com/office/drawing/2014/main" id="{D9BAFCB7-F384-447A-87C8-C679FE0DDA12}"/>
                </a:ext>
              </a:extLst>
            </p:cNvPr>
            <p:cNvSpPr txBox="1"/>
            <p:nvPr/>
          </p:nvSpPr>
          <p:spPr>
            <a:xfrm>
              <a:off x="6114264" y="9572022"/>
              <a:ext cx="858527" cy="174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Item 1</a:t>
              </a:r>
            </a:p>
          </p:txBody>
        </p:sp>
        <p:sp>
          <p:nvSpPr>
            <p:cNvPr id="408" name="Dropdown Box">
              <a:extLst>
                <a:ext uri="{FF2B5EF4-FFF2-40B4-BE49-F238E27FC236}">
                  <a16:creationId xmlns:a16="http://schemas.microsoft.com/office/drawing/2014/main" id="{6532AA91-3C07-43B8-BA3D-0F04290D5B40}"/>
                </a:ext>
              </a:extLst>
            </p:cNvPr>
            <p:cNvSpPr/>
            <p:nvPr/>
          </p:nvSpPr>
          <p:spPr>
            <a:xfrm>
              <a:off x="6091317" y="9386699"/>
              <a:ext cx="923544" cy="180781"/>
            </a:xfrm>
            <a:custGeom>
              <a:avLst/>
              <a:gdLst>
                <a:gd name="connsiteX0" fmla="*/ 0 w 923544"/>
                <a:gd name="connsiteY0" fmla="*/ 14661 h 180781"/>
                <a:gd name="connsiteX1" fmla="*/ 14661 w 923544"/>
                <a:gd name="connsiteY1" fmla="*/ 0 h 180781"/>
                <a:gd name="connsiteX2" fmla="*/ 443888 w 923544"/>
                <a:gd name="connsiteY2" fmla="*/ 0 h 180781"/>
                <a:gd name="connsiteX3" fmla="*/ 908883 w 923544"/>
                <a:gd name="connsiteY3" fmla="*/ 0 h 180781"/>
                <a:gd name="connsiteX4" fmla="*/ 923544 w 923544"/>
                <a:gd name="connsiteY4" fmla="*/ 14661 h 180781"/>
                <a:gd name="connsiteX5" fmla="*/ 923544 w 923544"/>
                <a:gd name="connsiteY5" fmla="*/ 166120 h 180781"/>
                <a:gd name="connsiteX6" fmla="*/ 908883 w 923544"/>
                <a:gd name="connsiteY6" fmla="*/ 180781 h 180781"/>
                <a:gd name="connsiteX7" fmla="*/ 443888 w 923544"/>
                <a:gd name="connsiteY7" fmla="*/ 180781 h 180781"/>
                <a:gd name="connsiteX8" fmla="*/ 14661 w 923544"/>
                <a:gd name="connsiteY8" fmla="*/ 180781 h 180781"/>
                <a:gd name="connsiteX9" fmla="*/ 0 w 923544"/>
                <a:gd name="connsiteY9" fmla="*/ 166120 h 180781"/>
                <a:gd name="connsiteX10" fmla="*/ 0 w 923544"/>
                <a:gd name="connsiteY10" fmla="*/ 14661 h 18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3544" h="180781" fill="none" extrusionOk="0">
                  <a:moveTo>
                    <a:pt x="0" y="14661"/>
                  </a:moveTo>
                  <a:cubicBezTo>
                    <a:pt x="37" y="6015"/>
                    <a:pt x="6029" y="942"/>
                    <a:pt x="14661" y="0"/>
                  </a:cubicBezTo>
                  <a:cubicBezTo>
                    <a:pt x="225520" y="-20467"/>
                    <a:pt x="259555" y="-9009"/>
                    <a:pt x="443888" y="0"/>
                  </a:cubicBezTo>
                  <a:cubicBezTo>
                    <a:pt x="628221" y="9009"/>
                    <a:pt x="705076" y="-15336"/>
                    <a:pt x="908883" y="0"/>
                  </a:cubicBezTo>
                  <a:cubicBezTo>
                    <a:pt x="916502" y="127"/>
                    <a:pt x="923705" y="4777"/>
                    <a:pt x="923544" y="14661"/>
                  </a:cubicBezTo>
                  <a:cubicBezTo>
                    <a:pt x="920997" y="49049"/>
                    <a:pt x="925180" y="103088"/>
                    <a:pt x="923544" y="166120"/>
                  </a:cubicBezTo>
                  <a:cubicBezTo>
                    <a:pt x="922898" y="175798"/>
                    <a:pt x="917743" y="182065"/>
                    <a:pt x="908883" y="180781"/>
                  </a:cubicBezTo>
                  <a:cubicBezTo>
                    <a:pt x="754184" y="184280"/>
                    <a:pt x="631646" y="179084"/>
                    <a:pt x="443888" y="180781"/>
                  </a:cubicBezTo>
                  <a:cubicBezTo>
                    <a:pt x="256130" y="182478"/>
                    <a:pt x="226421" y="191123"/>
                    <a:pt x="14661" y="180781"/>
                  </a:cubicBezTo>
                  <a:cubicBezTo>
                    <a:pt x="6581" y="182503"/>
                    <a:pt x="936" y="173938"/>
                    <a:pt x="0" y="166120"/>
                  </a:cubicBezTo>
                  <a:cubicBezTo>
                    <a:pt x="2069" y="117258"/>
                    <a:pt x="4963" y="46189"/>
                    <a:pt x="0" y="14661"/>
                  </a:cubicBezTo>
                  <a:close/>
                </a:path>
                <a:path w="923544" h="180781" stroke="0" extrusionOk="0">
                  <a:moveTo>
                    <a:pt x="0" y="14661"/>
                  </a:moveTo>
                  <a:cubicBezTo>
                    <a:pt x="933" y="4800"/>
                    <a:pt x="6115" y="867"/>
                    <a:pt x="14661" y="0"/>
                  </a:cubicBezTo>
                  <a:cubicBezTo>
                    <a:pt x="196028" y="-9527"/>
                    <a:pt x="294155" y="-17851"/>
                    <a:pt x="470714" y="0"/>
                  </a:cubicBezTo>
                  <a:cubicBezTo>
                    <a:pt x="647273" y="17851"/>
                    <a:pt x="708445" y="-2157"/>
                    <a:pt x="908883" y="0"/>
                  </a:cubicBezTo>
                  <a:cubicBezTo>
                    <a:pt x="917758" y="-218"/>
                    <a:pt x="924384" y="7216"/>
                    <a:pt x="923544" y="14661"/>
                  </a:cubicBezTo>
                  <a:cubicBezTo>
                    <a:pt x="926865" y="88328"/>
                    <a:pt x="927415" y="121714"/>
                    <a:pt x="923544" y="166120"/>
                  </a:cubicBezTo>
                  <a:cubicBezTo>
                    <a:pt x="921827" y="173979"/>
                    <a:pt x="916402" y="181129"/>
                    <a:pt x="908883" y="180781"/>
                  </a:cubicBezTo>
                  <a:cubicBezTo>
                    <a:pt x="797575" y="196445"/>
                    <a:pt x="558529" y="199429"/>
                    <a:pt x="443888" y="180781"/>
                  </a:cubicBezTo>
                  <a:cubicBezTo>
                    <a:pt x="329247" y="162133"/>
                    <a:pt x="124753" y="165452"/>
                    <a:pt x="14661" y="180781"/>
                  </a:cubicBezTo>
                  <a:cubicBezTo>
                    <a:pt x="6286" y="181899"/>
                    <a:pt x="-1081" y="174108"/>
                    <a:pt x="0" y="166120"/>
                  </a:cubicBezTo>
                  <a:cubicBezTo>
                    <a:pt x="-2531" y="122490"/>
                    <a:pt x="7444" y="84285"/>
                    <a:pt x="0" y="1466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024747198">
                    <a:prstGeom prst="roundRect">
                      <a:avLst>
                        <a:gd name="adj" fmla="val 8110"/>
                      </a:avLst>
                    </a:prstGeom>
                    <ask:type>
                      <ask:lineSketchFreehand/>
                    </ask:type>
                    <ask:seed>2024747198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Dropdown Icon Background">
              <a:extLst>
                <a:ext uri="{FF2B5EF4-FFF2-40B4-BE49-F238E27FC236}">
                  <a16:creationId xmlns:a16="http://schemas.microsoft.com/office/drawing/2014/main" id="{B1ED7F12-9319-48B3-875F-136B6D8B4FA7}"/>
                </a:ext>
              </a:extLst>
            </p:cNvPr>
            <p:cNvSpPr/>
            <p:nvPr/>
          </p:nvSpPr>
          <p:spPr>
            <a:xfrm>
              <a:off x="6806748" y="9386699"/>
              <a:ext cx="207226" cy="180781"/>
            </a:xfrm>
            <a:custGeom>
              <a:avLst/>
              <a:gdLst>
                <a:gd name="connsiteX0" fmla="*/ 0 w 207226"/>
                <a:gd name="connsiteY0" fmla="*/ 7895 h 180781"/>
                <a:gd name="connsiteX1" fmla="*/ 7895 w 207226"/>
                <a:gd name="connsiteY1" fmla="*/ 0 h 180781"/>
                <a:gd name="connsiteX2" fmla="*/ 199331 w 207226"/>
                <a:gd name="connsiteY2" fmla="*/ 0 h 180781"/>
                <a:gd name="connsiteX3" fmla="*/ 207226 w 207226"/>
                <a:gd name="connsiteY3" fmla="*/ 7895 h 180781"/>
                <a:gd name="connsiteX4" fmla="*/ 207226 w 207226"/>
                <a:gd name="connsiteY4" fmla="*/ 172886 h 180781"/>
                <a:gd name="connsiteX5" fmla="*/ 199331 w 207226"/>
                <a:gd name="connsiteY5" fmla="*/ 180781 h 180781"/>
                <a:gd name="connsiteX6" fmla="*/ 7895 w 207226"/>
                <a:gd name="connsiteY6" fmla="*/ 180781 h 180781"/>
                <a:gd name="connsiteX7" fmla="*/ 0 w 207226"/>
                <a:gd name="connsiteY7" fmla="*/ 172886 h 180781"/>
                <a:gd name="connsiteX8" fmla="*/ 0 w 207226"/>
                <a:gd name="connsiteY8" fmla="*/ 7895 h 18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226" h="180781" fill="none" extrusionOk="0">
                  <a:moveTo>
                    <a:pt x="0" y="7895"/>
                  </a:moveTo>
                  <a:cubicBezTo>
                    <a:pt x="-497" y="3426"/>
                    <a:pt x="3611" y="-729"/>
                    <a:pt x="7895" y="0"/>
                  </a:cubicBezTo>
                  <a:cubicBezTo>
                    <a:pt x="54353" y="2720"/>
                    <a:pt x="160450" y="-3801"/>
                    <a:pt x="199331" y="0"/>
                  </a:cubicBezTo>
                  <a:cubicBezTo>
                    <a:pt x="204111" y="897"/>
                    <a:pt x="207582" y="4473"/>
                    <a:pt x="207226" y="7895"/>
                  </a:cubicBezTo>
                  <a:cubicBezTo>
                    <a:pt x="209126" y="51158"/>
                    <a:pt x="208433" y="131317"/>
                    <a:pt x="207226" y="172886"/>
                  </a:cubicBezTo>
                  <a:cubicBezTo>
                    <a:pt x="206832" y="177351"/>
                    <a:pt x="203723" y="180430"/>
                    <a:pt x="199331" y="180781"/>
                  </a:cubicBezTo>
                  <a:cubicBezTo>
                    <a:pt x="124879" y="181332"/>
                    <a:pt x="93710" y="185334"/>
                    <a:pt x="7895" y="180781"/>
                  </a:cubicBezTo>
                  <a:cubicBezTo>
                    <a:pt x="3251" y="181475"/>
                    <a:pt x="394" y="177909"/>
                    <a:pt x="0" y="172886"/>
                  </a:cubicBezTo>
                  <a:cubicBezTo>
                    <a:pt x="7972" y="102966"/>
                    <a:pt x="1480" y="81027"/>
                    <a:pt x="0" y="7895"/>
                  </a:cubicBezTo>
                  <a:close/>
                </a:path>
                <a:path w="207226" h="180781" stroke="0" extrusionOk="0">
                  <a:moveTo>
                    <a:pt x="0" y="7895"/>
                  </a:moveTo>
                  <a:cubicBezTo>
                    <a:pt x="164" y="3226"/>
                    <a:pt x="3076" y="887"/>
                    <a:pt x="7895" y="0"/>
                  </a:cubicBezTo>
                  <a:cubicBezTo>
                    <a:pt x="47096" y="-3513"/>
                    <a:pt x="135632" y="4631"/>
                    <a:pt x="199331" y="0"/>
                  </a:cubicBezTo>
                  <a:cubicBezTo>
                    <a:pt x="202944" y="-33"/>
                    <a:pt x="207381" y="2607"/>
                    <a:pt x="207226" y="7895"/>
                  </a:cubicBezTo>
                  <a:cubicBezTo>
                    <a:pt x="208956" y="51080"/>
                    <a:pt x="211880" y="122579"/>
                    <a:pt x="207226" y="172886"/>
                  </a:cubicBezTo>
                  <a:cubicBezTo>
                    <a:pt x="207601" y="178221"/>
                    <a:pt x="203562" y="179932"/>
                    <a:pt x="199331" y="180781"/>
                  </a:cubicBezTo>
                  <a:cubicBezTo>
                    <a:pt x="113962" y="174122"/>
                    <a:pt x="85581" y="182848"/>
                    <a:pt x="7895" y="180781"/>
                  </a:cubicBezTo>
                  <a:cubicBezTo>
                    <a:pt x="3530" y="180176"/>
                    <a:pt x="-34" y="176391"/>
                    <a:pt x="0" y="172886"/>
                  </a:cubicBezTo>
                  <a:cubicBezTo>
                    <a:pt x="-7539" y="136262"/>
                    <a:pt x="4538" y="65189"/>
                    <a:pt x="0" y="789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024747198">
                    <a:prstGeom prst="roundRect">
                      <a:avLst>
                        <a:gd name="adj" fmla="val 4367"/>
                      </a:avLst>
                    </a:prstGeom>
                    <ask:type>
                      <ask:lineSketchFreehand/>
                    </ask:type>
                    <ask:seed>2024747198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Dropdown Text">
              <a:extLst>
                <a:ext uri="{FF2B5EF4-FFF2-40B4-BE49-F238E27FC236}">
                  <a16:creationId xmlns:a16="http://schemas.microsoft.com/office/drawing/2014/main" id="{AD669CCA-72E9-41B5-8A48-987304E3E0F2}"/>
                </a:ext>
              </a:extLst>
            </p:cNvPr>
            <p:cNvSpPr txBox="1"/>
            <p:nvPr/>
          </p:nvSpPr>
          <p:spPr>
            <a:xfrm>
              <a:off x="6109005" y="9386753"/>
              <a:ext cx="625947" cy="174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Select</a:t>
              </a:r>
            </a:p>
          </p:txBody>
        </p:sp>
        <p:grpSp>
          <p:nvGrpSpPr>
            <p:cNvPr id="411" name="Dropdown Icon">
              <a:extLst>
                <a:ext uri="{FF2B5EF4-FFF2-40B4-BE49-F238E27FC236}">
                  <a16:creationId xmlns:a16="http://schemas.microsoft.com/office/drawing/2014/main" id="{51D7B79E-4105-4484-9181-7ED32E295021}"/>
                </a:ext>
              </a:extLst>
            </p:cNvPr>
            <p:cNvGrpSpPr/>
            <p:nvPr/>
          </p:nvGrpSpPr>
          <p:grpSpPr>
            <a:xfrm rot="2746039" flipH="1">
              <a:off x="6883959" y="9450289"/>
              <a:ext cx="59418" cy="62151"/>
              <a:chOff x="1480955" y="3194964"/>
              <a:chExt cx="182924" cy="191600"/>
            </a:xfrm>
          </p:grpSpPr>
          <p:cxnSp>
            <p:nvCxnSpPr>
              <p:cNvPr id="412" name="Line 2">
                <a:extLst>
                  <a:ext uri="{FF2B5EF4-FFF2-40B4-BE49-F238E27FC236}">
                    <a16:creationId xmlns:a16="http://schemas.microsoft.com/office/drawing/2014/main" id="{52E2D549-8709-4169-96F3-72FB29BF952C}"/>
                  </a:ext>
                </a:extLst>
              </p:cNvPr>
              <p:cNvCxnSpPr>
                <a:cxnSpLocks/>
              </p:cNvCxnSpPr>
              <p:nvPr/>
            </p:nvCxnSpPr>
            <p:spPr>
              <a:xfrm rot="19092243">
                <a:off x="1554149" y="3276832"/>
                <a:ext cx="109730" cy="109732"/>
              </a:xfrm>
              <a:prstGeom prst="line">
                <a:avLst/>
              </a:prstGeom>
              <a:ln w="15875" cap="rnd"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Line 1">
                <a:extLst>
                  <a:ext uri="{FF2B5EF4-FFF2-40B4-BE49-F238E27FC236}">
                    <a16:creationId xmlns:a16="http://schemas.microsoft.com/office/drawing/2014/main" id="{7BA062E1-2EC7-475E-ACD6-29C142F5914A}"/>
                  </a:ext>
                </a:extLst>
              </p:cNvPr>
              <p:cNvCxnSpPr>
                <a:cxnSpLocks/>
              </p:cNvCxnSpPr>
              <p:nvPr/>
            </p:nvCxnSpPr>
            <p:spPr>
              <a:xfrm rot="19092243" flipV="1">
                <a:off x="1480955" y="3194964"/>
                <a:ext cx="109730" cy="109732"/>
              </a:xfrm>
              <a:prstGeom prst="line">
                <a:avLst/>
              </a:prstGeom>
              <a:ln w="15875" cap="rnd"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2" name="Menu 1">
            <a:extLst>
              <a:ext uri="{FF2B5EF4-FFF2-40B4-BE49-F238E27FC236}">
                <a16:creationId xmlns:a16="http://schemas.microsoft.com/office/drawing/2014/main" id="{35AED392-5256-4C04-9193-12870CB19CDE}"/>
              </a:ext>
            </a:extLst>
          </p:cNvPr>
          <p:cNvGrpSpPr/>
          <p:nvPr/>
        </p:nvGrpSpPr>
        <p:grpSpPr>
          <a:xfrm>
            <a:off x="4688815" y="6023455"/>
            <a:ext cx="3090672" cy="283464"/>
            <a:chOff x="586017" y="1631903"/>
            <a:chExt cx="4330789" cy="254416"/>
          </a:xfrm>
        </p:grpSpPr>
        <p:sp>
          <p:nvSpPr>
            <p:cNvPr id="334" name="Menu 1 Background">
              <a:extLst>
                <a:ext uri="{FF2B5EF4-FFF2-40B4-BE49-F238E27FC236}">
                  <a16:creationId xmlns:a16="http://schemas.microsoft.com/office/drawing/2014/main" id="{7090682E-1845-4E98-91D9-5AF2520F033C}"/>
                </a:ext>
              </a:extLst>
            </p:cNvPr>
            <p:cNvSpPr/>
            <p:nvPr/>
          </p:nvSpPr>
          <p:spPr>
            <a:xfrm>
              <a:off x="586017" y="1633459"/>
              <a:ext cx="4330789" cy="240894"/>
            </a:xfrm>
            <a:custGeom>
              <a:avLst/>
              <a:gdLst>
                <a:gd name="connsiteX0" fmla="*/ 0 w 4330789"/>
                <a:gd name="connsiteY0" fmla="*/ 0 h 240894"/>
                <a:gd name="connsiteX1" fmla="*/ 575376 w 4330789"/>
                <a:gd name="connsiteY1" fmla="*/ 0 h 240894"/>
                <a:gd name="connsiteX2" fmla="*/ 1064137 w 4330789"/>
                <a:gd name="connsiteY2" fmla="*/ 0 h 240894"/>
                <a:gd name="connsiteX3" fmla="*/ 1596205 w 4330789"/>
                <a:gd name="connsiteY3" fmla="*/ 0 h 240894"/>
                <a:gd name="connsiteX4" fmla="*/ 2258197 w 4330789"/>
                <a:gd name="connsiteY4" fmla="*/ 0 h 240894"/>
                <a:gd name="connsiteX5" fmla="*/ 2833573 w 4330789"/>
                <a:gd name="connsiteY5" fmla="*/ 0 h 240894"/>
                <a:gd name="connsiteX6" fmla="*/ 3365642 w 4330789"/>
                <a:gd name="connsiteY6" fmla="*/ 0 h 240894"/>
                <a:gd name="connsiteX7" fmla="*/ 4330789 w 4330789"/>
                <a:gd name="connsiteY7" fmla="*/ 0 h 240894"/>
                <a:gd name="connsiteX8" fmla="*/ 4330789 w 4330789"/>
                <a:gd name="connsiteY8" fmla="*/ 240894 h 240894"/>
                <a:gd name="connsiteX9" fmla="*/ 3712105 w 4330789"/>
                <a:gd name="connsiteY9" fmla="*/ 240894 h 240894"/>
                <a:gd name="connsiteX10" fmla="*/ 3180036 w 4330789"/>
                <a:gd name="connsiteY10" fmla="*/ 240894 h 240894"/>
                <a:gd name="connsiteX11" fmla="*/ 2474737 w 4330789"/>
                <a:gd name="connsiteY11" fmla="*/ 240894 h 240894"/>
                <a:gd name="connsiteX12" fmla="*/ 1899360 w 4330789"/>
                <a:gd name="connsiteY12" fmla="*/ 240894 h 240894"/>
                <a:gd name="connsiteX13" fmla="*/ 1410600 w 4330789"/>
                <a:gd name="connsiteY13" fmla="*/ 240894 h 240894"/>
                <a:gd name="connsiteX14" fmla="*/ 748608 w 4330789"/>
                <a:gd name="connsiteY14" fmla="*/ 240894 h 240894"/>
                <a:gd name="connsiteX15" fmla="*/ 0 w 4330789"/>
                <a:gd name="connsiteY15" fmla="*/ 240894 h 240894"/>
                <a:gd name="connsiteX16" fmla="*/ 0 w 4330789"/>
                <a:gd name="connsiteY16" fmla="*/ 0 h 24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30789" h="240894" fill="none" extrusionOk="0">
                  <a:moveTo>
                    <a:pt x="0" y="0"/>
                  </a:moveTo>
                  <a:cubicBezTo>
                    <a:pt x="285796" y="-25887"/>
                    <a:pt x="393587" y="10882"/>
                    <a:pt x="575376" y="0"/>
                  </a:cubicBezTo>
                  <a:cubicBezTo>
                    <a:pt x="757165" y="-10882"/>
                    <a:pt x="848157" y="-5311"/>
                    <a:pt x="1064137" y="0"/>
                  </a:cubicBezTo>
                  <a:cubicBezTo>
                    <a:pt x="1280117" y="5311"/>
                    <a:pt x="1331528" y="-2738"/>
                    <a:pt x="1596205" y="0"/>
                  </a:cubicBezTo>
                  <a:cubicBezTo>
                    <a:pt x="1860882" y="2738"/>
                    <a:pt x="2000181" y="10610"/>
                    <a:pt x="2258197" y="0"/>
                  </a:cubicBezTo>
                  <a:cubicBezTo>
                    <a:pt x="2516213" y="-10610"/>
                    <a:pt x="2678418" y="15827"/>
                    <a:pt x="2833573" y="0"/>
                  </a:cubicBezTo>
                  <a:cubicBezTo>
                    <a:pt x="2988728" y="-15827"/>
                    <a:pt x="3195282" y="-17405"/>
                    <a:pt x="3365642" y="0"/>
                  </a:cubicBezTo>
                  <a:cubicBezTo>
                    <a:pt x="3536002" y="17405"/>
                    <a:pt x="3902671" y="-555"/>
                    <a:pt x="4330789" y="0"/>
                  </a:cubicBezTo>
                  <a:cubicBezTo>
                    <a:pt x="4320234" y="112225"/>
                    <a:pt x="4328656" y="186029"/>
                    <a:pt x="4330789" y="240894"/>
                  </a:cubicBezTo>
                  <a:cubicBezTo>
                    <a:pt x="4022377" y="241889"/>
                    <a:pt x="4002585" y="266327"/>
                    <a:pt x="3712105" y="240894"/>
                  </a:cubicBezTo>
                  <a:cubicBezTo>
                    <a:pt x="3421625" y="215461"/>
                    <a:pt x="3419122" y="259873"/>
                    <a:pt x="3180036" y="240894"/>
                  </a:cubicBezTo>
                  <a:cubicBezTo>
                    <a:pt x="2940950" y="221915"/>
                    <a:pt x="2716897" y="248722"/>
                    <a:pt x="2474737" y="240894"/>
                  </a:cubicBezTo>
                  <a:cubicBezTo>
                    <a:pt x="2232577" y="233066"/>
                    <a:pt x="2178946" y="232415"/>
                    <a:pt x="1899360" y="240894"/>
                  </a:cubicBezTo>
                  <a:cubicBezTo>
                    <a:pt x="1619774" y="249373"/>
                    <a:pt x="1548132" y="241059"/>
                    <a:pt x="1410600" y="240894"/>
                  </a:cubicBezTo>
                  <a:cubicBezTo>
                    <a:pt x="1273068" y="240729"/>
                    <a:pt x="1066041" y="222198"/>
                    <a:pt x="748608" y="240894"/>
                  </a:cubicBezTo>
                  <a:cubicBezTo>
                    <a:pt x="431175" y="259590"/>
                    <a:pt x="333882" y="242336"/>
                    <a:pt x="0" y="240894"/>
                  </a:cubicBezTo>
                  <a:cubicBezTo>
                    <a:pt x="-4599" y="171591"/>
                    <a:pt x="-9741" y="72916"/>
                    <a:pt x="0" y="0"/>
                  </a:cubicBezTo>
                  <a:close/>
                </a:path>
                <a:path w="4330789" h="240894" stroke="0" extrusionOk="0">
                  <a:moveTo>
                    <a:pt x="0" y="0"/>
                  </a:moveTo>
                  <a:cubicBezTo>
                    <a:pt x="211174" y="9023"/>
                    <a:pt x="379325" y="-23022"/>
                    <a:pt x="575376" y="0"/>
                  </a:cubicBezTo>
                  <a:cubicBezTo>
                    <a:pt x="771427" y="23022"/>
                    <a:pt x="912310" y="14333"/>
                    <a:pt x="1064137" y="0"/>
                  </a:cubicBezTo>
                  <a:cubicBezTo>
                    <a:pt x="1215964" y="-14333"/>
                    <a:pt x="1482893" y="34136"/>
                    <a:pt x="1769437" y="0"/>
                  </a:cubicBezTo>
                  <a:cubicBezTo>
                    <a:pt x="2055981" y="-34136"/>
                    <a:pt x="2111151" y="16588"/>
                    <a:pt x="2344813" y="0"/>
                  </a:cubicBezTo>
                  <a:cubicBezTo>
                    <a:pt x="2578475" y="-16588"/>
                    <a:pt x="2654166" y="6368"/>
                    <a:pt x="2920189" y="0"/>
                  </a:cubicBezTo>
                  <a:cubicBezTo>
                    <a:pt x="3186212" y="-6368"/>
                    <a:pt x="3348550" y="31216"/>
                    <a:pt x="3625489" y="0"/>
                  </a:cubicBezTo>
                  <a:cubicBezTo>
                    <a:pt x="3902428" y="-31216"/>
                    <a:pt x="4172090" y="-888"/>
                    <a:pt x="4330789" y="0"/>
                  </a:cubicBezTo>
                  <a:cubicBezTo>
                    <a:pt x="4330905" y="97993"/>
                    <a:pt x="4319423" y="144488"/>
                    <a:pt x="4330789" y="240894"/>
                  </a:cubicBezTo>
                  <a:cubicBezTo>
                    <a:pt x="4116189" y="224752"/>
                    <a:pt x="4037078" y="220457"/>
                    <a:pt x="3798721" y="240894"/>
                  </a:cubicBezTo>
                  <a:cubicBezTo>
                    <a:pt x="3560364" y="261331"/>
                    <a:pt x="3354336" y="262477"/>
                    <a:pt x="3180036" y="240894"/>
                  </a:cubicBezTo>
                  <a:cubicBezTo>
                    <a:pt x="3005737" y="219311"/>
                    <a:pt x="2690163" y="259644"/>
                    <a:pt x="2561352" y="240894"/>
                  </a:cubicBezTo>
                  <a:cubicBezTo>
                    <a:pt x="2432541" y="222144"/>
                    <a:pt x="2254869" y="265347"/>
                    <a:pt x="1985976" y="240894"/>
                  </a:cubicBezTo>
                  <a:cubicBezTo>
                    <a:pt x="1717083" y="216441"/>
                    <a:pt x="1474895" y="234145"/>
                    <a:pt x="1280676" y="240894"/>
                  </a:cubicBezTo>
                  <a:cubicBezTo>
                    <a:pt x="1086457" y="247643"/>
                    <a:pt x="802796" y="248638"/>
                    <a:pt x="575376" y="240894"/>
                  </a:cubicBezTo>
                  <a:cubicBezTo>
                    <a:pt x="347956" y="233150"/>
                    <a:pt x="154215" y="217337"/>
                    <a:pt x="0" y="240894"/>
                  </a:cubicBezTo>
                  <a:cubicBezTo>
                    <a:pt x="3583" y="145362"/>
                    <a:pt x="80" y="79512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F2F2F2">
                  <a:alpha val="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  <ask:seed>1219033472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Selected Menu Item Background">
              <a:extLst>
                <a:ext uri="{FF2B5EF4-FFF2-40B4-BE49-F238E27FC236}">
                  <a16:creationId xmlns:a16="http://schemas.microsoft.com/office/drawing/2014/main" id="{7850D7F8-8D30-42A2-A60A-ECBBE87D41C3}"/>
                </a:ext>
              </a:extLst>
            </p:cNvPr>
            <p:cNvSpPr/>
            <p:nvPr/>
          </p:nvSpPr>
          <p:spPr>
            <a:xfrm>
              <a:off x="586017" y="1631903"/>
              <a:ext cx="938387" cy="240756"/>
            </a:xfrm>
            <a:custGeom>
              <a:avLst/>
              <a:gdLst>
                <a:gd name="connsiteX0" fmla="*/ 0 w 938387"/>
                <a:gd name="connsiteY0" fmla="*/ 0 h 240756"/>
                <a:gd name="connsiteX1" fmla="*/ 469194 w 938387"/>
                <a:gd name="connsiteY1" fmla="*/ 0 h 240756"/>
                <a:gd name="connsiteX2" fmla="*/ 938387 w 938387"/>
                <a:gd name="connsiteY2" fmla="*/ 0 h 240756"/>
                <a:gd name="connsiteX3" fmla="*/ 938387 w 938387"/>
                <a:gd name="connsiteY3" fmla="*/ 240756 h 240756"/>
                <a:gd name="connsiteX4" fmla="*/ 459810 w 938387"/>
                <a:gd name="connsiteY4" fmla="*/ 240756 h 240756"/>
                <a:gd name="connsiteX5" fmla="*/ 0 w 938387"/>
                <a:gd name="connsiteY5" fmla="*/ 240756 h 240756"/>
                <a:gd name="connsiteX6" fmla="*/ 0 w 938387"/>
                <a:gd name="connsiteY6" fmla="*/ 0 h 240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8387" h="240756" fill="none" extrusionOk="0">
                  <a:moveTo>
                    <a:pt x="0" y="0"/>
                  </a:moveTo>
                  <a:cubicBezTo>
                    <a:pt x="167419" y="8848"/>
                    <a:pt x="315634" y="11620"/>
                    <a:pt x="469194" y="0"/>
                  </a:cubicBezTo>
                  <a:cubicBezTo>
                    <a:pt x="622754" y="-11620"/>
                    <a:pt x="708577" y="5317"/>
                    <a:pt x="938387" y="0"/>
                  </a:cubicBezTo>
                  <a:cubicBezTo>
                    <a:pt x="935625" y="53445"/>
                    <a:pt x="938507" y="135661"/>
                    <a:pt x="938387" y="240756"/>
                  </a:cubicBezTo>
                  <a:cubicBezTo>
                    <a:pt x="771142" y="229018"/>
                    <a:pt x="567469" y="236771"/>
                    <a:pt x="459810" y="240756"/>
                  </a:cubicBezTo>
                  <a:cubicBezTo>
                    <a:pt x="352151" y="244741"/>
                    <a:pt x="114325" y="222580"/>
                    <a:pt x="0" y="240756"/>
                  </a:cubicBezTo>
                  <a:cubicBezTo>
                    <a:pt x="-3644" y="131748"/>
                    <a:pt x="-6370" y="95137"/>
                    <a:pt x="0" y="0"/>
                  </a:cubicBezTo>
                  <a:close/>
                </a:path>
                <a:path w="938387" h="240756" stroke="0" extrusionOk="0">
                  <a:moveTo>
                    <a:pt x="0" y="0"/>
                  </a:moveTo>
                  <a:cubicBezTo>
                    <a:pt x="138608" y="-9141"/>
                    <a:pt x="348979" y="-6129"/>
                    <a:pt x="487961" y="0"/>
                  </a:cubicBezTo>
                  <a:cubicBezTo>
                    <a:pt x="626943" y="6129"/>
                    <a:pt x="810340" y="-19955"/>
                    <a:pt x="938387" y="0"/>
                  </a:cubicBezTo>
                  <a:cubicBezTo>
                    <a:pt x="940193" y="100620"/>
                    <a:pt x="942680" y="179826"/>
                    <a:pt x="938387" y="240756"/>
                  </a:cubicBezTo>
                  <a:cubicBezTo>
                    <a:pt x="792798" y="240160"/>
                    <a:pt x="653128" y="245881"/>
                    <a:pt x="497345" y="240756"/>
                  </a:cubicBezTo>
                  <a:cubicBezTo>
                    <a:pt x="341562" y="235631"/>
                    <a:pt x="134704" y="232008"/>
                    <a:pt x="0" y="240756"/>
                  </a:cubicBezTo>
                  <a:cubicBezTo>
                    <a:pt x="-6373" y="191502"/>
                    <a:pt x="-1794" y="98094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595959">
                  <a:alpha val="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559321221">
                    <a:prstGeom prst="rect">
                      <a:avLst/>
                    </a:prstGeom>
                    <ask:type>
                      <ask:lineSketchFreehand/>
                    </ask:type>
                    <ask:seed>3559321221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Menu Item 4">
              <a:extLst>
                <a:ext uri="{FF2B5EF4-FFF2-40B4-BE49-F238E27FC236}">
                  <a16:creationId xmlns:a16="http://schemas.microsoft.com/office/drawing/2014/main" id="{60A9963C-F9EB-4C52-A2C8-2BB8D5FAB522}"/>
                </a:ext>
              </a:extLst>
            </p:cNvPr>
            <p:cNvSpPr txBox="1"/>
            <p:nvPr/>
          </p:nvSpPr>
          <p:spPr>
            <a:xfrm>
              <a:off x="3975590" y="1661889"/>
              <a:ext cx="865430" cy="214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1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Item 4</a:t>
              </a:r>
            </a:p>
          </p:txBody>
        </p:sp>
        <p:sp>
          <p:nvSpPr>
            <p:cNvPr id="337" name="Menu Item 3">
              <a:extLst>
                <a:ext uri="{FF2B5EF4-FFF2-40B4-BE49-F238E27FC236}">
                  <a16:creationId xmlns:a16="http://schemas.microsoft.com/office/drawing/2014/main" id="{FC619CA5-898C-4435-BE6C-D9777881BD5B}"/>
                </a:ext>
              </a:extLst>
            </p:cNvPr>
            <p:cNvSpPr txBox="1"/>
            <p:nvPr/>
          </p:nvSpPr>
          <p:spPr>
            <a:xfrm>
              <a:off x="2861706" y="1656668"/>
              <a:ext cx="865430" cy="214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1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Item 3</a:t>
              </a:r>
            </a:p>
          </p:txBody>
        </p:sp>
        <p:sp>
          <p:nvSpPr>
            <p:cNvPr id="338" name="Menu Item 2">
              <a:extLst>
                <a:ext uri="{FF2B5EF4-FFF2-40B4-BE49-F238E27FC236}">
                  <a16:creationId xmlns:a16="http://schemas.microsoft.com/office/drawing/2014/main" id="{03797D09-9340-4199-B9D6-916D5E32192F}"/>
                </a:ext>
              </a:extLst>
            </p:cNvPr>
            <p:cNvSpPr txBox="1"/>
            <p:nvPr/>
          </p:nvSpPr>
          <p:spPr>
            <a:xfrm>
              <a:off x="1752248" y="1656715"/>
              <a:ext cx="865430" cy="214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1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Item 2</a:t>
              </a:r>
            </a:p>
          </p:txBody>
        </p:sp>
        <p:sp>
          <p:nvSpPr>
            <p:cNvPr id="339" name="Menu Item 1">
              <a:extLst>
                <a:ext uri="{FF2B5EF4-FFF2-40B4-BE49-F238E27FC236}">
                  <a16:creationId xmlns:a16="http://schemas.microsoft.com/office/drawing/2014/main" id="{15B23104-ECD7-455A-A797-48EA5DF1F2E5}"/>
                </a:ext>
              </a:extLst>
            </p:cNvPr>
            <p:cNvSpPr txBox="1"/>
            <p:nvPr/>
          </p:nvSpPr>
          <p:spPr>
            <a:xfrm>
              <a:off x="647984" y="1656424"/>
              <a:ext cx="765668" cy="214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10" dirty="0">
                  <a:solidFill>
                    <a:schemeClr val="bg1"/>
                  </a:solidFill>
                </a:rPr>
                <a:t>Item 1</a:t>
              </a:r>
            </a:p>
          </p:txBody>
        </p:sp>
        <p:sp>
          <p:nvSpPr>
            <p:cNvPr id="340" name="Rectangle">
              <a:extLst>
                <a:ext uri="{FF2B5EF4-FFF2-40B4-BE49-F238E27FC236}">
                  <a16:creationId xmlns:a16="http://schemas.microsoft.com/office/drawing/2014/main" id="{8681B7C8-5F20-4825-9656-6D632FA6F932}"/>
                </a:ext>
              </a:extLst>
            </p:cNvPr>
            <p:cNvSpPr/>
            <p:nvPr/>
          </p:nvSpPr>
          <p:spPr>
            <a:xfrm>
              <a:off x="586017" y="1868031"/>
              <a:ext cx="4330789" cy="18288"/>
            </a:xfrm>
            <a:custGeom>
              <a:avLst/>
              <a:gdLst>
                <a:gd name="connsiteX0" fmla="*/ 0 w 4330789"/>
                <a:gd name="connsiteY0" fmla="*/ 0 h 18288"/>
                <a:gd name="connsiteX1" fmla="*/ 532068 w 4330789"/>
                <a:gd name="connsiteY1" fmla="*/ 0 h 18288"/>
                <a:gd name="connsiteX2" fmla="*/ 1064137 w 4330789"/>
                <a:gd name="connsiteY2" fmla="*/ 0 h 18288"/>
                <a:gd name="connsiteX3" fmla="*/ 1769437 w 4330789"/>
                <a:gd name="connsiteY3" fmla="*/ 0 h 18288"/>
                <a:gd name="connsiteX4" fmla="*/ 2258197 w 4330789"/>
                <a:gd name="connsiteY4" fmla="*/ 0 h 18288"/>
                <a:gd name="connsiteX5" fmla="*/ 2963497 w 4330789"/>
                <a:gd name="connsiteY5" fmla="*/ 0 h 18288"/>
                <a:gd name="connsiteX6" fmla="*/ 3668797 w 4330789"/>
                <a:gd name="connsiteY6" fmla="*/ 0 h 18288"/>
                <a:gd name="connsiteX7" fmla="*/ 4330789 w 4330789"/>
                <a:gd name="connsiteY7" fmla="*/ 0 h 18288"/>
                <a:gd name="connsiteX8" fmla="*/ 4330789 w 4330789"/>
                <a:gd name="connsiteY8" fmla="*/ 18288 h 18288"/>
                <a:gd name="connsiteX9" fmla="*/ 3712105 w 4330789"/>
                <a:gd name="connsiteY9" fmla="*/ 18288 h 18288"/>
                <a:gd name="connsiteX10" fmla="*/ 3050113 w 4330789"/>
                <a:gd name="connsiteY10" fmla="*/ 18288 h 18288"/>
                <a:gd name="connsiteX11" fmla="*/ 2344813 w 4330789"/>
                <a:gd name="connsiteY11" fmla="*/ 18288 h 18288"/>
                <a:gd name="connsiteX12" fmla="*/ 1639513 w 4330789"/>
                <a:gd name="connsiteY12" fmla="*/ 18288 h 18288"/>
                <a:gd name="connsiteX13" fmla="*/ 1020829 w 4330789"/>
                <a:gd name="connsiteY13" fmla="*/ 18288 h 18288"/>
                <a:gd name="connsiteX14" fmla="*/ 532068 w 4330789"/>
                <a:gd name="connsiteY14" fmla="*/ 18288 h 18288"/>
                <a:gd name="connsiteX15" fmla="*/ 0 w 4330789"/>
                <a:gd name="connsiteY15" fmla="*/ 18288 h 18288"/>
                <a:gd name="connsiteX16" fmla="*/ 0 w 4330789"/>
                <a:gd name="connsiteY16" fmla="*/ 0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30789" h="18288" fill="none" extrusionOk="0">
                  <a:moveTo>
                    <a:pt x="0" y="0"/>
                  </a:moveTo>
                  <a:cubicBezTo>
                    <a:pt x="123898" y="10615"/>
                    <a:pt x="266157" y="-25982"/>
                    <a:pt x="532068" y="0"/>
                  </a:cubicBezTo>
                  <a:cubicBezTo>
                    <a:pt x="797979" y="25982"/>
                    <a:pt x="841243" y="-17367"/>
                    <a:pt x="1064137" y="0"/>
                  </a:cubicBezTo>
                  <a:cubicBezTo>
                    <a:pt x="1287031" y="17367"/>
                    <a:pt x="1435654" y="26175"/>
                    <a:pt x="1769437" y="0"/>
                  </a:cubicBezTo>
                  <a:cubicBezTo>
                    <a:pt x="2103220" y="-26175"/>
                    <a:pt x="2154986" y="20394"/>
                    <a:pt x="2258197" y="0"/>
                  </a:cubicBezTo>
                  <a:cubicBezTo>
                    <a:pt x="2361408" y="-20394"/>
                    <a:pt x="2620753" y="-4890"/>
                    <a:pt x="2963497" y="0"/>
                  </a:cubicBezTo>
                  <a:cubicBezTo>
                    <a:pt x="3306241" y="4890"/>
                    <a:pt x="3318353" y="-14967"/>
                    <a:pt x="3668797" y="0"/>
                  </a:cubicBezTo>
                  <a:cubicBezTo>
                    <a:pt x="4019241" y="14967"/>
                    <a:pt x="4122028" y="-12103"/>
                    <a:pt x="4330789" y="0"/>
                  </a:cubicBezTo>
                  <a:cubicBezTo>
                    <a:pt x="4329920" y="7867"/>
                    <a:pt x="4331496" y="10749"/>
                    <a:pt x="4330789" y="18288"/>
                  </a:cubicBezTo>
                  <a:cubicBezTo>
                    <a:pt x="4169280" y="-5211"/>
                    <a:pt x="3961373" y="27478"/>
                    <a:pt x="3712105" y="18288"/>
                  </a:cubicBezTo>
                  <a:cubicBezTo>
                    <a:pt x="3462837" y="9098"/>
                    <a:pt x="3216199" y="48476"/>
                    <a:pt x="3050113" y="18288"/>
                  </a:cubicBezTo>
                  <a:cubicBezTo>
                    <a:pt x="2884027" y="-11900"/>
                    <a:pt x="2504139" y="25999"/>
                    <a:pt x="2344813" y="18288"/>
                  </a:cubicBezTo>
                  <a:cubicBezTo>
                    <a:pt x="2185487" y="10577"/>
                    <a:pt x="1881651" y="11434"/>
                    <a:pt x="1639513" y="18288"/>
                  </a:cubicBezTo>
                  <a:cubicBezTo>
                    <a:pt x="1397375" y="25142"/>
                    <a:pt x="1262564" y="1404"/>
                    <a:pt x="1020829" y="18288"/>
                  </a:cubicBezTo>
                  <a:cubicBezTo>
                    <a:pt x="779094" y="35172"/>
                    <a:pt x="692823" y="17907"/>
                    <a:pt x="532068" y="18288"/>
                  </a:cubicBezTo>
                  <a:cubicBezTo>
                    <a:pt x="371313" y="18669"/>
                    <a:pt x="125023" y="27548"/>
                    <a:pt x="0" y="18288"/>
                  </a:cubicBezTo>
                  <a:cubicBezTo>
                    <a:pt x="-584" y="12921"/>
                    <a:pt x="-734" y="7142"/>
                    <a:pt x="0" y="0"/>
                  </a:cubicBezTo>
                  <a:close/>
                </a:path>
                <a:path w="4330789" h="18288" stroke="0" extrusionOk="0">
                  <a:moveTo>
                    <a:pt x="0" y="0"/>
                  </a:moveTo>
                  <a:cubicBezTo>
                    <a:pt x="133319" y="-21005"/>
                    <a:pt x="390003" y="-5635"/>
                    <a:pt x="575376" y="0"/>
                  </a:cubicBezTo>
                  <a:cubicBezTo>
                    <a:pt x="760749" y="5635"/>
                    <a:pt x="1038050" y="-26012"/>
                    <a:pt x="1237368" y="0"/>
                  </a:cubicBezTo>
                  <a:cubicBezTo>
                    <a:pt x="1436686" y="26012"/>
                    <a:pt x="1488784" y="1805"/>
                    <a:pt x="1726129" y="0"/>
                  </a:cubicBezTo>
                  <a:cubicBezTo>
                    <a:pt x="1963474" y="-1805"/>
                    <a:pt x="2070862" y="2339"/>
                    <a:pt x="2344813" y="0"/>
                  </a:cubicBezTo>
                  <a:cubicBezTo>
                    <a:pt x="2618764" y="-2339"/>
                    <a:pt x="2673984" y="-4704"/>
                    <a:pt x="2833573" y="0"/>
                  </a:cubicBezTo>
                  <a:cubicBezTo>
                    <a:pt x="2993162" y="4704"/>
                    <a:pt x="3225456" y="19194"/>
                    <a:pt x="3495565" y="0"/>
                  </a:cubicBezTo>
                  <a:cubicBezTo>
                    <a:pt x="3765674" y="-19194"/>
                    <a:pt x="4112028" y="26481"/>
                    <a:pt x="4330789" y="0"/>
                  </a:cubicBezTo>
                  <a:cubicBezTo>
                    <a:pt x="4331323" y="8474"/>
                    <a:pt x="4330888" y="9969"/>
                    <a:pt x="4330789" y="18288"/>
                  </a:cubicBezTo>
                  <a:cubicBezTo>
                    <a:pt x="4137393" y="6404"/>
                    <a:pt x="4019729" y="24867"/>
                    <a:pt x="3712105" y="18288"/>
                  </a:cubicBezTo>
                  <a:cubicBezTo>
                    <a:pt x="3404481" y="11709"/>
                    <a:pt x="3316255" y="28996"/>
                    <a:pt x="3050113" y="18288"/>
                  </a:cubicBezTo>
                  <a:cubicBezTo>
                    <a:pt x="2783971" y="7580"/>
                    <a:pt x="2627377" y="9178"/>
                    <a:pt x="2474737" y="18288"/>
                  </a:cubicBezTo>
                  <a:cubicBezTo>
                    <a:pt x="2322097" y="27398"/>
                    <a:pt x="1987827" y="8354"/>
                    <a:pt x="1769437" y="18288"/>
                  </a:cubicBezTo>
                  <a:cubicBezTo>
                    <a:pt x="1551047" y="28222"/>
                    <a:pt x="1350769" y="49218"/>
                    <a:pt x="1107445" y="18288"/>
                  </a:cubicBezTo>
                  <a:cubicBezTo>
                    <a:pt x="864121" y="-12642"/>
                    <a:pt x="524722" y="-1029"/>
                    <a:pt x="0" y="18288"/>
                  </a:cubicBezTo>
                  <a:cubicBezTo>
                    <a:pt x="802" y="9702"/>
                    <a:pt x="185" y="6546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extLst>
                <a:ext uri="{C807C97D-BFC1-408E-A445-0C87EB9F89A2}">
                  <ask:lineSketchStyleProps xmlns:ask="http://schemas.microsoft.com/office/drawing/2018/sketchyshapes" sd="574335773">
                    <a:prstGeom prst="rect">
                      <a:avLst/>
                    </a:prstGeom>
                    <ask:type>
                      <ask:lineSketchFreehand/>
                    </ask:type>
                    <ask:seed>574335773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Expanded Hamburger Menu">
            <a:extLst>
              <a:ext uri="{FF2B5EF4-FFF2-40B4-BE49-F238E27FC236}">
                <a16:creationId xmlns:a16="http://schemas.microsoft.com/office/drawing/2014/main" id="{6C2A0411-EF4D-4212-A2D1-7116A1291C21}"/>
              </a:ext>
            </a:extLst>
          </p:cNvPr>
          <p:cNvGrpSpPr/>
          <p:nvPr/>
        </p:nvGrpSpPr>
        <p:grpSpPr>
          <a:xfrm>
            <a:off x="4703490" y="3396494"/>
            <a:ext cx="1579501" cy="1408176"/>
            <a:chOff x="3894177" y="6437428"/>
            <a:chExt cx="1579501" cy="1408176"/>
          </a:xfrm>
        </p:grpSpPr>
        <p:grpSp>
          <p:nvGrpSpPr>
            <p:cNvPr id="360" name="Expanded Hamburger Menu">
              <a:extLst>
                <a:ext uri="{FF2B5EF4-FFF2-40B4-BE49-F238E27FC236}">
                  <a16:creationId xmlns:a16="http://schemas.microsoft.com/office/drawing/2014/main" id="{59B85AC5-96EC-4AC9-BB03-90C7CC7191C8}"/>
                </a:ext>
              </a:extLst>
            </p:cNvPr>
            <p:cNvGrpSpPr/>
            <p:nvPr/>
          </p:nvGrpSpPr>
          <p:grpSpPr>
            <a:xfrm>
              <a:off x="3894177" y="6437428"/>
              <a:ext cx="238115" cy="157556"/>
              <a:chOff x="4321834" y="7099539"/>
              <a:chExt cx="189781" cy="135090"/>
            </a:xfrm>
          </p:grpSpPr>
          <p:sp>
            <p:nvSpPr>
              <p:cNvPr id="361" name="Rectangle 3">
                <a:extLst>
                  <a:ext uri="{FF2B5EF4-FFF2-40B4-BE49-F238E27FC236}">
                    <a16:creationId xmlns:a16="http://schemas.microsoft.com/office/drawing/2014/main" id="{9A584183-B861-4FEA-8767-4C6E501CDCED}"/>
                  </a:ext>
                </a:extLst>
              </p:cNvPr>
              <p:cNvSpPr/>
              <p:nvPr/>
            </p:nvSpPr>
            <p:spPr>
              <a:xfrm>
                <a:off x="4321834" y="7207197"/>
                <a:ext cx="189781" cy="27432"/>
              </a:xfrm>
              <a:custGeom>
                <a:avLst/>
                <a:gdLst>
                  <a:gd name="connsiteX0" fmla="*/ 0 w 189781"/>
                  <a:gd name="connsiteY0" fmla="*/ 0 h 27432"/>
                  <a:gd name="connsiteX1" fmla="*/ 189781 w 189781"/>
                  <a:gd name="connsiteY1" fmla="*/ 0 h 27432"/>
                  <a:gd name="connsiteX2" fmla="*/ 189781 w 189781"/>
                  <a:gd name="connsiteY2" fmla="*/ 27432 h 27432"/>
                  <a:gd name="connsiteX3" fmla="*/ 0 w 189781"/>
                  <a:gd name="connsiteY3" fmla="*/ 27432 h 27432"/>
                  <a:gd name="connsiteX4" fmla="*/ 0 w 189781"/>
                  <a:gd name="connsiteY4" fmla="*/ 0 h 2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781" h="27432" fill="none" extrusionOk="0">
                    <a:moveTo>
                      <a:pt x="0" y="0"/>
                    </a:moveTo>
                    <a:cubicBezTo>
                      <a:pt x="63962" y="7429"/>
                      <a:pt x="101364" y="-89"/>
                      <a:pt x="189781" y="0"/>
                    </a:cubicBezTo>
                    <a:cubicBezTo>
                      <a:pt x="188633" y="6730"/>
                      <a:pt x="188830" y="20567"/>
                      <a:pt x="189781" y="27432"/>
                    </a:cubicBezTo>
                    <a:cubicBezTo>
                      <a:pt x="150627" y="23840"/>
                      <a:pt x="44296" y="31223"/>
                      <a:pt x="0" y="27432"/>
                    </a:cubicBezTo>
                    <a:cubicBezTo>
                      <a:pt x="1024" y="16170"/>
                      <a:pt x="1366" y="10545"/>
                      <a:pt x="0" y="0"/>
                    </a:cubicBezTo>
                    <a:close/>
                  </a:path>
                  <a:path w="189781" h="27432" stroke="0" extrusionOk="0">
                    <a:moveTo>
                      <a:pt x="0" y="0"/>
                    </a:moveTo>
                    <a:cubicBezTo>
                      <a:pt x="75930" y="-5552"/>
                      <a:pt x="108091" y="-5520"/>
                      <a:pt x="189781" y="0"/>
                    </a:cubicBezTo>
                    <a:cubicBezTo>
                      <a:pt x="190708" y="8872"/>
                      <a:pt x="190410" y="19259"/>
                      <a:pt x="189781" y="27432"/>
                    </a:cubicBezTo>
                    <a:cubicBezTo>
                      <a:pt x="116200" y="32360"/>
                      <a:pt x="87791" y="33405"/>
                      <a:pt x="0" y="27432"/>
                    </a:cubicBezTo>
                    <a:cubicBezTo>
                      <a:pt x="482" y="16935"/>
                      <a:pt x="799" y="7801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solidFill>
                  <a:srgbClr val="404040">
                    <a:alpha val="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1927782525">
                      <a:prstGeom prst="rect">
                        <a:avLst/>
                      </a:prstGeom>
                      <ask:type>
                        <ask:lineSketchFreehand/>
                      </ask:type>
                      <ask:seed>1927782525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Rectangle 2">
                <a:extLst>
                  <a:ext uri="{FF2B5EF4-FFF2-40B4-BE49-F238E27FC236}">
                    <a16:creationId xmlns:a16="http://schemas.microsoft.com/office/drawing/2014/main" id="{91AEFB4A-F08C-49E8-B2C3-F90445D43CD4}"/>
                  </a:ext>
                </a:extLst>
              </p:cNvPr>
              <p:cNvSpPr/>
              <p:nvPr/>
            </p:nvSpPr>
            <p:spPr>
              <a:xfrm>
                <a:off x="4321834" y="7153368"/>
                <a:ext cx="189781" cy="27432"/>
              </a:xfrm>
              <a:custGeom>
                <a:avLst/>
                <a:gdLst>
                  <a:gd name="connsiteX0" fmla="*/ 0 w 189781"/>
                  <a:gd name="connsiteY0" fmla="*/ 0 h 27432"/>
                  <a:gd name="connsiteX1" fmla="*/ 189781 w 189781"/>
                  <a:gd name="connsiteY1" fmla="*/ 0 h 27432"/>
                  <a:gd name="connsiteX2" fmla="*/ 189781 w 189781"/>
                  <a:gd name="connsiteY2" fmla="*/ 27432 h 27432"/>
                  <a:gd name="connsiteX3" fmla="*/ 0 w 189781"/>
                  <a:gd name="connsiteY3" fmla="*/ 27432 h 27432"/>
                  <a:gd name="connsiteX4" fmla="*/ 0 w 189781"/>
                  <a:gd name="connsiteY4" fmla="*/ 0 h 2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781" h="27432" fill="none" extrusionOk="0">
                    <a:moveTo>
                      <a:pt x="0" y="0"/>
                    </a:moveTo>
                    <a:cubicBezTo>
                      <a:pt x="57165" y="-7750"/>
                      <a:pt x="125307" y="5611"/>
                      <a:pt x="189781" y="0"/>
                    </a:cubicBezTo>
                    <a:cubicBezTo>
                      <a:pt x="190755" y="12107"/>
                      <a:pt x="189205" y="21011"/>
                      <a:pt x="189781" y="27432"/>
                    </a:cubicBezTo>
                    <a:cubicBezTo>
                      <a:pt x="123752" y="31664"/>
                      <a:pt x="94305" y="33629"/>
                      <a:pt x="0" y="27432"/>
                    </a:cubicBezTo>
                    <a:cubicBezTo>
                      <a:pt x="-1046" y="20317"/>
                      <a:pt x="476" y="8994"/>
                      <a:pt x="0" y="0"/>
                    </a:cubicBezTo>
                    <a:close/>
                  </a:path>
                  <a:path w="189781" h="27432" stroke="0" extrusionOk="0">
                    <a:moveTo>
                      <a:pt x="0" y="0"/>
                    </a:moveTo>
                    <a:cubicBezTo>
                      <a:pt x="65242" y="6257"/>
                      <a:pt x="147427" y="6702"/>
                      <a:pt x="189781" y="0"/>
                    </a:cubicBezTo>
                    <a:cubicBezTo>
                      <a:pt x="190696" y="7294"/>
                      <a:pt x="189295" y="19060"/>
                      <a:pt x="189781" y="27432"/>
                    </a:cubicBezTo>
                    <a:cubicBezTo>
                      <a:pt x="107007" y="26560"/>
                      <a:pt x="39824" y="33230"/>
                      <a:pt x="0" y="27432"/>
                    </a:cubicBezTo>
                    <a:cubicBezTo>
                      <a:pt x="-172" y="17752"/>
                      <a:pt x="682" y="11766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solidFill>
                  <a:srgbClr val="404040">
                    <a:alpha val="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1670402538">
                      <a:prstGeom prst="rect">
                        <a:avLst/>
                      </a:prstGeom>
                      <ask:type>
                        <ask:lineSketchFreehand/>
                      </ask:type>
                      <ask:seed>1670402538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Rectangle 1">
                <a:extLst>
                  <a:ext uri="{FF2B5EF4-FFF2-40B4-BE49-F238E27FC236}">
                    <a16:creationId xmlns:a16="http://schemas.microsoft.com/office/drawing/2014/main" id="{95D74F87-BBA9-44D6-A5C3-92BE4A2C4CC4}"/>
                  </a:ext>
                </a:extLst>
              </p:cNvPr>
              <p:cNvSpPr/>
              <p:nvPr/>
            </p:nvSpPr>
            <p:spPr>
              <a:xfrm>
                <a:off x="4321834" y="7099539"/>
                <a:ext cx="189781" cy="27432"/>
              </a:xfrm>
              <a:custGeom>
                <a:avLst/>
                <a:gdLst>
                  <a:gd name="connsiteX0" fmla="*/ 0 w 189781"/>
                  <a:gd name="connsiteY0" fmla="*/ 0 h 27432"/>
                  <a:gd name="connsiteX1" fmla="*/ 189781 w 189781"/>
                  <a:gd name="connsiteY1" fmla="*/ 0 h 27432"/>
                  <a:gd name="connsiteX2" fmla="*/ 189781 w 189781"/>
                  <a:gd name="connsiteY2" fmla="*/ 27432 h 27432"/>
                  <a:gd name="connsiteX3" fmla="*/ 0 w 189781"/>
                  <a:gd name="connsiteY3" fmla="*/ 27432 h 27432"/>
                  <a:gd name="connsiteX4" fmla="*/ 0 w 189781"/>
                  <a:gd name="connsiteY4" fmla="*/ 0 h 2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781" h="27432" fill="none" extrusionOk="0">
                    <a:moveTo>
                      <a:pt x="0" y="0"/>
                    </a:moveTo>
                    <a:cubicBezTo>
                      <a:pt x="45288" y="3986"/>
                      <a:pt x="114206" y="5823"/>
                      <a:pt x="189781" y="0"/>
                    </a:cubicBezTo>
                    <a:cubicBezTo>
                      <a:pt x="191059" y="11470"/>
                      <a:pt x="189052" y="16780"/>
                      <a:pt x="189781" y="27432"/>
                    </a:cubicBezTo>
                    <a:cubicBezTo>
                      <a:pt x="130582" y="27305"/>
                      <a:pt x="78470" y="36817"/>
                      <a:pt x="0" y="27432"/>
                    </a:cubicBezTo>
                    <a:cubicBezTo>
                      <a:pt x="1360" y="17268"/>
                      <a:pt x="-83" y="8055"/>
                      <a:pt x="0" y="0"/>
                    </a:cubicBezTo>
                    <a:close/>
                  </a:path>
                  <a:path w="189781" h="27432" stroke="0" extrusionOk="0">
                    <a:moveTo>
                      <a:pt x="0" y="0"/>
                    </a:moveTo>
                    <a:cubicBezTo>
                      <a:pt x="49502" y="-8745"/>
                      <a:pt x="111935" y="4472"/>
                      <a:pt x="189781" y="0"/>
                    </a:cubicBezTo>
                    <a:cubicBezTo>
                      <a:pt x="189888" y="13381"/>
                      <a:pt x="189582" y="15985"/>
                      <a:pt x="189781" y="27432"/>
                    </a:cubicBezTo>
                    <a:cubicBezTo>
                      <a:pt x="137396" y="28207"/>
                      <a:pt x="51979" y="35208"/>
                      <a:pt x="0" y="27432"/>
                    </a:cubicBezTo>
                    <a:cubicBezTo>
                      <a:pt x="207" y="17000"/>
                      <a:pt x="-193" y="6553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solidFill>
                  <a:srgbClr val="404040">
                    <a:alpha val="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  <ask:seed>1219033472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Expanded Hamburger Menu Dropdown">
              <a:extLst>
                <a:ext uri="{FF2B5EF4-FFF2-40B4-BE49-F238E27FC236}">
                  <a16:creationId xmlns:a16="http://schemas.microsoft.com/office/drawing/2014/main" id="{C1A2AAE9-A8B5-43B9-9350-98A7C034BF19}"/>
                </a:ext>
              </a:extLst>
            </p:cNvPr>
            <p:cNvGrpSpPr/>
            <p:nvPr/>
          </p:nvGrpSpPr>
          <p:grpSpPr>
            <a:xfrm>
              <a:off x="3894177" y="6673646"/>
              <a:ext cx="1579501" cy="1171958"/>
              <a:chOff x="3894177" y="6673646"/>
              <a:chExt cx="1579501" cy="1171958"/>
            </a:xfrm>
          </p:grpSpPr>
          <p:sp>
            <p:nvSpPr>
              <p:cNvPr id="364" name="Expanded Menu Outline">
                <a:extLst>
                  <a:ext uri="{FF2B5EF4-FFF2-40B4-BE49-F238E27FC236}">
                    <a16:creationId xmlns:a16="http://schemas.microsoft.com/office/drawing/2014/main" id="{8CA12D02-DDDF-43BC-80D0-34E3974161E1}"/>
                  </a:ext>
                </a:extLst>
              </p:cNvPr>
              <p:cNvSpPr/>
              <p:nvPr/>
            </p:nvSpPr>
            <p:spPr>
              <a:xfrm>
                <a:off x="3894177" y="6673646"/>
                <a:ext cx="1579501" cy="1171958"/>
              </a:xfrm>
              <a:custGeom>
                <a:avLst/>
                <a:gdLst>
                  <a:gd name="connsiteX0" fmla="*/ 0 w 1579501"/>
                  <a:gd name="connsiteY0" fmla="*/ 0 h 1171958"/>
                  <a:gd name="connsiteX1" fmla="*/ 510705 w 1579501"/>
                  <a:gd name="connsiteY1" fmla="*/ 0 h 1171958"/>
                  <a:gd name="connsiteX2" fmla="*/ 1037206 w 1579501"/>
                  <a:gd name="connsiteY2" fmla="*/ 0 h 1171958"/>
                  <a:gd name="connsiteX3" fmla="*/ 1579501 w 1579501"/>
                  <a:gd name="connsiteY3" fmla="*/ 0 h 1171958"/>
                  <a:gd name="connsiteX4" fmla="*/ 1579501 w 1579501"/>
                  <a:gd name="connsiteY4" fmla="*/ 585979 h 1171958"/>
                  <a:gd name="connsiteX5" fmla="*/ 1579501 w 1579501"/>
                  <a:gd name="connsiteY5" fmla="*/ 1171958 h 1171958"/>
                  <a:gd name="connsiteX6" fmla="*/ 1053001 w 1579501"/>
                  <a:gd name="connsiteY6" fmla="*/ 1171958 h 1171958"/>
                  <a:gd name="connsiteX7" fmla="*/ 558090 w 1579501"/>
                  <a:gd name="connsiteY7" fmla="*/ 1171958 h 1171958"/>
                  <a:gd name="connsiteX8" fmla="*/ 0 w 1579501"/>
                  <a:gd name="connsiteY8" fmla="*/ 1171958 h 1171958"/>
                  <a:gd name="connsiteX9" fmla="*/ 0 w 1579501"/>
                  <a:gd name="connsiteY9" fmla="*/ 597699 h 1171958"/>
                  <a:gd name="connsiteX10" fmla="*/ 0 w 1579501"/>
                  <a:gd name="connsiteY10" fmla="*/ 0 h 1171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79501" h="1171958" fill="none" extrusionOk="0">
                    <a:moveTo>
                      <a:pt x="0" y="0"/>
                    </a:moveTo>
                    <a:cubicBezTo>
                      <a:pt x="124253" y="14159"/>
                      <a:pt x="301871" y="-20657"/>
                      <a:pt x="510705" y="0"/>
                    </a:cubicBezTo>
                    <a:cubicBezTo>
                      <a:pt x="719540" y="20657"/>
                      <a:pt x="785391" y="23949"/>
                      <a:pt x="1037206" y="0"/>
                    </a:cubicBezTo>
                    <a:cubicBezTo>
                      <a:pt x="1289021" y="-23949"/>
                      <a:pt x="1429786" y="25217"/>
                      <a:pt x="1579501" y="0"/>
                    </a:cubicBezTo>
                    <a:cubicBezTo>
                      <a:pt x="1599656" y="183619"/>
                      <a:pt x="1556410" y="419847"/>
                      <a:pt x="1579501" y="585979"/>
                    </a:cubicBezTo>
                    <a:cubicBezTo>
                      <a:pt x="1602592" y="752111"/>
                      <a:pt x="1587002" y="997253"/>
                      <a:pt x="1579501" y="1171958"/>
                    </a:cubicBezTo>
                    <a:cubicBezTo>
                      <a:pt x="1465286" y="1180463"/>
                      <a:pt x="1240274" y="1149827"/>
                      <a:pt x="1053001" y="1171958"/>
                    </a:cubicBezTo>
                    <a:cubicBezTo>
                      <a:pt x="865728" y="1194089"/>
                      <a:pt x="683062" y="1172650"/>
                      <a:pt x="558090" y="1171958"/>
                    </a:cubicBezTo>
                    <a:cubicBezTo>
                      <a:pt x="433118" y="1171266"/>
                      <a:pt x="271828" y="1187406"/>
                      <a:pt x="0" y="1171958"/>
                    </a:cubicBezTo>
                    <a:cubicBezTo>
                      <a:pt x="-10883" y="935082"/>
                      <a:pt x="-10476" y="809114"/>
                      <a:pt x="0" y="597699"/>
                    </a:cubicBezTo>
                    <a:cubicBezTo>
                      <a:pt x="10476" y="386284"/>
                      <a:pt x="8169" y="228756"/>
                      <a:pt x="0" y="0"/>
                    </a:cubicBezTo>
                    <a:close/>
                  </a:path>
                  <a:path w="1579501" h="1171958" stroke="0" extrusionOk="0">
                    <a:moveTo>
                      <a:pt x="0" y="0"/>
                    </a:moveTo>
                    <a:cubicBezTo>
                      <a:pt x="241399" y="-4817"/>
                      <a:pt x="370940" y="-2468"/>
                      <a:pt x="510705" y="0"/>
                    </a:cubicBezTo>
                    <a:cubicBezTo>
                      <a:pt x="650471" y="2468"/>
                      <a:pt x="761276" y="10907"/>
                      <a:pt x="989821" y="0"/>
                    </a:cubicBezTo>
                    <a:cubicBezTo>
                      <a:pt x="1218366" y="-10907"/>
                      <a:pt x="1418001" y="25241"/>
                      <a:pt x="1579501" y="0"/>
                    </a:cubicBezTo>
                    <a:cubicBezTo>
                      <a:pt x="1599618" y="199446"/>
                      <a:pt x="1607751" y="415986"/>
                      <a:pt x="1579501" y="574259"/>
                    </a:cubicBezTo>
                    <a:cubicBezTo>
                      <a:pt x="1551251" y="732532"/>
                      <a:pt x="1603369" y="1008645"/>
                      <a:pt x="1579501" y="1171958"/>
                    </a:cubicBezTo>
                    <a:cubicBezTo>
                      <a:pt x="1460544" y="1159844"/>
                      <a:pt x="1234433" y="1194869"/>
                      <a:pt x="1084591" y="1171958"/>
                    </a:cubicBezTo>
                    <a:cubicBezTo>
                      <a:pt x="934749" y="1149048"/>
                      <a:pt x="825954" y="1165328"/>
                      <a:pt x="589680" y="1171958"/>
                    </a:cubicBezTo>
                    <a:cubicBezTo>
                      <a:pt x="353406" y="1178588"/>
                      <a:pt x="292497" y="1189967"/>
                      <a:pt x="0" y="1171958"/>
                    </a:cubicBezTo>
                    <a:cubicBezTo>
                      <a:pt x="11680" y="909056"/>
                      <a:pt x="7168" y="797619"/>
                      <a:pt x="0" y="621138"/>
                    </a:cubicBezTo>
                    <a:cubicBezTo>
                      <a:pt x="-7168" y="444657"/>
                      <a:pt x="29276" y="14236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666666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  <ask:seed>1219033472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Selected Item Background">
                <a:extLst>
                  <a:ext uri="{FF2B5EF4-FFF2-40B4-BE49-F238E27FC236}">
                    <a16:creationId xmlns:a16="http://schemas.microsoft.com/office/drawing/2014/main" id="{E26ACAE4-E7B8-48D0-9123-F321E54E6F7F}"/>
                  </a:ext>
                </a:extLst>
              </p:cNvPr>
              <p:cNvSpPr/>
              <p:nvPr/>
            </p:nvSpPr>
            <p:spPr>
              <a:xfrm>
                <a:off x="3911710" y="6983469"/>
                <a:ext cx="1546787" cy="321134"/>
              </a:xfrm>
              <a:custGeom>
                <a:avLst/>
                <a:gdLst>
                  <a:gd name="connsiteX0" fmla="*/ 0 w 1546787"/>
                  <a:gd name="connsiteY0" fmla="*/ 0 h 321134"/>
                  <a:gd name="connsiteX1" fmla="*/ 546531 w 1546787"/>
                  <a:gd name="connsiteY1" fmla="*/ 0 h 321134"/>
                  <a:gd name="connsiteX2" fmla="*/ 1031191 w 1546787"/>
                  <a:gd name="connsiteY2" fmla="*/ 0 h 321134"/>
                  <a:gd name="connsiteX3" fmla="*/ 1546787 w 1546787"/>
                  <a:gd name="connsiteY3" fmla="*/ 0 h 321134"/>
                  <a:gd name="connsiteX4" fmla="*/ 1546787 w 1546787"/>
                  <a:gd name="connsiteY4" fmla="*/ 321134 h 321134"/>
                  <a:gd name="connsiteX5" fmla="*/ 1046659 w 1546787"/>
                  <a:gd name="connsiteY5" fmla="*/ 321134 h 321134"/>
                  <a:gd name="connsiteX6" fmla="*/ 577467 w 1546787"/>
                  <a:gd name="connsiteY6" fmla="*/ 321134 h 321134"/>
                  <a:gd name="connsiteX7" fmla="*/ 0 w 1546787"/>
                  <a:gd name="connsiteY7" fmla="*/ 321134 h 321134"/>
                  <a:gd name="connsiteX8" fmla="*/ 0 w 1546787"/>
                  <a:gd name="connsiteY8" fmla="*/ 0 h 321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46787" h="321134" fill="none" extrusionOk="0">
                    <a:moveTo>
                      <a:pt x="0" y="0"/>
                    </a:moveTo>
                    <a:cubicBezTo>
                      <a:pt x="134482" y="-21899"/>
                      <a:pt x="305152" y="5098"/>
                      <a:pt x="546531" y="0"/>
                    </a:cubicBezTo>
                    <a:cubicBezTo>
                      <a:pt x="787910" y="-5098"/>
                      <a:pt x="890908" y="-9116"/>
                      <a:pt x="1031191" y="0"/>
                    </a:cubicBezTo>
                    <a:cubicBezTo>
                      <a:pt x="1171474" y="9116"/>
                      <a:pt x="1396194" y="-8715"/>
                      <a:pt x="1546787" y="0"/>
                    </a:cubicBezTo>
                    <a:cubicBezTo>
                      <a:pt x="1555563" y="134593"/>
                      <a:pt x="1554629" y="180539"/>
                      <a:pt x="1546787" y="321134"/>
                    </a:cubicBezTo>
                    <a:cubicBezTo>
                      <a:pt x="1298132" y="313743"/>
                      <a:pt x="1206969" y="307914"/>
                      <a:pt x="1046659" y="321134"/>
                    </a:cubicBezTo>
                    <a:cubicBezTo>
                      <a:pt x="886349" y="334354"/>
                      <a:pt x="810652" y="320823"/>
                      <a:pt x="577467" y="321134"/>
                    </a:cubicBezTo>
                    <a:cubicBezTo>
                      <a:pt x="344282" y="321445"/>
                      <a:pt x="257724" y="349056"/>
                      <a:pt x="0" y="321134"/>
                    </a:cubicBezTo>
                    <a:cubicBezTo>
                      <a:pt x="-10518" y="248394"/>
                      <a:pt x="-14459" y="73814"/>
                      <a:pt x="0" y="0"/>
                    </a:cubicBezTo>
                    <a:close/>
                  </a:path>
                  <a:path w="1546787" h="321134" stroke="0" extrusionOk="0">
                    <a:moveTo>
                      <a:pt x="0" y="0"/>
                    </a:moveTo>
                    <a:cubicBezTo>
                      <a:pt x="203309" y="-22270"/>
                      <a:pt x="313345" y="20437"/>
                      <a:pt x="469192" y="0"/>
                    </a:cubicBezTo>
                    <a:cubicBezTo>
                      <a:pt x="625039" y="-20437"/>
                      <a:pt x="718148" y="1050"/>
                      <a:pt x="938384" y="0"/>
                    </a:cubicBezTo>
                    <a:cubicBezTo>
                      <a:pt x="1158620" y="-1050"/>
                      <a:pt x="1317846" y="2831"/>
                      <a:pt x="1546787" y="0"/>
                    </a:cubicBezTo>
                    <a:cubicBezTo>
                      <a:pt x="1551199" y="145996"/>
                      <a:pt x="1561714" y="215878"/>
                      <a:pt x="1546787" y="321134"/>
                    </a:cubicBezTo>
                    <a:cubicBezTo>
                      <a:pt x="1427173" y="314790"/>
                      <a:pt x="1167765" y="307270"/>
                      <a:pt x="1015723" y="321134"/>
                    </a:cubicBezTo>
                    <a:cubicBezTo>
                      <a:pt x="863681" y="334998"/>
                      <a:pt x="698321" y="322187"/>
                      <a:pt x="546531" y="321134"/>
                    </a:cubicBezTo>
                    <a:cubicBezTo>
                      <a:pt x="394741" y="320081"/>
                      <a:pt x="169727" y="310437"/>
                      <a:pt x="0" y="321134"/>
                    </a:cubicBezTo>
                    <a:cubicBezTo>
                      <a:pt x="8564" y="240455"/>
                      <a:pt x="-2379" y="158863"/>
                      <a:pt x="0" y="0"/>
                    </a:cubicBezTo>
                    <a:close/>
                  </a:path>
                </a:pathLst>
              </a:custGeom>
              <a:solidFill>
                <a:srgbClr val="F2F2F2">
                  <a:alpha val="80000"/>
                </a:srgbClr>
              </a:solidFill>
              <a:ln>
                <a:solidFill>
                  <a:srgbClr val="F2F2F2">
                    <a:alpha val="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1724718772">
                      <a:prstGeom prst="rect">
                        <a:avLst/>
                      </a:prstGeom>
                      <ask:type>
                        <ask:lineSketchFreehand/>
                      </ask:type>
                      <ask:seed>1724718772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Select Item 4">
                <a:extLst>
                  <a:ext uri="{FF2B5EF4-FFF2-40B4-BE49-F238E27FC236}">
                    <a16:creationId xmlns:a16="http://schemas.microsoft.com/office/drawing/2014/main" id="{0A8B48B5-1FEF-4BCE-B628-57C4115E6D8F}"/>
                  </a:ext>
                </a:extLst>
              </p:cNvPr>
              <p:cNvSpPr txBox="1"/>
              <p:nvPr/>
            </p:nvSpPr>
            <p:spPr>
              <a:xfrm>
                <a:off x="3999050" y="7596181"/>
                <a:ext cx="739000" cy="1649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tlCol="0">
                <a:spAutoFit/>
              </a:bodyPr>
              <a:lstStyle/>
              <a:p>
                <a:r>
                  <a:rPr lang="en-US" sz="7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Select Item 4</a:t>
                </a:r>
              </a:p>
            </p:txBody>
          </p:sp>
          <p:sp>
            <p:nvSpPr>
              <p:cNvPr id="368" name="Select Item 3">
                <a:extLst>
                  <a:ext uri="{FF2B5EF4-FFF2-40B4-BE49-F238E27FC236}">
                    <a16:creationId xmlns:a16="http://schemas.microsoft.com/office/drawing/2014/main" id="{47FDE868-6E82-4F41-8520-71F9DE72BD0E}"/>
                  </a:ext>
                </a:extLst>
              </p:cNvPr>
              <p:cNvSpPr txBox="1"/>
              <p:nvPr/>
            </p:nvSpPr>
            <p:spPr>
              <a:xfrm>
                <a:off x="3999050" y="7352627"/>
                <a:ext cx="739000" cy="1649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tlCol="0">
                <a:spAutoFit/>
              </a:bodyPr>
              <a:lstStyle/>
              <a:p>
                <a:r>
                  <a:rPr lang="en-US" sz="7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Select Item 3</a:t>
                </a:r>
              </a:p>
            </p:txBody>
          </p:sp>
          <p:sp>
            <p:nvSpPr>
              <p:cNvPr id="367" name="Highlighted Select Item 2">
                <a:extLst>
                  <a:ext uri="{FF2B5EF4-FFF2-40B4-BE49-F238E27FC236}">
                    <a16:creationId xmlns:a16="http://schemas.microsoft.com/office/drawing/2014/main" id="{6927B01C-3059-436B-8065-E1FF02538203}"/>
                  </a:ext>
                </a:extLst>
              </p:cNvPr>
              <p:cNvSpPr txBox="1"/>
              <p:nvPr/>
            </p:nvSpPr>
            <p:spPr>
              <a:xfrm>
                <a:off x="3999050" y="7056105"/>
                <a:ext cx="739000" cy="1649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tlCol="0">
                <a:spAutoFit/>
              </a:bodyPr>
              <a:lstStyle/>
              <a:p>
                <a:r>
                  <a:rPr lang="en-US" sz="7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Select Item 2</a:t>
                </a:r>
              </a:p>
            </p:txBody>
          </p:sp>
          <p:sp>
            <p:nvSpPr>
              <p:cNvPr id="366" name="Select Item 1">
                <a:extLst>
                  <a:ext uri="{FF2B5EF4-FFF2-40B4-BE49-F238E27FC236}">
                    <a16:creationId xmlns:a16="http://schemas.microsoft.com/office/drawing/2014/main" id="{47028747-2B0D-475F-94C8-96ABC55C5A76}"/>
                  </a:ext>
                </a:extLst>
              </p:cNvPr>
              <p:cNvSpPr txBox="1"/>
              <p:nvPr/>
            </p:nvSpPr>
            <p:spPr>
              <a:xfrm>
                <a:off x="3999050" y="6752475"/>
                <a:ext cx="739000" cy="1649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tlCol="0">
                <a:spAutoFit/>
              </a:bodyPr>
              <a:lstStyle/>
              <a:p>
                <a:r>
                  <a:rPr lang="en-US" sz="7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Select Item 1</a:t>
                </a:r>
              </a:p>
            </p:txBody>
          </p:sp>
        </p:grpSp>
      </p:grpSp>
      <p:sp>
        <p:nvSpPr>
          <p:cNvPr id="357" name="Menu Title">
            <a:extLst>
              <a:ext uri="{FF2B5EF4-FFF2-40B4-BE49-F238E27FC236}">
                <a16:creationId xmlns:a16="http://schemas.microsoft.com/office/drawing/2014/main" id="{9869FC99-C37F-48B3-85E1-9A7F4D4A607A}"/>
              </a:ext>
            </a:extLst>
          </p:cNvPr>
          <p:cNvSpPr txBox="1"/>
          <p:nvPr/>
        </p:nvSpPr>
        <p:spPr>
          <a:xfrm>
            <a:off x="4679246" y="2766351"/>
            <a:ext cx="209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83B0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Menu</a:t>
            </a:r>
          </a:p>
        </p:txBody>
      </p:sp>
      <p:grpSp>
        <p:nvGrpSpPr>
          <p:cNvPr id="274" name="Pop Up">
            <a:extLst>
              <a:ext uri="{FF2B5EF4-FFF2-40B4-BE49-F238E27FC236}">
                <a16:creationId xmlns:a16="http://schemas.microsoft.com/office/drawing/2014/main" id="{50113E22-FF0D-4AC1-9522-6309BDD29B20}"/>
              </a:ext>
            </a:extLst>
          </p:cNvPr>
          <p:cNvGrpSpPr/>
          <p:nvPr/>
        </p:nvGrpSpPr>
        <p:grpSpPr>
          <a:xfrm>
            <a:off x="499424" y="5351116"/>
            <a:ext cx="1737360" cy="960120"/>
            <a:chOff x="-3286667" y="10352774"/>
            <a:chExt cx="2318870" cy="1338274"/>
          </a:xfrm>
        </p:grpSpPr>
        <p:sp>
          <p:nvSpPr>
            <p:cNvPr id="300" name="Pop-Up Background">
              <a:extLst>
                <a:ext uri="{FF2B5EF4-FFF2-40B4-BE49-F238E27FC236}">
                  <a16:creationId xmlns:a16="http://schemas.microsoft.com/office/drawing/2014/main" id="{6FA469B7-D192-4A2A-AC81-9A68D6921C25}"/>
                </a:ext>
              </a:extLst>
            </p:cNvPr>
            <p:cNvSpPr/>
            <p:nvPr/>
          </p:nvSpPr>
          <p:spPr>
            <a:xfrm>
              <a:off x="-3286667" y="10352774"/>
              <a:ext cx="2318870" cy="1338274"/>
            </a:xfrm>
            <a:custGeom>
              <a:avLst/>
              <a:gdLst>
                <a:gd name="connsiteX0" fmla="*/ 0 w 2318870"/>
                <a:gd name="connsiteY0" fmla="*/ 38649 h 1338274"/>
                <a:gd name="connsiteX1" fmla="*/ 38649 w 2318870"/>
                <a:gd name="connsiteY1" fmla="*/ 0 h 1338274"/>
                <a:gd name="connsiteX2" fmla="*/ 554211 w 2318870"/>
                <a:gd name="connsiteY2" fmla="*/ 0 h 1338274"/>
                <a:gd name="connsiteX3" fmla="*/ 1092188 w 2318870"/>
                <a:gd name="connsiteY3" fmla="*/ 0 h 1338274"/>
                <a:gd name="connsiteX4" fmla="*/ 1674997 w 2318870"/>
                <a:gd name="connsiteY4" fmla="*/ 0 h 1338274"/>
                <a:gd name="connsiteX5" fmla="*/ 2280221 w 2318870"/>
                <a:gd name="connsiteY5" fmla="*/ 0 h 1338274"/>
                <a:gd name="connsiteX6" fmla="*/ 2318870 w 2318870"/>
                <a:gd name="connsiteY6" fmla="*/ 38649 h 1338274"/>
                <a:gd name="connsiteX7" fmla="*/ 2318870 w 2318870"/>
                <a:gd name="connsiteY7" fmla="*/ 631308 h 1338274"/>
                <a:gd name="connsiteX8" fmla="*/ 2318870 w 2318870"/>
                <a:gd name="connsiteY8" fmla="*/ 1299625 h 1338274"/>
                <a:gd name="connsiteX9" fmla="*/ 2280221 w 2318870"/>
                <a:gd name="connsiteY9" fmla="*/ 1338274 h 1338274"/>
                <a:gd name="connsiteX10" fmla="*/ 1787075 w 2318870"/>
                <a:gd name="connsiteY10" fmla="*/ 1338274 h 1338274"/>
                <a:gd name="connsiteX11" fmla="*/ 1271514 w 2318870"/>
                <a:gd name="connsiteY11" fmla="*/ 1338274 h 1338274"/>
                <a:gd name="connsiteX12" fmla="*/ 688705 w 2318870"/>
                <a:gd name="connsiteY12" fmla="*/ 1338274 h 1338274"/>
                <a:gd name="connsiteX13" fmla="*/ 38649 w 2318870"/>
                <a:gd name="connsiteY13" fmla="*/ 1338274 h 1338274"/>
                <a:gd name="connsiteX14" fmla="*/ 0 w 2318870"/>
                <a:gd name="connsiteY14" fmla="*/ 1299625 h 1338274"/>
                <a:gd name="connsiteX15" fmla="*/ 0 w 2318870"/>
                <a:gd name="connsiteY15" fmla="*/ 706966 h 1338274"/>
                <a:gd name="connsiteX16" fmla="*/ 0 w 2318870"/>
                <a:gd name="connsiteY16" fmla="*/ 38649 h 133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18870" h="1338274" fill="none" extrusionOk="0">
                  <a:moveTo>
                    <a:pt x="0" y="38649"/>
                  </a:moveTo>
                  <a:cubicBezTo>
                    <a:pt x="1970" y="15383"/>
                    <a:pt x="16777" y="-816"/>
                    <a:pt x="38649" y="0"/>
                  </a:cubicBezTo>
                  <a:cubicBezTo>
                    <a:pt x="205741" y="-6519"/>
                    <a:pt x="435262" y="22606"/>
                    <a:pt x="554211" y="0"/>
                  </a:cubicBezTo>
                  <a:cubicBezTo>
                    <a:pt x="673160" y="-22606"/>
                    <a:pt x="943751" y="14999"/>
                    <a:pt x="1092188" y="0"/>
                  </a:cubicBezTo>
                  <a:cubicBezTo>
                    <a:pt x="1240625" y="-14999"/>
                    <a:pt x="1490144" y="22044"/>
                    <a:pt x="1674997" y="0"/>
                  </a:cubicBezTo>
                  <a:cubicBezTo>
                    <a:pt x="1859850" y="-22044"/>
                    <a:pt x="2123201" y="7223"/>
                    <a:pt x="2280221" y="0"/>
                  </a:cubicBezTo>
                  <a:cubicBezTo>
                    <a:pt x="2302517" y="3346"/>
                    <a:pt x="2323177" y="16927"/>
                    <a:pt x="2318870" y="38649"/>
                  </a:cubicBezTo>
                  <a:cubicBezTo>
                    <a:pt x="2342060" y="169954"/>
                    <a:pt x="2301608" y="408129"/>
                    <a:pt x="2318870" y="631308"/>
                  </a:cubicBezTo>
                  <a:cubicBezTo>
                    <a:pt x="2336132" y="854487"/>
                    <a:pt x="2348537" y="966616"/>
                    <a:pt x="2318870" y="1299625"/>
                  </a:cubicBezTo>
                  <a:cubicBezTo>
                    <a:pt x="2316724" y="1321046"/>
                    <a:pt x="2301586" y="1341959"/>
                    <a:pt x="2280221" y="1338274"/>
                  </a:cubicBezTo>
                  <a:cubicBezTo>
                    <a:pt x="2072361" y="1336205"/>
                    <a:pt x="1959271" y="1346278"/>
                    <a:pt x="1787075" y="1338274"/>
                  </a:cubicBezTo>
                  <a:cubicBezTo>
                    <a:pt x="1614879" y="1330270"/>
                    <a:pt x="1528284" y="1343171"/>
                    <a:pt x="1271514" y="1338274"/>
                  </a:cubicBezTo>
                  <a:cubicBezTo>
                    <a:pt x="1014744" y="1333377"/>
                    <a:pt x="932258" y="1340336"/>
                    <a:pt x="688705" y="1338274"/>
                  </a:cubicBezTo>
                  <a:cubicBezTo>
                    <a:pt x="445152" y="1336212"/>
                    <a:pt x="208186" y="1358833"/>
                    <a:pt x="38649" y="1338274"/>
                  </a:cubicBezTo>
                  <a:cubicBezTo>
                    <a:pt x="16549" y="1339047"/>
                    <a:pt x="-2189" y="1322174"/>
                    <a:pt x="0" y="1299625"/>
                  </a:cubicBezTo>
                  <a:cubicBezTo>
                    <a:pt x="28097" y="1130236"/>
                    <a:pt x="-29395" y="983492"/>
                    <a:pt x="0" y="706966"/>
                  </a:cubicBezTo>
                  <a:cubicBezTo>
                    <a:pt x="29395" y="430440"/>
                    <a:pt x="7019" y="322485"/>
                    <a:pt x="0" y="38649"/>
                  </a:cubicBezTo>
                  <a:close/>
                </a:path>
                <a:path w="2318870" h="1338274" stroke="0" extrusionOk="0">
                  <a:moveTo>
                    <a:pt x="0" y="38649"/>
                  </a:moveTo>
                  <a:cubicBezTo>
                    <a:pt x="-3986" y="16446"/>
                    <a:pt x="19863" y="-695"/>
                    <a:pt x="38649" y="0"/>
                  </a:cubicBezTo>
                  <a:cubicBezTo>
                    <a:pt x="187212" y="12100"/>
                    <a:pt x="401763" y="-21516"/>
                    <a:pt x="643873" y="0"/>
                  </a:cubicBezTo>
                  <a:cubicBezTo>
                    <a:pt x="885983" y="21516"/>
                    <a:pt x="1045288" y="7445"/>
                    <a:pt x="1159435" y="0"/>
                  </a:cubicBezTo>
                  <a:cubicBezTo>
                    <a:pt x="1273582" y="-7445"/>
                    <a:pt x="1529958" y="6842"/>
                    <a:pt x="1652581" y="0"/>
                  </a:cubicBezTo>
                  <a:cubicBezTo>
                    <a:pt x="1775204" y="-6842"/>
                    <a:pt x="2027324" y="4751"/>
                    <a:pt x="2280221" y="0"/>
                  </a:cubicBezTo>
                  <a:cubicBezTo>
                    <a:pt x="2302054" y="547"/>
                    <a:pt x="2318868" y="20922"/>
                    <a:pt x="2318870" y="38649"/>
                  </a:cubicBezTo>
                  <a:cubicBezTo>
                    <a:pt x="2346518" y="185394"/>
                    <a:pt x="2293825" y="471551"/>
                    <a:pt x="2318870" y="631308"/>
                  </a:cubicBezTo>
                  <a:cubicBezTo>
                    <a:pt x="2343915" y="791065"/>
                    <a:pt x="2308748" y="1043724"/>
                    <a:pt x="2318870" y="1299625"/>
                  </a:cubicBezTo>
                  <a:cubicBezTo>
                    <a:pt x="2319873" y="1319541"/>
                    <a:pt x="2305158" y="1337843"/>
                    <a:pt x="2280221" y="1338274"/>
                  </a:cubicBezTo>
                  <a:cubicBezTo>
                    <a:pt x="2082662" y="1362853"/>
                    <a:pt x="1967908" y="1355689"/>
                    <a:pt x="1787075" y="1338274"/>
                  </a:cubicBezTo>
                  <a:cubicBezTo>
                    <a:pt x="1606242" y="1320859"/>
                    <a:pt x="1421095" y="1358766"/>
                    <a:pt x="1293929" y="1338274"/>
                  </a:cubicBezTo>
                  <a:cubicBezTo>
                    <a:pt x="1166763" y="1317782"/>
                    <a:pt x="889994" y="1348894"/>
                    <a:pt x="688705" y="1338274"/>
                  </a:cubicBezTo>
                  <a:cubicBezTo>
                    <a:pt x="487416" y="1327654"/>
                    <a:pt x="350414" y="1322198"/>
                    <a:pt x="38649" y="1338274"/>
                  </a:cubicBezTo>
                  <a:cubicBezTo>
                    <a:pt x="14814" y="1334921"/>
                    <a:pt x="-2330" y="1316237"/>
                    <a:pt x="0" y="1299625"/>
                  </a:cubicBezTo>
                  <a:cubicBezTo>
                    <a:pt x="-4135" y="1089540"/>
                    <a:pt x="-6561" y="984290"/>
                    <a:pt x="0" y="706966"/>
                  </a:cubicBezTo>
                  <a:cubicBezTo>
                    <a:pt x="6561" y="429642"/>
                    <a:pt x="-3248" y="202462"/>
                    <a:pt x="0" y="38649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3288172637">
                    <a:prstGeom prst="roundRect">
                      <a:avLst>
                        <a:gd name="adj" fmla="val 2888"/>
                      </a:avLst>
                    </a:prstGeom>
                    <ask:type>
                      <ask:lineSketchFreehand/>
                    </ask:type>
                    <ask:seed>3288172637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Pop-Up Title Text Background">
              <a:extLst>
                <a:ext uri="{FF2B5EF4-FFF2-40B4-BE49-F238E27FC236}">
                  <a16:creationId xmlns:a16="http://schemas.microsoft.com/office/drawing/2014/main" id="{69EBB3A7-797B-4408-9C4A-15FF5BF0101B}"/>
                </a:ext>
              </a:extLst>
            </p:cNvPr>
            <p:cNvSpPr/>
            <p:nvPr/>
          </p:nvSpPr>
          <p:spPr>
            <a:xfrm>
              <a:off x="-3286667" y="10352774"/>
              <a:ext cx="2318870" cy="264160"/>
            </a:xfrm>
            <a:custGeom>
              <a:avLst/>
              <a:gdLst>
                <a:gd name="connsiteX0" fmla="*/ 0 w 2318870"/>
                <a:gd name="connsiteY0" fmla="*/ 7629 h 264160"/>
                <a:gd name="connsiteX1" fmla="*/ 7629 w 2318870"/>
                <a:gd name="connsiteY1" fmla="*/ 0 h 264160"/>
                <a:gd name="connsiteX2" fmla="*/ 560496 w 2318870"/>
                <a:gd name="connsiteY2" fmla="*/ 0 h 264160"/>
                <a:gd name="connsiteX3" fmla="*/ 1090327 w 2318870"/>
                <a:gd name="connsiteY3" fmla="*/ 0 h 264160"/>
                <a:gd name="connsiteX4" fmla="*/ 1597121 w 2318870"/>
                <a:gd name="connsiteY4" fmla="*/ 0 h 264160"/>
                <a:gd name="connsiteX5" fmla="*/ 2311241 w 2318870"/>
                <a:gd name="connsiteY5" fmla="*/ 0 h 264160"/>
                <a:gd name="connsiteX6" fmla="*/ 2318870 w 2318870"/>
                <a:gd name="connsiteY6" fmla="*/ 7629 h 264160"/>
                <a:gd name="connsiteX7" fmla="*/ 2318870 w 2318870"/>
                <a:gd name="connsiteY7" fmla="*/ 256531 h 264160"/>
                <a:gd name="connsiteX8" fmla="*/ 2311241 w 2318870"/>
                <a:gd name="connsiteY8" fmla="*/ 264160 h 264160"/>
                <a:gd name="connsiteX9" fmla="*/ 1804446 w 2318870"/>
                <a:gd name="connsiteY9" fmla="*/ 264160 h 264160"/>
                <a:gd name="connsiteX10" fmla="*/ 1182471 w 2318870"/>
                <a:gd name="connsiteY10" fmla="*/ 264160 h 264160"/>
                <a:gd name="connsiteX11" fmla="*/ 560496 w 2318870"/>
                <a:gd name="connsiteY11" fmla="*/ 264160 h 264160"/>
                <a:gd name="connsiteX12" fmla="*/ 7629 w 2318870"/>
                <a:gd name="connsiteY12" fmla="*/ 264160 h 264160"/>
                <a:gd name="connsiteX13" fmla="*/ 0 w 2318870"/>
                <a:gd name="connsiteY13" fmla="*/ 256531 h 264160"/>
                <a:gd name="connsiteX14" fmla="*/ 0 w 2318870"/>
                <a:gd name="connsiteY14" fmla="*/ 7629 h 26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18870" h="264160" fill="none" extrusionOk="0">
                  <a:moveTo>
                    <a:pt x="0" y="7629"/>
                  </a:moveTo>
                  <a:cubicBezTo>
                    <a:pt x="45" y="3199"/>
                    <a:pt x="3607" y="71"/>
                    <a:pt x="7629" y="0"/>
                  </a:cubicBezTo>
                  <a:cubicBezTo>
                    <a:pt x="211638" y="25371"/>
                    <a:pt x="355907" y="-4364"/>
                    <a:pt x="560496" y="0"/>
                  </a:cubicBezTo>
                  <a:cubicBezTo>
                    <a:pt x="765085" y="4364"/>
                    <a:pt x="882540" y="-20636"/>
                    <a:pt x="1090327" y="0"/>
                  </a:cubicBezTo>
                  <a:cubicBezTo>
                    <a:pt x="1298114" y="20636"/>
                    <a:pt x="1383206" y="8163"/>
                    <a:pt x="1597121" y="0"/>
                  </a:cubicBezTo>
                  <a:cubicBezTo>
                    <a:pt x="1811036" y="-8163"/>
                    <a:pt x="2018126" y="-27266"/>
                    <a:pt x="2311241" y="0"/>
                  </a:cubicBezTo>
                  <a:cubicBezTo>
                    <a:pt x="2315086" y="524"/>
                    <a:pt x="2318300" y="3541"/>
                    <a:pt x="2318870" y="7629"/>
                  </a:cubicBezTo>
                  <a:cubicBezTo>
                    <a:pt x="2324444" y="74606"/>
                    <a:pt x="2327760" y="203291"/>
                    <a:pt x="2318870" y="256531"/>
                  </a:cubicBezTo>
                  <a:cubicBezTo>
                    <a:pt x="2318665" y="260746"/>
                    <a:pt x="2315105" y="264993"/>
                    <a:pt x="2311241" y="264160"/>
                  </a:cubicBezTo>
                  <a:cubicBezTo>
                    <a:pt x="2119974" y="285429"/>
                    <a:pt x="1955470" y="253149"/>
                    <a:pt x="1804446" y="264160"/>
                  </a:cubicBezTo>
                  <a:cubicBezTo>
                    <a:pt x="1653423" y="275171"/>
                    <a:pt x="1350873" y="269884"/>
                    <a:pt x="1182471" y="264160"/>
                  </a:cubicBezTo>
                  <a:cubicBezTo>
                    <a:pt x="1014069" y="258436"/>
                    <a:pt x="775162" y="290887"/>
                    <a:pt x="560496" y="264160"/>
                  </a:cubicBezTo>
                  <a:cubicBezTo>
                    <a:pt x="345830" y="237433"/>
                    <a:pt x="147347" y="246484"/>
                    <a:pt x="7629" y="264160"/>
                  </a:cubicBezTo>
                  <a:cubicBezTo>
                    <a:pt x="4286" y="263853"/>
                    <a:pt x="-202" y="261610"/>
                    <a:pt x="0" y="256531"/>
                  </a:cubicBezTo>
                  <a:cubicBezTo>
                    <a:pt x="-9074" y="136790"/>
                    <a:pt x="1492" y="83117"/>
                    <a:pt x="0" y="7629"/>
                  </a:cubicBezTo>
                  <a:close/>
                </a:path>
                <a:path w="2318870" h="264160" stroke="0" extrusionOk="0">
                  <a:moveTo>
                    <a:pt x="0" y="7629"/>
                  </a:moveTo>
                  <a:cubicBezTo>
                    <a:pt x="34" y="3577"/>
                    <a:pt x="3827" y="-310"/>
                    <a:pt x="7629" y="0"/>
                  </a:cubicBezTo>
                  <a:cubicBezTo>
                    <a:pt x="256475" y="-26790"/>
                    <a:pt x="353663" y="9566"/>
                    <a:pt x="583532" y="0"/>
                  </a:cubicBezTo>
                  <a:cubicBezTo>
                    <a:pt x="813401" y="-9566"/>
                    <a:pt x="917934" y="1823"/>
                    <a:pt x="1182471" y="0"/>
                  </a:cubicBezTo>
                  <a:cubicBezTo>
                    <a:pt x="1447008" y="-1823"/>
                    <a:pt x="1552442" y="18337"/>
                    <a:pt x="1689266" y="0"/>
                  </a:cubicBezTo>
                  <a:cubicBezTo>
                    <a:pt x="1826090" y="-18337"/>
                    <a:pt x="2150928" y="-8690"/>
                    <a:pt x="2311241" y="0"/>
                  </a:cubicBezTo>
                  <a:cubicBezTo>
                    <a:pt x="2315609" y="-289"/>
                    <a:pt x="2319119" y="3279"/>
                    <a:pt x="2318870" y="7629"/>
                  </a:cubicBezTo>
                  <a:cubicBezTo>
                    <a:pt x="2308112" y="130527"/>
                    <a:pt x="2314220" y="150513"/>
                    <a:pt x="2318870" y="256531"/>
                  </a:cubicBezTo>
                  <a:cubicBezTo>
                    <a:pt x="2318749" y="260816"/>
                    <a:pt x="2315342" y="264828"/>
                    <a:pt x="2311241" y="264160"/>
                  </a:cubicBezTo>
                  <a:cubicBezTo>
                    <a:pt x="2052960" y="240729"/>
                    <a:pt x="1975225" y="282065"/>
                    <a:pt x="1758374" y="264160"/>
                  </a:cubicBezTo>
                  <a:cubicBezTo>
                    <a:pt x="1541523" y="246255"/>
                    <a:pt x="1360100" y="238808"/>
                    <a:pt x="1136399" y="264160"/>
                  </a:cubicBezTo>
                  <a:cubicBezTo>
                    <a:pt x="912698" y="289512"/>
                    <a:pt x="871394" y="278597"/>
                    <a:pt x="629604" y="264160"/>
                  </a:cubicBezTo>
                  <a:cubicBezTo>
                    <a:pt x="387815" y="249723"/>
                    <a:pt x="150998" y="253577"/>
                    <a:pt x="7629" y="264160"/>
                  </a:cubicBezTo>
                  <a:cubicBezTo>
                    <a:pt x="3192" y="264007"/>
                    <a:pt x="354" y="260884"/>
                    <a:pt x="0" y="256531"/>
                  </a:cubicBezTo>
                  <a:cubicBezTo>
                    <a:pt x="1751" y="179389"/>
                    <a:pt x="-6778" y="107802"/>
                    <a:pt x="0" y="7629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3163944810">
                    <a:prstGeom prst="roundRect">
                      <a:avLst>
                        <a:gd name="adj" fmla="val 2888"/>
                      </a:avLst>
                    </a:prstGeom>
                    <ask:type>
                      <ask:lineSketchFreehand/>
                    </ask:type>
                    <ask:seed>3163944810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Pop-Up Title Text">
              <a:extLst>
                <a:ext uri="{FF2B5EF4-FFF2-40B4-BE49-F238E27FC236}">
                  <a16:creationId xmlns:a16="http://schemas.microsoft.com/office/drawing/2014/main" id="{4DB19F19-4C9F-48AF-B9F3-F923D02CEF23}"/>
                </a:ext>
              </a:extLst>
            </p:cNvPr>
            <p:cNvSpPr txBox="1"/>
            <p:nvPr/>
          </p:nvSpPr>
          <p:spPr>
            <a:xfrm>
              <a:off x="-3184779" y="10418192"/>
              <a:ext cx="1733916" cy="143607"/>
            </a:xfrm>
            <a:prstGeom prst="rect">
              <a:avLst/>
            </a:prstGeom>
            <a:noFill/>
          </p:spPr>
          <p:txBody>
            <a:bodyPr wrap="square" lIns="0" tIns="0" bIns="0" rtlCol="0">
              <a:spAutoFit/>
            </a:bodyPr>
            <a:lstStyle/>
            <a:p>
              <a:r>
                <a:rPr lang="en-US" sz="7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Short Title</a:t>
              </a:r>
            </a:p>
          </p:txBody>
        </p:sp>
        <p:sp>
          <p:nvSpPr>
            <p:cNvPr id="303" name="Pop-Up Body Text">
              <a:extLst>
                <a:ext uri="{FF2B5EF4-FFF2-40B4-BE49-F238E27FC236}">
                  <a16:creationId xmlns:a16="http://schemas.microsoft.com/office/drawing/2014/main" id="{2363AA01-6A1D-482E-B8B8-C1B91709FCE0}"/>
                </a:ext>
              </a:extLst>
            </p:cNvPr>
            <p:cNvSpPr txBox="1"/>
            <p:nvPr/>
          </p:nvSpPr>
          <p:spPr>
            <a:xfrm>
              <a:off x="-3164239" y="10924464"/>
              <a:ext cx="2112054" cy="194895"/>
            </a:xfrm>
            <a:prstGeom prst="rect">
              <a:avLst/>
            </a:prstGeom>
            <a:noFill/>
          </p:spPr>
          <p:txBody>
            <a:bodyPr wrap="square" lIns="0" tIns="0" rtlCol="0">
              <a:spAutoFit/>
            </a:bodyPr>
            <a:lstStyle/>
            <a:p>
              <a:pPr algn="ctr"/>
              <a:r>
                <a:rPr lang="en-US" sz="65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Body Text Here</a:t>
              </a:r>
            </a:p>
          </p:txBody>
        </p:sp>
        <p:sp>
          <p:nvSpPr>
            <p:cNvPr id="304" name="Close Icon">
              <a:extLst>
                <a:ext uri="{FF2B5EF4-FFF2-40B4-BE49-F238E27FC236}">
                  <a16:creationId xmlns:a16="http://schemas.microsoft.com/office/drawing/2014/main" id="{ED230D2F-82FB-4D75-8D84-B513E2F3A18B}"/>
                </a:ext>
              </a:extLst>
            </p:cNvPr>
            <p:cNvSpPr/>
            <p:nvPr/>
          </p:nvSpPr>
          <p:spPr>
            <a:xfrm rot="16200000">
              <a:off x="-1194326" y="10407835"/>
              <a:ext cx="170661" cy="170661"/>
            </a:xfrm>
            <a:prstGeom prst="mathMultiply">
              <a:avLst>
                <a:gd name="adj1" fmla="val 1329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5" name="Button">
              <a:extLst>
                <a:ext uri="{FF2B5EF4-FFF2-40B4-BE49-F238E27FC236}">
                  <a16:creationId xmlns:a16="http://schemas.microsoft.com/office/drawing/2014/main" id="{C1DD1E46-ED76-4564-B74B-9899588FC678}"/>
                </a:ext>
              </a:extLst>
            </p:cNvPr>
            <p:cNvSpPr/>
            <p:nvPr/>
          </p:nvSpPr>
          <p:spPr>
            <a:xfrm>
              <a:off x="-2976410" y="11307756"/>
              <a:ext cx="785147" cy="194895"/>
            </a:xfrm>
            <a:custGeom>
              <a:avLst/>
              <a:gdLst>
                <a:gd name="connsiteX0" fmla="*/ 0 w 785147"/>
                <a:gd name="connsiteY0" fmla="*/ 12245 h 194895"/>
                <a:gd name="connsiteX1" fmla="*/ 12245 w 785147"/>
                <a:gd name="connsiteY1" fmla="*/ 0 h 194895"/>
                <a:gd name="connsiteX2" fmla="*/ 377360 w 785147"/>
                <a:gd name="connsiteY2" fmla="*/ 0 h 194895"/>
                <a:gd name="connsiteX3" fmla="*/ 772902 w 785147"/>
                <a:gd name="connsiteY3" fmla="*/ 0 h 194895"/>
                <a:gd name="connsiteX4" fmla="*/ 785147 w 785147"/>
                <a:gd name="connsiteY4" fmla="*/ 12245 h 194895"/>
                <a:gd name="connsiteX5" fmla="*/ 785147 w 785147"/>
                <a:gd name="connsiteY5" fmla="*/ 182650 h 194895"/>
                <a:gd name="connsiteX6" fmla="*/ 772902 w 785147"/>
                <a:gd name="connsiteY6" fmla="*/ 194895 h 194895"/>
                <a:gd name="connsiteX7" fmla="*/ 407787 w 785147"/>
                <a:gd name="connsiteY7" fmla="*/ 194895 h 194895"/>
                <a:gd name="connsiteX8" fmla="*/ 12245 w 785147"/>
                <a:gd name="connsiteY8" fmla="*/ 194895 h 194895"/>
                <a:gd name="connsiteX9" fmla="*/ 0 w 785147"/>
                <a:gd name="connsiteY9" fmla="*/ 182650 h 194895"/>
                <a:gd name="connsiteX10" fmla="*/ 0 w 785147"/>
                <a:gd name="connsiteY10" fmla="*/ 12245 h 194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5147" h="194895" extrusionOk="0">
                  <a:moveTo>
                    <a:pt x="0" y="12245"/>
                  </a:moveTo>
                  <a:cubicBezTo>
                    <a:pt x="247" y="4235"/>
                    <a:pt x="5184" y="153"/>
                    <a:pt x="12245" y="0"/>
                  </a:cubicBezTo>
                  <a:cubicBezTo>
                    <a:pt x="158023" y="-1657"/>
                    <a:pt x="296940" y="8668"/>
                    <a:pt x="377360" y="0"/>
                  </a:cubicBezTo>
                  <a:cubicBezTo>
                    <a:pt x="457781" y="-8668"/>
                    <a:pt x="577860" y="-6314"/>
                    <a:pt x="772902" y="0"/>
                  </a:cubicBezTo>
                  <a:cubicBezTo>
                    <a:pt x="780411" y="325"/>
                    <a:pt x="783862" y="6248"/>
                    <a:pt x="785147" y="12245"/>
                  </a:cubicBezTo>
                  <a:cubicBezTo>
                    <a:pt x="791649" y="89085"/>
                    <a:pt x="786760" y="123471"/>
                    <a:pt x="785147" y="182650"/>
                  </a:cubicBezTo>
                  <a:cubicBezTo>
                    <a:pt x="784815" y="189494"/>
                    <a:pt x="778557" y="195230"/>
                    <a:pt x="772902" y="194895"/>
                  </a:cubicBezTo>
                  <a:cubicBezTo>
                    <a:pt x="617173" y="207663"/>
                    <a:pt x="509104" y="183647"/>
                    <a:pt x="407787" y="194895"/>
                  </a:cubicBezTo>
                  <a:cubicBezTo>
                    <a:pt x="306471" y="206143"/>
                    <a:pt x="183856" y="194065"/>
                    <a:pt x="12245" y="194895"/>
                  </a:cubicBezTo>
                  <a:cubicBezTo>
                    <a:pt x="6177" y="194980"/>
                    <a:pt x="129" y="188384"/>
                    <a:pt x="0" y="182650"/>
                  </a:cubicBezTo>
                  <a:cubicBezTo>
                    <a:pt x="-6383" y="134783"/>
                    <a:pt x="-5478" y="86644"/>
                    <a:pt x="0" y="12245"/>
                  </a:cubicBezTo>
                  <a:close/>
                </a:path>
              </a:pathLst>
            </a:cu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534344286">
                    <a:prstGeom prst="roundRect">
                      <a:avLst>
                        <a:gd name="adj" fmla="val 6283"/>
                      </a:avLst>
                    </a:prstGeom>
                    <ask:type>
                      <ask:lineSketchFreehand/>
                    </ask:type>
                    <ask:seed>2534344286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spc="2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BUTTON</a:t>
              </a:r>
            </a:p>
          </p:txBody>
        </p:sp>
        <p:sp>
          <p:nvSpPr>
            <p:cNvPr id="306" name="Selected Button">
              <a:extLst>
                <a:ext uri="{FF2B5EF4-FFF2-40B4-BE49-F238E27FC236}">
                  <a16:creationId xmlns:a16="http://schemas.microsoft.com/office/drawing/2014/main" id="{852885C6-C013-43DB-A9D1-DC1DF00E9D63}"/>
                </a:ext>
              </a:extLst>
            </p:cNvPr>
            <p:cNvSpPr/>
            <p:nvPr/>
          </p:nvSpPr>
          <p:spPr>
            <a:xfrm>
              <a:off x="-2091270" y="11297273"/>
              <a:ext cx="780166" cy="205377"/>
            </a:xfrm>
            <a:custGeom>
              <a:avLst/>
              <a:gdLst>
                <a:gd name="connsiteX0" fmla="*/ 0 w 780166"/>
                <a:gd name="connsiteY0" fmla="*/ 12904 h 205377"/>
                <a:gd name="connsiteX1" fmla="*/ 12904 w 780166"/>
                <a:gd name="connsiteY1" fmla="*/ 0 h 205377"/>
                <a:gd name="connsiteX2" fmla="*/ 382539 w 780166"/>
                <a:gd name="connsiteY2" fmla="*/ 0 h 205377"/>
                <a:gd name="connsiteX3" fmla="*/ 767262 w 780166"/>
                <a:gd name="connsiteY3" fmla="*/ 0 h 205377"/>
                <a:gd name="connsiteX4" fmla="*/ 780166 w 780166"/>
                <a:gd name="connsiteY4" fmla="*/ 12904 h 205377"/>
                <a:gd name="connsiteX5" fmla="*/ 780166 w 780166"/>
                <a:gd name="connsiteY5" fmla="*/ 192473 h 205377"/>
                <a:gd name="connsiteX6" fmla="*/ 767262 w 780166"/>
                <a:gd name="connsiteY6" fmla="*/ 205377 h 205377"/>
                <a:gd name="connsiteX7" fmla="*/ 382539 w 780166"/>
                <a:gd name="connsiteY7" fmla="*/ 205377 h 205377"/>
                <a:gd name="connsiteX8" fmla="*/ 12904 w 780166"/>
                <a:gd name="connsiteY8" fmla="*/ 205377 h 205377"/>
                <a:gd name="connsiteX9" fmla="*/ 0 w 780166"/>
                <a:gd name="connsiteY9" fmla="*/ 192473 h 205377"/>
                <a:gd name="connsiteX10" fmla="*/ 0 w 780166"/>
                <a:gd name="connsiteY10" fmla="*/ 12904 h 205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0166" h="205377" fill="none" extrusionOk="0">
                  <a:moveTo>
                    <a:pt x="0" y="12904"/>
                  </a:moveTo>
                  <a:cubicBezTo>
                    <a:pt x="-1516" y="5652"/>
                    <a:pt x="6730" y="494"/>
                    <a:pt x="12904" y="0"/>
                  </a:cubicBezTo>
                  <a:cubicBezTo>
                    <a:pt x="91254" y="9089"/>
                    <a:pt x="278191" y="-4350"/>
                    <a:pt x="382539" y="0"/>
                  </a:cubicBezTo>
                  <a:cubicBezTo>
                    <a:pt x="486887" y="4350"/>
                    <a:pt x="635479" y="-18163"/>
                    <a:pt x="767262" y="0"/>
                  </a:cubicBezTo>
                  <a:cubicBezTo>
                    <a:pt x="774840" y="797"/>
                    <a:pt x="780529" y="4850"/>
                    <a:pt x="780166" y="12904"/>
                  </a:cubicBezTo>
                  <a:cubicBezTo>
                    <a:pt x="775712" y="56426"/>
                    <a:pt x="788278" y="151261"/>
                    <a:pt x="780166" y="192473"/>
                  </a:cubicBezTo>
                  <a:cubicBezTo>
                    <a:pt x="781841" y="198993"/>
                    <a:pt x="774076" y="205435"/>
                    <a:pt x="767262" y="205377"/>
                  </a:cubicBezTo>
                  <a:cubicBezTo>
                    <a:pt x="613934" y="220725"/>
                    <a:pt x="481804" y="187621"/>
                    <a:pt x="382539" y="205377"/>
                  </a:cubicBezTo>
                  <a:cubicBezTo>
                    <a:pt x="283274" y="223133"/>
                    <a:pt x="121162" y="193042"/>
                    <a:pt x="12904" y="205377"/>
                  </a:cubicBezTo>
                  <a:cubicBezTo>
                    <a:pt x="5325" y="203997"/>
                    <a:pt x="-1269" y="198591"/>
                    <a:pt x="0" y="192473"/>
                  </a:cubicBezTo>
                  <a:cubicBezTo>
                    <a:pt x="-635" y="112210"/>
                    <a:pt x="415" y="63468"/>
                    <a:pt x="0" y="12904"/>
                  </a:cubicBezTo>
                  <a:close/>
                </a:path>
                <a:path w="780166" h="205377" stroke="0" extrusionOk="0">
                  <a:moveTo>
                    <a:pt x="0" y="12904"/>
                  </a:moveTo>
                  <a:cubicBezTo>
                    <a:pt x="-37" y="4803"/>
                    <a:pt x="5839" y="-242"/>
                    <a:pt x="12904" y="0"/>
                  </a:cubicBezTo>
                  <a:cubicBezTo>
                    <a:pt x="140037" y="-2131"/>
                    <a:pt x="274847" y="3062"/>
                    <a:pt x="390083" y="0"/>
                  </a:cubicBezTo>
                  <a:cubicBezTo>
                    <a:pt x="505319" y="-3062"/>
                    <a:pt x="610673" y="17819"/>
                    <a:pt x="767262" y="0"/>
                  </a:cubicBezTo>
                  <a:cubicBezTo>
                    <a:pt x="774756" y="245"/>
                    <a:pt x="780172" y="5576"/>
                    <a:pt x="780166" y="12904"/>
                  </a:cubicBezTo>
                  <a:cubicBezTo>
                    <a:pt x="788366" y="64314"/>
                    <a:pt x="774594" y="107322"/>
                    <a:pt x="780166" y="192473"/>
                  </a:cubicBezTo>
                  <a:cubicBezTo>
                    <a:pt x="780730" y="199799"/>
                    <a:pt x="775281" y="205815"/>
                    <a:pt x="767262" y="205377"/>
                  </a:cubicBezTo>
                  <a:cubicBezTo>
                    <a:pt x="616627" y="212773"/>
                    <a:pt x="491132" y="201895"/>
                    <a:pt x="397627" y="205377"/>
                  </a:cubicBezTo>
                  <a:cubicBezTo>
                    <a:pt x="304122" y="208859"/>
                    <a:pt x="114161" y="186212"/>
                    <a:pt x="12904" y="205377"/>
                  </a:cubicBezTo>
                  <a:cubicBezTo>
                    <a:pt x="6655" y="205527"/>
                    <a:pt x="-1340" y="199129"/>
                    <a:pt x="0" y="192473"/>
                  </a:cubicBezTo>
                  <a:cubicBezTo>
                    <a:pt x="7009" y="110568"/>
                    <a:pt x="4012" y="99466"/>
                    <a:pt x="0" y="1290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404040">
                  <a:alpha val="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840085560">
                    <a:prstGeom prst="roundRect">
                      <a:avLst>
                        <a:gd name="adj" fmla="val 6283"/>
                      </a:avLst>
                    </a:prstGeom>
                    <ask:type>
                      <ask:lineSketchFreehand/>
                    </ask:type>
                    <ask:seed>3840085560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spc="20">
                  <a:solidFill>
                    <a:schemeClr val="bg1"/>
                  </a:solidFill>
                </a:rPr>
                <a:t>BUTTON</a:t>
              </a:r>
            </a:p>
          </p:txBody>
        </p:sp>
      </p:grpSp>
      <p:grpSp>
        <p:nvGrpSpPr>
          <p:cNvPr id="158" name="Drag File Here">
            <a:extLst>
              <a:ext uri="{FF2B5EF4-FFF2-40B4-BE49-F238E27FC236}">
                <a16:creationId xmlns:a16="http://schemas.microsoft.com/office/drawing/2014/main" id="{38F35262-444B-4F14-8A21-7F4869DF846F}"/>
              </a:ext>
            </a:extLst>
          </p:cNvPr>
          <p:cNvGrpSpPr/>
          <p:nvPr/>
        </p:nvGrpSpPr>
        <p:grpSpPr>
          <a:xfrm>
            <a:off x="2331665" y="5355943"/>
            <a:ext cx="1042416" cy="950976"/>
            <a:chOff x="7150847" y="7721600"/>
            <a:chExt cx="1279613" cy="770965"/>
          </a:xfrm>
        </p:grpSpPr>
        <p:sp>
          <p:nvSpPr>
            <p:cNvPr id="259" name="Drag File Box Outline">
              <a:extLst>
                <a:ext uri="{FF2B5EF4-FFF2-40B4-BE49-F238E27FC236}">
                  <a16:creationId xmlns:a16="http://schemas.microsoft.com/office/drawing/2014/main" id="{76F90F03-C381-4F28-A241-5CC2086F58C6}"/>
                </a:ext>
              </a:extLst>
            </p:cNvPr>
            <p:cNvSpPr/>
            <p:nvPr/>
          </p:nvSpPr>
          <p:spPr>
            <a:xfrm>
              <a:off x="7150847" y="7721600"/>
              <a:ext cx="1279613" cy="770965"/>
            </a:xfrm>
            <a:custGeom>
              <a:avLst/>
              <a:gdLst>
                <a:gd name="connsiteX0" fmla="*/ 0 w 1279613"/>
                <a:gd name="connsiteY0" fmla="*/ 4672 h 770965"/>
                <a:gd name="connsiteX1" fmla="*/ 4672 w 1279613"/>
                <a:gd name="connsiteY1" fmla="*/ 0 h 770965"/>
                <a:gd name="connsiteX2" fmla="*/ 652509 w 1279613"/>
                <a:gd name="connsiteY2" fmla="*/ 0 h 770965"/>
                <a:gd name="connsiteX3" fmla="*/ 1274941 w 1279613"/>
                <a:gd name="connsiteY3" fmla="*/ 0 h 770965"/>
                <a:gd name="connsiteX4" fmla="*/ 1279613 w 1279613"/>
                <a:gd name="connsiteY4" fmla="*/ 4672 h 770965"/>
                <a:gd name="connsiteX5" fmla="*/ 1279613 w 1279613"/>
                <a:gd name="connsiteY5" fmla="*/ 385483 h 770965"/>
                <a:gd name="connsiteX6" fmla="*/ 1279613 w 1279613"/>
                <a:gd name="connsiteY6" fmla="*/ 766293 h 770965"/>
                <a:gd name="connsiteX7" fmla="*/ 1274941 w 1279613"/>
                <a:gd name="connsiteY7" fmla="*/ 770965 h 770965"/>
                <a:gd name="connsiteX8" fmla="*/ 652509 w 1279613"/>
                <a:gd name="connsiteY8" fmla="*/ 770965 h 770965"/>
                <a:gd name="connsiteX9" fmla="*/ 4672 w 1279613"/>
                <a:gd name="connsiteY9" fmla="*/ 770965 h 770965"/>
                <a:gd name="connsiteX10" fmla="*/ 0 w 1279613"/>
                <a:gd name="connsiteY10" fmla="*/ 766293 h 770965"/>
                <a:gd name="connsiteX11" fmla="*/ 0 w 1279613"/>
                <a:gd name="connsiteY11" fmla="*/ 385483 h 770965"/>
                <a:gd name="connsiteX12" fmla="*/ 0 w 1279613"/>
                <a:gd name="connsiteY12" fmla="*/ 4672 h 77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9613" h="770965" fill="none" extrusionOk="0">
                  <a:moveTo>
                    <a:pt x="0" y="4672"/>
                  </a:moveTo>
                  <a:cubicBezTo>
                    <a:pt x="-109" y="2110"/>
                    <a:pt x="1861" y="64"/>
                    <a:pt x="4672" y="0"/>
                  </a:cubicBezTo>
                  <a:cubicBezTo>
                    <a:pt x="168378" y="14292"/>
                    <a:pt x="519265" y="-19746"/>
                    <a:pt x="652509" y="0"/>
                  </a:cubicBezTo>
                  <a:cubicBezTo>
                    <a:pt x="785753" y="19746"/>
                    <a:pt x="1121813" y="4644"/>
                    <a:pt x="1274941" y="0"/>
                  </a:cubicBezTo>
                  <a:cubicBezTo>
                    <a:pt x="1277888" y="-41"/>
                    <a:pt x="1279345" y="2525"/>
                    <a:pt x="1279613" y="4672"/>
                  </a:cubicBezTo>
                  <a:cubicBezTo>
                    <a:pt x="1264663" y="152314"/>
                    <a:pt x="1285670" y="257041"/>
                    <a:pt x="1279613" y="385483"/>
                  </a:cubicBezTo>
                  <a:cubicBezTo>
                    <a:pt x="1273556" y="513925"/>
                    <a:pt x="1294810" y="584968"/>
                    <a:pt x="1279613" y="766293"/>
                  </a:cubicBezTo>
                  <a:cubicBezTo>
                    <a:pt x="1279786" y="769422"/>
                    <a:pt x="1277390" y="771213"/>
                    <a:pt x="1274941" y="770965"/>
                  </a:cubicBezTo>
                  <a:cubicBezTo>
                    <a:pt x="1080345" y="778933"/>
                    <a:pt x="821787" y="771430"/>
                    <a:pt x="652509" y="770965"/>
                  </a:cubicBezTo>
                  <a:cubicBezTo>
                    <a:pt x="483231" y="770500"/>
                    <a:pt x="221454" y="799350"/>
                    <a:pt x="4672" y="770965"/>
                  </a:cubicBezTo>
                  <a:cubicBezTo>
                    <a:pt x="2270" y="770820"/>
                    <a:pt x="421" y="768885"/>
                    <a:pt x="0" y="766293"/>
                  </a:cubicBezTo>
                  <a:cubicBezTo>
                    <a:pt x="-15731" y="604756"/>
                    <a:pt x="12932" y="549474"/>
                    <a:pt x="0" y="385483"/>
                  </a:cubicBezTo>
                  <a:cubicBezTo>
                    <a:pt x="-12932" y="221492"/>
                    <a:pt x="-7049" y="162498"/>
                    <a:pt x="0" y="4672"/>
                  </a:cubicBezTo>
                  <a:close/>
                </a:path>
                <a:path w="1279613" h="770965" stroke="0" extrusionOk="0">
                  <a:moveTo>
                    <a:pt x="0" y="4672"/>
                  </a:moveTo>
                  <a:cubicBezTo>
                    <a:pt x="-24" y="1737"/>
                    <a:pt x="2174" y="-249"/>
                    <a:pt x="4672" y="0"/>
                  </a:cubicBezTo>
                  <a:cubicBezTo>
                    <a:pt x="151534" y="27786"/>
                    <a:pt x="454337" y="-19518"/>
                    <a:pt x="614401" y="0"/>
                  </a:cubicBezTo>
                  <a:cubicBezTo>
                    <a:pt x="774465" y="19518"/>
                    <a:pt x="1037887" y="-6955"/>
                    <a:pt x="1274941" y="0"/>
                  </a:cubicBezTo>
                  <a:cubicBezTo>
                    <a:pt x="1277771" y="458"/>
                    <a:pt x="1279613" y="2158"/>
                    <a:pt x="1279613" y="4672"/>
                  </a:cubicBezTo>
                  <a:cubicBezTo>
                    <a:pt x="1274234" y="113782"/>
                    <a:pt x="1286544" y="223303"/>
                    <a:pt x="1279613" y="370250"/>
                  </a:cubicBezTo>
                  <a:cubicBezTo>
                    <a:pt x="1272682" y="517197"/>
                    <a:pt x="1283027" y="646822"/>
                    <a:pt x="1279613" y="766293"/>
                  </a:cubicBezTo>
                  <a:cubicBezTo>
                    <a:pt x="1279764" y="768333"/>
                    <a:pt x="1277651" y="771255"/>
                    <a:pt x="1274941" y="770965"/>
                  </a:cubicBezTo>
                  <a:cubicBezTo>
                    <a:pt x="966478" y="751046"/>
                    <a:pt x="859191" y="772656"/>
                    <a:pt x="652509" y="770965"/>
                  </a:cubicBezTo>
                  <a:cubicBezTo>
                    <a:pt x="445827" y="769274"/>
                    <a:pt x="321349" y="746082"/>
                    <a:pt x="4672" y="770965"/>
                  </a:cubicBezTo>
                  <a:cubicBezTo>
                    <a:pt x="1908" y="771360"/>
                    <a:pt x="-147" y="769067"/>
                    <a:pt x="0" y="766293"/>
                  </a:cubicBezTo>
                  <a:cubicBezTo>
                    <a:pt x="12797" y="687860"/>
                    <a:pt x="-10327" y="485006"/>
                    <a:pt x="0" y="385483"/>
                  </a:cubicBezTo>
                  <a:cubicBezTo>
                    <a:pt x="10327" y="285960"/>
                    <a:pt x="406" y="92416"/>
                    <a:pt x="0" y="4672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4121754831">
                    <a:prstGeom prst="roundRect">
                      <a:avLst>
                        <a:gd name="adj" fmla="val 606"/>
                      </a:avLst>
                    </a:prstGeom>
                    <ask:type>
                      <ask:lineSketchFreehand/>
                    </ask:type>
                    <ask:seed>4121754831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Drag File Here Text">
              <a:extLst>
                <a:ext uri="{FF2B5EF4-FFF2-40B4-BE49-F238E27FC236}">
                  <a16:creationId xmlns:a16="http://schemas.microsoft.com/office/drawing/2014/main" id="{5DEB68AF-A797-4297-B7A2-92DCB892281D}"/>
                </a:ext>
              </a:extLst>
            </p:cNvPr>
            <p:cNvSpPr txBox="1"/>
            <p:nvPr/>
          </p:nvSpPr>
          <p:spPr>
            <a:xfrm>
              <a:off x="7314328" y="8054877"/>
              <a:ext cx="914400" cy="161583"/>
            </a:xfrm>
            <a:prstGeom prst="rect">
              <a:avLst/>
            </a:prstGeom>
            <a:noFill/>
          </p:spPr>
          <p:txBody>
            <a:bodyPr wrap="square" lIns="0" tIns="0" rIns="0" rtlCol="0" anchor="ctr">
              <a:noAutofit/>
            </a:bodyPr>
            <a:lstStyle/>
            <a:p>
              <a:pPr algn="ctr"/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Drag File Here</a:t>
              </a:r>
            </a:p>
          </p:txBody>
        </p:sp>
      </p:grpSp>
      <p:grpSp>
        <p:nvGrpSpPr>
          <p:cNvPr id="172" name="Submit Bar">
            <a:extLst>
              <a:ext uri="{FF2B5EF4-FFF2-40B4-BE49-F238E27FC236}">
                <a16:creationId xmlns:a16="http://schemas.microsoft.com/office/drawing/2014/main" id="{D83ADB6C-E0CC-4A79-A6B3-33B5CEA0A2BE}"/>
              </a:ext>
            </a:extLst>
          </p:cNvPr>
          <p:cNvGrpSpPr/>
          <p:nvPr/>
        </p:nvGrpSpPr>
        <p:grpSpPr>
          <a:xfrm>
            <a:off x="498182" y="4974826"/>
            <a:ext cx="2862072" cy="210312"/>
            <a:chOff x="314422" y="4283541"/>
            <a:chExt cx="2790296" cy="223159"/>
          </a:xfrm>
        </p:grpSpPr>
        <p:sp>
          <p:nvSpPr>
            <p:cNvPr id="252" name="Submit Bar Background">
              <a:extLst>
                <a:ext uri="{FF2B5EF4-FFF2-40B4-BE49-F238E27FC236}">
                  <a16:creationId xmlns:a16="http://schemas.microsoft.com/office/drawing/2014/main" id="{3E5ED740-BE8C-42CA-B28E-EFC7C0FC2087}"/>
                </a:ext>
              </a:extLst>
            </p:cNvPr>
            <p:cNvSpPr/>
            <p:nvPr/>
          </p:nvSpPr>
          <p:spPr>
            <a:xfrm>
              <a:off x="316214" y="4284076"/>
              <a:ext cx="2787982" cy="222624"/>
            </a:xfrm>
            <a:custGeom>
              <a:avLst/>
              <a:gdLst>
                <a:gd name="connsiteX0" fmla="*/ 0 w 2787982"/>
                <a:gd name="connsiteY0" fmla="*/ 10913 h 222624"/>
                <a:gd name="connsiteX1" fmla="*/ 10913 w 2787982"/>
                <a:gd name="connsiteY1" fmla="*/ 0 h 222624"/>
                <a:gd name="connsiteX2" fmla="*/ 674790 w 2787982"/>
                <a:gd name="connsiteY2" fmla="*/ 0 h 222624"/>
                <a:gd name="connsiteX3" fmla="*/ 1338668 w 2787982"/>
                <a:gd name="connsiteY3" fmla="*/ 0 h 222624"/>
                <a:gd name="connsiteX4" fmla="*/ 2057868 w 2787982"/>
                <a:gd name="connsiteY4" fmla="*/ 0 h 222624"/>
                <a:gd name="connsiteX5" fmla="*/ 2777069 w 2787982"/>
                <a:gd name="connsiteY5" fmla="*/ 0 h 222624"/>
                <a:gd name="connsiteX6" fmla="*/ 2787982 w 2787982"/>
                <a:gd name="connsiteY6" fmla="*/ 10913 h 222624"/>
                <a:gd name="connsiteX7" fmla="*/ 2787982 w 2787982"/>
                <a:gd name="connsiteY7" fmla="*/ 211711 h 222624"/>
                <a:gd name="connsiteX8" fmla="*/ 2777069 w 2787982"/>
                <a:gd name="connsiteY8" fmla="*/ 222624 h 222624"/>
                <a:gd name="connsiteX9" fmla="*/ 2085530 w 2787982"/>
                <a:gd name="connsiteY9" fmla="*/ 222624 h 222624"/>
                <a:gd name="connsiteX10" fmla="*/ 1449314 w 2787982"/>
                <a:gd name="connsiteY10" fmla="*/ 222624 h 222624"/>
                <a:gd name="connsiteX11" fmla="*/ 813098 w 2787982"/>
                <a:gd name="connsiteY11" fmla="*/ 222624 h 222624"/>
                <a:gd name="connsiteX12" fmla="*/ 10913 w 2787982"/>
                <a:gd name="connsiteY12" fmla="*/ 222624 h 222624"/>
                <a:gd name="connsiteX13" fmla="*/ 0 w 2787982"/>
                <a:gd name="connsiteY13" fmla="*/ 211711 h 222624"/>
                <a:gd name="connsiteX14" fmla="*/ 0 w 2787982"/>
                <a:gd name="connsiteY14" fmla="*/ 10913 h 222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87982" h="222624" fill="none" extrusionOk="0">
                  <a:moveTo>
                    <a:pt x="0" y="10913"/>
                  </a:moveTo>
                  <a:cubicBezTo>
                    <a:pt x="564" y="6092"/>
                    <a:pt x="3422" y="-356"/>
                    <a:pt x="10913" y="0"/>
                  </a:cubicBezTo>
                  <a:cubicBezTo>
                    <a:pt x="249890" y="-27063"/>
                    <a:pt x="521271" y="26042"/>
                    <a:pt x="674790" y="0"/>
                  </a:cubicBezTo>
                  <a:cubicBezTo>
                    <a:pt x="828309" y="-26042"/>
                    <a:pt x="1165383" y="-23235"/>
                    <a:pt x="1338668" y="0"/>
                  </a:cubicBezTo>
                  <a:cubicBezTo>
                    <a:pt x="1511953" y="23235"/>
                    <a:pt x="1867498" y="-29286"/>
                    <a:pt x="2057868" y="0"/>
                  </a:cubicBezTo>
                  <a:cubicBezTo>
                    <a:pt x="2248238" y="29286"/>
                    <a:pt x="2568195" y="-11279"/>
                    <a:pt x="2777069" y="0"/>
                  </a:cubicBezTo>
                  <a:cubicBezTo>
                    <a:pt x="2782261" y="643"/>
                    <a:pt x="2787225" y="5236"/>
                    <a:pt x="2787982" y="10913"/>
                  </a:cubicBezTo>
                  <a:cubicBezTo>
                    <a:pt x="2788115" y="78119"/>
                    <a:pt x="2782226" y="119246"/>
                    <a:pt x="2787982" y="211711"/>
                  </a:cubicBezTo>
                  <a:cubicBezTo>
                    <a:pt x="2787706" y="217582"/>
                    <a:pt x="2783317" y="222603"/>
                    <a:pt x="2777069" y="222624"/>
                  </a:cubicBezTo>
                  <a:cubicBezTo>
                    <a:pt x="2539929" y="250980"/>
                    <a:pt x="2422078" y="229667"/>
                    <a:pt x="2085530" y="222624"/>
                  </a:cubicBezTo>
                  <a:cubicBezTo>
                    <a:pt x="1748982" y="215581"/>
                    <a:pt x="1758012" y="214260"/>
                    <a:pt x="1449314" y="222624"/>
                  </a:cubicBezTo>
                  <a:cubicBezTo>
                    <a:pt x="1140616" y="230988"/>
                    <a:pt x="1064988" y="196615"/>
                    <a:pt x="813098" y="222624"/>
                  </a:cubicBezTo>
                  <a:cubicBezTo>
                    <a:pt x="561208" y="248633"/>
                    <a:pt x="349546" y="201770"/>
                    <a:pt x="10913" y="222624"/>
                  </a:cubicBezTo>
                  <a:cubicBezTo>
                    <a:pt x="5195" y="221156"/>
                    <a:pt x="441" y="217485"/>
                    <a:pt x="0" y="211711"/>
                  </a:cubicBezTo>
                  <a:cubicBezTo>
                    <a:pt x="1849" y="146393"/>
                    <a:pt x="-649" y="108674"/>
                    <a:pt x="0" y="10913"/>
                  </a:cubicBezTo>
                  <a:close/>
                </a:path>
                <a:path w="2787982" h="222624" stroke="0" extrusionOk="0">
                  <a:moveTo>
                    <a:pt x="0" y="10913"/>
                  </a:moveTo>
                  <a:cubicBezTo>
                    <a:pt x="258" y="4398"/>
                    <a:pt x="4743" y="276"/>
                    <a:pt x="10913" y="0"/>
                  </a:cubicBezTo>
                  <a:cubicBezTo>
                    <a:pt x="275699" y="505"/>
                    <a:pt x="516588" y="-10800"/>
                    <a:pt x="730114" y="0"/>
                  </a:cubicBezTo>
                  <a:cubicBezTo>
                    <a:pt x="943640" y="10800"/>
                    <a:pt x="1288194" y="-5631"/>
                    <a:pt x="1476976" y="0"/>
                  </a:cubicBezTo>
                  <a:cubicBezTo>
                    <a:pt x="1665758" y="5631"/>
                    <a:pt x="2181071" y="64161"/>
                    <a:pt x="2777069" y="0"/>
                  </a:cubicBezTo>
                  <a:cubicBezTo>
                    <a:pt x="2782290" y="-150"/>
                    <a:pt x="2788512" y="5207"/>
                    <a:pt x="2787982" y="10913"/>
                  </a:cubicBezTo>
                  <a:cubicBezTo>
                    <a:pt x="2785169" y="88248"/>
                    <a:pt x="2785922" y="114887"/>
                    <a:pt x="2787982" y="211711"/>
                  </a:cubicBezTo>
                  <a:cubicBezTo>
                    <a:pt x="2787705" y="216706"/>
                    <a:pt x="2782105" y="222068"/>
                    <a:pt x="2777069" y="222624"/>
                  </a:cubicBezTo>
                  <a:cubicBezTo>
                    <a:pt x="2648189" y="246124"/>
                    <a:pt x="2373813" y="197733"/>
                    <a:pt x="2168515" y="222624"/>
                  </a:cubicBezTo>
                  <a:cubicBezTo>
                    <a:pt x="1963217" y="247515"/>
                    <a:pt x="1813799" y="252926"/>
                    <a:pt x="1476976" y="222624"/>
                  </a:cubicBezTo>
                  <a:cubicBezTo>
                    <a:pt x="1140153" y="192322"/>
                    <a:pt x="1143624" y="230884"/>
                    <a:pt x="813098" y="222624"/>
                  </a:cubicBezTo>
                  <a:cubicBezTo>
                    <a:pt x="482572" y="214364"/>
                    <a:pt x="229660" y="212922"/>
                    <a:pt x="10913" y="222624"/>
                  </a:cubicBezTo>
                  <a:cubicBezTo>
                    <a:pt x="4942" y="221797"/>
                    <a:pt x="-425" y="218486"/>
                    <a:pt x="0" y="211711"/>
                  </a:cubicBezTo>
                  <a:cubicBezTo>
                    <a:pt x="-61" y="153860"/>
                    <a:pt x="-9970" y="78938"/>
                    <a:pt x="0" y="1091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024747198">
                    <a:prstGeom prst="roundRect">
                      <a:avLst>
                        <a:gd name="adj" fmla="val 4902"/>
                      </a:avLst>
                    </a:prstGeom>
                    <ask:type>
                      <ask:lineSketchFreehand/>
                    </ask:type>
                    <ask:seed>2024747198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Submit Text Background">
              <a:extLst>
                <a:ext uri="{FF2B5EF4-FFF2-40B4-BE49-F238E27FC236}">
                  <a16:creationId xmlns:a16="http://schemas.microsoft.com/office/drawing/2014/main" id="{CAA3F9A1-4136-4C40-A5ED-8235A55F2D3C}"/>
                </a:ext>
              </a:extLst>
            </p:cNvPr>
            <p:cNvSpPr/>
            <p:nvPr/>
          </p:nvSpPr>
          <p:spPr>
            <a:xfrm>
              <a:off x="2507533" y="4283541"/>
              <a:ext cx="597185" cy="222624"/>
            </a:xfrm>
            <a:custGeom>
              <a:avLst/>
              <a:gdLst>
                <a:gd name="connsiteX0" fmla="*/ 0 w 597185"/>
                <a:gd name="connsiteY0" fmla="*/ 10913 h 222624"/>
                <a:gd name="connsiteX1" fmla="*/ 10913 w 597185"/>
                <a:gd name="connsiteY1" fmla="*/ 0 h 222624"/>
                <a:gd name="connsiteX2" fmla="*/ 586272 w 597185"/>
                <a:gd name="connsiteY2" fmla="*/ 0 h 222624"/>
                <a:gd name="connsiteX3" fmla="*/ 597185 w 597185"/>
                <a:gd name="connsiteY3" fmla="*/ 10913 h 222624"/>
                <a:gd name="connsiteX4" fmla="*/ 597185 w 597185"/>
                <a:gd name="connsiteY4" fmla="*/ 211711 h 222624"/>
                <a:gd name="connsiteX5" fmla="*/ 586272 w 597185"/>
                <a:gd name="connsiteY5" fmla="*/ 222624 h 222624"/>
                <a:gd name="connsiteX6" fmla="*/ 10913 w 597185"/>
                <a:gd name="connsiteY6" fmla="*/ 222624 h 222624"/>
                <a:gd name="connsiteX7" fmla="*/ 0 w 597185"/>
                <a:gd name="connsiteY7" fmla="*/ 211711 h 222624"/>
                <a:gd name="connsiteX8" fmla="*/ 0 w 597185"/>
                <a:gd name="connsiteY8" fmla="*/ 10913 h 222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185" h="222624" fill="none" extrusionOk="0">
                  <a:moveTo>
                    <a:pt x="0" y="10913"/>
                  </a:moveTo>
                  <a:cubicBezTo>
                    <a:pt x="-782" y="4715"/>
                    <a:pt x="4962" y="-736"/>
                    <a:pt x="10913" y="0"/>
                  </a:cubicBezTo>
                  <a:cubicBezTo>
                    <a:pt x="274964" y="-29955"/>
                    <a:pt x="439491" y="3100"/>
                    <a:pt x="586272" y="0"/>
                  </a:cubicBezTo>
                  <a:cubicBezTo>
                    <a:pt x="592670" y="793"/>
                    <a:pt x="597335" y="5280"/>
                    <a:pt x="597185" y="10913"/>
                  </a:cubicBezTo>
                  <a:cubicBezTo>
                    <a:pt x="619629" y="95343"/>
                    <a:pt x="578451" y="168442"/>
                    <a:pt x="597185" y="211711"/>
                  </a:cubicBezTo>
                  <a:cubicBezTo>
                    <a:pt x="596187" y="218004"/>
                    <a:pt x="592337" y="222204"/>
                    <a:pt x="586272" y="222624"/>
                  </a:cubicBezTo>
                  <a:cubicBezTo>
                    <a:pt x="332136" y="272442"/>
                    <a:pt x="188689" y="154670"/>
                    <a:pt x="10913" y="222624"/>
                  </a:cubicBezTo>
                  <a:cubicBezTo>
                    <a:pt x="4487" y="223601"/>
                    <a:pt x="848" y="219166"/>
                    <a:pt x="0" y="211711"/>
                  </a:cubicBezTo>
                  <a:cubicBezTo>
                    <a:pt x="-8912" y="113153"/>
                    <a:pt x="2809" y="79521"/>
                    <a:pt x="0" y="10913"/>
                  </a:cubicBezTo>
                  <a:close/>
                </a:path>
                <a:path w="597185" h="222624" stroke="0" extrusionOk="0">
                  <a:moveTo>
                    <a:pt x="0" y="10913"/>
                  </a:moveTo>
                  <a:cubicBezTo>
                    <a:pt x="271" y="4373"/>
                    <a:pt x="4559" y="632"/>
                    <a:pt x="10913" y="0"/>
                  </a:cubicBezTo>
                  <a:cubicBezTo>
                    <a:pt x="167999" y="-27926"/>
                    <a:pt x="452014" y="6480"/>
                    <a:pt x="586272" y="0"/>
                  </a:cubicBezTo>
                  <a:cubicBezTo>
                    <a:pt x="590640" y="-74"/>
                    <a:pt x="597416" y="3504"/>
                    <a:pt x="597185" y="10913"/>
                  </a:cubicBezTo>
                  <a:cubicBezTo>
                    <a:pt x="605554" y="81701"/>
                    <a:pt x="588214" y="151708"/>
                    <a:pt x="597185" y="211711"/>
                  </a:cubicBezTo>
                  <a:cubicBezTo>
                    <a:pt x="597537" y="218653"/>
                    <a:pt x="592069" y="221112"/>
                    <a:pt x="586272" y="222624"/>
                  </a:cubicBezTo>
                  <a:cubicBezTo>
                    <a:pt x="371974" y="283755"/>
                    <a:pt x="221817" y="215671"/>
                    <a:pt x="10913" y="222624"/>
                  </a:cubicBezTo>
                  <a:cubicBezTo>
                    <a:pt x="4871" y="220980"/>
                    <a:pt x="-23" y="217154"/>
                    <a:pt x="0" y="211711"/>
                  </a:cubicBezTo>
                  <a:cubicBezTo>
                    <a:pt x="-12827" y="161156"/>
                    <a:pt x="6572" y="69927"/>
                    <a:pt x="0" y="109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rgbClr val="404040">
                  <a:alpha val="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2024747198">
                    <a:prstGeom prst="roundRect">
                      <a:avLst>
                        <a:gd name="adj" fmla="val 4902"/>
                      </a:avLst>
                    </a:prstGeom>
                    <ask:type>
                      <ask:lineSketchScribble/>
                    </ask:type>
                    <ask:seed>2024747198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Submit Text">
              <a:extLst>
                <a:ext uri="{FF2B5EF4-FFF2-40B4-BE49-F238E27FC236}">
                  <a16:creationId xmlns:a16="http://schemas.microsoft.com/office/drawing/2014/main" id="{D3CA58C0-0F18-4D06-85B0-C4FBECB3644E}"/>
                </a:ext>
              </a:extLst>
            </p:cNvPr>
            <p:cNvSpPr txBox="1"/>
            <p:nvPr/>
          </p:nvSpPr>
          <p:spPr>
            <a:xfrm>
              <a:off x="2577368" y="4335179"/>
              <a:ext cx="452757" cy="161583"/>
            </a:xfrm>
            <a:prstGeom prst="rect">
              <a:avLst/>
            </a:prstGeom>
            <a:noFill/>
          </p:spPr>
          <p:txBody>
            <a:bodyPr wrap="square" lIns="0" tIns="0" rIns="0" rtlCol="0" anchor="ctr">
              <a:spAutoFit/>
            </a:bodyPr>
            <a:lstStyle/>
            <a:p>
              <a:pPr algn="ctr"/>
              <a:r>
                <a:rPr lang="en-US" sz="750" dirty="0">
                  <a:solidFill>
                    <a:schemeClr val="bg1"/>
                  </a:solidFill>
                </a:rPr>
                <a:t>Submit</a:t>
              </a:r>
            </a:p>
          </p:txBody>
        </p:sp>
        <p:sp>
          <p:nvSpPr>
            <p:cNvPr id="255" name="Text Placeholder">
              <a:extLst>
                <a:ext uri="{FF2B5EF4-FFF2-40B4-BE49-F238E27FC236}">
                  <a16:creationId xmlns:a16="http://schemas.microsoft.com/office/drawing/2014/main" id="{61DE72F5-7BB9-43AF-9A46-26A3C55DA69F}"/>
                </a:ext>
              </a:extLst>
            </p:cNvPr>
            <p:cNvSpPr txBox="1"/>
            <p:nvPr/>
          </p:nvSpPr>
          <p:spPr>
            <a:xfrm>
              <a:off x="314422" y="4291757"/>
              <a:ext cx="1982698" cy="2077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Type Here</a:t>
              </a:r>
            </a:p>
          </p:txBody>
        </p:sp>
      </p:grpSp>
      <p:grpSp>
        <p:nvGrpSpPr>
          <p:cNvPr id="174" name="Input Text Box">
            <a:extLst>
              <a:ext uri="{FF2B5EF4-FFF2-40B4-BE49-F238E27FC236}">
                <a16:creationId xmlns:a16="http://schemas.microsoft.com/office/drawing/2014/main" id="{D275897E-D0A7-41DF-B215-1B346E8BFD4A}"/>
              </a:ext>
            </a:extLst>
          </p:cNvPr>
          <p:cNvGrpSpPr/>
          <p:nvPr/>
        </p:nvGrpSpPr>
        <p:grpSpPr>
          <a:xfrm>
            <a:off x="499930" y="4214944"/>
            <a:ext cx="2862072" cy="548640"/>
            <a:chOff x="680598" y="5324842"/>
            <a:chExt cx="2287067" cy="673924"/>
          </a:xfrm>
        </p:grpSpPr>
        <p:sp>
          <p:nvSpPr>
            <p:cNvPr id="237" name="Text Box Background">
              <a:extLst>
                <a:ext uri="{FF2B5EF4-FFF2-40B4-BE49-F238E27FC236}">
                  <a16:creationId xmlns:a16="http://schemas.microsoft.com/office/drawing/2014/main" id="{C348A343-0DE0-4AF0-8A93-500CD23D1A87}"/>
                </a:ext>
              </a:extLst>
            </p:cNvPr>
            <p:cNvSpPr/>
            <p:nvPr/>
          </p:nvSpPr>
          <p:spPr>
            <a:xfrm flipH="1">
              <a:off x="680598" y="5324842"/>
              <a:ext cx="2287067" cy="673924"/>
            </a:xfrm>
            <a:custGeom>
              <a:avLst/>
              <a:gdLst>
                <a:gd name="connsiteX0" fmla="*/ 0 w 2287067"/>
                <a:gd name="connsiteY0" fmla="*/ 14692 h 673924"/>
                <a:gd name="connsiteX1" fmla="*/ 14692 w 2287067"/>
                <a:gd name="connsiteY1" fmla="*/ 0 h 673924"/>
                <a:gd name="connsiteX2" fmla="*/ 601690 w 2287067"/>
                <a:gd name="connsiteY2" fmla="*/ 0 h 673924"/>
                <a:gd name="connsiteX3" fmla="*/ 1120957 w 2287067"/>
                <a:gd name="connsiteY3" fmla="*/ 0 h 673924"/>
                <a:gd name="connsiteX4" fmla="*/ 1730531 w 2287067"/>
                <a:gd name="connsiteY4" fmla="*/ 0 h 673924"/>
                <a:gd name="connsiteX5" fmla="*/ 2272375 w 2287067"/>
                <a:gd name="connsiteY5" fmla="*/ 0 h 673924"/>
                <a:gd name="connsiteX6" fmla="*/ 2287067 w 2287067"/>
                <a:gd name="connsiteY6" fmla="*/ 14692 h 673924"/>
                <a:gd name="connsiteX7" fmla="*/ 2287067 w 2287067"/>
                <a:gd name="connsiteY7" fmla="*/ 659232 h 673924"/>
                <a:gd name="connsiteX8" fmla="*/ 2272375 w 2287067"/>
                <a:gd name="connsiteY8" fmla="*/ 673924 h 673924"/>
                <a:gd name="connsiteX9" fmla="*/ 1662801 w 2287067"/>
                <a:gd name="connsiteY9" fmla="*/ 673924 h 673924"/>
                <a:gd name="connsiteX10" fmla="*/ 1075803 w 2287067"/>
                <a:gd name="connsiteY10" fmla="*/ 673924 h 673924"/>
                <a:gd name="connsiteX11" fmla="*/ 556536 w 2287067"/>
                <a:gd name="connsiteY11" fmla="*/ 673924 h 673924"/>
                <a:gd name="connsiteX12" fmla="*/ 14692 w 2287067"/>
                <a:gd name="connsiteY12" fmla="*/ 673924 h 673924"/>
                <a:gd name="connsiteX13" fmla="*/ 0 w 2287067"/>
                <a:gd name="connsiteY13" fmla="*/ 659232 h 673924"/>
                <a:gd name="connsiteX14" fmla="*/ 0 w 2287067"/>
                <a:gd name="connsiteY14" fmla="*/ 14692 h 67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87067" h="673924" fill="none" extrusionOk="0">
                  <a:moveTo>
                    <a:pt x="0" y="14692"/>
                  </a:moveTo>
                  <a:cubicBezTo>
                    <a:pt x="-329" y="5907"/>
                    <a:pt x="6612" y="-456"/>
                    <a:pt x="14692" y="0"/>
                  </a:cubicBezTo>
                  <a:cubicBezTo>
                    <a:pt x="201282" y="19936"/>
                    <a:pt x="391251" y="2522"/>
                    <a:pt x="601690" y="0"/>
                  </a:cubicBezTo>
                  <a:cubicBezTo>
                    <a:pt x="812129" y="-2522"/>
                    <a:pt x="970271" y="-23013"/>
                    <a:pt x="1120957" y="0"/>
                  </a:cubicBezTo>
                  <a:cubicBezTo>
                    <a:pt x="1271643" y="23013"/>
                    <a:pt x="1560932" y="-22798"/>
                    <a:pt x="1730531" y="0"/>
                  </a:cubicBezTo>
                  <a:cubicBezTo>
                    <a:pt x="1900130" y="22798"/>
                    <a:pt x="2039289" y="-13670"/>
                    <a:pt x="2272375" y="0"/>
                  </a:cubicBezTo>
                  <a:cubicBezTo>
                    <a:pt x="2281168" y="1344"/>
                    <a:pt x="2285621" y="7341"/>
                    <a:pt x="2287067" y="14692"/>
                  </a:cubicBezTo>
                  <a:cubicBezTo>
                    <a:pt x="2313246" y="292895"/>
                    <a:pt x="2311012" y="346458"/>
                    <a:pt x="2287067" y="659232"/>
                  </a:cubicBezTo>
                  <a:cubicBezTo>
                    <a:pt x="2287469" y="666111"/>
                    <a:pt x="2281333" y="674837"/>
                    <a:pt x="2272375" y="673924"/>
                  </a:cubicBezTo>
                  <a:cubicBezTo>
                    <a:pt x="2007649" y="693953"/>
                    <a:pt x="1909373" y="704160"/>
                    <a:pt x="1662801" y="673924"/>
                  </a:cubicBezTo>
                  <a:cubicBezTo>
                    <a:pt x="1416229" y="643688"/>
                    <a:pt x="1308536" y="664745"/>
                    <a:pt x="1075803" y="673924"/>
                  </a:cubicBezTo>
                  <a:cubicBezTo>
                    <a:pt x="843070" y="683103"/>
                    <a:pt x="794165" y="649928"/>
                    <a:pt x="556536" y="673924"/>
                  </a:cubicBezTo>
                  <a:cubicBezTo>
                    <a:pt x="318907" y="697920"/>
                    <a:pt x="138404" y="647919"/>
                    <a:pt x="14692" y="673924"/>
                  </a:cubicBezTo>
                  <a:cubicBezTo>
                    <a:pt x="5451" y="675064"/>
                    <a:pt x="-848" y="669162"/>
                    <a:pt x="0" y="659232"/>
                  </a:cubicBezTo>
                  <a:cubicBezTo>
                    <a:pt x="5176" y="414377"/>
                    <a:pt x="-9277" y="320235"/>
                    <a:pt x="0" y="14692"/>
                  </a:cubicBezTo>
                  <a:close/>
                </a:path>
                <a:path w="2287067" h="673924" stroke="0" extrusionOk="0">
                  <a:moveTo>
                    <a:pt x="0" y="14692"/>
                  </a:moveTo>
                  <a:cubicBezTo>
                    <a:pt x="-516" y="6260"/>
                    <a:pt x="5784" y="298"/>
                    <a:pt x="14692" y="0"/>
                  </a:cubicBezTo>
                  <a:cubicBezTo>
                    <a:pt x="229905" y="20948"/>
                    <a:pt x="346507" y="-21530"/>
                    <a:pt x="624266" y="0"/>
                  </a:cubicBezTo>
                  <a:cubicBezTo>
                    <a:pt x="902025" y="21530"/>
                    <a:pt x="911142" y="-26757"/>
                    <a:pt x="1166110" y="0"/>
                  </a:cubicBezTo>
                  <a:cubicBezTo>
                    <a:pt x="1421078" y="26757"/>
                    <a:pt x="1522442" y="881"/>
                    <a:pt x="1685377" y="0"/>
                  </a:cubicBezTo>
                  <a:cubicBezTo>
                    <a:pt x="1848312" y="-881"/>
                    <a:pt x="2060949" y="20153"/>
                    <a:pt x="2272375" y="0"/>
                  </a:cubicBezTo>
                  <a:cubicBezTo>
                    <a:pt x="2281031" y="-1115"/>
                    <a:pt x="2285257" y="6301"/>
                    <a:pt x="2287067" y="14692"/>
                  </a:cubicBezTo>
                  <a:cubicBezTo>
                    <a:pt x="2308375" y="153091"/>
                    <a:pt x="2299967" y="489497"/>
                    <a:pt x="2287067" y="659232"/>
                  </a:cubicBezTo>
                  <a:cubicBezTo>
                    <a:pt x="2286499" y="668285"/>
                    <a:pt x="2280348" y="673760"/>
                    <a:pt x="2272375" y="673924"/>
                  </a:cubicBezTo>
                  <a:cubicBezTo>
                    <a:pt x="2135307" y="678593"/>
                    <a:pt x="1964404" y="676976"/>
                    <a:pt x="1753108" y="673924"/>
                  </a:cubicBezTo>
                  <a:cubicBezTo>
                    <a:pt x="1541812" y="670872"/>
                    <a:pt x="1311198" y="663771"/>
                    <a:pt x="1188687" y="673924"/>
                  </a:cubicBezTo>
                  <a:cubicBezTo>
                    <a:pt x="1066176" y="684077"/>
                    <a:pt x="759632" y="681219"/>
                    <a:pt x="646843" y="673924"/>
                  </a:cubicBezTo>
                  <a:cubicBezTo>
                    <a:pt x="534054" y="666629"/>
                    <a:pt x="261300" y="665605"/>
                    <a:pt x="14692" y="673924"/>
                  </a:cubicBezTo>
                  <a:cubicBezTo>
                    <a:pt x="6858" y="673576"/>
                    <a:pt x="-522" y="667144"/>
                    <a:pt x="0" y="659232"/>
                  </a:cubicBezTo>
                  <a:cubicBezTo>
                    <a:pt x="24026" y="388074"/>
                    <a:pt x="2902" y="171882"/>
                    <a:pt x="0" y="14692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>
                        <a:gd name="adj" fmla="val 2180"/>
                      </a:avLst>
                    </a:prstGeom>
                    <ask:type>
                      <ask:lineSketchFreehand/>
                    </ask:type>
                    <ask:seed>1219033472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Scroll Bar">
              <a:extLst>
                <a:ext uri="{FF2B5EF4-FFF2-40B4-BE49-F238E27FC236}">
                  <a16:creationId xmlns:a16="http://schemas.microsoft.com/office/drawing/2014/main" id="{993FBB15-CB51-4591-B001-B3C3A4B31F10}"/>
                </a:ext>
              </a:extLst>
            </p:cNvPr>
            <p:cNvSpPr/>
            <p:nvPr/>
          </p:nvSpPr>
          <p:spPr>
            <a:xfrm>
              <a:off x="2919053" y="5352609"/>
              <a:ext cx="29228" cy="35119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 Placeholder">
              <a:extLst>
                <a:ext uri="{FF2B5EF4-FFF2-40B4-BE49-F238E27FC236}">
                  <a16:creationId xmlns:a16="http://schemas.microsoft.com/office/drawing/2014/main" id="{454FC701-1224-4451-BC3E-6C893AAC0DEC}"/>
                </a:ext>
              </a:extLst>
            </p:cNvPr>
            <p:cNvSpPr txBox="1"/>
            <p:nvPr/>
          </p:nvSpPr>
          <p:spPr>
            <a:xfrm>
              <a:off x="702468" y="5330616"/>
              <a:ext cx="2191711" cy="2551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Type Here</a:t>
              </a:r>
            </a:p>
          </p:txBody>
        </p:sp>
      </p:grpSp>
      <p:grpSp>
        <p:nvGrpSpPr>
          <p:cNvPr id="183" name="Search Box 3">
            <a:extLst>
              <a:ext uri="{FF2B5EF4-FFF2-40B4-BE49-F238E27FC236}">
                <a16:creationId xmlns:a16="http://schemas.microsoft.com/office/drawing/2014/main" id="{6B06928E-1116-4ACB-9BC7-E0A4B624D245}"/>
              </a:ext>
            </a:extLst>
          </p:cNvPr>
          <p:cNvGrpSpPr/>
          <p:nvPr/>
        </p:nvGrpSpPr>
        <p:grpSpPr>
          <a:xfrm>
            <a:off x="491246" y="3860136"/>
            <a:ext cx="877825" cy="207749"/>
            <a:chOff x="1954389" y="4925136"/>
            <a:chExt cx="1098374" cy="252898"/>
          </a:xfrm>
        </p:grpSpPr>
        <p:sp>
          <p:nvSpPr>
            <p:cNvPr id="213" name="Search Box">
              <a:extLst>
                <a:ext uri="{FF2B5EF4-FFF2-40B4-BE49-F238E27FC236}">
                  <a16:creationId xmlns:a16="http://schemas.microsoft.com/office/drawing/2014/main" id="{A0BD0F39-D1A1-4FA9-92C9-C72CCAFC0BC2}"/>
                </a:ext>
              </a:extLst>
            </p:cNvPr>
            <p:cNvSpPr/>
            <p:nvPr/>
          </p:nvSpPr>
          <p:spPr>
            <a:xfrm>
              <a:off x="1963068" y="4940350"/>
              <a:ext cx="1089695" cy="222624"/>
            </a:xfrm>
            <a:custGeom>
              <a:avLst/>
              <a:gdLst>
                <a:gd name="connsiteX0" fmla="*/ 0 w 1089695"/>
                <a:gd name="connsiteY0" fmla="*/ 10913 h 222624"/>
                <a:gd name="connsiteX1" fmla="*/ 10913 w 1089695"/>
                <a:gd name="connsiteY1" fmla="*/ 0 h 222624"/>
                <a:gd name="connsiteX2" fmla="*/ 523490 w 1089695"/>
                <a:gd name="connsiteY2" fmla="*/ 0 h 222624"/>
                <a:gd name="connsiteX3" fmla="*/ 1078782 w 1089695"/>
                <a:gd name="connsiteY3" fmla="*/ 0 h 222624"/>
                <a:gd name="connsiteX4" fmla="*/ 1089695 w 1089695"/>
                <a:gd name="connsiteY4" fmla="*/ 10913 h 222624"/>
                <a:gd name="connsiteX5" fmla="*/ 1089695 w 1089695"/>
                <a:gd name="connsiteY5" fmla="*/ 211711 h 222624"/>
                <a:gd name="connsiteX6" fmla="*/ 1078782 w 1089695"/>
                <a:gd name="connsiteY6" fmla="*/ 222624 h 222624"/>
                <a:gd name="connsiteX7" fmla="*/ 523490 w 1089695"/>
                <a:gd name="connsiteY7" fmla="*/ 222624 h 222624"/>
                <a:gd name="connsiteX8" fmla="*/ 10913 w 1089695"/>
                <a:gd name="connsiteY8" fmla="*/ 222624 h 222624"/>
                <a:gd name="connsiteX9" fmla="*/ 0 w 1089695"/>
                <a:gd name="connsiteY9" fmla="*/ 211711 h 222624"/>
                <a:gd name="connsiteX10" fmla="*/ 0 w 1089695"/>
                <a:gd name="connsiteY10" fmla="*/ 10913 h 222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9695" h="222624" fill="none" extrusionOk="0">
                  <a:moveTo>
                    <a:pt x="0" y="10913"/>
                  </a:moveTo>
                  <a:cubicBezTo>
                    <a:pt x="56" y="4059"/>
                    <a:pt x="4461" y="748"/>
                    <a:pt x="10913" y="0"/>
                  </a:cubicBezTo>
                  <a:cubicBezTo>
                    <a:pt x="117461" y="11850"/>
                    <a:pt x="288897" y="-5440"/>
                    <a:pt x="523490" y="0"/>
                  </a:cubicBezTo>
                  <a:cubicBezTo>
                    <a:pt x="758083" y="5440"/>
                    <a:pt x="841091" y="-14451"/>
                    <a:pt x="1078782" y="0"/>
                  </a:cubicBezTo>
                  <a:cubicBezTo>
                    <a:pt x="1084568" y="64"/>
                    <a:pt x="1089757" y="4197"/>
                    <a:pt x="1089695" y="10913"/>
                  </a:cubicBezTo>
                  <a:cubicBezTo>
                    <a:pt x="1096850" y="56299"/>
                    <a:pt x="1087172" y="114524"/>
                    <a:pt x="1089695" y="211711"/>
                  </a:cubicBezTo>
                  <a:cubicBezTo>
                    <a:pt x="1089488" y="218244"/>
                    <a:pt x="1085029" y="222994"/>
                    <a:pt x="1078782" y="222624"/>
                  </a:cubicBezTo>
                  <a:cubicBezTo>
                    <a:pt x="851585" y="232671"/>
                    <a:pt x="714792" y="215597"/>
                    <a:pt x="523490" y="222624"/>
                  </a:cubicBezTo>
                  <a:cubicBezTo>
                    <a:pt x="332188" y="229651"/>
                    <a:pt x="239642" y="233911"/>
                    <a:pt x="10913" y="222624"/>
                  </a:cubicBezTo>
                  <a:cubicBezTo>
                    <a:pt x="4899" y="223913"/>
                    <a:pt x="740" y="217518"/>
                    <a:pt x="0" y="211711"/>
                  </a:cubicBezTo>
                  <a:cubicBezTo>
                    <a:pt x="4463" y="165093"/>
                    <a:pt x="-592" y="58313"/>
                    <a:pt x="0" y="10913"/>
                  </a:cubicBezTo>
                  <a:close/>
                </a:path>
                <a:path w="1089695" h="222624" stroke="0" extrusionOk="0">
                  <a:moveTo>
                    <a:pt x="0" y="10913"/>
                  </a:moveTo>
                  <a:cubicBezTo>
                    <a:pt x="258" y="4398"/>
                    <a:pt x="4743" y="276"/>
                    <a:pt x="10913" y="0"/>
                  </a:cubicBezTo>
                  <a:cubicBezTo>
                    <a:pt x="178387" y="20127"/>
                    <a:pt x="433382" y="25725"/>
                    <a:pt x="555526" y="0"/>
                  </a:cubicBezTo>
                  <a:cubicBezTo>
                    <a:pt x="677670" y="-25725"/>
                    <a:pt x="819466" y="887"/>
                    <a:pt x="1078782" y="0"/>
                  </a:cubicBezTo>
                  <a:cubicBezTo>
                    <a:pt x="1086139" y="-372"/>
                    <a:pt x="1090252" y="5319"/>
                    <a:pt x="1089695" y="10913"/>
                  </a:cubicBezTo>
                  <a:cubicBezTo>
                    <a:pt x="1086386" y="103987"/>
                    <a:pt x="1079894" y="132243"/>
                    <a:pt x="1089695" y="211711"/>
                  </a:cubicBezTo>
                  <a:cubicBezTo>
                    <a:pt x="1089324" y="217687"/>
                    <a:pt x="1084175" y="223006"/>
                    <a:pt x="1078782" y="222624"/>
                  </a:cubicBezTo>
                  <a:cubicBezTo>
                    <a:pt x="807680" y="217494"/>
                    <a:pt x="766004" y="244060"/>
                    <a:pt x="523490" y="222624"/>
                  </a:cubicBezTo>
                  <a:cubicBezTo>
                    <a:pt x="280976" y="201188"/>
                    <a:pt x="191881" y="232414"/>
                    <a:pt x="10913" y="222624"/>
                  </a:cubicBezTo>
                  <a:cubicBezTo>
                    <a:pt x="4592" y="223803"/>
                    <a:pt x="-350" y="217703"/>
                    <a:pt x="0" y="211711"/>
                  </a:cubicBezTo>
                  <a:cubicBezTo>
                    <a:pt x="-1041" y="156857"/>
                    <a:pt x="1307" y="70667"/>
                    <a:pt x="0" y="1091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024747198">
                    <a:prstGeom prst="roundRect">
                      <a:avLst>
                        <a:gd name="adj" fmla="val 4902"/>
                      </a:avLst>
                    </a:prstGeom>
                    <ask:type>
                      <ask:lineSketchFreehand/>
                    </ask:type>
                    <ask:seed>2024747198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4" name="Search Icon" descr="Magnifying glass">
              <a:extLst>
                <a:ext uri="{FF2B5EF4-FFF2-40B4-BE49-F238E27FC236}">
                  <a16:creationId xmlns:a16="http://schemas.microsoft.com/office/drawing/2014/main" id="{4BD9E6A6-BC71-4374-A3CE-17C6DFAA6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60456" y="4983082"/>
              <a:ext cx="137160" cy="137160"/>
            </a:xfrm>
            <a:prstGeom prst="rect">
              <a:avLst/>
            </a:prstGeom>
          </p:spPr>
        </p:pic>
        <p:sp>
          <p:nvSpPr>
            <p:cNvPr id="215" name="Search Text">
              <a:extLst>
                <a:ext uri="{FF2B5EF4-FFF2-40B4-BE49-F238E27FC236}">
                  <a16:creationId xmlns:a16="http://schemas.microsoft.com/office/drawing/2014/main" id="{6976EA02-8173-416A-9AEC-6EB1284BAE76}"/>
                </a:ext>
              </a:extLst>
            </p:cNvPr>
            <p:cNvSpPr txBox="1"/>
            <p:nvPr/>
          </p:nvSpPr>
          <p:spPr>
            <a:xfrm>
              <a:off x="1954389" y="4925136"/>
              <a:ext cx="764655" cy="2528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Search…</a:t>
              </a:r>
            </a:p>
          </p:txBody>
        </p:sp>
      </p:grpSp>
      <p:grpSp>
        <p:nvGrpSpPr>
          <p:cNvPr id="175" name="Toggle Off">
            <a:extLst>
              <a:ext uri="{FF2B5EF4-FFF2-40B4-BE49-F238E27FC236}">
                <a16:creationId xmlns:a16="http://schemas.microsoft.com/office/drawing/2014/main" id="{6C232267-0934-48A6-96EE-B82E830AD148}"/>
              </a:ext>
            </a:extLst>
          </p:cNvPr>
          <p:cNvGrpSpPr/>
          <p:nvPr/>
        </p:nvGrpSpPr>
        <p:grpSpPr>
          <a:xfrm>
            <a:off x="946912" y="3523803"/>
            <a:ext cx="365760" cy="196631"/>
            <a:chOff x="2514928" y="4179094"/>
            <a:chExt cx="452737" cy="224722"/>
          </a:xfrm>
        </p:grpSpPr>
        <p:sp>
          <p:nvSpPr>
            <p:cNvPr id="231" name="Toggle Off Background">
              <a:extLst>
                <a:ext uri="{FF2B5EF4-FFF2-40B4-BE49-F238E27FC236}">
                  <a16:creationId xmlns:a16="http://schemas.microsoft.com/office/drawing/2014/main" id="{8F2940B6-0E59-4CDA-A825-61EC6E798BDD}"/>
                </a:ext>
              </a:extLst>
            </p:cNvPr>
            <p:cNvSpPr/>
            <p:nvPr/>
          </p:nvSpPr>
          <p:spPr>
            <a:xfrm>
              <a:off x="2514928" y="4179094"/>
              <a:ext cx="452737" cy="219456"/>
            </a:xfrm>
            <a:custGeom>
              <a:avLst/>
              <a:gdLst>
                <a:gd name="connsiteX0" fmla="*/ 0 w 452737"/>
                <a:gd name="connsiteY0" fmla="*/ 109728 h 219456"/>
                <a:gd name="connsiteX1" fmla="*/ 109728 w 452737"/>
                <a:gd name="connsiteY1" fmla="*/ 0 h 219456"/>
                <a:gd name="connsiteX2" fmla="*/ 343009 w 452737"/>
                <a:gd name="connsiteY2" fmla="*/ 0 h 219456"/>
                <a:gd name="connsiteX3" fmla="*/ 452737 w 452737"/>
                <a:gd name="connsiteY3" fmla="*/ 109728 h 219456"/>
                <a:gd name="connsiteX4" fmla="*/ 452737 w 452737"/>
                <a:gd name="connsiteY4" fmla="*/ 109728 h 219456"/>
                <a:gd name="connsiteX5" fmla="*/ 343009 w 452737"/>
                <a:gd name="connsiteY5" fmla="*/ 219456 h 219456"/>
                <a:gd name="connsiteX6" fmla="*/ 109728 w 452737"/>
                <a:gd name="connsiteY6" fmla="*/ 219456 h 219456"/>
                <a:gd name="connsiteX7" fmla="*/ 0 w 452737"/>
                <a:gd name="connsiteY7" fmla="*/ 109728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737" h="219456" fill="none" extrusionOk="0">
                  <a:moveTo>
                    <a:pt x="0" y="109728"/>
                  </a:moveTo>
                  <a:cubicBezTo>
                    <a:pt x="-3167" y="60399"/>
                    <a:pt x="48283" y="1926"/>
                    <a:pt x="109728" y="0"/>
                  </a:cubicBezTo>
                  <a:cubicBezTo>
                    <a:pt x="180041" y="6664"/>
                    <a:pt x="268479" y="-1522"/>
                    <a:pt x="343009" y="0"/>
                  </a:cubicBezTo>
                  <a:cubicBezTo>
                    <a:pt x="401744" y="1507"/>
                    <a:pt x="451145" y="49374"/>
                    <a:pt x="452737" y="109728"/>
                  </a:cubicBezTo>
                  <a:lnTo>
                    <a:pt x="452737" y="109728"/>
                  </a:lnTo>
                  <a:cubicBezTo>
                    <a:pt x="458185" y="170082"/>
                    <a:pt x="401759" y="218861"/>
                    <a:pt x="343009" y="219456"/>
                  </a:cubicBezTo>
                  <a:cubicBezTo>
                    <a:pt x="291934" y="220931"/>
                    <a:pt x="168965" y="214273"/>
                    <a:pt x="109728" y="219456"/>
                  </a:cubicBezTo>
                  <a:cubicBezTo>
                    <a:pt x="38141" y="212738"/>
                    <a:pt x="537" y="172273"/>
                    <a:pt x="0" y="109728"/>
                  </a:cubicBezTo>
                  <a:close/>
                </a:path>
                <a:path w="452737" h="219456" stroke="0" extrusionOk="0">
                  <a:moveTo>
                    <a:pt x="0" y="109728"/>
                  </a:moveTo>
                  <a:cubicBezTo>
                    <a:pt x="-764" y="53579"/>
                    <a:pt x="54034" y="-2162"/>
                    <a:pt x="109728" y="0"/>
                  </a:cubicBezTo>
                  <a:cubicBezTo>
                    <a:pt x="197755" y="7894"/>
                    <a:pt x="254598" y="-4275"/>
                    <a:pt x="343009" y="0"/>
                  </a:cubicBezTo>
                  <a:cubicBezTo>
                    <a:pt x="398684" y="-11744"/>
                    <a:pt x="447065" y="38442"/>
                    <a:pt x="452737" y="109728"/>
                  </a:cubicBezTo>
                  <a:lnTo>
                    <a:pt x="452737" y="109728"/>
                  </a:lnTo>
                  <a:cubicBezTo>
                    <a:pt x="453762" y="175262"/>
                    <a:pt x="406648" y="221847"/>
                    <a:pt x="343009" y="219456"/>
                  </a:cubicBezTo>
                  <a:cubicBezTo>
                    <a:pt x="266331" y="210399"/>
                    <a:pt x="164324" y="230479"/>
                    <a:pt x="109728" y="219456"/>
                  </a:cubicBezTo>
                  <a:cubicBezTo>
                    <a:pt x="54231" y="209685"/>
                    <a:pt x="7418" y="177078"/>
                    <a:pt x="0" y="10972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878000280">
                    <a:prstGeom prst="roundRect">
                      <a:avLst>
                        <a:gd name="adj" fmla="val 50000"/>
                      </a:avLst>
                    </a:prstGeom>
                    <ask:type>
                      <ask:lineSketchFreehand/>
                    </ask:type>
                    <ask:seed>878000280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ff Text">
              <a:extLst>
                <a:ext uri="{FF2B5EF4-FFF2-40B4-BE49-F238E27FC236}">
                  <a16:creationId xmlns:a16="http://schemas.microsoft.com/office/drawing/2014/main" id="{660B8EE2-58F7-459D-953E-67F15359A00C}"/>
                </a:ext>
              </a:extLst>
            </p:cNvPr>
            <p:cNvSpPr txBox="1"/>
            <p:nvPr/>
          </p:nvSpPr>
          <p:spPr>
            <a:xfrm>
              <a:off x="2722944" y="4183976"/>
              <a:ext cx="185774" cy="21984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sz="6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OFF</a:t>
              </a:r>
            </a:p>
          </p:txBody>
        </p:sp>
        <p:sp>
          <p:nvSpPr>
            <p:cNvPr id="236" name="Filled Circle">
              <a:extLst>
                <a:ext uri="{FF2B5EF4-FFF2-40B4-BE49-F238E27FC236}">
                  <a16:creationId xmlns:a16="http://schemas.microsoft.com/office/drawing/2014/main" id="{B835FFF1-82FB-4F0C-92B8-8C4807157A55}"/>
                </a:ext>
              </a:extLst>
            </p:cNvPr>
            <p:cNvSpPr/>
            <p:nvPr/>
          </p:nvSpPr>
          <p:spPr>
            <a:xfrm>
              <a:off x="2546316" y="4207116"/>
              <a:ext cx="171428" cy="171428"/>
            </a:xfrm>
            <a:custGeom>
              <a:avLst/>
              <a:gdLst>
                <a:gd name="connsiteX0" fmla="*/ 0 w 171428"/>
                <a:gd name="connsiteY0" fmla="*/ 85714 h 171428"/>
                <a:gd name="connsiteX1" fmla="*/ 85714 w 171428"/>
                <a:gd name="connsiteY1" fmla="*/ 0 h 171428"/>
                <a:gd name="connsiteX2" fmla="*/ 171428 w 171428"/>
                <a:gd name="connsiteY2" fmla="*/ 85714 h 171428"/>
                <a:gd name="connsiteX3" fmla="*/ 85714 w 171428"/>
                <a:gd name="connsiteY3" fmla="*/ 171428 h 171428"/>
                <a:gd name="connsiteX4" fmla="*/ 0 w 171428"/>
                <a:gd name="connsiteY4" fmla="*/ 85714 h 17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28" h="171428" fill="none" extrusionOk="0">
                  <a:moveTo>
                    <a:pt x="0" y="85714"/>
                  </a:moveTo>
                  <a:cubicBezTo>
                    <a:pt x="-7833" y="35205"/>
                    <a:pt x="44181" y="-6848"/>
                    <a:pt x="85714" y="0"/>
                  </a:cubicBezTo>
                  <a:cubicBezTo>
                    <a:pt x="132057" y="-4303"/>
                    <a:pt x="170658" y="32560"/>
                    <a:pt x="171428" y="85714"/>
                  </a:cubicBezTo>
                  <a:cubicBezTo>
                    <a:pt x="175482" y="132919"/>
                    <a:pt x="122274" y="172281"/>
                    <a:pt x="85714" y="171428"/>
                  </a:cubicBezTo>
                  <a:cubicBezTo>
                    <a:pt x="37309" y="173938"/>
                    <a:pt x="-2760" y="137186"/>
                    <a:pt x="0" y="85714"/>
                  </a:cubicBezTo>
                  <a:close/>
                </a:path>
                <a:path w="171428" h="171428" stroke="0" extrusionOk="0">
                  <a:moveTo>
                    <a:pt x="0" y="85714"/>
                  </a:moveTo>
                  <a:cubicBezTo>
                    <a:pt x="-9295" y="31645"/>
                    <a:pt x="48397" y="49"/>
                    <a:pt x="85714" y="0"/>
                  </a:cubicBezTo>
                  <a:cubicBezTo>
                    <a:pt x="132584" y="-1606"/>
                    <a:pt x="168830" y="36298"/>
                    <a:pt x="171428" y="85714"/>
                  </a:cubicBezTo>
                  <a:cubicBezTo>
                    <a:pt x="173834" y="131751"/>
                    <a:pt x="141927" y="173700"/>
                    <a:pt x="85714" y="171428"/>
                  </a:cubicBezTo>
                  <a:cubicBezTo>
                    <a:pt x="47027" y="177067"/>
                    <a:pt x="-66" y="129021"/>
                    <a:pt x="0" y="8571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662386096">
                    <a:prstGeom prst="ellipse">
                      <a:avLst/>
                    </a:prstGeom>
                    <ask:type>
                      <ask:lineSketchFreehand/>
                    </ask:type>
                    <ask:seed>662386096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6" name="Toggle On">
            <a:extLst>
              <a:ext uri="{FF2B5EF4-FFF2-40B4-BE49-F238E27FC236}">
                <a16:creationId xmlns:a16="http://schemas.microsoft.com/office/drawing/2014/main" id="{E2D0F111-F44E-4CDF-A1EC-FA5BB6869401}"/>
              </a:ext>
            </a:extLst>
          </p:cNvPr>
          <p:cNvGrpSpPr/>
          <p:nvPr/>
        </p:nvGrpSpPr>
        <p:grpSpPr>
          <a:xfrm>
            <a:off x="536340" y="3523803"/>
            <a:ext cx="365760" cy="192024"/>
            <a:chOff x="2008693" y="4179094"/>
            <a:chExt cx="452737" cy="219456"/>
          </a:xfrm>
        </p:grpSpPr>
        <p:sp>
          <p:nvSpPr>
            <p:cNvPr id="228" name="Toggle On Background">
              <a:extLst>
                <a:ext uri="{FF2B5EF4-FFF2-40B4-BE49-F238E27FC236}">
                  <a16:creationId xmlns:a16="http://schemas.microsoft.com/office/drawing/2014/main" id="{CEBD2B6B-5316-4DB7-B9F3-EE3F6DE72B82}"/>
                </a:ext>
              </a:extLst>
            </p:cNvPr>
            <p:cNvSpPr/>
            <p:nvPr/>
          </p:nvSpPr>
          <p:spPr>
            <a:xfrm>
              <a:off x="2008693" y="4179094"/>
              <a:ext cx="452737" cy="219456"/>
            </a:xfrm>
            <a:custGeom>
              <a:avLst/>
              <a:gdLst>
                <a:gd name="connsiteX0" fmla="*/ 0 w 452737"/>
                <a:gd name="connsiteY0" fmla="*/ 109728 h 219456"/>
                <a:gd name="connsiteX1" fmla="*/ 109728 w 452737"/>
                <a:gd name="connsiteY1" fmla="*/ 0 h 219456"/>
                <a:gd name="connsiteX2" fmla="*/ 343009 w 452737"/>
                <a:gd name="connsiteY2" fmla="*/ 0 h 219456"/>
                <a:gd name="connsiteX3" fmla="*/ 452737 w 452737"/>
                <a:gd name="connsiteY3" fmla="*/ 109728 h 219456"/>
                <a:gd name="connsiteX4" fmla="*/ 452737 w 452737"/>
                <a:gd name="connsiteY4" fmla="*/ 109728 h 219456"/>
                <a:gd name="connsiteX5" fmla="*/ 343009 w 452737"/>
                <a:gd name="connsiteY5" fmla="*/ 219456 h 219456"/>
                <a:gd name="connsiteX6" fmla="*/ 109728 w 452737"/>
                <a:gd name="connsiteY6" fmla="*/ 219456 h 219456"/>
                <a:gd name="connsiteX7" fmla="*/ 0 w 452737"/>
                <a:gd name="connsiteY7" fmla="*/ 109728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737" h="219456" fill="none" extrusionOk="0">
                  <a:moveTo>
                    <a:pt x="0" y="109728"/>
                  </a:moveTo>
                  <a:cubicBezTo>
                    <a:pt x="-3167" y="60399"/>
                    <a:pt x="48283" y="1926"/>
                    <a:pt x="109728" y="0"/>
                  </a:cubicBezTo>
                  <a:cubicBezTo>
                    <a:pt x="180041" y="6664"/>
                    <a:pt x="268479" y="-1522"/>
                    <a:pt x="343009" y="0"/>
                  </a:cubicBezTo>
                  <a:cubicBezTo>
                    <a:pt x="401744" y="1507"/>
                    <a:pt x="451145" y="49374"/>
                    <a:pt x="452737" y="109728"/>
                  </a:cubicBezTo>
                  <a:lnTo>
                    <a:pt x="452737" y="109728"/>
                  </a:lnTo>
                  <a:cubicBezTo>
                    <a:pt x="458185" y="170082"/>
                    <a:pt x="401759" y="218861"/>
                    <a:pt x="343009" y="219456"/>
                  </a:cubicBezTo>
                  <a:cubicBezTo>
                    <a:pt x="291934" y="220931"/>
                    <a:pt x="168965" y="214273"/>
                    <a:pt x="109728" y="219456"/>
                  </a:cubicBezTo>
                  <a:cubicBezTo>
                    <a:pt x="38141" y="212738"/>
                    <a:pt x="537" y="172273"/>
                    <a:pt x="0" y="109728"/>
                  </a:cubicBezTo>
                  <a:close/>
                </a:path>
                <a:path w="452737" h="219456" stroke="0" extrusionOk="0">
                  <a:moveTo>
                    <a:pt x="0" y="109728"/>
                  </a:moveTo>
                  <a:cubicBezTo>
                    <a:pt x="-764" y="53579"/>
                    <a:pt x="54034" y="-2162"/>
                    <a:pt x="109728" y="0"/>
                  </a:cubicBezTo>
                  <a:cubicBezTo>
                    <a:pt x="197755" y="7894"/>
                    <a:pt x="254598" y="-4275"/>
                    <a:pt x="343009" y="0"/>
                  </a:cubicBezTo>
                  <a:cubicBezTo>
                    <a:pt x="398684" y="-11744"/>
                    <a:pt x="447065" y="38442"/>
                    <a:pt x="452737" y="109728"/>
                  </a:cubicBezTo>
                  <a:lnTo>
                    <a:pt x="452737" y="109728"/>
                  </a:lnTo>
                  <a:cubicBezTo>
                    <a:pt x="453762" y="175262"/>
                    <a:pt x="406648" y="221847"/>
                    <a:pt x="343009" y="219456"/>
                  </a:cubicBezTo>
                  <a:cubicBezTo>
                    <a:pt x="266331" y="210399"/>
                    <a:pt x="164324" y="230479"/>
                    <a:pt x="109728" y="219456"/>
                  </a:cubicBezTo>
                  <a:cubicBezTo>
                    <a:pt x="54231" y="209685"/>
                    <a:pt x="7418" y="177078"/>
                    <a:pt x="0" y="10972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878000280">
                    <a:prstGeom prst="roundRect">
                      <a:avLst>
                        <a:gd name="adj" fmla="val 50000"/>
                      </a:avLst>
                    </a:prstGeom>
                    <ask:type>
                      <ask:lineSketchFreehand/>
                    </ask:type>
                    <ask:seed>878000280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n Text">
              <a:extLst>
                <a:ext uri="{FF2B5EF4-FFF2-40B4-BE49-F238E27FC236}">
                  <a16:creationId xmlns:a16="http://schemas.microsoft.com/office/drawing/2014/main" id="{5331BE28-FB00-4579-8EEC-128CB9AED662}"/>
                </a:ext>
              </a:extLst>
            </p:cNvPr>
            <p:cNvSpPr txBox="1"/>
            <p:nvPr/>
          </p:nvSpPr>
          <p:spPr>
            <a:xfrm>
              <a:off x="2084643" y="4183182"/>
              <a:ext cx="152739" cy="19236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6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ON</a:t>
              </a:r>
            </a:p>
          </p:txBody>
        </p:sp>
        <p:sp>
          <p:nvSpPr>
            <p:cNvPr id="230" name="Circle">
              <a:extLst>
                <a:ext uri="{FF2B5EF4-FFF2-40B4-BE49-F238E27FC236}">
                  <a16:creationId xmlns:a16="http://schemas.microsoft.com/office/drawing/2014/main" id="{D6651A36-C08D-427F-90F1-CFAC4B5593AC}"/>
                </a:ext>
              </a:extLst>
            </p:cNvPr>
            <p:cNvSpPr/>
            <p:nvPr/>
          </p:nvSpPr>
          <p:spPr>
            <a:xfrm>
              <a:off x="2262266" y="4207116"/>
              <a:ext cx="171428" cy="171429"/>
            </a:xfrm>
            <a:custGeom>
              <a:avLst/>
              <a:gdLst>
                <a:gd name="connsiteX0" fmla="*/ 0 w 171428"/>
                <a:gd name="connsiteY0" fmla="*/ 85715 h 171429"/>
                <a:gd name="connsiteX1" fmla="*/ 85714 w 171428"/>
                <a:gd name="connsiteY1" fmla="*/ 0 h 171429"/>
                <a:gd name="connsiteX2" fmla="*/ 171428 w 171428"/>
                <a:gd name="connsiteY2" fmla="*/ 85715 h 171429"/>
                <a:gd name="connsiteX3" fmla="*/ 85714 w 171428"/>
                <a:gd name="connsiteY3" fmla="*/ 171430 h 171429"/>
                <a:gd name="connsiteX4" fmla="*/ 0 w 171428"/>
                <a:gd name="connsiteY4" fmla="*/ 85715 h 17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28" h="171429" fill="none" extrusionOk="0">
                  <a:moveTo>
                    <a:pt x="0" y="85715"/>
                  </a:moveTo>
                  <a:cubicBezTo>
                    <a:pt x="-7833" y="35206"/>
                    <a:pt x="44181" y="-6848"/>
                    <a:pt x="85714" y="0"/>
                  </a:cubicBezTo>
                  <a:cubicBezTo>
                    <a:pt x="132057" y="-4303"/>
                    <a:pt x="170658" y="32561"/>
                    <a:pt x="171428" y="85715"/>
                  </a:cubicBezTo>
                  <a:cubicBezTo>
                    <a:pt x="175482" y="132920"/>
                    <a:pt x="122274" y="172283"/>
                    <a:pt x="85714" y="171430"/>
                  </a:cubicBezTo>
                  <a:cubicBezTo>
                    <a:pt x="37309" y="173940"/>
                    <a:pt x="-2760" y="137187"/>
                    <a:pt x="0" y="85715"/>
                  </a:cubicBezTo>
                  <a:close/>
                </a:path>
                <a:path w="171428" h="171429" stroke="0" extrusionOk="0">
                  <a:moveTo>
                    <a:pt x="0" y="85715"/>
                  </a:moveTo>
                  <a:cubicBezTo>
                    <a:pt x="-9295" y="31646"/>
                    <a:pt x="48397" y="49"/>
                    <a:pt x="85714" y="0"/>
                  </a:cubicBezTo>
                  <a:cubicBezTo>
                    <a:pt x="132584" y="-1606"/>
                    <a:pt x="168830" y="36299"/>
                    <a:pt x="171428" y="85715"/>
                  </a:cubicBezTo>
                  <a:cubicBezTo>
                    <a:pt x="173834" y="131752"/>
                    <a:pt x="141927" y="173702"/>
                    <a:pt x="85714" y="171430"/>
                  </a:cubicBezTo>
                  <a:cubicBezTo>
                    <a:pt x="47027" y="177069"/>
                    <a:pt x="-66" y="129022"/>
                    <a:pt x="0" y="8571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662386096">
                    <a:prstGeom prst="ellipse">
                      <a:avLst/>
                    </a:prstGeom>
                    <ask:type>
                      <ask:lineSketchFreehand/>
                    </ask:type>
                    <ask:seed>662386096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Selected Button">
            <a:extLst>
              <a:ext uri="{FF2B5EF4-FFF2-40B4-BE49-F238E27FC236}">
                <a16:creationId xmlns:a16="http://schemas.microsoft.com/office/drawing/2014/main" id="{5F696A85-6068-4042-82A1-6E1B033026C1}"/>
              </a:ext>
            </a:extLst>
          </p:cNvPr>
          <p:cNvSpPr/>
          <p:nvPr/>
        </p:nvSpPr>
        <p:spPr>
          <a:xfrm>
            <a:off x="1530984" y="3837666"/>
            <a:ext cx="905256" cy="201168"/>
          </a:xfrm>
          <a:custGeom>
            <a:avLst/>
            <a:gdLst>
              <a:gd name="connsiteX0" fmla="*/ 0 w 905256"/>
              <a:gd name="connsiteY0" fmla="*/ 12639 h 201168"/>
              <a:gd name="connsiteX1" fmla="*/ 12639 w 905256"/>
              <a:gd name="connsiteY1" fmla="*/ 0 h 201168"/>
              <a:gd name="connsiteX2" fmla="*/ 452628 w 905256"/>
              <a:gd name="connsiteY2" fmla="*/ 0 h 201168"/>
              <a:gd name="connsiteX3" fmla="*/ 892617 w 905256"/>
              <a:gd name="connsiteY3" fmla="*/ 0 h 201168"/>
              <a:gd name="connsiteX4" fmla="*/ 905256 w 905256"/>
              <a:gd name="connsiteY4" fmla="*/ 12639 h 201168"/>
              <a:gd name="connsiteX5" fmla="*/ 905256 w 905256"/>
              <a:gd name="connsiteY5" fmla="*/ 188529 h 201168"/>
              <a:gd name="connsiteX6" fmla="*/ 892617 w 905256"/>
              <a:gd name="connsiteY6" fmla="*/ 201168 h 201168"/>
              <a:gd name="connsiteX7" fmla="*/ 443828 w 905256"/>
              <a:gd name="connsiteY7" fmla="*/ 201168 h 201168"/>
              <a:gd name="connsiteX8" fmla="*/ 12639 w 905256"/>
              <a:gd name="connsiteY8" fmla="*/ 201168 h 201168"/>
              <a:gd name="connsiteX9" fmla="*/ 0 w 905256"/>
              <a:gd name="connsiteY9" fmla="*/ 188529 h 201168"/>
              <a:gd name="connsiteX10" fmla="*/ 0 w 905256"/>
              <a:gd name="connsiteY10" fmla="*/ 12639 h 20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5256" h="201168" fill="none" extrusionOk="0">
                <a:moveTo>
                  <a:pt x="0" y="12639"/>
                </a:moveTo>
                <a:cubicBezTo>
                  <a:pt x="314" y="6043"/>
                  <a:pt x="5991" y="-291"/>
                  <a:pt x="12639" y="0"/>
                </a:cubicBezTo>
                <a:cubicBezTo>
                  <a:pt x="150859" y="9943"/>
                  <a:pt x="340735" y="-16433"/>
                  <a:pt x="452628" y="0"/>
                </a:cubicBezTo>
                <a:cubicBezTo>
                  <a:pt x="564521" y="16433"/>
                  <a:pt x="761339" y="-13818"/>
                  <a:pt x="892617" y="0"/>
                </a:cubicBezTo>
                <a:cubicBezTo>
                  <a:pt x="899189" y="-832"/>
                  <a:pt x="905339" y="4542"/>
                  <a:pt x="905256" y="12639"/>
                </a:cubicBezTo>
                <a:cubicBezTo>
                  <a:pt x="900107" y="99003"/>
                  <a:pt x="897724" y="120360"/>
                  <a:pt x="905256" y="188529"/>
                </a:cubicBezTo>
                <a:cubicBezTo>
                  <a:pt x="904387" y="195545"/>
                  <a:pt x="900058" y="200337"/>
                  <a:pt x="892617" y="201168"/>
                </a:cubicBezTo>
                <a:cubicBezTo>
                  <a:pt x="668478" y="180931"/>
                  <a:pt x="570688" y="191740"/>
                  <a:pt x="443828" y="201168"/>
                </a:cubicBezTo>
                <a:cubicBezTo>
                  <a:pt x="316968" y="210596"/>
                  <a:pt x="133592" y="205072"/>
                  <a:pt x="12639" y="201168"/>
                </a:cubicBezTo>
                <a:cubicBezTo>
                  <a:pt x="5607" y="199776"/>
                  <a:pt x="1219" y="195763"/>
                  <a:pt x="0" y="188529"/>
                </a:cubicBezTo>
                <a:cubicBezTo>
                  <a:pt x="3491" y="129151"/>
                  <a:pt x="446" y="74431"/>
                  <a:pt x="0" y="12639"/>
                </a:cubicBezTo>
                <a:close/>
              </a:path>
              <a:path w="905256" h="201168" stroke="0" extrusionOk="0">
                <a:moveTo>
                  <a:pt x="0" y="12639"/>
                </a:moveTo>
                <a:cubicBezTo>
                  <a:pt x="-425" y="5397"/>
                  <a:pt x="4390" y="476"/>
                  <a:pt x="12639" y="0"/>
                </a:cubicBezTo>
                <a:cubicBezTo>
                  <a:pt x="173502" y="5609"/>
                  <a:pt x="274851" y="-13809"/>
                  <a:pt x="470228" y="0"/>
                </a:cubicBezTo>
                <a:cubicBezTo>
                  <a:pt x="665605" y="13809"/>
                  <a:pt x="747943" y="14766"/>
                  <a:pt x="892617" y="0"/>
                </a:cubicBezTo>
                <a:cubicBezTo>
                  <a:pt x="899260" y="-184"/>
                  <a:pt x="906469" y="6238"/>
                  <a:pt x="905256" y="12639"/>
                </a:cubicBezTo>
                <a:cubicBezTo>
                  <a:pt x="904200" y="96476"/>
                  <a:pt x="905191" y="139903"/>
                  <a:pt x="905256" y="188529"/>
                </a:cubicBezTo>
                <a:cubicBezTo>
                  <a:pt x="905880" y="194494"/>
                  <a:pt x="899431" y="201314"/>
                  <a:pt x="892617" y="201168"/>
                </a:cubicBezTo>
                <a:cubicBezTo>
                  <a:pt x="739502" y="200734"/>
                  <a:pt x="624064" y="195321"/>
                  <a:pt x="452628" y="201168"/>
                </a:cubicBezTo>
                <a:cubicBezTo>
                  <a:pt x="281192" y="207015"/>
                  <a:pt x="192123" y="204916"/>
                  <a:pt x="12639" y="201168"/>
                </a:cubicBezTo>
                <a:cubicBezTo>
                  <a:pt x="4469" y="201100"/>
                  <a:pt x="445" y="194289"/>
                  <a:pt x="0" y="188529"/>
                </a:cubicBezTo>
                <a:cubicBezTo>
                  <a:pt x="-861" y="151221"/>
                  <a:pt x="-6994" y="69086"/>
                  <a:pt x="0" y="126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rgbClr val="D9D9D9">
                <a:alpha val="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6283"/>
                    </a:avLst>
                  </a:prstGeom>
                  <ask:type>
                    <ask:lineSketchFreehand/>
                  </ask:type>
                  <ask:seed>1219033472</ask:seed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spc="20">
                <a:solidFill>
                  <a:schemeClr val="tx1">
                    <a:lumMod val="65000"/>
                    <a:lumOff val="35000"/>
                  </a:schemeClr>
                </a:solidFill>
              </a:rPr>
              <a:t>Button</a:t>
            </a:r>
          </a:p>
        </p:txBody>
      </p:sp>
      <p:sp>
        <p:nvSpPr>
          <p:cNvPr id="171" name="Button">
            <a:extLst>
              <a:ext uri="{FF2B5EF4-FFF2-40B4-BE49-F238E27FC236}">
                <a16:creationId xmlns:a16="http://schemas.microsoft.com/office/drawing/2014/main" id="{9404F2DE-98F8-4BA7-A721-5ADA3D949EDC}"/>
              </a:ext>
            </a:extLst>
          </p:cNvPr>
          <p:cNvSpPr/>
          <p:nvPr/>
        </p:nvSpPr>
        <p:spPr>
          <a:xfrm>
            <a:off x="1529995" y="3537907"/>
            <a:ext cx="905256" cy="201168"/>
          </a:xfrm>
          <a:custGeom>
            <a:avLst/>
            <a:gdLst>
              <a:gd name="connsiteX0" fmla="*/ 0 w 905256"/>
              <a:gd name="connsiteY0" fmla="*/ 12639 h 201168"/>
              <a:gd name="connsiteX1" fmla="*/ 12639 w 905256"/>
              <a:gd name="connsiteY1" fmla="*/ 0 h 201168"/>
              <a:gd name="connsiteX2" fmla="*/ 452628 w 905256"/>
              <a:gd name="connsiteY2" fmla="*/ 0 h 201168"/>
              <a:gd name="connsiteX3" fmla="*/ 892617 w 905256"/>
              <a:gd name="connsiteY3" fmla="*/ 0 h 201168"/>
              <a:gd name="connsiteX4" fmla="*/ 905256 w 905256"/>
              <a:gd name="connsiteY4" fmla="*/ 12639 h 201168"/>
              <a:gd name="connsiteX5" fmla="*/ 905256 w 905256"/>
              <a:gd name="connsiteY5" fmla="*/ 188529 h 201168"/>
              <a:gd name="connsiteX6" fmla="*/ 892617 w 905256"/>
              <a:gd name="connsiteY6" fmla="*/ 201168 h 201168"/>
              <a:gd name="connsiteX7" fmla="*/ 479027 w 905256"/>
              <a:gd name="connsiteY7" fmla="*/ 201168 h 201168"/>
              <a:gd name="connsiteX8" fmla="*/ 12639 w 905256"/>
              <a:gd name="connsiteY8" fmla="*/ 201168 h 201168"/>
              <a:gd name="connsiteX9" fmla="*/ 0 w 905256"/>
              <a:gd name="connsiteY9" fmla="*/ 188529 h 201168"/>
              <a:gd name="connsiteX10" fmla="*/ 0 w 905256"/>
              <a:gd name="connsiteY10" fmla="*/ 12639 h 20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5256" h="201168" fill="none" extrusionOk="0">
                <a:moveTo>
                  <a:pt x="0" y="12639"/>
                </a:moveTo>
                <a:cubicBezTo>
                  <a:pt x="-985" y="5492"/>
                  <a:pt x="6661" y="-1087"/>
                  <a:pt x="12639" y="0"/>
                </a:cubicBezTo>
                <a:cubicBezTo>
                  <a:pt x="150790" y="-8466"/>
                  <a:pt x="315391" y="5295"/>
                  <a:pt x="452628" y="0"/>
                </a:cubicBezTo>
                <a:cubicBezTo>
                  <a:pt x="589865" y="-5295"/>
                  <a:pt x="693631" y="-5155"/>
                  <a:pt x="892617" y="0"/>
                </a:cubicBezTo>
                <a:cubicBezTo>
                  <a:pt x="900412" y="654"/>
                  <a:pt x="904629" y="5291"/>
                  <a:pt x="905256" y="12639"/>
                </a:cubicBezTo>
                <a:cubicBezTo>
                  <a:pt x="904843" y="73090"/>
                  <a:pt x="909761" y="102127"/>
                  <a:pt x="905256" y="188529"/>
                </a:cubicBezTo>
                <a:cubicBezTo>
                  <a:pt x="906033" y="195895"/>
                  <a:pt x="898792" y="200212"/>
                  <a:pt x="892617" y="201168"/>
                </a:cubicBezTo>
                <a:cubicBezTo>
                  <a:pt x="744037" y="195527"/>
                  <a:pt x="583170" y="212510"/>
                  <a:pt x="479027" y="201168"/>
                </a:cubicBezTo>
                <a:cubicBezTo>
                  <a:pt x="374884" y="189827"/>
                  <a:pt x="244546" y="186147"/>
                  <a:pt x="12639" y="201168"/>
                </a:cubicBezTo>
                <a:cubicBezTo>
                  <a:pt x="4865" y="199769"/>
                  <a:pt x="609" y="196870"/>
                  <a:pt x="0" y="188529"/>
                </a:cubicBezTo>
                <a:cubicBezTo>
                  <a:pt x="7797" y="149782"/>
                  <a:pt x="-4892" y="71727"/>
                  <a:pt x="0" y="12639"/>
                </a:cubicBezTo>
                <a:close/>
              </a:path>
              <a:path w="905256" h="201168" stroke="0" extrusionOk="0">
                <a:moveTo>
                  <a:pt x="0" y="12639"/>
                </a:moveTo>
                <a:cubicBezTo>
                  <a:pt x="282" y="5857"/>
                  <a:pt x="7156" y="664"/>
                  <a:pt x="12639" y="0"/>
                </a:cubicBezTo>
                <a:cubicBezTo>
                  <a:pt x="127964" y="10445"/>
                  <a:pt x="328552" y="2341"/>
                  <a:pt x="461428" y="0"/>
                </a:cubicBezTo>
                <a:cubicBezTo>
                  <a:pt x="594304" y="-2341"/>
                  <a:pt x="735178" y="-11749"/>
                  <a:pt x="892617" y="0"/>
                </a:cubicBezTo>
                <a:cubicBezTo>
                  <a:pt x="898718" y="-817"/>
                  <a:pt x="904454" y="7201"/>
                  <a:pt x="905256" y="12639"/>
                </a:cubicBezTo>
                <a:cubicBezTo>
                  <a:pt x="901162" y="82951"/>
                  <a:pt x="902576" y="147139"/>
                  <a:pt x="905256" y="188529"/>
                </a:cubicBezTo>
                <a:cubicBezTo>
                  <a:pt x="904809" y="194453"/>
                  <a:pt x="900670" y="201488"/>
                  <a:pt x="892617" y="201168"/>
                </a:cubicBezTo>
                <a:cubicBezTo>
                  <a:pt x="743488" y="179475"/>
                  <a:pt x="553326" y="220813"/>
                  <a:pt x="443828" y="201168"/>
                </a:cubicBezTo>
                <a:cubicBezTo>
                  <a:pt x="334330" y="181523"/>
                  <a:pt x="106261" y="212347"/>
                  <a:pt x="12639" y="201168"/>
                </a:cubicBezTo>
                <a:cubicBezTo>
                  <a:pt x="4396" y="200314"/>
                  <a:pt x="-1656" y="196026"/>
                  <a:pt x="0" y="188529"/>
                </a:cubicBezTo>
                <a:cubicBezTo>
                  <a:pt x="-5678" y="127872"/>
                  <a:pt x="2541" y="66617"/>
                  <a:pt x="0" y="1263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rgbClr val="404040">
                <a:alpha val="0"/>
              </a:srgbClr>
            </a:solidFill>
            <a:extLst>
              <a:ext uri="{C807C97D-BFC1-408E-A445-0C87EB9F89A2}">
                <ask:lineSketchStyleProps xmlns:ask="http://schemas.microsoft.com/office/drawing/2018/sketchyshapes" sd="3520093239">
                  <a:prstGeom prst="roundRect">
                    <a:avLst>
                      <a:gd name="adj" fmla="val 6283"/>
                    </a:avLst>
                  </a:prstGeom>
                  <ask:type>
                    <ask:lineSketchFreehand/>
                  </ask:type>
                  <ask:seed>3520093239</ask:seed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spc="20">
                <a:solidFill>
                  <a:schemeClr val="bg1"/>
                </a:solidFill>
              </a:rPr>
              <a:t>Button</a:t>
            </a:r>
          </a:p>
        </p:txBody>
      </p:sp>
      <p:sp>
        <p:nvSpPr>
          <p:cNvPr id="185" name="Input Title">
            <a:extLst>
              <a:ext uri="{FF2B5EF4-FFF2-40B4-BE49-F238E27FC236}">
                <a16:creationId xmlns:a16="http://schemas.microsoft.com/office/drawing/2014/main" id="{A68E826C-9483-48AD-82AD-D53BD6930F16}"/>
              </a:ext>
            </a:extLst>
          </p:cNvPr>
          <p:cNvSpPr txBox="1"/>
          <p:nvPr/>
        </p:nvSpPr>
        <p:spPr>
          <a:xfrm>
            <a:off x="419758" y="2806332"/>
            <a:ext cx="278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83B0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- PowerApps</a:t>
            </a:r>
          </a:p>
        </p:txBody>
      </p:sp>
      <p:sp>
        <p:nvSpPr>
          <p:cNvPr id="512" name="Slide Title">
            <a:extLst>
              <a:ext uri="{FF2B5EF4-FFF2-40B4-BE49-F238E27FC236}">
                <a16:creationId xmlns:a16="http://schemas.microsoft.com/office/drawing/2014/main" id="{A146AB45-9755-44A2-B735-37D28433F9F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90969" y="156624"/>
            <a:ext cx="3885731" cy="95406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Basic Toolkit</a:t>
            </a:r>
          </a:p>
        </p:txBody>
      </p:sp>
      <p:sp>
        <p:nvSpPr>
          <p:cNvPr id="195" name="Placeholder Text">
            <a:extLst>
              <a:ext uri="{FF2B5EF4-FFF2-40B4-BE49-F238E27FC236}">
                <a16:creationId xmlns:a16="http://schemas.microsoft.com/office/drawing/2014/main" id="{7F807F2A-AEEE-4542-BB2A-9714FC7D56FA}"/>
              </a:ext>
            </a:extLst>
          </p:cNvPr>
          <p:cNvSpPr txBox="1"/>
          <p:nvPr/>
        </p:nvSpPr>
        <p:spPr>
          <a:xfrm>
            <a:off x="9697850" y="769270"/>
            <a:ext cx="20530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</a:t>
            </a:r>
            <a:r>
              <a:rPr lang="en-US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amet</a:t>
            </a:r>
            <a:r>
              <a:rPr lang="en-US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consectetur</a:t>
            </a:r>
            <a:r>
              <a:rPr lang="en-US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adipiscing</a:t>
            </a:r>
            <a:r>
              <a:rPr lang="en-US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sed do </a:t>
            </a:r>
            <a:r>
              <a:rPr lang="en-US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eiusmod</a:t>
            </a:r>
            <a:r>
              <a:rPr lang="en-US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tempor</a:t>
            </a:r>
            <a:r>
              <a:rPr lang="en-US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incididunt</a:t>
            </a:r>
            <a:r>
              <a:rPr lang="en-US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ut </a:t>
            </a:r>
            <a:r>
              <a:rPr lang="en-US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labore</a:t>
            </a:r>
            <a:r>
              <a:rPr lang="en-US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et dolore magna </a:t>
            </a:r>
            <a:r>
              <a:rPr lang="en-US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aliqua</a:t>
            </a:r>
            <a:r>
              <a:rPr lang="en-US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Duis aute irure dolor in reprehenderit in voluptate velit esse cillum dolore eu fugiat </a:t>
            </a:r>
            <a:r>
              <a:rPr lang="en-US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nulla</a:t>
            </a:r>
            <a:r>
              <a:rPr lang="en-US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pariatur</a:t>
            </a:r>
            <a:r>
              <a:rPr lang="en-US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Excepteur</a:t>
            </a:r>
            <a:r>
              <a:rPr lang="en-US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sint</a:t>
            </a:r>
            <a:r>
              <a:rPr lang="en-US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occaecat</a:t>
            </a:r>
            <a:r>
              <a:rPr lang="en-US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cupidatat</a:t>
            </a:r>
            <a:r>
              <a:rPr lang="en-US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non </a:t>
            </a:r>
            <a:r>
              <a:rPr lang="en-US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mollit</a:t>
            </a:r>
            <a:r>
              <a:rPr lang="en-US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sunt culpa.</a:t>
            </a:r>
          </a:p>
        </p:txBody>
      </p:sp>
      <p:grpSp>
        <p:nvGrpSpPr>
          <p:cNvPr id="196" name="Placeholder Lines" descr="Left aligned paragraph placeholder, shown as lines">
            <a:extLst>
              <a:ext uri="{FF2B5EF4-FFF2-40B4-BE49-F238E27FC236}">
                <a16:creationId xmlns:a16="http://schemas.microsoft.com/office/drawing/2014/main" id="{F7290C6E-C7B0-4506-B113-7BDA63A681B6}"/>
              </a:ext>
            </a:extLst>
          </p:cNvPr>
          <p:cNvGrpSpPr/>
          <p:nvPr/>
        </p:nvGrpSpPr>
        <p:grpSpPr>
          <a:xfrm>
            <a:off x="8243892" y="796745"/>
            <a:ext cx="1170432" cy="448056"/>
            <a:chOff x="-5326399" y="1380314"/>
            <a:chExt cx="1228382" cy="622836"/>
          </a:xfrm>
        </p:grpSpPr>
        <p:sp>
          <p:nvSpPr>
            <p:cNvPr id="197" name="Rectangle 5">
              <a:extLst>
                <a:ext uri="{FF2B5EF4-FFF2-40B4-BE49-F238E27FC236}">
                  <a16:creationId xmlns:a16="http://schemas.microsoft.com/office/drawing/2014/main" id="{DC59B6A0-90AF-4D1D-999D-71BC95F54212}"/>
                </a:ext>
              </a:extLst>
            </p:cNvPr>
            <p:cNvSpPr/>
            <p:nvPr/>
          </p:nvSpPr>
          <p:spPr>
            <a:xfrm>
              <a:off x="-5326398" y="1939142"/>
              <a:ext cx="1228381" cy="64008"/>
            </a:xfrm>
            <a:custGeom>
              <a:avLst/>
              <a:gdLst>
                <a:gd name="connsiteX0" fmla="*/ 0 w 1228381"/>
                <a:gd name="connsiteY0" fmla="*/ 0 h 64008"/>
                <a:gd name="connsiteX1" fmla="*/ 614191 w 1228381"/>
                <a:gd name="connsiteY1" fmla="*/ 0 h 64008"/>
                <a:gd name="connsiteX2" fmla="*/ 1228381 w 1228381"/>
                <a:gd name="connsiteY2" fmla="*/ 0 h 64008"/>
                <a:gd name="connsiteX3" fmla="*/ 1228381 w 1228381"/>
                <a:gd name="connsiteY3" fmla="*/ 64008 h 64008"/>
                <a:gd name="connsiteX4" fmla="*/ 589623 w 1228381"/>
                <a:gd name="connsiteY4" fmla="*/ 64008 h 64008"/>
                <a:gd name="connsiteX5" fmla="*/ 0 w 1228381"/>
                <a:gd name="connsiteY5" fmla="*/ 64008 h 64008"/>
                <a:gd name="connsiteX6" fmla="*/ 0 w 1228381"/>
                <a:gd name="connsiteY6" fmla="*/ 0 h 6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8381" h="64008" fill="none" extrusionOk="0">
                  <a:moveTo>
                    <a:pt x="0" y="0"/>
                  </a:moveTo>
                  <a:cubicBezTo>
                    <a:pt x="165142" y="-26428"/>
                    <a:pt x="313313" y="-27854"/>
                    <a:pt x="614191" y="0"/>
                  </a:cubicBezTo>
                  <a:cubicBezTo>
                    <a:pt x="915069" y="27854"/>
                    <a:pt x="997070" y="-23687"/>
                    <a:pt x="1228381" y="0"/>
                  </a:cubicBezTo>
                  <a:cubicBezTo>
                    <a:pt x="1231048" y="27787"/>
                    <a:pt x="1228947" y="42632"/>
                    <a:pt x="1228381" y="64008"/>
                  </a:cubicBezTo>
                  <a:cubicBezTo>
                    <a:pt x="922052" y="77269"/>
                    <a:pt x="869818" y="72455"/>
                    <a:pt x="589623" y="64008"/>
                  </a:cubicBezTo>
                  <a:cubicBezTo>
                    <a:pt x="309428" y="55561"/>
                    <a:pt x="127275" y="82096"/>
                    <a:pt x="0" y="64008"/>
                  </a:cubicBezTo>
                  <a:cubicBezTo>
                    <a:pt x="279" y="44606"/>
                    <a:pt x="-934" y="25820"/>
                    <a:pt x="0" y="0"/>
                  </a:cubicBezTo>
                  <a:close/>
                </a:path>
                <a:path w="1228381" h="64008" stroke="0" extrusionOk="0">
                  <a:moveTo>
                    <a:pt x="0" y="0"/>
                  </a:moveTo>
                  <a:cubicBezTo>
                    <a:pt x="167411" y="-22089"/>
                    <a:pt x="426488" y="1143"/>
                    <a:pt x="626474" y="0"/>
                  </a:cubicBezTo>
                  <a:cubicBezTo>
                    <a:pt x="826460" y="-1143"/>
                    <a:pt x="959873" y="19830"/>
                    <a:pt x="1228381" y="0"/>
                  </a:cubicBezTo>
                  <a:cubicBezTo>
                    <a:pt x="1225713" y="24987"/>
                    <a:pt x="1227770" y="51127"/>
                    <a:pt x="1228381" y="64008"/>
                  </a:cubicBezTo>
                  <a:cubicBezTo>
                    <a:pt x="964899" y="41709"/>
                    <a:pt x="898730" y="60030"/>
                    <a:pt x="589623" y="64008"/>
                  </a:cubicBezTo>
                  <a:cubicBezTo>
                    <a:pt x="280516" y="67986"/>
                    <a:pt x="166407" y="35384"/>
                    <a:pt x="0" y="64008"/>
                  </a:cubicBezTo>
                  <a:cubicBezTo>
                    <a:pt x="-1646" y="44721"/>
                    <a:pt x="1257" y="16774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rgbClr val="404040">
                  <a:alpha val="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967471047">
                    <a:prstGeom prst="rect">
                      <a:avLst/>
                    </a:prstGeom>
                    <ask:type>
                      <ask:lineSketchFreehand/>
                    </ask:type>
                    <ask:seed>967471047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4">
              <a:extLst>
                <a:ext uri="{FF2B5EF4-FFF2-40B4-BE49-F238E27FC236}">
                  <a16:creationId xmlns:a16="http://schemas.microsoft.com/office/drawing/2014/main" id="{53F182DE-E0C0-495C-91F6-12C15EBD7BA9}"/>
                </a:ext>
              </a:extLst>
            </p:cNvPr>
            <p:cNvSpPr/>
            <p:nvPr/>
          </p:nvSpPr>
          <p:spPr>
            <a:xfrm>
              <a:off x="-5326398" y="1799435"/>
              <a:ext cx="1156123" cy="64008"/>
            </a:xfrm>
            <a:custGeom>
              <a:avLst/>
              <a:gdLst>
                <a:gd name="connsiteX0" fmla="*/ 0 w 1156123"/>
                <a:gd name="connsiteY0" fmla="*/ 0 h 64008"/>
                <a:gd name="connsiteX1" fmla="*/ 601184 w 1156123"/>
                <a:gd name="connsiteY1" fmla="*/ 0 h 64008"/>
                <a:gd name="connsiteX2" fmla="*/ 1156123 w 1156123"/>
                <a:gd name="connsiteY2" fmla="*/ 0 h 64008"/>
                <a:gd name="connsiteX3" fmla="*/ 1156123 w 1156123"/>
                <a:gd name="connsiteY3" fmla="*/ 64008 h 64008"/>
                <a:gd name="connsiteX4" fmla="*/ 566500 w 1156123"/>
                <a:gd name="connsiteY4" fmla="*/ 64008 h 64008"/>
                <a:gd name="connsiteX5" fmla="*/ 0 w 1156123"/>
                <a:gd name="connsiteY5" fmla="*/ 64008 h 64008"/>
                <a:gd name="connsiteX6" fmla="*/ 0 w 1156123"/>
                <a:gd name="connsiteY6" fmla="*/ 0 h 6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6123" h="64008" fill="none" extrusionOk="0">
                  <a:moveTo>
                    <a:pt x="0" y="0"/>
                  </a:moveTo>
                  <a:cubicBezTo>
                    <a:pt x="138334" y="-18225"/>
                    <a:pt x="313638" y="20190"/>
                    <a:pt x="601184" y="0"/>
                  </a:cubicBezTo>
                  <a:cubicBezTo>
                    <a:pt x="888730" y="-20190"/>
                    <a:pt x="1032926" y="14422"/>
                    <a:pt x="1156123" y="0"/>
                  </a:cubicBezTo>
                  <a:cubicBezTo>
                    <a:pt x="1157324" y="16741"/>
                    <a:pt x="1153679" y="41845"/>
                    <a:pt x="1156123" y="64008"/>
                  </a:cubicBezTo>
                  <a:cubicBezTo>
                    <a:pt x="916827" y="39633"/>
                    <a:pt x="766170" y="43302"/>
                    <a:pt x="566500" y="64008"/>
                  </a:cubicBezTo>
                  <a:cubicBezTo>
                    <a:pt x="366830" y="84714"/>
                    <a:pt x="154499" y="76833"/>
                    <a:pt x="0" y="64008"/>
                  </a:cubicBezTo>
                  <a:cubicBezTo>
                    <a:pt x="1422" y="39840"/>
                    <a:pt x="2711" y="23338"/>
                    <a:pt x="0" y="0"/>
                  </a:cubicBezTo>
                  <a:close/>
                </a:path>
                <a:path w="1156123" h="64008" stroke="0" extrusionOk="0">
                  <a:moveTo>
                    <a:pt x="0" y="0"/>
                  </a:moveTo>
                  <a:cubicBezTo>
                    <a:pt x="166219" y="-22033"/>
                    <a:pt x="353438" y="27318"/>
                    <a:pt x="554939" y="0"/>
                  </a:cubicBezTo>
                  <a:cubicBezTo>
                    <a:pt x="756440" y="-27318"/>
                    <a:pt x="952613" y="-20057"/>
                    <a:pt x="1156123" y="0"/>
                  </a:cubicBezTo>
                  <a:cubicBezTo>
                    <a:pt x="1155374" y="20271"/>
                    <a:pt x="1158168" y="49605"/>
                    <a:pt x="1156123" y="64008"/>
                  </a:cubicBezTo>
                  <a:cubicBezTo>
                    <a:pt x="901980" y="83371"/>
                    <a:pt x="716074" y="68995"/>
                    <a:pt x="566500" y="64008"/>
                  </a:cubicBezTo>
                  <a:cubicBezTo>
                    <a:pt x="416926" y="59021"/>
                    <a:pt x="195891" y="79443"/>
                    <a:pt x="0" y="64008"/>
                  </a:cubicBezTo>
                  <a:cubicBezTo>
                    <a:pt x="2854" y="41256"/>
                    <a:pt x="2167" y="18435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rgbClr val="404040">
                  <a:alpha val="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1346402959">
                    <a:prstGeom prst="rect">
                      <a:avLst/>
                    </a:prstGeom>
                    <ask:type>
                      <ask:lineSketchFreehand/>
                    </ask:type>
                    <ask:seed>1346402959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3">
              <a:extLst>
                <a:ext uri="{FF2B5EF4-FFF2-40B4-BE49-F238E27FC236}">
                  <a16:creationId xmlns:a16="http://schemas.microsoft.com/office/drawing/2014/main" id="{D8402D30-15CD-496A-BE35-2F7F3901ADFA}"/>
                </a:ext>
              </a:extLst>
            </p:cNvPr>
            <p:cNvSpPr/>
            <p:nvPr/>
          </p:nvSpPr>
          <p:spPr>
            <a:xfrm>
              <a:off x="-5326399" y="1659728"/>
              <a:ext cx="932688" cy="64008"/>
            </a:xfrm>
            <a:custGeom>
              <a:avLst/>
              <a:gdLst>
                <a:gd name="connsiteX0" fmla="*/ 0 w 932688"/>
                <a:gd name="connsiteY0" fmla="*/ 0 h 64008"/>
                <a:gd name="connsiteX1" fmla="*/ 475671 w 932688"/>
                <a:gd name="connsiteY1" fmla="*/ 0 h 64008"/>
                <a:gd name="connsiteX2" fmla="*/ 932688 w 932688"/>
                <a:gd name="connsiteY2" fmla="*/ 0 h 64008"/>
                <a:gd name="connsiteX3" fmla="*/ 932688 w 932688"/>
                <a:gd name="connsiteY3" fmla="*/ 64008 h 64008"/>
                <a:gd name="connsiteX4" fmla="*/ 447690 w 932688"/>
                <a:gd name="connsiteY4" fmla="*/ 64008 h 64008"/>
                <a:gd name="connsiteX5" fmla="*/ 0 w 932688"/>
                <a:gd name="connsiteY5" fmla="*/ 64008 h 64008"/>
                <a:gd name="connsiteX6" fmla="*/ 0 w 932688"/>
                <a:gd name="connsiteY6" fmla="*/ 0 h 6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2688" h="64008" fill="none" extrusionOk="0">
                  <a:moveTo>
                    <a:pt x="0" y="0"/>
                  </a:moveTo>
                  <a:cubicBezTo>
                    <a:pt x="109317" y="3578"/>
                    <a:pt x="347583" y="22913"/>
                    <a:pt x="475671" y="0"/>
                  </a:cubicBezTo>
                  <a:cubicBezTo>
                    <a:pt x="603759" y="-22913"/>
                    <a:pt x="760272" y="8236"/>
                    <a:pt x="932688" y="0"/>
                  </a:cubicBezTo>
                  <a:cubicBezTo>
                    <a:pt x="932471" y="28692"/>
                    <a:pt x="934511" y="49533"/>
                    <a:pt x="932688" y="64008"/>
                  </a:cubicBezTo>
                  <a:cubicBezTo>
                    <a:pt x="735398" y="61622"/>
                    <a:pt x="633287" y="49920"/>
                    <a:pt x="447690" y="64008"/>
                  </a:cubicBezTo>
                  <a:cubicBezTo>
                    <a:pt x="262093" y="78096"/>
                    <a:pt x="98017" y="51756"/>
                    <a:pt x="0" y="64008"/>
                  </a:cubicBezTo>
                  <a:cubicBezTo>
                    <a:pt x="-1284" y="37907"/>
                    <a:pt x="510" y="23488"/>
                    <a:pt x="0" y="0"/>
                  </a:cubicBezTo>
                  <a:close/>
                </a:path>
                <a:path w="932688" h="64008" stroke="0" extrusionOk="0">
                  <a:moveTo>
                    <a:pt x="0" y="0"/>
                  </a:moveTo>
                  <a:cubicBezTo>
                    <a:pt x="200156" y="19546"/>
                    <a:pt x="294544" y="-7345"/>
                    <a:pt x="447690" y="0"/>
                  </a:cubicBezTo>
                  <a:cubicBezTo>
                    <a:pt x="600836" y="7345"/>
                    <a:pt x="738317" y="18659"/>
                    <a:pt x="932688" y="0"/>
                  </a:cubicBezTo>
                  <a:cubicBezTo>
                    <a:pt x="930798" y="18002"/>
                    <a:pt x="934551" y="37102"/>
                    <a:pt x="932688" y="64008"/>
                  </a:cubicBezTo>
                  <a:cubicBezTo>
                    <a:pt x="742216" y="82812"/>
                    <a:pt x="616855" y="63230"/>
                    <a:pt x="457017" y="64008"/>
                  </a:cubicBezTo>
                  <a:cubicBezTo>
                    <a:pt x="297179" y="64786"/>
                    <a:pt x="180098" y="47449"/>
                    <a:pt x="0" y="64008"/>
                  </a:cubicBezTo>
                  <a:cubicBezTo>
                    <a:pt x="-80" y="37080"/>
                    <a:pt x="3083" y="14783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rgbClr val="404040">
                  <a:alpha val="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158228927">
                    <a:prstGeom prst="rect">
                      <a:avLst/>
                    </a:prstGeom>
                    <ask:type>
                      <ask:lineSketchFreehand/>
                    </ask:type>
                    <ask:seed>158228927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2">
              <a:extLst>
                <a:ext uri="{FF2B5EF4-FFF2-40B4-BE49-F238E27FC236}">
                  <a16:creationId xmlns:a16="http://schemas.microsoft.com/office/drawing/2014/main" id="{78B90976-25ED-41F0-AF28-21AE6991D052}"/>
                </a:ext>
              </a:extLst>
            </p:cNvPr>
            <p:cNvSpPr/>
            <p:nvPr/>
          </p:nvSpPr>
          <p:spPr>
            <a:xfrm>
              <a:off x="-5326398" y="1520021"/>
              <a:ext cx="1011608" cy="64008"/>
            </a:xfrm>
            <a:custGeom>
              <a:avLst/>
              <a:gdLst>
                <a:gd name="connsiteX0" fmla="*/ 0 w 1011608"/>
                <a:gd name="connsiteY0" fmla="*/ 0 h 64008"/>
                <a:gd name="connsiteX1" fmla="*/ 475456 w 1011608"/>
                <a:gd name="connsiteY1" fmla="*/ 0 h 64008"/>
                <a:gd name="connsiteX2" fmla="*/ 1011608 w 1011608"/>
                <a:gd name="connsiteY2" fmla="*/ 0 h 64008"/>
                <a:gd name="connsiteX3" fmla="*/ 1011608 w 1011608"/>
                <a:gd name="connsiteY3" fmla="*/ 64008 h 64008"/>
                <a:gd name="connsiteX4" fmla="*/ 495688 w 1011608"/>
                <a:gd name="connsiteY4" fmla="*/ 64008 h 64008"/>
                <a:gd name="connsiteX5" fmla="*/ 0 w 1011608"/>
                <a:gd name="connsiteY5" fmla="*/ 64008 h 64008"/>
                <a:gd name="connsiteX6" fmla="*/ 0 w 1011608"/>
                <a:gd name="connsiteY6" fmla="*/ 0 h 6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1608" h="64008" fill="none" extrusionOk="0">
                  <a:moveTo>
                    <a:pt x="0" y="0"/>
                  </a:moveTo>
                  <a:cubicBezTo>
                    <a:pt x="197554" y="-21691"/>
                    <a:pt x="380014" y="-11599"/>
                    <a:pt x="475456" y="0"/>
                  </a:cubicBezTo>
                  <a:cubicBezTo>
                    <a:pt x="570898" y="11599"/>
                    <a:pt x="782937" y="-5214"/>
                    <a:pt x="1011608" y="0"/>
                  </a:cubicBezTo>
                  <a:cubicBezTo>
                    <a:pt x="1011841" y="15641"/>
                    <a:pt x="1009721" y="34909"/>
                    <a:pt x="1011608" y="64008"/>
                  </a:cubicBezTo>
                  <a:cubicBezTo>
                    <a:pt x="779116" y="85202"/>
                    <a:pt x="615303" y="78058"/>
                    <a:pt x="495688" y="64008"/>
                  </a:cubicBezTo>
                  <a:cubicBezTo>
                    <a:pt x="376073" y="49958"/>
                    <a:pt x="140136" y="47640"/>
                    <a:pt x="0" y="64008"/>
                  </a:cubicBezTo>
                  <a:cubicBezTo>
                    <a:pt x="3173" y="46995"/>
                    <a:pt x="-2625" y="25867"/>
                    <a:pt x="0" y="0"/>
                  </a:cubicBezTo>
                  <a:close/>
                </a:path>
                <a:path w="1011608" h="64008" stroke="0" extrusionOk="0">
                  <a:moveTo>
                    <a:pt x="0" y="0"/>
                  </a:moveTo>
                  <a:cubicBezTo>
                    <a:pt x="187624" y="-17970"/>
                    <a:pt x="388346" y="13916"/>
                    <a:pt x="485572" y="0"/>
                  </a:cubicBezTo>
                  <a:cubicBezTo>
                    <a:pt x="582798" y="-13916"/>
                    <a:pt x="756689" y="9945"/>
                    <a:pt x="1011608" y="0"/>
                  </a:cubicBezTo>
                  <a:cubicBezTo>
                    <a:pt x="1009361" y="30074"/>
                    <a:pt x="1012688" y="42635"/>
                    <a:pt x="1011608" y="64008"/>
                  </a:cubicBezTo>
                  <a:cubicBezTo>
                    <a:pt x="854532" y="57458"/>
                    <a:pt x="733233" y="54927"/>
                    <a:pt x="505804" y="64008"/>
                  </a:cubicBezTo>
                  <a:cubicBezTo>
                    <a:pt x="278375" y="73089"/>
                    <a:pt x="130855" y="42822"/>
                    <a:pt x="0" y="64008"/>
                  </a:cubicBezTo>
                  <a:cubicBezTo>
                    <a:pt x="-3178" y="36820"/>
                    <a:pt x="-2722" y="28161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rgbClr val="404040">
                  <a:alpha val="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705000160">
                    <a:prstGeom prst="rect">
                      <a:avLst/>
                    </a:prstGeom>
                    <ask:type>
                      <ask:lineSketchFreehand/>
                    </ask:type>
                    <ask:seed>3705000160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1">
              <a:extLst>
                <a:ext uri="{FF2B5EF4-FFF2-40B4-BE49-F238E27FC236}">
                  <a16:creationId xmlns:a16="http://schemas.microsoft.com/office/drawing/2014/main" id="{698B99AD-132D-4687-918C-99041FD66BB3}"/>
                </a:ext>
              </a:extLst>
            </p:cNvPr>
            <p:cNvSpPr/>
            <p:nvPr/>
          </p:nvSpPr>
          <p:spPr>
            <a:xfrm>
              <a:off x="-5326398" y="1380314"/>
              <a:ext cx="869092" cy="64008"/>
            </a:xfrm>
            <a:custGeom>
              <a:avLst/>
              <a:gdLst>
                <a:gd name="connsiteX0" fmla="*/ 0 w 869092"/>
                <a:gd name="connsiteY0" fmla="*/ 0 h 64008"/>
                <a:gd name="connsiteX1" fmla="*/ 451928 w 869092"/>
                <a:gd name="connsiteY1" fmla="*/ 0 h 64008"/>
                <a:gd name="connsiteX2" fmla="*/ 869092 w 869092"/>
                <a:gd name="connsiteY2" fmla="*/ 0 h 64008"/>
                <a:gd name="connsiteX3" fmla="*/ 869092 w 869092"/>
                <a:gd name="connsiteY3" fmla="*/ 64008 h 64008"/>
                <a:gd name="connsiteX4" fmla="*/ 443237 w 869092"/>
                <a:gd name="connsiteY4" fmla="*/ 64008 h 64008"/>
                <a:gd name="connsiteX5" fmla="*/ 0 w 869092"/>
                <a:gd name="connsiteY5" fmla="*/ 64008 h 64008"/>
                <a:gd name="connsiteX6" fmla="*/ 0 w 869092"/>
                <a:gd name="connsiteY6" fmla="*/ 0 h 6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9092" h="64008" fill="none" extrusionOk="0">
                  <a:moveTo>
                    <a:pt x="0" y="0"/>
                  </a:moveTo>
                  <a:cubicBezTo>
                    <a:pt x="109012" y="18379"/>
                    <a:pt x="348535" y="-18141"/>
                    <a:pt x="451928" y="0"/>
                  </a:cubicBezTo>
                  <a:cubicBezTo>
                    <a:pt x="555321" y="18141"/>
                    <a:pt x="748048" y="-6654"/>
                    <a:pt x="869092" y="0"/>
                  </a:cubicBezTo>
                  <a:cubicBezTo>
                    <a:pt x="872239" y="21123"/>
                    <a:pt x="867620" y="35558"/>
                    <a:pt x="869092" y="64008"/>
                  </a:cubicBezTo>
                  <a:cubicBezTo>
                    <a:pt x="682938" y="74288"/>
                    <a:pt x="584473" y="51890"/>
                    <a:pt x="443237" y="64008"/>
                  </a:cubicBezTo>
                  <a:cubicBezTo>
                    <a:pt x="302002" y="76126"/>
                    <a:pt x="150286" y="50849"/>
                    <a:pt x="0" y="64008"/>
                  </a:cubicBezTo>
                  <a:cubicBezTo>
                    <a:pt x="-2411" y="33843"/>
                    <a:pt x="1447" y="23221"/>
                    <a:pt x="0" y="0"/>
                  </a:cubicBezTo>
                  <a:close/>
                </a:path>
                <a:path w="869092" h="64008" stroke="0" extrusionOk="0">
                  <a:moveTo>
                    <a:pt x="0" y="0"/>
                  </a:moveTo>
                  <a:cubicBezTo>
                    <a:pt x="154071" y="-18764"/>
                    <a:pt x="254687" y="20448"/>
                    <a:pt x="425855" y="0"/>
                  </a:cubicBezTo>
                  <a:cubicBezTo>
                    <a:pt x="597023" y="-20448"/>
                    <a:pt x="739597" y="3820"/>
                    <a:pt x="869092" y="0"/>
                  </a:cubicBezTo>
                  <a:cubicBezTo>
                    <a:pt x="870588" y="25188"/>
                    <a:pt x="869529" y="50929"/>
                    <a:pt x="869092" y="64008"/>
                  </a:cubicBezTo>
                  <a:cubicBezTo>
                    <a:pt x="728868" y="65134"/>
                    <a:pt x="620845" y="85554"/>
                    <a:pt x="434546" y="64008"/>
                  </a:cubicBezTo>
                  <a:cubicBezTo>
                    <a:pt x="248247" y="42462"/>
                    <a:pt x="134031" y="80743"/>
                    <a:pt x="0" y="64008"/>
                  </a:cubicBezTo>
                  <a:cubicBezTo>
                    <a:pt x="-2503" y="44586"/>
                    <a:pt x="3172" y="20665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rgbClr val="404040">
                  <a:alpha val="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  <ask:seed>1219033472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2" name="Text Placeholder Title">
            <a:extLst>
              <a:ext uri="{FF2B5EF4-FFF2-40B4-BE49-F238E27FC236}">
                <a16:creationId xmlns:a16="http://schemas.microsoft.com/office/drawing/2014/main" id="{AE400CF9-C1EF-4553-B738-D985129FEABF}"/>
              </a:ext>
            </a:extLst>
          </p:cNvPr>
          <p:cNvSpPr txBox="1"/>
          <p:nvPr/>
        </p:nvSpPr>
        <p:spPr>
          <a:xfrm>
            <a:off x="8154536" y="233758"/>
            <a:ext cx="243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D83B0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Text Placeholder</a:t>
            </a:r>
          </a:p>
        </p:txBody>
      </p:sp>
      <p:grpSp>
        <p:nvGrpSpPr>
          <p:cNvPr id="250" name="Filled Picture Placeholder 3" descr="Picture placeholder 3">
            <a:extLst>
              <a:ext uri="{FF2B5EF4-FFF2-40B4-BE49-F238E27FC236}">
                <a16:creationId xmlns:a16="http://schemas.microsoft.com/office/drawing/2014/main" id="{58417837-FBDF-46D2-A415-4AE1F891F49E}"/>
              </a:ext>
            </a:extLst>
          </p:cNvPr>
          <p:cNvGrpSpPr/>
          <p:nvPr/>
        </p:nvGrpSpPr>
        <p:grpSpPr>
          <a:xfrm>
            <a:off x="11039322" y="3352780"/>
            <a:ext cx="822960" cy="493776"/>
            <a:chOff x="7281490" y="8160201"/>
            <a:chExt cx="926293" cy="555948"/>
          </a:xfrm>
        </p:grpSpPr>
        <p:sp>
          <p:nvSpPr>
            <p:cNvPr id="251" name="Picture Placeholder">
              <a:extLst>
                <a:ext uri="{FF2B5EF4-FFF2-40B4-BE49-F238E27FC236}">
                  <a16:creationId xmlns:a16="http://schemas.microsoft.com/office/drawing/2014/main" id="{250E3380-F565-4D7E-9C20-6F9C8C8FCBBE}"/>
                </a:ext>
              </a:extLst>
            </p:cNvPr>
            <p:cNvSpPr/>
            <p:nvPr/>
          </p:nvSpPr>
          <p:spPr>
            <a:xfrm>
              <a:off x="7281490" y="8160201"/>
              <a:ext cx="926293" cy="555948"/>
            </a:xfrm>
            <a:custGeom>
              <a:avLst/>
              <a:gdLst>
                <a:gd name="connsiteX0" fmla="*/ 0 w 926293"/>
                <a:gd name="connsiteY0" fmla="*/ 6866 h 555948"/>
                <a:gd name="connsiteX1" fmla="*/ 6866 w 926293"/>
                <a:gd name="connsiteY1" fmla="*/ 0 h 555948"/>
                <a:gd name="connsiteX2" fmla="*/ 463147 w 926293"/>
                <a:gd name="connsiteY2" fmla="*/ 0 h 555948"/>
                <a:gd name="connsiteX3" fmla="*/ 919427 w 926293"/>
                <a:gd name="connsiteY3" fmla="*/ 0 h 555948"/>
                <a:gd name="connsiteX4" fmla="*/ 926293 w 926293"/>
                <a:gd name="connsiteY4" fmla="*/ 6866 h 555948"/>
                <a:gd name="connsiteX5" fmla="*/ 926293 w 926293"/>
                <a:gd name="connsiteY5" fmla="*/ 549082 h 555948"/>
                <a:gd name="connsiteX6" fmla="*/ 919427 w 926293"/>
                <a:gd name="connsiteY6" fmla="*/ 555948 h 555948"/>
                <a:gd name="connsiteX7" fmla="*/ 463147 w 926293"/>
                <a:gd name="connsiteY7" fmla="*/ 555948 h 555948"/>
                <a:gd name="connsiteX8" fmla="*/ 6866 w 926293"/>
                <a:gd name="connsiteY8" fmla="*/ 555948 h 555948"/>
                <a:gd name="connsiteX9" fmla="*/ 0 w 926293"/>
                <a:gd name="connsiteY9" fmla="*/ 549082 h 555948"/>
                <a:gd name="connsiteX10" fmla="*/ 0 w 926293"/>
                <a:gd name="connsiteY10" fmla="*/ 6866 h 555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6293" h="555948" fill="none" extrusionOk="0">
                  <a:moveTo>
                    <a:pt x="0" y="6866"/>
                  </a:moveTo>
                  <a:cubicBezTo>
                    <a:pt x="-30" y="3958"/>
                    <a:pt x="2921" y="-476"/>
                    <a:pt x="6866" y="0"/>
                  </a:cubicBezTo>
                  <a:cubicBezTo>
                    <a:pt x="191964" y="21782"/>
                    <a:pt x="249696" y="-2468"/>
                    <a:pt x="463147" y="0"/>
                  </a:cubicBezTo>
                  <a:cubicBezTo>
                    <a:pt x="676598" y="2468"/>
                    <a:pt x="791606" y="13234"/>
                    <a:pt x="919427" y="0"/>
                  </a:cubicBezTo>
                  <a:cubicBezTo>
                    <a:pt x="923030" y="-544"/>
                    <a:pt x="926198" y="2993"/>
                    <a:pt x="926293" y="6866"/>
                  </a:cubicBezTo>
                  <a:cubicBezTo>
                    <a:pt x="953109" y="237565"/>
                    <a:pt x="900117" y="374835"/>
                    <a:pt x="926293" y="549082"/>
                  </a:cubicBezTo>
                  <a:cubicBezTo>
                    <a:pt x="925616" y="553142"/>
                    <a:pt x="923370" y="556001"/>
                    <a:pt x="919427" y="555948"/>
                  </a:cubicBezTo>
                  <a:cubicBezTo>
                    <a:pt x="746083" y="565383"/>
                    <a:pt x="657548" y="534151"/>
                    <a:pt x="463147" y="555948"/>
                  </a:cubicBezTo>
                  <a:cubicBezTo>
                    <a:pt x="268746" y="577745"/>
                    <a:pt x="131909" y="546671"/>
                    <a:pt x="6866" y="555948"/>
                  </a:cubicBezTo>
                  <a:cubicBezTo>
                    <a:pt x="3639" y="555867"/>
                    <a:pt x="-143" y="553017"/>
                    <a:pt x="0" y="549082"/>
                  </a:cubicBezTo>
                  <a:cubicBezTo>
                    <a:pt x="-673" y="349520"/>
                    <a:pt x="26484" y="121425"/>
                    <a:pt x="0" y="6866"/>
                  </a:cubicBezTo>
                  <a:close/>
                </a:path>
                <a:path w="926293" h="555948" stroke="0" extrusionOk="0">
                  <a:moveTo>
                    <a:pt x="0" y="6866"/>
                  </a:moveTo>
                  <a:cubicBezTo>
                    <a:pt x="-22" y="2747"/>
                    <a:pt x="3253" y="-546"/>
                    <a:pt x="6866" y="0"/>
                  </a:cubicBezTo>
                  <a:cubicBezTo>
                    <a:pt x="142052" y="-7444"/>
                    <a:pt x="274827" y="14461"/>
                    <a:pt x="444895" y="0"/>
                  </a:cubicBezTo>
                  <a:cubicBezTo>
                    <a:pt x="614963" y="-14461"/>
                    <a:pt x="688792" y="-10209"/>
                    <a:pt x="919427" y="0"/>
                  </a:cubicBezTo>
                  <a:cubicBezTo>
                    <a:pt x="923341" y="224"/>
                    <a:pt x="926288" y="3813"/>
                    <a:pt x="926293" y="6866"/>
                  </a:cubicBezTo>
                  <a:cubicBezTo>
                    <a:pt x="916543" y="188338"/>
                    <a:pt x="942619" y="391448"/>
                    <a:pt x="926293" y="549082"/>
                  </a:cubicBezTo>
                  <a:cubicBezTo>
                    <a:pt x="925830" y="552079"/>
                    <a:pt x="923456" y="555697"/>
                    <a:pt x="919427" y="555948"/>
                  </a:cubicBezTo>
                  <a:cubicBezTo>
                    <a:pt x="734782" y="542145"/>
                    <a:pt x="649506" y="568689"/>
                    <a:pt x="481398" y="555948"/>
                  </a:cubicBezTo>
                  <a:cubicBezTo>
                    <a:pt x="313290" y="543207"/>
                    <a:pt x="192922" y="536094"/>
                    <a:pt x="6866" y="555948"/>
                  </a:cubicBezTo>
                  <a:cubicBezTo>
                    <a:pt x="3652" y="556077"/>
                    <a:pt x="-614" y="553399"/>
                    <a:pt x="0" y="549082"/>
                  </a:cubicBezTo>
                  <a:cubicBezTo>
                    <a:pt x="14576" y="326573"/>
                    <a:pt x="23897" y="206876"/>
                    <a:pt x="0" y="686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4121754831">
                    <a:prstGeom prst="roundRect">
                      <a:avLst>
                        <a:gd name="adj" fmla="val 1235"/>
                      </a:avLst>
                    </a:prstGeom>
                    <ask:type>
                      <ask:lineSketchFreehand/>
                    </ask:type>
                    <ask:seed>4121754831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6" name="Picture Placeholder Graphic">
              <a:extLst>
                <a:ext uri="{FF2B5EF4-FFF2-40B4-BE49-F238E27FC236}">
                  <a16:creationId xmlns:a16="http://schemas.microsoft.com/office/drawing/2014/main" id="{C25C1177-873C-4ABD-8DC0-085C6D6E90D1}"/>
                </a:ext>
              </a:extLst>
            </p:cNvPr>
            <p:cNvGrpSpPr/>
            <p:nvPr/>
          </p:nvGrpSpPr>
          <p:grpSpPr>
            <a:xfrm>
              <a:off x="7489254" y="8316526"/>
              <a:ext cx="505720" cy="244622"/>
              <a:chOff x="3311823" y="5344496"/>
              <a:chExt cx="1844171" cy="895483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57" name="Triangle 2">
                <a:extLst>
                  <a:ext uri="{FF2B5EF4-FFF2-40B4-BE49-F238E27FC236}">
                    <a16:creationId xmlns:a16="http://schemas.microsoft.com/office/drawing/2014/main" id="{C8EF6899-57D8-47DD-A1AE-1D6943D4C816}"/>
                  </a:ext>
                </a:extLst>
              </p:cNvPr>
              <p:cNvSpPr/>
              <p:nvPr/>
            </p:nvSpPr>
            <p:spPr>
              <a:xfrm>
                <a:off x="4043293" y="5528225"/>
                <a:ext cx="1112701" cy="71175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Triangle 1">
                <a:extLst>
                  <a:ext uri="{FF2B5EF4-FFF2-40B4-BE49-F238E27FC236}">
                    <a16:creationId xmlns:a16="http://schemas.microsoft.com/office/drawing/2014/main" id="{4EB08B0F-4035-4A41-9EB2-646B8DC15678}"/>
                  </a:ext>
                </a:extLst>
              </p:cNvPr>
              <p:cNvSpPr/>
              <p:nvPr/>
            </p:nvSpPr>
            <p:spPr>
              <a:xfrm>
                <a:off x="3311823" y="5347787"/>
                <a:ext cx="1394784" cy="8921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Circle">
                <a:extLst>
                  <a:ext uri="{FF2B5EF4-FFF2-40B4-BE49-F238E27FC236}">
                    <a16:creationId xmlns:a16="http://schemas.microsoft.com/office/drawing/2014/main" id="{F693C67E-93AC-4038-95C7-BBAED832DD08}"/>
                  </a:ext>
                </a:extLst>
              </p:cNvPr>
              <p:cNvSpPr/>
              <p:nvPr/>
            </p:nvSpPr>
            <p:spPr>
              <a:xfrm>
                <a:off x="4855842" y="5344496"/>
                <a:ext cx="182880" cy="1799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671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Upload Here" descr="Upload photo placeholder">
            <a:extLst>
              <a:ext uri="{FF2B5EF4-FFF2-40B4-BE49-F238E27FC236}">
                <a16:creationId xmlns:a16="http://schemas.microsoft.com/office/drawing/2014/main" id="{8818E5B2-93F4-4898-9F5E-96CE5E86B512}"/>
              </a:ext>
            </a:extLst>
          </p:cNvPr>
          <p:cNvGrpSpPr/>
          <p:nvPr/>
        </p:nvGrpSpPr>
        <p:grpSpPr>
          <a:xfrm>
            <a:off x="3270818" y="4163038"/>
            <a:ext cx="1279613" cy="770965"/>
            <a:chOff x="-500866" y="3685579"/>
            <a:chExt cx="1279613" cy="770965"/>
          </a:xfrm>
        </p:grpSpPr>
        <p:sp>
          <p:nvSpPr>
            <p:cNvPr id="154" name="Upload Here Box Outline">
              <a:extLst>
                <a:ext uri="{FF2B5EF4-FFF2-40B4-BE49-F238E27FC236}">
                  <a16:creationId xmlns:a16="http://schemas.microsoft.com/office/drawing/2014/main" id="{447563DF-963A-4D79-9772-8B1A5EE75FE6}"/>
                </a:ext>
              </a:extLst>
            </p:cNvPr>
            <p:cNvSpPr/>
            <p:nvPr/>
          </p:nvSpPr>
          <p:spPr>
            <a:xfrm>
              <a:off x="-500866" y="3685579"/>
              <a:ext cx="1279613" cy="770965"/>
            </a:xfrm>
            <a:custGeom>
              <a:avLst/>
              <a:gdLst>
                <a:gd name="connsiteX0" fmla="*/ 0 w 1279613"/>
                <a:gd name="connsiteY0" fmla="*/ 4672 h 770965"/>
                <a:gd name="connsiteX1" fmla="*/ 4672 w 1279613"/>
                <a:gd name="connsiteY1" fmla="*/ 0 h 770965"/>
                <a:gd name="connsiteX2" fmla="*/ 652509 w 1279613"/>
                <a:gd name="connsiteY2" fmla="*/ 0 h 770965"/>
                <a:gd name="connsiteX3" fmla="*/ 1274941 w 1279613"/>
                <a:gd name="connsiteY3" fmla="*/ 0 h 770965"/>
                <a:gd name="connsiteX4" fmla="*/ 1279613 w 1279613"/>
                <a:gd name="connsiteY4" fmla="*/ 4672 h 770965"/>
                <a:gd name="connsiteX5" fmla="*/ 1279613 w 1279613"/>
                <a:gd name="connsiteY5" fmla="*/ 385483 h 770965"/>
                <a:gd name="connsiteX6" fmla="*/ 1279613 w 1279613"/>
                <a:gd name="connsiteY6" fmla="*/ 766293 h 770965"/>
                <a:gd name="connsiteX7" fmla="*/ 1274941 w 1279613"/>
                <a:gd name="connsiteY7" fmla="*/ 770965 h 770965"/>
                <a:gd name="connsiteX8" fmla="*/ 652509 w 1279613"/>
                <a:gd name="connsiteY8" fmla="*/ 770965 h 770965"/>
                <a:gd name="connsiteX9" fmla="*/ 4672 w 1279613"/>
                <a:gd name="connsiteY9" fmla="*/ 770965 h 770965"/>
                <a:gd name="connsiteX10" fmla="*/ 0 w 1279613"/>
                <a:gd name="connsiteY10" fmla="*/ 766293 h 770965"/>
                <a:gd name="connsiteX11" fmla="*/ 0 w 1279613"/>
                <a:gd name="connsiteY11" fmla="*/ 385483 h 770965"/>
                <a:gd name="connsiteX12" fmla="*/ 0 w 1279613"/>
                <a:gd name="connsiteY12" fmla="*/ 4672 h 77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9613" h="770965" fill="none" extrusionOk="0">
                  <a:moveTo>
                    <a:pt x="0" y="4672"/>
                  </a:moveTo>
                  <a:cubicBezTo>
                    <a:pt x="-109" y="2110"/>
                    <a:pt x="1861" y="64"/>
                    <a:pt x="4672" y="0"/>
                  </a:cubicBezTo>
                  <a:cubicBezTo>
                    <a:pt x="168378" y="14292"/>
                    <a:pt x="519265" y="-19746"/>
                    <a:pt x="652509" y="0"/>
                  </a:cubicBezTo>
                  <a:cubicBezTo>
                    <a:pt x="785753" y="19746"/>
                    <a:pt x="1121813" y="4644"/>
                    <a:pt x="1274941" y="0"/>
                  </a:cubicBezTo>
                  <a:cubicBezTo>
                    <a:pt x="1277888" y="-41"/>
                    <a:pt x="1279345" y="2525"/>
                    <a:pt x="1279613" y="4672"/>
                  </a:cubicBezTo>
                  <a:cubicBezTo>
                    <a:pt x="1264663" y="152314"/>
                    <a:pt x="1285670" y="257041"/>
                    <a:pt x="1279613" y="385483"/>
                  </a:cubicBezTo>
                  <a:cubicBezTo>
                    <a:pt x="1273556" y="513925"/>
                    <a:pt x="1294810" y="584968"/>
                    <a:pt x="1279613" y="766293"/>
                  </a:cubicBezTo>
                  <a:cubicBezTo>
                    <a:pt x="1279786" y="769422"/>
                    <a:pt x="1277390" y="771213"/>
                    <a:pt x="1274941" y="770965"/>
                  </a:cubicBezTo>
                  <a:cubicBezTo>
                    <a:pt x="1080345" y="778933"/>
                    <a:pt x="821787" y="771430"/>
                    <a:pt x="652509" y="770965"/>
                  </a:cubicBezTo>
                  <a:cubicBezTo>
                    <a:pt x="483231" y="770500"/>
                    <a:pt x="221454" y="799350"/>
                    <a:pt x="4672" y="770965"/>
                  </a:cubicBezTo>
                  <a:cubicBezTo>
                    <a:pt x="2270" y="770820"/>
                    <a:pt x="421" y="768885"/>
                    <a:pt x="0" y="766293"/>
                  </a:cubicBezTo>
                  <a:cubicBezTo>
                    <a:pt x="-15731" y="604756"/>
                    <a:pt x="12932" y="549474"/>
                    <a:pt x="0" y="385483"/>
                  </a:cubicBezTo>
                  <a:cubicBezTo>
                    <a:pt x="-12932" y="221492"/>
                    <a:pt x="-7049" y="162498"/>
                    <a:pt x="0" y="4672"/>
                  </a:cubicBezTo>
                  <a:close/>
                </a:path>
                <a:path w="1279613" h="770965" stroke="0" extrusionOk="0">
                  <a:moveTo>
                    <a:pt x="0" y="4672"/>
                  </a:moveTo>
                  <a:cubicBezTo>
                    <a:pt x="-24" y="1737"/>
                    <a:pt x="2174" y="-249"/>
                    <a:pt x="4672" y="0"/>
                  </a:cubicBezTo>
                  <a:cubicBezTo>
                    <a:pt x="151534" y="27786"/>
                    <a:pt x="454337" y="-19518"/>
                    <a:pt x="614401" y="0"/>
                  </a:cubicBezTo>
                  <a:cubicBezTo>
                    <a:pt x="774465" y="19518"/>
                    <a:pt x="1037887" y="-6955"/>
                    <a:pt x="1274941" y="0"/>
                  </a:cubicBezTo>
                  <a:cubicBezTo>
                    <a:pt x="1277771" y="458"/>
                    <a:pt x="1279613" y="2158"/>
                    <a:pt x="1279613" y="4672"/>
                  </a:cubicBezTo>
                  <a:cubicBezTo>
                    <a:pt x="1274234" y="113782"/>
                    <a:pt x="1286544" y="223303"/>
                    <a:pt x="1279613" y="370250"/>
                  </a:cubicBezTo>
                  <a:cubicBezTo>
                    <a:pt x="1272682" y="517197"/>
                    <a:pt x="1283027" y="646822"/>
                    <a:pt x="1279613" y="766293"/>
                  </a:cubicBezTo>
                  <a:cubicBezTo>
                    <a:pt x="1279764" y="768333"/>
                    <a:pt x="1277651" y="771255"/>
                    <a:pt x="1274941" y="770965"/>
                  </a:cubicBezTo>
                  <a:cubicBezTo>
                    <a:pt x="966478" y="751046"/>
                    <a:pt x="859191" y="772656"/>
                    <a:pt x="652509" y="770965"/>
                  </a:cubicBezTo>
                  <a:cubicBezTo>
                    <a:pt x="445827" y="769274"/>
                    <a:pt x="321349" y="746082"/>
                    <a:pt x="4672" y="770965"/>
                  </a:cubicBezTo>
                  <a:cubicBezTo>
                    <a:pt x="1908" y="771360"/>
                    <a:pt x="-147" y="769067"/>
                    <a:pt x="0" y="766293"/>
                  </a:cubicBezTo>
                  <a:cubicBezTo>
                    <a:pt x="12797" y="687860"/>
                    <a:pt x="-10327" y="485006"/>
                    <a:pt x="0" y="385483"/>
                  </a:cubicBezTo>
                  <a:cubicBezTo>
                    <a:pt x="10327" y="285960"/>
                    <a:pt x="406" y="92416"/>
                    <a:pt x="0" y="4672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4121754831">
                    <a:prstGeom prst="roundRect">
                      <a:avLst>
                        <a:gd name="adj" fmla="val 606"/>
                      </a:avLst>
                    </a:prstGeom>
                    <ask:type>
                      <ask:lineSketchFreehand/>
                    </ask:type>
                    <ask:seed>4121754831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5" name="Upload Here">
              <a:extLst>
                <a:ext uri="{FF2B5EF4-FFF2-40B4-BE49-F238E27FC236}">
                  <a16:creationId xmlns:a16="http://schemas.microsoft.com/office/drawing/2014/main" id="{488B201E-0375-490E-882C-D78B5569813B}"/>
                </a:ext>
              </a:extLst>
            </p:cNvPr>
            <p:cNvGrpSpPr/>
            <p:nvPr/>
          </p:nvGrpSpPr>
          <p:grpSpPr>
            <a:xfrm>
              <a:off x="-226825" y="3997543"/>
              <a:ext cx="905915" cy="191578"/>
              <a:chOff x="7424888" y="8033564"/>
              <a:chExt cx="905915" cy="191578"/>
            </a:xfrm>
          </p:grpSpPr>
          <p:sp>
            <p:nvSpPr>
              <p:cNvPr id="156" name="Upload Here Text">
                <a:extLst>
                  <a:ext uri="{FF2B5EF4-FFF2-40B4-BE49-F238E27FC236}">
                    <a16:creationId xmlns:a16="http://schemas.microsoft.com/office/drawing/2014/main" id="{6728377A-9C0C-4CD2-AC8A-50F25C358DAC}"/>
                  </a:ext>
                </a:extLst>
              </p:cNvPr>
              <p:cNvSpPr txBox="1"/>
              <p:nvPr/>
            </p:nvSpPr>
            <p:spPr>
              <a:xfrm>
                <a:off x="7650467" y="8063559"/>
                <a:ext cx="680336" cy="161583"/>
              </a:xfrm>
              <a:prstGeom prst="rect">
                <a:avLst/>
              </a:prstGeom>
              <a:noFill/>
            </p:spPr>
            <p:txBody>
              <a:bodyPr wrap="square" lIns="0" tIns="0" rIns="0" rtlCol="0" anchor="ctr">
                <a:spAutoFit/>
              </a:bodyPr>
              <a:lstStyle/>
              <a:p>
                <a:r>
                  <a:rPr lang="en-US" sz="750"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rPr>
                  <a:t>Upload Here</a:t>
                </a:r>
              </a:p>
            </p:txBody>
          </p:sp>
          <p:pic>
            <p:nvPicPr>
              <p:cNvPr id="157" name="Picture Icon" descr="Camera">
                <a:extLst>
                  <a:ext uri="{FF2B5EF4-FFF2-40B4-BE49-F238E27FC236}">
                    <a16:creationId xmlns:a16="http://schemas.microsoft.com/office/drawing/2014/main" id="{9F7D15D4-F196-4FBA-9BDD-0A9F0E68D3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424888" y="8033564"/>
                <a:ext cx="171831" cy="171831"/>
              </a:xfrm>
              <a:prstGeom prst="rect">
                <a:avLst/>
              </a:prstGeom>
            </p:spPr>
          </p:pic>
        </p:grpSp>
      </p:grpSp>
      <p:grpSp>
        <p:nvGrpSpPr>
          <p:cNvPr id="159" name="Drag File Here" descr="Drag photo here placeholder">
            <a:extLst>
              <a:ext uri="{FF2B5EF4-FFF2-40B4-BE49-F238E27FC236}">
                <a16:creationId xmlns:a16="http://schemas.microsoft.com/office/drawing/2014/main" id="{019E1EFC-85F4-4DDA-8131-3D73F35FF5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3262183" y="3225615"/>
            <a:ext cx="1279613" cy="770965"/>
            <a:chOff x="7150847" y="7721600"/>
            <a:chExt cx="1279613" cy="770965"/>
          </a:xfrm>
        </p:grpSpPr>
        <p:sp>
          <p:nvSpPr>
            <p:cNvPr id="160" name="Drag File Box Outline">
              <a:extLst>
                <a:ext uri="{FF2B5EF4-FFF2-40B4-BE49-F238E27FC236}">
                  <a16:creationId xmlns:a16="http://schemas.microsoft.com/office/drawing/2014/main" id="{A593BFBD-2A4B-49CF-9CD4-B7777495EB4D}"/>
                </a:ext>
              </a:extLst>
            </p:cNvPr>
            <p:cNvSpPr/>
            <p:nvPr/>
          </p:nvSpPr>
          <p:spPr>
            <a:xfrm>
              <a:off x="7150847" y="7721600"/>
              <a:ext cx="1279613" cy="770965"/>
            </a:xfrm>
            <a:custGeom>
              <a:avLst/>
              <a:gdLst>
                <a:gd name="connsiteX0" fmla="*/ 0 w 1279613"/>
                <a:gd name="connsiteY0" fmla="*/ 4672 h 770965"/>
                <a:gd name="connsiteX1" fmla="*/ 4672 w 1279613"/>
                <a:gd name="connsiteY1" fmla="*/ 0 h 770965"/>
                <a:gd name="connsiteX2" fmla="*/ 652509 w 1279613"/>
                <a:gd name="connsiteY2" fmla="*/ 0 h 770965"/>
                <a:gd name="connsiteX3" fmla="*/ 1274941 w 1279613"/>
                <a:gd name="connsiteY3" fmla="*/ 0 h 770965"/>
                <a:gd name="connsiteX4" fmla="*/ 1279613 w 1279613"/>
                <a:gd name="connsiteY4" fmla="*/ 4672 h 770965"/>
                <a:gd name="connsiteX5" fmla="*/ 1279613 w 1279613"/>
                <a:gd name="connsiteY5" fmla="*/ 385483 h 770965"/>
                <a:gd name="connsiteX6" fmla="*/ 1279613 w 1279613"/>
                <a:gd name="connsiteY6" fmla="*/ 766293 h 770965"/>
                <a:gd name="connsiteX7" fmla="*/ 1274941 w 1279613"/>
                <a:gd name="connsiteY7" fmla="*/ 770965 h 770965"/>
                <a:gd name="connsiteX8" fmla="*/ 652509 w 1279613"/>
                <a:gd name="connsiteY8" fmla="*/ 770965 h 770965"/>
                <a:gd name="connsiteX9" fmla="*/ 4672 w 1279613"/>
                <a:gd name="connsiteY9" fmla="*/ 770965 h 770965"/>
                <a:gd name="connsiteX10" fmla="*/ 0 w 1279613"/>
                <a:gd name="connsiteY10" fmla="*/ 766293 h 770965"/>
                <a:gd name="connsiteX11" fmla="*/ 0 w 1279613"/>
                <a:gd name="connsiteY11" fmla="*/ 385483 h 770965"/>
                <a:gd name="connsiteX12" fmla="*/ 0 w 1279613"/>
                <a:gd name="connsiteY12" fmla="*/ 4672 h 77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9613" h="770965" fill="none" extrusionOk="0">
                  <a:moveTo>
                    <a:pt x="0" y="4672"/>
                  </a:moveTo>
                  <a:cubicBezTo>
                    <a:pt x="-109" y="2110"/>
                    <a:pt x="1861" y="64"/>
                    <a:pt x="4672" y="0"/>
                  </a:cubicBezTo>
                  <a:cubicBezTo>
                    <a:pt x="168378" y="14292"/>
                    <a:pt x="519265" y="-19746"/>
                    <a:pt x="652509" y="0"/>
                  </a:cubicBezTo>
                  <a:cubicBezTo>
                    <a:pt x="785753" y="19746"/>
                    <a:pt x="1121813" y="4644"/>
                    <a:pt x="1274941" y="0"/>
                  </a:cubicBezTo>
                  <a:cubicBezTo>
                    <a:pt x="1277888" y="-41"/>
                    <a:pt x="1279345" y="2525"/>
                    <a:pt x="1279613" y="4672"/>
                  </a:cubicBezTo>
                  <a:cubicBezTo>
                    <a:pt x="1264663" y="152314"/>
                    <a:pt x="1285670" y="257041"/>
                    <a:pt x="1279613" y="385483"/>
                  </a:cubicBezTo>
                  <a:cubicBezTo>
                    <a:pt x="1273556" y="513925"/>
                    <a:pt x="1294810" y="584968"/>
                    <a:pt x="1279613" y="766293"/>
                  </a:cubicBezTo>
                  <a:cubicBezTo>
                    <a:pt x="1279786" y="769422"/>
                    <a:pt x="1277390" y="771213"/>
                    <a:pt x="1274941" y="770965"/>
                  </a:cubicBezTo>
                  <a:cubicBezTo>
                    <a:pt x="1080345" y="778933"/>
                    <a:pt x="821787" y="771430"/>
                    <a:pt x="652509" y="770965"/>
                  </a:cubicBezTo>
                  <a:cubicBezTo>
                    <a:pt x="483231" y="770500"/>
                    <a:pt x="221454" y="799350"/>
                    <a:pt x="4672" y="770965"/>
                  </a:cubicBezTo>
                  <a:cubicBezTo>
                    <a:pt x="2270" y="770820"/>
                    <a:pt x="421" y="768885"/>
                    <a:pt x="0" y="766293"/>
                  </a:cubicBezTo>
                  <a:cubicBezTo>
                    <a:pt x="-15731" y="604756"/>
                    <a:pt x="12932" y="549474"/>
                    <a:pt x="0" y="385483"/>
                  </a:cubicBezTo>
                  <a:cubicBezTo>
                    <a:pt x="-12932" y="221492"/>
                    <a:pt x="-7049" y="162498"/>
                    <a:pt x="0" y="4672"/>
                  </a:cubicBezTo>
                  <a:close/>
                </a:path>
                <a:path w="1279613" h="770965" stroke="0" extrusionOk="0">
                  <a:moveTo>
                    <a:pt x="0" y="4672"/>
                  </a:moveTo>
                  <a:cubicBezTo>
                    <a:pt x="-24" y="1737"/>
                    <a:pt x="2174" y="-249"/>
                    <a:pt x="4672" y="0"/>
                  </a:cubicBezTo>
                  <a:cubicBezTo>
                    <a:pt x="151534" y="27786"/>
                    <a:pt x="454337" y="-19518"/>
                    <a:pt x="614401" y="0"/>
                  </a:cubicBezTo>
                  <a:cubicBezTo>
                    <a:pt x="774465" y="19518"/>
                    <a:pt x="1037887" y="-6955"/>
                    <a:pt x="1274941" y="0"/>
                  </a:cubicBezTo>
                  <a:cubicBezTo>
                    <a:pt x="1277771" y="458"/>
                    <a:pt x="1279613" y="2158"/>
                    <a:pt x="1279613" y="4672"/>
                  </a:cubicBezTo>
                  <a:cubicBezTo>
                    <a:pt x="1274234" y="113782"/>
                    <a:pt x="1286544" y="223303"/>
                    <a:pt x="1279613" y="370250"/>
                  </a:cubicBezTo>
                  <a:cubicBezTo>
                    <a:pt x="1272682" y="517197"/>
                    <a:pt x="1283027" y="646822"/>
                    <a:pt x="1279613" y="766293"/>
                  </a:cubicBezTo>
                  <a:cubicBezTo>
                    <a:pt x="1279764" y="768333"/>
                    <a:pt x="1277651" y="771255"/>
                    <a:pt x="1274941" y="770965"/>
                  </a:cubicBezTo>
                  <a:cubicBezTo>
                    <a:pt x="966478" y="751046"/>
                    <a:pt x="859191" y="772656"/>
                    <a:pt x="652509" y="770965"/>
                  </a:cubicBezTo>
                  <a:cubicBezTo>
                    <a:pt x="445827" y="769274"/>
                    <a:pt x="321349" y="746082"/>
                    <a:pt x="4672" y="770965"/>
                  </a:cubicBezTo>
                  <a:cubicBezTo>
                    <a:pt x="1908" y="771360"/>
                    <a:pt x="-147" y="769067"/>
                    <a:pt x="0" y="766293"/>
                  </a:cubicBezTo>
                  <a:cubicBezTo>
                    <a:pt x="12797" y="687860"/>
                    <a:pt x="-10327" y="485006"/>
                    <a:pt x="0" y="385483"/>
                  </a:cubicBezTo>
                  <a:cubicBezTo>
                    <a:pt x="10327" y="285960"/>
                    <a:pt x="406" y="92416"/>
                    <a:pt x="0" y="4672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4121754831">
                    <a:prstGeom prst="roundRect">
                      <a:avLst>
                        <a:gd name="adj" fmla="val 606"/>
                      </a:avLst>
                    </a:prstGeom>
                    <ask:type>
                      <ask:lineSketchFreehand/>
                    </ask:type>
                    <ask:seed>4121754831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Drag File Here Text">
              <a:extLst>
                <a:ext uri="{FF2B5EF4-FFF2-40B4-BE49-F238E27FC236}">
                  <a16:creationId xmlns:a16="http://schemas.microsoft.com/office/drawing/2014/main" id="{D73F464F-1DF2-49B4-998D-07E2DC4DF011}"/>
                </a:ext>
              </a:extLst>
            </p:cNvPr>
            <p:cNvSpPr txBox="1"/>
            <p:nvPr/>
          </p:nvSpPr>
          <p:spPr>
            <a:xfrm>
              <a:off x="7314328" y="8054877"/>
              <a:ext cx="914400" cy="161583"/>
            </a:xfrm>
            <a:prstGeom prst="rect">
              <a:avLst/>
            </a:prstGeom>
            <a:noFill/>
          </p:spPr>
          <p:txBody>
            <a:bodyPr wrap="square" lIns="0" tIns="0" rIns="0" rtlCol="0" anchor="ctr">
              <a:noAutofit/>
            </a:bodyPr>
            <a:lstStyle/>
            <a:p>
              <a:pPr algn="ctr"/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Drag File Here</a:t>
              </a:r>
            </a:p>
          </p:txBody>
        </p:sp>
      </p:grpSp>
      <p:grpSp>
        <p:nvGrpSpPr>
          <p:cNvPr id="162" name="Slider" descr="Slider">
            <a:extLst>
              <a:ext uri="{FF2B5EF4-FFF2-40B4-BE49-F238E27FC236}">
                <a16:creationId xmlns:a16="http://schemas.microsoft.com/office/drawing/2014/main" id="{BA907DE9-D76B-484B-B278-05A60D56DDAA}"/>
              </a:ext>
            </a:extLst>
          </p:cNvPr>
          <p:cNvGrpSpPr/>
          <p:nvPr/>
        </p:nvGrpSpPr>
        <p:grpSpPr>
          <a:xfrm>
            <a:off x="3287056" y="2851150"/>
            <a:ext cx="1723132" cy="152781"/>
            <a:chOff x="9040141" y="9776591"/>
            <a:chExt cx="1683357" cy="128016"/>
          </a:xfrm>
        </p:grpSpPr>
        <p:sp>
          <p:nvSpPr>
            <p:cNvPr id="163" name="Slider Background">
              <a:extLst>
                <a:ext uri="{FF2B5EF4-FFF2-40B4-BE49-F238E27FC236}">
                  <a16:creationId xmlns:a16="http://schemas.microsoft.com/office/drawing/2014/main" id="{BC6AEFA8-993C-4BA1-A59E-7ED295464CD0}"/>
                </a:ext>
              </a:extLst>
            </p:cNvPr>
            <p:cNvSpPr/>
            <p:nvPr/>
          </p:nvSpPr>
          <p:spPr>
            <a:xfrm>
              <a:off x="9040982" y="9811524"/>
              <a:ext cx="1682516" cy="54864"/>
            </a:xfrm>
            <a:custGeom>
              <a:avLst/>
              <a:gdLst>
                <a:gd name="connsiteX0" fmla="*/ 0 w 1682516"/>
                <a:gd name="connsiteY0" fmla="*/ 27432 h 54864"/>
                <a:gd name="connsiteX1" fmla="*/ 27432 w 1682516"/>
                <a:gd name="connsiteY1" fmla="*/ 0 h 54864"/>
                <a:gd name="connsiteX2" fmla="*/ 602536 w 1682516"/>
                <a:gd name="connsiteY2" fmla="*/ 0 h 54864"/>
                <a:gd name="connsiteX3" fmla="*/ 1177639 w 1682516"/>
                <a:gd name="connsiteY3" fmla="*/ 0 h 54864"/>
                <a:gd name="connsiteX4" fmla="*/ 1655084 w 1682516"/>
                <a:gd name="connsiteY4" fmla="*/ 0 h 54864"/>
                <a:gd name="connsiteX5" fmla="*/ 1682516 w 1682516"/>
                <a:gd name="connsiteY5" fmla="*/ 27432 h 54864"/>
                <a:gd name="connsiteX6" fmla="*/ 1682516 w 1682516"/>
                <a:gd name="connsiteY6" fmla="*/ 27432 h 54864"/>
                <a:gd name="connsiteX7" fmla="*/ 1655084 w 1682516"/>
                <a:gd name="connsiteY7" fmla="*/ 54864 h 54864"/>
                <a:gd name="connsiteX8" fmla="*/ 1161363 w 1682516"/>
                <a:gd name="connsiteY8" fmla="*/ 54864 h 54864"/>
                <a:gd name="connsiteX9" fmla="*/ 586259 w 1682516"/>
                <a:gd name="connsiteY9" fmla="*/ 54864 h 54864"/>
                <a:gd name="connsiteX10" fmla="*/ 27432 w 1682516"/>
                <a:gd name="connsiteY10" fmla="*/ 54864 h 54864"/>
                <a:gd name="connsiteX11" fmla="*/ 0 w 1682516"/>
                <a:gd name="connsiteY11" fmla="*/ 27432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82516" h="54864" fill="none" extrusionOk="0">
                  <a:moveTo>
                    <a:pt x="0" y="27432"/>
                  </a:moveTo>
                  <a:cubicBezTo>
                    <a:pt x="263" y="15011"/>
                    <a:pt x="14036" y="2701"/>
                    <a:pt x="27432" y="0"/>
                  </a:cubicBezTo>
                  <a:cubicBezTo>
                    <a:pt x="210825" y="3674"/>
                    <a:pt x="409597" y="-1890"/>
                    <a:pt x="602536" y="0"/>
                  </a:cubicBezTo>
                  <a:cubicBezTo>
                    <a:pt x="795475" y="1890"/>
                    <a:pt x="976802" y="14985"/>
                    <a:pt x="1177639" y="0"/>
                  </a:cubicBezTo>
                  <a:cubicBezTo>
                    <a:pt x="1378476" y="-14985"/>
                    <a:pt x="1485912" y="3088"/>
                    <a:pt x="1655084" y="0"/>
                  </a:cubicBezTo>
                  <a:cubicBezTo>
                    <a:pt x="1668832" y="-2095"/>
                    <a:pt x="1681700" y="15352"/>
                    <a:pt x="1682516" y="27432"/>
                  </a:cubicBezTo>
                  <a:lnTo>
                    <a:pt x="1682516" y="27432"/>
                  </a:lnTo>
                  <a:cubicBezTo>
                    <a:pt x="1681756" y="40295"/>
                    <a:pt x="1672429" y="54418"/>
                    <a:pt x="1655084" y="54864"/>
                  </a:cubicBezTo>
                  <a:cubicBezTo>
                    <a:pt x="1497790" y="52206"/>
                    <a:pt x="1264831" y="48645"/>
                    <a:pt x="1161363" y="54864"/>
                  </a:cubicBezTo>
                  <a:cubicBezTo>
                    <a:pt x="1057895" y="61083"/>
                    <a:pt x="729036" y="64864"/>
                    <a:pt x="586259" y="54864"/>
                  </a:cubicBezTo>
                  <a:cubicBezTo>
                    <a:pt x="443482" y="44864"/>
                    <a:pt x="274959" y="42407"/>
                    <a:pt x="27432" y="54864"/>
                  </a:cubicBezTo>
                  <a:cubicBezTo>
                    <a:pt x="13189" y="56660"/>
                    <a:pt x="-1137" y="43182"/>
                    <a:pt x="0" y="27432"/>
                  </a:cubicBezTo>
                  <a:close/>
                </a:path>
                <a:path w="1682516" h="54864" stroke="0" extrusionOk="0">
                  <a:moveTo>
                    <a:pt x="0" y="27432"/>
                  </a:moveTo>
                  <a:cubicBezTo>
                    <a:pt x="-328" y="12080"/>
                    <a:pt x="11229" y="395"/>
                    <a:pt x="27432" y="0"/>
                  </a:cubicBezTo>
                  <a:cubicBezTo>
                    <a:pt x="288430" y="-21545"/>
                    <a:pt x="420188" y="-8768"/>
                    <a:pt x="602536" y="0"/>
                  </a:cubicBezTo>
                  <a:cubicBezTo>
                    <a:pt x="784884" y="8768"/>
                    <a:pt x="1021528" y="-18315"/>
                    <a:pt x="1128810" y="0"/>
                  </a:cubicBezTo>
                  <a:cubicBezTo>
                    <a:pt x="1236092" y="18315"/>
                    <a:pt x="1503586" y="24309"/>
                    <a:pt x="1655084" y="0"/>
                  </a:cubicBezTo>
                  <a:cubicBezTo>
                    <a:pt x="1669997" y="-763"/>
                    <a:pt x="1682854" y="11032"/>
                    <a:pt x="1682516" y="27432"/>
                  </a:cubicBezTo>
                  <a:lnTo>
                    <a:pt x="1682516" y="27432"/>
                  </a:lnTo>
                  <a:cubicBezTo>
                    <a:pt x="1680933" y="41544"/>
                    <a:pt x="1671001" y="53616"/>
                    <a:pt x="1655084" y="54864"/>
                  </a:cubicBezTo>
                  <a:cubicBezTo>
                    <a:pt x="1523476" y="72127"/>
                    <a:pt x="1319793" y="30964"/>
                    <a:pt x="1079980" y="54864"/>
                  </a:cubicBezTo>
                  <a:cubicBezTo>
                    <a:pt x="840167" y="78764"/>
                    <a:pt x="677306" y="47319"/>
                    <a:pt x="569983" y="54864"/>
                  </a:cubicBezTo>
                  <a:cubicBezTo>
                    <a:pt x="462660" y="62409"/>
                    <a:pt x="176556" y="42112"/>
                    <a:pt x="27432" y="54864"/>
                  </a:cubicBezTo>
                  <a:cubicBezTo>
                    <a:pt x="13331" y="55722"/>
                    <a:pt x="841" y="43834"/>
                    <a:pt x="0" y="27432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>
                        <a:gd name="adj" fmla="val 50000"/>
                      </a:avLst>
                    </a:prstGeom>
                    <ask:type>
                      <ask:lineSketchFreehand/>
                    </ask:type>
                    <ask:seed>1219033472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Slider Line">
              <a:extLst>
                <a:ext uri="{FF2B5EF4-FFF2-40B4-BE49-F238E27FC236}">
                  <a16:creationId xmlns:a16="http://schemas.microsoft.com/office/drawing/2014/main" id="{C7F814B9-5609-4AB8-B60D-EDD1788CFA78}"/>
                </a:ext>
              </a:extLst>
            </p:cNvPr>
            <p:cNvSpPr/>
            <p:nvPr/>
          </p:nvSpPr>
          <p:spPr>
            <a:xfrm>
              <a:off x="9040141" y="9809928"/>
              <a:ext cx="1071837" cy="55960"/>
            </a:xfrm>
            <a:custGeom>
              <a:avLst/>
              <a:gdLst>
                <a:gd name="connsiteX0" fmla="*/ 0 w 1071837"/>
                <a:gd name="connsiteY0" fmla="*/ 27980 h 55960"/>
                <a:gd name="connsiteX1" fmla="*/ 27980 w 1071837"/>
                <a:gd name="connsiteY1" fmla="*/ 0 h 55960"/>
                <a:gd name="connsiteX2" fmla="*/ 546077 w 1071837"/>
                <a:gd name="connsiteY2" fmla="*/ 0 h 55960"/>
                <a:gd name="connsiteX3" fmla="*/ 1043857 w 1071837"/>
                <a:gd name="connsiteY3" fmla="*/ 0 h 55960"/>
                <a:gd name="connsiteX4" fmla="*/ 1071837 w 1071837"/>
                <a:gd name="connsiteY4" fmla="*/ 27980 h 55960"/>
                <a:gd name="connsiteX5" fmla="*/ 1071837 w 1071837"/>
                <a:gd name="connsiteY5" fmla="*/ 27980 h 55960"/>
                <a:gd name="connsiteX6" fmla="*/ 1043857 w 1071837"/>
                <a:gd name="connsiteY6" fmla="*/ 55960 h 55960"/>
                <a:gd name="connsiteX7" fmla="*/ 566395 w 1071837"/>
                <a:gd name="connsiteY7" fmla="*/ 55960 h 55960"/>
                <a:gd name="connsiteX8" fmla="*/ 27980 w 1071837"/>
                <a:gd name="connsiteY8" fmla="*/ 55960 h 55960"/>
                <a:gd name="connsiteX9" fmla="*/ 0 w 1071837"/>
                <a:gd name="connsiteY9" fmla="*/ 27980 h 55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1837" h="55960" fill="none" extrusionOk="0">
                  <a:moveTo>
                    <a:pt x="0" y="27980"/>
                  </a:moveTo>
                  <a:cubicBezTo>
                    <a:pt x="1644" y="11917"/>
                    <a:pt x="12813" y="299"/>
                    <a:pt x="27980" y="0"/>
                  </a:cubicBezTo>
                  <a:cubicBezTo>
                    <a:pt x="270277" y="-7182"/>
                    <a:pt x="348831" y="-15900"/>
                    <a:pt x="546077" y="0"/>
                  </a:cubicBezTo>
                  <a:cubicBezTo>
                    <a:pt x="743323" y="15900"/>
                    <a:pt x="889059" y="-9530"/>
                    <a:pt x="1043857" y="0"/>
                  </a:cubicBezTo>
                  <a:cubicBezTo>
                    <a:pt x="1060242" y="926"/>
                    <a:pt x="1073421" y="14058"/>
                    <a:pt x="1071837" y="27980"/>
                  </a:cubicBezTo>
                  <a:lnTo>
                    <a:pt x="1071837" y="27980"/>
                  </a:lnTo>
                  <a:cubicBezTo>
                    <a:pt x="1070877" y="42464"/>
                    <a:pt x="1057155" y="58997"/>
                    <a:pt x="1043857" y="55960"/>
                  </a:cubicBezTo>
                  <a:cubicBezTo>
                    <a:pt x="852743" y="36346"/>
                    <a:pt x="782111" y="45234"/>
                    <a:pt x="566395" y="55960"/>
                  </a:cubicBezTo>
                  <a:cubicBezTo>
                    <a:pt x="350679" y="66686"/>
                    <a:pt x="215461" y="31690"/>
                    <a:pt x="27980" y="55960"/>
                  </a:cubicBezTo>
                  <a:cubicBezTo>
                    <a:pt x="11327" y="54838"/>
                    <a:pt x="848" y="40669"/>
                    <a:pt x="0" y="27980"/>
                  </a:cubicBezTo>
                  <a:close/>
                </a:path>
                <a:path w="1071837" h="55960" stroke="0" extrusionOk="0">
                  <a:moveTo>
                    <a:pt x="0" y="27980"/>
                  </a:moveTo>
                  <a:cubicBezTo>
                    <a:pt x="-1353" y="11749"/>
                    <a:pt x="12570" y="-1312"/>
                    <a:pt x="27980" y="0"/>
                  </a:cubicBezTo>
                  <a:cubicBezTo>
                    <a:pt x="210082" y="9500"/>
                    <a:pt x="296652" y="23027"/>
                    <a:pt x="556236" y="0"/>
                  </a:cubicBezTo>
                  <a:cubicBezTo>
                    <a:pt x="815820" y="-23027"/>
                    <a:pt x="918553" y="-842"/>
                    <a:pt x="1043857" y="0"/>
                  </a:cubicBezTo>
                  <a:cubicBezTo>
                    <a:pt x="1062010" y="2509"/>
                    <a:pt x="1072110" y="13141"/>
                    <a:pt x="1071837" y="27980"/>
                  </a:cubicBezTo>
                  <a:lnTo>
                    <a:pt x="1071837" y="27980"/>
                  </a:lnTo>
                  <a:cubicBezTo>
                    <a:pt x="1071953" y="44604"/>
                    <a:pt x="1056880" y="57889"/>
                    <a:pt x="1043857" y="55960"/>
                  </a:cubicBezTo>
                  <a:cubicBezTo>
                    <a:pt x="790602" y="68341"/>
                    <a:pt x="657542" y="36972"/>
                    <a:pt x="535919" y="55960"/>
                  </a:cubicBezTo>
                  <a:cubicBezTo>
                    <a:pt x="414296" y="74948"/>
                    <a:pt x="241776" y="65372"/>
                    <a:pt x="27980" y="55960"/>
                  </a:cubicBezTo>
                  <a:cubicBezTo>
                    <a:pt x="9961" y="55450"/>
                    <a:pt x="3329" y="42808"/>
                    <a:pt x="0" y="2798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  <a:extLst>
                <a:ext uri="{C807C97D-BFC1-408E-A445-0C87EB9F89A2}">
                  <ask:lineSketchStyleProps xmlns:ask="http://schemas.microsoft.com/office/drawing/2018/sketchyshapes" sd="782294884">
                    <a:prstGeom prst="roundRect">
                      <a:avLst>
                        <a:gd name="adj" fmla="val 50000"/>
                      </a:avLst>
                    </a:prstGeom>
                    <ask:type>
                      <ask:lineSketchFreehand/>
                    </ask:type>
                    <ask:seed>782294884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Slider Button">
              <a:extLst>
                <a:ext uri="{FF2B5EF4-FFF2-40B4-BE49-F238E27FC236}">
                  <a16:creationId xmlns:a16="http://schemas.microsoft.com/office/drawing/2014/main" id="{26337220-2A2C-43DE-A09F-F2F850376A3B}"/>
                </a:ext>
              </a:extLst>
            </p:cNvPr>
            <p:cNvSpPr/>
            <p:nvPr/>
          </p:nvSpPr>
          <p:spPr>
            <a:xfrm>
              <a:off x="10032507" y="9776591"/>
              <a:ext cx="128016" cy="128016"/>
            </a:xfrm>
            <a:custGeom>
              <a:avLst/>
              <a:gdLst>
                <a:gd name="connsiteX0" fmla="*/ 0 w 128016"/>
                <a:gd name="connsiteY0" fmla="*/ 64008 h 128016"/>
                <a:gd name="connsiteX1" fmla="*/ 64008 w 128016"/>
                <a:gd name="connsiteY1" fmla="*/ 0 h 128016"/>
                <a:gd name="connsiteX2" fmla="*/ 128016 w 128016"/>
                <a:gd name="connsiteY2" fmla="*/ 64008 h 128016"/>
                <a:gd name="connsiteX3" fmla="*/ 64008 w 128016"/>
                <a:gd name="connsiteY3" fmla="*/ 128016 h 128016"/>
                <a:gd name="connsiteX4" fmla="*/ 0 w 128016"/>
                <a:gd name="connsiteY4" fmla="*/ 64008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16" h="128016" fill="none" extrusionOk="0">
                  <a:moveTo>
                    <a:pt x="0" y="64008"/>
                  </a:moveTo>
                  <a:cubicBezTo>
                    <a:pt x="176" y="30442"/>
                    <a:pt x="27806" y="676"/>
                    <a:pt x="64008" y="0"/>
                  </a:cubicBezTo>
                  <a:cubicBezTo>
                    <a:pt x="103017" y="6192"/>
                    <a:pt x="125044" y="28305"/>
                    <a:pt x="128016" y="64008"/>
                  </a:cubicBezTo>
                  <a:cubicBezTo>
                    <a:pt x="128690" y="101197"/>
                    <a:pt x="103070" y="134795"/>
                    <a:pt x="64008" y="128016"/>
                  </a:cubicBezTo>
                  <a:cubicBezTo>
                    <a:pt x="25495" y="127388"/>
                    <a:pt x="5968" y="98239"/>
                    <a:pt x="0" y="64008"/>
                  </a:cubicBezTo>
                  <a:close/>
                </a:path>
                <a:path w="128016" h="128016" stroke="0" extrusionOk="0">
                  <a:moveTo>
                    <a:pt x="0" y="64008"/>
                  </a:moveTo>
                  <a:cubicBezTo>
                    <a:pt x="-2406" y="27274"/>
                    <a:pt x="28770" y="-3453"/>
                    <a:pt x="64008" y="0"/>
                  </a:cubicBezTo>
                  <a:cubicBezTo>
                    <a:pt x="95673" y="-4909"/>
                    <a:pt x="124812" y="31387"/>
                    <a:pt x="128016" y="64008"/>
                  </a:cubicBezTo>
                  <a:cubicBezTo>
                    <a:pt x="134142" y="104610"/>
                    <a:pt x="98815" y="125310"/>
                    <a:pt x="64008" y="128016"/>
                  </a:cubicBezTo>
                  <a:cubicBezTo>
                    <a:pt x="34506" y="133452"/>
                    <a:pt x="780" y="101112"/>
                    <a:pt x="0" y="6400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  <a:extLst>
                <a:ext uri="{C807C97D-BFC1-408E-A445-0C87EB9F89A2}">
                  <ask:lineSketchStyleProps xmlns:ask="http://schemas.microsoft.com/office/drawing/2018/sketchyshapes" sd="782294884">
                    <a:prstGeom prst="ellipse">
                      <a:avLst/>
                    </a:prstGeom>
                    <ask:type>
                      <ask:lineSketchFreehand/>
                    </ask:type>
                    <ask:seed>782294884</ask:seed>
                  </ask:lineSketchStyleProps>
                </a:ext>
              </a:extLst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6" name="Selected Outline Button">
            <a:extLst>
              <a:ext uri="{FF2B5EF4-FFF2-40B4-BE49-F238E27FC236}">
                <a16:creationId xmlns:a16="http://schemas.microsoft.com/office/drawing/2014/main" id="{D34D89DF-59C6-4215-AB8B-A06FC42CCC6F}"/>
              </a:ext>
            </a:extLst>
          </p:cNvPr>
          <p:cNvSpPr/>
          <p:nvPr/>
        </p:nvSpPr>
        <p:spPr>
          <a:xfrm>
            <a:off x="3262759" y="2447285"/>
            <a:ext cx="1213585" cy="236196"/>
          </a:xfrm>
          <a:custGeom>
            <a:avLst/>
            <a:gdLst>
              <a:gd name="connsiteX0" fmla="*/ 0 w 1213585"/>
              <a:gd name="connsiteY0" fmla="*/ 14840 h 236196"/>
              <a:gd name="connsiteX1" fmla="*/ 14840 w 1213585"/>
              <a:gd name="connsiteY1" fmla="*/ 0 h 236196"/>
              <a:gd name="connsiteX2" fmla="*/ 630471 w 1213585"/>
              <a:gd name="connsiteY2" fmla="*/ 0 h 236196"/>
              <a:gd name="connsiteX3" fmla="*/ 1198745 w 1213585"/>
              <a:gd name="connsiteY3" fmla="*/ 0 h 236196"/>
              <a:gd name="connsiteX4" fmla="*/ 1213585 w 1213585"/>
              <a:gd name="connsiteY4" fmla="*/ 14840 h 236196"/>
              <a:gd name="connsiteX5" fmla="*/ 1213585 w 1213585"/>
              <a:gd name="connsiteY5" fmla="*/ 221356 h 236196"/>
              <a:gd name="connsiteX6" fmla="*/ 1198745 w 1213585"/>
              <a:gd name="connsiteY6" fmla="*/ 236196 h 236196"/>
              <a:gd name="connsiteX7" fmla="*/ 606793 w 1213585"/>
              <a:gd name="connsiteY7" fmla="*/ 236196 h 236196"/>
              <a:gd name="connsiteX8" fmla="*/ 14840 w 1213585"/>
              <a:gd name="connsiteY8" fmla="*/ 236196 h 236196"/>
              <a:gd name="connsiteX9" fmla="*/ 0 w 1213585"/>
              <a:gd name="connsiteY9" fmla="*/ 221356 h 236196"/>
              <a:gd name="connsiteX10" fmla="*/ 0 w 1213585"/>
              <a:gd name="connsiteY10" fmla="*/ 14840 h 23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3585" h="236196" extrusionOk="0">
                <a:moveTo>
                  <a:pt x="0" y="14840"/>
                </a:moveTo>
                <a:cubicBezTo>
                  <a:pt x="-1153" y="5933"/>
                  <a:pt x="5044" y="600"/>
                  <a:pt x="14840" y="0"/>
                </a:cubicBezTo>
                <a:cubicBezTo>
                  <a:pt x="245764" y="-17497"/>
                  <a:pt x="470524" y="1026"/>
                  <a:pt x="630471" y="0"/>
                </a:cubicBezTo>
                <a:cubicBezTo>
                  <a:pt x="790418" y="-1026"/>
                  <a:pt x="1043067" y="-11074"/>
                  <a:pt x="1198745" y="0"/>
                </a:cubicBezTo>
                <a:cubicBezTo>
                  <a:pt x="1205320" y="-887"/>
                  <a:pt x="1214164" y="6921"/>
                  <a:pt x="1213585" y="14840"/>
                </a:cubicBezTo>
                <a:cubicBezTo>
                  <a:pt x="1207032" y="58950"/>
                  <a:pt x="1216942" y="137827"/>
                  <a:pt x="1213585" y="221356"/>
                </a:cubicBezTo>
                <a:cubicBezTo>
                  <a:pt x="1213956" y="228948"/>
                  <a:pt x="1205922" y="237091"/>
                  <a:pt x="1198745" y="236196"/>
                </a:cubicBezTo>
                <a:cubicBezTo>
                  <a:pt x="1004547" y="215178"/>
                  <a:pt x="876034" y="254971"/>
                  <a:pt x="606793" y="236196"/>
                </a:cubicBezTo>
                <a:cubicBezTo>
                  <a:pt x="337552" y="217421"/>
                  <a:pt x="136590" y="254137"/>
                  <a:pt x="14840" y="236196"/>
                </a:cubicBezTo>
                <a:cubicBezTo>
                  <a:pt x="4960" y="236100"/>
                  <a:pt x="124" y="229213"/>
                  <a:pt x="0" y="221356"/>
                </a:cubicBezTo>
                <a:cubicBezTo>
                  <a:pt x="-2853" y="160489"/>
                  <a:pt x="9699" y="105884"/>
                  <a:pt x="0" y="1484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6283"/>
                    </a:avLst>
                  </a:prstGeom>
                  <ask:type>
                    <ask:lineSketchFreehand/>
                  </ask:type>
                  <ask:seed>1219033472</ask:seed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spc="20">
                <a:solidFill>
                  <a:schemeClr val="bg1">
                    <a:lumMod val="75000"/>
                  </a:schemeClr>
                </a:solidFill>
              </a:rPr>
              <a:t>Button</a:t>
            </a:r>
          </a:p>
        </p:txBody>
      </p:sp>
      <p:sp>
        <p:nvSpPr>
          <p:cNvPr id="167" name="Outline Button">
            <a:extLst>
              <a:ext uri="{FF2B5EF4-FFF2-40B4-BE49-F238E27FC236}">
                <a16:creationId xmlns:a16="http://schemas.microsoft.com/office/drawing/2014/main" id="{F625316A-5604-44A0-A557-150A014AE715}"/>
              </a:ext>
            </a:extLst>
          </p:cNvPr>
          <p:cNvSpPr/>
          <p:nvPr/>
        </p:nvSpPr>
        <p:spPr>
          <a:xfrm>
            <a:off x="3262759" y="2144952"/>
            <a:ext cx="1213585" cy="236196"/>
          </a:xfrm>
          <a:custGeom>
            <a:avLst/>
            <a:gdLst>
              <a:gd name="connsiteX0" fmla="*/ 0 w 1213585"/>
              <a:gd name="connsiteY0" fmla="*/ 14840 h 236196"/>
              <a:gd name="connsiteX1" fmla="*/ 14840 w 1213585"/>
              <a:gd name="connsiteY1" fmla="*/ 0 h 236196"/>
              <a:gd name="connsiteX2" fmla="*/ 630471 w 1213585"/>
              <a:gd name="connsiteY2" fmla="*/ 0 h 236196"/>
              <a:gd name="connsiteX3" fmla="*/ 1198745 w 1213585"/>
              <a:gd name="connsiteY3" fmla="*/ 0 h 236196"/>
              <a:gd name="connsiteX4" fmla="*/ 1213585 w 1213585"/>
              <a:gd name="connsiteY4" fmla="*/ 14840 h 236196"/>
              <a:gd name="connsiteX5" fmla="*/ 1213585 w 1213585"/>
              <a:gd name="connsiteY5" fmla="*/ 221356 h 236196"/>
              <a:gd name="connsiteX6" fmla="*/ 1198745 w 1213585"/>
              <a:gd name="connsiteY6" fmla="*/ 236196 h 236196"/>
              <a:gd name="connsiteX7" fmla="*/ 606793 w 1213585"/>
              <a:gd name="connsiteY7" fmla="*/ 236196 h 236196"/>
              <a:gd name="connsiteX8" fmla="*/ 14840 w 1213585"/>
              <a:gd name="connsiteY8" fmla="*/ 236196 h 236196"/>
              <a:gd name="connsiteX9" fmla="*/ 0 w 1213585"/>
              <a:gd name="connsiteY9" fmla="*/ 221356 h 236196"/>
              <a:gd name="connsiteX10" fmla="*/ 0 w 1213585"/>
              <a:gd name="connsiteY10" fmla="*/ 14840 h 23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3585" h="236196" extrusionOk="0">
                <a:moveTo>
                  <a:pt x="0" y="14840"/>
                </a:moveTo>
                <a:cubicBezTo>
                  <a:pt x="-1153" y="5933"/>
                  <a:pt x="5044" y="600"/>
                  <a:pt x="14840" y="0"/>
                </a:cubicBezTo>
                <a:cubicBezTo>
                  <a:pt x="245764" y="-17497"/>
                  <a:pt x="470524" y="1026"/>
                  <a:pt x="630471" y="0"/>
                </a:cubicBezTo>
                <a:cubicBezTo>
                  <a:pt x="790418" y="-1026"/>
                  <a:pt x="1043067" y="-11074"/>
                  <a:pt x="1198745" y="0"/>
                </a:cubicBezTo>
                <a:cubicBezTo>
                  <a:pt x="1205320" y="-887"/>
                  <a:pt x="1214164" y="6921"/>
                  <a:pt x="1213585" y="14840"/>
                </a:cubicBezTo>
                <a:cubicBezTo>
                  <a:pt x="1207032" y="58950"/>
                  <a:pt x="1216942" y="137827"/>
                  <a:pt x="1213585" y="221356"/>
                </a:cubicBezTo>
                <a:cubicBezTo>
                  <a:pt x="1213956" y="228948"/>
                  <a:pt x="1205922" y="237091"/>
                  <a:pt x="1198745" y="236196"/>
                </a:cubicBezTo>
                <a:cubicBezTo>
                  <a:pt x="1004547" y="215178"/>
                  <a:pt x="876034" y="254971"/>
                  <a:pt x="606793" y="236196"/>
                </a:cubicBezTo>
                <a:cubicBezTo>
                  <a:pt x="337552" y="217421"/>
                  <a:pt x="136590" y="254137"/>
                  <a:pt x="14840" y="236196"/>
                </a:cubicBezTo>
                <a:cubicBezTo>
                  <a:pt x="4960" y="236100"/>
                  <a:pt x="124" y="229213"/>
                  <a:pt x="0" y="221356"/>
                </a:cubicBezTo>
                <a:cubicBezTo>
                  <a:pt x="-2853" y="160489"/>
                  <a:pt x="9699" y="105884"/>
                  <a:pt x="0" y="14840"/>
                </a:cubicBezTo>
                <a:close/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6283"/>
                    </a:avLst>
                  </a:prstGeom>
                  <ask:type>
                    <ask:lineSketchFreehand/>
                  </ask:type>
                  <ask:seed>1219033472</ask:seed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spc="20">
                <a:solidFill>
                  <a:schemeClr val="tx1">
                    <a:lumMod val="75000"/>
                    <a:lumOff val="25000"/>
                  </a:schemeClr>
                </a:solidFill>
              </a:rPr>
              <a:t>Button</a:t>
            </a:r>
          </a:p>
        </p:txBody>
      </p:sp>
      <p:sp>
        <p:nvSpPr>
          <p:cNvPr id="168" name="Selected Button">
            <a:extLst>
              <a:ext uri="{FF2B5EF4-FFF2-40B4-BE49-F238E27FC236}">
                <a16:creationId xmlns:a16="http://schemas.microsoft.com/office/drawing/2014/main" id="{CE650C2B-E83D-42FC-B916-EFF5FC36B24E}"/>
              </a:ext>
            </a:extLst>
          </p:cNvPr>
          <p:cNvSpPr/>
          <p:nvPr/>
        </p:nvSpPr>
        <p:spPr>
          <a:xfrm>
            <a:off x="3262760" y="1855220"/>
            <a:ext cx="1213585" cy="236196"/>
          </a:xfrm>
          <a:custGeom>
            <a:avLst/>
            <a:gdLst>
              <a:gd name="connsiteX0" fmla="*/ 0 w 1213585"/>
              <a:gd name="connsiteY0" fmla="*/ 14840 h 236196"/>
              <a:gd name="connsiteX1" fmla="*/ 14840 w 1213585"/>
              <a:gd name="connsiteY1" fmla="*/ 0 h 236196"/>
              <a:gd name="connsiteX2" fmla="*/ 606793 w 1213585"/>
              <a:gd name="connsiteY2" fmla="*/ 0 h 236196"/>
              <a:gd name="connsiteX3" fmla="*/ 1198745 w 1213585"/>
              <a:gd name="connsiteY3" fmla="*/ 0 h 236196"/>
              <a:gd name="connsiteX4" fmla="*/ 1213585 w 1213585"/>
              <a:gd name="connsiteY4" fmla="*/ 14840 h 236196"/>
              <a:gd name="connsiteX5" fmla="*/ 1213585 w 1213585"/>
              <a:gd name="connsiteY5" fmla="*/ 221356 h 236196"/>
              <a:gd name="connsiteX6" fmla="*/ 1198745 w 1213585"/>
              <a:gd name="connsiteY6" fmla="*/ 236196 h 236196"/>
              <a:gd name="connsiteX7" fmla="*/ 594953 w 1213585"/>
              <a:gd name="connsiteY7" fmla="*/ 236196 h 236196"/>
              <a:gd name="connsiteX8" fmla="*/ 14840 w 1213585"/>
              <a:gd name="connsiteY8" fmla="*/ 236196 h 236196"/>
              <a:gd name="connsiteX9" fmla="*/ 0 w 1213585"/>
              <a:gd name="connsiteY9" fmla="*/ 221356 h 236196"/>
              <a:gd name="connsiteX10" fmla="*/ 0 w 1213585"/>
              <a:gd name="connsiteY10" fmla="*/ 14840 h 23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3585" h="236196" fill="none" extrusionOk="0">
                <a:moveTo>
                  <a:pt x="0" y="14840"/>
                </a:moveTo>
                <a:cubicBezTo>
                  <a:pt x="711" y="7515"/>
                  <a:pt x="6911" y="-234"/>
                  <a:pt x="14840" y="0"/>
                </a:cubicBezTo>
                <a:cubicBezTo>
                  <a:pt x="273710" y="17988"/>
                  <a:pt x="453486" y="-11083"/>
                  <a:pt x="606793" y="0"/>
                </a:cubicBezTo>
                <a:cubicBezTo>
                  <a:pt x="760100" y="11083"/>
                  <a:pt x="913693" y="-18955"/>
                  <a:pt x="1198745" y="0"/>
                </a:cubicBezTo>
                <a:cubicBezTo>
                  <a:pt x="1206594" y="-707"/>
                  <a:pt x="1213624" y="6111"/>
                  <a:pt x="1213585" y="14840"/>
                </a:cubicBezTo>
                <a:cubicBezTo>
                  <a:pt x="1214479" y="110517"/>
                  <a:pt x="1213042" y="132156"/>
                  <a:pt x="1213585" y="221356"/>
                </a:cubicBezTo>
                <a:cubicBezTo>
                  <a:pt x="1212929" y="229579"/>
                  <a:pt x="1207270" y="235604"/>
                  <a:pt x="1198745" y="236196"/>
                </a:cubicBezTo>
                <a:cubicBezTo>
                  <a:pt x="930356" y="215815"/>
                  <a:pt x="798157" y="251706"/>
                  <a:pt x="594953" y="236196"/>
                </a:cubicBezTo>
                <a:cubicBezTo>
                  <a:pt x="391749" y="220686"/>
                  <a:pt x="194877" y="224430"/>
                  <a:pt x="14840" y="236196"/>
                </a:cubicBezTo>
                <a:cubicBezTo>
                  <a:pt x="6625" y="235671"/>
                  <a:pt x="325" y="229620"/>
                  <a:pt x="0" y="221356"/>
                </a:cubicBezTo>
                <a:cubicBezTo>
                  <a:pt x="3283" y="168239"/>
                  <a:pt x="-1559" y="112777"/>
                  <a:pt x="0" y="14840"/>
                </a:cubicBezTo>
                <a:close/>
              </a:path>
              <a:path w="1213585" h="236196" stroke="0" extrusionOk="0">
                <a:moveTo>
                  <a:pt x="0" y="14840"/>
                </a:moveTo>
                <a:cubicBezTo>
                  <a:pt x="-1153" y="5933"/>
                  <a:pt x="5044" y="600"/>
                  <a:pt x="14840" y="0"/>
                </a:cubicBezTo>
                <a:cubicBezTo>
                  <a:pt x="245764" y="-17497"/>
                  <a:pt x="470524" y="1026"/>
                  <a:pt x="630471" y="0"/>
                </a:cubicBezTo>
                <a:cubicBezTo>
                  <a:pt x="790418" y="-1026"/>
                  <a:pt x="1043067" y="-11074"/>
                  <a:pt x="1198745" y="0"/>
                </a:cubicBezTo>
                <a:cubicBezTo>
                  <a:pt x="1205320" y="-887"/>
                  <a:pt x="1214164" y="6921"/>
                  <a:pt x="1213585" y="14840"/>
                </a:cubicBezTo>
                <a:cubicBezTo>
                  <a:pt x="1207032" y="58950"/>
                  <a:pt x="1216942" y="137827"/>
                  <a:pt x="1213585" y="221356"/>
                </a:cubicBezTo>
                <a:cubicBezTo>
                  <a:pt x="1213956" y="228948"/>
                  <a:pt x="1205922" y="237091"/>
                  <a:pt x="1198745" y="236196"/>
                </a:cubicBezTo>
                <a:cubicBezTo>
                  <a:pt x="1004547" y="215178"/>
                  <a:pt x="876034" y="254971"/>
                  <a:pt x="606793" y="236196"/>
                </a:cubicBezTo>
                <a:cubicBezTo>
                  <a:pt x="337552" y="217421"/>
                  <a:pt x="136590" y="254137"/>
                  <a:pt x="14840" y="236196"/>
                </a:cubicBezTo>
                <a:cubicBezTo>
                  <a:pt x="4960" y="236100"/>
                  <a:pt x="124" y="229213"/>
                  <a:pt x="0" y="221356"/>
                </a:cubicBezTo>
                <a:cubicBezTo>
                  <a:pt x="-2853" y="160489"/>
                  <a:pt x="9699" y="105884"/>
                  <a:pt x="0" y="1484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rgbClr val="D9D9D9">
                <a:alpha val="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6283"/>
                    </a:avLst>
                  </a:prstGeom>
                  <ask:type>
                    <ask:lineSketchFreehand/>
                  </ask:type>
                  <ask:seed>1219033472</ask:seed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spc="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Button</a:t>
            </a:r>
          </a:p>
        </p:txBody>
      </p:sp>
      <p:sp>
        <p:nvSpPr>
          <p:cNvPr id="169" name="Button">
            <a:extLst>
              <a:ext uri="{FF2B5EF4-FFF2-40B4-BE49-F238E27FC236}">
                <a16:creationId xmlns:a16="http://schemas.microsoft.com/office/drawing/2014/main" id="{85E24068-3640-40F6-BB77-8F39B4CA3520}"/>
              </a:ext>
            </a:extLst>
          </p:cNvPr>
          <p:cNvSpPr/>
          <p:nvPr/>
        </p:nvSpPr>
        <p:spPr>
          <a:xfrm>
            <a:off x="3262762" y="1560790"/>
            <a:ext cx="1216152" cy="240894"/>
          </a:xfrm>
          <a:custGeom>
            <a:avLst/>
            <a:gdLst>
              <a:gd name="connsiteX0" fmla="*/ 0 w 1216152"/>
              <a:gd name="connsiteY0" fmla="*/ 15135 h 240894"/>
              <a:gd name="connsiteX1" fmla="*/ 15135 w 1216152"/>
              <a:gd name="connsiteY1" fmla="*/ 0 h 240894"/>
              <a:gd name="connsiteX2" fmla="*/ 608076 w 1216152"/>
              <a:gd name="connsiteY2" fmla="*/ 0 h 240894"/>
              <a:gd name="connsiteX3" fmla="*/ 1201017 w 1216152"/>
              <a:gd name="connsiteY3" fmla="*/ 0 h 240894"/>
              <a:gd name="connsiteX4" fmla="*/ 1216152 w 1216152"/>
              <a:gd name="connsiteY4" fmla="*/ 15135 h 240894"/>
              <a:gd name="connsiteX5" fmla="*/ 1216152 w 1216152"/>
              <a:gd name="connsiteY5" fmla="*/ 225759 h 240894"/>
              <a:gd name="connsiteX6" fmla="*/ 1201017 w 1216152"/>
              <a:gd name="connsiteY6" fmla="*/ 240894 h 240894"/>
              <a:gd name="connsiteX7" fmla="*/ 643652 w 1216152"/>
              <a:gd name="connsiteY7" fmla="*/ 240894 h 240894"/>
              <a:gd name="connsiteX8" fmla="*/ 15135 w 1216152"/>
              <a:gd name="connsiteY8" fmla="*/ 240894 h 240894"/>
              <a:gd name="connsiteX9" fmla="*/ 0 w 1216152"/>
              <a:gd name="connsiteY9" fmla="*/ 225759 h 240894"/>
              <a:gd name="connsiteX10" fmla="*/ 0 w 1216152"/>
              <a:gd name="connsiteY10" fmla="*/ 15135 h 24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6152" h="240894" fill="none" extrusionOk="0">
                <a:moveTo>
                  <a:pt x="0" y="15135"/>
                </a:moveTo>
                <a:cubicBezTo>
                  <a:pt x="-639" y="6668"/>
                  <a:pt x="7436" y="-715"/>
                  <a:pt x="15135" y="0"/>
                </a:cubicBezTo>
                <a:cubicBezTo>
                  <a:pt x="229944" y="-16142"/>
                  <a:pt x="487875" y="-3658"/>
                  <a:pt x="608076" y="0"/>
                </a:cubicBezTo>
                <a:cubicBezTo>
                  <a:pt x="728277" y="3658"/>
                  <a:pt x="949924" y="12266"/>
                  <a:pt x="1201017" y="0"/>
                </a:cubicBezTo>
                <a:cubicBezTo>
                  <a:pt x="1209555" y="143"/>
                  <a:pt x="1214875" y="6026"/>
                  <a:pt x="1216152" y="15135"/>
                </a:cubicBezTo>
                <a:cubicBezTo>
                  <a:pt x="1207408" y="100234"/>
                  <a:pt x="1225302" y="156023"/>
                  <a:pt x="1216152" y="225759"/>
                </a:cubicBezTo>
                <a:cubicBezTo>
                  <a:pt x="1216881" y="234480"/>
                  <a:pt x="1209035" y="240489"/>
                  <a:pt x="1201017" y="240894"/>
                </a:cubicBezTo>
                <a:cubicBezTo>
                  <a:pt x="978557" y="234754"/>
                  <a:pt x="904480" y="234404"/>
                  <a:pt x="643652" y="240894"/>
                </a:cubicBezTo>
                <a:cubicBezTo>
                  <a:pt x="382825" y="247384"/>
                  <a:pt x="216866" y="244167"/>
                  <a:pt x="15135" y="240894"/>
                </a:cubicBezTo>
                <a:cubicBezTo>
                  <a:pt x="5932" y="239407"/>
                  <a:pt x="604" y="235468"/>
                  <a:pt x="0" y="225759"/>
                </a:cubicBezTo>
                <a:cubicBezTo>
                  <a:pt x="998" y="145450"/>
                  <a:pt x="-3344" y="100858"/>
                  <a:pt x="0" y="15135"/>
                </a:cubicBezTo>
                <a:close/>
              </a:path>
              <a:path w="1216152" h="240894" stroke="0" extrusionOk="0">
                <a:moveTo>
                  <a:pt x="0" y="15135"/>
                </a:moveTo>
                <a:cubicBezTo>
                  <a:pt x="177" y="6901"/>
                  <a:pt x="7796" y="452"/>
                  <a:pt x="15135" y="0"/>
                </a:cubicBezTo>
                <a:cubicBezTo>
                  <a:pt x="147063" y="-28318"/>
                  <a:pt x="370193" y="18771"/>
                  <a:pt x="619935" y="0"/>
                </a:cubicBezTo>
                <a:cubicBezTo>
                  <a:pt x="869677" y="-18771"/>
                  <a:pt x="1058604" y="6156"/>
                  <a:pt x="1201017" y="0"/>
                </a:cubicBezTo>
                <a:cubicBezTo>
                  <a:pt x="1208830" y="-507"/>
                  <a:pt x="1215986" y="7095"/>
                  <a:pt x="1216152" y="15135"/>
                </a:cubicBezTo>
                <a:cubicBezTo>
                  <a:pt x="1225655" y="93195"/>
                  <a:pt x="1225768" y="124941"/>
                  <a:pt x="1216152" y="225759"/>
                </a:cubicBezTo>
                <a:cubicBezTo>
                  <a:pt x="1215535" y="232662"/>
                  <a:pt x="1211049" y="241393"/>
                  <a:pt x="1201017" y="240894"/>
                </a:cubicBezTo>
                <a:cubicBezTo>
                  <a:pt x="994349" y="236423"/>
                  <a:pt x="728174" y="237544"/>
                  <a:pt x="596217" y="240894"/>
                </a:cubicBezTo>
                <a:cubicBezTo>
                  <a:pt x="464260" y="244244"/>
                  <a:pt x="201676" y="242850"/>
                  <a:pt x="15135" y="240894"/>
                </a:cubicBezTo>
                <a:cubicBezTo>
                  <a:pt x="5815" y="240244"/>
                  <a:pt x="-690" y="234333"/>
                  <a:pt x="0" y="225759"/>
                </a:cubicBezTo>
                <a:cubicBezTo>
                  <a:pt x="8036" y="149301"/>
                  <a:pt x="-4385" y="110036"/>
                  <a:pt x="0" y="1513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rgbClr val="404040">
                <a:alpha val="0"/>
              </a:srgbClr>
            </a:solidFill>
            <a:extLst>
              <a:ext uri="{C807C97D-BFC1-408E-A445-0C87EB9F89A2}">
                <ask:lineSketchStyleProps xmlns:ask="http://schemas.microsoft.com/office/drawing/2018/sketchyshapes" sd="3520093239">
                  <a:prstGeom prst="roundRect">
                    <a:avLst>
                      <a:gd name="adj" fmla="val 6283"/>
                    </a:avLst>
                  </a:prstGeom>
                  <ask:type>
                    <ask:lineSketchFreehand/>
                  </ask:type>
                  <ask:seed>3520093239</ask:seed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spc="20">
                <a:solidFill>
                  <a:schemeClr val="bg1"/>
                </a:solidFill>
              </a:rPr>
              <a:t>Button</a:t>
            </a:r>
          </a:p>
        </p:txBody>
      </p:sp>
      <p:grpSp>
        <p:nvGrpSpPr>
          <p:cNvPr id="173" name="Submit Bar" descr="Type and submit bar">
            <a:extLst>
              <a:ext uri="{FF2B5EF4-FFF2-40B4-BE49-F238E27FC236}">
                <a16:creationId xmlns:a16="http://schemas.microsoft.com/office/drawing/2014/main" id="{8639D831-C717-4510-8BB2-E9BED375641C}"/>
              </a:ext>
            </a:extLst>
          </p:cNvPr>
          <p:cNvGrpSpPr/>
          <p:nvPr/>
        </p:nvGrpSpPr>
        <p:grpSpPr>
          <a:xfrm>
            <a:off x="497282" y="5129070"/>
            <a:ext cx="2790296" cy="223159"/>
            <a:chOff x="314422" y="4283541"/>
            <a:chExt cx="2790296" cy="223159"/>
          </a:xfrm>
        </p:grpSpPr>
        <p:sp>
          <p:nvSpPr>
            <p:cNvPr id="177" name="Submit Bar Background">
              <a:extLst>
                <a:ext uri="{FF2B5EF4-FFF2-40B4-BE49-F238E27FC236}">
                  <a16:creationId xmlns:a16="http://schemas.microsoft.com/office/drawing/2014/main" id="{65DDA437-0756-4C3A-8E81-4030C73E80FB}"/>
                </a:ext>
              </a:extLst>
            </p:cNvPr>
            <p:cNvSpPr/>
            <p:nvPr/>
          </p:nvSpPr>
          <p:spPr>
            <a:xfrm>
              <a:off x="316214" y="4284076"/>
              <a:ext cx="2787982" cy="222624"/>
            </a:xfrm>
            <a:custGeom>
              <a:avLst/>
              <a:gdLst>
                <a:gd name="connsiteX0" fmla="*/ 0 w 2787982"/>
                <a:gd name="connsiteY0" fmla="*/ 10913 h 222624"/>
                <a:gd name="connsiteX1" fmla="*/ 10913 w 2787982"/>
                <a:gd name="connsiteY1" fmla="*/ 0 h 222624"/>
                <a:gd name="connsiteX2" fmla="*/ 674790 w 2787982"/>
                <a:gd name="connsiteY2" fmla="*/ 0 h 222624"/>
                <a:gd name="connsiteX3" fmla="*/ 1338668 w 2787982"/>
                <a:gd name="connsiteY3" fmla="*/ 0 h 222624"/>
                <a:gd name="connsiteX4" fmla="*/ 2057868 w 2787982"/>
                <a:gd name="connsiteY4" fmla="*/ 0 h 222624"/>
                <a:gd name="connsiteX5" fmla="*/ 2777069 w 2787982"/>
                <a:gd name="connsiteY5" fmla="*/ 0 h 222624"/>
                <a:gd name="connsiteX6" fmla="*/ 2787982 w 2787982"/>
                <a:gd name="connsiteY6" fmla="*/ 10913 h 222624"/>
                <a:gd name="connsiteX7" fmla="*/ 2787982 w 2787982"/>
                <a:gd name="connsiteY7" fmla="*/ 211711 h 222624"/>
                <a:gd name="connsiteX8" fmla="*/ 2777069 w 2787982"/>
                <a:gd name="connsiteY8" fmla="*/ 222624 h 222624"/>
                <a:gd name="connsiteX9" fmla="*/ 2085530 w 2787982"/>
                <a:gd name="connsiteY9" fmla="*/ 222624 h 222624"/>
                <a:gd name="connsiteX10" fmla="*/ 1449314 w 2787982"/>
                <a:gd name="connsiteY10" fmla="*/ 222624 h 222624"/>
                <a:gd name="connsiteX11" fmla="*/ 813098 w 2787982"/>
                <a:gd name="connsiteY11" fmla="*/ 222624 h 222624"/>
                <a:gd name="connsiteX12" fmla="*/ 10913 w 2787982"/>
                <a:gd name="connsiteY12" fmla="*/ 222624 h 222624"/>
                <a:gd name="connsiteX13" fmla="*/ 0 w 2787982"/>
                <a:gd name="connsiteY13" fmla="*/ 211711 h 222624"/>
                <a:gd name="connsiteX14" fmla="*/ 0 w 2787982"/>
                <a:gd name="connsiteY14" fmla="*/ 10913 h 222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87982" h="222624" fill="none" extrusionOk="0">
                  <a:moveTo>
                    <a:pt x="0" y="10913"/>
                  </a:moveTo>
                  <a:cubicBezTo>
                    <a:pt x="564" y="6092"/>
                    <a:pt x="3422" y="-356"/>
                    <a:pt x="10913" y="0"/>
                  </a:cubicBezTo>
                  <a:cubicBezTo>
                    <a:pt x="249890" y="-27063"/>
                    <a:pt x="521271" y="26042"/>
                    <a:pt x="674790" y="0"/>
                  </a:cubicBezTo>
                  <a:cubicBezTo>
                    <a:pt x="828309" y="-26042"/>
                    <a:pt x="1165383" y="-23235"/>
                    <a:pt x="1338668" y="0"/>
                  </a:cubicBezTo>
                  <a:cubicBezTo>
                    <a:pt x="1511953" y="23235"/>
                    <a:pt x="1867498" y="-29286"/>
                    <a:pt x="2057868" y="0"/>
                  </a:cubicBezTo>
                  <a:cubicBezTo>
                    <a:pt x="2248238" y="29286"/>
                    <a:pt x="2568195" y="-11279"/>
                    <a:pt x="2777069" y="0"/>
                  </a:cubicBezTo>
                  <a:cubicBezTo>
                    <a:pt x="2782261" y="643"/>
                    <a:pt x="2787225" y="5236"/>
                    <a:pt x="2787982" y="10913"/>
                  </a:cubicBezTo>
                  <a:cubicBezTo>
                    <a:pt x="2788115" y="78119"/>
                    <a:pt x="2782226" y="119246"/>
                    <a:pt x="2787982" y="211711"/>
                  </a:cubicBezTo>
                  <a:cubicBezTo>
                    <a:pt x="2787706" y="217582"/>
                    <a:pt x="2783317" y="222603"/>
                    <a:pt x="2777069" y="222624"/>
                  </a:cubicBezTo>
                  <a:cubicBezTo>
                    <a:pt x="2539929" y="250980"/>
                    <a:pt x="2422078" y="229667"/>
                    <a:pt x="2085530" y="222624"/>
                  </a:cubicBezTo>
                  <a:cubicBezTo>
                    <a:pt x="1748982" y="215581"/>
                    <a:pt x="1758012" y="214260"/>
                    <a:pt x="1449314" y="222624"/>
                  </a:cubicBezTo>
                  <a:cubicBezTo>
                    <a:pt x="1140616" y="230988"/>
                    <a:pt x="1064988" y="196615"/>
                    <a:pt x="813098" y="222624"/>
                  </a:cubicBezTo>
                  <a:cubicBezTo>
                    <a:pt x="561208" y="248633"/>
                    <a:pt x="349546" y="201770"/>
                    <a:pt x="10913" y="222624"/>
                  </a:cubicBezTo>
                  <a:cubicBezTo>
                    <a:pt x="5195" y="221156"/>
                    <a:pt x="441" y="217485"/>
                    <a:pt x="0" y="211711"/>
                  </a:cubicBezTo>
                  <a:cubicBezTo>
                    <a:pt x="1849" y="146393"/>
                    <a:pt x="-649" y="108674"/>
                    <a:pt x="0" y="10913"/>
                  </a:cubicBezTo>
                  <a:close/>
                </a:path>
                <a:path w="2787982" h="222624" stroke="0" extrusionOk="0">
                  <a:moveTo>
                    <a:pt x="0" y="10913"/>
                  </a:moveTo>
                  <a:cubicBezTo>
                    <a:pt x="258" y="4398"/>
                    <a:pt x="4743" y="276"/>
                    <a:pt x="10913" y="0"/>
                  </a:cubicBezTo>
                  <a:cubicBezTo>
                    <a:pt x="275699" y="505"/>
                    <a:pt x="516588" y="-10800"/>
                    <a:pt x="730114" y="0"/>
                  </a:cubicBezTo>
                  <a:cubicBezTo>
                    <a:pt x="943640" y="10800"/>
                    <a:pt x="1288194" y="-5631"/>
                    <a:pt x="1476976" y="0"/>
                  </a:cubicBezTo>
                  <a:cubicBezTo>
                    <a:pt x="1665758" y="5631"/>
                    <a:pt x="2181071" y="64161"/>
                    <a:pt x="2777069" y="0"/>
                  </a:cubicBezTo>
                  <a:cubicBezTo>
                    <a:pt x="2782290" y="-150"/>
                    <a:pt x="2788512" y="5207"/>
                    <a:pt x="2787982" y="10913"/>
                  </a:cubicBezTo>
                  <a:cubicBezTo>
                    <a:pt x="2785169" y="88248"/>
                    <a:pt x="2785922" y="114887"/>
                    <a:pt x="2787982" y="211711"/>
                  </a:cubicBezTo>
                  <a:cubicBezTo>
                    <a:pt x="2787705" y="216706"/>
                    <a:pt x="2782105" y="222068"/>
                    <a:pt x="2777069" y="222624"/>
                  </a:cubicBezTo>
                  <a:cubicBezTo>
                    <a:pt x="2648189" y="246124"/>
                    <a:pt x="2373813" y="197733"/>
                    <a:pt x="2168515" y="222624"/>
                  </a:cubicBezTo>
                  <a:cubicBezTo>
                    <a:pt x="1963217" y="247515"/>
                    <a:pt x="1813799" y="252926"/>
                    <a:pt x="1476976" y="222624"/>
                  </a:cubicBezTo>
                  <a:cubicBezTo>
                    <a:pt x="1140153" y="192322"/>
                    <a:pt x="1143624" y="230884"/>
                    <a:pt x="813098" y="222624"/>
                  </a:cubicBezTo>
                  <a:cubicBezTo>
                    <a:pt x="482572" y="214364"/>
                    <a:pt x="229660" y="212922"/>
                    <a:pt x="10913" y="222624"/>
                  </a:cubicBezTo>
                  <a:cubicBezTo>
                    <a:pt x="4942" y="221797"/>
                    <a:pt x="-425" y="218486"/>
                    <a:pt x="0" y="211711"/>
                  </a:cubicBezTo>
                  <a:cubicBezTo>
                    <a:pt x="-61" y="153860"/>
                    <a:pt x="-9970" y="78938"/>
                    <a:pt x="0" y="1091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024747198">
                    <a:prstGeom prst="roundRect">
                      <a:avLst>
                        <a:gd name="adj" fmla="val 4902"/>
                      </a:avLst>
                    </a:prstGeom>
                    <ask:type>
                      <ask:lineSketchFreehand/>
                    </ask:type>
                    <ask:seed>2024747198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Submit Text Background">
              <a:extLst>
                <a:ext uri="{FF2B5EF4-FFF2-40B4-BE49-F238E27FC236}">
                  <a16:creationId xmlns:a16="http://schemas.microsoft.com/office/drawing/2014/main" id="{E29732B6-2B2C-4499-AE51-025E3ADD7066}"/>
                </a:ext>
              </a:extLst>
            </p:cNvPr>
            <p:cNvSpPr/>
            <p:nvPr/>
          </p:nvSpPr>
          <p:spPr>
            <a:xfrm>
              <a:off x="2507533" y="4283541"/>
              <a:ext cx="597185" cy="222624"/>
            </a:xfrm>
            <a:custGeom>
              <a:avLst/>
              <a:gdLst>
                <a:gd name="connsiteX0" fmla="*/ 0 w 597185"/>
                <a:gd name="connsiteY0" fmla="*/ 10913 h 222624"/>
                <a:gd name="connsiteX1" fmla="*/ 10913 w 597185"/>
                <a:gd name="connsiteY1" fmla="*/ 0 h 222624"/>
                <a:gd name="connsiteX2" fmla="*/ 586272 w 597185"/>
                <a:gd name="connsiteY2" fmla="*/ 0 h 222624"/>
                <a:gd name="connsiteX3" fmla="*/ 597185 w 597185"/>
                <a:gd name="connsiteY3" fmla="*/ 10913 h 222624"/>
                <a:gd name="connsiteX4" fmla="*/ 597185 w 597185"/>
                <a:gd name="connsiteY4" fmla="*/ 211711 h 222624"/>
                <a:gd name="connsiteX5" fmla="*/ 586272 w 597185"/>
                <a:gd name="connsiteY5" fmla="*/ 222624 h 222624"/>
                <a:gd name="connsiteX6" fmla="*/ 10913 w 597185"/>
                <a:gd name="connsiteY6" fmla="*/ 222624 h 222624"/>
                <a:gd name="connsiteX7" fmla="*/ 0 w 597185"/>
                <a:gd name="connsiteY7" fmla="*/ 211711 h 222624"/>
                <a:gd name="connsiteX8" fmla="*/ 0 w 597185"/>
                <a:gd name="connsiteY8" fmla="*/ 10913 h 222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185" h="222624" fill="none" extrusionOk="0">
                  <a:moveTo>
                    <a:pt x="0" y="10913"/>
                  </a:moveTo>
                  <a:cubicBezTo>
                    <a:pt x="-782" y="4715"/>
                    <a:pt x="4962" y="-736"/>
                    <a:pt x="10913" y="0"/>
                  </a:cubicBezTo>
                  <a:cubicBezTo>
                    <a:pt x="274964" y="-29955"/>
                    <a:pt x="439491" y="3100"/>
                    <a:pt x="586272" y="0"/>
                  </a:cubicBezTo>
                  <a:cubicBezTo>
                    <a:pt x="592670" y="793"/>
                    <a:pt x="597335" y="5280"/>
                    <a:pt x="597185" y="10913"/>
                  </a:cubicBezTo>
                  <a:cubicBezTo>
                    <a:pt x="619629" y="95343"/>
                    <a:pt x="578451" y="168442"/>
                    <a:pt x="597185" y="211711"/>
                  </a:cubicBezTo>
                  <a:cubicBezTo>
                    <a:pt x="596187" y="218004"/>
                    <a:pt x="592337" y="222204"/>
                    <a:pt x="586272" y="222624"/>
                  </a:cubicBezTo>
                  <a:cubicBezTo>
                    <a:pt x="332136" y="272442"/>
                    <a:pt x="188689" y="154670"/>
                    <a:pt x="10913" y="222624"/>
                  </a:cubicBezTo>
                  <a:cubicBezTo>
                    <a:pt x="4487" y="223601"/>
                    <a:pt x="848" y="219166"/>
                    <a:pt x="0" y="211711"/>
                  </a:cubicBezTo>
                  <a:cubicBezTo>
                    <a:pt x="-8912" y="113153"/>
                    <a:pt x="2809" y="79521"/>
                    <a:pt x="0" y="10913"/>
                  </a:cubicBezTo>
                  <a:close/>
                </a:path>
                <a:path w="597185" h="222624" stroke="0" extrusionOk="0">
                  <a:moveTo>
                    <a:pt x="0" y="10913"/>
                  </a:moveTo>
                  <a:cubicBezTo>
                    <a:pt x="271" y="4373"/>
                    <a:pt x="4559" y="632"/>
                    <a:pt x="10913" y="0"/>
                  </a:cubicBezTo>
                  <a:cubicBezTo>
                    <a:pt x="167999" y="-27926"/>
                    <a:pt x="452014" y="6480"/>
                    <a:pt x="586272" y="0"/>
                  </a:cubicBezTo>
                  <a:cubicBezTo>
                    <a:pt x="590640" y="-74"/>
                    <a:pt x="597416" y="3504"/>
                    <a:pt x="597185" y="10913"/>
                  </a:cubicBezTo>
                  <a:cubicBezTo>
                    <a:pt x="605554" y="81701"/>
                    <a:pt x="588214" y="151708"/>
                    <a:pt x="597185" y="211711"/>
                  </a:cubicBezTo>
                  <a:cubicBezTo>
                    <a:pt x="597537" y="218653"/>
                    <a:pt x="592069" y="221112"/>
                    <a:pt x="586272" y="222624"/>
                  </a:cubicBezTo>
                  <a:cubicBezTo>
                    <a:pt x="371974" y="283755"/>
                    <a:pt x="221817" y="215671"/>
                    <a:pt x="10913" y="222624"/>
                  </a:cubicBezTo>
                  <a:cubicBezTo>
                    <a:pt x="4871" y="220980"/>
                    <a:pt x="-23" y="217154"/>
                    <a:pt x="0" y="211711"/>
                  </a:cubicBezTo>
                  <a:cubicBezTo>
                    <a:pt x="-12827" y="161156"/>
                    <a:pt x="6572" y="69927"/>
                    <a:pt x="0" y="109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rgbClr val="404040">
                  <a:alpha val="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2024747198">
                    <a:prstGeom prst="roundRect">
                      <a:avLst>
                        <a:gd name="adj" fmla="val 4902"/>
                      </a:avLst>
                    </a:prstGeom>
                    <ask:type>
                      <ask:lineSketchScribble/>
                    </ask:type>
                    <ask:seed>2024747198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Submit Text">
              <a:extLst>
                <a:ext uri="{FF2B5EF4-FFF2-40B4-BE49-F238E27FC236}">
                  <a16:creationId xmlns:a16="http://schemas.microsoft.com/office/drawing/2014/main" id="{10A61B92-0349-4F4F-BFB8-00F0DCD8BDBA}"/>
                </a:ext>
              </a:extLst>
            </p:cNvPr>
            <p:cNvSpPr txBox="1"/>
            <p:nvPr/>
          </p:nvSpPr>
          <p:spPr>
            <a:xfrm>
              <a:off x="2577368" y="4335179"/>
              <a:ext cx="452757" cy="161583"/>
            </a:xfrm>
            <a:prstGeom prst="rect">
              <a:avLst/>
            </a:prstGeom>
            <a:noFill/>
          </p:spPr>
          <p:txBody>
            <a:bodyPr wrap="square" lIns="0" tIns="0" rIns="0" rtlCol="0" anchor="ctr">
              <a:spAutoFit/>
            </a:bodyPr>
            <a:lstStyle/>
            <a:p>
              <a:pPr algn="ctr"/>
              <a:r>
                <a:rPr lang="en-US" sz="750" dirty="0">
                  <a:solidFill>
                    <a:schemeClr val="bg1"/>
                  </a:solidFill>
                </a:rPr>
                <a:t>Submit</a:t>
              </a:r>
            </a:p>
          </p:txBody>
        </p:sp>
        <p:sp>
          <p:nvSpPr>
            <p:cNvPr id="180" name="Text Placeholder">
              <a:extLst>
                <a:ext uri="{FF2B5EF4-FFF2-40B4-BE49-F238E27FC236}">
                  <a16:creationId xmlns:a16="http://schemas.microsoft.com/office/drawing/2014/main" id="{6D52AD29-1E2E-4A5E-BBDD-2A7E2F3B8B3F}"/>
                </a:ext>
              </a:extLst>
            </p:cNvPr>
            <p:cNvSpPr txBox="1"/>
            <p:nvPr/>
          </p:nvSpPr>
          <p:spPr>
            <a:xfrm>
              <a:off x="314422" y="4291757"/>
              <a:ext cx="1982698" cy="2077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Type Here</a:t>
              </a:r>
            </a:p>
          </p:txBody>
        </p:sp>
      </p:grpSp>
      <p:grpSp>
        <p:nvGrpSpPr>
          <p:cNvPr id="181" name="Filled Input Text Box" descr="Scrolling text box, filled with text">
            <a:extLst>
              <a:ext uri="{FF2B5EF4-FFF2-40B4-BE49-F238E27FC236}">
                <a16:creationId xmlns:a16="http://schemas.microsoft.com/office/drawing/2014/main" id="{EA00FAED-4291-4249-8F9F-4B3716409FA9}"/>
              </a:ext>
            </a:extLst>
          </p:cNvPr>
          <p:cNvGrpSpPr/>
          <p:nvPr/>
        </p:nvGrpSpPr>
        <p:grpSpPr>
          <a:xfrm>
            <a:off x="484202" y="4177439"/>
            <a:ext cx="2287067" cy="675189"/>
            <a:chOff x="672726" y="6194354"/>
            <a:chExt cx="2287067" cy="675189"/>
          </a:xfrm>
        </p:grpSpPr>
        <p:sp>
          <p:nvSpPr>
            <p:cNvPr id="182" name="Text Box Background">
              <a:extLst>
                <a:ext uri="{FF2B5EF4-FFF2-40B4-BE49-F238E27FC236}">
                  <a16:creationId xmlns:a16="http://schemas.microsoft.com/office/drawing/2014/main" id="{23309BF0-BE2F-4E1E-B401-AF488B53B6A5}"/>
                </a:ext>
              </a:extLst>
            </p:cNvPr>
            <p:cNvSpPr/>
            <p:nvPr/>
          </p:nvSpPr>
          <p:spPr>
            <a:xfrm flipH="1">
              <a:off x="672726" y="6194354"/>
              <a:ext cx="2287067" cy="673924"/>
            </a:xfrm>
            <a:custGeom>
              <a:avLst/>
              <a:gdLst>
                <a:gd name="connsiteX0" fmla="*/ 0 w 2287067"/>
                <a:gd name="connsiteY0" fmla="*/ 14692 h 673924"/>
                <a:gd name="connsiteX1" fmla="*/ 14692 w 2287067"/>
                <a:gd name="connsiteY1" fmla="*/ 0 h 673924"/>
                <a:gd name="connsiteX2" fmla="*/ 601690 w 2287067"/>
                <a:gd name="connsiteY2" fmla="*/ 0 h 673924"/>
                <a:gd name="connsiteX3" fmla="*/ 1120957 w 2287067"/>
                <a:gd name="connsiteY3" fmla="*/ 0 h 673924"/>
                <a:gd name="connsiteX4" fmla="*/ 1730531 w 2287067"/>
                <a:gd name="connsiteY4" fmla="*/ 0 h 673924"/>
                <a:gd name="connsiteX5" fmla="*/ 2272375 w 2287067"/>
                <a:gd name="connsiteY5" fmla="*/ 0 h 673924"/>
                <a:gd name="connsiteX6" fmla="*/ 2287067 w 2287067"/>
                <a:gd name="connsiteY6" fmla="*/ 14692 h 673924"/>
                <a:gd name="connsiteX7" fmla="*/ 2287067 w 2287067"/>
                <a:gd name="connsiteY7" fmla="*/ 659232 h 673924"/>
                <a:gd name="connsiteX8" fmla="*/ 2272375 w 2287067"/>
                <a:gd name="connsiteY8" fmla="*/ 673924 h 673924"/>
                <a:gd name="connsiteX9" fmla="*/ 1662801 w 2287067"/>
                <a:gd name="connsiteY9" fmla="*/ 673924 h 673924"/>
                <a:gd name="connsiteX10" fmla="*/ 1075803 w 2287067"/>
                <a:gd name="connsiteY10" fmla="*/ 673924 h 673924"/>
                <a:gd name="connsiteX11" fmla="*/ 556536 w 2287067"/>
                <a:gd name="connsiteY11" fmla="*/ 673924 h 673924"/>
                <a:gd name="connsiteX12" fmla="*/ 14692 w 2287067"/>
                <a:gd name="connsiteY12" fmla="*/ 673924 h 673924"/>
                <a:gd name="connsiteX13" fmla="*/ 0 w 2287067"/>
                <a:gd name="connsiteY13" fmla="*/ 659232 h 673924"/>
                <a:gd name="connsiteX14" fmla="*/ 0 w 2287067"/>
                <a:gd name="connsiteY14" fmla="*/ 14692 h 67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87067" h="673924" fill="none" extrusionOk="0">
                  <a:moveTo>
                    <a:pt x="0" y="14692"/>
                  </a:moveTo>
                  <a:cubicBezTo>
                    <a:pt x="-329" y="5907"/>
                    <a:pt x="6612" y="-456"/>
                    <a:pt x="14692" y="0"/>
                  </a:cubicBezTo>
                  <a:cubicBezTo>
                    <a:pt x="201282" y="19936"/>
                    <a:pt x="391251" y="2522"/>
                    <a:pt x="601690" y="0"/>
                  </a:cubicBezTo>
                  <a:cubicBezTo>
                    <a:pt x="812129" y="-2522"/>
                    <a:pt x="970271" y="-23013"/>
                    <a:pt x="1120957" y="0"/>
                  </a:cubicBezTo>
                  <a:cubicBezTo>
                    <a:pt x="1271643" y="23013"/>
                    <a:pt x="1560932" y="-22798"/>
                    <a:pt x="1730531" y="0"/>
                  </a:cubicBezTo>
                  <a:cubicBezTo>
                    <a:pt x="1900130" y="22798"/>
                    <a:pt x="2039289" y="-13670"/>
                    <a:pt x="2272375" y="0"/>
                  </a:cubicBezTo>
                  <a:cubicBezTo>
                    <a:pt x="2281168" y="1344"/>
                    <a:pt x="2285621" y="7341"/>
                    <a:pt x="2287067" y="14692"/>
                  </a:cubicBezTo>
                  <a:cubicBezTo>
                    <a:pt x="2313246" y="292895"/>
                    <a:pt x="2311012" y="346458"/>
                    <a:pt x="2287067" y="659232"/>
                  </a:cubicBezTo>
                  <a:cubicBezTo>
                    <a:pt x="2287469" y="666111"/>
                    <a:pt x="2281333" y="674837"/>
                    <a:pt x="2272375" y="673924"/>
                  </a:cubicBezTo>
                  <a:cubicBezTo>
                    <a:pt x="2007649" y="693953"/>
                    <a:pt x="1909373" y="704160"/>
                    <a:pt x="1662801" y="673924"/>
                  </a:cubicBezTo>
                  <a:cubicBezTo>
                    <a:pt x="1416229" y="643688"/>
                    <a:pt x="1308536" y="664745"/>
                    <a:pt x="1075803" y="673924"/>
                  </a:cubicBezTo>
                  <a:cubicBezTo>
                    <a:pt x="843070" y="683103"/>
                    <a:pt x="794165" y="649928"/>
                    <a:pt x="556536" y="673924"/>
                  </a:cubicBezTo>
                  <a:cubicBezTo>
                    <a:pt x="318907" y="697920"/>
                    <a:pt x="138404" y="647919"/>
                    <a:pt x="14692" y="673924"/>
                  </a:cubicBezTo>
                  <a:cubicBezTo>
                    <a:pt x="5451" y="675064"/>
                    <a:pt x="-848" y="669162"/>
                    <a:pt x="0" y="659232"/>
                  </a:cubicBezTo>
                  <a:cubicBezTo>
                    <a:pt x="5176" y="414377"/>
                    <a:pt x="-9277" y="320235"/>
                    <a:pt x="0" y="14692"/>
                  </a:cubicBezTo>
                  <a:close/>
                </a:path>
                <a:path w="2287067" h="673924" stroke="0" extrusionOk="0">
                  <a:moveTo>
                    <a:pt x="0" y="14692"/>
                  </a:moveTo>
                  <a:cubicBezTo>
                    <a:pt x="-516" y="6260"/>
                    <a:pt x="5784" y="298"/>
                    <a:pt x="14692" y="0"/>
                  </a:cubicBezTo>
                  <a:cubicBezTo>
                    <a:pt x="229905" y="20948"/>
                    <a:pt x="346507" y="-21530"/>
                    <a:pt x="624266" y="0"/>
                  </a:cubicBezTo>
                  <a:cubicBezTo>
                    <a:pt x="902025" y="21530"/>
                    <a:pt x="911142" y="-26757"/>
                    <a:pt x="1166110" y="0"/>
                  </a:cubicBezTo>
                  <a:cubicBezTo>
                    <a:pt x="1421078" y="26757"/>
                    <a:pt x="1522442" y="881"/>
                    <a:pt x="1685377" y="0"/>
                  </a:cubicBezTo>
                  <a:cubicBezTo>
                    <a:pt x="1848312" y="-881"/>
                    <a:pt x="2060949" y="20153"/>
                    <a:pt x="2272375" y="0"/>
                  </a:cubicBezTo>
                  <a:cubicBezTo>
                    <a:pt x="2281031" y="-1115"/>
                    <a:pt x="2285257" y="6301"/>
                    <a:pt x="2287067" y="14692"/>
                  </a:cubicBezTo>
                  <a:cubicBezTo>
                    <a:pt x="2308375" y="153091"/>
                    <a:pt x="2299967" y="489497"/>
                    <a:pt x="2287067" y="659232"/>
                  </a:cubicBezTo>
                  <a:cubicBezTo>
                    <a:pt x="2286499" y="668285"/>
                    <a:pt x="2280348" y="673760"/>
                    <a:pt x="2272375" y="673924"/>
                  </a:cubicBezTo>
                  <a:cubicBezTo>
                    <a:pt x="2135307" y="678593"/>
                    <a:pt x="1964404" y="676976"/>
                    <a:pt x="1753108" y="673924"/>
                  </a:cubicBezTo>
                  <a:cubicBezTo>
                    <a:pt x="1541812" y="670872"/>
                    <a:pt x="1311198" y="663771"/>
                    <a:pt x="1188687" y="673924"/>
                  </a:cubicBezTo>
                  <a:cubicBezTo>
                    <a:pt x="1066176" y="684077"/>
                    <a:pt x="759632" y="681219"/>
                    <a:pt x="646843" y="673924"/>
                  </a:cubicBezTo>
                  <a:cubicBezTo>
                    <a:pt x="534054" y="666629"/>
                    <a:pt x="261300" y="665605"/>
                    <a:pt x="14692" y="673924"/>
                  </a:cubicBezTo>
                  <a:cubicBezTo>
                    <a:pt x="6858" y="673576"/>
                    <a:pt x="-522" y="667144"/>
                    <a:pt x="0" y="659232"/>
                  </a:cubicBezTo>
                  <a:cubicBezTo>
                    <a:pt x="24026" y="388074"/>
                    <a:pt x="2902" y="171882"/>
                    <a:pt x="0" y="14692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>
                        <a:gd name="adj" fmla="val 2180"/>
                      </a:avLst>
                    </a:prstGeom>
                    <ask:type>
                      <ask:lineSketchFreehand/>
                    </ask:type>
                    <ask:seed>1219033472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Scroll Bar">
              <a:extLst>
                <a:ext uri="{FF2B5EF4-FFF2-40B4-BE49-F238E27FC236}">
                  <a16:creationId xmlns:a16="http://schemas.microsoft.com/office/drawing/2014/main" id="{54C98253-60A5-44BD-BBFC-A40A60D6B980}"/>
                </a:ext>
              </a:extLst>
            </p:cNvPr>
            <p:cNvSpPr/>
            <p:nvPr/>
          </p:nvSpPr>
          <p:spPr>
            <a:xfrm>
              <a:off x="2892136" y="6222121"/>
              <a:ext cx="36576" cy="35119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Filler Text">
              <a:extLst>
                <a:ext uri="{FF2B5EF4-FFF2-40B4-BE49-F238E27FC236}">
                  <a16:creationId xmlns:a16="http://schemas.microsoft.com/office/drawing/2014/main" id="{A1B2648A-0788-42E8-B2C8-3E379ABF2EB5}"/>
                </a:ext>
              </a:extLst>
            </p:cNvPr>
            <p:cNvSpPr txBox="1"/>
            <p:nvPr/>
          </p:nvSpPr>
          <p:spPr>
            <a:xfrm>
              <a:off x="694596" y="6200129"/>
              <a:ext cx="2188123" cy="6694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Lorem ipsum dolor sit </a:t>
              </a:r>
              <a:r>
                <a:rPr lang="en-US" sz="750" dirty="0" err="1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amet</a:t>
              </a:r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, </a:t>
              </a:r>
              <a:r>
                <a:rPr lang="en-US" sz="750" dirty="0" err="1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consectetur</a:t>
              </a:r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 </a:t>
              </a:r>
              <a:r>
                <a:rPr lang="en-US" sz="750" dirty="0" err="1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adipiscing</a:t>
              </a:r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 </a:t>
              </a:r>
              <a:r>
                <a:rPr lang="en-US" sz="750" dirty="0" err="1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elit</a:t>
              </a:r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, sed do </a:t>
              </a:r>
              <a:r>
                <a:rPr lang="en-US" sz="750" dirty="0" err="1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eiusmod</a:t>
              </a:r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 </a:t>
              </a:r>
              <a:r>
                <a:rPr lang="en-US" sz="750" dirty="0" err="1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tempor</a:t>
              </a:r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 </a:t>
              </a:r>
              <a:r>
                <a:rPr lang="en-US" sz="750" dirty="0" err="1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incididunt</a:t>
              </a:r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 ut </a:t>
              </a:r>
              <a:r>
                <a:rPr lang="en-US" sz="750" dirty="0" err="1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labore</a:t>
              </a:r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 et dolore magna </a:t>
              </a:r>
              <a:r>
                <a:rPr lang="en-US" sz="750" dirty="0" err="1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aliqua</a:t>
              </a:r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. Ut </a:t>
              </a:r>
              <a:r>
                <a:rPr lang="en-US" sz="750" dirty="0" err="1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enim</a:t>
              </a:r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 ad minim </a:t>
              </a:r>
              <a:r>
                <a:rPr lang="en-US" sz="750" dirty="0" err="1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veniam</a:t>
              </a:r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, </a:t>
              </a:r>
              <a:r>
                <a:rPr lang="en-US" sz="750" dirty="0" err="1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quis</a:t>
              </a:r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 </a:t>
              </a:r>
              <a:r>
                <a:rPr lang="en-US" sz="750" dirty="0" err="1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nostrud</a:t>
              </a:r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 exercitation </a:t>
              </a:r>
              <a:r>
                <a:rPr lang="en-US" sz="750" dirty="0" err="1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ullamco</a:t>
              </a:r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 </a:t>
              </a:r>
              <a:r>
                <a:rPr lang="en-US" sz="750" dirty="0" err="1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laboris</a:t>
              </a:r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 nisi ut </a:t>
              </a:r>
              <a:r>
                <a:rPr lang="en-US" sz="750" dirty="0" err="1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aliquip</a:t>
              </a:r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 ex </a:t>
              </a:r>
              <a:r>
                <a:rPr lang="en-US" sz="750" dirty="0" err="1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ea</a:t>
              </a:r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 </a:t>
              </a:r>
              <a:r>
                <a:rPr lang="en-US" sz="750" dirty="0" err="1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commodo</a:t>
              </a:r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 </a:t>
              </a:r>
              <a:r>
                <a:rPr lang="en-US" sz="750" dirty="0" err="1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consequat</a:t>
              </a:r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. Duis aute irure </a:t>
              </a:r>
            </a:p>
          </p:txBody>
        </p:sp>
      </p:grpSp>
      <p:grpSp>
        <p:nvGrpSpPr>
          <p:cNvPr id="187" name="Input Text Box" descr="Empty scolling text box">
            <a:extLst>
              <a:ext uri="{FF2B5EF4-FFF2-40B4-BE49-F238E27FC236}">
                <a16:creationId xmlns:a16="http://schemas.microsoft.com/office/drawing/2014/main" id="{FB2028AC-3465-48D8-8098-05D18217787F}"/>
              </a:ext>
            </a:extLst>
          </p:cNvPr>
          <p:cNvGrpSpPr/>
          <p:nvPr/>
        </p:nvGrpSpPr>
        <p:grpSpPr>
          <a:xfrm>
            <a:off x="492074" y="3318642"/>
            <a:ext cx="2287067" cy="673924"/>
            <a:chOff x="680598" y="5324842"/>
            <a:chExt cx="2287067" cy="673924"/>
          </a:xfrm>
        </p:grpSpPr>
        <p:sp>
          <p:nvSpPr>
            <p:cNvPr id="188" name="Text Box Background">
              <a:extLst>
                <a:ext uri="{FF2B5EF4-FFF2-40B4-BE49-F238E27FC236}">
                  <a16:creationId xmlns:a16="http://schemas.microsoft.com/office/drawing/2014/main" id="{99138122-B0CC-474F-A770-EBAB3A3B23D3}"/>
                </a:ext>
              </a:extLst>
            </p:cNvPr>
            <p:cNvSpPr/>
            <p:nvPr/>
          </p:nvSpPr>
          <p:spPr>
            <a:xfrm flipH="1">
              <a:off x="680598" y="5324842"/>
              <a:ext cx="2287067" cy="673924"/>
            </a:xfrm>
            <a:custGeom>
              <a:avLst/>
              <a:gdLst>
                <a:gd name="connsiteX0" fmla="*/ 0 w 2287067"/>
                <a:gd name="connsiteY0" fmla="*/ 14692 h 673924"/>
                <a:gd name="connsiteX1" fmla="*/ 14692 w 2287067"/>
                <a:gd name="connsiteY1" fmla="*/ 0 h 673924"/>
                <a:gd name="connsiteX2" fmla="*/ 601690 w 2287067"/>
                <a:gd name="connsiteY2" fmla="*/ 0 h 673924"/>
                <a:gd name="connsiteX3" fmla="*/ 1120957 w 2287067"/>
                <a:gd name="connsiteY3" fmla="*/ 0 h 673924"/>
                <a:gd name="connsiteX4" fmla="*/ 1730531 w 2287067"/>
                <a:gd name="connsiteY4" fmla="*/ 0 h 673924"/>
                <a:gd name="connsiteX5" fmla="*/ 2272375 w 2287067"/>
                <a:gd name="connsiteY5" fmla="*/ 0 h 673924"/>
                <a:gd name="connsiteX6" fmla="*/ 2287067 w 2287067"/>
                <a:gd name="connsiteY6" fmla="*/ 14692 h 673924"/>
                <a:gd name="connsiteX7" fmla="*/ 2287067 w 2287067"/>
                <a:gd name="connsiteY7" fmla="*/ 659232 h 673924"/>
                <a:gd name="connsiteX8" fmla="*/ 2272375 w 2287067"/>
                <a:gd name="connsiteY8" fmla="*/ 673924 h 673924"/>
                <a:gd name="connsiteX9" fmla="*/ 1662801 w 2287067"/>
                <a:gd name="connsiteY9" fmla="*/ 673924 h 673924"/>
                <a:gd name="connsiteX10" fmla="*/ 1075803 w 2287067"/>
                <a:gd name="connsiteY10" fmla="*/ 673924 h 673924"/>
                <a:gd name="connsiteX11" fmla="*/ 556536 w 2287067"/>
                <a:gd name="connsiteY11" fmla="*/ 673924 h 673924"/>
                <a:gd name="connsiteX12" fmla="*/ 14692 w 2287067"/>
                <a:gd name="connsiteY12" fmla="*/ 673924 h 673924"/>
                <a:gd name="connsiteX13" fmla="*/ 0 w 2287067"/>
                <a:gd name="connsiteY13" fmla="*/ 659232 h 673924"/>
                <a:gd name="connsiteX14" fmla="*/ 0 w 2287067"/>
                <a:gd name="connsiteY14" fmla="*/ 14692 h 67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87067" h="673924" fill="none" extrusionOk="0">
                  <a:moveTo>
                    <a:pt x="0" y="14692"/>
                  </a:moveTo>
                  <a:cubicBezTo>
                    <a:pt x="-329" y="5907"/>
                    <a:pt x="6612" y="-456"/>
                    <a:pt x="14692" y="0"/>
                  </a:cubicBezTo>
                  <a:cubicBezTo>
                    <a:pt x="201282" y="19936"/>
                    <a:pt x="391251" y="2522"/>
                    <a:pt x="601690" y="0"/>
                  </a:cubicBezTo>
                  <a:cubicBezTo>
                    <a:pt x="812129" y="-2522"/>
                    <a:pt x="970271" y="-23013"/>
                    <a:pt x="1120957" y="0"/>
                  </a:cubicBezTo>
                  <a:cubicBezTo>
                    <a:pt x="1271643" y="23013"/>
                    <a:pt x="1560932" y="-22798"/>
                    <a:pt x="1730531" y="0"/>
                  </a:cubicBezTo>
                  <a:cubicBezTo>
                    <a:pt x="1900130" y="22798"/>
                    <a:pt x="2039289" y="-13670"/>
                    <a:pt x="2272375" y="0"/>
                  </a:cubicBezTo>
                  <a:cubicBezTo>
                    <a:pt x="2281168" y="1344"/>
                    <a:pt x="2285621" y="7341"/>
                    <a:pt x="2287067" y="14692"/>
                  </a:cubicBezTo>
                  <a:cubicBezTo>
                    <a:pt x="2313246" y="292895"/>
                    <a:pt x="2311012" y="346458"/>
                    <a:pt x="2287067" y="659232"/>
                  </a:cubicBezTo>
                  <a:cubicBezTo>
                    <a:pt x="2287469" y="666111"/>
                    <a:pt x="2281333" y="674837"/>
                    <a:pt x="2272375" y="673924"/>
                  </a:cubicBezTo>
                  <a:cubicBezTo>
                    <a:pt x="2007649" y="693953"/>
                    <a:pt x="1909373" y="704160"/>
                    <a:pt x="1662801" y="673924"/>
                  </a:cubicBezTo>
                  <a:cubicBezTo>
                    <a:pt x="1416229" y="643688"/>
                    <a:pt x="1308536" y="664745"/>
                    <a:pt x="1075803" y="673924"/>
                  </a:cubicBezTo>
                  <a:cubicBezTo>
                    <a:pt x="843070" y="683103"/>
                    <a:pt x="794165" y="649928"/>
                    <a:pt x="556536" y="673924"/>
                  </a:cubicBezTo>
                  <a:cubicBezTo>
                    <a:pt x="318907" y="697920"/>
                    <a:pt x="138404" y="647919"/>
                    <a:pt x="14692" y="673924"/>
                  </a:cubicBezTo>
                  <a:cubicBezTo>
                    <a:pt x="5451" y="675064"/>
                    <a:pt x="-848" y="669162"/>
                    <a:pt x="0" y="659232"/>
                  </a:cubicBezTo>
                  <a:cubicBezTo>
                    <a:pt x="5176" y="414377"/>
                    <a:pt x="-9277" y="320235"/>
                    <a:pt x="0" y="14692"/>
                  </a:cubicBezTo>
                  <a:close/>
                </a:path>
                <a:path w="2287067" h="673924" stroke="0" extrusionOk="0">
                  <a:moveTo>
                    <a:pt x="0" y="14692"/>
                  </a:moveTo>
                  <a:cubicBezTo>
                    <a:pt x="-516" y="6260"/>
                    <a:pt x="5784" y="298"/>
                    <a:pt x="14692" y="0"/>
                  </a:cubicBezTo>
                  <a:cubicBezTo>
                    <a:pt x="229905" y="20948"/>
                    <a:pt x="346507" y="-21530"/>
                    <a:pt x="624266" y="0"/>
                  </a:cubicBezTo>
                  <a:cubicBezTo>
                    <a:pt x="902025" y="21530"/>
                    <a:pt x="911142" y="-26757"/>
                    <a:pt x="1166110" y="0"/>
                  </a:cubicBezTo>
                  <a:cubicBezTo>
                    <a:pt x="1421078" y="26757"/>
                    <a:pt x="1522442" y="881"/>
                    <a:pt x="1685377" y="0"/>
                  </a:cubicBezTo>
                  <a:cubicBezTo>
                    <a:pt x="1848312" y="-881"/>
                    <a:pt x="2060949" y="20153"/>
                    <a:pt x="2272375" y="0"/>
                  </a:cubicBezTo>
                  <a:cubicBezTo>
                    <a:pt x="2281031" y="-1115"/>
                    <a:pt x="2285257" y="6301"/>
                    <a:pt x="2287067" y="14692"/>
                  </a:cubicBezTo>
                  <a:cubicBezTo>
                    <a:pt x="2308375" y="153091"/>
                    <a:pt x="2299967" y="489497"/>
                    <a:pt x="2287067" y="659232"/>
                  </a:cubicBezTo>
                  <a:cubicBezTo>
                    <a:pt x="2286499" y="668285"/>
                    <a:pt x="2280348" y="673760"/>
                    <a:pt x="2272375" y="673924"/>
                  </a:cubicBezTo>
                  <a:cubicBezTo>
                    <a:pt x="2135307" y="678593"/>
                    <a:pt x="1964404" y="676976"/>
                    <a:pt x="1753108" y="673924"/>
                  </a:cubicBezTo>
                  <a:cubicBezTo>
                    <a:pt x="1541812" y="670872"/>
                    <a:pt x="1311198" y="663771"/>
                    <a:pt x="1188687" y="673924"/>
                  </a:cubicBezTo>
                  <a:cubicBezTo>
                    <a:pt x="1066176" y="684077"/>
                    <a:pt x="759632" y="681219"/>
                    <a:pt x="646843" y="673924"/>
                  </a:cubicBezTo>
                  <a:cubicBezTo>
                    <a:pt x="534054" y="666629"/>
                    <a:pt x="261300" y="665605"/>
                    <a:pt x="14692" y="673924"/>
                  </a:cubicBezTo>
                  <a:cubicBezTo>
                    <a:pt x="6858" y="673576"/>
                    <a:pt x="-522" y="667144"/>
                    <a:pt x="0" y="659232"/>
                  </a:cubicBezTo>
                  <a:cubicBezTo>
                    <a:pt x="24026" y="388074"/>
                    <a:pt x="2902" y="171882"/>
                    <a:pt x="0" y="14692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>
                        <a:gd name="adj" fmla="val 2180"/>
                      </a:avLst>
                    </a:prstGeom>
                    <ask:type>
                      <ask:lineSketchFreehand/>
                    </ask:type>
                    <ask:seed>1219033472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Scroll Bar">
              <a:extLst>
                <a:ext uri="{FF2B5EF4-FFF2-40B4-BE49-F238E27FC236}">
                  <a16:creationId xmlns:a16="http://schemas.microsoft.com/office/drawing/2014/main" id="{FD40129D-DD15-4B49-B1A2-089E8C9F5E04}"/>
                </a:ext>
              </a:extLst>
            </p:cNvPr>
            <p:cNvSpPr/>
            <p:nvPr/>
          </p:nvSpPr>
          <p:spPr>
            <a:xfrm>
              <a:off x="2900008" y="5352609"/>
              <a:ext cx="36576" cy="35119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Text Placeholder">
              <a:extLst>
                <a:ext uri="{FF2B5EF4-FFF2-40B4-BE49-F238E27FC236}">
                  <a16:creationId xmlns:a16="http://schemas.microsoft.com/office/drawing/2014/main" id="{B20320E7-7300-45DC-9A60-8F3AF1C8E10E}"/>
                </a:ext>
              </a:extLst>
            </p:cNvPr>
            <p:cNvSpPr txBox="1"/>
            <p:nvPr/>
          </p:nvSpPr>
          <p:spPr>
            <a:xfrm>
              <a:off x="702468" y="5330617"/>
              <a:ext cx="2188123" cy="2077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5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Type Here</a:t>
              </a:r>
            </a:p>
          </p:txBody>
        </p:sp>
      </p:grpSp>
      <p:grpSp>
        <p:nvGrpSpPr>
          <p:cNvPr id="191" name="Toggle Off" descr="Toggle off icon">
            <a:extLst>
              <a:ext uri="{FF2B5EF4-FFF2-40B4-BE49-F238E27FC236}">
                <a16:creationId xmlns:a16="http://schemas.microsoft.com/office/drawing/2014/main" id="{05FF5FF6-FD35-40B0-BCCD-61EE4E77AAFB}"/>
              </a:ext>
            </a:extLst>
          </p:cNvPr>
          <p:cNvGrpSpPr/>
          <p:nvPr/>
        </p:nvGrpSpPr>
        <p:grpSpPr>
          <a:xfrm>
            <a:off x="2326404" y="2479525"/>
            <a:ext cx="452737" cy="219456"/>
            <a:chOff x="2514928" y="4179094"/>
            <a:chExt cx="452737" cy="219456"/>
          </a:xfrm>
        </p:grpSpPr>
        <p:sp>
          <p:nvSpPr>
            <p:cNvPr id="192" name="Toggle Off Background">
              <a:extLst>
                <a:ext uri="{FF2B5EF4-FFF2-40B4-BE49-F238E27FC236}">
                  <a16:creationId xmlns:a16="http://schemas.microsoft.com/office/drawing/2014/main" id="{85A59574-775B-4ABF-8634-458547F60C9A}"/>
                </a:ext>
              </a:extLst>
            </p:cNvPr>
            <p:cNvSpPr/>
            <p:nvPr/>
          </p:nvSpPr>
          <p:spPr>
            <a:xfrm>
              <a:off x="2514928" y="4179094"/>
              <a:ext cx="452737" cy="219456"/>
            </a:xfrm>
            <a:custGeom>
              <a:avLst/>
              <a:gdLst>
                <a:gd name="connsiteX0" fmla="*/ 0 w 452737"/>
                <a:gd name="connsiteY0" fmla="*/ 109728 h 219456"/>
                <a:gd name="connsiteX1" fmla="*/ 109728 w 452737"/>
                <a:gd name="connsiteY1" fmla="*/ 0 h 219456"/>
                <a:gd name="connsiteX2" fmla="*/ 343009 w 452737"/>
                <a:gd name="connsiteY2" fmla="*/ 0 h 219456"/>
                <a:gd name="connsiteX3" fmla="*/ 452737 w 452737"/>
                <a:gd name="connsiteY3" fmla="*/ 109728 h 219456"/>
                <a:gd name="connsiteX4" fmla="*/ 452737 w 452737"/>
                <a:gd name="connsiteY4" fmla="*/ 109728 h 219456"/>
                <a:gd name="connsiteX5" fmla="*/ 343009 w 452737"/>
                <a:gd name="connsiteY5" fmla="*/ 219456 h 219456"/>
                <a:gd name="connsiteX6" fmla="*/ 109728 w 452737"/>
                <a:gd name="connsiteY6" fmla="*/ 219456 h 219456"/>
                <a:gd name="connsiteX7" fmla="*/ 0 w 452737"/>
                <a:gd name="connsiteY7" fmla="*/ 109728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737" h="219456" fill="none" extrusionOk="0">
                  <a:moveTo>
                    <a:pt x="0" y="109728"/>
                  </a:moveTo>
                  <a:cubicBezTo>
                    <a:pt x="-3167" y="60399"/>
                    <a:pt x="48283" y="1926"/>
                    <a:pt x="109728" y="0"/>
                  </a:cubicBezTo>
                  <a:cubicBezTo>
                    <a:pt x="180041" y="6664"/>
                    <a:pt x="268479" y="-1522"/>
                    <a:pt x="343009" y="0"/>
                  </a:cubicBezTo>
                  <a:cubicBezTo>
                    <a:pt x="401744" y="1507"/>
                    <a:pt x="451145" y="49374"/>
                    <a:pt x="452737" y="109728"/>
                  </a:cubicBezTo>
                  <a:lnTo>
                    <a:pt x="452737" y="109728"/>
                  </a:lnTo>
                  <a:cubicBezTo>
                    <a:pt x="458185" y="170082"/>
                    <a:pt x="401759" y="218861"/>
                    <a:pt x="343009" y="219456"/>
                  </a:cubicBezTo>
                  <a:cubicBezTo>
                    <a:pt x="291934" y="220931"/>
                    <a:pt x="168965" y="214273"/>
                    <a:pt x="109728" y="219456"/>
                  </a:cubicBezTo>
                  <a:cubicBezTo>
                    <a:pt x="38141" y="212738"/>
                    <a:pt x="537" y="172273"/>
                    <a:pt x="0" y="109728"/>
                  </a:cubicBezTo>
                  <a:close/>
                </a:path>
                <a:path w="452737" h="219456" stroke="0" extrusionOk="0">
                  <a:moveTo>
                    <a:pt x="0" y="109728"/>
                  </a:moveTo>
                  <a:cubicBezTo>
                    <a:pt x="-764" y="53579"/>
                    <a:pt x="54034" y="-2162"/>
                    <a:pt x="109728" y="0"/>
                  </a:cubicBezTo>
                  <a:cubicBezTo>
                    <a:pt x="197755" y="7894"/>
                    <a:pt x="254598" y="-4275"/>
                    <a:pt x="343009" y="0"/>
                  </a:cubicBezTo>
                  <a:cubicBezTo>
                    <a:pt x="398684" y="-11744"/>
                    <a:pt x="447065" y="38442"/>
                    <a:pt x="452737" y="109728"/>
                  </a:cubicBezTo>
                  <a:lnTo>
                    <a:pt x="452737" y="109728"/>
                  </a:lnTo>
                  <a:cubicBezTo>
                    <a:pt x="453762" y="175262"/>
                    <a:pt x="406648" y="221847"/>
                    <a:pt x="343009" y="219456"/>
                  </a:cubicBezTo>
                  <a:cubicBezTo>
                    <a:pt x="266331" y="210399"/>
                    <a:pt x="164324" y="230479"/>
                    <a:pt x="109728" y="219456"/>
                  </a:cubicBezTo>
                  <a:cubicBezTo>
                    <a:pt x="54231" y="209685"/>
                    <a:pt x="7418" y="177078"/>
                    <a:pt x="0" y="10972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878000280">
                    <a:prstGeom prst="roundRect">
                      <a:avLst>
                        <a:gd name="adj" fmla="val 50000"/>
                      </a:avLst>
                    </a:prstGeom>
                    <ask:type>
                      <ask:lineSketchFreehand/>
                    </ask:type>
                    <ask:seed>878000280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ff Text">
              <a:extLst>
                <a:ext uri="{FF2B5EF4-FFF2-40B4-BE49-F238E27FC236}">
                  <a16:creationId xmlns:a16="http://schemas.microsoft.com/office/drawing/2014/main" id="{0913FF99-336B-4C26-A2D1-BD3840303633}"/>
                </a:ext>
              </a:extLst>
            </p:cNvPr>
            <p:cNvSpPr txBox="1"/>
            <p:nvPr/>
          </p:nvSpPr>
          <p:spPr>
            <a:xfrm>
              <a:off x="2744391" y="4190785"/>
              <a:ext cx="160638" cy="20774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sz="7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OFF</a:t>
              </a:r>
            </a:p>
          </p:txBody>
        </p:sp>
        <p:sp>
          <p:nvSpPr>
            <p:cNvPr id="194" name="Filled Circle">
              <a:extLst>
                <a:ext uri="{FF2B5EF4-FFF2-40B4-BE49-F238E27FC236}">
                  <a16:creationId xmlns:a16="http://schemas.microsoft.com/office/drawing/2014/main" id="{33CF4A15-4C55-4271-8C04-059DE0860EB4}"/>
                </a:ext>
              </a:extLst>
            </p:cNvPr>
            <p:cNvSpPr/>
            <p:nvPr/>
          </p:nvSpPr>
          <p:spPr>
            <a:xfrm>
              <a:off x="2538941" y="4207116"/>
              <a:ext cx="171428" cy="171428"/>
            </a:xfrm>
            <a:custGeom>
              <a:avLst/>
              <a:gdLst>
                <a:gd name="connsiteX0" fmla="*/ 0 w 171428"/>
                <a:gd name="connsiteY0" fmla="*/ 85714 h 171428"/>
                <a:gd name="connsiteX1" fmla="*/ 85714 w 171428"/>
                <a:gd name="connsiteY1" fmla="*/ 0 h 171428"/>
                <a:gd name="connsiteX2" fmla="*/ 171428 w 171428"/>
                <a:gd name="connsiteY2" fmla="*/ 85714 h 171428"/>
                <a:gd name="connsiteX3" fmla="*/ 85714 w 171428"/>
                <a:gd name="connsiteY3" fmla="*/ 171428 h 171428"/>
                <a:gd name="connsiteX4" fmla="*/ 0 w 171428"/>
                <a:gd name="connsiteY4" fmla="*/ 85714 h 17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28" h="171428" fill="none" extrusionOk="0">
                  <a:moveTo>
                    <a:pt x="0" y="85714"/>
                  </a:moveTo>
                  <a:cubicBezTo>
                    <a:pt x="-7833" y="35205"/>
                    <a:pt x="44181" y="-6848"/>
                    <a:pt x="85714" y="0"/>
                  </a:cubicBezTo>
                  <a:cubicBezTo>
                    <a:pt x="132057" y="-4303"/>
                    <a:pt x="170658" y="32560"/>
                    <a:pt x="171428" y="85714"/>
                  </a:cubicBezTo>
                  <a:cubicBezTo>
                    <a:pt x="175482" y="132919"/>
                    <a:pt x="122274" y="172281"/>
                    <a:pt x="85714" y="171428"/>
                  </a:cubicBezTo>
                  <a:cubicBezTo>
                    <a:pt x="37309" y="173938"/>
                    <a:pt x="-2760" y="137186"/>
                    <a:pt x="0" y="85714"/>
                  </a:cubicBezTo>
                  <a:close/>
                </a:path>
                <a:path w="171428" h="171428" stroke="0" extrusionOk="0">
                  <a:moveTo>
                    <a:pt x="0" y="85714"/>
                  </a:moveTo>
                  <a:cubicBezTo>
                    <a:pt x="-9295" y="31645"/>
                    <a:pt x="48397" y="49"/>
                    <a:pt x="85714" y="0"/>
                  </a:cubicBezTo>
                  <a:cubicBezTo>
                    <a:pt x="132584" y="-1606"/>
                    <a:pt x="168830" y="36298"/>
                    <a:pt x="171428" y="85714"/>
                  </a:cubicBezTo>
                  <a:cubicBezTo>
                    <a:pt x="173834" y="131751"/>
                    <a:pt x="141927" y="173700"/>
                    <a:pt x="85714" y="171428"/>
                  </a:cubicBezTo>
                  <a:cubicBezTo>
                    <a:pt x="47027" y="177067"/>
                    <a:pt x="-66" y="129021"/>
                    <a:pt x="0" y="8571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662386096">
                    <a:prstGeom prst="ellipse">
                      <a:avLst/>
                    </a:prstGeom>
                    <ask:type>
                      <ask:lineSketchFreehand/>
                    </ask:type>
                    <ask:seed>662386096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5" name="Toggle On" descr="Toggle on icon">
            <a:extLst>
              <a:ext uri="{FF2B5EF4-FFF2-40B4-BE49-F238E27FC236}">
                <a16:creationId xmlns:a16="http://schemas.microsoft.com/office/drawing/2014/main" id="{1B9AE437-BBB9-48D2-83DF-49235A5F82BA}"/>
              </a:ext>
            </a:extLst>
          </p:cNvPr>
          <p:cNvGrpSpPr/>
          <p:nvPr/>
        </p:nvGrpSpPr>
        <p:grpSpPr>
          <a:xfrm>
            <a:off x="1820169" y="2479525"/>
            <a:ext cx="452737" cy="219456"/>
            <a:chOff x="2008693" y="4179094"/>
            <a:chExt cx="452737" cy="219456"/>
          </a:xfrm>
        </p:grpSpPr>
        <p:sp>
          <p:nvSpPr>
            <p:cNvPr id="196" name="Toggle On Background">
              <a:extLst>
                <a:ext uri="{FF2B5EF4-FFF2-40B4-BE49-F238E27FC236}">
                  <a16:creationId xmlns:a16="http://schemas.microsoft.com/office/drawing/2014/main" id="{69215CC1-E9BF-47AF-B743-62E41CB1AC37}"/>
                </a:ext>
              </a:extLst>
            </p:cNvPr>
            <p:cNvSpPr/>
            <p:nvPr/>
          </p:nvSpPr>
          <p:spPr>
            <a:xfrm>
              <a:off x="2008693" y="4179094"/>
              <a:ext cx="452737" cy="219456"/>
            </a:xfrm>
            <a:custGeom>
              <a:avLst/>
              <a:gdLst>
                <a:gd name="connsiteX0" fmla="*/ 0 w 452737"/>
                <a:gd name="connsiteY0" fmla="*/ 109728 h 219456"/>
                <a:gd name="connsiteX1" fmla="*/ 109728 w 452737"/>
                <a:gd name="connsiteY1" fmla="*/ 0 h 219456"/>
                <a:gd name="connsiteX2" fmla="*/ 343009 w 452737"/>
                <a:gd name="connsiteY2" fmla="*/ 0 h 219456"/>
                <a:gd name="connsiteX3" fmla="*/ 452737 w 452737"/>
                <a:gd name="connsiteY3" fmla="*/ 109728 h 219456"/>
                <a:gd name="connsiteX4" fmla="*/ 452737 w 452737"/>
                <a:gd name="connsiteY4" fmla="*/ 109728 h 219456"/>
                <a:gd name="connsiteX5" fmla="*/ 343009 w 452737"/>
                <a:gd name="connsiteY5" fmla="*/ 219456 h 219456"/>
                <a:gd name="connsiteX6" fmla="*/ 109728 w 452737"/>
                <a:gd name="connsiteY6" fmla="*/ 219456 h 219456"/>
                <a:gd name="connsiteX7" fmla="*/ 0 w 452737"/>
                <a:gd name="connsiteY7" fmla="*/ 109728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737" h="219456" fill="none" extrusionOk="0">
                  <a:moveTo>
                    <a:pt x="0" y="109728"/>
                  </a:moveTo>
                  <a:cubicBezTo>
                    <a:pt x="-3167" y="60399"/>
                    <a:pt x="48283" y="1926"/>
                    <a:pt x="109728" y="0"/>
                  </a:cubicBezTo>
                  <a:cubicBezTo>
                    <a:pt x="180041" y="6664"/>
                    <a:pt x="268479" y="-1522"/>
                    <a:pt x="343009" y="0"/>
                  </a:cubicBezTo>
                  <a:cubicBezTo>
                    <a:pt x="401744" y="1507"/>
                    <a:pt x="451145" y="49374"/>
                    <a:pt x="452737" y="109728"/>
                  </a:cubicBezTo>
                  <a:lnTo>
                    <a:pt x="452737" y="109728"/>
                  </a:lnTo>
                  <a:cubicBezTo>
                    <a:pt x="458185" y="170082"/>
                    <a:pt x="401759" y="218861"/>
                    <a:pt x="343009" y="219456"/>
                  </a:cubicBezTo>
                  <a:cubicBezTo>
                    <a:pt x="291934" y="220931"/>
                    <a:pt x="168965" y="214273"/>
                    <a:pt x="109728" y="219456"/>
                  </a:cubicBezTo>
                  <a:cubicBezTo>
                    <a:pt x="38141" y="212738"/>
                    <a:pt x="537" y="172273"/>
                    <a:pt x="0" y="109728"/>
                  </a:cubicBezTo>
                  <a:close/>
                </a:path>
                <a:path w="452737" h="219456" stroke="0" extrusionOk="0">
                  <a:moveTo>
                    <a:pt x="0" y="109728"/>
                  </a:moveTo>
                  <a:cubicBezTo>
                    <a:pt x="-764" y="53579"/>
                    <a:pt x="54034" y="-2162"/>
                    <a:pt x="109728" y="0"/>
                  </a:cubicBezTo>
                  <a:cubicBezTo>
                    <a:pt x="197755" y="7894"/>
                    <a:pt x="254598" y="-4275"/>
                    <a:pt x="343009" y="0"/>
                  </a:cubicBezTo>
                  <a:cubicBezTo>
                    <a:pt x="398684" y="-11744"/>
                    <a:pt x="447065" y="38442"/>
                    <a:pt x="452737" y="109728"/>
                  </a:cubicBezTo>
                  <a:lnTo>
                    <a:pt x="452737" y="109728"/>
                  </a:lnTo>
                  <a:cubicBezTo>
                    <a:pt x="453762" y="175262"/>
                    <a:pt x="406648" y="221847"/>
                    <a:pt x="343009" y="219456"/>
                  </a:cubicBezTo>
                  <a:cubicBezTo>
                    <a:pt x="266331" y="210399"/>
                    <a:pt x="164324" y="230479"/>
                    <a:pt x="109728" y="219456"/>
                  </a:cubicBezTo>
                  <a:cubicBezTo>
                    <a:pt x="54231" y="209685"/>
                    <a:pt x="7418" y="177078"/>
                    <a:pt x="0" y="10972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878000280">
                    <a:prstGeom prst="roundRect">
                      <a:avLst>
                        <a:gd name="adj" fmla="val 50000"/>
                      </a:avLst>
                    </a:prstGeom>
                    <ask:type>
                      <ask:lineSketchFreehand/>
                    </ask:type>
                    <ask:seed>878000280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n Text">
              <a:extLst>
                <a:ext uri="{FF2B5EF4-FFF2-40B4-BE49-F238E27FC236}">
                  <a16:creationId xmlns:a16="http://schemas.microsoft.com/office/drawing/2014/main" id="{6F2DD2FF-AE16-4080-BF7B-3E5F187E3468}"/>
                </a:ext>
              </a:extLst>
            </p:cNvPr>
            <p:cNvSpPr txBox="1"/>
            <p:nvPr/>
          </p:nvSpPr>
          <p:spPr>
            <a:xfrm>
              <a:off x="2080954" y="4189991"/>
              <a:ext cx="152739" cy="20774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7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ON</a:t>
              </a:r>
            </a:p>
          </p:txBody>
        </p:sp>
        <p:sp>
          <p:nvSpPr>
            <p:cNvPr id="198" name="Circle">
              <a:extLst>
                <a:ext uri="{FF2B5EF4-FFF2-40B4-BE49-F238E27FC236}">
                  <a16:creationId xmlns:a16="http://schemas.microsoft.com/office/drawing/2014/main" id="{379E9C33-79F3-4F3A-B8A1-91458769B003}"/>
                </a:ext>
              </a:extLst>
            </p:cNvPr>
            <p:cNvSpPr/>
            <p:nvPr/>
          </p:nvSpPr>
          <p:spPr>
            <a:xfrm>
              <a:off x="2269641" y="4207116"/>
              <a:ext cx="171428" cy="171428"/>
            </a:xfrm>
            <a:custGeom>
              <a:avLst/>
              <a:gdLst>
                <a:gd name="connsiteX0" fmla="*/ 0 w 171428"/>
                <a:gd name="connsiteY0" fmla="*/ 85714 h 171428"/>
                <a:gd name="connsiteX1" fmla="*/ 85714 w 171428"/>
                <a:gd name="connsiteY1" fmla="*/ 0 h 171428"/>
                <a:gd name="connsiteX2" fmla="*/ 171428 w 171428"/>
                <a:gd name="connsiteY2" fmla="*/ 85714 h 171428"/>
                <a:gd name="connsiteX3" fmla="*/ 85714 w 171428"/>
                <a:gd name="connsiteY3" fmla="*/ 171428 h 171428"/>
                <a:gd name="connsiteX4" fmla="*/ 0 w 171428"/>
                <a:gd name="connsiteY4" fmla="*/ 85714 h 17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28" h="171428" fill="none" extrusionOk="0">
                  <a:moveTo>
                    <a:pt x="0" y="85714"/>
                  </a:moveTo>
                  <a:cubicBezTo>
                    <a:pt x="-7833" y="35205"/>
                    <a:pt x="44181" y="-6848"/>
                    <a:pt x="85714" y="0"/>
                  </a:cubicBezTo>
                  <a:cubicBezTo>
                    <a:pt x="132057" y="-4303"/>
                    <a:pt x="170658" y="32560"/>
                    <a:pt x="171428" y="85714"/>
                  </a:cubicBezTo>
                  <a:cubicBezTo>
                    <a:pt x="175482" y="132919"/>
                    <a:pt x="122274" y="172281"/>
                    <a:pt x="85714" y="171428"/>
                  </a:cubicBezTo>
                  <a:cubicBezTo>
                    <a:pt x="37309" y="173938"/>
                    <a:pt x="-2760" y="137186"/>
                    <a:pt x="0" y="85714"/>
                  </a:cubicBezTo>
                  <a:close/>
                </a:path>
                <a:path w="171428" h="171428" stroke="0" extrusionOk="0">
                  <a:moveTo>
                    <a:pt x="0" y="85714"/>
                  </a:moveTo>
                  <a:cubicBezTo>
                    <a:pt x="-9295" y="31645"/>
                    <a:pt x="48397" y="49"/>
                    <a:pt x="85714" y="0"/>
                  </a:cubicBezTo>
                  <a:cubicBezTo>
                    <a:pt x="132584" y="-1606"/>
                    <a:pt x="168830" y="36298"/>
                    <a:pt x="171428" y="85714"/>
                  </a:cubicBezTo>
                  <a:cubicBezTo>
                    <a:pt x="173834" y="131751"/>
                    <a:pt x="141927" y="173700"/>
                    <a:pt x="85714" y="171428"/>
                  </a:cubicBezTo>
                  <a:cubicBezTo>
                    <a:pt x="47027" y="177067"/>
                    <a:pt x="-66" y="129021"/>
                    <a:pt x="0" y="8571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662386096">
                    <a:prstGeom prst="ellipse">
                      <a:avLst/>
                    </a:prstGeom>
                    <ask:type>
                      <ask:lineSketchFreehand/>
                    </ask:type>
                    <ask:seed>662386096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Add Box" descr="Add icon">
            <a:extLst>
              <a:ext uri="{FF2B5EF4-FFF2-40B4-BE49-F238E27FC236}">
                <a16:creationId xmlns:a16="http://schemas.microsoft.com/office/drawing/2014/main" id="{68877CA5-AFD2-4BC2-A0FC-5DD0E5610548}"/>
              </a:ext>
            </a:extLst>
          </p:cNvPr>
          <p:cNvGrpSpPr/>
          <p:nvPr/>
        </p:nvGrpSpPr>
        <p:grpSpPr>
          <a:xfrm>
            <a:off x="2492028" y="2077583"/>
            <a:ext cx="219456" cy="219456"/>
            <a:chOff x="2680552" y="3803553"/>
            <a:chExt cx="219456" cy="219456"/>
          </a:xfrm>
        </p:grpSpPr>
        <p:sp>
          <p:nvSpPr>
            <p:cNvPr id="200" name="Add Background">
              <a:extLst>
                <a:ext uri="{FF2B5EF4-FFF2-40B4-BE49-F238E27FC236}">
                  <a16:creationId xmlns:a16="http://schemas.microsoft.com/office/drawing/2014/main" id="{A3BA659F-778F-428E-9044-F5FE2DD9EAE3}"/>
                </a:ext>
              </a:extLst>
            </p:cNvPr>
            <p:cNvSpPr/>
            <p:nvPr/>
          </p:nvSpPr>
          <p:spPr>
            <a:xfrm>
              <a:off x="2680552" y="3803553"/>
              <a:ext cx="219456" cy="219456"/>
            </a:xfrm>
            <a:custGeom>
              <a:avLst/>
              <a:gdLst>
                <a:gd name="connsiteX0" fmla="*/ 0 w 219456"/>
                <a:gd name="connsiteY0" fmla="*/ 8004 h 219456"/>
                <a:gd name="connsiteX1" fmla="*/ 8004 w 219456"/>
                <a:gd name="connsiteY1" fmla="*/ 0 h 219456"/>
                <a:gd name="connsiteX2" fmla="*/ 211452 w 219456"/>
                <a:gd name="connsiteY2" fmla="*/ 0 h 219456"/>
                <a:gd name="connsiteX3" fmla="*/ 219456 w 219456"/>
                <a:gd name="connsiteY3" fmla="*/ 8004 h 219456"/>
                <a:gd name="connsiteX4" fmla="*/ 219456 w 219456"/>
                <a:gd name="connsiteY4" fmla="*/ 211452 h 219456"/>
                <a:gd name="connsiteX5" fmla="*/ 211452 w 219456"/>
                <a:gd name="connsiteY5" fmla="*/ 219456 h 219456"/>
                <a:gd name="connsiteX6" fmla="*/ 8004 w 219456"/>
                <a:gd name="connsiteY6" fmla="*/ 219456 h 219456"/>
                <a:gd name="connsiteX7" fmla="*/ 0 w 219456"/>
                <a:gd name="connsiteY7" fmla="*/ 211452 h 219456"/>
                <a:gd name="connsiteX8" fmla="*/ 0 w 219456"/>
                <a:gd name="connsiteY8" fmla="*/ 8004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456" h="219456" fill="none" extrusionOk="0">
                  <a:moveTo>
                    <a:pt x="0" y="8004"/>
                  </a:moveTo>
                  <a:cubicBezTo>
                    <a:pt x="269" y="3355"/>
                    <a:pt x="3766" y="857"/>
                    <a:pt x="8004" y="0"/>
                  </a:cubicBezTo>
                  <a:cubicBezTo>
                    <a:pt x="69343" y="7917"/>
                    <a:pt x="111488" y="2613"/>
                    <a:pt x="211452" y="0"/>
                  </a:cubicBezTo>
                  <a:cubicBezTo>
                    <a:pt x="216699" y="73"/>
                    <a:pt x="219251" y="2931"/>
                    <a:pt x="219456" y="8004"/>
                  </a:cubicBezTo>
                  <a:cubicBezTo>
                    <a:pt x="217588" y="84895"/>
                    <a:pt x="221247" y="127438"/>
                    <a:pt x="219456" y="211452"/>
                  </a:cubicBezTo>
                  <a:cubicBezTo>
                    <a:pt x="219264" y="215311"/>
                    <a:pt x="215976" y="218917"/>
                    <a:pt x="211452" y="219456"/>
                  </a:cubicBezTo>
                  <a:cubicBezTo>
                    <a:pt x="135071" y="224886"/>
                    <a:pt x="66737" y="210565"/>
                    <a:pt x="8004" y="219456"/>
                  </a:cubicBezTo>
                  <a:cubicBezTo>
                    <a:pt x="4063" y="218618"/>
                    <a:pt x="86" y="216416"/>
                    <a:pt x="0" y="211452"/>
                  </a:cubicBezTo>
                  <a:cubicBezTo>
                    <a:pt x="183" y="163631"/>
                    <a:pt x="377" y="76869"/>
                    <a:pt x="0" y="8004"/>
                  </a:cubicBezTo>
                  <a:close/>
                </a:path>
                <a:path w="219456" h="219456" stroke="0" extrusionOk="0">
                  <a:moveTo>
                    <a:pt x="0" y="8004"/>
                  </a:moveTo>
                  <a:cubicBezTo>
                    <a:pt x="-376" y="3312"/>
                    <a:pt x="3825" y="1"/>
                    <a:pt x="8004" y="0"/>
                  </a:cubicBezTo>
                  <a:cubicBezTo>
                    <a:pt x="105082" y="-1257"/>
                    <a:pt x="153907" y="7797"/>
                    <a:pt x="211452" y="0"/>
                  </a:cubicBezTo>
                  <a:cubicBezTo>
                    <a:pt x="216139" y="418"/>
                    <a:pt x="218736" y="3268"/>
                    <a:pt x="219456" y="8004"/>
                  </a:cubicBezTo>
                  <a:cubicBezTo>
                    <a:pt x="227716" y="89539"/>
                    <a:pt x="220491" y="139292"/>
                    <a:pt x="219456" y="211452"/>
                  </a:cubicBezTo>
                  <a:cubicBezTo>
                    <a:pt x="219655" y="215638"/>
                    <a:pt x="215699" y="218707"/>
                    <a:pt x="211452" y="219456"/>
                  </a:cubicBezTo>
                  <a:cubicBezTo>
                    <a:pt x="143237" y="212591"/>
                    <a:pt x="75664" y="209985"/>
                    <a:pt x="8004" y="219456"/>
                  </a:cubicBezTo>
                  <a:cubicBezTo>
                    <a:pt x="4459" y="219247"/>
                    <a:pt x="-198" y="215996"/>
                    <a:pt x="0" y="211452"/>
                  </a:cubicBezTo>
                  <a:cubicBezTo>
                    <a:pt x="5973" y="121162"/>
                    <a:pt x="-5842" y="81151"/>
                    <a:pt x="0" y="800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662386096">
                    <a:prstGeom prst="roundRect">
                      <a:avLst>
                        <a:gd name="adj" fmla="val 3647"/>
                      </a:avLst>
                    </a:prstGeom>
                    <ask:type>
                      <ask:lineSketchFreehand/>
                    </ask:type>
                    <ask:seed>662386096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1" name="Add Icon" descr="Add">
              <a:extLst>
                <a:ext uri="{FF2B5EF4-FFF2-40B4-BE49-F238E27FC236}">
                  <a16:creationId xmlns:a16="http://schemas.microsoft.com/office/drawing/2014/main" id="{5C7357D4-49F1-4EF6-B724-BD688A786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23296" y="3845460"/>
              <a:ext cx="137160" cy="137160"/>
            </a:xfrm>
            <a:prstGeom prst="rect">
              <a:avLst/>
            </a:prstGeom>
          </p:spPr>
        </p:pic>
      </p:grpSp>
      <p:grpSp>
        <p:nvGrpSpPr>
          <p:cNvPr id="202" name="Check Box" descr="Checked box icon">
            <a:extLst>
              <a:ext uri="{FF2B5EF4-FFF2-40B4-BE49-F238E27FC236}">
                <a16:creationId xmlns:a16="http://schemas.microsoft.com/office/drawing/2014/main" id="{DC2A1F71-C66E-4712-8575-1D00410C1842}"/>
              </a:ext>
            </a:extLst>
          </p:cNvPr>
          <p:cNvGrpSpPr/>
          <p:nvPr/>
        </p:nvGrpSpPr>
        <p:grpSpPr>
          <a:xfrm>
            <a:off x="2139978" y="2077637"/>
            <a:ext cx="219456" cy="219456"/>
            <a:chOff x="2328502" y="3803607"/>
            <a:chExt cx="219456" cy="219456"/>
          </a:xfrm>
        </p:grpSpPr>
        <p:sp>
          <p:nvSpPr>
            <p:cNvPr id="203" name="Check Box Background">
              <a:extLst>
                <a:ext uri="{FF2B5EF4-FFF2-40B4-BE49-F238E27FC236}">
                  <a16:creationId xmlns:a16="http://schemas.microsoft.com/office/drawing/2014/main" id="{9C127DA3-FFE1-4AFA-9EB6-119EBC5DD6A9}"/>
                </a:ext>
              </a:extLst>
            </p:cNvPr>
            <p:cNvSpPr/>
            <p:nvPr/>
          </p:nvSpPr>
          <p:spPr>
            <a:xfrm>
              <a:off x="2328502" y="3803607"/>
              <a:ext cx="219456" cy="219456"/>
            </a:xfrm>
            <a:custGeom>
              <a:avLst/>
              <a:gdLst>
                <a:gd name="connsiteX0" fmla="*/ 0 w 219456"/>
                <a:gd name="connsiteY0" fmla="*/ 10382 h 219456"/>
                <a:gd name="connsiteX1" fmla="*/ 10382 w 219456"/>
                <a:gd name="connsiteY1" fmla="*/ 0 h 219456"/>
                <a:gd name="connsiteX2" fmla="*/ 209074 w 219456"/>
                <a:gd name="connsiteY2" fmla="*/ 0 h 219456"/>
                <a:gd name="connsiteX3" fmla="*/ 219456 w 219456"/>
                <a:gd name="connsiteY3" fmla="*/ 10382 h 219456"/>
                <a:gd name="connsiteX4" fmla="*/ 219456 w 219456"/>
                <a:gd name="connsiteY4" fmla="*/ 209074 h 219456"/>
                <a:gd name="connsiteX5" fmla="*/ 209074 w 219456"/>
                <a:gd name="connsiteY5" fmla="*/ 219456 h 219456"/>
                <a:gd name="connsiteX6" fmla="*/ 10382 w 219456"/>
                <a:gd name="connsiteY6" fmla="*/ 219456 h 219456"/>
                <a:gd name="connsiteX7" fmla="*/ 0 w 219456"/>
                <a:gd name="connsiteY7" fmla="*/ 209074 h 219456"/>
                <a:gd name="connsiteX8" fmla="*/ 0 w 219456"/>
                <a:gd name="connsiteY8" fmla="*/ 10382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456" h="219456" fill="none" extrusionOk="0">
                  <a:moveTo>
                    <a:pt x="0" y="10382"/>
                  </a:moveTo>
                  <a:cubicBezTo>
                    <a:pt x="504" y="4220"/>
                    <a:pt x="4687" y="182"/>
                    <a:pt x="10382" y="0"/>
                  </a:cubicBezTo>
                  <a:cubicBezTo>
                    <a:pt x="88446" y="9069"/>
                    <a:pt x="154097" y="7415"/>
                    <a:pt x="209074" y="0"/>
                  </a:cubicBezTo>
                  <a:cubicBezTo>
                    <a:pt x="215966" y="103"/>
                    <a:pt x="219279" y="4086"/>
                    <a:pt x="219456" y="10382"/>
                  </a:cubicBezTo>
                  <a:cubicBezTo>
                    <a:pt x="216968" y="51821"/>
                    <a:pt x="215175" y="143020"/>
                    <a:pt x="219456" y="209074"/>
                  </a:cubicBezTo>
                  <a:cubicBezTo>
                    <a:pt x="219108" y="213792"/>
                    <a:pt x="214949" y="218725"/>
                    <a:pt x="209074" y="219456"/>
                  </a:cubicBezTo>
                  <a:cubicBezTo>
                    <a:pt x="161391" y="221934"/>
                    <a:pt x="92937" y="224151"/>
                    <a:pt x="10382" y="219456"/>
                  </a:cubicBezTo>
                  <a:cubicBezTo>
                    <a:pt x="4978" y="218879"/>
                    <a:pt x="151" y="215761"/>
                    <a:pt x="0" y="209074"/>
                  </a:cubicBezTo>
                  <a:cubicBezTo>
                    <a:pt x="-626" y="142710"/>
                    <a:pt x="109" y="50664"/>
                    <a:pt x="0" y="10382"/>
                  </a:cubicBezTo>
                  <a:close/>
                </a:path>
                <a:path w="219456" h="219456" stroke="0" extrusionOk="0">
                  <a:moveTo>
                    <a:pt x="0" y="10382"/>
                  </a:moveTo>
                  <a:cubicBezTo>
                    <a:pt x="-779" y="4084"/>
                    <a:pt x="5830" y="6"/>
                    <a:pt x="10382" y="0"/>
                  </a:cubicBezTo>
                  <a:cubicBezTo>
                    <a:pt x="61956" y="-3502"/>
                    <a:pt x="135992" y="8194"/>
                    <a:pt x="209074" y="0"/>
                  </a:cubicBezTo>
                  <a:cubicBezTo>
                    <a:pt x="215231" y="662"/>
                    <a:pt x="218493" y="4225"/>
                    <a:pt x="219456" y="10382"/>
                  </a:cubicBezTo>
                  <a:cubicBezTo>
                    <a:pt x="216827" y="64953"/>
                    <a:pt x="211663" y="154771"/>
                    <a:pt x="219456" y="209074"/>
                  </a:cubicBezTo>
                  <a:cubicBezTo>
                    <a:pt x="219831" y="214365"/>
                    <a:pt x="214517" y="218198"/>
                    <a:pt x="209074" y="219456"/>
                  </a:cubicBezTo>
                  <a:cubicBezTo>
                    <a:pt x="160626" y="225438"/>
                    <a:pt x="95108" y="215753"/>
                    <a:pt x="10382" y="219456"/>
                  </a:cubicBezTo>
                  <a:cubicBezTo>
                    <a:pt x="5250" y="219312"/>
                    <a:pt x="-137" y="214894"/>
                    <a:pt x="0" y="209074"/>
                  </a:cubicBezTo>
                  <a:cubicBezTo>
                    <a:pt x="-4535" y="121806"/>
                    <a:pt x="6221" y="57278"/>
                    <a:pt x="0" y="1038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662386096">
                    <a:prstGeom prst="roundRect">
                      <a:avLst>
                        <a:gd name="adj" fmla="val 4731"/>
                      </a:avLst>
                    </a:prstGeom>
                    <ask:type>
                      <ask:lineSketchFreehand/>
                    </ask:type>
                    <ask:seed>662386096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4" name="Check Icon" descr="Checkmark">
              <a:extLst>
                <a:ext uri="{FF2B5EF4-FFF2-40B4-BE49-F238E27FC236}">
                  <a16:creationId xmlns:a16="http://schemas.microsoft.com/office/drawing/2014/main" id="{253D33D5-B093-4E87-BB1C-38CD0BCF5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74222" y="3842114"/>
              <a:ext cx="137160" cy="137160"/>
            </a:xfrm>
            <a:prstGeom prst="rect">
              <a:avLst/>
            </a:prstGeom>
          </p:spPr>
        </p:pic>
      </p:grpSp>
      <p:sp>
        <p:nvSpPr>
          <p:cNvPr id="205" name="Selection Box" descr="Option Box Icon">
            <a:extLst>
              <a:ext uri="{FF2B5EF4-FFF2-40B4-BE49-F238E27FC236}">
                <a16:creationId xmlns:a16="http://schemas.microsoft.com/office/drawing/2014/main" id="{73571519-F68A-420C-8732-D188D76D0C58}"/>
              </a:ext>
            </a:extLst>
          </p:cNvPr>
          <p:cNvSpPr/>
          <p:nvPr/>
        </p:nvSpPr>
        <p:spPr>
          <a:xfrm>
            <a:off x="1820168" y="2081245"/>
            <a:ext cx="219671" cy="219456"/>
          </a:xfrm>
          <a:custGeom>
            <a:avLst/>
            <a:gdLst>
              <a:gd name="connsiteX0" fmla="*/ 0 w 219671"/>
              <a:gd name="connsiteY0" fmla="*/ 8004 h 219456"/>
              <a:gd name="connsiteX1" fmla="*/ 8004 w 219671"/>
              <a:gd name="connsiteY1" fmla="*/ 0 h 219456"/>
              <a:gd name="connsiteX2" fmla="*/ 211667 w 219671"/>
              <a:gd name="connsiteY2" fmla="*/ 0 h 219456"/>
              <a:gd name="connsiteX3" fmla="*/ 219671 w 219671"/>
              <a:gd name="connsiteY3" fmla="*/ 8004 h 219456"/>
              <a:gd name="connsiteX4" fmla="*/ 219671 w 219671"/>
              <a:gd name="connsiteY4" fmla="*/ 211452 h 219456"/>
              <a:gd name="connsiteX5" fmla="*/ 211667 w 219671"/>
              <a:gd name="connsiteY5" fmla="*/ 219456 h 219456"/>
              <a:gd name="connsiteX6" fmla="*/ 8004 w 219671"/>
              <a:gd name="connsiteY6" fmla="*/ 219456 h 219456"/>
              <a:gd name="connsiteX7" fmla="*/ 0 w 219671"/>
              <a:gd name="connsiteY7" fmla="*/ 211452 h 219456"/>
              <a:gd name="connsiteX8" fmla="*/ 0 w 219671"/>
              <a:gd name="connsiteY8" fmla="*/ 8004 h 219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671" h="219456" fill="none" extrusionOk="0">
                <a:moveTo>
                  <a:pt x="0" y="8004"/>
                </a:moveTo>
                <a:cubicBezTo>
                  <a:pt x="269" y="3355"/>
                  <a:pt x="3766" y="857"/>
                  <a:pt x="8004" y="0"/>
                </a:cubicBezTo>
                <a:cubicBezTo>
                  <a:pt x="75973" y="2996"/>
                  <a:pt x="110167" y="7115"/>
                  <a:pt x="211667" y="0"/>
                </a:cubicBezTo>
                <a:cubicBezTo>
                  <a:pt x="216914" y="73"/>
                  <a:pt x="219466" y="2931"/>
                  <a:pt x="219671" y="8004"/>
                </a:cubicBezTo>
                <a:cubicBezTo>
                  <a:pt x="217803" y="84895"/>
                  <a:pt x="221462" y="127438"/>
                  <a:pt x="219671" y="211452"/>
                </a:cubicBezTo>
                <a:cubicBezTo>
                  <a:pt x="219479" y="215311"/>
                  <a:pt x="216191" y="218917"/>
                  <a:pt x="211667" y="219456"/>
                </a:cubicBezTo>
                <a:cubicBezTo>
                  <a:pt x="151911" y="224696"/>
                  <a:pt x="97437" y="220337"/>
                  <a:pt x="8004" y="219456"/>
                </a:cubicBezTo>
                <a:cubicBezTo>
                  <a:pt x="4063" y="218618"/>
                  <a:pt x="86" y="216416"/>
                  <a:pt x="0" y="211452"/>
                </a:cubicBezTo>
                <a:cubicBezTo>
                  <a:pt x="183" y="163631"/>
                  <a:pt x="377" y="76869"/>
                  <a:pt x="0" y="8004"/>
                </a:cubicBezTo>
                <a:close/>
              </a:path>
              <a:path w="219671" h="219456" stroke="0" extrusionOk="0">
                <a:moveTo>
                  <a:pt x="0" y="8004"/>
                </a:moveTo>
                <a:cubicBezTo>
                  <a:pt x="-376" y="3312"/>
                  <a:pt x="3825" y="1"/>
                  <a:pt x="8004" y="0"/>
                </a:cubicBezTo>
                <a:cubicBezTo>
                  <a:pt x="99117" y="-2641"/>
                  <a:pt x="125183" y="6501"/>
                  <a:pt x="211667" y="0"/>
                </a:cubicBezTo>
                <a:cubicBezTo>
                  <a:pt x="216354" y="418"/>
                  <a:pt x="218951" y="3268"/>
                  <a:pt x="219671" y="8004"/>
                </a:cubicBezTo>
                <a:cubicBezTo>
                  <a:pt x="227931" y="89539"/>
                  <a:pt x="220706" y="139292"/>
                  <a:pt x="219671" y="211452"/>
                </a:cubicBezTo>
                <a:cubicBezTo>
                  <a:pt x="219870" y="215638"/>
                  <a:pt x="215914" y="218707"/>
                  <a:pt x="211667" y="219456"/>
                </a:cubicBezTo>
                <a:cubicBezTo>
                  <a:pt x="168013" y="228728"/>
                  <a:pt x="72586" y="219567"/>
                  <a:pt x="8004" y="219456"/>
                </a:cubicBezTo>
                <a:cubicBezTo>
                  <a:pt x="4459" y="219247"/>
                  <a:pt x="-198" y="215996"/>
                  <a:pt x="0" y="211452"/>
                </a:cubicBezTo>
                <a:cubicBezTo>
                  <a:pt x="5973" y="121162"/>
                  <a:pt x="-5842" y="81151"/>
                  <a:pt x="0" y="800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662386096">
                  <a:prstGeom prst="roundRect">
                    <a:avLst>
                      <a:gd name="adj" fmla="val 3647"/>
                    </a:avLst>
                  </a:prstGeom>
                  <ask:type>
                    <ask:lineSketchFreehand/>
                  </ask:type>
                  <ask:seed>662386096</ask:seed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" name="Selected Circle Button" descr="Selected Circle Button">
            <a:extLst>
              <a:ext uri="{FF2B5EF4-FFF2-40B4-BE49-F238E27FC236}">
                <a16:creationId xmlns:a16="http://schemas.microsoft.com/office/drawing/2014/main" id="{335E180C-1AB4-45FA-88BF-3370F878DD61}"/>
              </a:ext>
            </a:extLst>
          </p:cNvPr>
          <p:cNvGrpSpPr/>
          <p:nvPr/>
        </p:nvGrpSpPr>
        <p:grpSpPr>
          <a:xfrm>
            <a:off x="2139978" y="1659934"/>
            <a:ext cx="219456" cy="219456"/>
            <a:chOff x="2328502" y="3428395"/>
            <a:chExt cx="219456" cy="219456"/>
          </a:xfrm>
        </p:grpSpPr>
        <p:sp>
          <p:nvSpPr>
            <p:cNvPr id="207" name="Circle">
              <a:extLst>
                <a:ext uri="{FF2B5EF4-FFF2-40B4-BE49-F238E27FC236}">
                  <a16:creationId xmlns:a16="http://schemas.microsoft.com/office/drawing/2014/main" id="{9EB3522A-3898-4C3E-82F3-2DA89B9BA2A0}"/>
                </a:ext>
              </a:extLst>
            </p:cNvPr>
            <p:cNvSpPr/>
            <p:nvPr/>
          </p:nvSpPr>
          <p:spPr>
            <a:xfrm>
              <a:off x="2328502" y="3428395"/>
              <a:ext cx="219456" cy="219456"/>
            </a:xfrm>
            <a:custGeom>
              <a:avLst/>
              <a:gdLst>
                <a:gd name="connsiteX0" fmla="*/ 0 w 219456"/>
                <a:gd name="connsiteY0" fmla="*/ 109728 h 219456"/>
                <a:gd name="connsiteX1" fmla="*/ 109728 w 219456"/>
                <a:gd name="connsiteY1" fmla="*/ 0 h 219456"/>
                <a:gd name="connsiteX2" fmla="*/ 219456 w 219456"/>
                <a:gd name="connsiteY2" fmla="*/ 109728 h 219456"/>
                <a:gd name="connsiteX3" fmla="*/ 109728 w 219456"/>
                <a:gd name="connsiteY3" fmla="*/ 219456 h 219456"/>
                <a:gd name="connsiteX4" fmla="*/ 0 w 219456"/>
                <a:gd name="connsiteY4" fmla="*/ 109728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456" h="219456" fill="none" extrusionOk="0">
                  <a:moveTo>
                    <a:pt x="0" y="109728"/>
                  </a:moveTo>
                  <a:cubicBezTo>
                    <a:pt x="-3259" y="47808"/>
                    <a:pt x="51839" y="-3199"/>
                    <a:pt x="109728" y="0"/>
                  </a:cubicBezTo>
                  <a:cubicBezTo>
                    <a:pt x="168740" y="-6867"/>
                    <a:pt x="218417" y="41279"/>
                    <a:pt x="219456" y="109728"/>
                  </a:cubicBezTo>
                  <a:cubicBezTo>
                    <a:pt x="222874" y="170216"/>
                    <a:pt x="160451" y="220237"/>
                    <a:pt x="109728" y="219456"/>
                  </a:cubicBezTo>
                  <a:cubicBezTo>
                    <a:pt x="44105" y="231281"/>
                    <a:pt x="-784" y="171502"/>
                    <a:pt x="0" y="109728"/>
                  </a:cubicBezTo>
                  <a:close/>
                </a:path>
                <a:path w="219456" h="219456" stroke="0" extrusionOk="0">
                  <a:moveTo>
                    <a:pt x="0" y="109728"/>
                  </a:moveTo>
                  <a:cubicBezTo>
                    <a:pt x="-6624" y="44331"/>
                    <a:pt x="59422" y="50"/>
                    <a:pt x="109728" y="0"/>
                  </a:cubicBezTo>
                  <a:cubicBezTo>
                    <a:pt x="169397" y="-3194"/>
                    <a:pt x="210318" y="41822"/>
                    <a:pt x="219456" y="109728"/>
                  </a:cubicBezTo>
                  <a:cubicBezTo>
                    <a:pt x="228105" y="165648"/>
                    <a:pt x="172063" y="219900"/>
                    <a:pt x="109728" y="219456"/>
                  </a:cubicBezTo>
                  <a:cubicBezTo>
                    <a:pt x="55932" y="223891"/>
                    <a:pt x="-26" y="168765"/>
                    <a:pt x="0" y="10972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662386096">
                    <a:prstGeom prst="ellipse">
                      <a:avLst/>
                    </a:prstGeom>
                    <ask:type>
                      <ask:lineSketchFreehand/>
                    </ask:type>
                    <ask:seed>662386096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Filled Circle">
              <a:extLst>
                <a:ext uri="{FF2B5EF4-FFF2-40B4-BE49-F238E27FC236}">
                  <a16:creationId xmlns:a16="http://schemas.microsoft.com/office/drawing/2014/main" id="{A871C284-E3FB-4771-B2E6-C144814B1D2D}"/>
                </a:ext>
              </a:extLst>
            </p:cNvPr>
            <p:cNvSpPr/>
            <p:nvPr/>
          </p:nvSpPr>
          <p:spPr>
            <a:xfrm>
              <a:off x="2354533" y="3454992"/>
              <a:ext cx="164306" cy="164306"/>
            </a:xfrm>
            <a:custGeom>
              <a:avLst/>
              <a:gdLst>
                <a:gd name="connsiteX0" fmla="*/ 0 w 164306"/>
                <a:gd name="connsiteY0" fmla="*/ 82153 h 164306"/>
                <a:gd name="connsiteX1" fmla="*/ 82153 w 164306"/>
                <a:gd name="connsiteY1" fmla="*/ 0 h 164306"/>
                <a:gd name="connsiteX2" fmla="*/ 164306 w 164306"/>
                <a:gd name="connsiteY2" fmla="*/ 82153 h 164306"/>
                <a:gd name="connsiteX3" fmla="*/ 82153 w 164306"/>
                <a:gd name="connsiteY3" fmla="*/ 164306 h 164306"/>
                <a:gd name="connsiteX4" fmla="*/ 0 w 164306"/>
                <a:gd name="connsiteY4" fmla="*/ 82153 h 164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306" h="164306" fill="none" extrusionOk="0">
                  <a:moveTo>
                    <a:pt x="0" y="82153"/>
                  </a:moveTo>
                  <a:cubicBezTo>
                    <a:pt x="-3533" y="35351"/>
                    <a:pt x="41002" y="-4978"/>
                    <a:pt x="82153" y="0"/>
                  </a:cubicBezTo>
                  <a:cubicBezTo>
                    <a:pt x="126229" y="-5599"/>
                    <a:pt x="163726" y="32399"/>
                    <a:pt x="164306" y="82153"/>
                  </a:cubicBezTo>
                  <a:cubicBezTo>
                    <a:pt x="167625" y="127415"/>
                    <a:pt x="121831" y="164756"/>
                    <a:pt x="82153" y="164306"/>
                  </a:cubicBezTo>
                  <a:cubicBezTo>
                    <a:pt x="33233" y="172660"/>
                    <a:pt x="-5924" y="136395"/>
                    <a:pt x="0" y="82153"/>
                  </a:cubicBezTo>
                  <a:close/>
                </a:path>
                <a:path w="164306" h="164306" stroke="0" extrusionOk="0">
                  <a:moveTo>
                    <a:pt x="0" y="82153"/>
                  </a:moveTo>
                  <a:cubicBezTo>
                    <a:pt x="-7700" y="31206"/>
                    <a:pt x="47158" y="50"/>
                    <a:pt x="82153" y="0"/>
                  </a:cubicBezTo>
                  <a:cubicBezTo>
                    <a:pt x="126889" y="-2179"/>
                    <a:pt x="156105" y="30225"/>
                    <a:pt x="164306" y="82153"/>
                  </a:cubicBezTo>
                  <a:cubicBezTo>
                    <a:pt x="169988" y="124450"/>
                    <a:pt x="137003" y="166732"/>
                    <a:pt x="82153" y="164306"/>
                  </a:cubicBezTo>
                  <a:cubicBezTo>
                    <a:pt x="45958" y="170287"/>
                    <a:pt x="-143" y="118808"/>
                    <a:pt x="0" y="8215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  <a:alpha val="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662386096">
                    <a:prstGeom prst="ellipse">
                      <a:avLst/>
                    </a:prstGeom>
                    <ask:type>
                      <ask:lineSketchFreehand/>
                    </ask:type>
                    <ask:seed>662386096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9" name="Circle Button" descr="Unselected Circle Icon">
            <a:extLst>
              <a:ext uri="{FF2B5EF4-FFF2-40B4-BE49-F238E27FC236}">
                <a16:creationId xmlns:a16="http://schemas.microsoft.com/office/drawing/2014/main" id="{5B237BD2-48B6-4510-BF34-E75F6DD57583}"/>
              </a:ext>
            </a:extLst>
          </p:cNvPr>
          <p:cNvSpPr/>
          <p:nvPr/>
        </p:nvSpPr>
        <p:spPr>
          <a:xfrm>
            <a:off x="1825713" y="1659934"/>
            <a:ext cx="219456" cy="219456"/>
          </a:xfrm>
          <a:custGeom>
            <a:avLst/>
            <a:gdLst>
              <a:gd name="connsiteX0" fmla="*/ 0 w 219456"/>
              <a:gd name="connsiteY0" fmla="*/ 109728 h 219456"/>
              <a:gd name="connsiteX1" fmla="*/ 109728 w 219456"/>
              <a:gd name="connsiteY1" fmla="*/ 0 h 219456"/>
              <a:gd name="connsiteX2" fmla="*/ 219456 w 219456"/>
              <a:gd name="connsiteY2" fmla="*/ 109728 h 219456"/>
              <a:gd name="connsiteX3" fmla="*/ 109728 w 219456"/>
              <a:gd name="connsiteY3" fmla="*/ 219456 h 219456"/>
              <a:gd name="connsiteX4" fmla="*/ 0 w 219456"/>
              <a:gd name="connsiteY4" fmla="*/ 109728 h 219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" h="219456" fill="none" extrusionOk="0">
                <a:moveTo>
                  <a:pt x="0" y="109728"/>
                </a:moveTo>
                <a:cubicBezTo>
                  <a:pt x="-3259" y="47808"/>
                  <a:pt x="51839" y="-3199"/>
                  <a:pt x="109728" y="0"/>
                </a:cubicBezTo>
                <a:cubicBezTo>
                  <a:pt x="168740" y="-6867"/>
                  <a:pt x="218417" y="41279"/>
                  <a:pt x="219456" y="109728"/>
                </a:cubicBezTo>
                <a:cubicBezTo>
                  <a:pt x="222874" y="170216"/>
                  <a:pt x="160451" y="220237"/>
                  <a:pt x="109728" y="219456"/>
                </a:cubicBezTo>
                <a:cubicBezTo>
                  <a:pt x="44105" y="231281"/>
                  <a:pt x="-784" y="171502"/>
                  <a:pt x="0" y="109728"/>
                </a:cubicBezTo>
                <a:close/>
              </a:path>
              <a:path w="219456" h="219456" stroke="0" extrusionOk="0">
                <a:moveTo>
                  <a:pt x="0" y="109728"/>
                </a:moveTo>
                <a:cubicBezTo>
                  <a:pt x="-6624" y="44331"/>
                  <a:pt x="59422" y="50"/>
                  <a:pt x="109728" y="0"/>
                </a:cubicBezTo>
                <a:cubicBezTo>
                  <a:pt x="169397" y="-3194"/>
                  <a:pt x="210318" y="41822"/>
                  <a:pt x="219456" y="109728"/>
                </a:cubicBezTo>
                <a:cubicBezTo>
                  <a:pt x="228105" y="165648"/>
                  <a:pt x="172063" y="219900"/>
                  <a:pt x="109728" y="219456"/>
                </a:cubicBezTo>
                <a:cubicBezTo>
                  <a:pt x="55932" y="223891"/>
                  <a:pt x="-26" y="168765"/>
                  <a:pt x="0" y="109728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662386096">
                  <a:prstGeom prst="ellipse">
                    <a:avLst/>
                  </a:prstGeom>
                  <ask:type>
                    <ask:lineSketchFreehand/>
                  </ask:type>
                  <ask:seed>662386096</ask:seed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0" name="Search Box 3" descr="Search Box 3">
            <a:extLst>
              <a:ext uri="{FF2B5EF4-FFF2-40B4-BE49-F238E27FC236}">
                <a16:creationId xmlns:a16="http://schemas.microsoft.com/office/drawing/2014/main" id="{16EDAEAB-386A-40F2-9313-3B9BB32A8BD9}"/>
              </a:ext>
            </a:extLst>
          </p:cNvPr>
          <p:cNvGrpSpPr/>
          <p:nvPr/>
        </p:nvGrpSpPr>
        <p:grpSpPr>
          <a:xfrm>
            <a:off x="1765866" y="2900457"/>
            <a:ext cx="1098373" cy="222624"/>
            <a:chOff x="1954390" y="4940350"/>
            <a:chExt cx="1098373" cy="222624"/>
          </a:xfrm>
        </p:grpSpPr>
        <p:sp>
          <p:nvSpPr>
            <p:cNvPr id="211" name="Search Box">
              <a:extLst>
                <a:ext uri="{FF2B5EF4-FFF2-40B4-BE49-F238E27FC236}">
                  <a16:creationId xmlns:a16="http://schemas.microsoft.com/office/drawing/2014/main" id="{723F7D19-DB0B-4809-AFEB-365CF4F80CEA}"/>
                </a:ext>
              </a:extLst>
            </p:cNvPr>
            <p:cNvSpPr/>
            <p:nvPr/>
          </p:nvSpPr>
          <p:spPr>
            <a:xfrm>
              <a:off x="1963068" y="4940350"/>
              <a:ext cx="1089695" cy="222624"/>
            </a:xfrm>
            <a:custGeom>
              <a:avLst/>
              <a:gdLst>
                <a:gd name="connsiteX0" fmla="*/ 0 w 1089695"/>
                <a:gd name="connsiteY0" fmla="*/ 10913 h 222624"/>
                <a:gd name="connsiteX1" fmla="*/ 10913 w 1089695"/>
                <a:gd name="connsiteY1" fmla="*/ 0 h 222624"/>
                <a:gd name="connsiteX2" fmla="*/ 523490 w 1089695"/>
                <a:gd name="connsiteY2" fmla="*/ 0 h 222624"/>
                <a:gd name="connsiteX3" fmla="*/ 1078782 w 1089695"/>
                <a:gd name="connsiteY3" fmla="*/ 0 h 222624"/>
                <a:gd name="connsiteX4" fmla="*/ 1089695 w 1089695"/>
                <a:gd name="connsiteY4" fmla="*/ 10913 h 222624"/>
                <a:gd name="connsiteX5" fmla="*/ 1089695 w 1089695"/>
                <a:gd name="connsiteY5" fmla="*/ 211711 h 222624"/>
                <a:gd name="connsiteX6" fmla="*/ 1078782 w 1089695"/>
                <a:gd name="connsiteY6" fmla="*/ 222624 h 222624"/>
                <a:gd name="connsiteX7" fmla="*/ 523490 w 1089695"/>
                <a:gd name="connsiteY7" fmla="*/ 222624 h 222624"/>
                <a:gd name="connsiteX8" fmla="*/ 10913 w 1089695"/>
                <a:gd name="connsiteY8" fmla="*/ 222624 h 222624"/>
                <a:gd name="connsiteX9" fmla="*/ 0 w 1089695"/>
                <a:gd name="connsiteY9" fmla="*/ 211711 h 222624"/>
                <a:gd name="connsiteX10" fmla="*/ 0 w 1089695"/>
                <a:gd name="connsiteY10" fmla="*/ 10913 h 222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9695" h="222624" fill="none" extrusionOk="0">
                  <a:moveTo>
                    <a:pt x="0" y="10913"/>
                  </a:moveTo>
                  <a:cubicBezTo>
                    <a:pt x="56" y="4059"/>
                    <a:pt x="4461" y="748"/>
                    <a:pt x="10913" y="0"/>
                  </a:cubicBezTo>
                  <a:cubicBezTo>
                    <a:pt x="117461" y="11850"/>
                    <a:pt x="288897" y="-5440"/>
                    <a:pt x="523490" y="0"/>
                  </a:cubicBezTo>
                  <a:cubicBezTo>
                    <a:pt x="758083" y="5440"/>
                    <a:pt x="841091" y="-14451"/>
                    <a:pt x="1078782" y="0"/>
                  </a:cubicBezTo>
                  <a:cubicBezTo>
                    <a:pt x="1084568" y="64"/>
                    <a:pt x="1089757" y="4197"/>
                    <a:pt x="1089695" y="10913"/>
                  </a:cubicBezTo>
                  <a:cubicBezTo>
                    <a:pt x="1096850" y="56299"/>
                    <a:pt x="1087172" y="114524"/>
                    <a:pt x="1089695" y="211711"/>
                  </a:cubicBezTo>
                  <a:cubicBezTo>
                    <a:pt x="1089488" y="218244"/>
                    <a:pt x="1085029" y="222994"/>
                    <a:pt x="1078782" y="222624"/>
                  </a:cubicBezTo>
                  <a:cubicBezTo>
                    <a:pt x="851585" y="232671"/>
                    <a:pt x="714792" y="215597"/>
                    <a:pt x="523490" y="222624"/>
                  </a:cubicBezTo>
                  <a:cubicBezTo>
                    <a:pt x="332188" y="229651"/>
                    <a:pt x="239642" y="233911"/>
                    <a:pt x="10913" y="222624"/>
                  </a:cubicBezTo>
                  <a:cubicBezTo>
                    <a:pt x="4899" y="223913"/>
                    <a:pt x="740" y="217518"/>
                    <a:pt x="0" y="211711"/>
                  </a:cubicBezTo>
                  <a:cubicBezTo>
                    <a:pt x="4463" y="165093"/>
                    <a:pt x="-592" y="58313"/>
                    <a:pt x="0" y="10913"/>
                  </a:cubicBezTo>
                  <a:close/>
                </a:path>
                <a:path w="1089695" h="222624" stroke="0" extrusionOk="0">
                  <a:moveTo>
                    <a:pt x="0" y="10913"/>
                  </a:moveTo>
                  <a:cubicBezTo>
                    <a:pt x="258" y="4398"/>
                    <a:pt x="4743" y="276"/>
                    <a:pt x="10913" y="0"/>
                  </a:cubicBezTo>
                  <a:cubicBezTo>
                    <a:pt x="178387" y="20127"/>
                    <a:pt x="433382" y="25725"/>
                    <a:pt x="555526" y="0"/>
                  </a:cubicBezTo>
                  <a:cubicBezTo>
                    <a:pt x="677670" y="-25725"/>
                    <a:pt x="819466" y="887"/>
                    <a:pt x="1078782" y="0"/>
                  </a:cubicBezTo>
                  <a:cubicBezTo>
                    <a:pt x="1086139" y="-372"/>
                    <a:pt x="1090252" y="5319"/>
                    <a:pt x="1089695" y="10913"/>
                  </a:cubicBezTo>
                  <a:cubicBezTo>
                    <a:pt x="1086386" y="103987"/>
                    <a:pt x="1079894" y="132243"/>
                    <a:pt x="1089695" y="211711"/>
                  </a:cubicBezTo>
                  <a:cubicBezTo>
                    <a:pt x="1089324" y="217687"/>
                    <a:pt x="1084175" y="223006"/>
                    <a:pt x="1078782" y="222624"/>
                  </a:cubicBezTo>
                  <a:cubicBezTo>
                    <a:pt x="807680" y="217494"/>
                    <a:pt x="766004" y="244060"/>
                    <a:pt x="523490" y="222624"/>
                  </a:cubicBezTo>
                  <a:cubicBezTo>
                    <a:pt x="280976" y="201188"/>
                    <a:pt x="191881" y="232414"/>
                    <a:pt x="10913" y="222624"/>
                  </a:cubicBezTo>
                  <a:cubicBezTo>
                    <a:pt x="4592" y="223803"/>
                    <a:pt x="-350" y="217703"/>
                    <a:pt x="0" y="211711"/>
                  </a:cubicBezTo>
                  <a:cubicBezTo>
                    <a:pt x="-1041" y="156857"/>
                    <a:pt x="1307" y="70667"/>
                    <a:pt x="0" y="1091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024747198">
                    <a:prstGeom prst="roundRect">
                      <a:avLst>
                        <a:gd name="adj" fmla="val 4902"/>
                      </a:avLst>
                    </a:prstGeom>
                    <ask:type>
                      <ask:lineSketchFreehand/>
                    </ask:type>
                    <ask:seed>2024747198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2" name="Search Icon" descr="Magnifying glass">
              <a:extLst>
                <a:ext uri="{FF2B5EF4-FFF2-40B4-BE49-F238E27FC236}">
                  <a16:creationId xmlns:a16="http://schemas.microsoft.com/office/drawing/2014/main" id="{77CC85C1-B068-4E5C-AC1D-73AF5B157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860456" y="4983082"/>
              <a:ext cx="137160" cy="137160"/>
            </a:xfrm>
            <a:prstGeom prst="rect">
              <a:avLst/>
            </a:prstGeom>
          </p:spPr>
        </p:pic>
        <p:sp>
          <p:nvSpPr>
            <p:cNvPr id="216" name="Search Text">
              <a:extLst>
                <a:ext uri="{FF2B5EF4-FFF2-40B4-BE49-F238E27FC236}">
                  <a16:creationId xmlns:a16="http://schemas.microsoft.com/office/drawing/2014/main" id="{6CE506AB-3629-4E6F-A462-83BB81ADE060}"/>
                </a:ext>
              </a:extLst>
            </p:cNvPr>
            <p:cNvSpPr txBox="1"/>
            <p:nvPr/>
          </p:nvSpPr>
          <p:spPr>
            <a:xfrm>
              <a:off x="1954390" y="4943862"/>
              <a:ext cx="636984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Search…</a:t>
              </a:r>
            </a:p>
          </p:txBody>
        </p:sp>
      </p:grpSp>
      <p:grpSp>
        <p:nvGrpSpPr>
          <p:cNvPr id="217" name="Search Box 2" descr="Search Box 2">
            <a:extLst>
              <a:ext uri="{FF2B5EF4-FFF2-40B4-BE49-F238E27FC236}">
                <a16:creationId xmlns:a16="http://schemas.microsoft.com/office/drawing/2014/main" id="{11A8146C-63F7-49C8-B021-8F6D881B37ED}"/>
              </a:ext>
            </a:extLst>
          </p:cNvPr>
          <p:cNvGrpSpPr/>
          <p:nvPr/>
        </p:nvGrpSpPr>
        <p:grpSpPr>
          <a:xfrm>
            <a:off x="483396" y="2904047"/>
            <a:ext cx="1115207" cy="207749"/>
            <a:chOff x="671920" y="4943940"/>
            <a:chExt cx="1115207" cy="207749"/>
          </a:xfrm>
        </p:grpSpPr>
        <p:sp>
          <p:nvSpPr>
            <p:cNvPr id="218" name="Search Icon Background">
              <a:extLst>
                <a:ext uri="{FF2B5EF4-FFF2-40B4-BE49-F238E27FC236}">
                  <a16:creationId xmlns:a16="http://schemas.microsoft.com/office/drawing/2014/main" id="{90333120-F4D6-4890-8F32-238C1F2CDEDE}"/>
                </a:ext>
              </a:extLst>
            </p:cNvPr>
            <p:cNvSpPr/>
            <p:nvPr/>
          </p:nvSpPr>
          <p:spPr>
            <a:xfrm>
              <a:off x="671920" y="4955061"/>
              <a:ext cx="1115207" cy="193202"/>
            </a:xfrm>
            <a:custGeom>
              <a:avLst/>
              <a:gdLst>
                <a:gd name="connsiteX0" fmla="*/ 0 w 1115207"/>
                <a:gd name="connsiteY0" fmla="*/ 96601 h 193202"/>
                <a:gd name="connsiteX1" fmla="*/ 96601 w 1115207"/>
                <a:gd name="connsiteY1" fmla="*/ 0 h 193202"/>
                <a:gd name="connsiteX2" fmla="*/ 557604 w 1115207"/>
                <a:gd name="connsiteY2" fmla="*/ 0 h 193202"/>
                <a:gd name="connsiteX3" fmla="*/ 1018606 w 1115207"/>
                <a:gd name="connsiteY3" fmla="*/ 0 h 193202"/>
                <a:gd name="connsiteX4" fmla="*/ 1115207 w 1115207"/>
                <a:gd name="connsiteY4" fmla="*/ 96601 h 193202"/>
                <a:gd name="connsiteX5" fmla="*/ 1115207 w 1115207"/>
                <a:gd name="connsiteY5" fmla="*/ 96601 h 193202"/>
                <a:gd name="connsiteX6" fmla="*/ 1018606 w 1115207"/>
                <a:gd name="connsiteY6" fmla="*/ 193202 h 193202"/>
                <a:gd name="connsiteX7" fmla="*/ 539163 w 1115207"/>
                <a:gd name="connsiteY7" fmla="*/ 193202 h 193202"/>
                <a:gd name="connsiteX8" fmla="*/ 96601 w 1115207"/>
                <a:gd name="connsiteY8" fmla="*/ 193202 h 193202"/>
                <a:gd name="connsiteX9" fmla="*/ 0 w 1115207"/>
                <a:gd name="connsiteY9" fmla="*/ 96601 h 193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5207" h="193202" fill="none" extrusionOk="0">
                  <a:moveTo>
                    <a:pt x="0" y="96601"/>
                  </a:moveTo>
                  <a:cubicBezTo>
                    <a:pt x="4814" y="33617"/>
                    <a:pt x="41309" y="-3957"/>
                    <a:pt x="96601" y="0"/>
                  </a:cubicBezTo>
                  <a:cubicBezTo>
                    <a:pt x="300255" y="573"/>
                    <a:pt x="462430" y="373"/>
                    <a:pt x="557604" y="0"/>
                  </a:cubicBezTo>
                  <a:cubicBezTo>
                    <a:pt x="652778" y="-373"/>
                    <a:pt x="792078" y="6273"/>
                    <a:pt x="1018606" y="0"/>
                  </a:cubicBezTo>
                  <a:cubicBezTo>
                    <a:pt x="1070306" y="726"/>
                    <a:pt x="1113767" y="43083"/>
                    <a:pt x="1115207" y="96601"/>
                  </a:cubicBezTo>
                  <a:lnTo>
                    <a:pt x="1115207" y="96601"/>
                  </a:lnTo>
                  <a:cubicBezTo>
                    <a:pt x="1107697" y="145359"/>
                    <a:pt x="1073064" y="197212"/>
                    <a:pt x="1018606" y="193202"/>
                  </a:cubicBezTo>
                  <a:cubicBezTo>
                    <a:pt x="888872" y="195818"/>
                    <a:pt x="723024" y="197170"/>
                    <a:pt x="539163" y="193202"/>
                  </a:cubicBezTo>
                  <a:cubicBezTo>
                    <a:pt x="355302" y="189234"/>
                    <a:pt x="197573" y="177556"/>
                    <a:pt x="96601" y="193202"/>
                  </a:cubicBezTo>
                  <a:cubicBezTo>
                    <a:pt x="41577" y="193854"/>
                    <a:pt x="3319" y="159669"/>
                    <a:pt x="0" y="96601"/>
                  </a:cubicBezTo>
                  <a:close/>
                </a:path>
                <a:path w="1115207" h="193202" stroke="0" extrusionOk="0">
                  <a:moveTo>
                    <a:pt x="0" y="96601"/>
                  </a:moveTo>
                  <a:cubicBezTo>
                    <a:pt x="-948" y="48770"/>
                    <a:pt x="51369" y="-3578"/>
                    <a:pt x="96601" y="0"/>
                  </a:cubicBezTo>
                  <a:cubicBezTo>
                    <a:pt x="315437" y="12228"/>
                    <a:pt x="439897" y="19771"/>
                    <a:pt x="557604" y="0"/>
                  </a:cubicBezTo>
                  <a:cubicBezTo>
                    <a:pt x="675311" y="-19771"/>
                    <a:pt x="797158" y="-22375"/>
                    <a:pt x="1018606" y="0"/>
                  </a:cubicBezTo>
                  <a:cubicBezTo>
                    <a:pt x="1084154" y="1254"/>
                    <a:pt x="1113210" y="36395"/>
                    <a:pt x="1115207" y="96601"/>
                  </a:cubicBezTo>
                  <a:lnTo>
                    <a:pt x="1115207" y="96601"/>
                  </a:lnTo>
                  <a:cubicBezTo>
                    <a:pt x="1120132" y="150598"/>
                    <a:pt x="1078360" y="191300"/>
                    <a:pt x="1018606" y="193202"/>
                  </a:cubicBezTo>
                  <a:cubicBezTo>
                    <a:pt x="889815" y="196795"/>
                    <a:pt x="643002" y="208128"/>
                    <a:pt x="539163" y="193202"/>
                  </a:cubicBezTo>
                  <a:cubicBezTo>
                    <a:pt x="435324" y="178276"/>
                    <a:pt x="249640" y="183492"/>
                    <a:pt x="96601" y="193202"/>
                  </a:cubicBezTo>
                  <a:cubicBezTo>
                    <a:pt x="42710" y="194434"/>
                    <a:pt x="-5593" y="145101"/>
                    <a:pt x="0" y="9660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878000280">
                    <a:prstGeom prst="roundRect">
                      <a:avLst>
                        <a:gd name="adj" fmla="val 50000"/>
                      </a:avLst>
                    </a:prstGeom>
                    <ask:type>
                      <ask:lineSketchFreehand/>
                    </ask:type>
                    <ask:seed>878000280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9" name="Search Icon" descr="Magnifying glass">
              <a:extLst>
                <a:ext uri="{FF2B5EF4-FFF2-40B4-BE49-F238E27FC236}">
                  <a16:creationId xmlns:a16="http://schemas.microsoft.com/office/drawing/2014/main" id="{C7BA53F3-1CC5-4060-BD03-8EF820780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6690" y="4983082"/>
              <a:ext cx="137160" cy="137160"/>
            </a:xfrm>
            <a:prstGeom prst="rect">
              <a:avLst/>
            </a:prstGeom>
          </p:spPr>
        </p:pic>
        <p:sp>
          <p:nvSpPr>
            <p:cNvPr id="220" name="Search Text">
              <a:extLst>
                <a:ext uri="{FF2B5EF4-FFF2-40B4-BE49-F238E27FC236}">
                  <a16:creationId xmlns:a16="http://schemas.microsoft.com/office/drawing/2014/main" id="{6CFA10FF-B003-4B0F-95CF-FF974E18309D}"/>
                </a:ext>
              </a:extLst>
            </p:cNvPr>
            <p:cNvSpPr txBox="1"/>
            <p:nvPr/>
          </p:nvSpPr>
          <p:spPr>
            <a:xfrm>
              <a:off x="841698" y="4943940"/>
              <a:ext cx="636984" cy="2077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Search…</a:t>
              </a:r>
            </a:p>
          </p:txBody>
        </p:sp>
      </p:grpSp>
      <p:grpSp>
        <p:nvGrpSpPr>
          <p:cNvPr id="221" name="Search Box 1" descr="Search Box 1">
            <a:extLst>
              <a:ext uri="{FF2B5EF4-FFF2-40B4-BE49-F238E27FC236}">
                <a16:creationId xmlns:a16="http://schemas.microsoft.com/office/drawing/2014/main" id="{028EA2F0-8670-4677-8EDB-F24C5974E65F}"/>
              </a:ext>
            </a:extLst>
          </p:cNvPr>
          <p:cNvGrpSpPr/>
          <p:nvPr/>
        </p:nvGrpSpPr>
        <p:grpSpPr>
          <a:xfrm>
            <a:off x="487556" y="2476123"/>
            <a:ext cx="1090867" cy="222624"/>
            <a:chOff x="531347" y="2154502"/>
            <a:chExt cx="1090867" cy="222624"/>
          </a:xfrm>
        </p:grpSpPr>
        <p:sp>
          <p:nvSpPr>
            <p:cNvPr id="222" name="Search Box">
              <a:extLst>
                <a:ext uri="{FF2B5EF4-FFF2-40B4-BE49-F238E27FC236}">
                  <a16:creationId xmlns:a16="http://schemas.microsoft.com/office/drawing/2014/main" id="{66594899-AB5A-4A51-A039-A90D40F157D9}"/>
                </a:ext>
              </a:extLst>
            </p:cNvPr>
            <p:cNvSpPr/>
            <p:nvPr/>
          </p:nvSpPr>
          <p:spPr>
            <a:xfrm>
              <a:off x="535866" y="2154502"/>
              <a:ext cx="1082194" cy="222624"/>
            </a:xfrm>
            <a:custGeom>
              <a:avLst/>
              <a:gdLst>
                <a:gd name="connsiteX0" fmla="*/ 0 w 1082194"/>
                <a:gd name="connsiteY0" fmla="*/ 10913 h 222624"/>
                <a:gd name="connsiteX1" fmla="*/ 10913 w 1082194"/>
                <a:gd name="connsiteY1" fmla="*/ 0 h 222624"/>
                <a:gd name="connsiteX2" fmla="*/ 519890 w 1082194"/>
                <a:gd name="connsiteY2" fmla="*/ 0 h 222624"/>
                <a:gd name="connsiteX3" fmla="*/ 1071281 w 1082194"/>
                <a:gd name="connsiteY3" fmla="*/ 0 h 222624"/>
                <a:gd name="connsiteX4" fmla="*/ 1082194 w 1082194"/>
                <a:gd name="connsiteY4" fmla="*/ 10913 h 222624"/>
                <a:gd name="connsiteX5" fmla="*/ 1082194 w 1082194"/>
                <a:gd name="connsiteY5" fmla="*/ 211711 h 222624"/>
                <a:gd name="connsiteX6" fmla="*/ 1071281 w 1082194"/>
                <a:gd name="connsiteY6" fmla="*/ 222624 h 222624"/>
                <a:gd name="connsiteX7" fmla="*/ 519890 w 1082194"/>
                <a:gd name="connsiteY7" fmla="*/ 222624 h 222624"/>
                <a:gd name="connsiteX8" fmla="*/ 10913 w 1082194"/>
                <a:gd name="connsiteY8" fmla="*/ 222624 h 222624"/>
                <a:gd name="connsiteX9" fmla="*/ 0 w 1082194"/>
                <a:gd name="connsiteY9" fmla="*/ 211711 h 222624"/>
                <a:gd name="connsiteX10" fmla="*/ 0 w 1082194"/>
                <a:gd name="connsiteY10" fmla="*/ 10913 h 222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2194" h="222624" fill="none" extrusionOk="0">
                  <a:moveTo>
                    <a:pt x="0" y="10913"/>
                  </a:moveTo>
                  <a:cubicBezTo>
                    <a:pt x="56" y="4059"/>
                    <a:pt x="4461" y="748"/>
                    <a:pt x="10913" y="0"/>
                  </a:cubicBezTo>
                  <a:cubicBezTo>
                    <a:pt x="211998" y="-22578"/>
                    <a:pt x="387095" y="6710"/>
                    <a:pt x="519890" y="0"/>
                  </a:cubicBezTo>
                  <a:cubicBezTo>
                    <a:pt x="652685" y="-6710"/>
                    <a:pt x="871035" y="16729"/>
                    <a:pt x="1071281" y="0"/>
                  </a:cubicBezTo>
                  <a:cubicBezTo>
                    <a:pt x="1077067" y="64"/>
                    <a:pt x="1082256" y="4197"/>
                    <a:pt x="1082194" y="10913"/>
                  </a:cubicBezTo>
                  <a:cubicBezTo>
                    <a:pt x="1089349" y="56299"/>
                    <a:pt x="1079671" y="114524"/>
                    <a:pt x="1082194" y="211711"/>
                  </a:cubicBezTo>
                  <a:cubicBezTo>
                    <a:pt x="1081987" y="218244"/>
                    <a:pt x="1077528" y="222994"/>
                    <a:pt x="1071281" y="222624"/>
                  </a:cubicBezTo>
                  <a:cubicBezTo>
                    <a:pt x="862296" y="211834"/>
                    <a:pt x="750151" y="225065"/>
                    <a:pt x="519890" y="222624"/>
                  </a:cubicBezTo>
                  <a:cubicBezTo>
                    <a:pt x="289629" y="220183"/>
                    <a:pt x="184788" y="231341"/>
                    <a:pt x="10913" y="222624"/>
                  </a:cubicBezTo>
                  <a:cubicBezTo>
                    <a:pt x="4899" y="223913"/>
                    <a:pt x="740" y="217518"/>
                    <a:pt x="0" y="211711"/>
                  </a:cubicBezTo>
                  <a:cubicBezTo>
                    <a:pt x="4463" y="165093"/>
                    <a:pt x="-592" y="58313"/>
                    <a:pt x="0" y="10913"/>
                  </a:cubicBezTo>
                  <a:close/>
                </a:path>
                <a:path w="1082194" h="222624" stroke="0" extrusionOk="0">
                  <a:moveTo>
                    <a:pt x="0" y="10913"/>
                  </a:moveTo>
                  <a:cubicBezTo>
                    <a:pt x="258" y="4398"/>
                    <a:pt x="4743" y="276"/>
                    <a:pt x="10913" y="0"/>
                  </a:cubicBezTo>
                  <a:cubicBezTo>
                    <a:pt x="180946" y="17934"/>
                    <a:pt x="346435" y="22149"/>
                    <a:pt x="551701" y="0"/>
                  </a:cubicBezTo>
                  <a:cubicBezTo>
                    <a:pt x="756967" y="-22149"/>
                    <a:pt x="882948" y="17542"/>
                    <a:pt x="1071281" y="0"/>
                  </a:cubicBezTo>
                  <a:cubicBezTo>
                    <a:pt x="1078638" y="-372"/>
                    <a:pt x="1082751" y="5319"/>
                    <a:pt x="1082194" y="10913"/>
                  </a:cubicBezTo>
                  <a:cubicBezTo>
                    <a:pt x="1078885" y="103987"/>
                    <a:pt x="1072393" y="132243"/>
                    <a:pt x="1082194" y="211711"/>
                  </a:cubicBezTo>
                  <a:cubicBezTo>
                    <a:pt x="1081823" y="217687"/>
                    <a:pt x="1076674" y="223006"/>
                    <a:pt x="1071281" y="222624"/>
                  </a:cubicBezTo>
                  <a:cubicBezTo>
                    <a:pt x="846051" y="202981"/>
                    <a:pt x="640077" y="244661"/>
                    <a:pt x="519890" y="222624"/>
                  </a:cubicBezTo>
                  <a:cubicBezTo>
                    <a:pt x="399703" y="200587"/>
                    <a:pt x="247959" y="231496"/>
                    <a:pt x="10913" y="222624"/>
                  </a:cubicBezTo>
                  <a:cubicBezTo>
                    <a:pt x="4592" y="223803"/>
                    <a:pt x="-350" y="217703"/>
                    <a:pt x="0" y="211711"/>
                  </a:cubicBezTo>
                  <a:cubicBezTo>
                    <a:pt x="-1041" y="156857"/>
                    <a:pt x="1307" y="70667"/>
                    <a:pt x="0" y="1091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024747198">
                    <a:prstGeom prst="roundRect">
                      <a:avLst>
                        <a:gd name="adj" fmla="val 4902"/>
                      </a:avLst>
                    </a:prstGeom>
                    <ask:type>
                      <ask:lineSketchFreehand/>
                    </ask:type>
                    <ask:seed>2024747198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Search Icon Background">
              <a:extLst>
                <a:ext uri="{FF2B5EF4-FFF2-40B4-BE49-F238E27FC236}">
                  <a16:creationId xmlns:a16="http://schemas.microsoft.com/office/drawing/2014/main" id="{726E9320-14B1-49B0-960E-ECE610DB4301}"/>
                </a:ext>
              </a:extLst>
            </p:cNvPr>
            <p:cNvSpPr/>
            <p:nvPr/>
          </p:nvSpPr>
          <p:spPr>
            <a:xfrm>
              <a:off x="1378223" y="2154502"/>
              <a:ext cx="243991" cy="222624"/>
            </a:xfrm>
            <a:custGeom>
              <a:avLst/>
              <a:gdLst>
                <a:gd name="connsiteX0" fmla="*/ 0 w 243991"/>
                <a:gd name="connsiteY0" fmla="*/ 10913 h 222624"/>
                <a:gd name="connsiteX1" fmla="*/ 10913 w 243991"/>
                <a:gd name="connsiteY1" fmla="*/ 0 h 222624"/>
                <a:gd name="connsiteX2" fmla="*/ 233078 w 243991"/>
                <a:gd name="connsiteY2" fmla="*/ 0 h 222624"/>
                <a:gd name="connsiteX3" fmla="*/ 243991 w 243991"/>
                <a:gd name="connsiteY3" fmla="*/ 10913 h 222624"/>
                <a:gd name="connsiteX4" fmla="*/ 243991 w 243991"/>
                <a:gd name="connsiteY4" fmla="*/ 211711 h 222624"/>
                <a:gd name="connsiteX5" fmla="*/ 233078 w 243991"/>
                <a:gd name="connsiteY5" fmla="*/ 222624 h 222624"/>
                <a:gd name="connsiteX6" fmla="*/ 10913 w 243991"/>
                <a:gd name="connsiteY6" fmla="*/ 222624 h 222624"/>
                <a:gd name="connsiteX7" fmla="*/ 0 w 243991"/>
                <a:gd name="connsiteY7" fmla="*/ 211711 h 222624"/>
                <a:gd name="connsiteX8" fmla="*/ 0 w 243991"/>
                <a:gd name="connsiteY8" fmla="*/ 10913 h 222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991" h="222624" fill="none" extrusionOk="0">
                  <a:moveTo>
                    <a:pt x="0" y="10913"/>
                  </a:moveTo>
                  <a:cubicBezTo>
                    <a:pt x="-231" y="4836"/>
                    <a:pt x="5023" y="-1318"/>
                    <a:pt x="10913" y="0"/>
                  </a:cubicBezTo>
                  <a:cubicBezTo>
                    <a:pt x="81128" y="7155"/>
                    <a:pt x="127218" y="9651"/>
                    <a:pt x="233078" y="0"/>
                  </a:cubicBezTo>
                  <a:cubicBezTo>
                    <a:pt x="239663" y="1192"/>
                    <a:pt x="244328" y="5773"/>
                    <a:pt x="243991" y="10913"/>
                  </a:cubicBezTo>
                  <a:cubicBezTo>
                    <a:pt x="244347" y="95343"/>
                    <a:pt x="243329" y="168442"/>
                    <a:pt x="243991" y="211711"/>
                  </a:cubicBezTo>
                  <a:cubicBezTo>
                    <a:pt x="243750" y="217802"/>
                    <a:pt x="239167" y="221935"/>
                    <a:pt x="233078" y="222624"/>
                  </a:cubicBezTo>
                  <a:cubicBezTo>
                    <a:pt x="177367" y="225092"/>
                    <a:pt x="91246" y="222623"/>
                    <a:pt x="10913" y="222624"/>
                  </a:cubicBezTo>
                  <a:cubicBezTo>
                    <a:pt x="4679" y="223130"/>
                    <a:pt x="220" y="218108"/>
                    <a:pt x="0" y="211711"/>
                  </a:cubicBezTo>
                  <a:cubicBezTo>
                    <a:pt x="-2888" y="113153"/>
                    <a:pt x="8833" y="79521"/>
                    <a:pt x="0" y="10913"/>
                  </a:cubicBezTo>
                  <a:close/>
                </a:path>
                <a:path w="243991" h="222624" stroke="0" extrusionOk="0">
                  <a:moveTo>
                    <a:pt x="0" y="10913"/>
                  </a:moveTo>
                  <a:cubicBezTo>
                    <a:pt x="258" y="4398"/>
                    <a:pt x="4743" y="276"/>
                    <a:pt x="10913" y="0"/>
                  </a:cubicBezTo>
                  <a:cubicBezTo>
                    <a:pt x="79625" y="10087"/>
                    <a:pt x="187542" y="-4732"/>
                    <a:pt x="233078" y="0"/>
                  </a:cubicBezTo>
                  <a:cubicBezTo>
                    <a:pt x="238127" y="-44"/>
                    <a:pt x="244154" y="3907"/>
                    <a:pt x="243991" y="10913"/>
                  </a:cubicBezTo>
                  <a:cubicBezTo>
                    <a:pt x="250353" y="81701"/>
                    <a:pt x="237028" y="151708"/>
                    <a:pt x="243991" y="211711"/>
                  </a:cubicBezTo>
                  <a:cubicBezTo>
                    <a:pt x="244319" y="218591"/>
                    <a:pt x="238936" y="221511"/>
                    <a:pt x="233078" y="222624"/>
                  </a:cubicBezTo>
                  <a:cubicBezTo>
                    <a:pt x="181155" y="232741"/>
                    <a:pt x="88673" y="221667"/>
                    <a:pt x="10913" y="222624"/>
                  </a:cubicBezTo>
                  <a:cubicBezTo>
                    <a:pt x="4883" y="222296"/>
                    <a:pt x="-15" y="217370"/>
                    <a:pt x="0" y="211711"/>
                  </a:cubicBezTo>
                  <a:cubicBezTo>
                    <a:pt x="-2788" y="161156"/>
                    <a:pt x="-3468" y="69927"/>
                    <a:pt x="0" y="1091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024747198">
                    <a:prstGeom prst="roundRect">
                      <a:avLst>
                        <a:gd name="adj" fmla="val 4902"/>
                      </a:avLst>
                    </a:prstGeom>
                    <ask:type>
                      <ask:lineSketchFreehand/>
                    </ask:type>
                    <ask:seed>2024747198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4" name="Search Icon" descr="Magnifying glass">
              <a:extLst>
                <a:ext uri="{FF2B5EF4-FFF2-40B4-BE49-F238E27FC236}">
                  <a16:creationId xmlns:a16="http://schemas.microsoft.com/office/drawing/2014/main" id="{0344BA02-404C-41F1-AAAF-5F0A97938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33253" y="2197234"/>
              <a:ext cx="137160" cy="137160"/>
            </a:xfrm>
            <a:prstGeom prst="rect">
              <a:avLst/>
            </a:prstGeom>
          </p:spPr>
        </p:pic>
        <p:sp>
          <p:nvSpPr>
            <p:cNvPr id="225" name="Search Text">
              <a:extLst>
                <a:ext uri="{FF2B5EF4-FFF2-40B4-BE49-F238E27FC236}">
                  <a16:creationId xmlns:a16="http://schemas.microsoft.com/office/drawing/2014/main" id="{DDD060BE-2809-4AF9-99D5-0DD76752785F}"/>
                </a:ext>
              </a:extLst>
            </p:cNvPr>
            <p:cNvSpPr txBox="1"/>
            <p:nvPr/>
          </p:nvSpPr>
          <p:spPr>
            <a:xfrm>
              <a:off x="531347" y="2159205"/>
              <a:ext cx="7686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Search…</a:t>
              </a:r>
            </a:p>
          </p:txBody>
        </p:sp>
      </p:grpSp>
      <p:grpSp>
        <p:nvGrpSpPr>
          <p:cNvPr id="226" name="Option Select" descr="Option box with a checkmark icon">
            <a:extLst>
              <a:ext uri="{FF2B5EF4-FFF2-40B4-BE49-F238E27FC236}">
                <a16:creationId xmlns:a16="http://schemas.microsoft.com/office/drawing/2014/main" id="{F953BED0-3248-49FE-A434-E85CB121B29D}"/>
              </a:ext>
            </a:extLst>
          </p:cNvPr>
          <p:cNvGrpSpPr/>
          <p:nvPr/>
        </p:nvGrpSpPr>
        <p:grpSpPr>
          <a:xfrm>
            <a:off x="488601" y="2048802"/>
            <a:ext cx="1096383" cy="222624"/>
            <a:chOff x="532392" y="1753582"/>
            <a:chExt cx="1096383" cy="222624"/>
          </a:xfrm>
        </p:grpSpPr>
        <p:sp>
          <p:nvSpPr>
            <p:cNvPr id="227" name="Option Background">
              <a:extLst>
                <a:ext uri="{FF2B5EF4-FFF2-40B4-BE49-F238E27FC236}">
                  <a16:creationId xmlns:a16="http://schemas.microsoft.com/office/drawing/2014/main" id="{78D3A843-5C52-480B-9CBB-994EC08236AC}"/>
                </a:ext>
              </a:extLst>
            </p:cNvPr>
            <p:cNvSpPr/>
            <p:nvPr/>
          </p:nvSpPr>
          <p:spPr>
            <a:xfrm>
              <a:off x="536909" y="1753582"/>
              <a:ext cx="1091866" cy="222624"/>
            </a:xfrm>
            <a:custGeom>
              <a:avLst/>
              <a:gdLst>
                <a:gd name="connsiteX0" fmla="*/ 0 w 1091866"/>
                <a:gd name="connsiteY0" fmla="*/ 13293 h 222624"/>
                <a:gd name="connsiteX1" fmla="*/ 13293 w 1091866"/>
                <a:gd name="connsiteY1" fmla="*/ 0 h 222624"/>
                <a:gd name="connsiteX2" fmla="*/ 524627 w 1091866"/>
                <a:gd name="connsiteY2" fmla="*/ 0 h 222624"/>
                <a:gd name="connsiteX3" fmla="*/ 1078573 w 1091866"/>
                <a:gd name="connsiteY3" fmla="*/ 0 h 222624"/>
                <a:gd name="connsiteX4" fmla="*/ 1091866 w 1091866"/>
                <a:gd name="connsiteY4" fmla="*/ 13293 h 222624"/>
                <a:gd name="connsiteX5" fmla="*/ 1091866 w 1091866"/>
                <a:gd name="connsiteY5" fmla="*/ 209331 h 222624"/>
                <a:gd name="connsiteX6" fmla="*/ 1078573 w 1091866"/>
                <a:gd name="connsiteY6" fmla="*/ 222624 h 222624"/>
                <a:gd name="connsiteX7" fmla="*/ 524627 w 1091866"/>
                <a:gd name="connsiteY7" fmla="*/ 222624 h 222624"/>
                <a:gd name="connsiteX8" fmla="*/ 13293 w 1091866"/>
                <a:gd name="connsiteY8" fmla="*/ 222624 h 222624"/>
                <a:gd name="connsiteX9" fmla="*/ 0 w 1091866"/>
                <a:gd name="connsiteY9" fmla="*/ 209331 h 222624"/>
                <a:gd name="connsiteX10" fmla="*/ 0 w 1091866"/>
                <a:gd name="connsiteY10" fmla="*/ 13293 h 222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91866" h="222624" fill="none" extrusionOk="0">
                  <a:moveTo>
                    <a:pt x="0" y="13293"/>
                  </a:moveTo>
                  <a:cubicBezTo>
                    <a:pt x="113" y="4298"/>
                    <a:pt x="5622" y="579"/>
                    <a:pt x="13293" y="0"/>
                  </a:cubicBezTo>
                  <a:cubicBezTo>
                    <a:pt x="165211" y="22950"/>
                    <a:pt x="343301" y="4168"/>
                    <a:pt x="524627" y="0"/>
                  </a:cubicBezTo>
                  <a:cubicBezTo>
                    <a:pt x="705953" y="-4168"/>
                    <a:pt x="865951" y="12352"/>
                    <a:pt x="1078573" y="0"/>
                  </a:cubicBezTo>
                  <a:cubicBezTo>
                    <a:pt x="1084853" y="283"/>
                    <a:pt x="1092011" y="4339"/>
                    <a:pt x="1091866" y="13293"/>
                  </a:cubicBezTo>
                  <a:cubicBezTo>
                    <a:pt x="1083717" y="105863"/>
                    <a:pt x="1090661" y="130632"/>
                    <a:pt x="1091866" y="209331"/>
                  </a:cubicBezTo>
                  <a:cubicBezTo>
                    <a:pt x="1091597" y="217332"/>
                    <a:pt x="1086378" y="223403"/>
                    <a:pt x="1078573" y="222624"/>
                  </a:cubicBezTo>
                  <a:cubicBezTo>
                    <a:pt x="941325" y="211804"/>
                    <a:pt x="653499" y="234221"/>
                    <a:pt x="524627" y="222624"/>
                  </a:cubicBezTo>
                  <a:cubicBezTo>
                    <a:pt x="395755" y="211027"/>
                    <a:pt x="262450" y="234485"/>
                    <a:pt x="13293" y="222624"/>
                  </a:cubicBezTo>
                  <a:cubicBezTo>
                    <a:pt x="5969" y="224370"/>
                    <a:pt x="607" y="216492"/>
                    <a:pt x="0" y="209331"/>
                  </a:cubicBezTo>
                  <a:cubicBezTo>
                    <a:pt x="5597" y="118145"/>
                    <a:pt x="-8491" y="68781"/>
                    <a:pt x="0" y="13293"/>
                  </a:cubicBezTo>
                  <a:close/>
                </a:path>
                <a:path w="1091866" h="222624" stroke="0" extrusionOk="0">
                  <a:moveTo>
                    <a:pt x="0" y="13293"/>
                  </a:moveTo>
                  <a:cubicBezTo>
                    <a:pt x="728" y="4574"/>
                    <a:pt x="5413" y="1039"/>
                    <a:pt x="13293" y="0"/>
                  </a:cubicBezTo>
                  <a:cubicBezTo>
                    <a:pt x="124297" y="-13501"/>
                    <a:pt x="348403" y="15322"/>
                    <a:pt x="556586" y="0"/>
                  </a:cubicBezTo>
                  <a:cubicBezTo>
                    <a:pt x="764769" y="-15322"/>
                    <a:pt x="865326" y="12309"/>
                    <a:pt x="1078573" y="0"/>
                  </a:cubicBezTo>
                  <a:cubicBezTo>
                    <a:pt x="1086115" y="-56"/>
                    <a:pt x="1092527" y="6464"/>
                    <a:pt x="1091866" y="13293"/>
                  </a:cubicBezTo>
                  <a:cubicBezTo>
                    <a:pt x="1082947" y="55070"/>
                    <a:pt x="1093538" y="141913"/>
                    <a:pt x="1091866" y="209331"/>
                  </a:cubicBezTo>
                  <a:cubicBezTo>
                    <a:pt x="1090150" y="216435"/>
                    <a:pt x="1085554" y="222842"/>
                    <a:pt x="1078573" y="222624"/>
                  </a:cubicBezTo>
                  <a:cubicBezTo>
                    <a:pt x="923926" y="214626"/>
                    <a:pt x="749918" y="243962"/>
                    <a:pt x="524627" y="222624"/>
                  </a:cubicBezTo>
                  <a:cubicBezTo>
                    <a:pt x="299336" y="201286"/>
                    <a:pt x="180899" y="227206"/>
                    <a:pt x="13293" y="222624"/>
                  </a:cubicBezTo>
                  <a:cubicBezTo>
                    <a:pt x="5887" y="222880"/>
                    <a:pt x="-800" y="216592"/>
                    <a:pt x="0" y="209331"/>
                  </a:cubicBezTo>
                  <a:cubicBezTo>
                    <a:pt x="5989" y="127499"/>
                    <a:pt x="6155" y="88791"/>
                    <a:pt x="0" y="1329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024747198">
                    <a:prstGeom prst="roundRect">
                      <a:avLst>
                        <a:gd name="adj" fmla="val 5971"/>
                      </a:avLst>
                    </a:prstGeom>
                    <ask:type>
                      <ask:lineSketchFreehand/>
                    </ask:type>
                    <ask:seed>2024747198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Check Icon Background">
              <a:extLst>
                <a:ext uri="{FF2B5EF4-FFF2-40B4-BE49-F238E27FC236}">
                  <a16:creationId xmlns:a16="http://schemas.microsoft.com/office/drawing/2014/main" id="{699392D1-C510-4DFC-B01E-57D6D6230728}"/>
                </a:ext>
              </a:extLst>
            </p:cNvPr>
            <p:cNvSpPr/>
            <p:nvPr/>
          </p:nvSpPr>
          <p:spPr>
            <a:xfrm>
              <a:off x="1381355" y="1753582"/>
              <a:ext cx="243991" cy="222624"/>
            </a:xfrm>
            <a:custGeom>
              <a:avLst/>
              <a:gdLst>
                <a:gd name="connsiteX0" fmla="*/ 0 w 243991"/>
                <a:gd name="connsiteY0" fmla="*/ 12102 h 222624"/>
                <a:gd name="connsiteX1" fmla="*/ 12102 w 243991"/>
                <a:gd name="connsiteY1" fmla="*/ 0 h 222624"/>
                <a:gd name="connsiteX2" fmla="*/ 231889 w 243991"/>
                <a:gd name="connsiteY2" fmla="*/ 0 h 222624"/>
                <a:gd name="connsiteX3" fmla="*/ 243991 w 243991"/>
                <a:gd name="connsiteY3" fmla="*/ 12102 h 222624"/>
                <a:gd name="connsiteX4" fmla="*/ 243991 w 243991"/>
                <a:gd name="connsiteY4" fmla="*/ 210522 h 222624"/>
                <a:gd name="connsiteX5" fmla="*/ 231889 w 243991"/>
                <a:gd name="connsiteY5" fmla="*/ 222624 h 222624"/>
                <a:gd name="connsiteX6" fmla="*/ 12102 w 243991"/>
                <a:gd name="connsiteY6" fmla="*/ 222624 h 222624"/>
                <a:gd name="connsiteX7" fmla="*/ 0 w 243991"/>
                <a:gd name="connsiteY7" fmla="*/ 210522 h 222624"/>
                <a:gd name="connsiteX8" fmla="*/ 0 w 243991"/>
                <a:gd name="connsiteY8" fmla="*/ 12102 h 222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991" h="222624" fill="none" extrusionOk="0">
                  <a:moveTo>
                    <a:pt x="0" y="12102"/>
                  </a:moveTo>
                  <a:cubicBezTo>
                    <a:pt x="-1156" y="5166"/>
                    <a:pt x="5478" y="-575"/>
                    <a:pt x="12102" y="0"/>
                  </a:cubicBezTo>
                  <a:cubicBezTo>
                    <a:pt x="77013" y="9799"/>
                    <a:pt x="133360" y="9108"/>
                    <a:pt x="231889" y="0"/>
                  </a:cubicBezTo>
                  <a:cubicBezTo>
                    <a:pt x="238807" y="501"/>
                    <a:pt x="244574" y="6952"/>
                    <a:pt x="243991" y="12102"/>
                  </a:cubicBezTo>
                  <a:cubicBezTo>
                    <a:pt x="239128" y="87447"/>
                    <a:pt x="241500" y="152674"/>
                    <a:pt x="243991" y="210522"/>
                  </a:cubicBezTo>
                  <a:cubicBezTo>
                    <a:pt x="243082" y="217448"/>
                    <a:pt x="238656" y="221699"/>
                    <a:pt x="231889" y="222624"/>
                  </a:cubicBezTo>
                  <a:cubicBezTo>
                    <a:pt x="149784" y="217129"/>
                    <a:pt x="119692" y="222743"/>
                    <a:pt x="12102" y="222624"/>
                  </a:cubicBezTo>
                  <a:cubicBezTo>
                    <a:pt x="5037" y="223556"/>
                    <a:pt x="527" y="218093"/>
                    <a:pt x="0" y="210522"/>
                  </a:cubicBezTo>
                  <a:cubicBezTo>
                    <a:pt x="7457" y="157985"/>
                    <a:pt x="3229" y="54533"/>
                    <a:pt x="0" y="12102"/>
                  </a:cubicBezTo>
                  <a:close/>
                </a:path>
                <a:path w="243991" h="222624" stroke="0" extrusionOk="0">
                  <a:moveTo>
                    <a:pt x="0" y="12102"/>
                  </a:moveTo>
                  <a:cubicBezTo>
                    <a:pt x="239" y="4966"/>
                    <a:pt x="5125" y="567"/>
                    <a:pt x="12102" y="0"/>
                  </a:cubicBezTo>
                  <a:cubicBezTo>
                    <a:pt x="116782" y="5750"/>
                    <a:pt x="155803" y="-10314"/>
                    <a:pt x="231889" y="0"/>
                  </a:cubicBezTo>
                  <a:cubicBezTo>
                    <a:pt x="238013" y="-25"/>
                    <a:pt x="244213" y="4087"/>
                    <a:pt x="243991" y="12102"/>
                  </a:cubicBezTo>
                  <a:cubicBezTo>
                    <a:pt x="236715" y="97115"/>
                    <a:pt x="241736" y="169052"/>
                    <a:pt x="243991" y="210522"/>
                  </a:cubicBezTo>
                  <a:cubicBezTo>
                    <a:pt x="244108" y="217510"/>
                    <a:pt x="238342" y="221102"/>
                    <a:pt x="231889" y="222624"/>
                  </a:cubicBezTo>
                  <a:cubicBezTo>
                    <a:pt x="184343" y="224045"/>
                    <a:pt x="116988" y="217687"/>
                    <a:pt x="12102" y="222624"/>
                  </a:cubicBezTo>
                  <a:cubicBezTo>
                    <a:pt x="5413" y="222028"/>
                    <a:pt x="-45" y="216080"/>
                    <a:pt x="0" y="210522"/>
                  </a:cubicBezTo>
                  <a:cubicBezTo>
                    <a:pt x="2322" y="147288"/>
                    <a:pt x="8461" y="74763"/>
                    <a:pt x="0" y="1210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024747198">
                    <a:prstGeom prst="roundRect">
                      <a:avLst>
                        <a:gd name="adj" fmla="val 5436"/>
                      </a:avLst>
                    </a:prstGeom>
                    <ask:type>
                      <ask:lineSketchFreehand/>
                    </ask:type>
                    <ask:seed>2024747198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3" name="Check Icon" descr="Checkmark">
              <a:extLst>
                <a:ext uri="{FF2B5EF4-FFF2-40B4-BE49-F238E27FC236}">
                  <a16:creationId xmlns:a16="http://schemas.microsoft.com/office/drawing/2014/main" id="{58B9E73A-233D-4C6D-AB1C-5DE7BFB5A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36577" y="1796314"/>
              <a:ext cx="137160" cy="137160"/>
            </a:xfrm>
            <a:prstGeom prst="rect">
              <a:avLst/>
            </a:prstGeom>
          </p:spPr>
        </p:pic>
        <p:sp>
          <p:nvSpPr>
            <p:cNvPr id="234" name="Text Placeholder">
              <a:extLst>
                <a:ext uri="{FF2B5EF4-FFF2-40B4-BE49-F238E27FC236}">
                  <a16:creationId xmlns:a16="http://schemas.microsoft.com/office/drawing/2014/main" id="{D64C738B-8148-45C5-9123-57BB8F969EB0}"/>
                </a:ext>
              </a:extLst>
            </p:cNvPr>
            <p:cNvSpPr txBox="1"/>
            <p:nvPr/>
          </p:nvSpPr>
          <p:spPr>
            <a:xfrm>
              <a:off x="532392" y="1759482"/>
              <a:ext cx="7701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Option 2</a:t>
              </a:r>
            </a:p>
          </p:txBody>
        </p:sp>
      </p:grpSp>
      <p:grpSp>
        <p:nvGrpSpPr>
          <p:cNvPr id="238" name="Option Close" descr="Option box with a close icon">
            <a:extLst>
              <a:ext uri="{FF2B5EF4-FFF2-40B4-BE49-F238E27FC236}">
                <a16:creationId xmlns:a16="http://schemas.microsoft.com/office/drawing/2014/main" id="{D6880F97-081E-439E-95A1-926ED9CB51C7}"/>
              </a:ext>
            </a:extLst>
          </p:cNvPr>
          <p:cNvGrpSpPr/>
          <p:nvPr/>
        </p:nvGrpSpPr>
        <p:grpSpPr>
          <a:xfrm>
            <a:off x="486081" y="1630824"/>
            <a:ext cx="1094430" cy="228839"/>
            <a:chOff x="529872" y="1378095"/>
            <a:chExt cx="1094430" cy="228839"/>
          </a:xfrm>
        </p:grpSpPr>
        <p:sp>
          <p:nvSpPr>
            <p:cNvPr id="239" name="Option Background">
              <a:extLst>
                <a:ext uri="{FF2B5EF4-FFF2-40B4-BE49-F238E27FC236}">
                  <a16:creationId xmlns:a16="http://schemas.microsoft.com/office/drawing/2014/main" id="{854C9B11-C38F-4F87-BF5C-9E31B0E4FBF6}"/>
                </a:ext>
              </a:extLst>
            </p:cNvPr>
            <p:cNvSpPr/>
            <p:nvPr/>
          </p:nvSpPr>
          <p:spPr>
            <a:xfrm>
              <a:off x="536909" y="1378535"/>
              <a:ext cx="1087393" cy="222624"/>
            </a:xfrm>
            <a:custGeom>
              <a:avLst/>
              <a:gdLst>
                <a:gd name="connsiteX0" fmla="*/ 0 w 1087393"/>
                <a:gd name="connsiteY0" fmla="*/ 12104 h 222624"/>
                <a:gd name="connsiteX1" fmla="*/ 12104 w 1087393"/>
                <a:gd name="connsiteY1" fmla="*/ 0 h 222624"/>
                <a:gd name="connsiteX2" fmla="*/ 522433 w 1087393"/>
                <a:gd name="connsiteY2" fmla="*/ 0 h 222624"/>
                <a:gd name="connsiteX3" fmla="*/ 1075289 w 1087393"/>
                <a:gd name="connsiteY3" fmla="*/ 0 h 222624"/>
                <a:gd name="connsiteX4" fmla="*/ 1087393 w 1087393"/>
                <a:gd name="connsiteY4" fmla="*/ 12104 h 222624"/>
                <a:gd name="connsiteX5" fmla="*/ 1087393 w 1087393"/>
                <a:gd name="connsiteY5" fmla="*/ 210520 h 222624"/>
                <a:gd name="connsiteX6" fmla="*/ 1075289 w 1087393"/>
                <a:gd name="connsiteY6" fmla="*/ 222624 h 222624"/>
                <a:gd name="connsiteX7" fmla="*/ 522433 w 1087393"/>
                <a:gd name="connsiteY7" fmla="*/ 222624 h 222624"/>
                <a:gd name="connsiteX8" fmla="*/ 12104 w 1087393"/>
                <a:gd name="connsiteY8" fmla="*/ 222624 h 222624"/>
                <a:gd name="connsiteX9" fmla="*/ 0 w 1087393"/>
                <a:gd name="connsiteY9" fmla="*/ 210520 h 222624"/>
                <a:gd name="connsiteX10" fmla="*/ 0 w 1087393"/>
                <a:gd name="connsiteY10" fmla="*/ 12104 h 222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7393" h="222624" fill="none" extrusionOk="0">
                  <a:moveTo>
                    <a:pt x="0" y="12104"/>
                  </a:moveTo>
                  <a:cubicBezTo>
                    <a:pt x="73" y="4343"/>
                    <a:pt x="4769" y="1143"/>
                    <a:pt x="12104" y="0"/>
                  </a:cubicBezTo>
                  <a:cubicBezTo>
                    <a:pt x="216195" y="13818"/>
                    <a:pt x="391417" y="-6170"/>
                    <a:pt x="522433" y="0"/>
                  </a:cubicBezTo>
                  <a:cubicBezTo>
                    <a:pt x="653449" y="6170"/>
                    <a:pt x="881165" y="14543"/>
                    <a:pt x="1075289" y="0"/>
                  </a:cubicBezTo>
                  <a:cubicBezTo>
                    <a:pt x="1081241" y="195"/>
                    <a:pt x="1087449" y="4800"/>
                    <a:pt x="1087393" y="12104"/>
                  </a:cubicBezTo>
                  <a:cubicBezTo>
                    <a:pt x="1096347" y="82348"/>
                    <a:pt x="1081660" y="165030"/>
                    <a:pt x="1087393" y="210520"/>
                  </a:cubicBezTo>
                  <a:cubicBezTo>
                    <a:pt x="1087134" y="217838"/>
                    <a:pt x="1082823" y="224054"/>
                    <a:pt x="1075289" y="222624"/>
                  </a:cubicBezTo>
                  <a:cubicBezTo>
                    <a:pt x="922148" y="224139"/>
                    <a:pt x="790594" y="235717"/>
                    <a:pt x="522433" y="222624"/>
                  </a:cubicBezTo>
                  <a:cubicBezTo>
                    <a:pt x="254272" y="209531"/>
                    <a:pt x="241766" y="231797"/>
                    <a:pt x="12104" y="222624"/>
                  </a:cubicBezTo>
                  <a:cubicBezTo>
                    <a:pt x="5431" y="223773"/>
                    <a:pt x="306" y="217114"/>
                    <a:pt x="0" y="210520"/>
                  </a:cubicBezTo>
                  <a:cubicBezTo>
                    <a:pt x="-2321" y="169088"/>
                    <a:pt x="-4102" y="66655"/>
                    <a:pt x="0" y="12104"/>
                  </a:cubicBezTo>
                  <a:close/>
                </a:path>
                <a:path w="1087393" h="222624" stroke="0" extrusionOk="0">
                  <a:moveTo>
                    <a:pt x="0" y="12104"/>
                  </a:moveTo>
                  <a:cubicBezTo>
                    <a:pt x="729" y="4040"/>
                    <a:pt x="5178" y="465"/>
                    <a:pt x="12104" y="0"/>
                  </a:cubicBezTo>
                  <a:cubicBezTo>
                    <a:pt x="167059" y="24283"/>
                    <a:pt x="366151" y="-23910"/>
                    <a:pt x="554328" y="0"/>
                  </a:cubicBezTo>
                  <a:cubicBezTo>
                    <a:pt x="742505" y="23910"/>
                    <a:pt x="866710" y="-13824"/>
                    <a:pt x="1075289" y="0"/>
                  </a:cubicBezTo>
                  <a:cubicBezTo>
                    <a:pt x="1082749" y="-217"/>
                    <a:pt x="1087555" y="5545"/>
                    <a:pt x="1087393" y="12104"/>
                  </a:cubicBezTo>
                  <a:cubicBezTo>
                    <a:pt x="1080840" y="104507"/>
                    <a:pt x="1091959" y="134145"/>
                    <a:pt x="1087393" y="210520"/>
                  </a:cubicBezTo>
                  <a:cubicBezTo>
                    <a:pt x="1086465" y="217076"/>
                    <a:pt x="1080560" y="223475"/>
                    <a:pt x="1075289" y="222624"/>
                  </a:cubicBezTo>
                  <a:cubicBezTo>
                    <a:pt x="950720" y="223996"/>
                    <a:pt x="636273" y="209660"/>
                    <a:pt x="522433" y="222624"/>
                  </a:cubicBezTo>
                  <a:cubicBezTo>
                    <a:pt x="408593" y="235588"/>
                    <a:pt x="237710" y="207169"/>
                    <a:pt x="12104" y="222624"/>
                  </a:cubicBezTo>
                  <a:cubicBezTo>
                    <a:pt x="5246" y="223318"/>
                    <a:pt x="-797" y="217125"/>
                    <a:pt x="0" y="210520"/>
                  </a:cubicBezTo>
                  <a:cubicBezTo>
                    <a:pt x="-1681" y="158399"/>
                    <a:pt x="-2691" y="54090"/>
                    <a:pt x="0" y="1210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024747198">
                    <a:prstGeom prst="roundRect">
                      <a:avLst>
                        <a:gd name="adj" fmla="val 5437"/>
                      </a:avLst>
                    </a:prstGeom>
                    <ask:type>
                      <ask:lineSketchFreehand/>
                    </ask:type>
                    <ask:seed>2024747198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Close Icon Background">
              <a:extLst>
                <a:ext uri="{FF2B5EF4-FFF2-40B4-BE49-F238E27FC236}">
                  <a16:creationId xmlns:a16="http://schemas.microsoft.com/office/drawing/2014/main" id="{D763E07E-FC77-4EC0-A14A-2A10FD22A46B}"/>
                </a:ext>
              </a:extLst>
            </p:cNvPr>
            <p:cNvSpPr/>
            <p:nvPr/>
          </p:nvSpPr>
          <p:spPr>
            <a:xfrm>
              <a:off x="1379414" y="1378095"/>
              <a:ext cx="243991" cy="223064"/>
            </a:xfrm>
            <a:custGeom>
              <a:avLst/>
              <a:gdLst>
                <a:gd name="connsiteX0" fmla="*/ 0 w 243991"/>
                <a:gd name="connsiteY0" fmla="*/ 8352 h 223064"/>
                <a:gd name="connsiteX1" fmla="*/ 8352 w 243991"/>
                <a:gd name="connsiteY1" fmla="*/ 0 h 223064"/>
                <a:gd name="connsiteX2" fmla="*/ 235639 w 243991"/>
                <a:gd name="connsiteY2" fmla="*/ 0 h 223064"/>
                <a:gd name="connsiteX3" fmla="*/ 243991 w 243991"/>
                <a:gd name="connsiteY3" fmla="*/ 8352 h 223064"/>
                <a:gd name="connsiteX4" fmla="*/ 243991 w 243991"/>
                <a:gd name="connsiteY4" fmla="*/ 214712 h 223064"/>
                <a:gd name="connsiteX5" fmla="*/ 235639 w 243991"/>
                <a:gd name="connsiteY5" fmla="*/ 223064 h 223064"/>
                <a:gd name="connsiteX6" fmla="*/ 8352 w 243991"/>
                <a:gd name="connsiteY6" fmla="*/ 223064 h 223064"/>
                <a:gd name="connsiteX7" fmla="*/ 0 w 243991"/>
                <a:gd name="connsiteY7" fmla="*/ 214712 h 223064"/>
                <a:gd name="connsiteX8" fmla="*/ 0 w 243991"/>
                <a:gd name="connsiteY8" fmla="*/ 8352 h 22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991" h="223064" fill="none" extrusionOk="0">
                  <a:moveTo>
                    <a:pt x="0" y="8352"/>
                  </a:moveTo>
                  <a:cubicBezTo>
                    <a:pt x="-119" y="3713"/>
                    <a:pt x="3753" y="-133"/>
                    <a:pt x="8352" y="0"/>
                  </a:cubicBezTo>
                  <a:cubicBezTo>
                    <a:pt x="114209" y="7727"/>
                    <a:pt x="164552" y="5850"/>
                    <a:pt x="235639" y="0"/>
                  </a:cubicBezTo>
                  <a:cubicBezTo>
                    <a:pt x="240439" y="400"/>
                    <a:pt x="244193" y="4271"/>
                    <a:pt x="243991" y="8352"/>
                  </a:cubicBezTo>
                  <a:cubicBezTo>
                    <a:pt x="242289" y="64857"/>
                    <a:pt x="249221" y="149779"/>
                    <a:pt x="243991" y="214712"/>
                  </a:cubicBezTo>
                  <a:cubicBezTo>
                    <a:pt x="243800" y="219376"/>
                    <a:pt x="240354" y="221936"/>
                    <a:pt x="235639" y="223064"/>
                  </a:cubicBezTo>
                  <a:cubicBezTo>
                    <a:pt x="150326" y="230029"/>
                    <a:pt x="77530" y="214806"/>
                    <a:pt x="8352" y="223064"/>
                  </a:cubicBezTo>
                  <a:cubicBezTo>
                    <a:pt x="3531" y="223573"/>
                    <a:pt x="344" y="219905"/>
                    <a:pt x="0" y="214712"/>
                  </a:cubicBezTo>
                  <a:cubicBezTo>
                    <a:pt x="486" y="143646"/>
                    <a:pt x="-9444" y="109818"/>
                    <a:pt x="0" y="8352"/>
                  </a:cubicBezTo>
                  <a:close/>
                </a:path>
                <a:path w="243991" h="223064" stroke="0" extrusionOk="0">
                  <a:moveTo>
                    <a:pt x="0" y="8352"/>
                  </a:moveTo>
                  <a:cubicBezTo>
                    <a:pt x="440" y="2908"/>
                    <a:pt x="3248" y="948"/>
                    <a:pt x="8352" y="0"/>
                  </a:cubicBezTo>
                  <a:cubicBezTo>
                    <a:pt x="116721" y="-7726"/>
                    <a:pt x="174119" y="9236"/>
                    <a:pt x="235639" y="0"/>
                  </a:cubicBezTo>
                  <a:cubicBezTo>
                    <a:pt x="239751" y="-22"/>
                    <a:pt x="244041" y="3439"/>
                    <a:pt x="243991" y="8352"/>
                  </a:cubicBezTo>
                  <a:cubicBezTo>
                    <a:pt x="239462" y="100183"/>
                    <a:pt x="248483" y="140548"/>
                    <a:pt x="243991" y="214712"/>
                  </a:cubicBezTo>
                  <a:cubicBezTo>
                    <a:pt x="244248" y="219993"/>
                    <a:pt x="240135" y="222293"/>
                    <a:pt x="235639" y="223064"/>
                  </a:cubicBezTo>
                  <a:cubicBezTo>
                    <a:pt x="184265" y="215309"/>
                    <a:pt x="111937" y="225662"/>
                    <a:pt x="8352" y="223064"/>
                  </a:cubicBezTo>
                  <a:cubicBezTo>
                    <a:pt x="3736" y="222778"/>
                    <a:pt x="-6" y="219170"/>
                    <a:pt x="0" y="214712"/>
                  </a:cubicBezTo>
                  <a:cubicBezTo>
                    <a:pt x="3847" y="135141"/>
                    <a:pt x="-5346" y="68363"/>
                    <a:pt x="0" y="835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024747198">
                    <a:prstGeom prst="roundRect">
                      <a:avLst>
                        <a:gd name="adj" fmla="val 3744"/>
                      </a:avLst>
                    </a:prstGeom>
                    <ask:type>
                      <ask:lineSketchFreehand/>
                    </ask:type>
                    <ask:seed>2024747198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Close Icon">
              <a:extLst>
                <a:ext uri="{FF2B5EF4-FFF2-40B4-BE49-F238E27FC236}">
                  <a16:creationId xmlns:a16="http://schemas.microsoft.com/office/drawing/2014/main" id="{15324054-DCD4-4DBA-9133-C7933363B986}"/>
                </a:ext>
              </a:extLst>
            </p:cNvPr>
            <p:cNvSpPr/>
            <p:nvPr/>
          </p:nvSpPr>
          <p:spPr>
            <a:xfrm rot="16200000">
              <a:off x="1433253" y="1417581"/>
              <a:ext cx="140484" cy="140484"/>
            </a:xfrm>
            <a:prstGeom prst="mathMultiply">
              <a:avLst>
                <a:gd name="adj1" fmla="val 1329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4" name="Text Placeholder">
              <a:extLst>
                <a:ext uri="{FF2B5EF4-FFF2-40B4-BE49-F238E27FC236}">
                  <a16:creationId xmlns:a16="http://schemas.microsoft.com/office/drawing/2014/main" id="{2C3CC92F-0EF5-4283-8790-62B335DF5F5A}"/>
                </a:ext>
              </a:extLst>
            </p:cNvPr>
            <p:cNvSpPr txBox="1"/>
            <p:nvPr/>
          </p:nvSpPr>
          <p:spPr>
            <a:xfrm>
              <a:off x="529872" y="1391490"/>
              <a:ext cx="7701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Option 1</a:t>
              </a:r>
            </a:p>
          </p:txBody>
        </p:sp>
      </p:grpSp>
      <p:sp>
        <p:nvSpPr>
          <p:cNvPr id="245" name="Input Title">
            <a:extLst>
              <a:ext uri="{FF2B5EF4-FFF2-40B4-BE49-F238E27FC236}">
                <a16:creationId xmlns:a16="http://schemas.microsoft.com/office/drawing/2014/main" id="{E8FFEBE0-2994-4B66-9F14-BAD76131C7A5}"/>
              </a:ext>
            </a:extLst>
          </p:cNvPr>
          <p:cNvSpPr txBox="1"/>
          <p:nvPr/>
        </p:nvSpPr>
        <p:spPr>
          <a:xfrm>
            <a:off x="397493" y="1142021"/>
            <a:ext cx="74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83B01"/>
                </a:solidFill>
              </a:rPr>
              <a:t>Input</a:t>
            </a:r>
          </a:p>
        </p:txBody>
      </p:sp>
      <p:pic>
        <p:nvPicPr>
          <p:cNvPr id="246" name="Search Icon" descr="Magnifying glass">
            <a:extLst>
              <a:ext uri="{FF2B5EF4-FFF2-40B4-BE49-F238E27FC236}">
                <a16:creationId xmlns:a16="http://schemas.microsoft.com/office/drawing/2014/main" id="{893123FF-6F52-4015-88EF-C219DCDFB9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33750" y="6238931"/>
            <a:ext cx="271471" cy="271472"/>
          </a:xfrm>
          <a:prstGeom prst="rect">
            <a:avLst/>
          </a:prstGeom>
        </p:spPr>
      </p:pic>
      <p:pic>
        <p:nvPicPr>
          <p:cNvPr id="247" name="Wifi Signal Icon 2" descr="Wi Fi">
            <a:extLst>
              <a:ext uri="{FF2B5EF4-FFF2-40B4-BE49-F238E27FC236}">
                <a16:creationId xmlns:a16="http://schemas.microsoft.com/office/drawing/2014/main" id="{A8B68B33-72A0-470A-AB97-826C4791DC6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91285" y="6238931"/>
            <a:ext cx="271471" cy="271472"/>
          </a:xfrm>
          <a:prstGeom prst="rect">
            <a:avLst/>
          </a:prstGeom>
        </p:spPr>
      </p:pic>
      <p:pic>
        <p:nvPicPr>
          <p:cNvPr id="248" name="Wifi Signal Icon" descr="Signal">
            <a:extLst>
              <a:ext uri="{FF2B5EF4-FFF2-40B4-BE49-F238E27FC236}">
                <a16:creationId xmlns:a16="http://schemas.microsoft.com/office/drawing/2014/main" id="{2EFB0D17-0BF0-4FA1-B653-6B7ED32C076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364745" y="6244717"/>
            <a:ext cx="271471" cy="271472"/>
          </a:xfrm>
          <a:prstGeom prst="rect">
            <a:avLst/>
          </a:prstGeom>
        </p:spPr>
      </p:pic>
      <p:pic>
        <p:nvPicPr>
          <p:cNvPr id="249" name="Mute Icon" descr="Mute speaker">
            <a:extLst>
              <a:ext uri="{FF2B5EF4-FFF2-40B4-BE49-F238E27FC236}">
                <a16:creationId xmlns:a16="http://schemas.microsoft.com/office/drawing/2014/main" id="{C42389DC-D4DA-4C4F-B1A5-196B74A08E7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27800" y="6263324"/>
            <a:ext cx="271471" cy="271472"/>
          </a:xfrm>
          <a:prstGeom prst="rect">
            <a:avLst/>
          </a:prstGeom>
        </p:spPr>
      </p:pic>
      <p:pic>
        <p:nvPicPr>
          <p:cNvPr id="250" name="Sound Icon" descr="Volume">
            <a:extLst>
              <a:ext uri="{FF2B5EF4-FFF2-40B4-BE49-F238E27FC236}">
                <a16:creationId xmlns:a16="http://schemas.microsoft.com/office/drawing/2014/main" id="{936873D8-5899-4537-A62C-945AB0C12F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675772" y="6256109"/>
            <a:ext cx="271471" cy="271472"/>
          </a:xfrm>
          <a:prstGeom prst="rect">
            <a:avLst/>
          </a:prstGeom>
        </p:spPr>
      </p:pic>
      <p:pic>
        <p:nvPicPr>
          <p:cNvPr id="251" name="Minimize Icon" descr="Minimize">
            <a:extLst>
              <a:ext uri="{FF2B5EF4-FFF2-40B4-BE49-F238E27FC236}">
                <a16:creationId xmlns:a16="http://schemas.microsoft.com/office/drawing/2014/main" id="{1C3E1D30-C7A3-4BBD-A40B-DE9D297F56D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309361" y="6279589"/>
            <a:ext cx="271471" cy="271472"/>
          </a:xfrm>
          <a:prstGeom prst="rect">
            <a:avLst/>
          </a:prstGeom>
        </p:spPr>
      </p:pic>
      <p:pic>
        <p:nvPicPr>
          <p:cNvPr id="256" name="Expand Icon" descr="Maximize">
            <a:extLst>
              <a:ext uri="{FF2B5EF4-FFF2-40B4-BE49-F238E27FC236}">
                <a16:creationId xmlns:a16="http://schemas.microsoft.com/office/drawing/2014/main" id="{E5C98679-A055-4CAD-8E9E-54E6E2DFA0D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968223" y="6283665"/>
            <a:ext cx="271471" cy="271472"/>
          </a:xfrm>
          <a:prstGeom prst="rect">
            <a:avLst/>
          </a:prstGeom>
        </p:spPr>
      </p:pic>
      <p:pic>
        <p:nvPicPr>
          <p:cNvPr id="257" name="Arrow Icon" descr="Cursor">
            <a:extLst>
              <a:ext uri="{FF2B5EF4-FFF2-40B4-BE49-F238E27FC236}">
                <a16:creationId xmlns:a16="http://schemas.microsoft.com/office/drawing/2014/main" id="{7A94A8A2-D481-44DE-9373-F6253F8F4F2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599633" y="6289075"/>
            <a:ext cx="271471" cy="271472"/>
          </a:xfrm>
          <a:prstGeom prst="rect">
            <a:avLst/>
          </a:prstGeom>
        </p:spPr>
      </p:pic>
      <p:pic>
        <p:nvPicPr>
          <p:cNvPr id="258" name="Zoom Out Icon" descr="Zoom out">
            <a:extLst>
              <a:ext uri="{FF2B5EF4-FFF2-40B4-BE49-F238E27FC236}">
                <a16:creationId xmlns:a16="http://schemas.microsoft.com/office/drawing/2014/main" id="{4CD8C851-E752-4805-9785-06DA07EC236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258670" y="6293179"/>
            <a:ext cx="271471" cy="271472"/>
          </a:xfrm>
          <a:prstGeom prst="rect">
            <a:avLst/>
          </a:prstGeom>
        </p:spPr>
      </p:pic>
      <p:pic>
        <p:nvPicPr>
          <p:cNvPr id="261" name="Zoom In Icon" descr="Zoom in">
            <a:extLst>
              <a:ext uri="{FF2B5EF4-FFF2-40B4-BE49-F238E27FC236}">
                <a16:creationId xmlns:a16="http://schemas.microsoft.com/office/drawing/2014/main" id="{E330B9FE-1D75-4BCF-8A56-921DECAB45A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97494" y="6287080"/>
            <a:ext cx="271471" cy="271472"/>
          </a:xfrm>
          <a:prstGeom prst="rect">
            <a:avLst/>
          </a:prstGeom>
        </p:spPr>
      </p:pic>
      <p:pic>
        <p:nvPicPr>
          <p:cNvPr id="262" name="Battery Icon" descr="Full battery">
            <a:extLst>
              <a:ext uri="{FF2B5EF4-FFF2-40B4-BE49-F238E27FC236}">
                <a16:creationId xmlns:a16="http://schemas.microsoft.com/office/drawing/2014/main" id="{5B53E9B4-504A-414B-9199-EF25391254F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32567" y="6293179"/>
            <a:ext cx="271471" cy="271472"/>
          </a:xfrm>
          <a:prstGeom prst="rect">
            <a:avLst/>
          </a:prstGeom>
        </p:spPr>
      </p:pic>
      <p:pic>
        <p:nvPicPr>
          <p:cNvPr id="263" name="Photo Icon" descr="Camera">
            <a:extLst>
              <a:ext uri="{FF2B5EF4-FFF2-40B4-BE49-F238E27FC236}">
                <a16:creationId xmlns:a16="http://schemas.microsoft.com/office/drawing/2014/main" id="{1E84E24B-E3A1-4896-B60A-3C6BB5FE1C9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095088" y="5872497"/>
            <a:ext cx="271471" cy="271472"/>
          </a:xfrm>
          <a:prstGeom prst="rect">
            <a:avLst/>
          </a:prstGeom>
        </p:spPr>
      </p:pic>
      <p:grpSp>
        <p:nvGrpSpPr>
          <p:cNvPr id="264" name="Arrows" descr="Undo and redo arrow icons">
            <a:extLst>
              <a:ext uri="{FF2B5EF4-FFF2-40B4-BE49-F238E27FC236}">
                <a16:creationId xmlns:a16="http://schemas.microsoft.com/office/drawing/2014/main" id="{EE06F557-F33E-4A68-B697-862E9528DFF0}"/>
              </a:ext>
            </a:extLst>
          </p:cNvPr>
          <p:cNvGrpSpPr/>
          <p:nvPr/>
        </p:nvGrpSpPr>
        <p:grpSpPr>
          <a:xfrm>
            <a:off x="3636572" y="6025988"/>
            <a:ext cx="334303" cy="0"/>
            <a:chOff x="-1657440" y="13147620"/>
            <a:chExt cx="489609" cy="0"/>
          </a:xfrm>
          <a:solidFill>
            <a:srgbClr val="404040"/>
          </a:solidFill>
        </p:grpSpPr>
        <p:cxnSp>
          <p:nvCxnSpPr>
            <p:cNvPr id="265" name="Left Arrow">
              <a:extLst>
                <a:ext uri="{FF2B5EF4-FFF2-40B4-BE49-F238E27FC236}">
                  <a16:creationId xmlns:a16="http://schemas.microsoft.com/office/drawing/2014/main" id="{DB428405-8AAB-404A-8EE9-17B3B37AD0E6}"/>
                </a:ext>
              </a:extLst>
            </p:cNvPr>
            <p:cNvCxnSpPr>
              <a:cxnSpLocks/>
            </p:cNvCxnSpPr>
            <p:nvPr/>
          </p:nvCxnSpPr>
          <p:spPr>
            <a:xfrm>
              <a:off x="-1657440" y="13147620"/>
              <a:ext cx="182880" cy="0"/>
            </a:xfrm>
            <a:prstGeom prst="straightConnector1">
              <a:avLst/>
            </a:prstGeom>
            <a:grpFill/>
            <a:ln w="22225">
              <a:solidFill>
                <a:srgbClr val="404040"/>
              </a:solidFill>
              <a:headEnd type="arrow" w="med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Right Arrow">
              <a:extLst>
                <a:ext uri="{FF2B5EF4-FFF2-40B4-BE49-F238E27FC236}">
                  <a16:creationId xmlns:a16="http://schemas.microsoft.com/office/drawing/2014/main" id="{EB5DF298-F4AD-4DC0-8755-74A82ECE00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350711" y="13147620"/>
              <a:ext cx="182880" cy="0"/>
            </a:xfrm>
            <a:prstGeom prst="straightConnector1">
              <a:avLst/>
            </a:prstGeom>
            <a:grpFill/>
            <a:ln w="22225">
              <a:solidFill>
                <a:srgbClr val="404040"/>
              </a:solidFill>
              <a:headEnd type="arrow" w="med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" name="Download Icon" descr="Download icons">
            <a:extLst>
              <a:ext uri="{FF2B5EF4-FFF2-40B4-BE49-F238E27FC236}">
                <a16:creationId xmlns:a16="http://schemas.microsoft.com/office/drawing/2014/main" id="{44141FF1-C27B-4733-822D-4A2B0F8756FD}"/>
              </a:ext>
            </a:extLst>
          </p:cNvPr>
          <p:cNvGrpSpPr/>
          <p:nvPr/>
        </p:nvGrpSpPr>
        <p:grpSpPr>
          <a:xfrm>
            <a:off x="3364861" y="5935577"/>
            <a:ext cx="136542" cy="154704"/>
            <a:chOff x="9736328" y="-449971"/>
            <a:chExt cx="365760" cy="414411"/>
          </a:xfrm>
          <a:solidFill>
            <a:srgbClr val="404040"/>
          </a:solidFill>
        </p:grpSpPr>
        <p:cxnSp>
          <p:nvCxnSpPr>
            <p:cNvPr id="268" name="Arrow">
              <a:extLst>
                <a:ext uri="{FF2B5EF4-FFF2-40B4-BE49-F238E27FC236}">
                  <a16:creationId xmlns:a16="http://schemas.microsoft.com/office/drawing/2014/main" id="{1FCAE14F-6B7D-4A0F-9232-EC027428EAB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9746488" y="-280807"/>
              <a:ext cx="338328" cy="0"/>
            </a:xfrm>
            <a:prstGeom prst="straightConnector1">
              <a:avLst/>
            </a:prstGeom>
            <a:grpFill/>
            <a:ln w="22225">
              <a:solidFill>
                <a:srgbClr val="404040"/>
              </a:solidFill>
              <a:headEnd type="arrow" w="lg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Line">
              <a:extLst>
                <a:ext uri="{FF2B5EF4-FFF2-40B4-BE49-F238E27FC236}">
                  <a16:creationId xmlns:a16="http://schemas.microsoft.com/office/drawing/2014/main" id="{43DD14C9-5F53-4B20-9D01-F16C65F9E091}"/>
                </a:ext>
              </a:extLst>
            </p:cNvPr>
            <p:cNvCxnSpPr/>
            <p:nvPr/>
          </p:nvCxnSpPr>
          <p:spPr>
            <a:xfrm>
              <a:off x="9736328" y="-35560"/>
              <a:ext cx="365760" cy="0"/>
            </a:xfrm>
            <a:prstGeom prst="line">
              <a:avLst/>
            </a:prstGeom>
            <a:grpFill/>
            <a:ln w="4445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0" name="Close Button" descr="Close">
            <a:extLst>
              <a:ext uri="{FF2B5EF4-FFF2-40B4-BE49-F238E27FC236}">
                <a16:creationId xmlns:a16="http://schemas.microsoft.com/office/drawing/2014/main" id="{EED0D5AC-2896-45F0-969B-9714E8C4EF72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059930" y="5936158"/>
            <a:ext cx="182489" cy="182489"/>
          </a:xfrm>
          <a:prstGeom prst="rect">
            <a:avLst/>
          </a:prstGeom>
        </p:spPr>
      </p:pic>
      <p:grpSp>
        <p:nvGrpSpPr>
          <p:cNvPr id="271" name="Add Person Icon" descr="Add person icon">
            <a:extLst>
              <a:ext uri="{FF2B5EF4-FFF2-40B4-BE49-F238E27FC236}">
                <a16:creationId xmlns:a16="http://schemas.microsoft.com/office/drawing/2014/main" id="{06CCFF1E-4EEF-446E-8AA6-66DE2FD1A980}"/>
              </a:ext>
            </a:extLst>
          </p:cNvPr>
          <p:cNvGrpSpPr/>
          <p:nvPr/>
        </p:nvGrpSpPr>
        <p:grpSpPr>
          <a:xfrm>
            <a:off x="2624548" y="5900597"/>
            <a:ext cx="273113" cy="227459"/>
            <a:chOff x="9251439" y="-1407160"/>
            <a:chExt cx="919927" cy="766149"/>
          </a:xfrm>
          <a:solidFill>
            <a:srgbClr val="404040"/>
          </a:solidFill>
        </p:grpSpPr>
        <p:pic>
          <p:nvPicPr>
            <p:cNvPr id="272" name="Person Icon" descr="User">
              <a:extLst>
                <a:ext uri="{FF2B5EF4-FFF2-40B4-BE49-F238E27FC236}">
                  <a16:creationId xmlns:a16="http://schemas.microsoft.com/office/drawing/2014/main" id="{07A9AB6D-9125-48DF-8B36-BFAA394C73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rcRect b="17074"/>
            <a:stretch/>
          </p:blipFill>
          <p:spPr>
            <a:xfrm>
              <a:off x="9251439" y="-1407160"/>
              <a:ext cx="914400" cy="758269"/>
            </a:xfrm>
            <a:custGeom>
              <a:avLst/>
              <a:gdLst>
                <a:gd name="connsiteX0" fmla="*/ 0 w 914400"/>
                <a:gd name="connsiteY0" fmla="*/ 0 h 758269"/>
                <a:gd name="connsiteX1" fmla="*/ 914400 w 914400"/>
                <a:gd name="connsiteY1" fmla="*/ 0 h 758269"/>
                <a:gd name="connsiteX2" fmla="*/ 914400 w 914400"/>
                <a:gd name="connsiteY2" fmla="*/ 758269 h 758269"/>
                <a:gd name="connsiteX3" fmla="*/ 854392 w 914400"/>
                <a:gd name="connsiteY3" fmla="*/ 758269 h 758269"/>
                <a:gd name="connsiteX4" fmla="*/ 876500 w 914400"/>
                <a:gd name="connsiteY4" fmla="*/ 742484 h 758269"/>
                <a:gd name="connsiteX5" fmla="*/ 911670 w 914400"/>
                <a:gd name="connsiteY5" fmla="*/ 652566 h 758269"/>
                <a:gd name="connsiteX6" fmla="*/ 791593 w 914400"/>
                <a:gd name="connsiteY6" fmla="*/ 525403 h 758269"/>
                <a:gd name="connsiteX7" fmla="*/ 671516 w 914400"/>
                <a:gd name="connsiteY7" fmla="*/ 652566 h 758269"/>
                <a:gd name="connsiteX8" fmla="*/ 706686 w 914400"/>
                <a:gd name="connsiteY8" fmla="*/ 742484 h 758269"/>
                <a:gd name="connsiteX9" fmla="*/ 728794 w 914400"/>
                <a:gd name="connsiteY9" fmla="*/ 758269 h 758269"/>
                <a:gd name="connsiteX10" fmla="*/ 0 w 914400"/>
                <a:gd name="connsiteY10" fmla="*/ 758269 h 75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400" h="758269">
                  <a:moveTo>
                    <a:pt x="0" y="0"/>
                  </a:moveTo>
                  <a:lnTo>
                    <a:pt x="914400" y="0"/>
                  </a:lnTo>
                  <a:lnTo>
                    <a:pt x="914400" y="758269"/>
                  </a:lnTo>
                  <a:lnTo>
                    <a:pt x="854392" y="758269"/>
                  </a:lnTo>
                  <a:lnTo>
                    <a:pt x="876500" y="742484"/>
                  </a:lnTo>
                  <a:cubicBezTo>
                    <a:pt x="898230" y="719472"/>
                    <a:pt x="911670" y="687681"/>
                    <a:pt x="911670" y="652566"/>
                  </a:cubicBezTo>
                  <a:cubicBezTo>
                    <a:pt x="911670" y="582336"/>
                    <a:pt x="857910" y="525403"/>
                    <a:pt x="791593" y="525403"/>
                  </a:cubicBezTo>
                  <a:cubicBezTo>
                    <a:pt x="725276" y="525403"/>
                    <a:pt x="671516" y="582336"/>
                    <a:pt x="671516" y="652566"/>
                  </a:cubicBezTo>
                  <a:cubicBezTo>
                    <a:pt x="671516" y="687681"/>
                    <a:pt x="684956" y="719472"/>
                    <a:pt x="706686" y="742484"/>
                  </a:cubicBezTo>
                  <a:lnTo>
                    <a:pt x="728794" y="758269"/>
                  </a:lnTo>
                  <a:lnTo>
                    <a:pt x="0" y="758269"/>
                  </a:lnTo>
                  <a:close/>
                </a:path>
              </a:pathLst>
            </a:custGeom>
          </p:spPr>
        </p:pic>
        <p:sp>
          <p:nvSpPr>
            <p:cNvPr id="273" name="Add Button">
              <a:extLst>
                <a:ext uri="{FF2B5EF4-FFF2-40B4-BE49-F238E27FC236}">
                  <a16:creationId xmlns:a16="http://schemas.microsoft.com/office/drawing/2014/main" id="{36D61566-32DD-4851-BF16-06D2D25F79BF}"/>
                </a:ext>
              </a:extLst>
            </p:cNvPr>
            <p:cNvSpPr/>
            <p:nvPr/>
          </p:nvSpPr>
          <p:spPr>
            <a:xfrm>
              <a:off x="9916890" y="-895487"/>
              <a:ext cx="254476" cy="254476"/>
            </a:xfrm>
            <a:prstGeom prst="plus">
              <a:avLst>
                <a:gd name="adj" fmla="val 4019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5" name="Person Icon" descr="User">
            <a:extLst>
              <a:ext uri="{FF2B5EF4-FFF2-40B4-BE49-F238E27FC236}">
                <a16:creationId xmlns:a16="http://schemas.microsoft.com/office/drawing/2014/main" id="{5C0E6E60-CEA6-4D6F-8BA1-F8A516BBA90F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2296965" y="5900597"/>
            <a:ext cx="271471" cy="271472"/>
          </a:xfrm>
          <a:prstGeom prst="rect">
            <a:avLst/>
          </a:prstGeom>
        </p:spPr>
      </p:pic>
      <p:pic>
        <p:nvPicPr>
          <p:cNvPr id="276" name="Shopping Cart Icon 2" descr="Shopping basket">
            <a:extLst>
              <a:ext uri="{FF2B5EF4-FFF2-40B4-BE49-F238E27FC236}">
                <a16:creationId xmlns:a16="http://schemas.microsoft.com/office/drawing/2014/main" id="{264100CF-75F7-44DC-A7C2-2004D4438D9A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959421" y="5915416"/>
            <a:ext cx="271471" cy="271472"/>
          </a:xfrm>
          <a:prstGeom prst="rect">
            <a:avLst/>
          </a:prstGeom>
        </p:spPr>
      </p:pic>
      <p:pic>
        <p:nvPicPr>
          <p:cNvPr id="277" name="Shopping Cart Icon" descr="Shopping cart">
            <a:extLst>
              <a:ext uri="{FF2B5EF4-FFF2-40B4-BE49-F238E27FC236}">
                <a16:creationId xmlns:a16="http://schemas.microsoft.com/office/drawing/2014/main" id="{C7E03C30-E4B6-4C18-AD5D-64A893AC8A7F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600435" y="5910379"/>
            <a:ext cx="276507" cy="276507"/>
          </a:xfrm>
          <a:prstGeom prst="rect">
            <a:avLst/>
          </a:prstGeom>
        </p:spPr>
      </p:pic>
      <p:pic>
        <p:nvPicPr>
          <p:cNvPr id="278" name="Home Icon" descr="Home">
            <a:extLst>
              <a:ext uri="{FF2B5EF4-FFF2-40B4-BE49-F238E27FC236}">
                <a16:creationId xmlns:a16="http://schemas.microsoft.com/office/drawing/2014/main" id="{A29EA424-1174-430F-B263-04974016B913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252146" y="5896538"/>
            <a:ext cx="271471" cy="271472"/>
          </a:xfrm>
          <a:prstGeom prst="rect">
            <a:avLst/>
          </a:prstGeom>
        </p:spPr>
      </p:pic>
      <p:pic>
        <p:nvPicPr>
          <p:cNvPr id="279" name="Refresh Icon 2" descr="Line arrow Rotate right">
            <a:extLst>
              <a:ext uri="{FF2B5EF4-FFF2-40B4-BE49-F238E27FC236}">
                <a16:creationId xmlns:a16="http://schemas.microsoft.com/office/drawing/2014/main" id="{4887DF6F-7453-4F8D-92DA-0CC5872979FC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908068" y="5896538"/>
            <a:ext cx="271471" cy="271472"/>
          </a:xfrm>
          <a:prstGeom prst="rect">
            <a:avLst/>
          </a:prstGeom>
        </p:spPr>
      </p:pic>
      <p:pic>
        <p:nvPicPr>
          <p:cNvPr id="280" name="Refresh Icon" descr="Refresh">
            <a:extLst>
              <a:ext uri="{FF2B5EF4-FFF2-40B4-BE49-F238E27FC236}">
                <a16:creationId xmlns:a16="http://schemas.microsoft.com/office/drawing/2014/main" id="{FDF60CBF-55DA-431A-80A9-88CAC3231B40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44624" y="5915416"/>
            <a:ext cx="271471" cy="271472"/>
          </a:xfrm>
          <a:prstGeom prst="rect">
            <a:avLst/>
          </a:prstGeom>
        </p:spPr>
      </p:pic>
      <p:sp>
        <p:nvSpPr>
          <p:cNvPr id="281" name="Icons Title">
            <a:extLst>
              <a:ext uri="{FF2B5EF4-FFF2-40B4-BE49-F238E27FC236}">
                <a16:creationId xmlns:a16="http://schemas.microsoft.com/office/drawing/2014/main" id="{F970E37A-86C0-4654-80B2-DFE955322F66}"/>
              </a:ext>
            </a:extLst>
          </p:cNvPr>
          <p:cNvSpPr txBox="1"/>
          <p:nvPr/>
        </p:nvSpPr>
        <p:spPr>
          <a:xfrm>
            <a:off x="479285" y="5477532"/>
            <a:ext cx="2427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83B01"/>
                </a:solidFill>
              </a:rPr>
              <a:t>Icons</a:t>
            </a:r>
          </a:p>
        </p:txBody>
      </p:sp>
      <p:grpSp>
        <p:nvGrpSpPr>
          <p:cNvPr id="282" name="Centered Placeholder Lines" descr="Centered paragraph placeholder, shown as lines">
            <a:extLst>
              <a:ext uri="{FF2B5EF4-FFF2-40B4-BE49-F238E27FC236}">
                <a16:creationId xmlns:a16="http://schemas.microsoft.com/office/drawing/2014/main" id="{5A846984-7237-4E98-8F9D-F7AEFEC046A0}"/>
              </a:ext>
            </a:extLst>
          </p:cNvPr>
          <p:cNvGrpSpPr/>
          <p:nvPr/>
        </p:nvGrpSpPr>
        <p:grpSpPr>
          <a:xfrm>
            <a:off x="7505355" y="5656753"/>
            <a:ext cx="1856232" cy="622836"/>
            <a:chOff x="-5337756" y="5249196"/>
            <a:chExt cx="1856232" cy="622836"/>
          </a:xfrm>
        </p:grpSpPr>
        <p:sp>
          <p:nvSpPr>
            <p:cNvPr id="283" name="Rectangle 5">
              <a:extLst>
                <a:ext uri="{FF2B5EF4-FFF2-40B4-BE49-F238E27FC236}">
                  <a16:creationId xmlns:a16="http://schemas.microsoft.com/office/drawing/2014/main" id="{D7408C0E-B6CB-4EA1-A425-638040696F0F}"/>
                </a:ext>
              </a:extLst>
            </p:cNvPr>
            <p:cNvSpPr/>
            <p:nvPr/>
          </p:nvSpPr>
          <p:spPr>
            <a:xfrm>
              <a:off x="-5337755" y="5808024"/>
              <a:ext cx="1854115" cy="64008"/>
            </a:xfrm>
            <a:custGeom>
              <a:avLst/>
              <a:gdLst>
                <a:gd name="connsiteX0" fmla="*/ 0 w 1854115"/>
                <a:gd name="connsiteY0" fmla="*/ 0 h 64008"/>
                <a:gd name="connsiteX1" fmla="*/ 599497 w 1854115"/>
                <a:gd name="connsiteY1" fmla="*/ 0 h 64008"/>
                <a:gd name="connsiteX2" fmla="*/ 1161912 w 1854115"/>
                <a:gd name="connsiteY2" fmla="*/ 0 h 64008"/>
                <a:gd name="connsiteX3" fmla="*/ 1854115 w 1854115"/>
                <a:gd name="connsiteY3" fmla="*/ 0 h 64008"/>
                <a:gd name="connsiteX4" fmla="*/ 1854115 w 1854115"/>
                <a:gd name="connsiteY4" fmla="*/ 64008 h 64008"/>
                <a:gd name="connsiteX5" fmla="*/ 1217536 w 1854115"/>
                <a:gd name="connsiteY5" fmla="*/ 64008 h 64008"/>
                <a:gd name="connsiteX6" fmla="*/ 599497 w 1854115"/>
                <a:gd name="connsiteY6" fmla="*/ 64008 h 64008"/>
                <a:gd name="connsiteX7" fmla="*/ 0 w 1854115"/>
                <a:gd name="connsiteY7" fmla="*/ 64008 h 64008"/>
                <a:gd name="connsiteX8" fmla="*/ 0 w 1854115"/>
                <a:gd name="connsiteY8" fmla="*/ 0 h 6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4115" h="64008" fill="none" extrusionOk="0">
                  <a:moveTo>
                    <a:pt x="0" y="0"/>
                  </a:moveTo>
                  <a:cubicBezTo>
                    <a:pt x="200035" y="-2029"/>
                    <a:pt x="368190" y="-5356"/>
                    <a:pt x="599497" y="0"/>
                  </a:cubicBezTo>
                  <a:cubicBezTo>
                    <a:pt x="830804" y="5356"/>
                    <a:pt x="996185" y="-24499"/>
                    <a:pt x="1161912" y="0"/>
                  </a:cubicBezTo>
                  <a:cubicBezTo>
                    <a:pt x="1327639" y="24499"/>
                    <a:pt x="1702646" y="-20984"/>
                    <a:pt x="1854115" y="0"/>
                  </a:cubicBezTo>
                  <a:cubicBezTo>
                    <a:pt x="1851062" y="30602"/>
                    <a:pt x="1857304" y="41776"/>
                    <a:pt x="1854115" y="64008"/>
                  </a:cubicBezTo>
                  <a:cubicBezTo>
                    <a:pt x="1582743" y="36019"/>
                    <a:pt x="1432085" y="83208"/>
                    <a:pt x="1217536" y="64008"/>
                  </a:cubicBezTo>
                  <a:cubicBezTo>
                    <a:pt x="1002987" y="44808"/>
                    <a:pt x="826701" y="63232"/>
                    <a:pt x="599497" y="64008"/>
                  </a:cubicBezTo>
                  <a:cubicBezTo>
                    <a:pt x="372293" y="64784"/>
                    <a:pt x="238472" y="85514"/>
                    <a:pt x="0" y="64008"/>
                  </a:cubicBezTo>
                  <a:cubicBezTo>
                    <a:pt x="138" y="49379"/>
                    <a:pt x="-87" y="23460"/>
                    <a:pt x="0" y="0"/>
                  </a:cubicBezTo>
                  <a:close/>
                </a:path>
                <a:path w="1854115" h="64008" stroke="0" extrusionOk="0">
                  <a:moveTo>
                    <a:pt x="0" y="0"/>
                  </a:moveTo>
                  <a:cubicBezTo>
                    <a:pt x="204624" y="-10387"/>
                    <a:pt x="481832" y="30131"/>
                    <a:pt x="636579" y="0"/>
                  </a:cubicBezTo>
                  <a:cubicBezTo>
                    <a:pt x="791326" y="-30131"/>
                    <a:pt x="1062659" y="10536"/>
                    <a:pt x="1236077" y="0"/>
                  </a:cubicBezTo>
                  <a:cubicBezTo>
                    <a:pt x="1409495" y="-10536"/>
                    <a:pt x="1562506" y="11132"/>
                    <a:pt x="1854115" y="0"/>
                  </a:cubicBezTo>
                  <a:cubicBezTo>
                    <a:pt x="1852089" y="31063"/>
                    <a:pt x="1853369" y="46416"/>
                    <a:pt x="1854115" y="64008"/>
                  </a:cubicBezTo>
                  <a:cubicBezTo>
                    <a:pt x="1698902" y="41615"/>
                    <a:pt x="1463858" y="59166"/>
                    <a:pt x="1254618" y="64008"/>
                  </a:cubicBezTo>
                  <a:cubicBezTo>
                    <a:pt x="1045378" y="68850"/>
                    <a:pt x="851273" y="61260"/>
                    <a:pt x="673662" y="64008"/>
                  </a:cubicBezTo>
                  <a:cubicBezTo>
                    <a:pt x="496051" y="66756"/>
                    <a:pt x="295234" y="66981"/>
                    <a:pt x="0" y="64008"/>
                  </a:cubicBezTo>
                  <a:cubicBezTo>
                    <a:pt x="-1768" y="32522"/>
                    <a:pt x="2098" y="17797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rgbClr val="404040">
                  <a:alpha val="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967471047">
                    <a:prstGeom prst="rect">
                      <a:avLst/>
                    </a:prstGeom>
                    <ask:type>
                      <ask:lineSketchFreehand/>
                    </ask:type>
                    <ask:seed>967471047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4">
              <a:extLst>
                <a:ext uri="{FF2B5EF4-FFF2-40B4-BE49-F238E27FC236}">
                  <a16:creationId xmlns:a16="http://schemas.microsoft.com/office/drawing/2014/main" id="{FAB548E2-ABFE-4945-A33C-B724B33080DE}"/>
                </a:ext>
              </a:extLst>
            </p:cNvPr>
            <p:cNvSpPr/>
            <p:nvPr/>
          </p:nvSpPr>
          <p:spPr>
            <a:xfrm>
              <a:off x="-5337756" y="5668317"/>
              <a:ext cx="1854115" cy="64008"/>
            </a:xfrm>
            <a:custGeom>
              <a:avLst/>
              <a:gdLst>
                <a:gd name="connsiteX0" fmla="*/ 0 w 1854115"/>
                <a:gd name="connsiteY0" fmla="*/ 0 h 64008"/>
                <a:gd name="connsiteX1" fmla="*/ 580956 w 1854115"/>
                <a:gd name="connsiteY1" fmla="*/ 0 h 64008"/>
                <a:gd name="connsiteX2" fmla="*/ 1217536 w 1854115"/>
                <a:gd name="connsiteY2" fmla="*/ 0 h 64008"/>
                <a:gd name="connsiteX3" fmla="*/ 1854115 w 1854115"/>
                <a:gd name="connsiteY3" fmla="*/ 0 h 64008"/>
                <a:gd name="connsiteX4" fmla="*/ 1854115 w 1854115"/>
                <a:gd name="connsiteY4" fmla="*/ 64008 h 64008"/>
                <a:gd name="connsiteX5" fmla="*/ 1273159 w 1854115"/>
                <a:gd name="connsiteY5" fmla="*/ 64008 h 64008"/>
                <a:gd name="connsiteX6" fmla="*/ 655121 w 1854115"/>
                <a:gd name="connsiteY6" fmla="*/ 64008 h 64008"/>
                <a:gd name="connsiteX7" fmla="*/ 0 w 1854115"/>
                <a:gd name="connsiteY7" fmla="*/ 64008 h 64008"/>
                <a:gd name="connsiteX8" fmla="*/ 0 w 1854115"/>
                <a:gd name="connsiteY8" fmla="*/ 0 h 6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4115" h="64008" fill="none" extrusionOk="0">
                  <a:moveTo>
                    <a:pt x="0" y="0"/>
                  </a:moveTo>
                  <a:cubicBezTo>
                    <a:pt x="173830" y="19070"/>
                    <a:pt x="355335" y="-16253"/>
                    <a:pt x="580956" y="0"/>
                  </a:cubicBezTo>
                  <a:cubicBezTo>
                    <a:pt x="806577" y="16253"/>
                    <a:pt x="976446" y="-15059"/>
                    <a:pt x="1217536" y="0"/>
                  </a:cubicBezTo>
                  <a:cubicBezTo>
                    <a:pt x="1458626" y="15059"/>
                    <a:pt x="1638197" y="8200"/>
                    <a:pt x="1854115" y="0"/>
                  </a:cubicBezTo>
                  <a:cubicBezTo>
                    <a:pt x="1854789" y="13239"/>
                    <a:pt x="1851841" y="45150"/>
                    <a:pt x="1854115" y="64008"/>
                  </a:cubicBezTo>
                  <a:cubicBezTo>
                    <a:pt x="1585968" y="82561"/>
                    <a:pt x="1413365" y="41866"/>
                    <a:pt x="1273159" y="64008"/>
                  </a:cubicBezTo>
                  <a:cubicBezTo>
                    <a:pt x="1132953" y="86150"/>
                    <a:pt x="807631" y="66532"/>
                    <a:pt x="655121" y="64008"/>
                  </a:cubicBezTo>
                  <a:cubicBezTo>
                    <a:pt x="502611" y="61484"/>
                    <a:pt x="152575" y="39587"/>
                    <a:pt x="0" y="64008"/>
                  </a:cubicBezTo>
                  <a:cubicBezTo>
                    <a:pt x="1835" y="34295"/>
                    <a:pt x="920" y="24304"/>
                    <a:pt x="0" y="0"/>
                  </a:cubicBezTo>
                  <a:close/>
                </a:path>
                <a:path w="1854115" h="64008" stroke="0" extrusionOk="0">
                  <a:moveTo>
                    <a:pt x="0" y="0"/>
                  </a:moveTo>
                  <a:cubicBezTo>
                    <a:pt x="171818" y="8655"/>
                    <a:pt x="328406" y="-17651"/>
                    <a:pt x="580956" y="0"/>
                  </a:cubicBezTo>
                  <a:cubicBezTo>
                    <a:pt x="833506" y="17651"/>
                    <a:pt x="928381" y="-10795"/>
                    <a:pt x="1143371" y="0"/>
                  </a:cubicBezTo>
                  <a:cubicBezTo>
                    <a:pt x="1358361" y="10795"/>
                    <a:pt x="1533060" y="-14323"/>
                    <a:pt x="1854115" y="0"/>
                  </a:cubicBezTo>
                  <a:cubicBezTo>
                    <a:pt x="1854523" y="21212"/>
                    <a:pt x="1856060" y="36781"/>
                    <a:pt x="1854115" y="64008"/>
                  </a:cubicBezTo>
                  <a:cubicBezTo>
                    <a:pt x="1562525" y="65627"/>
                    <a:pt x="1497999" y="32413"/>
                    <a:pt x="1217536" y="64008"/>
                  </a:cubicBezTo>
                  <a:cubicBezTo>
                    <a:pt x="937073" y="95603"/>
                    <a:pt x="907823" y="85011"/>
                    <a:pt x="655121" y="64008"/>
                  </a:cubicBezTo>
                  <a:cubicBezTo>
                    <a:pt x="402419" y="43005"/>
                    <a:pt x="188958" y="44973"/>
                    <a:pt x="0" y="64008"/>
                  </a:cubicBezTo>
                  <a:cubicBezTo>
                    <a:pt x="608" y="42010"/>
                    <a:pt x="614" y="26928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rgbClr val="404040">
                  <a:alpha val="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1346402959">
                    <a:prstGeom prst="rect">
                      <a:avLst/>
                    </a:prstGeom>
                    <ask:type>
                      <ask:lineSketchFreehand/>
                    </ask:type>
                    <ask:seed>1346402959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3">
              <a:extLst>
                <a:ext uri="{FF2B5EF4-FFF2-40B4-BE49-F238E27FC236}">
                  <a16:creationId xmlns:a16="http://schemas.microsoft.com/office/drawing/2014/main" id="{DF42434C-E304-4105-A356-B3E231768E03}"/>
                </a:ext>
              </a:extLst>
            </p:cNvPr>
            <p:cNvSpPr/>
            <p:nvPr/>
          </p:nvSpPr>
          <p:spPr>
            <a:xfrm>
              <a:off x="-5337756" y="5528610"/>
              <a:ext cx="1854115" cy="64008"/>
            </a:xfrm>
            <a:custGeom>
              <a:avLst/>
              <a:gdLst>
                <a:gd name="connsiteX0" fmla="*/ 0 w 1854115"/>
                <a:gd name="connsiteY0" fmla="*/ 0 h 64008"/>
                <a:gd name="connsiteX1" fmla="*/ 618038 w 1854115"/>
                <a:gd name="connsiteY1" fmla="*/ 0 h 64008"/>
                <a:gd name="connsiteX2" fmla="*/ 1236077 w 1854115"/>
                <a:gd name="connsiteY2" fmla="*/ 0 h 64008"/>
                <a:gd name="connsiteX3" fmla="*/ 1854115 w 1854115"/>
                <a:gd name="connsiteY3" fmla="*/ 0 h 64008"/>
                <a:gd name="connsiteX4" fmla="*/ 1854115 w 1854115"/>
                <a:gd name="connsiteY4" fmla="*/ 64008 h 64008"/>
                <a:gd name="connsiteX5" fmla="*/ 1291700 w 1854115"/>
                <a:gd name="connsiteY5" fmla="*/ 64008 h 64008"/>
                <a:gd name="connsiteX6" fmla="*/ 710744 w 1854115"/>
                <a:gd name="connsiteY6" fmla="*/ 64008 h 64008"/>
                <a:gd name="connsiteX7" fmla="*/ 0 w 1854115"/>
                <a:gd name="connsiteY7" fmla="*/ 64008 h 64008"/>
                <a:gd name="connsiteX8" fmla="*/ 0 w 1854115"/>
                <a:gd name="connsiteY8" fmla="*/ 0 h 6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4115" h="64008" fill="none" extrusionOk="0">
                  <a:moveTo>
                    <a:pt x="0" y="0"/>
                  </a:moveTo>
                  <a:cubicBezTo>
                    <a:pt x="280415" y="2732"/>
                    <a:pt x="337029" y="-2902"/>
                    <a:pt x="618038" y="0"/>
                  </a:cubicBezTo>
                  <a:cubicBezTo>
                    <a:pt x="899047" y="2902"/>
                    <a:pt x="950897" y="-20488"/>
                    <a:pt x="1236077" y="0"/>
                  </a:cubicBezTo>
                  <a:cubicBezTo>
                    <a:pt x="1521257" y="20488"/>
                    <a:pt x="1703430" y="-19475"/>
                    <a:pt x="1854115" y="0"/>
                  </a:cubicBezTo>
                  <a:cubicBezTo>
                    <a:pt x="1852507" y="21440"/>
                    <a:pt x="1855257" y="44330"/>
                    <a:pt x="1854115" y="64008"/>
                  </a:cubicBezTo>
                  <a:cubicBezTo>
                    <a:pt x="1646473" y="59606"/>
                    <a:pt x="1465678" y="54438"/>
                    <a:pt x="1291700" y="64008"/>
                  </a:cubicBezTo>
                  <a:cubicBezTo>
                    <a:pt x="1117722" y="73578"/>
                    <a:pt x="969854" y="69489"/>
                    <a:pt x="710744" y="64008"/>
                  </a:cubicBezTo>
                  <a:cubicBezTo>
                    <a:pt x="451634" y="58527"/>
                    <a:pt x="154698" y="63257"/>
                    <a:pt x="0" y="64008"/>
                  </a:cubicBezTo>
                  <a:cubicBezTo>
                    <a:pt x="409" y="45207"/>
                    <a:pt x="1877" y="23549"/>
                    <a:pt x="0" y="0"/>
                  </a:cubicBezTo>
                  <a:close/>
                </a:path>
                <a:path w="1854115" h="64008" stroke="0" extrusionOk="0">
                  <a:moveTo>
                    <a:pt x="0" y="0"/>
                  </a:moveTo>
                  <a:cubicBezTo>
                    <a:pt x="200217" y="-6614"/>
                    <a:pt x="299163" y="-571"/>
                    <a:pt x="580956" y="0"/>
                  </a:cubicBezTo>
                  <a:cubicBezTo>
                    <a:pt x="862749" y="571"/>
                    <a:pt x="932442" y="16591"/>
                    <a:pt x="1143371" y="0"/>
                  </a:cubicBezTo>
                  <a:cubicBezTo>
                    <a:pt x="1354300" y="-16591"/>
                    <a:pt x="1630579" y="26871"/>
                    <a:pt x="1854115" y="0"/>
                  </a:cubicBezTo>
                  <a:cubicBezTo>
                    <a:pt x="1851983" y="30430"/>
                    <a:pt x="1852559" y="32343"/>
                    <a:pt x="1854115" y="64008"/>
                  </a:cubicBezTo>
                  <a:cubicBezTo>
                    <a:pt x="1561078" y="33784"/>
                    <a:pt x="1390338" y="53668"/>
                    <a:pt x="1217536" y="64008"/>
                  </a:cubicBezTo>
                  <a:cubicBezTo>
                    <a:pt x="1044734" y="74348"/>
                    <a:pt x="802544" y="35199"/>
                    <a:pt x="580956" y="64008"/>
                  </a:cubicBezTo>
                  <a:cubicBezTo>
                    <a:pt x="359368" y="92817"/>
                    <a:pt x="201096" y="70151"/>
                    <a:pt x="0" y="64008"/>
                  </a:cubicBezTo>
                  <a:cubicBezTo>
                    <a:pt x="1102" y="49953"/>
                    <a:pt x="1211" y="21694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rgbClr val="404040">
                  <a:alpha val="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158228927">
                    <a:prstGeom prst="rect">
                      <a:avLst/>
                    </a:prstGeom>
                    <ask:type>
                      <ask:lineSketchFreehand/>
                    </ask:type>
                    <ask:seed>158228927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">
              <a:extLst>
                <a:ext uri="{FF2B5EF4-FFF2-40B4-BE49-F238E27FC236}">
                  <a16:creationId xmlns:a16="http://schemas.microsoft.com/office/drawing/2014/main" id="{F4FC25D9-8DD6-4195-A78F-A0F30C08DE17}"/>
                </a:ext>
              </a:extLst>
            </p:cNvPr>
            <p:cNvSpPr/>
            <p:nvPr/>
          </p:nvSpPr>
          <p:spPr>
            <a:xfrm>
              <a:off x="-5337755" y="5388903"/>
              <a:ext cx="1854115" cy="64008"/>
            </a:xfrm>
            <a:custGeom>
              <a:avLst/>
              <a:gdLst>
                <a:gd name="connsiteX0" fmla="*/ 0 w 1854115"/>
                <a:gd name="connsiteY0" fmla="*/ 0 h 64008"/>
                <a:gd name="connsiteX1" fmla="*/ 636579 w 1854115"/>
                <a:gd name="connsiteY1" fmla="*/ 0 h 64008"/>
                <a:gd name="connsiteX2" fmla="*/ 1198994 w 1854115"/>
                <a:gd name="connsiteY2" fmla="*/ 0 h 64008"/>
                <a:gd name="connsiteX3" fmla="*/ 1854115 w 1854115"/>
                <a:gd name="connsiteY3" fmla="*/ 0 h 64008"/>
                <a:gd name="connsiteX4" fmla="*/ 1854115 w 1854115"/>
                <a:gd name="connsiteY4" fmla="*/ 64008 h 64008"/>
                <a:gd name="connsiteX5" fmla="*/ 1273159 w 1854115"/>
                <a:gd name="connsiteY5" fmla="*/ 64008 h 64008"/>
                <a:gd name="connsiteX6" fmla="*/ 636579 w 1854115"/>
                <a:gd name="connsiteY6" fmla="*/ 64008 h 64008"/>
                <a:gd name="connsiteX7" fmla="*/ 0 w 1854115"/>
                <a:gd name="connsiteY7" fmla="*/ 64008 h 64008"/>
                <a:gd name="connsiteX8" fmla="*/ 0 w 1854115"/>
                <a:gd name="connsiteY8" fmla="*/ 0 h 6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4115" h="64008" fill="none" extrusionOk="0">
                  <a:moveTo>
                    <a:pt x="0" y="0"/>
                  </a:moveTo>
                  <a:cubicBezTo>
                    <a:pt x="128269" y="4171"/>
                    <a:pt x="386091" y="-26467"/>
                    <a:pt x="636579" y="0"/>
                  </a:cubicBezTo>
                  <a:cubicBezTo>
                    <a:pt x="887067" y="26467"/>
                    <a:pt x="944383" y="9181"/>
                    <a:pt x="1198994" y="0"/>
                  </a:cubicBezTo>
                  <a:cubicBezTo>
                    <a:pt x="1453606" y="-9181"/>
                    <a:pt x="1643704" y="28968"/>
                    <a:pt x="1854115" y="0"/>
                  </a:cubicBezTo>
                  <a:cubicBezTo>
                    <a:pt x="1856500" y="21195"/>
                    <a:pt x="1852753" y="40259"/>
                    <a:pt x="1854115" y="64008"/>
                  </a:cubicBezTo>
                  <a:cubicBezTo>
                    <a:pt x="1687005" y="70840"/>
                    <a:pt x="1429778" y="58448"/>
                    <a:pt x="1273159" y="64008"/>
                  </a:cubicBezTo>
                  <a:cubicBezTo>
                    <a:pt x="1116540" y="69568"/>
                    <a:pt x="777353" y="64518"/>
                    <a:pt x="636579" y="64008"/>
                  </a:cubicBezTo>
                  <a:cubicBezTo>
                    <a:pt x="495805" y="63498"/>
                    <a:pt x="225919" y="85491"/>
                    <a:pt x="0" y="64008"/>
                  </a:cubicBezTo>
                  <a:cubicBezTo>
                    <a:pt x="1392" y="38336"/>
                    <a:pt x="-2713" y="22734"/>
                    <a:pt x="0" y="0"/>
                  </a:cubicBezTo>
                  <a:close/>
                </a:path>
                <a:path w="1854115" h="64008" stroke="0" extrusionOk="0">
                  <a:moveTo>
                    <a:pt x="0" y="0"/>
                  </a:moveTo>
                  <a:cubicBezTo>
                    <a:pt x="267584" y="-7179"/>
                    <a:pt x="440734" y="20073"/>
                    <a:pt x="580956" y="0"/>
                  </a:cubicBezTo>
                  <a:cubicBezTo>
                    <a:pt x="721178" y="-20073"/>
                    <a:pt x="907462" y="9297"/>
                    <a:pt x="1161912" y="0"/>
                  </a:cubicBezTo>
                  <a:cubicBezTo>
                    <a:pt x="1416362" y="-9297"/>
                    <a:pt x="1603095" y="-5545"/>
                    <a:pt x="1854115" y="0"/>
                  </a:cubicBezTo>
                  <a:cubicBezTo>
                    <a:pt x="1856980" y="15624"/>
                    <a:pt x="1853317" y="49211"/>
                    <a:pt x="1854115" y="64008"/>
                  </a:cubicBezTo>
                  <a:cubicBezTo>
                    <a:pt x="1623342" y="55933"/>
                    <a:pt x="1501386" y="64395"/>
                    <a:pt x="1291700" y="64008"/>
                  </a:cubicBezTo>
                  <a:cubicBezTo>
                    <a:pt x="1082015" y="63621"/>
                    <a:pt x="831826" y="88419"/>
                    <a:pt x="636579" y="64008"/>
                  </a:cubicBezTo>
                  <a:cubicBezTo>
                    <a:pt x="441332" y="39597"/>
                    <a:pt x="131067" y="79853"/>
                    <a:pt x="0" y="64008"/>
                  </a:cubicBezTo>
                  <a:cubicBezTo>
                    <a:pt x="1855" y="44649"/>
                    <a:pt x="-615" y="26574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rgbClr val="404040">
                  <a:alpha val="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705000160">
                    <a:prstGeom prst="rect">
                      <a:avLst/>
                    </a:prstGeom>
                    <ask:type>
                      <ask:lineSketchFreehand/>
                    </ask:type>
                    <ask:seed>3705000160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1">
              <a:extLst>
                <a:ext uri="{FF2B5EF4-FFF2-40B4-BE49-F238E27FC236}">
                  <a16:creationId xmlns:a16="http://schemas.microsoft.com/office/drawing/2014/main" id="{A49DC062-1E52-414D-98FB-906B69126DEA}"/>
                </a:ext>
              </a:extLst>
            </p:cNvPr>
            <p:cNvSpPr/>
            <p:nvPr/>
          </p:nvSpPr>
          <p:spPr>
            <a:xfrm>
              <a:off x="-5337754" y="5249196"/>
              <a:ext cx="1856230" cy="64008"/>
            </a:xfrm>
            <a:custGeom>
              <a:avLst/>
              <a:gdLst>
                <a:gd name="connsiteX0" fmla="*/ 0 w 1856230"/>
                <a:gd name="connsiteY0" fmla="*/ 0 h 64008"/>
                <a:gd name="connsiteX1" fmla="*/ 655868 w 1856230"/>
                <a:gd name="connsiteY1" fmla="*/ 0 h 64008"/>
                <a:gd name="connsiteX2" fmla="*/ 1293174 w 1856230"/>
                <a:gd name="connsiteY2" fmla="*/ 0 h 64008"/>
                <a:gd name="connsiteX3" fmla="*/ 1856230 w 1856230"/>
                <a:gd name="connsiteY3" fmla="*/ 0 h 64008"/>
                <a:gd name="connsiteX4" fmla="*/ 1856230 w 1856230"/>
                <a:gd name="connsiteY4" fmla="*/ 64008 h 64008"/>
                <a:gd name="connsiteX5" fmla="*/ 1274611 w 1856230"/>
                <a:gd name="connsiteY5" fmla="*/ 64008 h 64008"/>
                <a:gd name="connsiteX6" fmla="*/ 655868 w 1856230"/>
                <a:gd name="connsiteY6" fmla="*/ 64008 h 64008"/>
                <a:gd name="connsiteX7" fmla="*/ 0 w 1856230"/>
                <a:gd name="connsiteY7" fmla="*/ 64008 h 64008"/>
                <a:gd name="connsiteX8" fmla="*/ 0 w 1856230"/>
                <a:gd name="connsiteY8" fmla="*/ 0 h 6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6230" h="64008" fill="none" extrusionOk="0">
                  <a:moveTo>
                    <a:pt x="0" y="0"/>
                  </a:moveTo>
                  <a:cubicBezTo>
                    <a:pt x="172422" y="11840"/>
                    <a:pt x="351077" y="-19308"/>
                    <a:pt x="655868" y="0"/>
                  </a:cubicBezTo>
                  <a:cubicBezTo>
                    <a:pt x="960659" y="19308"/>
                    <a:pt x="983067" y="-29755"/>
                    <a:pt x="1293174" y="0"/>
                  </a:cubicBezTo>
                  <a:cubicBezTo>
                    <a:pt x="1603281" y="29755"/>
                    <a:pt x="1625839" y="23023"/>
                    <a:pt x="1856230" y="0"/>
                  </a:cubicBezTo>
                  <a:cubicBezTo>
                    <a:pt x="1858085" y="24039"/>
                    <a:pt x="1853373" y="34789"/>
                    <a:pt x="1856230" y="64008"/>
                  </a:cubicBezTo>
                  <a:cubicBezTo>
                    <a:pt x="1601094" y="74419"/>
                    <a:pt x="1452410" y="64121"/>
                    <a:pt x="1274611" y="64008"/>
                  </a:cubicBezTo>
                  <a:cubicBezTo>
                    <a:pt x="1096812" y="63895"/>
                    <a:pt x="929129" y="43391"/>
                    <a:pt x="655868" y="64008"/>
                  </a:cubicBezTo>
                  <a:cubicBezTo>
                    <a:pt x="382607" y="84625"/>
                    <a:pt x="207070" y="41548"/>
                    <a:pt x="0" y="64008"/>
                  </a:cubicBezTo>
                  <a:cubicBezTo>
                    <a:pt x="-198" y="49034"/>
                    <a:pt x="2081" y="27156"/>
                    <a:pt x="0" y="0"/>
                  </a:cubicBezTo>
                  <a:close/>
                </a:path>
                <a:path w="1856230" h="64008" stroke="0" extrusionOk="0">
                  <a:moveTo>
                    <a:pt x="0" y="0"/>
                  </a:moveTo>
                  <a:cubicBezTo>
                    <a:pt x="265508" y="-6806"/>
                    <a:pt x="309066" y="-757"/>
                    <a:pt x="600181" y="0"/>
                  </a:cubicBezTo>
                  <a:cubicBezTo>
                    <a:pt x="891296" y="757"/>
                    <a:pt x="921860" y="-7731"/>
                    <a:pt x="1163237" y="0"/>
                  </a:cubicBezTo>
                  <a:cubicBezTo>
                    <a:pt x="1404614" y="7731"/>
                    <a:pt x="1673432" y="22364"/>
                    <a:pt x="1856230" y="0"/>
                  </a:cubicBezTo>
                  <a:cubicBezTo>
                    <a:pt x="1858953" y="30415"/>
                    <a:pt x="1857566" y="39495"/>
                    <a:pt x="1856230" y="64008"/>
                  </a:cubicBezTo>
                  <a:cubicBezTo>
                    <a:pt x="1593862" y="60997"/>
                    <a:pt x="1548082" y="72450"/>
                    <a:pt x="1274611" y="64008"/>
                  </a:cubicBezTo>
                  <a:cubicBezTo>
                    <a:pt x="1001140" y="55566"/>
                    <a:pt x="846513" y="41247"/>
                    <a:pt x="618743" y="64008"/>
                  </a:cubicBezTo>
                  <a:cubicBezTo>
                    <a:pt x="390973" y="86769"/>
                    <a:pt x="155920" y="60758"/>
                    <a:pt x="0" y="64008"/>
                  </a:cubicBezTo>
                  <a:cubicBezTo>
                    <a:pt x="-1100" y="40362"/>
                    <a:pt x="117" y="21913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rgbClr val="404040">
                  <a:alpha val="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  <ask:seed>1219033472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8" name="Paragraph Placeholder Lines 2" descr="Large left aligned paragraph placeholder, shown as lines">
            <a:extLst>
              <a:ext uri="{FF2B5EF4-FFF2-40B4-BE49-F238E27FC236}">
                <a16:creationId xmlns:a16="http://schemas.microsoft.com/office/drawing/2014/main" id="{CEDD7EDA-F465-4851-8E88-C327B3C22B79}"/>
              </a:ext>
            </a:extLst>
          </p:cNvPr>
          <p:cNvGrpSpPr/>
          <p:nvPr/>
        </p:nvGrpSpPr>
        <p:grpSpPr>
          <a:xfrm>
            <a:off x="7537113" y="3728726"/>
            <a:ext cx="1844673" cy="1422717"/>
            <a:chOff x="11824847" y="3517117"/>
            <a:chExt cx="1844673" cy="1422717"/>
          </a:xfrm>
        </p:grpSpPr>
        <p:grpSp>
          <p:nvGrpSpPr>
            <p:cNvPr id="289" name="Placeholder Lines 3">
              <a:extLst>
                <a:ext uri="{FF2B5EF4-FFF2-40B4-BE49-F238E27FC236}">
                  <a16:creationId xmlns:a16="http://schemas.microsoft.com/office/drawing/2014/main" id="{4F944BB5-539D-46D6-BA5B-508588564BD5}"/>
                </a:ext>
              </a:extLst>
            </p:cNvPr>
            <p:cNvGrpSpPr/>
            <p:nvPr/>
          </p:nvGrpSpPr>
          <p:grpSpPr>
            <a:xfrm>
              <a:off x="11824847" y="3517117"/>
              <a:ext cx="1844673" cy="622836"/>
              <a:chOff x="-5305998" y="3321169"/>
              <a:chExt cx="1844673" cy="622836"/>
            </a:xfrm>
          </p:grpSpPr>
          <p:sp>
            <p:nvSpPr>
              <p:cNvPr id="296" name="Rectangle 5">
                <a:extLst>
                  <a:ext uri="{FF2B5EF4-FFF2-40B4-BE49-F238E27FC236}">
                    <a16:creationId xmlns:a16="http://schemas.microsoft.com/office/drawing/2014/main" id="{8AC70ACC-E933-461C-ACDB-07B4906448BE}"/>
                  </a:ext>
                </a:extLst>
              </p:cNvPr>
              <p:cNvSpPr/>
              <p:nvPr/>
            </p:nvSpPr>
            <p:spPr>
              <a:xfrm>
                <a:off x="-5305997" y="3879997"/>
                <a:ext cx="1844672" cy="64008"/>
              </a:xfrm>
              <a:custGeom>
                <a:avLst/>
                <a:gdLst>
                  <a:gd name="connsiteX0" fmla="*/ 0 w 1844672"/>
                  <a:gd name="connsiteY0" fmla="*/ 0 h 64008"/>
                  <a:gd name="connsiteX1" fmla="*/ 596444 w 1844672"/>
                  <a:gd name="connsiteY1" fmla="*/ 0 h 64008"/>
                  <a:gd name="connsiteX2" fmla="*/ 1155994 w 1844672"/>
                  <a:gd name="connsiteY2" fmla="*/ 0 h 64008"/>
                  <a:gd name="connsiteX3" fmla="*/ 1844672 w 1844672"/>
                  <a:gd name="connsiteY3" fmla="*/ 0 h 64008"/>
                  <a:gd name="connsiteX4" fmla="*/ 1844672 w 1844672"/>
                  <a:gd name="connsiteY4" fmla="*/ 64008 h 64008"/>
                  <a:gd name="connsiteX5" fmla="*/ 1211335 w 1844672"/>
                  <a:gd name="connsiteY5" fmla="*/ 64008 h 64008"/>
                  <a:gd name="connsiteX6" fmla="*/ 596444 w 1844672"/>
                  <a:gd name="connsiteY6" fmla="*/ 64008 h 64008"/>
                  <a:gd name="connsiteX7" fmla="*/ 0 w 1844672"/>
                  <a:gd name="connsiteY7" fmla="*/ 64008 h 64008"/>
                  <a:gd name="connsiteX8" fmla="*/ 0 w 1844672"/>
                  <a:gd name="connsiteY8" fmla="*/ 0 h 64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44672" h="64008" fill="none" extrusionOk="0">
                    <a:moveTo>
                      <a:pt x="0" y="0"/>
                    </a:moveTo>
                    <a:cubicBezTo>
                      <a:pt x="133430" y="2174"/>
                      <a:pt x="321799" y="-27205"/>
                      <a:pt x="596444" y="0"/>
                    </a:cubicBezTo>
                    <a:cubicBezTo>
                      <a:pt x="871089" y="27205"/>
                      <a:pt x="941503" y="-20758"/>
                      <a:pt x="1155994" y="0"/>
                    </a:cubicBezTo>
                    <a:cubicBezTo>
                      <a:pt x="1370485" y="20758"/>
                      <a:pt x="1572955" y="-13351"/>
                      <a:pt x="1844672" y="0"/>
                    </a:cubicBezTo>
                    <a:cubicBezTo>
                      <a:pt x="1841619" y="30602"/>
                      <a:pt x="1847861" y="41776"/>
                      <a:pt x="1844672" y="64008"/>
                    </a:cubicBezTo>
                    <a:cubicBezTo>
                      <a:pt x="1707821" y="72448"/>
                      <a:pt x="1349654" y="52067"/>
                      <a:pt x="1211335" y="64008"/>
                    </a:cubicBezTo>
                    <a:cubicBezTo>
                      <a:pt x="1073016" y="75949"/>
                      <a:pt x="747344" y="69640"/>
                      <a:pt x="596444" y="64008"/>
                    </a:cubicBezTo>
                    <a:cubicBezTo>
                      <a:pt x="445544" y="58376"/>
                      <a:pt x="142573" y="35439"/>
                      <a:pt x="0" y="64008"/>
                    </a:cubicBezTo>
                    <a:cubicBezTo>
                      <a:pt x="138" y="49379"/>
                      <a:pt x="-87" y="23460"/>
                      <a:pt x="0" y="0"/>
                    </a:cubicBezTo>
                    <a:close/>
                  </a:path>
                  <a:path w="1844672" h="64008" stroke="0" extrusionOk="0">
                    <a:moveTo>
                      <a:pt x="0" y="0"/>
                    </a:moveTo>
                    <a:cubicBezTo>
                      <a:pt x="268670" y="-21899"/>
                      <a:pt x="331843" y="-8713"/>
                      <a:pt x="633337" y="0"/>
                    </a:cubicBezTo>
                    <a:cubicBezTo>
                      <a:pt x="934831" y="8713"/>
                      <a:pt x="942244" y="-5297"/>
                      <a:pt x="1229781" y="0"/>
                    </a:cubicBezTo>
                    <a:cubicBezTo>
                      <a:pt x="1517318" y="5297"/>
                      <a:pt x="1704084" y="-10940"/>
                      <a:pt x="1844672" y="0"/>
                    </a:cubicBezTo>
                    <a:cubicBezTo>
                      <a:pt x="1842646" y="31063"/>
                      <a:pt x="1843926" y="46416"/>
                      <a:pt x="1844672" y="64008"/>
                    </a:cubicBezTo>
                    <a:cubicBezTo>
                      <a:pt x="1661350" y="74539"/>
                      <a:pt x="1543506" y="61500"/>
                      <a:pt x="1248228" y="64008"/>
                    </a:cubicBezTo>
                    <a:cubicBezTo>
                      <a:pt x="952950" y="66516"/>
                      <a:pt x="924570" y="45255"/>
                      <a:pt x="670231" y="64008"/>
                    </a:cubicBezTo>
                    <a:cubicBezTo>
                      <a:pt x="415892" y="82761"/>
                      <a:pt x="291979" y="50099"/>
                      <a:pt x="0" y="64008"/>
                    </a:cubicBezTo>
                    <a:cubicBezTo>
                      <a:pt x="-1768" y="32522"/>
                      <a:pt x="2098" y="17797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rgbClr val="404040">
                    <a:alpha val="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967471047">
                      <a:prstGeom prst="rect">
                        <a:avLst/>
                      </a:prstGeom>
                      <ask:type>
                        <ask:lineSketchFreehand/>
                      </ask:type>
                      <ask:seed>967471047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4">
                <a:extLst>
                  <a:ext uri="{FF2B5EF4-FFF2-40B4-BE49-F238E27FC236}">
                    <a16:creationId xmlns:a16="http://schemas.microsoft.com/office/drawing/2014/main" id="{796C9F25-70E8-4F3F-AE97-7111005DD6F4}"/>
                  </a:ext>
                </a:extLst>
              </p:cNvPr>
              <p:cNvSpPr/>
              <p:nvPr/>
            </p:nvSpPr>
            <p:spPr>
              <a:xfrm>
                <a:off x="-5305997" y="3740290"/>
                <a:ext cx="1736162" cy="64008"/>
              </a:xfrm>
              <a:custGeom>
                <a:avLst/>
                <a:gdLst>
                  <a:gd name="connsiteX0" fmla="*/ 0 w 1736162"/>
                  <a:gd name="connsiteY0" fmla="*/ 0 h 64008"/>
                  <a:gd name="connsiteX1" fmla="*/ 543997 w 1736162"/>
                  <a:gd name="connsiteY1" fmla="*/ 0 h 64008"/>
                  <a:gd name="connsiteX2" fmla="*/ 1140080 w 1736162"/>
                  <a:gd name="connsiteY2" fmla="*/ 0 h 64008"/>
                  <a:gd name="connsiteX3" fmla="*/ 1736162 w 1736162"/>
                  <a:gd name="connsiteY3" fmla="*/ 0 h 64008"/>
                  <a:gd name="connsiteX4" fmla="*/ 1736162 w 1736162"/>
                  <a:gd name="connsiteY4" fmla="*/ 64008 h 64008"/>
                  <a:gd name="connsiteX5" fmla="*/ 1192165 w 1736162"/>
                  <a:gd name="connsiteY5" fmla="*/ 64008 h 64008"/>
                  <a:gd name="connsiteX6" fmla="*/ 613444 w 1736162"/>
                  <a:gd name="connsiteY6" fmla="*/ 64008 h 64008"/>
                  <a:gd name="connsiteX7" fmla="*/ 0 w 1736162"/>
                  <a:gd name="connsiteY7" fmla="*/ 64008 h 64008"/>
                  <a:gd name="connsiteX8" fmla="*/ 0 w 1736162"/>
                  <a:gd name="connsiteY8" fmla="*/ 0 h 64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36162" h="64008" fill="none" extrusionOk="0">
                    <a:moveTo>
                      <a:pt x="0" y="0"/>
                    </a:moveTo>
                    <a:cubicBezTo>
                      <a:pt x="169287" y="19377"/>
                      <a:pt x="385976" y="10977"/>
                      <a:pt x="543997" y="0"/>
                    </a:cubicBezTo>
                    <a:cubicBezTo>
                      <a:pt x="702018" y="-10977"/>
                      <a:pt x="1007457" y="5211"/>
                      <a:pt x="1140080" y="0"/>
                    </a:cubicBezTo>
                    <a:cubicBezTo>
                      <a:pt x="1272703" y="-5211"/>
                      <a:pt x="1456371" y="332"/>
                      <a:pt x="1736162" y="0"/>
                    </a:cubicBezTo>
                    <a:cubicBezTo>
                      <a:pt x="1736836" y="13239"/>
                      <a:pt x="1733888" y="45150"/>
                      <a:pt x="1736162" y="64008"/>
                    </a:cubicBezTo>
                    <a:cubicBezTo>
                      <a:pt x="1574186" y="48538"/>
                      <a:pt x="1313465" y="75398"/>
                      <a:pt x="1192165" y="64008"/>
                    </a:cubicBezTo>
                    <a:cubicBezTo>
                      <a:pt x="1070865" y="52618"/>
                      <a:pt x="841883" y="45025"/>
                      <a:pt x="613444" y="64008"/>
                    </a:cubicBezTo>
                    <a:cubicBezTo>
                      <a:pt x="385005" y="82991"/>
                      <a:pt x="232881" y="44839"/>
                      <a:pt x="0" y="64008"/>
                    </a:cubicBezTo>
                    <a:cubicBezTo>
                      <a:pt x="1835" y="34295"/>
                      <a:pt x="920" y="24304"/>
                      <a:pt x="0" y="0"/>
                    </a:cubicBezTo>
                    <a:close/>
                  </a:path>
                  <a:path w="1736162" h="64008" stroke="0" extrusionOk="0">
                    <a:moveTo>
                      <a:pt x="0" y="0"/>
                    </a:moveTo>
                    <a:cubicBezTo>
                      <a:pt x="187598" y="-21807"/>
                      <a:pt x="387003" y="-21957"/>
                      <a:pt x="543997" y="0"/>
                    </a:cubicBezTo>
                    <a:cubicBezTo>
                      <a:pt x="700991" y="21957"/>
                      <a:pt x="835058" y="-14823"/>
                      <a:pt x="1070633" y="0"/>
                    </a:cubicBezTo>
                    <a:cubicBezTo>
                      <a:pt x="1306208" y="14823"/>
                      <a:pt x="1519047" y="21812"/>
                      <a:pt x="1736162" y="0"/>
                    </a:cubicBezTo>
                    <a:cubicBezTo>
                      <a:pt x="1736570" y="21212"/>
                      <a:pt x="1738107" y="36781"/>
                      <a:pt x="1736162" y="64008"/>
                    </a:cubicBezTo>
                    <a:cubicBezTo>
                      <a:pt x="1560083" y="55650"/>
                      <a:pt x="1326650" y="81988"/>
                      <a:pt x="1140080" y="64008"/>
                    </a:cubicBezTo>
                    <a:cubicBezTo>
                      <a:pt x="953510" y="46028"/>
                      <a:pt x="749917" y="48947"/>
                      <a:pt x="613444" y="64008"/>
                    </a:cubicBezTo>
                    <a:cubicBezTo>
                      <a:pt x="476971" y="79069"/>
                      <a:pt x="197372" y="65701"/>
                      <a:pt x="0" y="64008"/>
                    </a:cubicBezTo>
                    <a:cubicBezTo>
                      <a:pt x="608" y="42010"/>
                      <a:pt x="614" y="26928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rgbClr val="404040">
                    <a:alpha val="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1346402959">
                      <a:prstGeom prst="rect">
                        <a:avLst/>
                      </a:prstGeom>
                      <ask:type>
                        <ask:lineSketchFreehand/>
                      </ask:type>
                      <ask:seed>1346402959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3">
                <a:extLst>
                  <a:ext uri="{FF2B5EF4-FFF2-40B4-BE49-F238E27FC236}">
                    <a16:creationId xmlns:a16="http://schemas.microsoft.com/office/drawing/2014/main" id="{480F0D89-08C4-4508-9C12-B056F786E8E0}"/>
                  </a:ext>
                </a:extLst>
              </p:cNvPr>
              <p:cNvSpPr/>
              <p:nvPr/>
            </p:nvSpPr>
            <p:spPr>
              <a:xfrm>
                <a:off x="-5305998" y="3600583"/>
                <a:ext cx="1417320" cy="64008"/>
              </a:xfrm>
              <a:custGeom>
                <a:avLst/>
                <a:gdLst>
                  <a:gd name="connsiteX0" fmla="*/ 0 w 1417320"/>
                  <a:gd name="connsiteY0" fmla="*/ 0 h 64008"/>
                  <a:gd name="connsiteX1" fmla="*/ 472440 w 1417320"/>
                  <a:gd name="connsiteY1" fmla="*/ 0 h 64008"/>
                  <a:gd name="connsiteX2" fmla="*/ 944880 w 1417320"/>
                  <a:gd name="connsiteY2" fmla="*/ 0 h 64008"/>
                  <a:gd name="connsiteX3" fmla="*/ 1417320 w 1417320"/>
                  <a:gd name="connsiteY3" fmla="*/ 0 h 64008"/>
                  <a:gd name="connsiteX4" fmla="*/ 1417320 w 1417320"/>
                  <a:gd name="connsiteY4" fmla="*/ 64008 h 64008"/>
                  <a:gd name="connsiteX5" fmla="*/ 987400 w 1417320"/>
                  <a:gd name="connsiteY5" fmla="*/ 64008 h 64008"/>
                  <a:gd name="connsiteX6" fmla="*/ 543306 w 1417320"/>
                  <a:gd name="connsiteY6" fmla="*/ 64008 h 64008"/>
                  <a:gd name="connsiteX7" fmla="*/ 0 w 1417320"/>
                  <a:gd name="connsiteY7" fmla="*/ 64008 h 64008"/>
                  <a:gd name="connsiteX8" fmla="*/ 0 w 1417320"/>
                  <a:gd name="connsiteY8" fmla="*/ 0 h 64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17320" h="64008" fill="none" extrusionOk="0">
                    <a:moveTo>
                      <a:pt x="0" y="0"/>
                    </a:moveTo>
                    <a:cubicBezTo>
                      <a:pt x="172476" y="-12263"/>
                      <a:pt x="300862" y="6618"/>
                      <a:pt x="472440" y="0"/>
                    </a:cubicBezTo>
                    <a:cubicBezTo>
                      <a:pt x="644018" y="-6618"/>
                      <a:pt x="811782" y="13979"/>
                      <a:pt x="944880" y="0"/>
                    </a:cubicBezTo>
                    <a:cubicBezTo>
                      <a:pt x="1077978" y="-13979"/>
                      <a:pt x="1310323" y="6297"/>
                      <a:pt x="1417320" y="0"/>
                    </a:cubicBezTo>
                    <a:cubicBezTo>
                      <a:pt x="1415712" y="21440"/>
                      <a:pt x="1418462" y="44330"/>
                      <a:pt x="1417320" y="64008"/>
                    </a:cubicBezTo>
                    <a:cubicBezTo>
                      <a:pt x="1320628" y="53922"/>
                      <a:pt x="1189384" y="63009"/>
                      <a:pt x="987400" y="64008"/>
                    </a:cubicBezTo>
                    <a:cubicBezTo>
                      <a:pt x="785416" y="65007"/>
                      <a:pt x="716371" y="66290"/>
                      <a:pt x="543306" y="64008"/>
                    </a:cubicBezTo>
                    <a:cubicBezTo>
                      <a:pt x="370241" y="61726"/>
                      <a:pt x="134669" y="57741"/>
                      <a:pt x="0" y="64008"/>
                    </a:cubicBezTo>
                    <a:cubicBezTo>
                      <a:pt x="409" y="45207"/>
                      <a:pt x="1877" y="23549"/>
                      <a:pt x="0" y="0"/>
                    </a:cubicBezTo>
                    <a:close/>
                  </a:path>
                  <a:path w="1417320" h="64008" stroke="0" extrusionOk="0">
                    <a:moveTo>
                      <a:pt x="0" y="0"/>
                    </a:moveTo>
                    <a:cubicBezTo>
                      <a:pt x="205060" y="-6210"/>
                      <a:pt x="243032" y="-22179"/>
                      <a:pt x="444094" y="0"/>
                    </a:cubicBezTo>
                    <a:cubicBezTo>
                      <a:pt x="645156" y="22179"/>
                      <a:pt x="717651" y="5670"/>
                      <a:pt x="874014" y="0"/>
                    </a:cubicBezTo>
                    <a:cubicBezTo>
                      <a:pt x="1030377" y="-5670"/>
                      <a:pt x="1191037" y="-19866"/>
                      <a:pt x="1417320" y="0"/>
                    </a:cubicBezTo>
                    <a:cubicBezTo>
                      <a:pt x="1415188" y="30430"/>
                      <a:pt x="1415764" y="32343"/>
                      <a:pt x="1417320" y="64008"/>
                    </a:cubicBezTo>
                    <a:cubicBezTo>
                      <a:pt x="1213923" y="57738"/>
                      <a:pt x="1054081" y="80898"/>
                      <a:pt x="930707" y="64008"/>
                    </a:cubicBezTo>
                    <a:cubicBezTo>
                      <a:pt x="807333" y="47118"/>
                      <a:pt x="648433" y="79613"/>
                      <a:pt x="444094" y="64008"/>
                    </a:cubicBezTo>
                    <a:cubicBezTo>
                      <a:pt x="239755" y="48403"/>
                      <a:pt x="136444" y="65796"/>
                      <a:pt x="0" y="64008"/>
                    </a:cubicBezTo>
                    <a:cubicBezTo>
                      <a:pt x="1102" y="49953"/>
                      <a:pt x="1211" y="21694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rgbClr val="404040">
                    <a:alpha val="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158228927">
                      <a:prstGeom prst="rect">
                        <a:avLst/>
                      </a:prstGeom>
                      <ask:type>
                        <ask:lineSketchFreehand/>
                      </ask:type>
                      <ask:seed>158228927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">
                <a:extLst>
                  <a:ext uri="{FF2B5EF4-FFF2-40B4-BE49-F238E27FC236}">
                    <a16:creationId xmlns:a16="http://schemas.microsoft.com/office/drawing/2014/main" id="{B1AE8916-5636-482D-A8D3-8A28C8932AFB}"/>
                  </a:ext>
                </a:extLst>
              </p:cNvPr>
              <p:cNvSpPr/>
              <p:nvPr/>
            </p:nvSpPr>
            <p:spPr>
              <a:xfrm>
                <a:off x="-5305997" y="3460876"/>
                <a:ext cx="1519141" cy="64008"/>
              </a:xfrm>
              <a:custGeom>
                <a:avLst/>
                <a:gdLst>
                  <a:gd name="connsiteX0" fmla="*/ 0 w 1519141"/>
                  <a:gd name="connsiteY0" fmla="*/ 0 h 64008"/>
                  <a:gd name="connsiteX1" fmla="*/ 521572 w 1519141"/>
                  <a:gd name="connsiteY1" fmla="*/ 0 h 64008"/>
                  <a:gd name="connsiteX2" fmla="*/ 982378 w 1519141"/>
                  <a:gd name="connsiteY2" fmla="*/ 0 h 64008"/>
                  <a:gd name="connsiteX3" fmla="*/ 1519141 w 1519141"/>
                  <a:gd name="connsiteY3" fmla="*/ 0 h 64008"/>
                  <a:gd name="connsiteX4" fmla="*/ 1519141 w 1519141"/>
                  <a:gd name="connsiteY4" fmla="*/ 64008 h 64008"/>
                  <a:gd name="connsiteX5" fmla="*/ 1043143 w 1519141"/>
                  <a:gd name="connsiteY5" fmla="*/ 64008 h 64008"/>
                  <a:gd name="connsiteX6" fmla="*/ 521572 w 1519141"/>
                  <a:gd name="connsiteY6" fmla="*/ 64008 h 64008"/>
                  <a:gd name="connsiteX7" fmla="*/ 0 w 1519141"/>
                  <a:gd name="connsiteY7" fmla="*/ 64008 h 64008"/>
                  <a:gd name="connsiteX8" fmla="*/ 0 w 1519141"/>
                  <a:gd name="connsiteY8" fmla="*/ 0 h 64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9141" h="64008" fill="none" extrusionOk="0">
                    <a:moveTo>
                      <a:pt x="0" y="0"/>
                    </a:moveTo>
                    <a:cubicBezTo>
                      <a:pt x="157331" y="18776"/>
                      <a:pt x="310885" y="23986"/>
                      <a:pt x="521572" y="0"/>
                    </a:cubicBezTo>
                    <a:cubicBezTo>
                      <a:pt x="732259" y="-23986"/>
                      <a:pt x="829593" y="-11586"/>
                      <a:pt x="982378" y="0"/>
                    </a:cubicBezTo>
                    <a:cubicBezTo>
                      <a:pt x="1135163" y="11586"/>
                      <a:pt x="1281389" y="23694"/>
                      <a:pt x="1519141" y="0"/>
                    </a:cubicBezTo>
                    <a:cubicBezTo>
                      <a:pt x="1521526" y="21195"/>
                      <a:pt x="1517779" y="40259"/>
                      <a:pt x="1519141" y="64008"/>
                    </a:cubicBezTo>
                    <a:cubicBezTo>
                      <a:pt x="1360694" y="66216"/>
                      <a:pt x="1184724" y="80616"/>
                      <a:pt x="1043143" y="64008"/>
                    </a:cubicBezTo>
                    <a:cubicBezTo>
                      <a:pt x="901562" y="47400"/>
                      <a:pt x="705663" y="50028"/>
                      <a:pt x="521572" y="64008"/>
                    </a:cubicBezTo>
                    <a:cubicBezTo>
                      <a:pt x="337481" y="77988"/>
                      <a:pt x="169271" y="44704"/>
                      <a:pt x="0" y="64008"/>
                    </a:cubicBezTo>
                    <a:cubicBezTo>
                      <a:pt x="1392" y="38336"/>
                      <a:pt x="-2713" y="22734"/>
                      <a:pt x="0" y="0"/>
                    </a:cubicBezTo>
                    <a:close/>
                  </a:path>
                  <a:path w="1519141" h="64008" stroke="0" extrusionOk="0">
                    <a:moveTo>
                      <a:pt x="0" y="0"/>
                    </a:moveTo>
                    <a:cubicBezTo>
                      <a:pt x="176415" y="15482"/>
                      <a:pt x="309742" y="21797"/>
                      <a:pt x="475998" y="0"/>
                    </a:cubicBezTo>
                    <a:cubicBezTo>
                      <a:pt x="642254" y="-21797"/>
                      <a:pt x="803493" y="-19392"/>
                      <a:pt x="951995" y="0"/>
                    </a:cubicBezTo>
                    <a:cubicBezTo>
                      <a:pt x="1100497" y="19392"/>
                      <a:pt x="1323262" y="-18984"/>
                      <a:pt x="1519141" y="0"/>
                    </a:cubicBezTo>
                    <a:cubicBezTo>
                      <a:pt x="1522006" y="15624"/>
                      <a:pt x="1518343" y="49211"/>
                      <a:pt x="1519141" y="64008"/>
                    </a:cubicBezTo>
                    <a:cubicBezTo>
                      <a:pt x="1403904" y="63628"/>
                      <a:pt x="1204155" y="59630"/>
                      <a:pt x="1058335" y="64008"/>
                    </a:cubicBezTo>
                    <a:cubicBezTo>
                      <a:pt x="912515" y="68386"/>
                      <a:pt x="789779" y="49739"/>
                      <a:pt x="521572" y="64008"/>
                    </a:cubicBezTo>
                    <a:cubicBezTo>
                      <a:pt x="253365" y="78277"/>
                      <a:pt x="180795" y="75813"/>
                      <a:pt x="0" y="64008"/>
                    </a:cubicBezTo>
                    <a:cubicBezTo>
                      <a:pt x="1855" y="44649"/>
                      <a:pt x="-615" y="26574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rgbClr val="404040">
                    <a:alpha val="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3705000160">
                      <a:prstGeom prst="rect">
                        <a:avLst/>
                      </a:prstGeom>
                      <ask:type>
                        <ask:lineSketchFreehand/>
                      </ask:type>
                      <ask:seed>3705000160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Rectangle 1">
                <a:extLst>
                  <a:ext uri="{FF2B5EF4-FFF2-40B4-BE49-F238E27FC236}">
                    <a16:creationId xmlns:a16="http://schemas.microsoft.com/office/drawing/2014/main" id="{02C93F59-6F34-43AD-B3C4-3E9D4C1590D2}"/>
                  </a:ext>
                </a:extLst>
              </p:cNvPr>
              <p:cNvSpPr/>
              <p:nvPr/>
            </p:nvSpPr>
            <p:spPr>
              <a:xfrm>
                <a:off x="-5305997" y="3321169"/>
                <a:ext cx="1305124" cy="64008"/>
              </a:xfrm>
              <a:custGeom>
                <a:avLst/>
                <a:gdLst>
                  <a:gd name="connsiteX0" fmla="*/ 0 w 1305124"/>
                  <a:gd name="connsiteY0" fmla="*/ 0 h 64008"/>
                  <a:gd name="connsiteX1" fmla="*/ 678664 w 1305124"/>
                  <a:gd name="connsiteY1" fmla="*/ 0 h 64008"/>
                  <a:gd name="connsiteX2" fmla="*/ 1305124 w 1305124"/>
                  <a:gd name="connsiteY2" fmla="*/ 0 h 64008"/>
                  <a:gd name="connsiteX3" fmla="*/ 1305124 w 1305124"/>
                  <a:gd name="connsiteY3" fmla="*/ 64008 h 64008"/>
                  <a:gd name="connsiteX4" fmla="*/ 665613 w 1305124"/>
                  <a:gd name="connsiteY4" fmla="*/ 64008 h 64008"/>
                  <a:gd name="connsiteX5" fmla="*/ 0 w 1305124"/>
                  <a:gd name="connsiteY5" fmla="*/ 64008 h 64008"/>
                  <a:gd name="connsiteX6" fmla="*/ 0 w 1305124"/>
                  <a:gd name="connsiteY6" fmla="*/ 0 h 64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5124" h="64008" fill="none" extrusionOk="0">
                    <a:moveTo>
                      <a:pt x="0" y="0"/>
                    </a:moveTo>
                    <a:cubicBezTo>
                      <a:pt x="220386" y="-3019"/>
                      <a:pt x="527234" y="-11117"/>
                      <a:pt x="678664" y="0"/>
                    </a:cubicBezTo>
                    <a:cubicBezTo>
                      <a:pt x="830094" y="11117"/>
                      <a:pt x="1152204" y="-24228"/>
                      <a:pt x="1305124" y="0"/>
                    </a:cubicBezTo>
                    <a:cubicBezTo>
                      <a:pt x="1308271" y="21123"/>
                      <a:pt x="1303652" y="35558"/>
                      <a:pt x="1305124" y="64008"/>
                    </a:cubicBezTo>
                    <a:cubicBezTo>
                      <a:pt x="1058220" y="61625"/>
                      <a:pt x="949724" y="92120"/>
                      <a:pt x="665613" y="64008"/>
                    </a:cubicBezTo>
                    <a:cubicBezTo>
                      <a:pt x="381502" y="35896"/>
                      <a:pt x="155044" y="90021"/>
                      <a:pt x="0" y="64008"/>
                    </a:cubicBezTo>
                    <a:cubicBezTo>
                      <a:pt x="-2411" y="33843"/>
                      <a:pt x="1447" y="23221"/>
                      <a:pt x="0" y="0"/>
                    </a:cubicBezTo>
                    <a:close/>
                  </a:path>
                  <a:path w="1305124" h="64008" stroke="0" extrusionOk="0">
                    <a:moveTo>
                      <a:pt x="0" y="0"/>
                    </a:moveTo>
                    <a:cubicBezTo>
                      <a:pt x="248034" y="31975"/>
                      <a:pt x="374747" y="16710"/>
                      <a:pt x="639511" y="0"/>
                    </a:cubicBezTo>
                    <a:cubicBezTo>
                      <a:pt x="904275" y="-16710"/>
                      <a:pt x="1086598" y="31972"/>
                      <a:pt x="1305124" y="0"/>
                    </a:cubicBezTo>
                    <a:cubicBezTo>
                      <a:pt x="1306620" y="25188"/>
                      <a:pt x="1305561" y="50929"/>
                      <a:pt x="1305124" y="64008"/>
                    </a:cubicBezTo>
                    <a:cubicBezTo>
                      <a:pt x="1043616" y="43902"/>
                      <a:pt x="894925" y="41354"/>
                      <a:pt x="652562" y="64008"/>
                    </a:cubicBezTo>
                    <a:cubicBezTo>
                      <a:pt x="410199" y="86662"/>
                      <a:pt x="309688" y="68652"/>
                      <a:pt x="0" y="64008"/>
                    </a:cubicBezTo>
                    <a:cubicBezTo>
                      <a:pt x="-2503" y="44586"/>
                      <a:pt x="3172" y="20665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rgbClr val="404040">
                    <a:alpha val="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  <ask:seed>1219033472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0" name="Placeholder Lines 4">
              <a:extLst>
                <a:ext uri="{FF2B5EF4-FFF2-40B4-BE49-F238E27FC236}">
                  <a16:creationId xmlns:a16="http://schemas.microsoft.com/office/drawing/2014/main" id="{EF1656AA-FCB1-45AF-AE5C-A99A6CF7FC07}"/>
                </a:ext>
              </a:extLst>
            </p:cNvPr>
            <p:cNvGrpSpPr/>
            <p:nvPr/>
          </p:nvGrpSpPr>
          <p:grpSpPr>
            <a:xfrm>
              <a:off x="11824848" y="4316998"/>
              <a:ext cx="1840041" cy="622836"/>
              <a:chOff x="-5305997" y="4121050"/>
              <a:chExt cx="1840041" cy="622836"/>
            </a:xfrm>
          </p:grpSpPr>
          <p:sp>
            <p:nvSpPr>
              <p:cNvPr id="291" name="Rectangle 5">
                <a:extLst>
                  <a:ext uri="{FF2B5EF4-FFF2-40B4-BE49-F238E27FC236}">
                    <a16:creationId xmlns:a16="http://schemas.microsoft.com/office/drawing/2014/main" id="{68C124F4-5EE7-4F34-937B-F8918B75ED80}"/>
                  </a:ext>
                </a:extLst>
              </p:cNvPr>
              <p:cNvSpPr/>
              <p:nvPr/>
            </p:nvSpPr>
            <p:spPr>
              <a:xfrm>
                <a:off x="-5305997" y="4679878"/>
                <a:ext cx="1730186" cy="64008"/>
              </a:xfrm>
              <a:custGeom>
                <a:avLst/>
                <a:gdLst>
                  <a:gd name="connsiteX0" fmla="*/ 0 w 1730186"/>
                  <a:gd name="connsiteY0" fmla="*/ 0 h 64008"/>
                  <a:gd name="connsiteX1" fmla="*/ 559427 w 1730186"/>
                  <a:gd name="connsiteY1" fmla="*/ 0 h 64008"/>
                  <a:gd name="connsiteX2" fmla="*/ 1084250 w 1730186"/>
                  <a:gd name="connsiteY2" fmla="*/ 0 h 64008"/>
                  <a:gd name="connsiteX3" fmla="*/ 1730186 w 1730186"/>
                  <a:gd name="connsiteY3" fmla="*/ 0 h 64008"/>
                  <a:gd name="connsiteX4" fmla="*/ 1730186 w 1730186"/>
                  <a:gd name="connsiteY4" fmla="*/ 64008 h 64008"/>
                  <a:gd name="connsiteX5" fmla="*/ 1136155 w 1730186"/>
                  <a:gd name="connsiteY5" fmla="*/ 64008 h 64008"/>
                  <a:gd name="connsiteX6" fmla="*/ 559427 w 1730186"/>
                  <a:gd name="connsiteY6" fmla="*/ 64008 h 64008"/>
                  <a:gd name="connsiteX7" fmla="*/ 0 w 1730186"/>
                  <a:gd name="connsiteY7" fmla="*/ 64008 h 64008"/>
                  <a:gd name="connsiteX8" fmla="*/ 0 w 1730186"/>
                  <a:gd name="connsiteY8" fmla="*/ 0 h 64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30186" h="64008" fill="none" extrusionOk="0">
                    <a:moveTo>
                      <a:pt x="0" y="0"/>
                    </a:moveTo>
                    <a:cubicBezTo>
                      <a:pt x="245617" y="-27607"/>
                      <a:pt x="309435" y="-14826"/>
                      <a:pt x="559427" y="0"/>
                    </a:cubicBezTo>
                    <a:cubicBezTo>
                      <a:pt x="809419" y="14826"/>
                      <a:pt x="860820" y="11374"/>
                      <a:pt x="1084250" y="0"/>
                    </a:cubicBezTo>
                    <a:cubicBezTo>
                      <a:pt x="1307680" y="-11374"/>
                      <a:pt x="1517575" y="-5817"/>
                      <a:pt x="1730186" y="0"/>
                    </a:cubicBezTo>
                    <a:cubicBezTo>
                      <a:pt x="1727133" y="30602"/>
                      <a:pt x="1733375" y="41776"/>
                      <a:pt x="1730186" y="64008"/>
                    </a:cubicBezTo>
                    <a:cubicBezTo>
                      <a:pt x="1524949" y="64933"/>
                      <a:pt x="1364806" y="54530"/>
                      <a:pt x="1136155" y="64008"/>
                    </a:cubicBezTo>
                    <a:cubicBezTo>
                      <a:pt x="907504" y="73486"/>
                      <a:pt x="691070" y="73120"/>
                      <a:pt x="559427" y="64008"/>
                    </a:cubicBezTo>
                    <a:cubicBezTo>
                      <a:pt x="427784" y="54896"/>
                      <a:pt x="238429" y="48464"/>
                      <a:pt x="0" y="64008"/>
                    </a:cubicBezTo>
                    <a:cubicBezTo>
                      <a:pt x="138" y="49379"/>
                      <a:pt x="-87" y="23460"/>
                      <a:pt x="0" y="0"/>
                    </a:cubicBezTo>
                    <a:close/>
                  </a:path>
                  <a:path w="1730186" h="64008" stroke="0" extrusionOk="0">
                    <a:moveTo>
                      <a:pt x="0" y="0"/>
                    </a:moveTo>
                    <a:cubicBezTo>
                      <a:pt x="280749" y="-20340"/>
                      <a:pt x="418050" y="-18265"/>
                      <a:pt x="594031" y="0"/>
                    </a:cubicBezTo>
                    <a:cubicBezTo>
                      <a:pt x="770012" y="18265"/>
                      <a:pt x="879186" y="10916"/>
                      <a:pt x="1153457" y="0"/>
                    </a:cubicBezTo>
                    <a:cubicBezTo>
                      <a:pt x="1427728" y="-10916"/>
                      <a:pt x="1590328" y="-228"/>
                      <a:pt x="1730186" y="0"/>
                    </a:cubicBezTo>
                    <a:cubicBezTo>
                      <a:pt x="1728160" y="31063"/>
                      <a:pt x="1729440" y="46416"/>
                      <a:pt x="1730186" y="64008"/>
                    </a:cubicBezTo>
                    <a:cubicBezTo>
                      <a:pt x="1553034" y="47323"/>
                      <a:pt x="1429567" y="69321"/>
                      <a:pt x="1170759" y="64008"/>
                    </a:cubicBezTo>
                    <a:cubicBezTo>
                      <a:pt x="911951" y="58695"/>
                      <a:pt x="883737" y="86821"/>
                      <a:pt x="628634" y="64008"/>
                    </a:cubicBezTo>
                    <a:cubicBezTo>
                      <a:pt x="373532" y="41195"/>
                      <a:pt x="192075" y="37806"/>
                      <a:pt x="0" y="64008"/>
                    </a:cubicBezTo>
                    <a:cubicBezTo>
                      <a:pt x="-1768" y="32522"/>
                      <a:pt x="2098" y="17797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rgbClr val="404040">
                    <a:alpha val="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967471047">
                      <a:prstGeom prst="rect">
                        <a:avLst/>
                      </a:prstGeom>
                      <ask:type>
                        <ask:lineSketchFreehand/>
                      </ask:type>
                      <ask:seed>967471047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4">
                <a:extLst>
                  <a:ext uri="{FF2B5EF4-FFF2-40B4-BE49-F238E27FC236}">
                    <a16:creationId xmlns:a16="http://schemas.microsoft.com/office/drawing/2014/main" id="{D01F48A2-6431-49F8-86DA-0018DAEABADA}"/>
                  </a:ext>
                </a:extLst>
              </p:cNvPr>
              <p:cNvSpPr/>
              <p:nvPr/>
            </p:nvSpPr>
            <p:spPr>
              <a:xfrm>
                <a:off x="-5305997" y="4540171"/>
                <a:ext cx="1826308" cy="64008"/>
              </a:xfrm>
              <a:custGeom>
                <a:avLst/>
                <a:gdLst>
                  <a:gd name="connsiteX0" fmla="*/ 0 w 1826308"/>
                  <a:gd name="connsiteY0" fmla="*/ 0 h 64008"/>
                  <a:gd name="connsiteX1" fmla="*/ 572243 w 1826308"/>
                  <a:gd name="connsiteY1" fmla="*/ 0 h 64008"/>
                  <a:gd name="connsiteX2" fmla="*/ 1199276 w 1826308"/>
                  <a:gd name="connsiteY2" fmla="*/ 0 h 64008"/>
                  <a:gd name="connsiteX3" fmla="*/ 1826308 w 1826308"/>
                  <a:gd name="connsiteY3" fmla="*/ 0 h 64008"/>
                  <a:gd name="connsiteX4" fmla="*/ 1826308 w 1826308"/>
                  <a:gd name="connsiteY4" fmla="*/ 64008 h 64008"/>
                  <a:gd name="connsiteX5" fmla="*/ 1254065 w 1826308"/>
                  <a:gd name="connsiteY5" fmla="*/ 64008 h 64008"/>
                  <a:gd name="connsiteX6" fmla="*/ 645295 w 1826308"/>
                  <a:gd name="connsiteY6" fmla="*/ 64008 h 64008"/>
                  <a:gd name="connsiteX7" fmla="*/ 0 w 1826308"/>
                  <a:gd name="connsiteY7" fmla="*/ 64008 h 64008"/>
                  <a:gd name="connsiteX8" fmla="*/ 0 w 1826308"/>
                  <a:gd name="connsiteY8" fmla="*/ 0 h 64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26308" h="64008" fill="none" extrusionOk="0">
                    <a:moveTo>
                      <a:pt x="0" y="0"/>
                    </a:moveTo>
                    <a:cubicBezTo>
                      <a:pt x="179124" y="8329"/>
                      <a:pt x="286133" y="11020"/>
                      <a:pt x="572243" y="0"/>
                    </a:cubicBezTo>
                    <a:cubicBezTo>
                      <a:pt x="858353" y="-11020"/>
                      <a:pt x="1025822" y="-23543"/>
                      <a:pt x="1199276" y="0"/>
                    </a:cubicBezTo>
                    <a:cubicBezTo>
                      <a:pt x="1372730" y="23543"/>
                      <a:pt x="1646255" y="-23761"/>
                      <a:pt x="1826308" y="0"/>
                    </a:cubicBezTo>
                    <a:cubicBezTo>
                      <a:pt x="1826982" y="13239"/>
                      <a:pt x="1824034" y="45150"/>
                      <a:pt x="1826308" y="64008"/>
                    </a:cubicBezTo>
                    <a:cubicBezTo>
                      <a:pt x="1603626" y="60314"/>
                      <a:pt x="1476581" y="36441"/>
                      <a:pt x="1254065" y="64008"/>
                    </a:cubicBezTo>
                    <a:cubicBezTo>
                      <a:pt x="1031549" y="91575"/>
                      <a:pt x="893462" y="64719"/>
                      <a:pt x="645295" y="64008"/>
                    </a:cubicBezTo>
                    <a:cubicBezTo>
                      <a:pt x="397128" y="63298"/>
                      <a:pt x="164197" y="43075"/>
                      <a:pt x="0" y="64008"/>
                    </a:cubicBezTo>
                    <a:cubicBezTo>
                      <a:pt x="1835" y="34295"/>
                      <a:pt x="920" y="24304"/>
                      <a:pt x="0" y="0"/>
                    </a:cubicBezTo>
                    <a:close/>
                  </a:path>
                  <a:path w="1826308" h="64008" stroke="0" extrusionOk="0">
                    <a:moveTo>
                      <a:pt x="0" y="0"/>
                    </a:moveTo>
                    <a:cubicBezTo>
                      <a:pt x="246641" y="-27206"/>
                      <a:pt x="378303" y="-15323"/>
                      <a:pt x="572243" y="0"/>
                    </a:cubicBezTo>
                    <a:cubicBezTo>
                      <a:pt x="766183" y="15323"/>
                      <a:pt x="980249" y="-6628"/>
                      <a:pt x="1126223" y="0"/>
                    </a:cubicBezTo>
                    <a:cubicBezTo>
                      <a:pt x="1272197" y="6628"/>
                      <a:pt x="1531141" y="-21855"/>
                      <a:pt x="1826308" y="0"/>
                    </a:cubicBezTo>
                    <a:cubicBezTo>
                      <a:pt x="1826716" y="21212"/>
                      <a:pt x="1828253" y="36781"/>
                      <a:pt x="1826308" y="64008"/>
                    </a:cubicBezTo>
                    <a:cubicBezTo>
                      <a:pt x="1553077" y="84753"/>
                      <a:pt x="1408844" y="49021"/>
                      <a:pt x="1199276" y="64008"/>
                    </a:cubicBezTo>
                    <a:cubicBezTo>
                      <a:pt x="989708" y="78995"/>
                      <a:pt x="810095" y="70989"/>
                      <a:pt x="645295" y="64008"/>
                    </a:cubicBezTo>
                    <a:cubicBezTo>
                      <a:pt x="480495" y="57027"/>
                      <a:pt x="316801" y="92387"/>
                      <a:pt x="0" y="64008"/>
                    </a:cubicBezTo>
                    <a:cubicBezTo>
                      <a:pt x="608" y="42010"/>
                      <a:pt x="614" y="26928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rgbClr val="404040">
                    <a:alpha val="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1346402959">
                      <a:prstGeom prst="rect">
                        <a:avLst/>
                      </a:prstGeom>
                      <ask:type>
                        <ask:lineSketchFreehand/>
                      </ask:type>
                      <ask:seed>1346402959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3">
                <a:extLst>
                  <a:ext uri="{FF2B5EF4-FFF2-40B4-BE49-F238E27FC236}">
                    <a16:creationId xmlns:a16="http://schemas.microsoft.com/office/drawing/2014/main" id="{E1A9731E-4522-47AC-9927-3057917BD624}"/>
                  </a:ext>
                </a:extLst>
              </p:cNvPr>
              <p:cNvSpPr/>
              <p:nvPr/>
            </p:nvSpPr>
            <p:spPr>
              <a:xfrm>
                <a:off x="-5305997" y="4400464"/>
                <a:ext cx="1508760" cy="64008"/>
              </a:xfrm>
              <a:custGeom>
                <a:avLst/>
                <a:gdLst>
                  <a:gd name="connsiteX0" fmla="*/ 0 w 1508760"/>
                  <a:gd name="connsiteY0" fmla="*/ 0 h 64008"/>
                  <a:gd name="connsiteX1" fmla="*/ 502920 w 1508760"/>
                  <a:gd name="connsiteY1" fmla="*/ 0 h 64008"/>
                  <a:gd name="connsiteX2" fmla="*/ 1005840 w 1508760"/>
                  <a:gd name="connsiteY2" fmla="*/ 0 h 64008"/>
                  <a:gd name="connsiteX3" fmla="*/ 1508760 w 1508760"/>
                  <a:gd name="connsiteY3" fmla="*/ 0 h 64008"/>
                  <a:gd name="connsiteX4" fmla="*/ 1508760 w 1508760"/>
                  <a:gd name="connsiteY4" fmla="*/ 64008 h 64008"/>
                  <a:gd name="connsiteX5" fmla="*/ 1051103 w 1508760"/>
                  <a:gd name="connsiteY5" fmla="*/ 64008 h 64008"/>
                  <a:gd name="connsiteX6" fmla="*/ 578358 w 1508760"/>
                  <a:gd name="connsiteY6" fmla="*/ 64008 h 64008"/>
                  <a:gd name="connsiteX7" fmla="*/ 0 w 1508760"/>
                  <a:gd name="connsiteY7" fmla="*/ 64008 h 64008"/>
                  <a:gd name="connsiteX8" fmla="*/ 0 w 1508760"/>
                  <a:gd name="connsiteY8" fmla="*/ 0 h 64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8760" h="64008" fill="none" extrusionOk="0">
                    <a:moveTo>
                      <a:pt x="0" y="0"/>
                    </a:moveTo>
                    <a:cubicBezTo>
                      <a:pt x="188612" y="1453"/>
                      <a:pt x="321415" y="11190"/>
                      <a:pt x="502920" y="0"/>
                    </a:cubicBezTo>
                    <a:cubicBezTo>
                      <a:pt x="684425" y="-11190"/>
                      <a:pt x="776576" y="-21073"/>
                      <a:pt x="1005840" y="0"/>
                    </a:cubicBezTo>
                    <a:cubicBezTo>
                      <a:pt x="1235104" y="21073"/>
                      <a:pt x="1309252" y="12393"/>
                      <a:pt x="1508760" y="0"/>
                    </a:cubicBezTo>
                    <a:cubicBezTo>
                      <a:pt x="1507152" y="21440"/>
                      <a:pt x="1509902" y="44330"/>
                      <a:pt x="1508760" y="64008"/>
                    </a:cubicBezTo>
                    <a:cubicBezTo>
                      <a:pt x="1348324" y="73882"/>
                      <a:pt x="1275357" y="65060"/>
                      <a:pt x="1051103" y="64008"/>
                    </a:cubicBezTo>
                    <a:cubicBezTo>
                      <a:pt x="826849" y="62956"/>
                      <a:pt x="692183" y="63686"/>
                      <a:pt x="578358" y="64008"/>
                    </a:cubicBezTo>
                    <a:cubicBezTo>
                      <a:pt x="464534" y="64330"/>
                      <a:pt x="277150" y="36710"/>
                      <a:pt x="0" y="64008"/>
                    </a:cubicBezTo>
                    <a:cubicBezTo>
                      <a:pt x="409" y="45207"/>
                      <a:pt x="1877" y="23549"/>
                      <a:pt x="0" y="0"/>
                    </a:cubicBezTo>
                    <a:close/>
                  </a:path>
                  <a:path w="1508760" h="64008" stroke="0" extrusionOk="0">
                    <a:moveTo>
                      <a:pt x="0" y="0"/>
                    </a:moveTo>
                    <a:cubicBezTo>
                      <a:pt x="169175" y="2042"/>
                      <a:pt x="324493" y="-14822"/>
                      <a:pt x="472745" y="0"/>
                    </a:cubicBezTo>
                    <a:cubicBezTo>
                      <a:pt x="620997" y="14822"/>
                      <a:pt x="726840" y="-11515"/>
                      <a:pt x="930402" y="0"/>
                    </a:cubicBezTo>
                    <a:cubicBezTo>
                      <a:pt x="1133964" y="11515"/>
                      <a:pt x="1329080" y="-28629"/>
                      <a:pt x="1508760" y="0"/>
                    </a:cubicBezTo>
                    <a:cubicBezTo>
                      <a:pt x="1506628" y="30430"/>
                      <a:pt x="1507204" y="32343"/>
                      <a:pt x="1508760" y="64008"/>
                    </a:cubicBezTo>
                    <a:cubicBezTo>
                      <a:pt x="1391829" y="44491"/>
                      <a:pt x="1208464" y="60818"/>
                      <a:pt x="990752" y="64008"/>
                    </a:cubicBezTo>
                    <a:cubicBezTo>
                      <a:pt x="773040" y="67198"/>
                      <a:pt x="591910" y="80154"/>
                      <a:pt x="472745" y="64008"/>
                    </a:cubicBezTo>
                    <a:cubicBezTo>
                      <a:pt x="353580" y="47862"/>
                      <a:pt x="211862" y="58946"/>
                      <a:pt x="0" y="64008"/>
                    </a:cubicBezTo>
                    <a:cubicBezTo>
                      <a:pt x="1102" y="49953"/>
                      <a:pt x="1211" y="21694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rgbClr val="404040">
                    <a:alpha val="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158228927">
                      <a:prstGeom prst="rect">
                        <a:avLst/>
                      </a:prstGeom>
                      <ask:type>
                        <ask:lineSketchFreehand/>
                      </ask:type>
                      <ask:seed>158228927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">
                <a:extLst>
                  <a:ext uri="{FF2B5EF4-FFF2-40B4-BE49-F238E27FC236}">
                    <a16:creationId xmlns:a16="http://schemas.microsoft.com/office/drawing/2014/main" id="{4A496C7F-50BF-4212-A7B4-515578DB9A9C}"/>
                  </a:ext>
                </a:extLst>
              </p:cNvPr>
              <p:cNvSpPr/>
              <p:nvPr/>
            </p:nvSpPr>
            <p:spPr>
              <a:xfrm>
                <a:off x="-5305996" y="4260757"/>
                <a:ext cx="1634065" cy="64008"/>
              </a:xfrm>
              <a:custGeom>
                <a:avLst/>
                <a:gdLst>
                  <a:gd name="connsiteX0" fmla="*/ 0 w 1634065"/>
                  <a:gd name="connsiteY0" fmla="*/ 0 h 64008"/>
                  <a:gd name="connsiteX1" fmla="*/ 561029 w 1634065"/>
                  <a:gd name="connsiteY1" fmla="*/ 0 h 64008"/>
                  <a:gd name="connsiteX2" fmla="*/ 1056695 w 1634065"/>
                  <a:gd name="connsiteY2" fmla="*/ 0 h 64008"/>
                  <a:gd name="connsiteX3" fmla="*/ 1634065 w 1634065"/>
                  <a:gd name="connsiteY3" fmla="*/ 0 h 64008"/>
                  <a:gd name="connsiteX4" fmla="*/ 1634065 w 1634065"/>
                  <a:gd name="connsiteY4" fmla="*/ 64008 h 64008"/>
                  <a:gd name="connsiteX5" fmla="*/ 1122058 w 1634065"/>
                  <a:gd name="connsiteY5" fmla="*/ 64008 h 64008"/>
                  <a:gd name="connsiteX6" fmla="*/ 561029 w 1634065"/>
                  <a:gd name="connsiteY6" fmla="*/ 64008 h 64008"/>
                  <a:gd name="connsiteX7" fmla="*/ 0 w 1634065"/>
                  <a:gd name="connsiteY7" fmla="*/ 64008 h 64008"/>
                  <a:gd name="connsiteX8" fmla="*/ 0 w 1634065"/>
                  <a:gd name="connsiteY8" fmla="*/ 0 h 64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4065" h="64008" fill="none" extrusionOk="0">
                    <a:moveTo>
                      <a:pt x="0" y="0"/>
                    </a:moveTo>
                    <a:cubicBezTo>
                      <a:pt x="132590" y="-20867"/>
                      <a:pt x="380697" y="21518"/>
                      <a:pt x="561029" y="0"/>
                    </a:cubicBezTo>
                    <a:cubicBezTo>
                      <a:pt x="741361" y="-21518"/>
                      <a:pt x="883536" y="-16576"/>
                      <a:pt x="1056695" y="0"/>
                    </a:cubicBezTo>
                    <a:cubicBezTo>
                      <a:pt x="1229854" y="16576"/>
                      <a:pt x="1466354" y="4510"/>
                      <a:pt x="1634065" y="0"/>
                    </a:cubicBezTo>
                    <a:cubicBezTo>
                      <a:pt x="1636450" y="21195"/>
                      <a:pt x="1632703" y="40259"/>
                      <a:pt x="1634065" y="64008"/>
                    </a:cubicBezTo>
                    <a:cubicBezTo>
                      <a:pt x="1493409" y="74232"/>
                      <a:pt x="1314789" y="70844"/>
                      <a:pt x="1122058" y="64008"/>
                    </a:cubicBezTo>
                    <a:cubicBezTo>
                      <a:pt x="929327" y="57172"/>
                      <a:pt x="734880" y="78083"/>
                      <a:pt x="561029" y="64008"/>
                    </a:cubicBezTo>
                    <a:cubicBezTo>
                      <a:pt x="387178" y="49933"/>
                      <a:pt x="158470" y="69006"/>
                      <a:pt x="0" y="64008"/>
                    </a:cubicBezTo>
                    <a:cubicBezTo>
                      <a:pt x="1392" y="38336"/>
                      <a:pt x="-2713" y="22734"/>
                      <a:pt x="0" y="0"/>
                    </a:cubicBezTo>
                    <a:close/>
                  </a:path>
                  <a:path w="1634065" h="64008" stroke="0" extrusionOk="0">
                    <a:moveTo>
                      <a:pt x="0" y="0"/>
                    </a:moveTo>
                    <a:cubicBezTo>
                      <a:pt x="206248" y="1855"/>
                      <a:pt x="278187" y="9867"/>
                      <a:pt x="512007" y="0"/>
                    </a:cubicBezTo>
                    <a:cubicBezTo>
                      <a:pt x="745827" y="-9867"/>
                      <a:pt x="769504" y="-12985"/>
                      <a:pt x="1024014" y="0"/>
                    </a:cubicBezTo>
                    <a:cubicBezTo>
                      <a:pt x="1278524" y="12985"/>
                      <a:pt x="1407752" y="22807"/>
                      <a:pt x="1634065" y="0"/>
                    </a:cubicBezTo>
                    <a:cubicBezTo>
                      <a:pt x="1636930" y="15624"/>
                      <a:pt x="1633267" y="49211"/>
                      <a:pt x="1634065" y="64008"/>
                    </a:cubicBezTo>
                    <a:cubicBezTo>
                      <a:pt x="1527123" y="58410"/>
                      <a:pt x="1275059" y="50371"/>
                      <a:pt x="1138399" y="64008"/>
                    </a:cubicBezTo>
                    <a:cubicBezTo>
                      <a:pt x="1001739" y="77645"/>
                      <a:pt x="676800" y="90432"/>
                      <a:pt x="561029" y="64008"/>
                    </a:cubicBezTo>
                    <a:cubicBezTo>
                      <a:pt x="445258" y="37585"/>
                      <a:pt x="134087" y="67795"/>
                      <a:pt x="0" y="64008"/>
                    </a:cubicBezTo>
                    <a:cubicBezTo>
                      <a:pt x="1855" y="44649"/>
                      <a:pt x="-615" y="26574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rgbClr val="404040">
                    <a:alpha val="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3705000160">
                      <a:prstGeom prst="rect">
                        <a:avLst/>
                      </a:prstGeom>
                      <ask:type>
                        <ask:lineSketchFreehand/>
                      </ask:type>
                      <ask:seed>3705000160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1">
                <a:extLst>
                  <a:ext uri="{FF2B5EF4-FFF2-40B4-BE49-F238E27FC236}">
                    <a16:creationId xmlns:a16="http://schemas.microsoft.com/office/drawing/2014/main" id="{A1BBDD8E-7CB4-49CA-BEC0-8816EBA7B993}"/>
                  </a:ext>
                </a:extLst>
              </p:cNvPr>
              <p:cNvSpPr/>
              <p:nvPr/>
            </p:nvSpPr>
            <p:spPr>
              <a:xfrm>
                <a:off x="-5305996" y="4121050"/>
                <a:ext cx="1840040" cy="64008"/>
              </a:xfrm>
              <a:custGeom>
                <a:avLst/>
                <a:gdLst>
                  <a:gd name="connsiteX0" fmla="*/ 0 w 1840040"/>
                  <a:gd name="connsiteY0" fmla="*/ 0 h 64008"/>
                  <a:gd name="connsiteX1" fmla="*/ 650147 w 1840040"/>
                  <a:gd name="connsiteY1" fmla="*/ 0 h 64008"/>
                  <a:gd name="connsiteX2" fmla="*/ 1281895 w 1840040"/>
                  <a:gd name="connsiteY2" fmla="*/ 0 h 64008"/>
                  <a:gd name="connsiteX3" fmla="*/ 1840040 w 1840040"/>
                  <a:gd name="connsiteY3" fmla="*/ 0 h 64008"/>
                  <a:gd name="connsiteX4" fmla="*/ 1840040 w 1840040"/>
                  <a:gd name="connsiteY4" fmla="*/ 64008 h 64008"/>
                  <a:gd name="connsiteX5" fmla="*/ 1263494 w 1840040"/>
                  <a:gd name="connsiteY5" fmla="*/ 64008 h 64008"/>
                  <a:gd name="connsiteX6" fmla="*/ 650147 w 1840040"/>
                  <a:gd name="connsiteY6" fmla="*/ 64008 h 64008"/>
                  <a:gd name="connsiteX7" fmla="*/ 0 w 1840040"/>
                  <a:gd name="connsiteY7" fmla="*/ 64008 h 64008"/>
                  <a:gd name="connsiteX8" fmla="*/ 0 w 1840040"/>
                  <a:gd name="connsiteY8" fmla="*/ 0 h 64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40040" h="64008" fill="none" extrusionOk="0">
                    <a:moveTo>
                      <a:pt x="0" y="0"/>
                    </a:moveTo>
                    <a:cubicBezTo>
                      <a:pt x="143956" y="-10632"/>
                      <a:pt x="413699" y="21744"/>
                      <a:pt x="650147" y="0"/>
                    </a:cubicBezTo>
                    <a:cubicBezTo>
                      <a:pt x="886595" y="-21744"/>
                      <a:pt x="1055891" y="18638"/>
                      <a:pt x="1281895" y="0"/>
                    </a:cubicBezTo>
                    <a:cubicBezTo>
                      <a:pt x="1507899" y="-18638"/>
                      <a:pt x="1621414" y="4350"/>
                      <a:pt x="1840040" y="0"/>
                    </a:cubicBezTo>
                    <a:cubicBezTo>
                      <a:pt x="1841895" y="24039"/>
                      <a:pt x="1837183" y="34789"/>
                      <a:pt x="1840040" y="64008"/>
                    </a:cubicBezTo>
                    <a:cubicBezTo>
                      <a:pt x="1718558" y="46261"/>
                      <a:pt x="1514973" y="92581"/>
                      <a:pt x="1263494" y="64008"/>
                    </a:cubicBezTo>
                    <a:cubicBezTo>
                      <a:pt x="1012015" y="35435"/>
                      <a:pt x="779919" y="76605"/>
                      <a:pt x="650147" y="64008"/>
                    </a:cubicBezTo>
                    <a:cubicBezTo>
                      <a:pt x="520375" y="51411"/>
                      <a:pt x="291716" y="93516"/>
                      <a:pt x="0" y="64008"/>
                    </a:cubicBezTo>
                    <a:cubicBezTo>
                      <a:pt x="-198" y="49034"/>
                      <a:pt x="2081" y="27156"/>
                      <a:pt x="0" y="0"/>
                    </a:cubicBezTo>
                    <a:close/>
                  </a:path>
                  <a:path w="1840040" h="64008" stroke="0" extrusionOk="0">
                    <a:moveTo>
                      <a:pt x="0" y="0"/>
                    </a:moveTo>
                    <a:cubicBezTo>
                      <a:pt x="258882" y="-17833"/>
                      <a:pt x="321803" y="-1685"/>
                      <a:pt x="594946" y="0"/>
                    </a:cubicBezTo>
                    <a:cubicBezTo>
                      <a:pt x="868089" y="1685"/>
                      <a:pt x="1030210" y="-5822"/>
                      <a:pt x="1153092" y="0"/>
                    </a:cubicBezTo>
                    <a:cubicBezTo>
                      <a:pt x="1275974" y="5822"/>
                      <a:pt x="1615700" y="29058"/>
                      <a:pt x="1840040" y="0"/>
                    </a:cubicBezTo>
                    <a:cubicBezTo>
                      <a:pt x="1842763" y="30415"/>
                      <a:pt x="1841376" y="39495"/>
                      <a:pt x="1840040" y="64008"/>
                    </a:cubicBezTo>
                    <a:cubicBezTo>
                      <a:pt x="1701096" y="68152"/>
                      <a:pt x="1425816" y="46205"/>
                      <a:pt x="1263494" y="64008"/>
                    </a:cubicBezTo>
                    <a:cubicBezTo>
                      <a:pt x="1101172" y="81811"/>
                      <a:pt x="800613" y="86701"/>
                      <a:pt x="613347" y="64008"/>
                    </a:cubicBezTo>
                    <a:cubicBezTo>
                      <a:pt x="426081" y="41315"/>
                      <a:pt x="197473" y="72383"/>
                      <a:pt x="0" y="64008"/>
                    </a:cubicBezTo>
                    <a:cubicBezTo>
                      <a:pt x="-1100" y="40362"/>
                      <a:pt x="117" y="21913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rgbClr val="404040">
                    <a:alpha val="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  <ask:seed>1219033472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8" name="Paragraph Placeholder Lines 1" descr="Left aligned paragraph placeholder, shown as lines">
            <a:extLst>
              <a:ext uri="{FF2B5EF4-FFF2-40B4-BE49-F238E27FC236}">
                <a16:creationId xmlns:a16="http://schemas.microsoft.com/office/drawing/2014/main" id="{D7519FC5-B3B9-4502-A77A-067F5A5A2A9D}"/>
              </a:ext>
            </a:extLst>
          </p:cNvPr>
          <p:cNvGrpSpPr/>
          <p:nvPr/>
        </p:nvGrpSpPr>
        <p:grpSpPr>
          <a:xfrm>
            <a:off x="7516712" y="1787871"/>
            <a:ext cx="1228382" cy="1435898"/>
            <a:chOff x="11804446" y="1576262"/>
            <a:chExt cx="1228382" cy="1435898"/>
          </a:xfrm>
        </p:grpSpPr>
        <p:grpSp>
          <p:nvGrpSpPr>
            <p:cNvPr id="309" name="Placeholder Lines 1">
              <a:extLst>
                <a:ext uri="{FF2B5EF4-FFF2-40B4-BE49-F238E27FC236}">
                  <a16:creationId xmlns:a16="http://schemas.microsoft.com/office/drawing/2014/main" id="{55D5D049-319E-42DA-B68E-11F8AE41724E}"/>
                </a:ext>
              </a:extLst>
            </p:cNvPr>
            <p:cNvGrpSpPr/>
            <p:nvPr/>
          </p:nvGrpSpPr>
          <p:grpSpPr>
            <a:xfrm>
              <a:off x="11804446" y="1576262"/>
              <a:ext cx="1228382" cy="622836"/>
              <a:chOff x="-5326399" y="1380314"/>
              <a:chExt cx="1228382" cy="622836"/>
            </a:xfrm>
          </p:grpSpPr>
          <p:sp>
            <p:nvSpPr>
              <p:cNvPr id="316" name="Rectangle 5">
                <a:extLst>
                  <a:ext uri="{FF2B5EF4-FFF2-40B4-BE49-F238E27FC236}">
                    <a16:creationId xmlns:a16="http://schemas.microsoft.com/office/drawing/2014/main" id="{E6ED28AD-3B58-4076-A08F-9495F12D3D30}"/>
                  </a:ext>
                </a:extLst>
              </p:cNvPr>
              <p:cNvSpPr/>
              <p:nvPr/>
            </p:nvSpPr>
            <p:spPr>
              <a:xfrm>
                <a:off x="-5326398" y="1939142"/>
                <a:ext cx="1228381" cy="64008"/>
              </a:xfrm>
              <a:custGeom>
                <a:avLst/>
                <a:gdLst>
                  <a:gd name="connsiteX0" fmla="*/ 0 w 1228381"/>
                  <a:gd name="connsiteY0" fmla="*/ 0 h 64008"/>
                  <a:gd name="connsiteX1" fmla="*/ 614191 w 1228381"/>
                  <a:gd name="connsiteY1" fmla="*/ 0 h 64008"/>
                  <a:gd name="connsiteX2" fmla="*/ 1228381 w 1228381"/>
                  <a:gd name="connsiteY2" fmla="*/ 0 h 64008"/>
                  <a:gd name="connsiteX3" fmla="*/ 1228381 w 1228381"/>
                  <a:gd name="connsiteY3" fmla="*/ 64008 h 64008"/>
                  <a:gd name="connsiteX4" fmla="*/ 589623 w 1228381"/>
                  <a:gd name="connsiteY4" fmla="*/ 64008 h 64008"/>
                  <a:gd name="connsiteX5" fmla="*/ 0 w 1228381"/>
                  <a:gd name="connsiteY5" fmla="*/ 64008 h 64008"/>
                  <a:gd name="connsiteX6" fmla="*/ 0 w 1228381"/>
                  <a:gd name="connsiteY6" fmla="*/ 0 h 64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28381" h="64008" fill="none" extrusionOk="0">
                    <a:moveTo>
                      <a:pt x="0" y="0"/>
                    </a:moveTo>
                    <a:cubicBezTo>
                      <a:pt x="165142" y="-26428"/>
                      <a:pt x="313313" y="-27854"/>
                      <a:pt x="614191" y="0"/>
                    </a:cubicBezTo>
                    <a:cubicBezTo>
                      <a:pt x="915069" y="27854"/>
                      <a:pt x="997070" y="-23687"/>
                      <a:pt x="1228381" y="0"/>
                    </a:cubicBezTo>
                    <a:cubicBezTo>
                      <a:pt x="1231048" y="27787"/>
                      <a:pt x="1228947" y="42632"/>
                      <a:pt x="1228381" y="64008"/>
                    </a:cubicBezTo>
                    <a:cubicBezTo>
                      <a:pt x="922052" y="77269"/>
                      <a:pt x="869818" y="72455"/>
                      <a:pt x="589623" y="64008"/>
                    </a:cubicBezTo>
                    <a:cubicBezTo>
                      <a:pt x="309428" y="55561"/>
                      <a:pt x="127275" y="82096"/>
                      <a:pt x="0" y="64008"/>
                    </a:cubicBezTo>
                    <a:cubicBezTo>
                      <a:pt x="279" y="44606"/>
                      <a:pt x="-934" y="25820"/>
                      <a:pt x="0" y="0"/>
                    </a:cubicBezTo>
                    <a:close/>
                  </a:path>
                  <a:path w="1228381" h="64008" stroke="0" extrusionOk="0">
                    <a:moveTo>
                      <a:pt x="0" y="0"/>
                    </a:moveTo>
                    <a:cubicBezTo>
                      <a:pt x="167411" y="-22089"/>
                      <a:pt x="426488" y="1143"/>
                      <a:pt x="626474" y="0"/>
                    </a:cubicBezTo>
                    <a:cubicBezTo>
                      <a:pt x="826460" y="-1143"/>
                      <a:pt x="959873" y="19830"/>
                      <a:pt x="1228381" y="0"/>
                    </a:cubicBezTo>
                    <a:cubicBezTo>
                      <a:pt x="1225713" y="24987"/>
                      <a:pt x="1227770" y="51127"/>
                      <a:pt x="1228381" y="64008"/>
                    </a:cubicBezTo>
                    <a:cubicBezTo>
                      <a:pt x="964899" y="41709"/>
                      <a:pt x="898730" y="60030"/>
                      <a:pt x="589623" y="64008"/>
                    </a:cubicBezTo>
                    <a:cubicBezTo>
                      <a:pt x="280516" y="67986"/>
                      <a:pt x="166407" y="35384"/>
                      <a:pt x="0" y="64008"/>
                    </a:cubicBezTo>
                    <a:cubicBezTo>
                      <a:pt x="-1646" y="44721"/>
                      <a:pt x="1257" y="16774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rgbClr val="404040">
                    <a:alpha val="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967471047">
                      <a:prstGeom prst="rect">
                        <a:avLst/>
                      </a:prstGeom>
                      <ask:type>
                        <ask:lineSketchFreehand/>
                      </ask:type>
                      <ask:seed>967471047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Rectangle 4">
                <a:extLst>
                  <a:ext uri="{FF2B5EF4-FFF2-40B4-BE49-F238E27FC236}">
                    <a16:creationId xmlns:a16="http://schemas.microsoft.com/office/drawing/2014/main" id="{D9B9666F-8FF4-462A-9EA4-E405C511A1A6}"/>
                  </a:ext>
                </a:extLst>
              </p:cNvPr>
              <p:cNvSpPr/>
              <p:nvPr/>
            </p:nvSpPr>
            <p:spPr>
              <a:xfrm>
                <a:off x="-5326398" y="1799435"/>
                <a:ext cx="1156123" cy="64008"/>
              </a:xfrm>
              <a:custGeom>
                <a:avLst/>
                <a:gdLst>
                  <a:gd name="connsiteX0" fmla="*/ 0 w 1156123"/>
                  <a:gd name="connsiteY0" fmla="*/ 0 h 64008"/>
                  <a:gd name="connsiteX1" fmla="*/ 601184 w 1156123"/>
                  <a:gd name="connsiteY1" fmla="*/ 0 h 64008"/>
                  <a:gd name="connsiteX2" fmla="*/ 1156123 w 1156123"/>
                  <a:gd name="connsiteY2" fmla="*/ 0 h 64008"/>
                  <a:gd name="connsiteX3" fmla="*/ 1156123 w 1156123"/>
                  <a:gd name="connsiteY3" fmla="*/ 64008 h 64008"/>
                  <a:gd name="connsiteX4" fmla="*/ 566500 w 1156123"/>
                  <a:gd name="connsiteY4" fmla="*/ 64008 h 64008"/>
                  <a:gd name="connsiteX5" fmla="*/ 0 w 1156123"/>
                  <a:gd name="connsiteY5" fmla="*/ 64008 h 64008"/>
                  <a:gd name="connsiteX6" fmla="*/ 0 w 1156123"/>
                  <a:gd name="connsiteY6" fmla="*/ 0 h 64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6123" h="64008" fill="none" extrusionOk="0">
                    <a:moveTo>
                      <a:pt x="0" y="0"/>
                    </a:moveTo>
                    <a:cubicBezTo>
                      <a:pt x="138334" y="-18225"/>
                      <a:pt x="313638" y="20190"/>
                      <a:pt x="601184" y="0"/>
                    </a:cubicBezTo>
                    <a:cubicBezTo>
                      <a:pt x="888730" y="-20190"/>
                      <a:pt x="1032926" y="14422"/>
                      <a:pt x="1156123" y="0"/>
                    </a:cubicBezTo>
                    <a:cubicBezTo>
                      <a:pt x="1157324" y="16741"/>
                      <a:pt x="1153679" y="41845"/>
                      <a:pt x="1156123" y="64008"/>
                    </a:cubicBezTo>
                    <a:cubicBezTo>
                      <a:pt x="916827" y="39633"/>
                      <a:pt x="766170" y="43302"/>
                      <a:pt x="566500" y="64008"/>
                    </a:cubicBezTo>
                    <a:cubicBezTo>
                      <a:pt x="366830" y="84714"/>
                      <a:pt x="154499" y="76833"/>
                      <a:pt x="0" y="64008"/>
                    </a:cubicBezTo>
                    <a:cubicBezTo>
                      <a:pt x="1422" y="39840"/>
                      <a:pt x="2711" y="23338"/>
                      <a:pt x="0" y="0"/>
                    </a:cubicBezTo>
                    <a:close/>
                  </a:path>
                  <a:path w="1156123" h="64008" stroke="0" extrusionOk="0">
                    <a:moveTo>
                      <a:pt x="0" y="0"/>
                    </a:moveTo>
                    <a:cubicBezTo>
                      <a:pt x="166219" y="-22033"/>
                      <a:pt x="353438" y="27318"/>
                      <a:pt x="554939" y="0"/>
                    </a:cubicBezTo>
                    <a:cubicBezTo>
                      <a:pt x="756440" y="-27318"/>
                      <a:pt x="952613" y="-20057"/>
                      <a:pt x="1156123" y="0"/>
                    </a:cubicBezTo>
                    <a:cubicBezTo>
                      <a:pt x="1155374" y="20271"/>
                      <a:pt x="1158168" y="49605"/>
                      <a:pt x="1156123" y="64008"/>
                    </a:cubicBezTo>
                    <a:cubicBezTo>
                      <a:pt x="901980" y="83371"/>
                      <a:pt x="716074" y="68995"/>
                      <a:pt x="566500" y="64008"/>
                    </a:cubicBezTo>
                    <a:cubicBezTo>
                      <a:pt x="416926" y="59021"/>
                      <a:pt x="195891" y="79443"/>
                      <a:pt x="0" y="64008"/>
                    </a:cubicBezTo>
                    <a:cubicBezTo>
                      <a:pt x="2854" y="41256"/>
                      <a:pt x="2167" y="18435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rgbClr val="404040">
                    <a:alpha val="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1346402959">
                      <a:prstGeom prst="rect">
                        <a:avLst/>
                      </a:prstGeom>
                      <ask:type>
                        <ask:lineSketchFreehand/>
                      </ask:type>
                      <ask:seed>1346402959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">
                <a:extLst>
                  <a:ext uri="{FF2B5EF4-FFF2-40B4-BE49-F238E27FC236}">
                    <a16:creationId xmlns:a16="http://schemas.microsoft.com/office/drawing/2014/main" id="{246BFB1A-EF67-49ED-A6E1-A40BC32FE1C9}"/>
                  </a:ext>
                </a:extLst>
              </p:cNvPr>
              <p:cNvSpPr/>
              <p:nvPr/>
            </p:nvSpPr>
            <p:spPr>
              <a:xfrm>
                <a:off x="-5326399" y="1659728"/>
                <a:ext cx="932688" cy="64008"/>
              </a:xfrm>
              <a:custGeom>
                <a:avLst/>
                <a:gdLst>
                  <a:gd name="connsiteX0" fmla="*/ 0 w 932688"/>
                  <a:gd name="connsiteY0" fmla="*/ 0 h 64008"/>
                  <a:gd name="connsiteX1" fmla="*/ 475671 w 932688"/>
                  <a:gd name="connsiteY1" fmla="*/ 0 h 64008"/>
                  <a:gd name="connsiteX2" fmla="*/ 932688 w 932688"/>
                  <a:gd name="connsiteY2" fmla="*/ 0 h 64008"/>
                  <a:gd name="connsiteX3" fmla="*/ 932688 w 932688"/>
                  <a:gd name="connsiteY3" fmla="*/ 64008 h 64008"/>
                  <a:gd name="connsiteX4" fmla="*/ 447690 w 932688"/>
                  <a:gd name="connsiteY4" fmla="*/ 64008 h 64008"/>
                  <a:gd name="connsiteX5" fmla="*/ 0 w 932688"/>
                  <a:gd name="connsiteY5" fmla="*/ 64008 h 64008"/>
                  <a:gd name="connsiteX6" fmla="*/ 0 w 932688"/>
                  <a:gd name="connsiteY6" fmla="*/ 0 h 64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2688" h="64008" fill="none" extrusionOk="0">
                    <a:moveTo>
                      <a:pt x="0" y="0"/>
                    </a:moveTo>
                    <a:cubicBezTo>
                      <a:pt x="109317" y="3578"/>
                      <a:pt x="347583" y="22913"/>
                      <a:pt x="475671" y="0"/>
                    </a:cubicBezTo>
                    <a:cubicBezTo>
                      <a:pt x="603759" y="-22913"/>
                      <a:pt x="760272" y="8236"/>
                      <a:pt x="932688" y="0"/>
                    </a:cubicBezTo>
                    <a:cubicBezTo>
                      <a:pt x="932471" y="28692"/>
                      <a:pt x="934511" y="49533"/>
                      <a:pt x="932688" y="64008"/>
                    </a:cubicBezTo>
                    <a:cubicBezTo>
                      <a:pt x="735398" y="61622"/>
                      <a:pt x="633287" y="49920"/>
                      <a:pt x="447690" y="64008"/>
                    </a:cubicBezTo>
                    <a:cubicBezTo>
                      <a:pt x="262093" y="78096"/>
                      <a:pt x="98017" y="51756"/>
                      <a:pt x="0" y="64008"/>
                    </a:cubicBezTo>
                    <a:cubicBezTo>
                      <a:pt x="-1284" y="37907"/>
                      <a:pt x="510" y="23488"/>
                      <a:pt x="0" y="0"/>
                    </a:cubicBezTo>
                    <a:close/>
                  </a:path>
                  <a:path w="932688" h="64008" stroke="0" extrusionOk="0">
                    <a:moveTo>
                      <a:pt x="0" y="0"/>
                    </a:moveTo>
                    <a:cubicBezTo>
                      <a:pt x="200156" y="19546"/>
                      <a:pt x="294544" y="-7345"/>
                      <a:pt x="447690" y="0"/>
                    </a:cubicBezTo>
                    <a:cubicBezTo>
                      <a:pt x="600836" y="7345"/>
                      <a:pt x="738317" y="18659"/>
                      <a:pt x="932688" y="0"/>
                    </a:cubicBezTo>
                    <a:cubicBezTo>
                      <a:pt x="930798" y="18002"/>
                      <a:pt x="934551" y="37102"/>
                      <a:pt x="932688" y="64008"/>
                    </a:cubicBezTo>
                    <a:cubicBezTo>
                      <a:pt x="742216" y="82812"/>
                      <a:pt x="616855" y="63230"/>
                      <a:pt x="457017" y="64008"/>
                    </a:cubicBezTo>
                    <a:cubicBezTo>
                      <a:pt x="297179" y="64786"/>
                      <a:pt x="180098" y="47449"/>
                      <a:pt x="0" y="64008"/>
                    </a:cubicBezTo>
                    <a:cubicBezTo>
                      <a:pt x="-80" y="37080"/>
                      <a:pt x="3083" y="14783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rgbClr val="404040">
                    <a:alpha val="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158228927">
                      <a:prstGeom prst="rect">
                        <a:avLst/>
                      </a:prstGeom>
                      <ask:type>
                        <ask:lineSketchFreehand/>
                      </ask:type>
                      <ask:seed>158228927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2">
                <a:extLst>
                  <a:ext uri="{FF2B5EF4-FFF2-40B4-BE49-F238E27FC236}">
                    <a16:creationId xmlns:a16="http://schemas.microsoft.com/office/drawing/2014/main" id="{BA09B6C1-5E6A-4DE8-9D0C-883AC2A26211}"/>
                  </a:ext>
                </a:extLst>
              </p:cNvPr>
              <p:cNvSpPr/>
              <p:nvPr/>
            </p:nvSpPr>
            <p:spPr>
              <a:xfrm>
                <a:off x="-5326398" y="1520021"/>
                <a:ext cx="1011608" cy="64008"/>
              </a:xfrm>
              <a:custGeom>
                <a:avLst/>
                <a:gdLst>
                  <a:gd name="connsiteX0" fmla="*/ 0 w 1011608"/>
                  <a:gd name="connsiteY0" fmla="*/ 0 h 64008"/>
                  <a:gd name="connsiteX1" fmla="*/ 475456 w 1011608"/>
                  <a:gd name="connsiteY1" fmla="*/ 0 h 64008"/>
                  <a:gd name="connsiteX2" fmla="*/ 1011608 w 1011608"/>
                  <a:gd name="connsiteY2" fmla="*/ 0 h 64008"/>
                  <a:gd name="connsiteX3" fmla="*/ 1011608 w 1011608"/>
                  <a:gd name="connsiteY3" fmla="*/ 64008 h 64008"/>
                  <a:gd name="connsiteX4" fmla="*/ 495688 w 1011608"/>
                  <a:gd name="connsiteY4" fmla="*/ 64008 h 64008"/>
                  <a:gd name="connsiteX5" fmla="*/ 0 w 1011608"/>
                  <a:gd name="connsiteY5" fmla="*/ 64008 h 64008"/>
                  <a:gd name="connsiteX6" fmla="*/ 0 w 1011608"/>
                  <a:gd name="connsiteY6" fmla="*/ 0 h 64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1608" h="64008" fill="none" extrusionOk="0">
                    <a:moveTo>
                      <a:pt x="0" y="0"/>
                    </a:moveTo>
                    <a:cubicBezTo>
                      <a:pt x="197554" y="-21691"/>
                      <a:pt x="380014" y="-11599"/>
                      <a:pt x="475456" y="0"/>
                    </a:cubicBezTo>
                    <a:cubicBezTo>
                      <a:pt x="570898" y="11599"/>
                      <a:pt x="782937" y="-5214"/>
                      <a:pt x="1011608" y="0"/>
                    </a:cubicBezTo>
                    <a:cubicBezTo>
                      <a:pt x="1011841" y="15641"/>
                      <a:pt x="1009721" y="34909"/>
                      <a:pt x="1011608" y="64008"/>
                    </a:cubicBezTo>
                    <a:cubicBezTo>
                      <a:pt x="779116" y="85202"/>
                      <a:pt x="615303" y="78058"/>
                      <a:pt x="495688" y="64008"/>
                    </a:cubicBezTo>
                    <a:cubicBezTo>
                      <a:pt x="376073" y="49958"/>
                      <a:pt x="140136" y="47640"/>
                      <a:pt x="0" y="64008"/>
                    </a:cubicBezTo>
                    <a:cubicBezTo>
                      <a:pt x="3173" y="46995"/>
                      <a:pt x="-2625" y="25867"/>
                      <a:pt x="0" y="0"/>
                    </a:cubicBezTo>
                    <a:close/>
                  </a:path>
                  <a:path w="1011608" h="64008" stroke="0" extrusionOk="0">
                    <a:moveTo>
                      <a:pt x="0" y="0"/>
                    </a:moveTo>
                    <a:cubicBezTo>
                      <a:pt x="187624" y="-17970"/>
                      <a:pt x="388346" y="13916"/>
                      <a:pt x="485572" y="0"/>
                    </a:cubicBezTo>
                    <a:cubicBezTo>
                      <a:pt x="582798" y="-13916"/>
                      <a:pt x="756689" y="9945"/>
                      <a:pt x="1011608" y="0"/>
                    </a:cubicBezTo>
                    <a:cubicBezTo>
                      <a:pt x="1009361" y="30074"/>
                      <a:pt x="1012688" y="42635"/>
                      <a:pt x="1011608" y="64008"/>
                    </a:cubicBezTo>
                    <a:cubicBezTo>
                      <a:pt x="854532" y="57458"/>
                      <a:pt x="733233" y="54927"/>
                      <a:pt x="505804" y="64008"/>
                    </a:cubicBezTo>
                    <a:cubicBezTo>
                      <a:pt x="278375" y="73089"/>
                      <a:pt x="130855" y="42822"/>
                      <a:pt x="0" y="64008"/>
                    </a:cubicBezTo>
                    <a:cubicBezTo>
                      <a:pt x="-3178" y="36820"/>
                      <a:pt x="-2722" y="28161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rgbClr val="404040">
                    <a:alpha val="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3705000160">
                      <a:prstGeom prst="rect">
                        <a:avLst/>
                      </a:prstGeom>
                      <ask:type>
                        <ask:lineSketchFreehand/>
                      </ask:type>
                      <ask:seed>3705000160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1">
                <a:extLst>
                  <a:ext uri="{FF2B5EF4-FFF2-40B4-BE49-F238E27FC236}">
                    <a16:creationId xmlns:a16="http://schemas.microsoft.com/office/drawing/2014/main" id="{21BFDDCD-77A9-4C4D-9A25-99B7EBE84EF0}"/>
                  </a:ext>
                </a:extLst>
              </p:cNvPr>
              <p:cNvSpPr/>
              <p:nvPr/>
            </p:nvSpPr>
            <p:spPr>
              <a:xfrm>
                <a:off x="-5326398" y="1380314"/>
                <a:ext cx="869092" cy="64008"/>
              </a:xfrm>
              <a:custGeom>
                <a:avLst/>
                <a:gdLst>
                  <a:gd name="connsiteX0" fmla="*/ 0 w 869092"/>
                  <a:gd name="connsiteY0" fmla="*/ 0 h 64008"/>
                  <a:gd name="connsiteX1" fmla="*/ 451928 w 869092"/>
                  <a:gd name="connsiteY1" fmla="*/ 0 h 64008"/>
                  <a:gd name="connsiteX2" fmla="*/ 869092 w 869092"/>
                  <a:gd name="connsiteY2" fmla="*/ 0 h 64008"/>
                  <a:gd name="connsiteX3" fmla="*/ 869092 w 869092"/>
                  <a:gd name="connsiteY3" fmla="*/ 64008 h 64008"/>
                  <a:gd name="connsiteX4" fmla="*/ 443237 w 869092"/>
                  <a:gd name="connsiteY4" fmla="*/ 64008 h 64008"/>
                  <a:gd name="connsiteX5" fmla="*/ 0 w 869092"/>
                  <a:gd name="connsiteY5" fmla="*/ 64008 h 64008"/>
                  <a:gd name="connsiteX6" fmla="*/ 0 w 869092"/>
                  <a:gd name="connsiteY6" fmla="*/ 0 h 64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9092" h="64008" fill="none" extrusionOk="0">
                    <a:moveTo>
                      <a:pt x="0" y="0"/>
                    </a:moveTo>
                    <a:cubicBezTo>
                      <a:pt x="109012" y="18379"/>
                      <a:pt x="348535" y="-18141"/>
                      <a:pt x="451928" y="0"/>
                    </a:cubicBezTo>
                    <a:cubicBezTo>
                      <a:pt x="555321" y="18141"/>
                      <a:pt x="748048" y="-6654"/>
                      <a:pt x="869092" y="0"/>
                    </a:cubicBezTo>
                    <a:cubicBezTo>
                      <a:pt x="872239" y="21123"/>
                      <a:pt x="867620" y="35558"/>
                      <a:pt x="869092" y="64008"/>
                    </a:cubicBezTo>
                    <a:cubicBezTo>
                      <a:pt x="682938" y="74288"/>
                      <a:pt x="584473" y="51890"/>
                      <a:pt x="443237" y="64008"/>
                    </a:cubicBezTo>
                    <a:cubicBezTo>
                      <a:pt x="302002" y="76126"/>
                      <a:pt x="150286" y="50849"/>
                      <a:pt x="0" y="64008"/>
                    </a:cubicBezTo>
                    <a:cubicBezTo>
                      <a:pt x="-2411" y="33843"/>
                      <a:pt x="1447" y="23221"/>
                      <a:pt x="0" y="0"/>
                    </a:cubicBezTo>
                    <a:close/>
                  </a:path>
                  <a:path w="869092" h="64008" stroke="0" extrusionOk="0">
                    <a:moveTo>
                      <a:pt x="0" y="0"/>
                    </a:moveTo>
                    <a:cubicBezTo>
                      <a:pt x="154071" y="-18764"/>
                      <a:pt x="254687" y="20448"/>
                      <a:pt x="425855" y="0"/>
                    </a:cubicBezTo>
                    <a:cubicBezTo>
                      <a:pt x="597023" y="-20448"/>
                      <a:pt x="739597" y="3820"/>
                      <a:pt x="869092" y="0"/>
                    </a:cubicBezTo>
                    <a:cubicBezTo>
                      <a:pt x="870588" y="25188"/>
                      <a:pt x="869529" y="50929"/>
                      <a:pt x="869092" y="64008"/>
                    </a:cubicBezTo>
                    <a:cubicBezTo>
                      <a:pt x="728868" y="65134"/>
                      <a:pt x="620845" y="85554"/>
                      <a:pt x="434546" y="64008"/>
                    </a:cubicBezTo>
                    <a:cubicBezTo>
                      <a:pt x="248247" y="42462"/>
                      <a:pt x="134031" y="80743"/>
                      <a:pt x="0" y="64008"/>
                    </a:cubicBezTo>
                    <a:cubicBezTo>
                      <a:pt x="-2503" y="44586"/>
                      <a:pt x="3172" y="20665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rgbClr val="404040">
                    <a:alpha val="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  <ask:seed>1219033472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0" name="Placeholder Lines 2">
              <a:extLst>
                <a:ext uri="{FF2B5EF4-FFF2-40B4-BE49-F238E27FC236}">
                  <a16:creationId xmlns:a16="http://schemas.microsoft.com/office/drawing/2014/main" id="{5DFBAD5C-C012-444B-AA5F-6759B421C090}"/>
                </a:ext>
              </a:extLst>
            </p:cNvPr>
            <p:cNvGrpSpPr/>
            <p:nvPr/>
          </p:nvGrpSpPr>
          <p:grpSpPr>
            <a:xfrm>
              <a:off x="11807530" y="2389324"/>
              <a:ext cx="1225297" cy="622836"/>
              <a:chOff x="-5323315" y="2193376"/>
              <a:chExt cx="1225297" cy="622836"/>
            </a:xfrm>
          </p:grpSpPr>
          <p:sp>
            <p:nvSpPr>
              <p:cNvPr id="311" name="Rectangle 5">
                <a:extLst>
                  <a:ext uri="{FF2B5EF4-FFF2-40B4-BE49-F238E27FC236}">
                    <a16:creationId xmlns:a16="http://schemas.microsoft.com/office/drawing/2014/main" id="{5BCB2ADE-27E6-40DE-B87B-FA7A4F920D2C}"/>
                  </a:ext>
                </a:extLst>
              </p:cNvPr>
              <p:cNvSpPr/>
              <p:nvPr/>
            </p:nvSpPr>
            <p:spPr>
              <a:xfrm>
                <a:off x="-5323315" y="2752204"/>
                <a:ext cx="1106424" cy="64008"/>
              </a:xfrm>
              <a:custGeom>
                <a:avLst/>
                <a:gdLst>
                  <a:gd name="connsiteX0" fmla="*/ 0 w 1106424"/>
                  <a:gd name="connsiteY0" fmla="*/ 0 h 64008"/>
                  <a:gd name="connsiteX1" fmla="*/ 553212 w 1106424"/>
                  <a:gd name="connsiteY1" fmla="*/ 0 h 64008"/>
                  <a:gd name="connsiteX2" fmla="*/ 1106424 w 1106424"/>
                  <a:gd name="connsiteY2" fmla="*/ 0 h 64008"/>
                  <a:gd name="connsiteX3" fmla="*/ 1106424 w 1106424"/>
                  <a:gd name="connsiteY3" fmla="*/ 64008 h 64008"/>
                  <a:gd name="connsiteX4" fmla="*/ 531084 w 1106424"/>
                  <a:gd name="connsiteY4" fmla="*/ 64008 h 64008"/>
                  <a:gd name="connsiteX5" fmla="*/ 0 w 1106424"/>
                  <a:gd name="connsiteY5" fmla="*/ 64008 h 64008"/>
                  <a:gd name="connsiteX6" fmla="*/ 0 w 1106424"/>
                  <a:gd name="connsiteY6" fmla="*/ 0 h 64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06424" h="64008" fill="none" extrusionOk="0">
                    <a:moveTo>
                      <a:pt x="0" y="0"/>
                    </a:moveTo>
                    <a:cubicBezTo>
                      <a:pt x="116782" y="-2360"/>
                      <a:pt x="392804" y="-24225"/>
                      <a:pt x="553212" y="0"/>
                    </a:cubicBezTo>
                    <a:cubicBezTo>
                      <a:pt x="713620" y="24225"/>
                      <a:pt x="841149" y="-5124"/>
                      <a:pt x="1106424" y="0"/>
                    </a:cubicBezTo>
                    <a:cubicBezTo>
                      <a:pt x="1109091" y="27787"/>
                      <a:pt x="1106990" y="42632"/>
                      <a:pt x="1106424" y="64008"/>
                    </a:cubicBezTo>
                    <a:cubicBezTo>
                      <a:pt x="829302" y="58422"/>
                      <a:pt x="768838" y="56499"/>
                      <a:pt x="531084" y="64008"/>
                    </a:cubicBezTo>
                    <a:cubicBezTo>
                      <a:pt x="293330" y="71517"/>
                      <a:pt x="238722" y="86856"/>
                      <a:pt x="0" y="64008"/>
                    </a:cubicBezTo>
                    <a:cubicBezTo>
                      <a:pt x="279" y="44606"/>
                      <a:pt x="-934" y="25820"/>
                      <a:pt x="0" y="0"/>
                    </a:cubicBezTo>
                    <a:close/>
                  </a:path>
                  <a:path w="1106424" h="64008" stroke="0" extrusionOk="0">
                    <a:moveTo>
                      <a:pt x="0" y="0"/>
                    </a:moveTo>
                    <a:cubicBezTo>
                      <a:pt x="142556" y="-8611"/>
                      <a:pt x="402295" y="15910"/>
                      <a:pt x="564276" y="0"/>
                    </a:cubicBezTo>
                    <a:cubicBezTo>
                      <a:pt x="726257" y="-15910"/>
                      <a:pt x="936317" y="25246"/>
                      <a:pt x="1106424" y="0"/>
                    </a:cubicBezTo>
                    <a:cubicBezTo>
                      <a:pt x="1103756" y="24987"/>
                      <a:pt x="1105813" y="51127"/>
                      <a:pt x="1106424" y="64008"/>
                    </a:cubicBezTo>
                    <a:cubicBezTo>
                      <a:pt x="921026" y="59409"/>
                      <a:pt x="778508" y="53483"/>
                      <a:pt x="531084" y="64008"/>
                    </a:cubicBezTo>
                    <a:cubicBezTo>
                      <a:pt x="283660" y="74533"/>
                      <a:pt x="231277" y="78209"/>
                      <a:pt x="0" y="64008"/>
                    </a:cubicBezTo>
                    <a:cubicBezTo>
                      <a:pt x="-1646" y="44721"/>
                      <a:pt x="1257" y="16774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rgbClr val="404040">
                    <a:alpha val="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967471047">
                      <a:prstGeom prst="rect">
                        <a:avLst/>
                      </a:prstGeom>
                      <ask:type>
                        <ask:lineSketchFreehand/>
                      </ask:type>
                      <ask:seed>967471047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4">
                <a:extLst>
                  <a:ext uri="{FF2B5EF4-FFF2-40B4-BE49-F238E27FC236}">
                    <a16:creationId xmlns:a16="http://schemas.microsoft.com/office/drawing/2014/main" id="{7B3AB053-99A2-4FC4-AB19-808A98731FBE}"/>
                  </a:ext>
                </a:extLst>
              </p:cNvPr>
              <p:cNvSpPr/>
              <p:nvPr/>
            </p:nvSpPr>
            <p:spPr>
              <a:xfrm>
                <a:off x="-5323315" y="2612497"/>
                <a:ext cx="1225296" cy="64008"/>
              </a:xfrm>
              <a:custGeom>
                <a:avLst/>
                <a:gdLst>
                  <a:gd name="connsiteX0" fmla="*/ 0 w 1225296"/>
                  <a:gd name="connsiteY0" fmla="*/ 0 h 64008"/>
                  <a:gd name="connsiteX1" fmla="*/ 637154 w 1225296"/>
                  <a:gd name="connsiteY1" fmla="*/ 0 h 64008"/>
                  <a:gd name="connsiteX2" fmla="*/ 1225296 w 1225296"/>
                  <a:gd name="connsiteY2" fmla="*/ 0 h 64008"/>
                  <a:gd name="connsiteX3" fmla="*/ 1225296 w 1225296"/>
                  <a:gd name="connsiteY3" fmla="*/ 64008 h 64008"/>
                  <a:gd name="connsiteX4" fmla="*/ 600395 w 1225296"/>
                  <a:gd name="connsiteY4" fmla="*/ 64008 h 64008"/>
                  <a:gd name="connsiteX5" fmla="*/ 0 w 1225296"/>
                  <a:gd name="connsiteY5" fmla="*/ 64008 h 64008"/>
                  <a:gd name="connsiteX6" fmla="*/ 0 w 1225296"/>
                  <a:gd name="connsiteY6" fmla="*/ 0 h 64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25296" h="64008" fill="none" extrusionOk="0">
                    <a:moveTo>
                      <a:pt x="0" y="0"/>
                    </a:moveTo>
                    <a:cubicBezTo>
                      <a:pt x="305428" y="-13232"/>
                      <a:pt x="435245" y="-12098"/>
                      <a:pt x="637154" y="0"/>
                    </a:cubicBezTo>
                    <a:cubicBezTo>
                      <a:pt x="839063" y="12098"/>
                      <a:pt x="1005300" y="24296"/>
                      <a:pt x="1225296" y="0"/>
                    </a:cubicBezTo>
                    <a:cubicBezTo>
                      <a:pt x="1226497" y="16741"/>
                      <a:pt x="1222852" y="41845"/>
                      <a:pt x="1225296" y="64008"/>
                    </a:cubicBezTo>
                    <a:cubicBezTo>
                      <a:pt x="1081390" y="84208"/>
                      <a:pt x="861543" y="45521"/>
                      <a:pt x="600395" y="64008"/>
                    </a:cubicBezTo>
                    <a:cubicBezTo>
                      <a:pt x="339247" y="82495"/>
                      <a:pt x="172079" y="74479"/>
                      <a:pt x="0" y="64008"/>
                    </a:cubicBezTo>
                    <a:cubicBezTo>
                      <a:pt x="1422" y="39840"/>
                      <a:pt x="2711" y="23338"/>
                      <a:pt x="0" y="0"/>
                    </a:cubicBezTo>
                    <a:close/>
                  </a:path>
                  <a:path w="1225296" h="64008" stroke="0" extrusionOk="0">
                    <a:moveTo>
                      <a:pt x="0" y="0"/>
                    </a:moveTo>
                    <a:cubicBezTo>
                      <a:pt x="198218" y="-5782"/>
                      <a:pt x="307258" y="13867"/>
                      <a:pt x="588142" y="0"/>
                    </a:cubicBezTo>
                    <a:cubicBezTo>
                      <a:pt x="869026" y="-13867"/>
                      <a:pt x="1076747" y="-18863"/>
                      <a:pt x="1225296" y="0"/>
                    </a:cubicBezTo>
                    <a:cubicBezTo>
                      <a:pt x="1224547" y="20271"/>
                      <a:pt x="1227341" y="49605"/>
                      <a:pt x="1225296" y="64008"/>
                    </a:cubicBezTo>
                    <a:cubicBezTo>
                      <a:pt x="1084716" y="77175"/>
                      <a:pt x="895270" y="68921"/>
                      <a:pt x="600395" y="64008"/>
                    </a:cubicBezTo>
                    <a:cubicBezTo>
                      <a:pt x="305520" y="59095"/>
                      <a:pt x="226380" y="69504"/>
                      <a:pt x="0" y="64008"/>
                    </a:cubicBezTo>
                    <a:cubicBezTo>
                      <a:pt x="2854" y="41256"/>
                      <a:pt x="2167" y="18435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rgbClr val="404040">
                    <a:alpha val="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1346402959">
                      <a:prstGeom prst="rect">
                        <a:avLst/>
                      </a:prstGeom>
                      <ask:type>
                        <ask:lineSketchFreehand/>
                      </ask:type>
                      <ask:seed>1346402959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">
                <a:extLst>
                  <a:ext uri="{FF2B5EF4-FFF2-40B4-BE49-F238E27FC236}">
                    <a16:creationId xmlns:a16="http://schemas.microsoft.com/office/drawing/2014/main" id="{6B68B2B9-0333-4B7B-A7BD-2262BF2EA7FA}"/>
                  </a:ext>
                </a:extLst>
              </p:cNvPr>
              <p:cNvSpPr/>
              <p:nvPr/>
            </p:nvSpPr>
            <p:spPr>
              <a:xfrm>
                <a:off x="-5323315" y="2472790"/>
                <a:ext cx="1143000" cy="64008"/>
              </a:xfrm>
              <a:custGeom>
                <a:avLst/>
                <a:gdLst>
                  <a:gd name="connsiteX0" fmla="*/ 0 w 1143000"/>
                  <a:gd name="connsiteY0" fmla="*/ 0 h 64008"/>
                  <a:gd name="connsiteX1" fmla="*/ 582930 w 1143000"/>
                  <a:gd name="connsiteY1" fmla="*/ 0 h 64008"/>
                  <a:gd name="connsiteX2" fmla="*/ 1143000 w 1143000"/>
                  <a:gd name="connsiteY2" fmla="*/ 0 h 64008"/>
                  <a:gd name="connsiteX3" fmla="*/ 1143000 w 1143000"/>
                  <a:gd name="connsiteY3" fmla="*/ 64008 h 64008"/>
                  <a:gd name="connsiteX4" fmla="*/ 548640 w 1143000"/>
                  <a:gd name="connsiteY4" fmla="*/ 64008 h 64008"/>
                  <a:gd name="connsiteX5" fmla="*/ 0 w 1143000"/>
                  <a:gd name="connsiteY5" fmla="*/ 64008 h 64008"/>
                  <a:gd name="connsiteX6" fmla="*/ 0 w 1143000"/>
                  <a:gd name="connsiteY6" fmla="*/ 0 h 64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3000" h="64008" fill="none" extrusionOk="0">
                    <a:moveTo>
                      <a:pt x="0" y="0"/>
                    </a:moveTo>
                    <a:cubicBezTo>
                      <a:pt x="196792" y="25798"/>
                      <a:pt x="429753" y="17431"/>
                      <a:pt x="582930" y="0"/>
                    </a:cubicBezTo>
                    <a:cubicBezTo>
                      <a:pt x="736107" y="-17431"/>
                      <a:pt x="868284" y="11047"/>
                      <a:pt x="1143000" y="0"/>
                    </a:cubicBezTo>
                    <a:cubicBezTo>
                      <a:pt x="1142783" y="28692"/>
                      <a:pt x="1144823" y="49533"/>
                      <a:pt x="1143000" y="64008"/>
                    </a:cubicBezTo>
                    <a:cubicBezTo>
                      <a:pt x="1000009" y="71320"/>
                      <a:pt x="743492" y="56652"/>
                      <a:pt x="548640" y="64008"/>
                    </a:cubicBezTo>
                    <a:cubicBezTo>
                      <a:pt x="353788" y="71364"/>
                      <a:pt x="111089" y="53344"/>
                      <a:pt x="0" y="64008"/>
                    </a:cubicBezTo>
                    <a:cubicBezTo>
                      <a:pt x="-1284" y="37907"/>
                      <a:pt x="510" y="23488"/>
                      <a:pt x="0" y="0"/>
                    </a:cubicBezTo>
                    <a:close/>
                  </a:path>
                  <a:path w="1143000" h="64008" stroke="0" extrusionOk="0">
                    <a:moveTo>
                      <a:pt x="0" y="0"/>
                    </a:moveTo>
                    <a:cubicBezTo>
                      <a:pt x="117541" y="-13498"/>
                      <a:pt x="397443" y="-4271"/>
                      <a:pt x="548640" y="0"/>
                    </a:cubicBezTo>
                    <a:cubicBezTo>
                      <a:pt x="699837" y="4271"/>
                      <a:pt x="985872" y="6092"/>
                      <a:pt x="1143000" y="0"/>
                    </a:cubicBezTo>
                    <a:cubicBezTo>
                      <a:pt x="1141110" y="18002"/>
                      <a:pt x="1144863" y="37102"/>
                      <a:pt x="1143000" y="64008"/>
                    </a:cubicBezTo>
                    <a:cubicBezTo>
                      <a:pt x="955824" y="85198"/>
                      <a:pt x="760743" y="58192"/>
                      <a:pt x="560070" y="64008"/>
                    </a:cubicBezTo>
                    <a:cubicBezTo>
                      <a:pt x="359397" y="69825"/>
                      <a:pt x="177260" y="68505"/>
                      <a:pt x="0" y="64008"/>
                    </a:cubicBezTo>
                    <a:cubicBezTo>
                      <a:pt x="-80" y="37080"/>
                      <a:pt x="3083" y="14783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rgbClr val="404040">
                    <a:alpha val="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158228927">
                      <a:prstGeom prst="rect">
                        <a:avLst/>
                      </a:prstGeom>
                      <ask:type>
                        <ask:lineSketchFreehand/>
                      </ask:type>
                      <ask:seed>158228927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2">
                <a:extLst>
                  <a:ext uri="{FF2B5EF4-FFF2-40B4-BE49-F238E27FC236}">
                    <a16:creationId xmlns:a16="http://schemas.microsoft.com/office/drawing/2014/main" id="{27D1C8D1-ABED-4F7A-98E7-2D21AEBFE6BA}"/>
                  </a:ext>
                </a:extLst>
              </p:cNvPr>
              <p:cNvSpPr/>
              <p:nvPr/>
            </p:nvSpPr>
            <p:spPr>
              <a:xfrm>
                <a:off x="-5323314" y="2333083"/>
                <a:ext cx="1024128" cy="64008"/>
              </a:xfrm>
              <a:custGeom>
                <a:avLst/>
                <a:gdLst>
                  <a:gd name="connsiteX0" fmla="*/ 0 w 1024128"/>
                  <a:gd name="connsiteY0" fmla="*/ 0 h 64008"/>
                  <a:gd name="connsiteX1" fmla="*/ 481340 w 1024128"/>
                  <a:gd name="connsiteY1" fmla="*/ 0 h 64008"/>
                  <a:gd name="connsiteX2" fmla="*/ 1024128 w 1024128"/>
                  <a:gd name="connsiteY2" fmla="*/ 0 h 64008"/>
                  <a:gd name="connsiteX3" fmla="*/ 1024128 w 1024128"/>
                  <a:gd name="connsiteY3" fmla="*/ 64008 h 64008"/>
                  <a:gd name="connsiteX4" fmla="*/ 501823 w 1024128"/>
                  <a:gd name="connsiteY4" fmla="*/ 64008 h 64008"/>
                  <a:gd name="connsiteX5" fmla="*/ 0 w 1024128"/>
                  <a:gd name="connsiteY5" fmla="*/ 64008 h 64008"/>
                  <a:gd name="connsiteX6" fmla="*/ 0 w 1024128"/>
                  <a:gd name="connsiteY6" fmla="*/ 0 h 64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4128" h="64008" fill="none" extrusionOk="0">
                    <a:moveTo>
                      <a:pt x="0" y="0"/>
                    </a:moveTo>
                    <a:cubicBezTo>
                      <a:pt x="152095" y="20991"/>
                      <a:pt x="334555" y="23200"/>
                      <a:pt x="481340" y="0"/>
                    </a:cubicBezTo>
                    <a:cubicBezTo>
                      <a:pt x="628125" y="-23200"/>
                      <a:pt x="840045" y="22638"/>
                      <a:pt x="1024128" y="0"/>
                    </a:cubicBezTo>
                    <a:cubicBezTo>
                      <a:pt x="1024361" y="15641"/>
                      <a:pt x="1022241" y="34909"/>
                      <a:pt x="1024128" y="64008"/>
                    </a:cubicBezTo>
                    <a:cubicBezTo>
                      <a:pt x="872011" y="67507"/>
                      <a:pt x="670760" y="55297"/>
                      <a:pt x="501823" y="64008"/>
                    </a:cubicBezTo>
                    <a:cubicBezTo>
                      <a:pt x="332887" y="72719"/>
                      <a:pt x="241077" y="81075"/>
                      <a:pt x="0" y="64008"/>
                    </a:cubicBezTo>
                    <a:cubicBezTo>
                      <a:pt x="3173" y="46995"/>
                      <a:pt x="-2625" y="25867"/>
                      <a:pt x="0" y="0"/>
                    </a:cubicBezTo>
                    <a:close/>
                  </a:path>
                  <a:path w="1024128" h="64008" stroke="0" extrusionOk="0">
                    <a:moveTo>
                      <a:pt x="0" y="0"/>
                    </a:moveTo>
                    <a:cubicBezTo>
                      <a:pt x="174117" y="-9070"/>
                      <a:pt x="332097" y="18994"/>
                      <a:pt x="491581" y="0"/>
                    </a:cubicBezTo>
                    <a:cubicBezTo>
                      <a:pt x="651065" y="-18994"/>
                      <a:pt x="781347" y="14766"/>
                      <a:pt x="1024128" y="0"/>
                    </a:cubicBezTo>
                    <a:cubicBezTo>
                      <a:pt x="1021881" y="30074"/>
                      <a:pt x="1025208" y="42635"/>
                      <a:pt x="1024128" y="64008"/>
                    </a:cubicBezTo>
                    <a:cubicBezTo>
                      <a:pt x="779831" y="72811"/>
                      <a:pt x="714135" y="64618"/>
                      <a:pt x="512064" y="64008"/>
                    </a:cubicBezTo>
                    <a:cubicBezTo>
                      <a:pt x="309993" y="63398"/>
                      <a:pt x="182074" y="42000"/>
                      <a:pt x="0" y="64008"/>
                    </a:cubicBezTo>
                    <a:cubicBezTo>
                      <a:pt x="-3178" y="36820"/>
                      <a:pt x="-2722" y="28161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rgbClr val="404040">
                    <a:alpha val="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3705000160">
                      <a:prstGeom prst="rect">
                        <a:avLst/>
                      </a:prstGeom>
                      <ask:type>
                        <ask:lineSketchFreehand/>
                      </ask:type>
                      <ask:seed>3705000160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1">
                <a:extLst>
                  <a:ext uri="{FF2B5EF4-FFF2-40B4-BE49-F238E27FC236}">
                    <a16:creationId xmlns:a16="http://schemas.microsoft.com/office/drawing/2014/main" id="{97040F64-A5B9-488F-AB3A-562AF24361FB}"/>
                  </a:ext>
                </a:extLst>
              </p:cNvPr>
              <p:cNvSpPr/>
              <p:nvPr/>
            </p:nvSpPr>
            <p:spPr>
              <a:xfrm>
                <a:off x="-5323314" y="2193376"/>
                <a:ext cx="1225296" cy="64008"/>
              </a:xfrm>
              <a:custGeom>
                <a:avLst/>
                <a:gdLst>
                  <a:gd name="connsiteX0" fmla="*/ 0 w 1225296"/>
                  <a:gd name="connsiteY0" fmla="*/ 0 h 64008"/>
                  <a:gd name="connsiteX1" fmla="*/ 637154 w 1225296"/>
                  <a:gd name="connsiteY1" fmla="*/ 0 h 64008"/>
                  <a:gd name="connsiteX2" fmla="*/ 1225296 w 1225296"/>
                  <a:gd name="connsiteY2" fmla="*/ 0 h 64008"/>
                  <a:gd name="connsiteX3" fmla="*/ 1225296 w 1225296"/>
                  <a:gd name="connsiteY3" fmla="*/ 64008 h 64008"/>
                  <a:gd name="connsiteX4" fmla="*/ 624901 w 1225296"/>
                  <a:gd name="connsiteY4" fmla="*/ 64008 h 64008"/>
                  <a:gd name="connsiteX5" fmla="*/ 0 w 1225296"/>
                  <a:gd name="connsiteY5" fmla="*/ 64008 h 64008"/>
                  <a:gd name="connsiteX6" fmla="*/ 0 w 1225296"/>
                  <a:gd name="connsiteY6" fmla="*/ 0 h 64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25296" h="64008" fill="none" extrusionOk="0">
                    <a:moveTo>
                      <a:pt x="0" y="0"/>
                    </a:moveTo>
                    <a:cubicBezTo>
                      <a:pt x="197945" y="19672"/>
                      <a:pt x="466450" y="8891"/>
                      <a:pt x="637154" y="0"/>
                    </a:cubicBezTo>
                    <a:cubicBezTo>
                      <a:pt x="807858" y="-8891"/>
                      <a:pt x="964742" y="-18904"/>
                      <a:pt x="1225296" y="0"/>
                    </a:cubicBezTo>
                    <a:cubicBezTo>
                      <a:pt x="1228443" y="21123"/>
                      <a:pt x="1223824" y="35558"/>
                      <a:pt x="1225296" y="64008"/>
                    </a:cubicBezTo>
                    <a:cubicBezTo>
                      <a:pt x="950803" y="39218"/>
                      <a:pt x="841749" y="94027"/>
                      <a:pt x="624901" y="64008"/>
                    </a:cubicBezTo>
                    <a:cubicBezTo>
                      <a:pt x="408053" y="33989"/>
                      <a:pt x="146966" y="43355"/>
                      <a:pt x="0" y="64008"/>
                    </a:cubicBezTo>
                    <a:cubicBezTo>
                      <a:pt x="-2411" y="33843"/>
                      <a:pt x="1447" y="23221"/>
                      <a:pt x="0" y="0"/>
                    </a:cubicBezTo>
                    <a:close/>
                  </a:path>
                  <a:path w="1225296" h="64008" stroke="0" extrusionOk="0">
                    <a:moveTo>
                      <a:pt x="0" y="0"/>
                    </a:moveTo>
                    <a:cubicBezTo>
                      <a:pt x="180948" y="6243"/>
                      <a:pt x="452622" y="8976"/>
                      <a:pt x="600395" y="0"/>
                    </a:cubicBezTo>
                    <a:cubicBezTo>
                      <a:pt x="748169" y="-8976"/>
                      <a:pt x="1078884" y="-5806"/>
                      <a:pt x="1225296" y="0"/>
                    </a:cubicBezTo>
                    <a:cubicBezTo>
                      <a:pt x="1226792" y="25188"/>
                      <a:pt x="1225733" y="50929"/>
                      <a:pt x="1225296" y="64008"/>
                    </a:cubicBezTo>
                    <a:cubicBezTo>
                      <a:pt x="1002268" y="62601"/>
                      <a:pt x="847852" y="52829"/>
                      <a:pt x="612648" y="64008"/>
                    </a:cubicBezTo>
                    <a:cubicBezTo>
                      <a:pt x="377444" y="75187"/>
                      <a:pt x="244264" y="72364"/>
                      <a:pt x="0" y="64008"/>
                    </a:cubicBezTo>
                    <a:cubicBezTo>
                      <a:pt x="-2503" y="44586"/>
                      <a:pt x="3172" y="20665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rgbClr val="404040">
                    <a:alpha val="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  <ask:seed>1219033472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1" name="Centered Placeholder Text 5">
            <a:extLst>
              <a:ext uri="{FF2B5EF4-FFF2-40B4-BE49-F238E27FC236}">
                <a16:creationId xmlns:a16="http://schemas.microsoft.com/office/drawing/2014/main" id="{1221BD73-E7FC-43D1-B493-EAB7CAA1AD9D}"/>
              </a:ext>
            </a:extLst>
          </p:cNvPr>
          <p:cNvSpPr txBox="1"/>
          <p:nvPr/>
        </p:nvSpPr>
        <p:spPr>
          <a:xfrm>
            <a:off x="9423343" y="5574014"/>
            <a:ext cx="2105252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amet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consectetur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adipisci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adipiscing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sed do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eiusmod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tempor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incididunt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ut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labore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et dolore magna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aliqua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Ut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enim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ad nisi minim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veniam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quis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nostrud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exercitation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ullamco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laboris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nisi ut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aliquip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ea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commodo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consequat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322" name="Placeholder Text 4">
            <a:extLst>
              <a:ext uri="{FF2B5EF4-FFF2-40B4-BE49-F238E27FC236}">
                <a16:creationId xmlns:a16="http://schemas.microsoft.com/office/drawing/2014/main" id="{48989EC7-90E2-4EA9-BB49-B064B2940328}"/>
              </a:ext>
            </a:extLst>
          </p:cNvPr>
          <p:cNvSpPr txBox="1"/>
          <p:nvPr/>
        </p:nvSpPr>
        <p:spPr>
          <a:xfrm>
            <a:off x="9379476" y="4441410"/>
            <a:ext cx="2105252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Duis aute irure dolor in reprehenderit in voluptate velit esse cillum dolore eu fugiat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nulla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pariatur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Excepteur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sint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occaecat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cupidatat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non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proident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sunt in culpa qui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officia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deserunt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mollit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anim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id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est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laborum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unde omnis iste natus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quia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323" name="Placeholder Text 3">
            <a:extLst>
              <a:ext uri="{FF2B5EF4-FFF2-40B4-BE49-F238E27FC236}">
                <a16:creationId xmlns:a16="http://schemas.microsoft.com/office/drawing/2014/main" id="{480B71E9-C04E-432F-AE67-6BED402D481A}"/>
              </a:ext>
            </a:extLst>
          </p:cNvPr>
          <p:cNvSpPr txBox="1"/>
          <p:nvPr/>
        </p:nvSpPr>
        <p:spPr>
          <a:xfrm>
            <a:off x="9379476" y="3658141"/>
            <a:ext cx="2105252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amet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consectetur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adipiscing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sed do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eiusmod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tempor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incididunt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ut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labore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et dolore magna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aliqua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Ut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enim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ad minim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veniam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quis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nostrud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exercitation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ullamco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laboris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nisi ut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aliquip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ea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commodo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consequat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325" name="Placeholder Text 2">
            <a:extLst>
              <a:ext uri="{FF2B5EF4-FFF2-40B4-BE49-F238E27FC236}">
                <a16:creationId xmlns:a16="http://schemas.microsoft.com/office/drawing/2014/main" id="{11FF7A72-8A6C-435B-8F94-172E2EBBFBC4}"/>
              </a:ext>
            </a:extLst>
          </p:cNvPr>
          <p:cNvSpPr txBox="1"/>
          <p:nvPr/>
        </p:nvSpPr>
        <p:spPr>
          <a:xfrm>
            <a:off x="9359469" y="2570225"/>
            <a:ext cx="1526615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Duis aute irure dolor in reprehenderit in voluptate velit esse cillum dolore eu fugiat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nulla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pariatur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Excepteur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sint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occaecat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cupidatat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non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mollit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sunt culpa.</a:t>
            </a:r>
          </a:p>
        </p:txBody>
      </p:sp>
      <p:sp>
        <p:nvSpPr>
          <p:cNvPr id="326" name="Placeholder Text 1">
            <a:extLst>
              <a:ext uri="{FF2B5EF4-FFF2-40B4-BE49-F238E27FC236}">
                <a16:creationId xmlns:a16="http://schemas.microsoft.com/office/drawing/2014/main" id="{110E205E-E24C-455A-9F7F-B958F24B0D93}"/>
              </a:ext>
            </a:extLst>
          </p:cNvPr>
          <p:cNvSpPr txBox="1"/>
          <p:nvPr/>
        </p:nvSpPr>
        <p:spPr>
          <a:xfrm>
            <a:off x="9359470" y="1711429"/>
            <a:ext cx="1526615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amet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consectetur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adipiscing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sed do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eiusmod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tempor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incididunt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ut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labore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et dolore magna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aliqua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Ut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enim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ad minim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veniam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7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quis</a:t>
            </a:r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327" name="Text Placeholder Title">
            <a:extLst>
              <a:ext uri="{FF2B5EF4-FFF2-40B4-BE49-F238E27FC236}">
                <a16:creationId xmlns:a16="http://schemas.microsoft.com/office/drawing/2014/main" id="{D6F22E4C-7838-4C85-8699-2D55C6CD7B84}"/>
              </a:ext>
            </a:extLst>
          </p:cNvPr>
          <p:cNvSpPr txBox="1"/>
          <p:nvPr/>
        </p:nvSpPr>
        <p:spPr>
          <a:xfrm>
            <a:off x="7418387" y="1077544"/>
            <a:ext cx="2427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83B01"/>
                </a:solidFill>
              </a:rPr>
              <a:t>Text Placeholder</a:t>
            </a:r>
          </a:p>
        </p:txBody>
      </p:sp>
      <p:sp>
        <p:nvSpPr>
          <p:cNvPr id="328" name="Slide Title">
            <a:extLst>
              <a:ext uri="{FF2B5EF4-FFF2-40B4-BE49-F238E27FC236}">
                <a16:creationId xmlns:a16="http://schemas.microsoft.com/office/drawing/2014/main" id="{15DB4655-748E-4913-BCA5-EE9A62ABBBBC}"/>
              </a:ext>
            </a:extLst>
          </p:cNvPr>
          <p:cNvSpPr txBox="1">
            <a:spLocks/>
          </p:cNvSpPr>
          <p:nvPr/>
        </p:nvSpPr>
        <p:spPr>
          <a:xfrm>
            <a:off x="209357" y="-32757"/>
            <a:ext cx="5019868" cy="95406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800" dirty="0">
                <a:solidFill>
                  <a:srgbClr val="D83B0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Extended Toolkit</a:t>
            </a:r>
          </a:p>
        </p:txBody>
      </p:sp>
    </p:spTree>
    <p:extLst>
      <p:ext uri="{BB962C8B-B14F-4D97-AF65-F5344CB8AC3E}">
        <p14:creationId xmlns:p14="http://schemas.microsoft.com/office/powerpoint/2010/main" val="1451016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411</Words>
  <Application>Microsoft Office PowerPoint</Application>
  <PresentationFormat>Widescreen</PresentationFormat>
  <Paragraphs>86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  <vt:lpstr>Basic Toolkit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Neo</dc:creator>
  <cp:lastModifiedBy>Jonathan Neo</cp:lastModifiedBy>
  <cp:revision>6</cp:revision>
  <dcterms:created xsi:type="dcterms:W3CDTF">2021-06-07T05:22:54Z</dcterms:created>
  <dcterms:modified xsi:type="dcterms:W3CDTF">2021-06-07T06:52:06Z</dcterms:modified>
</cp:coreProperties>
</file>