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4630400" cy="8229600"/>
  <p:notesSz cx="8229600" cy="14630400"/>
  <p:embeddedFontLst>
    <p:embeddedFont>
      <p:font typeface="Alice" panose="020B0604020202020204" charset="0"/>
      <p:regular r:id="rId8"/>
    </p:embeddedFont>
    <p:embeddedFont>
      <p:font typeface="Lora" pitchFamily="2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0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B40D-228C-6F96-F499-A155AE9A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17BEE-C4DF-923C-54EC-0B6E4702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70E87-EBE3-82C4-947D-E7D15BDCE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9542-59D8-4D3B-DD45-7B0ED9B45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eemssa.blogspot.com/2018/12/tres-conclusoes.html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Teste-na-prática: API REST com Node.js e node:test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5228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Arquitetura e Funcionalidades da API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10007"/>
            <a:ext cx="3664863" cy="2633543"/>
          </a:xfrm>
          <a:prstGeom prst="roundRect">
            <a:avLst>
              <a:gd name="adj" fmla="val 129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3136821"/>
            <a:ext cx="2895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Estrutura com Express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627239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Configuração leve e organizada para gerenciamento eficiente.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348" y="2910007"/>
            <a:ext cx="3664863" cy="2633543"/>
          </a:xfrm>
          <a:prstGeom prst="roundRect">
            <a:avLst>
              <a:gd name="adj" fmla="val 1292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912281" y="31368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Rotas principais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62723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/GET - Lista livros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912281" y="4069437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/POST -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Cria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4912281" y="451163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/PUT - 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Atualiza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912281" y="4953833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/DELETE - Remove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livro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5770364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0604" y="5997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Exemplo de payload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648759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{"titulo": "Dom Quixote", "autor": "Miguel de Cervantes"}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97605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Testando com node:test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7465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530906" y="4824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Simplicidade nativa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31483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node:test usa funções test() e assert para validar funcionalidades.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35893" y="47465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5973008" y="4824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Validação de rotas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73008" y="531483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Exemplos práticos para GET, POST, PUT e DELETE com status checks.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EEE6-F0B5-0473-94E8-944439A3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1F65FC05-A717-1398-14BD-0328B870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7" y="2075302"/>
            <a:ext cx="6036095" cy="367263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6A6CD96-C846-D593-10EF-4C7354C55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090" y="2075302"/>
            <a:ext cx="5116155" cy="3672633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5D292888-C039-CDBD-C1A8-003D53C86099}"/>
              </a:ext>
            </a:extLst>
          </p:cNvPr>
          <p:cNvSpPr/>
          <p:nvPr/>
        </p:nvSpPr>
        <p:spPr>
          <a:xfrm>
            <a:off x="569814" y="4435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Exemplos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28918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683E5A5-0A61-8773-E073-BA2EE2EAD966}"/>
              </a:ext>
            </a:extLst>
          </p:cNvPr>
          <p:cNvSpPr/>
          <p:nvPr/>
        </p:nvSpPr>
        <p:spPr>
          <a:xfrm>
            <a:off x="597847" y="966396"/>
            <a:ext cx="68440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Prós e contras do node:test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BA7994B-3CCF-062B-AE7A-57DFB6484006}"/>
              </a:ext>
            </a:extLst>
          </p:cNvPr>
          <p:cNvSpPr/>
          <p:nvPr/>
        </p:nvSpPr>
        <p:spPr>
          <a:xfrm>
            <a:off x="597847" y="2242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Vantagens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E1F05A7-D420-76AC-6089-FA02E0E65CC0}"/>
              </a:ext>
            </a:extLst>
          </p:cNvPr>
          <p:cNvSpPr/>
          <p:nvPr/>
        </p:nvSpPr>
        <p:spPr>
          <a:xfrm>
            <a:off x="597847" y="2823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Simplicidade e fácil integração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88C3015-5255-F5B6-1CAA-40279EBD335E}"/>
              </a:ext>
            </a:extLst>
          </p:cNvPr>
          <p:cNvSpPr/>
          <p:nvPr/>
        </p:nvSpPr>
        <p:spPr>
          <a:xfrm>
            <a:off x="597847" y="32654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dependências externas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18DB5A8-9009-9733-0D5B-983F1657B23A}"/>
              </a:ext>
            </a:extLst>
          </p:cNvPr>
          <p:cNvSpPr/>
          <p:nvPr/>
        </p:nvSpPr>
        <p:spPr>
          <a:xfrm>
            <a:off x="597847" y="37076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Controle manual das configurações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371482AC-DCFD-EEDA-A8FF-9F7F4A9BA486}"/>
              </a:ext>
            </a:extLst>
          </p:cNvPr>
          <p:cNvSpPr/>
          <p:nvPr/>
        </p:nvSpPr>
        <p:spPr>
          <a:xfrm>
            <a:off x="7403578" y="2242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Desvantagens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CBFA6DF-F940-C683-C3E0-35B7B2DAABA7}"/>
              </a:ext>
            </a:extLst>
          </p:cNvPr>
          <p:cNvSpPr/>
          <p:nvPr/>
        </p:nvSpPr>
        <p:spPr>
          <a:xfrm>
            <a:off x="7403578" y="28232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Funcionalidades limitadas comparado a Jest e Mocha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955A268-2B61-D413-047C-100F922AF8DE}"/>
              </a:ext>
            </a:extLst>
          </p:cNvPr>
          <p:cNvSpPr/>
          <p:nvPr/>
        </p:nvSpPr>
        <p:spPr>
          <a:xfrm>
            <a:off x="7403578" y="32654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Setup mais manual para servidor e requisições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31FD021-89F8-1ACF-9884-0C1376155B6F}"/>
              </a:ext>
            </a:extLst>
          </p:cNvPr>
          <p:cNvSpPr/>
          <p:nvPr/>
        </p:nvSpPr>
        <p:spPr>
          <a:xfrm>
            <a:off x="7403578" y="37076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modo watch nativo para reexecutar testes</a:t>
            </a:r>
            <a:endParaRPr lang="en-US" sz="1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850D812-229D-B23B-5690-01EE0B0BA844}"/>
              </a:ext>
            </a:extLst>
          </p:cNvPr>
          <p:cNvSpPr/>
          <p:nvPr/>
        </p:nvSpPr>
        <p:spPr>
          <a:xfrm>
            <a:off x="7403577" y="41554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Cobertura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testes (coverage)</a:t>
            </a:r>
            <a:endParaRPr lang="en-US" sz="1750" dirty="0"/>
          </a:p>
        </p:txBody>
      </p:sp>
      <p:pic>
        <p:nvPicPr>
          <p:cNvPr id="13" name="Imagem 12" descr="Desenho de personagem de desenho animado">
            <a:extLst>
              <a:ext uri="{FF2B5EF4-FFF2-40B4-BE49-F238E27FC236}">
                <a16:creationId xmlns:a16="http://schemas.microsoft.com/office/drawing/2014/main" id="{685BF481-2727-692A-BFBF-9535D210E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82943" y="0"/>
            <a:ext cx="4147457" cy="2080311"/>
          </a:xfrm>
          <a:prstGeom prst="rect">
            <a:avLst/>
          </a:prstGeom>
        </p:spPr>
      </p:pic>
      <p:pic>
        <p:nvPicPr>
          <p:cNvPr id="18" name="Imagem 17" descr="Desenho de personagem de desenho animado">
            <a:extLst>
              <a:ext uri="{FF2B5EF4-FFF2-40B4-BE49-F238E27FC236}">
                <a16:creationId xmlns:a16="http://schemas.microsoft.com/office/drawing/2014/main" id="{124C661B-4E0D-FFEE-678C-11E9D47F8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976257"/>
            <a:ext cx="4492426" cy="2253343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C2F568-8525-7614-DCA8-8C93F81EA954}"/>
              </a:ext>
            </a:extLst>
          </p:cNvPr>
          <p:cNvSpPr txBox="1"/>
          <p:nvPr/>
        </p:nvSpPr>
        <p:spPr>
          <a:xfrm>
            <a:off x="-5802430" y="11236586"/>
            <a:ext cx="8666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veemssa.blogspot.com/2018/12/tres-conclusoes.html"/>
              </a:rPr>
              <a:t>Esta Foto</a:t>
            </a:r>
            <a:r>
              <a:rPr lang="en-US" sz="900"/>
              <a:t> de Autor Desconhecido está licenciado em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27427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167</Words>
  <Application>Microsoft Office PowerPoint</Application>
  <PresentationFormat>Personalizar</PresentationFormat>
  <Paragraphs>32</Paragraphs>
  <Slides>5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Alice</vt:lpstr>
      <vt:lpstr>Lora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Rocha</cp:lastModifiedBy>
  <cp:revision>2</cp:revision>
  <dcterms:created xsi:type="dcterms:W3CDTF">2025-04-30T00:24:33Z</dcterms:created>
  <dcterms:modified xsi:type="dcterms:W3CDTF">2025-04-30T00:33:16Z</dcterms:modified>
</cp:coreProperties>
</file>