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6"/>
  </p:notesMasterIdLst>
  <p:sldIdLst>
    <p:sldId id="256" r:id="rId2"/>
    <p:sldId id="258" r:id="rId3"/>
    <p:sldId id="260" r:id="rId4"/>
    <p:sldId id="262" r:id="rId5"/>
  </p:sldIdLst>
  <p:sldSz cx="14630400" cy="8229600"/>
  <p:notesSz cx="8229600" cy="14630400"/>
  <p:embeddedFontLst>
    <p:embeddedFont>
      <p:font typeface="Alice" panose="020B0604020202020204" charset="0"/>
      <p:regular r:id="rId7"/>
    </p:embeddedFont>
    <p:embeddedFont>
      <p:font typeface="Lora" pitchFamily="2" charset="0"/>
      <p:regular r:id="rId8"/>
      <p:bold r:id="rId9"/>
      <p:italic r:id="rId10"/>
      <p:boldItalic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3E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5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37908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DB40D-228C-6F96-F499-A155AE9A9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517BEE-C4DF-923C-54EC-0B6E47021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70E87-EBE3-82C4-947D-E7D15BDCE5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79542-59D8-4D3B-DD45-7B0ED9B45E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56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4F3318-B64D-D867-6C4C-8015EB2D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7B14F-76C5-49E7-AFF9-A244FA589B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F4CE2C-AEDD-9AA2-CC79-A9082DE883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118251-F34C-3F44-0155-75EF5BB9C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76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2D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FBF8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10905" y="2745462"/>
            <a:ext cx="876117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Teste-na-prática: </a:t>
            </a:r>
          </a:p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233E32"/>
                </a:solidFill>
                <a:latin typeface="Alice" pitchFamily="34" charset="0"/>
                <a:ea typeface="Alice" pitchFamily="34" charset="-122"/>
                <a:cs typeface="Alice" pitchFamily="34" charset="-120"/>
              </a:rPr>
              <a:t>API REST com Node.js e node:test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03373" y="3207187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Testando com Nodejs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03373" y="43264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33E32"/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5" name="Text 2"/>
          <p:cNvSpPr/>
          <p:nvPr/>
        </p:nvSpPr>
        <p:spPr>
          <a:xfrm>
            <a:off x="1140489" y="4404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Ambiente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140489" y="4894745"/>
            <a:ext cx="42313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pt-BR" sz="1400" b="1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Node.js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é um ambiente de execução que permite rodar código 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JavaScript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fora do navegador, geralmente no servidor. Ele é baseado no motor V8 (o mesmo do Chrome) e permite criar aplicações rápidas e escaláveis, como APIs, sistemas web e ferramentas de automação.</a:t>
            </a:r>
            <a:endParaRPr lang="en-US" sz="1400" dirty="0"/>
          </a:p>
        </p:txBody>
      </p:sp>
      <p:sp>
        <p:nvSpPr>
          <p:cNvPr id="7" name="Shape 4"/>
          <p:cNvSpPr/>
          <p:nvPr/>
        </p:nvSpPr>
        <p:spPr>
          <a:xfrm>
            <a:off x="5552844" y="432646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233E32"/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8" name="Text 5"/>
          <p:cNvSpPr/>
          <p:nvPr/>
        </p:nvSpPr>
        <p:spPr>
          <a:xfrm>
            <a:off x="6289959" y="44043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200" b="1" dirty="0">
                <a:solidFill>
                  <a:srgbClr val="2C2821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Testes Nativo</a:t>
            </a: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l">
              <a:lnSpc>
                <a:spcPts val="2750"/>
              </a:lnSpc>
              <a:buNone/>
            </a:pPr>
            <a:endParaRPr lang="en-US" sz="2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6289959" y="4894744"/>
            <a:ext cx="3421499" cy="17834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‘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node:test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’ é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uma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api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interna do </a:t>
            </a:r>
            <a:r>
              <a:rPr lang="en-US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próprio</a:t>
            </a:r>
            <a:r>
              <a:rPr lang="en-US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node que p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ermite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escrever e rodar testes de forma simples e moderna, sem precisar instalar bibliotecas externas como </a:t>
            </a:r>
            <a:r>
              <a:rPr lang="pt-BR" sz="1400" dirty="0" err="1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Jest</a:t>
            </a:r>
            <a:r>
              <a:rPr lang="pt-BR" sz="1400" dirty="0">
                <a:solidFill>
                  <a:srgbClr val="2C2821"/>
                </a:solidFill>
                <a:ea typeface="Lora" pitchFamily="34" charset="-122"/>
                <a:cs typeface="Lora" pitchFamily="34" charset="-120"/>
              </a:rPr>
              <a:t> ou Mocha</a:t>
            </a:r>
            <a:endParaRPr lang="en-US" sz="1400" dirty="0"/>
          </a:p>
          <a:p>
            <a:pPr marL="0" indent="0" algn="l">
              <a:lnSpc>
                <a:spcPts val="2850"/>
              </a:lnSpc>
              <a:buNone/>
            </a:pPr>
            <a:endParaRPr lang="en-US" sz="1400" dirty="0"/>
          </a:p>
        </p:txBody>
      </p:sp>
      <p:sp>
        <p:nvSpPr>
          <p:cNvPr id="12" name="Text 6">
            <a:extLst>
              <a:ext uri="{FF2B5EF4-FFF2-40B4-BE49-F238E27FC236}">
                <a16:creationId xmlns:a16="http://schemas.microsoft.com/office/drawing/2014/main" id="{986D242B-E2C8-400F-6A81-FBD1590B9258}"/>
              </a:ext>
            </a:extLst>
          </p:cNvPr>
          <p:cNvSpPr/>
          <p:nvPr/>
        </p:nvSpPr>
        <p:spPr>
          <a:xfrm>
            <a:off x="10385363" y="5295309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EEE6-F0B5-0473-94E8-944439A31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0">
            <a:extLst>
              <a:ext uri="{FF2B5EF4-FFF2-40B4-BE49-F238E27FC236}">
                <a16:creationId xmlns:a16="http://schemas.microsoft.com/office/drawing/2014/main" id="{5D292888-C039-CDBD-C1A8-003D53C86099}"/>
              </a:ext>
            </a:extLst>
          </p:cNvPr>
          <p:cNvSpPr/>
          <p:nvPr/>
        </p:nvSpPr>
        <p:spPr>
          <a:xfrm>
            <a:off x="222573" y="2907124"/>
            <a:ext cx="8911153" cy="7139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Principais</a:t>
            </a:r>
            <a:r>
              <a:rPr lang="en-US" sz="4000" dirty="0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 ferramentas </a:t>
            </a: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disponíveis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15B60654-85E6-7877-0A01-D006B35029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1E1FCF91-F83F-5D8D-4E61-94C294E23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82195" y="3774961"/>
            <a:ext cx="5107748" cy="3386127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C91E68CD-CEAA-A064-558F-7722C057C8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4081" y="3774961"/>
            <a:ext cx="4170789" cy="3574962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48C03085-FA18-EDBD-966F-0417AA7414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7114" y="3774962"/>
            <a:ext cx="3809642" cy="158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9180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81A046-0ECC-A440-E532-8612A9C41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
            <a:extLst>
              <a:ext uri="{FF2B5EF4-FFF2-40B4-BE49-F238E27FC236}">
                <a16:creationId xmlns:a16="http://schemas.microsoft.com/office/drawing/2014/main" id="{A00D8002-9856-A303-25B5-4D100F3C37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>
            <a:extLst>
              <a:ext uri="{FF2B5EF4-FFF2-40B4-BE49-F238E27FC236}">
                <a16:creationId xmlns:a16="http://schemas.microsoft.com/office/drawing/2014/main" id="{E6C2FDD2-BFC8-8D9E-BD9C-59D5A8BC8A06}"/>
              </a:ext>
            </a:extLst>
          </p:cNvPr>
          <p:cNvSpPr/>
          <p:nvPr/>
        </p:nvSpPr>
        <p:spPr>
          <a:xfrm>
            <a:off x="793790" y="450318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B26E2897-576B-85BD-1491-2144B6917A64}"/>
              </a:ext>
            </a:extLst>
          </p:cNvPr>
          <p:cNvSpPr/>
          <p:nvPr/>
        </p:nvSpPr>
        <p:spPr>
          <a:xfrm>
            <a:off x="793790" y="512123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7" name="Text 6">
            <a:extLst>
              <a:ext uri="{FF2B5EF4-FFF2-40B4-BE49-F238E27FC236}">
                <a16:creationId xmlns:a16="http://schemas.microsoft.com/office/drawing/2014/main" id="{AEBCAD52-4454-9E6C-6406-B94368EEB2B1}"/>
              </a:ext>
            </a:extLst>
          </p:cNvPr>
          <p:cNvSpPr/>
          <p:nvPr/>
        </p:nvSpPr>
        <p:spPr>
          <a:xfrm>
            <a:off x="403375" y="2867500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Funcionalidades limitadas comparado a Jest e Mocha</a:t>
            </a:r>
            <a:endParaRPr lang="en-US" sz="1750" dirty="0"/>
          </a:p>
        </p:txBody>
      </p:sp>
      <p:sp>
        <p:nvSpPr>
          <p:cNvPr id="8" name="Text 7">
            <a:extLst>
              <a:ext uri="{FF2B5EF4-FFF2-40B4-BE49-F238E27FC236}">
                <a16:creationId xmlns:a16="http://schemas.microsoft.com/office/drawing/2014/main" id="{7B9CAAE8-E5F8-C67A-8F52-13A74300FAC7}"/>
              </a:ext>
            </a:extLst>
          </p:cNvPr>
          <p:cNvSpPr/>
          <p:nvPr/>
        </p:nvSpPr>
        <p:spPr>
          <a:xfrm>
            <a:off x="403374" y="330969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Setup mais manual para servidor e requisições</a:t>
            </a:r>
            <a:endParaRPr lang="en-US" sz="1750" dirty="0"/>
          </a:p>
        </p:txBody>
      </p:sp>
      <p:sp>
        <p:nvSpPr>
          <p:cNvPr id="9" name="Text 8">
            <a:extLst>
              <a:ext uri="{FF2B5EF4-FFF2-40B4-BE49-F238E27FC236}">
                <a16:creationId xmlns:a16="http://schemas.microsoft.com/office/drawing/2014/main" id="{99D7C490-BCE2-7683-556A-7B64FE727E3A}"/>
              </a:ext>
            </a:extLst>
          </p:cNvPr>
          <p:cNvSpPr/>
          <p:nvPr/>
        </p:nvSpPr>
        <p:spPr>
          <a:xfrm>
            <a:off x="403374" y="3751896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modo watch nativo para reexecutar testes</a:t>
            </a:r>
            <a:endParaRPr lang="en-US" sz="175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D4B1CF2-B18B-191E-6480-048BD9FD7172}"/>
              </a:ext>
            </a:extLst>
          </p:cNvPr>
          <p:cNvSpPr/>
          <p:nvPr/>
        </p:nvSpPr>
        <p:spPr>
          <a:xfrm>
            <a:off x="403373" y="419966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Cobertura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de testes (coverage)</a:t>
            </a:r>
            <a:endParaRPr lang="en-US" sz="1750" dirty="0"/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E7ADAF0D-BB6A-C43B-C3CB-99FB665CCEAD}"/>
              </a:ext>
            </a:extLst>
          </p:cNvPr>
          <p:cNvSpPr/>
          <p:nvPr/>
        </p:nvSpPr>
        <p:spPr>
          <a:xfrm>
            <a:off x="441713" y="4657507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Sem mock de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módulos</a:t>
            </a:r>
            <a:r>
              <a:rPr lang="en-US" sz="1750" dirty="0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 </a:t>
            </a:r>
            <a:r>
              <a:rPr lang="en-US" sz="1750" dirty="0" err="1">
                <a:solidFill>
                  <a:srgbClr val="2C2821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internos</a:t>
            </a:r>
            <a:endParaRPr lang="en-US" sz="1750" dirty="0"/>
          </a:p>
        </p:txBody>
      </p:sp>
      <p:sp>
        <p:nvSpPr>
          <p:cNvPr id="12" name="Text 0">
            <a:extLst>
              <a:ext uri="{FF2B5EF4-FFF2-40B4-BE49-F238E27FC236}">
                <a16:creationId xmlns:a16="http://schemas.microsoft.com/office/drawing/2014/main" id="{C8C68B7E-909D-BFD0-84D3-76F4173A7454}"/>
              </a:ext>
            </a:extLst>
          </p:cNvPr>
          <p:cNvSpPr/>
          <p:nvPr/>
        </p:nvSpPr>
        <p:spPr>
          <a:xfrm>
            <a:off x="403373" y="2085023"/>
            <a:ext cx="60293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000" dirty="0" err="1">
                <a:solidFill>
                  <a:srgbClr val="233E32"/>
                </a:solidFill>
                <a:latin typeface="Arial" panose="020B0604020202020204" pitchFamily="34" charset="0"/>
                <a:ea typeface="Alice" pitchFamily="34" charset="-122"/>
                <a:cs typeface="Arial" panose="020B0604020202020204" pitchFamily="34" charset="0"/>
              </a:rPr>
              <a:t>Desvantagens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73619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143</Words>
  <Application>Microsoft Office PowerPoint</Application>
  <PresentationFormat>Personalizar</PresentationFormat>
  <Paragraphs>18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Lora</vt:lpstr>
      <vt:lpstr>Alice</vt:lpstr>
      <vt:lpstr>Arial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Jonathan Rocha</cp:lastModifiedBy>
  <cp:revision>5</cp:revision>
  <dcterms:created xsi:type="dcterms:W3CDTF">2025-04-30T00:24:33Z</dcterms:created>
  <dcterms:modified xsi:type="dcterms:W3CDTF">2025-05-07T23:45:59Z</dcterms:modified>
</cp:coreProperties>
</file>