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9B64-6361-FB42-512F-3B09D9746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3A760-64FF-5578-6367-132778C3D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1DFD0-D1D9-D88E-669E-133D70AC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6AD3-2F26-2E43-36A7-8E37B87A6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14A42-5B16-17EF-B8E4-2330EE91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141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140B8-3AB1-8416-8354-FA0395F5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7B313-0DED-26DE-B633-06AADB688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96568-54AB-64F3-24C9-CC0E27D7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470FA-88EB-E41A-434D-A4C5DB85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9940A-8A72-601A-6477-0394E830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856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F506F-F276-406F-064A-BFF6BD1773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F432B-61C2-062B-8D54-AC6A7F099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DFAB-F00C-4BC2-4C72-860596776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8B2E-83E6-ADAB-56E7-DE78DA93F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80CD-57D5-531D-EEE9-1BAEF603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1981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2070-E580-B29D-8FE6-953D8084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446AF-C5F0-40CE-69DC-6126DC55D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10B11-1C52-202F-1F10-EEB02E9D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196BB-A0AB-9EA1-E014-771E9353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557EB-75DD-4C9F-B5E8-E2CC54CD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424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6D10-035E-3ECC-E2CE-D3C5EB85E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58D7D-218C-B3C4-D2FE-6FDD571FF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3CC0D-57D1-86B1-2FFB-FE955AF73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069A-D6E6-BC9F-93CA-3E7968D9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E88C0-18D6-BE4C-BE84-CA9C4E26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78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851F-1324-A755-5B9F-9839A2798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40B07-60C8-15C8-1960-F592CD4EC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C3C51-6C63-EAA1-8888-73C8CF13E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8B5E5-1F05-2B3C-509F-D40D119E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E9F44-FB61-A674-14D6-55C717BE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4752D-2B3C-539F-DA9B-5C2B2E2B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7445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0AB9A-0532-2229-6F21-C9DA92B5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1BCA-99CE-6A00-D6FF-99774A56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B66D1-3C45-89F5-C060-D4F9369CE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9EE6A-1854-63B0-704B-5083206F2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F3194-7283-C6AB-044C-C092F78D9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6ACAF-DE63-73B4-1BC3-2948722E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19E2C8-AA01-67D8-0C57-5956C228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292FC-072E-9817-2259-1799008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908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1991-8EE7-C884-9644-D5657E9C7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BC9E-D2A2-26D2-3322-2F694FB7A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73376-99A6-85AB-FAAE-BE42D329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08078-A282-6196-F71D-D50A45ED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817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3AE9C-2725-F1FD-CF9A-5A0A1E28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F306D-7B6E-0113-B134-4DFFDC28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7EB1-1071-E218-05E0-262C15F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068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E78B-5DEA-B2E1-2828-C7F9CADD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E823E-B681-BFFC-5793-BB0B744FC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8C66D-E681-D352-C20C-A45298E39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B7ABF-9A66-5EA6-E1C1-15BE131D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9B656-207B-9190-AA37-46BE8855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2066F-5459-3D1F-44B5-435982AE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90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AC6B-737F-523C-2C34-CF2128A9D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6D045-2048-41F8-FAEB-7023E2E37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26A8F-ED1A-4165-6A19-8022ADD47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50E62-D351-33CB-8B0A-BBB19EB5B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77A1A-916B-E45A-9782-34ACB2B4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DECC-F6DC-85FD-BB24-DE42DEC05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820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8B5840-B54D-9081-E376-71D49769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2680-FA67-79C8-B185-AF14269A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FC90-BE3D-FD6C-473A-81095E3A8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FD490-DF45-7D42-A530-168D3E202111}" type="datetimeFigureOut">
              <a:rPr lang="en-DE" smtClean="0"/>
              <a:t>12.10.23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35C18-AACA-A29D-A87A-2D51827B8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7E83-3E79-7CC4-CD13-DDDFEDFAD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0F4ED-5BD6-9A40-9351-4A03596A560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246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BA4DB3-DFD0-8CBC-24A8-D118A0754B08}"/>
              </a:ext>
            </a:extLst>
          </p:cNvPr>
          <p:cNvSpPr/>
          <p:nvPr/>
        </p:nvSpPr>
        <p:spPr>
          <a:xfrm>
            <a:off x="404813" y="464344"/>
            <a:ext cx="3655558" cy="5929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CD73C8-7387-6BC2-1BEE-6C8EB1423441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404813" y="3429000"/>
            <a:ext cx="365555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A08A9FA-BC08-745F-33EC-58EFF91417F0}"/>
              </a:ext>
            </a:extLst>
          </p:cNvPr>
          <p:cNvSpPr/>
          <p:nvPr/>
        </p:nvSpPr>
        <p:spPr>
          <a:xfrm>
            <a:off x="957943" y="92494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6A6CB5-D64A-F93C-798A-BD274016AC1E}"/>
              </a:ext>
            </a:extLst>
          </p:cNvPr>
          <p:cNvSpPr/>
          <p:nvPr/>
        </p:nvSpPr>
        <p:spPr>
          <a:xfrm>
            <a:off x="1408725" y="73971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232D67-B9BD-753A-6D7F-933E4873B1D7}"/>
              </a:ext>
            </a:extLst>
          </p:cNvPr>
          <p:cNvSpPr/>
          <p:nvPr/>
        </p:nvSpPr>
        <p:spPr>
          <a:xfrm>
            <a:off x="1402188" y="116563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EED5E9-CC89-5325-8490-615BA2D9AC3E}"/>
              </a:ext>
            </a:extLst>
          </p:cNvPr>
          <p:cNvSpPr/>
          <p:nvPr/>
        </p:nvSpPr>
        <p:spPr>
          <a:xfrm>
            <a:off x="1778040" y="148156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9F3E1B3-2A8B-733F-ADA8-B5DA9E7DBB0E}"/>
              </a:ext>
            </a:extLst>
          </p:cNvPr>
          <p:cNvSpPr/>
          <p:nvPr/>
        </p:nvSpPr>
        <p:spPr>
          <a:xfrm>
            <a:off x="1627290" y="1928313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544BEB-D9F7-284D-A42A-41C69638E34A}"/>
              </a:ext>
            </a:extLst>
          </p:cNvPr>
          <p:cNvSpPr/>
          <p:nvPr/>
        </p:nvSpPr>
        <p:spPr>
          <a:xfrm>
            <a:off x="3130302" y="66241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0ED75C-46C2-C2FE-7B22-A4C59688A854}"/>
              </a:ext>
            </a:extLst>
          </p:cNvPr>
          <p:cNvSpPr/>
          <p:nvPr/>
        </p:nvSpPr>
        <p:spPr>
          <a:xfrm>
            <a:off x="2079943" y="240435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47C79E-274D-D5E7-8625-F813698B7205}"/>
              </a:ext>
            </a:extLst>
          </p:cNvPr>
          <p:cNvSpPr/>
          <p:nvPr/>
        </p:nvSpPr>
        <p:spPr>
          <a:xfrm>
            <a:off x="2288790" y="163703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BFEAAB-4CD4-784B-A85D-B11A38B15007}"/>
              </a:ext>
            </a:extLst>
          </p:cNvPr>
          <p:cNvSpPr/>
          <p:nvPr/>
        </p:nvSpPr>
        <p:spPr>
          <a:xfrm>
            <a:off x="2154714" y="353467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FD8796-3B7D-A7C1-2A37-FFC8E7F14463}"/>
              </a:ext>
            </a:extLst>
          </p:cNvPr>
          <p:cNvSpPr/>
          <p:nvPr/>
        </p:nvSpPr>
        <p:spPr>
          <a:xfrm>
            <a:off x="1435526" y="252372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AC15E98-4CC5-9BF4-1E4E-C4BBDAF47117}"/>
              </a:ext>
            </a:extLst>
          </p:cNvPr>
          <p:cNvSpPr/>
          <p:nvPr/>
        </p:nvSpPr>
        <p:spPr>
          <a:xfrm>
            <a:off x="858611" y="242134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C7BFBEA-C267-76E0-C1D2-B314FC1D809C}"/>
              </a:ext>
            </a:extLst>
          </p:cNvPr>
          <p:cNvSpPr/>
          <p:nvPr/>
        </p:nvSpPr>
        <p:spPr>
          <a:xfrm>
            <a:off x="2776447" y="122974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CE3476-10E1-010F-D475-970FEBBF4FF9}"/>
              </a:ext>
            </a:extLst>
          </p:cNvPr>
          <p:cNvSpPr/>
          <p:nvPr/>
        </p:nvSpPr>
        <p:spPr>
          <a:xfrm>
            <a:off x="3042944" y="207601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7456E7-6308-336E-E3CC-1A65BE3B4EC9}"/>
              </a:ext>
            </a:extLst>
          </p:cNvPr>
          <p:cNvSpPr/>
          <p:nvPr/>
        </p:nvSpPr>
        <p:spPr>
          <a:xfrm>
            <a:off x="3396343" y="238263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E9D7FAE-E83C-2505-6EF8-60C4A88535C1}"/>
              </a:ext>
            </a:extLst>
          </p:cNvPr>
          <p:cNvSpPr/>
          <p:nvPr/>
        </p:nvSpPr>
        <p:spPr>
          <a:xfrm>
            <a:off x="2524715" y="281897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F3FBE5-2CD9-BEBE-477D-CF0547817792}"/>
              </a:ext>
            </a:extLst>
          </p:cNvPr>
          <p:cNvSpPr/>
          <p:nvPr/>
        </p:nvSpPr>
        <p:spPr>
          <a:xfrm>
            <a:off x="2509657" y="396108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B8966A1-DEAF-9B07-39AB-B63BE30E77E1}"/>
              </a:ext>
            </a:extLst>
          </p:cNvPr>
          <p:cNvSpPr/>
          <p:nvPr/>
        </p:nvSpPr>
        <p:spPr>
          <a:xfrm>
            <a:off x="2907371" y="351574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9BC4C4-9452-5E5D-C5EF-1635FE75286E}"/>
              </a:ext>
            </a:extLst>
          </p:cNvPr>
          <p:cNvSpPr/>
          <p:nvPr/>
        </p:nvSpPr>
        <p:spPr>
          <a:xfrm>
            <a:off x="2832412" y="4488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CDB29F-037F-3186-E242-ADD87ED56D7D}"/>
              </a:ext>
            </a:extLst>
          </p:cNvPr>
          <p:cNvSpPr/>
          <p:nvPr/>
        </p:nvSpPr>
        <p:spPr>
          <a:xfrm>
            <a:off x="1228725" y="359045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DFE7A3E-D69E-8678-B420-55CC0D0378A1}"/>
              </a:ext>
            </a:extLst>
          </p:cNvPr>
          <p:cNvSpPr/>
          <p:nvPr/>
        </p:nvSpPr>
        <p:spPr>
          <a:xfrm>
            <a:off x="3551058" y="422365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0EE788-7FB7-04EE-5758-3950819605FE}"/>
              </a:ext>
            </a:extLst>
          </p:cNvPr>
          <p:cNvSpPr/>
          <p:nvPr/>
        </p:nvSpPr>
        <p:spPr>
          <a:xfrm>
            <a:off x="790474" y="1871003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1128E47-7116-C68E-1363-5B1E5FE8BFE1}"/>
              </a:ext>
            </a:extLst>
          </p:cNvPr>
          <p:cNvSpPr/>
          <p:nvPr/>
        </p:nvSpPr>
        <p:spPr>
          <a:xfrm>
            <a:off x="3215145" y="575811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8A26F5-E551-E356-9D6D-CFC7E44A733D}"/>
              </a:ext>
            </a:extLst>
          </p:cNvPr>
          <p:cNvSpPr/>
          <p:nvPr/>
        </p:nvSpPr>
        <p:spPr>
          <a:xfrm>
            <a:off x="2024743" y="103929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95F19B-0207-D0E8-DBAE-7B01CF13B7BF}"/>
              </a:ext>
            </a:extLst>
          </p:cNvPr>
          <p:cNvSpPr/>
          <p:nvPr/>
        </p:nvSpPr>
        <p:spPr>
          <a:xfrm>
            <a:off x="515121" y="408633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EA3FBF4-83C6-AFF3-7C48-14EB9169A74D}"/>
              </a:ext>
            </a:extLst>
          </p:cNvPr>
          <p:cNvSpPr/>
          <p:nvPr/>
        </p:nvSpPr>
        <p:spPr>
          <a:xfrm>
            <a:off x="3336653" y="140974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CD1D77-50CF-5945-08F1-4FD5119DD6D0}"/>
              </a:ext>
            </a:extLst>
          </p:cNvPr>
          <p:cNvSpPr/>
          <p:nvPr/>
        </p:nvSpPr>
        <p:spPr>
          <a:xfrm>
            <a:off x="3492161" y="494084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752291-AD87-F03D-1380-2AF6382CC992}"/>
              </a:ext>
            </a:extLst>
          </p:cNvPr>
          <p:cNvSpPr/>
          <p:nvPr/>
        </p:nvSpPr>
        <p:spPr>
          <a:xfrm>
            <a:off x="1646066" y="437132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120125-CAD9-9539-5CF2-676526BD9247}"/>
              </a:ext>
            </a:extLst>
          </p:cNvPr>
          <p:cNvSpPr/>
          <p:nvPr/>
        </p:nvSpPr>
        <p:spPr>
          <a:xfrm>
            <a:off x="2304442" y="553359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FF35236-55C1-2679-5C52-25A50A1DE69F}"/>
              </a:ext>
            </a:extLst>
          </p:cNvPr>
          <p:cNvSpPr/>
          <p:nvPr/>
        </p:nvSpPr>
        <p:spPr>
          <a:xfrm>
            <a:off x="1981586" y="505743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2D731AE-1622-87B8-A95C-BF7F242812C9}"/>
              </a:ext>
            </a:extLst>
          </p:cNvPr>
          <p:cNvSpPr/>
          <p:nvPr/>
        </p:nvSpPr>
        <p:spPr>
          <a:xfrm>
            <a:off x="1191011" y="4848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4FCFFE-6485-9617-8D0B-7478945E91D4}"/>
              </a:ext>
            </a:extLst>
          </p:cNvPr>
          <p:cNvSpPr/>
          <p:nvPr/>
        </p:nvSpPr>
        <p:spPr>
          <a:xfrm>
            <a:off x="1567543" y="558394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C8F23D-7425-E39B-1C11-5B52E6DE522B}"/>
              </a:ext>
            </a:extLst>
          </p:cNvPr>
          <p:cNvSpPr/>
          <p:nvPr/>
        </p:nvSpPr>
        <p:spPr>
          <a:xfrm>
            <a:off x="1011011" y="561154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D1ADAB-2248-2E54-6BC2-1F4A1F8FE49E}"/>
              </a:ext>
            </a:extLst>
          </p:cNvPr>
          <p:cNvSpPr/>
          <p:nvPr/>
        </p:nvSpPr>
        <p:spPr>
          <a:xfrm>
            <a:off x="6478157" y="464344"/>
            <a:ext cx="3655558" cy="59293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97CB55-2523-7326-6EE2-6B930F47330B}"/>
              </a:ext>
            </a:extLst>
          </p:cNvPr>
          <p:cNvCxnSpPr>
            <a:cxnSpLocks/>
            <a:stCxn id="44" idx="1"/>
            <a:endCxn id="44" idx="3"/>
          </p:cNvCxnSpPr>
          <p:nvPr/>
        </p:nvCxnSpPr>
        <p:spPr>
          <a:xfrm>
            <a:off x="6478157" y="3429000"/>
            <a:ext cx="3655558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64786336-CB19-2880-BD3C-A1C07A7C8872}"/>
              </a:ext>
            </a:extLst>
          </p:cNvPr>
          <p:cNvSpPr/>
          <p:nvPr/>
        </p:nvSpPr>
        <p:spPr>
          <a:xfrm>
            <a:off x="7031287" y="92494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3D3036B-78C1-A47F-4F7D-640731F54543}"/>
              </a:ext>
            </a:extLst>
          </p:cNvPr>
          <p:cNvSpPr/>
          <p:nvPr/>
        </p:nvSpPr>
        <p:spPr>
          <a:xfrm>
            <a:off x="7482069" y="73971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DF4C4E-3D24-D223-1ABA-FAE9BE4E5312}"/>
              </a:ext>
            </a:extLst>
          </p:cNvPr>
          <p:cNvSpPr/>
          <p:nvPr/>
        </p:nvSpPr>
        <p:spPr>
          <a:xfrm>
            <a:off x="7475532" y="116563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7F09BC-3BBC-9FBD-1329-0BCC491B66E2}"/>
              </a:ext>
            </a:extLst>
          </p:cNvPr>
          <p:cNvSpPr/>
          <p:nvPr/>
        </p:nvSpPr>
        <p:spPr>
          <a:xfrm>
            <a:off x="7851384" y="1481569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69E0B5-3483-41F9-6113-99D334347524}"/>
              </a:ext>
            </a:extLst>
          </p:cNvPr>
          <p:cNvSpPr/>
          <p:nvPr/>
        </p:nvSpPr>
        <p:spPr>
          <a:xfrm>
            <a:off x="7700634" y="1928313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50F5077-D8EE-4997-6C45-868ED517AAFE}"/>
              </a:ext>
            </a:extLst>
          </p:cNvPr>
          <p:cNvSpPr/>
          <p:nvPr/>
        </p:nvSpPr>
        <p:spPr>
          <a:xfrm>
            <a:off x="9203646" y="66241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F6F2DAF-6744-2673-CB8C-647E7E1E5F9A}"/>
              </a:ext>
            </a:extLst>
          </p:cNvPr>
          <p:cNvSpPr/>
          <p:nvPr/>
        </p:nvSpPr>
        <p:spPr>
          <a:xfrm>
            <a:off x="8153287" y="240435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A43CF21-666D-4271-D640-E921D2C4B3D1}"/>
              </a:ext>
            </a:extLst>
          </p:cNvPr>
          <p:cNvSpPr/>
          <p:nvPr/>
        </p:nvSpPr>
        <p:spPr>
          <a:xfrm>
            <a:off x="8362134" y="163703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AFE6FF1-7F4F-0151-11F0-1E190A9DA177}"/>
              </a:ext>
            </a:extLst>
          </p:cNvPr>
          <p:cNvSpPr/>
          <p:nvPr/>
        </p:nvSpPr>
        <p:spPr>
          <a:xfrm>
            <a:off x="7919216" y="2846630"/>
            <a:ext cx="360000" cy="36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B305A54-7C77-DB8B-165B-96D0D4FD4915}"/>
              </a:ext>
            </a:extLst>
          </p:cNvPr>
          <p:cNvSpPr/>
          <p:nvPr/>
        </p:nvSpPr>
        <p:spPr>
          <a:xfrm>
            <a:off x="7508870" y="252372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2B77E39-9A78-73B1-FF94-5165B714496A}"/>
              </a:ext>
            </a:extLst>
          </p:cNvPr>
          <p:cNvSpPr/>
          <p:nvPr/>
        </p:nvSpPr>
        <p:spPr>
          <a:xfrm>
            <a:off x="6931955" y="242134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DB6B1D2-66CF-BB5C-DBF4-CAC28C5B36C1}"/>
              </a:ext>
            </a:extLst>
          </p:cNvPr>
          <p:cNvSpPr/>
          <p:nvPr/>
        </p:nvSpPr>
        <p:spPr>
          <a:xfrm>
            <a:off x="8849791" y="122974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6ED312D-0A72-5AF9-C47B-B7C90CCC9DFF}"/>
              </a:ext>
            </a:extLst>
          </p:cNvPr>
          <p:cNvSpPr/>
          <p:nvPr/>
        </p:nvSpPr>
        <p:spPr>
          <a:xfrm>
            <a:off x="9116288" y="207601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4880C1-ADE1-195F-590A-258C9325F103}"/>
              </a:ext>
            </a:extLst>
          </p:cNvPr>
          <p:cNvSpPr/>
          <p:nvPr/>
        </p:nvSpPr>
        <p:spPr>
          <a:xfrm>
            <a:off x="9469687" y="238263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B49E551-B0AA-2DF2-F9AE-81FFA0B72C98}"/>
              </a:ext>
            </a:extLst>
          </p:cNvPr>
          <p:cNvSpPr/>
          <p:nvPr/>
        </p:nvSpPr>
        <p:spPr>
          <a:xfrm>
            <a:off x="8598059" y="281897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8DDCC0D-A14C-9360-2538-748F183C10FC}"/>
              </a:ext>
            </a:extLst>
          </p:cNvPr>
          <p:cNvSpPr/>
          <p:nvPr/>
        </p:nvSpPr>
        <p:spPr>
          <a:xfrm>
            <a:off x="9365887" y="3012388"/>
            <a:ext cx="360000" cy="36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66B1530-367F-B37B-5777-5728043AFE1D}"/>
              </a:ext>
            </a:extLst>
          </p:cNvPr>
          <p:cNvSpPr/>
          <p:nvPr/>
        </p:nvSpPr>
        <p:spPr>
          <a:xfrm>
            <a:off x="8977199" y="2678657"/>
            <a:ext cx="360000" cy="36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84E5131-0082-8C74-CC59-EFE089E693E3}"/>
              </a:ext>
            </a:extLst>
          </p:cNvPr>
          <p:cNvSpPr/>
          <p:nvPr/>
        </p:nvSpPr>
        <p:spPr>
          <a:xfrm>
            <a:off x="8905756" y="4488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210CB1E-D918-5557-CD53-FD22C6B3EF01}"/>
              </a:ext>
            </a:extLst>
          </p:cNvPr>
          <p:cNvSpPr/>
          <p:nvPr/>
        </p:nvSpPr>
        <p:spPr>
          <a:xfrm>
            <a:off x="7302069" y="3024397"/>
            <a:ext cx="360000" cy="36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14FB150-5534-8911-403E-046597D5E569}"/>
              </a:ext>
            </a:extLst>
          </p:cNvPr>
          <p:cNvSpPr/>
          <p:nvPr/>
        </p:nvSpPr>
        <p:spPr>
          <a:xfrm>
            <a:off x="9624402" y="4223657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6E030BD-96E9-95A8-5AA4-CCAC2F3FBAEE}"/>
              </a:ext>
            </a:extLst>
          </p:cNvPr>
          <p:cNvSpPr/>
          <p:nvPr/>
        </p:nvSpPr>
        <p:spPr>
          <a:xfrm>
            <a:off x="6863818" y="1871003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C2A578A-DA74-A0D1-6A2C-7398B880778F}"/>
              </a:ext>
            </a:extLst>
          </p:cNvPr>
          <p:cNvSpPr/>
          <p:nvPr/>
        </p:nvSpPr>
        <p:spPr>
          <a:xfrm>
            <a:off x="9288489" y="575811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C8743C2-1459-62B9-F327-7370BE4A6031}"/>
              </a:ext>
            </a:extLst>
          </p:cNvPr>
          <p:cNvSpPr/>
          <p:nvPr/>
        </p:nvSpPr>
        <p:spPr>
          <a:xfrm>
            <a:off x="8098087" y="103929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5D6D614-DB8B-C001-17A6-E917CFF9A205}"/>
              </a:ext>
            </a:extLst>
          </p:cNvPr>
          <p:cNvSpPr/>
          <p:nvPr/>
        </p:nvSpPr>
        <p:spPr>
          <a:xfrm>
            <a:off x="6556080" y="3009343"/>
            <a:ext cx="360000" cy="360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D73A6350-657C-F563-87F0-A1ACCC28678E}"/>
              </a:ext>
            </a:extLst>
          </p:cNvPr>
          <p:cNvSpPr/>
          <p:nvPr/>
        </p:nvSpPr>
        <p:spPr>
          <a:xfrm>
            <a:off x="9409997" y="1409745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C757CB6-07E2-352C-BF5B-B401F0D1D6E4}"/>
              </a:ext>
            </a:extLst>
          </p:cNvPr>
          <p:cNvSpPr/>
          <p:nvPr/>
        </p:nvSpPr>
        <p:spPr>
          <a:xfrm>
            <a:off x="9565505" y="4940844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C32EFF9-C2C6-3F12-D97B-7B791BDB34B2}"/>
              </a:ext>
            </a:extLst>
          </p:cNvPr>
          <p:cNvSpPr/>
          <p:nvPr/>
        </p:nvSpPr>
        <p:spPr>
          <a:xfrm>
            <a:off x="7719410" y="4371328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5A1A632-7601-7869-1D56-04D790D0463B}"/>
              </a:ext>
            </a:extLst>
          </p:cNvPr>
          <p:cNvSpPr/>
          <p:nvPr/>
        </p:nvSpPr>
        <p:spPr>
          <a:xfrm>
            <a:off x="8377786" y="553359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C2CF70B-94E0-8284-EE5A-703645F364E2}"/>
              </a:ext>
            </a:extLst>
          </p:cNvPr>
          <p:cNvSpPr/>
          <p:nvPr/>
        </p:nvSpPr>
        <p:spPr>
          <a:xfrm>
            <a:off x="8054930" y="5057436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5EAC484-2FA6-6C2F-1FF8-909F978615DB}"/>
              </a:ext>
            </a:extLst>
          </p:cNvPr>
          <p:cNvSpPr/>
          <p:nvPr/>
        </p:nvSpPr>
        <p:spPr>
          <a:xfrm>
            <a:off x="7264355" y="4848860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A678F67-E881-0938-7222-0A3CEF86A828}"/>
              </a:ext>
            </a:extLst>
          </p:cNvPr>
          <p:cNvSpPr/>
          <p:nvPr/>
        </p:nvSpPr>
        <p:spPr>
          <a:xfrm>
            <a:off x="7640887" y="5583942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BECFB2D-2371-E995-FB10-9CB4FABF7643}"/>
              </a:ext>
            </a:extLst>
          </p:cNvPr>
          <p:cNvSpPr/>
          <p:nvPr/>
        </p:nvSpPr>
        <p:spPr>
          <a:xfrm>
            <a:off x="7084355" y="5611541"/>
            <a:ext cx="360000" cy="360000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055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Old</dc:creator>
  <cp:lastModifiedBy>Jonathan Old</cp:lastModifiedBy>
  <cp:revision>1</cp:revision>
  <dcterms:created xsi:type="dcterms:W3CDTF">2023-10-13T06:52:36Z</dcterms:created>
  <dcterms:modified xsi:type="dcterms:W3CDTF">2023-10-13T06:58:48Z</dcterms:modified>
</cp:coreProperties>
</file>