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Device, output device </a:t>
            </a:r>
            <a:r>
              <a:rPr lang="en-GB" dirty="0" err="1"/>
              <a:t>dan</a:t>
            </a:r>
            <a:r>
              <a:rPr lang="en-GB" dirty="0"/>
              <a:t> I/o 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5334000" cy="2047100"/>
          </a:xfrm>
        </p:spPr>
        <p:txBody>
          <a:bodyPr/>
          <a:lstStyle/>
          <a:p>
            <a:r>
              <a:rPr lang="en-GB" dirty="0"/>
              <a:t>Input Device</a:t>
            </a:r>
          </a:p>
          <a:p>
            <a:pPr marL="0" indent="0">
              <a:buNone/>
            </a:pP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computer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memasukan</a:t>
            </a:r>
            <a:r>
              <a:rPr lang="en-GB" dirty="0"/>
              <a:t> data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pemroses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diproses</a:t>
            </a:r>
            <a:r>
              <a:rPr lang="en-GB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2047101"/>
          </a:xfrm>
        </p:spPr>
        <p:txBody>
          <a:bodyPr/>
          <a:lstStyle/>
          <a:p>
            <a:r>
              <a:rPr lang="en-GB" dirty="0"/>
              <a:t>Output Device</a:t>
            </a:r>
          </a:p>
          <a:p>
            <a:pPr marL="0" indent="0">
              <a:buNone/>
            </a:pP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yang </a:t>
            </a:r>
            <a:r>
              <a:rPr lang="en-GB" dirty="0" err="1"/>
              <a:t>beguna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menghasilkan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keluaran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gambar</a:t>
            </a:r>
            <a:r>
              <a:rPr lang="en-GB" dirty="0"/>
              <a:t>, </a:t>
            </a:r>
            <a:r>
              <a:rPr lang="en-GB" dirty="0" err="1"/>
              <a:t>suara</a:t>
            </a:r>
            <a:r>
              <a:rPr lang="en-GB" dirty="0"/>
              <a:t>, </a:t>
            </a:r>
            <a:r>
              <a:rPr lang="en-GB" dirty="0" err="1"/>
              <a:t>dll</a:t>
            </a:r>
            <a:r>
              <a:rPr lang="en-GB" dirty="0"/>
              <a:t>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5800" y="4378818"/>
            <a:ext cx="10820400" cy="199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I/O Port</a:t>
            </a:r>
          </a:p>
          <a:p>
            <a:pPr marL="0" indent="0">
              <a:buNone/>
            </a:pP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konektor</a:t>
            </a:r>
            <a:r>
              <a:rPr lang="en-GB" dirty="0"/>
              <a:t> </a:t>
            </a:r>
            <a:r>
              <a:rPr lang="en-GB" dirty="0" err="1"/>
              <a:t>Input/Output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70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CPU, CU </a:t>
            </a:r>
            <a:r>
              <a:rPr lang="en-GB" dirty="0" err="1"/>
              <a:t>dan</a:t>
            </a:r>
            <a:r>
              <a:rPr lang="en-GB" dirty="0"/>
              <a:t>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CPU</a:t>
            </a:r>
          </a:p>
          <a:p>
            <a:pPr marL="0" indent="0">
              <a:buNone/>
            </a:pP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 computer yang </a:t>
            </a:r>
            <a:r>
              <a:rPr lang="en-GB" dirty="0" err="1"/>
              <a:t>memahami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melaksanakan</a:t>
            </a:r>
            <a:r>
              <a:rPr lang="en-GB" dirty="0"/>
              <a:t> </a:t>
            </a:r>
            <a:r>
              <a:rPr lang="en-GB" dirty="0" err="1"/>
              <a:t>perintah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data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Nama </a:t>
            </a:r>
            <a:r>
              <a:rPr lang="en-GB" dirty="0" err="1"/>
              <a:t>lainnya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Prosessor</a:t>
            </a:r>
            <a:r>
              <a:rPr lang="en-GB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1900923"/>
          </a:xfrm>
        </p:spPr>
        <p:txBody>
          <a:bodyPr/>
          <a:lstStyle/>
          <a:p>
            <a:r>
              <a:rPr lang="en-GB" dirty="0"/>
              <a:t>CU (Control Unit)</a:t>
            </a:r>
          </a:p>
          <a:p>
            <a:pPr marL="0" indent="0">
              <a:buNone/>
            </a:pPr>
            <a:r>
              <a:rPr lang="en-GB" dirty="0" err="1"/>
              <a:t>Komponen</a:t>
            </a:r>
            <a:r>
              <a:rPr lang="en-GB" dirty="0"/>
              <a:t> </a:t>
            </a:r>
            <a:r>
              <a:rPr lang="en-GB" dirty="0" err="1"/>
              <a:t>prosessor</a:t>
            </a:r>
            <a:r>
              <a:rPr lang="en-GB" dirty="0"/>
              <a:t> yang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jalannya</a:t>
            </a:r>
            <a:r>
              <a:rPr lang="en-GB" dirty="0"/>
              <a:t> program.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70052" y="4095482"/>
            <a:ext cx="5334000" cy="212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ALU (</a:t>
            </a:r>
            <a:r>
              <a:rPr lang="en-GB" dirty="0" err="1"/>
              <a:t>Arithmatic</a:t>
            </a:r>
            <a:r>
              <a:rPr lang="en-GB" dirty="0"/>
              <a:t> and Logical Unit)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Komponen</a:t>
            </a:r>
            <a:r>
              <a:rPr lang="en-GB" dirty="0"/>
              <a:t> </a:t>
            </a:r>
            <a:r>
              <a:rPr lang="en-GB" dirty="0" err="1"/>
              <a:t>prosessor</a:t>
            </a:r>
            <a:r>
              <a:rPr lang="en-GB" dirty="0"/>
              <a:t> yang </a:t>
            </a:r>
            <a:r>
              <a:rPr lang="en-GB" dirty="0" err="1"/>
              <a:t>bertugas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</a:t>
            </a:r>
            <a:r>
              <a:rPr lang="en-GB" dirty="0" err="1"/>
              <a:t>aritmatika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logika</a:t>
            </a:r>
            <a:r>
              <a:rPr lang="en-GB" dirty="0"/>
              <a:t> </a:t>
            </a:r>
            <a:r>
              <a:rPr lang="en-GB" dirty="0" err="1"/>
              <a:t>berdasar</a:t>
            </a:r>
            <a:r>
              <a:rPr lang="en-GB" dirty="0"/>
              <a:t> </a:t>
            </a:r>
            <a:r>
              <a:rPr lang="en-GB" dirty="0" err="1"/>
              <a:t>instruksi</a:t>
            </a:r>
            <a:r>
              <a:rPr lang="en-GB" dirty="0"/>
              <a:t> yang </a:t>
            </a:r>
            <a:r>
              <a:rPr lang="en-GB" dirty="0" err="1"/>
              <a:t>diberikan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21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Memori</a:t>
            </a:r>
            <a:r>
              <a:rPr lang="en-GB" dirty="0"/>
              <a:t>, Ram </a:t>
            </a:r>
            <a:r>
              <a:rPr lang="en-GB" dirty="0" err="1"/>
              <a:t>dan</a:t>
            </a:r>
            <a:r>
              <a:rPr lang="en-GB" dirty="0"/>
              <a:t> 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pPr marL="0" indent="0">
              <a:buNone/>
            </a:pPr>
            <a:r>
              <a:rPr lang="en-GB" dirty="0" err="1"/>
              <a:t>Bagian</a:t>
            </a:r>
            <a:r>
              <a:rPr lang="en-GB" dirty="0"/>
              <a:t> computer yang </a:t>
            </a:r>
            <a:r>
              <a:rPr lang="en-GB" dirty="0" err="1"/>
              <a:t>berfungsi</a:t>
            </a:r>
            <a:r>
              <a:rPr lang="en-GB" dirty="0"/>
              <a:t> </a:t>
            </a:r>
            <a:r>
              <a:rPr lang="en-GB" dirty="0" err="1"/>
              <a:t>penyimpan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yang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diatur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dijaga</a:t>
            </a:r>
            <a:r>
              <a:rPr lang="en-GB" dirty="0"/>
              <a:t> </a:t>
            </a:r>
            <a:r>
              <a:rPr lang="en-GB" dirty="0" err="1"/>
              <a:t>sebaik-baiknya</a:t>
            </a:r>
            <a:r>
              <a:rPr lang="en-GB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60"/>
            <a:ext cx="5334000" cy="1891046"/>
          </a:xfrm>
        </p:spPr>
        <p:txBody>
          <a:bodyPr/>
          <a:lstStyle/>
          <a:p>
            <a:r>
              <a:rPr lang="en-GB" dirty="0"/>
              <a:t>RAM (Randomly Access Memory)</a:t>
            </a:r>
          </a:p>
          <a:p>
            <a:pPr marL="0" indent="0">
              <a:buNone/>
            </a:pPr>
            <a:r>
              <a:rPr lang="en-GB" dirty="0"/>
              <a:t>Salah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memori</a:t>
            </a:r>
            <a:r>
              <a:rPr lang="en-GB" dirty="0"/>
              <a:t> yang </a:t>
            </a:r>
            <a:r>
              <a:rPr lang="en-GB" dirty="0" err="1"/>
              <a:t>isinya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diganti</a:t>
            </a:r>
            <a:r>
              <a:rPr lang="en-GB" dirty="0"/>
              <a:t> </a:t>
            </a:r>
            <a:r>
              <a:rPr lang="en-GB" dirty="0" err="1"/>
              <a:t>selama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hidup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sifat</a:t>
            </a:r>
            <a:r>
              <a:rPr lang="en-GB" dirty="0"/>
              <a:t> Volatile.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72200" y="4085605"/>
            <a:ext cx="5334000" cy="213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ROM (Read Only Memory)</a:t>
            </a:r>
          </a:p>
          <a:p>
            <a:pPr marL="0" indent="0">
              <a:buNone/>
            </a:pPr>
            <a:r>
              <a:rPr lang="en-GB" dirty="0"/>
              <a:t>Salah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memori</a:t>
            </a:r>
            <a:r>
              <a:rPr lang="en-GB" dirty="0"/>
              <a:t> Non-Volatile yang </a:t>
            </a:r>
            <a:r>
              <a:rPr lang="en-GB" dirty="0" err="1"/>
              <a:t>isinya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dibaca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48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bus, address bus </a:t>
            </a:r>
            <a:r>
              <a:rPr lang="en-GB" dirty="0" err="1"/>
              <a:t>dan</a:t>
            </a:r>
            <a:r>
              <a:rPr lang="en-GB" dirty="0"/>
              <a:t> control bus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5334000" cy="2047100"/>
          </a:xfrm>
        </p:spPr>
        <p:txBody>
          <a:bodyPr/>
          <a:lstStyle/>
          <a:p>
            <a:r>
              <a:rPr lang="en-GB" dirty="0"/>
              <a:t>Data BUS</a:t>
            </a:r>
          </a:p>
          <a:p>
            <a:pPr marL="0" indent="0">
              <a:buNone/>
            </a:pP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Jalur-jalur</a:t>
            </a:r>
            <a:r>
              <a:rPr lang="en-GB" dirty="0"/>
              <a:t> </a:t>
            </a:r>
            <a:r>
              <a:rPr lang="en-GB" dirty="0" err="1"/>
              <a:t>perpindahan</a:t>
            </a:r>
            <a:r>
              <a:rPr lang="en-GB" dirty="0"/>
              <a:t> data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system </a:t>
            </a:r>
            <a:r>
              <a:rPr lang="en-GB" dirty="0" err="1"/>
              <a:t>komputer</a:t>
            </a:r>
            <a:r>
              <a:rPr lang="en-GB" dirty="0"/>
              <a:t>.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</a:t>
            </a:r>
            <a:r>
              <a:rPr lang="en-GB" dirty="0" err="1"/>
              <a:t>saluran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membawa</a:t>
            </a:r>
            <a:r>
              <a:rPr lang="en-GB" dirty="0"/>
              <a:t> 1bit data, </a:t>
            </a:r>
            <a:r>
              <a:rPr lang="en-GB" dirty="0" err="1"/>
              <a:t>maka</a:t>
            </a:r>
            <a:r>
              <a:rPr lang="en-GB" dirty="0"/>
              <a:t> 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2047101"/>
          </a:xfrm>
        </p:spPr>
        <p:txBody>
          <a:bodyPr/>
          <a:lstStyle/>
          <a:p>
            <a:r>
              <a:rPr lang="en-GB" dirty="0"/>
              <a:t>Address BUS</a:t>
            </a:r>
          </a:p>
          <a:p>
            <a:pPr marL="0" indent="0">
              <a:buNone/>
            </a:pP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yang </a:t>
            </a:r>
            <a:r>
              <a:rPr lang="en-GB" dirty="0" err="1"/>
              <a:t>beguna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menghasilkan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keluaran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gambar</a:t>
            </a:r>
            <a:r>
              <a:rPr lang="en-GB" dirty="0"/>
              <a:t>, </a:t>
            </a:r>
            <a:r>
              <a:rPr lang="en-GB" dirty="0" err="1"/>
              <a:t>suara</a:t>
            </a:r>
            <a:r>
              <a:rPr lang="en-GB" dirty="0"/>
              <a:t>, </a:t>
            </a:r>
            <a:r>
              <a:rPr lang="en-GB" dirty="0" err="1"/>
              <a:t>dll</a:t>
            </a:r>
            <a:r>
              <a:rPr lang="en-GB" dirty="0"/>
              <a:t>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72200" y="4378818"/>
            <a:ext cx="5334000" cy="199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Control BUS</a:t>
            </a:r>
          </a:p>
          <a:p>
            <a:pPr marL="0" indent="0">
              <a:buNone/>
            </a:pP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konektor</a:t>
            </a:r>
            <a:r>
              <a:rPr lang="en-GB" dirty="0"/>
              <a:t> </a:t>
            </a:r>
            <a:r>
              <a:rPr lang="en-GB" dirty="0" err="1"/>
              <a:t>Input/Output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2159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231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Input Device, output device dan I/o port</vt:lpstr>
      <vt:lpstr>CPU, CU dan ALU</vt:lpstr>
      <vt:lpstr>Memori, Ram dan rom</vt:lpstr>
      <vt:lpstr>Data bus, address bus dan control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orlen</dc:creator>
  <cp:lastModifiedBy>jonathan orlen</cp:lastModifiedBy>
  <cp:revision>7</cp:revision>
  <dcterms:created xsi:type="dcterms:W3CDTF">2016-07-28T06:08:26Z</dcterms:created>
  <dcterms:modified xsi:type="dcterms:W3CDTF">2016-07-28T06:41:29Z</dcterms:modified>
</cp:coreProperties>
</file>