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</a:t>
            </a:r>
            <a:r>
              <a:rPr lang="en-US" baseline="0" dirty="0"/>
              <a:t> Size (bytes) for android-arm64 (smaller is better)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MAUI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Standard</c:v>
                </c:pt>
                <c:pt idx="1">
                  <c:v>Hybrid/Blazor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 formatCode="General">
                  <c:v>12255930</c:v>
                </c:pt>
                <c:pt idx="1">
                  <c:v>16320919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D3-4B70-AE2C-6AE409C72F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Standard</c:v>
                </c:pt>
                <c:pt idx="1">
                  <c:v>Hybrid/Blazor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7018603</c:v>
                </c:pt>
                <c:pt idx="1">
                  <c:v>10438351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D3-4B70-AE2C-6AE409C72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347648"/>
        <c:axId val="557334688"/>
      </c:barChart>
      <c:catAx>
        <c:axId val="55734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334688"/>
        <c:crosses val="autoZero"/>
        <c:auto val="1"/>
        <c:lblAlgn val="ctr"/>
        <c:lblOffset val="100"/>
        <c:noMultiLvlLbl val="0"/>
      </c:catAx>
      <c:valAx>
        <c:axId val="55733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34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Startup Time (</a:t>
            </a:r>
            <a:r>
              <a:rPr lang="en-US" dirty="0" err="1"/>
              <a:t>ms</a:t>
            </a:r>
            <a:r>
              <a:rPr lang="en-US" dirty="0"/>
              <a:t>) on Pixel 5</a:t>
            </a:r>
            <a:r>
              <a:rPr lang="en-US" baseline="0" dirty="0"/>
              <a:t> (smaller is better)</a:t>
            </a:r>
            <a:endParaRPr lang="en-US" dirty="0"/>
          </a:p>
        </c:rich>
      </c:tx>
      <c:layout>
        <c:manualLayout>
          <c:xMode val="edge"/>
          <c:yMode val="edge"/>
          <c:x val="0.32521130510860058"/>
          <c:y val="1.1256999061325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MAUI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Standard</c:v>
                </c:pt>
                <c:pt idx="1">
                  <c:v>Hybrid/Blazor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 formatCode="General">
                  <c:v>545.29999999999995</c:v>
                </c:pt>
                <c:pt idx="1">
                  <c:v>636.6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D3-4B70-AE2C-6AE409C72F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Standard</c:v>
                </c:pt>
                <c:pt idx="1">
                  <c:v>Hybrid/Blazor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245.1</c:v>
                </c:pt>
                <c:pt idx="1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D3-4B70-AE2C-6AE409C72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347648"/>
        <c:axId val="557334688"/>
      </c:barChart>
      <c:catAx>
        <c:axId val="55734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334688"/>
        <c:crosses val="autoZero"/>
        <c:auto val="1"/>
        <c:lblAlgn val="ctr"/>
        <c:lblOffset val="100"/>
        <c:noMultiLvlLbl val="0"/>
      </c:catAx>
      <c:valAx>
        <c:axId val="55733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34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AB66-FF08-BA06-8970-A218D467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0A9-E03C-8E63-67A2-410F14C0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F75F-FE60-35DB-FCDC-66CAA8ED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9B6E-7A51-1BE9-C647-0DC4FBCE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32AB-C352-7172-3D2C-5D81838B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1410-6CB8-4856-8E2C-D9A128D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88D1A-3B35-C18B-7CD5-D3F498FD7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F23A-1E14-C248-9814-E6EA4F0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9893-5DC9-77FD-2D5D-7A3D42E2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A2C2-B28D-F131-E48D-61961E8F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9320A-3107-8F46-F1A6-D75416DF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E4593-6676-36F7-386D-25F06C934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6921-454E-B585-3581-775903E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C046-C844-AB1D-9B68-DE516B56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1F38-36CD-006E-FB51-25B97998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F9D1-BF42-5BB7-2268-BF7819DB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2875-2BE7-0D61-369C-277B65D2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CC71-994E-3475-A81C-2070430A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EE0F-788A-2971-E932-206C484D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6F7FF-E39D-7F4F-53A8-45A8A4A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9F4C-DC3B-53C7-1F1C-86864D14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18EB-A543-EAB7-D193-085DDE7D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BF14-A2B3-C2AF-BE79-966D5218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4958-E8FA-C273-5557-997E3CE6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85F7-BCD5-01E8-D43A-0A0A3B6D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5080-4D09-96D2-F6CE-1A6D3A54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399E-2AF0-62D9-AB9A-CA18303F6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6D4B-EE66-8064-EBC7-AD47E182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531CE-1FB6-DE1F-EAEC-5F86EC77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8E086-5FFB-DA63-2764-E6F8A2C5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0B123-FAD1-7C72-1366-E65BEE19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A0D6-A1E2-B95C-A943-BC568AB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6AD3-8DC8-3348-9BE5-350521EF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2278B-7B9A-6E97-F811-A44DD8552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C5DDA-BD68-AFB6-EA31-CE770455E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86783-27AC-7629-4848-769D7D1A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35DBC-E3FB-B168-B445-A29AF1A5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71535-8C97-7F93-501A-D0F30C6E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769E6-67F9-99EF-62CA-E63024C1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8872-483A-0E1A-B880-31349EE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82302-1E88-316E-E177-C03B969C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337C9-DB9E-70A5-CD60-BD097007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AE1DC-90B5-8971-E2BC-609426B6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4EA6B-07F1-F646-CE45-3B44CC52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6CFF-D63C-D679-A3A1-BD965E1A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28CE8-E5A2-40C6-F571-87EA58DA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94EA-E314-AB11-2264-9DBF536F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12E0-9F18-6095-036F-FF76E1B4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63C66-524B-8F18-4BBC-70B0DD32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82C5A-C4FF-501D-2469-B72D229F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5FB4-2A6B-C612-52E4-ED442D84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73FFD-D8E1-5B5E-BF4F-AE48E7C1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57D-5423-D06A-E26C-40A84F9B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D7087-0B5D-AACA-8DF7-D4124108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2DCE-509A-4DD1-A527-E058917C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CDAD-7714-B731-B6F5-27F5E1CB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7EDC9-4A40-E36F-6C19-486EF7C4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B8DFC-3012-C7D0-495A-23C2810C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D0ECB-3018-AEAD-D449-D6B9506C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59B11-CBDC-5D83-BCD2-3A01B3FE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20A1-C53B-2A79-1F63-0986DD081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563D-2853-4725-9E81-770E34EA4A7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016C-6C0A-E0DF-B52A-E553BDC37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93F1-AA4E-5D58-B625-47DA1F55B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18BB-E977-47C0-BCB1-97A6112F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DF45-D593-7A78-19B1-8BFBFD2B8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Spice 🌶️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3C1C-1FD7-E434-226D-0582EC7E8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C6386A-0C34-C2E4-E88B-609270419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178187"/>
              </p:ext>
            </p:extLst>
          </p:nvPr>
        </p:nvGraphicFramePr>
        <p:xfrm>
          <a:off x="838200" y="536028"/>
          <a:ext cx="10515600" cy="564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29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C6386A-0C34-C2E4-E88B-609270419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074690"/>
              </p:ext>
            </p:extLst>
          </p:nvPr>
        </p:nvGraphicFramePr>
        <p:xfrm>
          <a:off x="838200" y="536028"/>
          <a:ext cx="10515600" cy="564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45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Spice 🌶️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Spice 🌶️</dc:title>
  <dc:creator>Jonathan Peppers</dc:creator>
  <cp:lastModifiedBy>Jonathan Peppers</cp:lastModifiedBy>
  <cp:revision>3</cp:revision>
  <dcterms:created xsi:type="dcterms:W3CDTF">2023-06-01T20:15:57Z</dcterms:created>
  <dcterms:modified xsi:type="dcterms:W3CDTF">2023-06-01T20:53:15Z</dcterms:modified>
</cp:coreProperties>
</file>