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9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8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ED3804-365B-47B5-8884-A406ACE7BA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8B53725-F4E6-4A2C-A342-FC9EC739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8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19A-61AE-42CB-B454-34A7CEEFC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ABP Basic Theme with </a:t>
            </a:r>
            <a:r>
              <a:rPr lang="en-US" dirty="0" err="1"/>
              <a:t>Bootswatch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FA3D3E-C2B3-44A1-AE80-AB62D34E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447" y="5380278"/>
            <a:ext cx="1114425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D9DAE94-B8D3-4B88-85F1-C025E173D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118" y="5377230"/>
            <a:ext cx="411763" cy="3840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24DE51-4971-4CC6-B281-384C3C45D575}"/>
              </a:ext>
            </a:extLst>
          </p:cNvPr>
          <p:cNvSpPr txBox="1"/>
          <p:nvPr/>
        </p:nvSpPr>
        <p:spPr>
          <a:xfrm>
            <a:off x="2847881" y="5377230"/>
            <a:ext cx="192024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Bootswatch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8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Segoe UI</vt:lpstr>
      <vt:lpstr>Wingdings 2</vt:lpstr>
      <vt:lpstr>Quotable</vt:lpstr>
      <vt:lpstr>Customizing the ABP Basic Theme with Bootswatch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the ABP Basic Theme with Bootswatch</dc:title>
  <dc:creator>Jonathan Potts</dc:creator>
  <cp:lastModifiedBy>Jonathan Potts</cp:lastModifiedBy>
  <cp:revision>1</cp:revision>
  <dcterms:created xsi:type="dcterms:W3CDTF">2022-01-28T21:54:06Z</dcterms:created>
  <dcterms:modified xsi:type="dcterms:W3CDTF">2022-01-28T22:14:52Z</dcterms:modified>
</cp:coreProperties>
</file>