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3" r:id="rId1"/>
  </p:sldMasterIdLst>
  <p:notesMasterIdLst>
    <p:notesMasterId r:id="rId12"/>
  </p:notesMasterIdLst>
  <p:sldIdLst>
    <p:sldId id="256" r:id="rId2"/>
    <p:sldId id="264" r:id="rId3"/>
    <p:sldId id="257" r:id="rId4"/>
    <p:sldId id="258" r:id="rId5"/>
    <p:sldId id="269" r:id="rId6"/>
    <p:sldId id="270" r:id="rId7"/>
    <p:sldId id="265"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PA+bscoC4vUwOV0FXP0HIFXYe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rao" userId="9075467743c58c97" providerId="LiveId" clId="{2BA4A81E-95F8-420E-929B-2C06BC5EDE0C}"/>
    <pc:docChg chg="undo custSel addSld modSld addSection delSection">
      <pc:chgData name="jonathan rao" userId="9075467743c58c97" providerId="LiveId" clId="{2BA4A81E-95F8-420E-929B-2C06BC5EDE0C}" dt="2022-07-23T06:24:26.204" v="339" actId="20577"/>
      <pc:docMkLst>
        <pc:docMk/>
      </pc:docMkLst>
      <pc:sldChg chg="modSp mod">
        <pc:chgData name="jonathan rao" userId="9075467743c58c97" providerId="LiveId" clId="{2BA4A81E-95F8-420E-929B-2C06BC5EDE0C}" dt="2022-07-23T05:53:43.327" v="218" actId="27636"/>
        <pc:sldMkLst>
          <pc:docMk/>
          <pc:sldMk cId="0" sldId="256"/>
        </pc:sldMkLst>
        <pc:spChg chg="mod">
          <ac:chgData name="jonathan rao" userId="9075467743c58c97" providerId="LiveId" clId="{2BA4A81E-95F8-420E-929B-2C06BC5EDE0C}" dt="2022-07-23T05:53:33.580" v="210" actId="122"/>
          <ac:spMkLst>
            <pc:docMk/>
            <pc:sldMk cId="0" sldId="256"/>
            <ac:spMk id="143" creationId="{00000000-0000-0000-0000-000000000000}"/>
          </ac:spMkLst>
        </pc:spChg>
        <pc:spChg chg="mod">
          <ac:chgData name="jonathan rao" userId="9075467743c58c97" providerId="LiveId" clId="{2BA4A81E-95F8-420E-929B-2C06BC5EDE0C}" dt="2022-07-23T05:53:43.327" v="218" actId="27636"/>
          <ac:spMkLst>
            <pc:docMk/>
            <pc:sldMk cId="0" sldId="256"/>
            <ac:spMk id="144" creationId="{00000000-0000-0000-0000-000000000000}"/>
          </ac:spMkLst>
        </pc:spChg>
      </pc:sldChg>
      <pc:sldChg chg="modSp mod">
        <pc:chgData name="jonathan rao" userId="9075467743c58c97" providerId="LiveId" clId="{2BA4A81E-95F8-420E-929B-2C06BC5EDE0C}" dt="2022-07-23T06:24:26.204" v="339" actId="20577"/>
        <pc:sldMkLst>
          <pc:docMk/>
          <pc:sldMk cId="0" sldId="257"/>
        </pc:sldMkLst>
        <pc:spChg chg="mod">
          <ac:chgData name="jonathan rao" userId="9075467743c58c97" providerId="LiveId" clId="{2BA4A81E-95F8-420E-929B-2C06BC5EDE0C}" dt="2022-07-23T06:24:26.204" v="339" actId="20577"/>
          <ac:spMkLst>
            <pc:docMk/>
            <pc:sldMk cId="0" sldId="257"/>
            <ac:spMk id="150" creationId="{00000000-0000-0000-0000-000000000000}"/>
          </ac:spMkLst>
        </pc:spChg>
      </pc:sldChg>
      <pc:sldChg chg="modSp mod">
        <pc:chgData name="jonathan rao" userId="9075467743c58c97" providerId="LiveId" clId="{2BA4A81E-95F8-420E-929B-2C06BC5EDE0C}" dt="2022-07-23T06:23:07.477" v="299" actId="123"/>
        <pc:sldMkLst>
          <pc:docMk/>
          <pc:sldMk cId="0" sldId="258"/>
        </pc:sldMkLst>
        <pc:spChg chg="mod">
          <ac:chgData name="jonathan rao" userId="9075467743c58c97" providerId="LiveId" clId="{2BA4A81E-95F8-420E-929B-2C06BC5EDE0C}" dt="2022-07-23T06:23:07.477" v="299" actId="123"/>
          <ac:spMkLst>
            <pc:docMk/>
            <pc:sldMk cId="0" sldId="258"/>
            <ac:spMk id="156" creationId="{00000000-0000-0000-0000-000000000000}"/>
          </ac:spMkLst>
        </pc:spChg>
      </pc:sldChg>
      <pc:sldChg chg="modSp mod">
        <pc:chgData name="jonathan rao" userId="9075467743c58c97" providerId="LiveId" clId="{2BA4A81E-95F8-420E-929B-2C06BC5EDE0C}" dt="2022-07-23T06:23:11.517" v="300" actId="123"/>
        <pc:sldMkLst>
          <pc:docMk/>
          <pc:sldMk cId="0" sldId="262"/>
        </pc:sldMkLst>
        <pc:spChg chg="mod">
          <ac:chgData name="jonathan rao" userId="9075467743c58c97" providerId="LiveId" clId="{2BA4A81E-95F8-420E-929B-2C06BC5EDE0C}" dt="2022-07-23T06:23:11.517" v="300" actId="123"/>
          <ac:spMkLst>
            <pc:docMk/>
            <pc:sldMk cId="0" sldId="262"/>
            <ac:spMk id="181" creationId="{00000000-0000-0000-0000-000000000000}"/>
          </ac:spMkLst>
        </pc:spChg>
      </pc:sldChg>
      <pc:sldChg chg="modSp mod">
        <pc:chgData name="jonathan rao" userId="9075467743c58c97" providerId="LiveId" clId="{2BA4A81E-95F8-420E-929B-2C06BC5EDE0C}" dt="2022-07-23T06:23:50.763" v="303" actId="27636"/>
        <pc:sldMkLst>
          <pc:docMk/>
          <pc:sldMk cId="481678337" sldId="264"/>
        </pc:sldMkLst>
        <pc:spChg chg="mod">
          <ac:chgData name="jonathan rao" userId="9075467743c58c97" providerId="LiveId" clId="{2BA4A81E-95F8-420E-929B-2C06BC5EDE0C}" dt="2022-07-23T06:23:50.763" v="303" actId="27636"/>
          <ac:spMkLst>
            <pc:docMk/>
            <pc:sldMk cId="481678337" sldId="264"/>
            <ac:spMk id="3" creationId="{2BFA3212-C191-219A-3253-8E5CE191C30E}"/>
          </ac:spMkLst>
        </pc:spChg>
      </pc:sldChg>
      <pc:sldChg chg="modSp mod">
        <pc:chgData name="jonathan rao" userId="9075467743c58c97" providerId="LiveId" clId="{2BA4A81E-95F8-420E-929B-2C06BC5EDE0C}" dt="2022-07-23T05:38:42.616" v="31" actId="20577"/>
        <pc:sldMkLst>
          <pc:docMk/>
          <pc:sldMk cId="3065636892" sldId="269"/>
        </pc:sldMkLst>
        <pc:spChg chg="mod">
          <ac:chgData name="jonathan rao" userId="9075467743c58c97" providerId="LiveId" clId="{2BA4A81E-95F8-420E-929B-2C06BC5EDE0C}" dt="2022-07-23T05:38:42.616" v="31" actId="20577"/>
          <ac:spMkLst>
            <pc:docMk/>
            <pc:sldMk cId="3065636892" sldId="269"/>
            <ac:spMk id="173" creationId="{00000000-0000-0000-0000-000000000000}"/>
          </ac:spMkLst>
        </pc:spChg>
        <pc:spChg chg="mod">
          <ac:chgData name="jonathan rao" userId="9075467743c58c97" providerId="LiveId" clId="{2BA4A81E-95F8-420E-929B-2C06BC5EDE0C}" dt="2022-07-23T05:38:02.310" v="1" actId="1076"/>
          <ac:spMkLst>
            <pc:docMk/>
            <pc:sldMk cId="3065636892" sldId="269"/>
            <ac:spMk id="174" creationId="{00000000-0000-0000-0000-000000000000}"/>
          </ac:spMkLst>
        </pc:spChg>
        <pc:spChg chg="mod">
          <ac:chgData name="jonathan rao" userId="9075467743c58c97" providerId="LiveId" clId="{2BA4A81E-95F8-420E-929B-2C06BC5EDE0C}" dt="2022-07-23T05:38:09.580" v="2" actId="1076"/>
          <ac:spMkLst>
            <pc:docMk/>
            <pc:sldMk cId="3065636892" sldId="269"/>
            <ac:spMk id="175" creationId="{00000000-0000-0000-0000-000000000000}"/>
          </ac:spMkLst>
        </pc:spChg>
      </pc:sldChg>
      <pc:sldChg chg="modSp new mod">
        <pc:chgData name="jonathan rao" userId="9075467743c58c97" providerId="LiveId" clId="{2BA4A81E-95F8-420E-929B-2C06BC5EDE0C}" dt="2022-07-23T05:42:14.006" v="185" actId="1076"/>
        <pc:sldMkLst>
          <pc:docMk/>
          <pc:sldMk cId="2223533425" sldId="270"/>
        </pc:sldMkLst>
        <pc:spChg chg="mod">
          <ac:chgData name="jonathan rao" userId="9075467743c58c97" providerId="LiveId" clId="{2BA4A81E-95F8-420E-929B-2C06BC5EDE0C}" dt="2022-07-23T05:39:24.898" v="52" actId="14100"/>
          <ac:spMkLst>
            <pc:docMk/>
            <pc:sldMk cId="2223533425" sldId="270"/>
            <ac:spMk id="2" creationId="{0AB816E8-DD9C-EA28-10DA-5ED5DB14F197}"/>
          </ac:spMkLst>
        </pc:spChg>
        <pc:spChg chg="mod">
          <ac:chgData name="jonathan rao" userId="9075467743c58c97" providerId="LiveId" clId="{2BA4A81E-95F8-420E-929B-2C06BC5EDE0C}" dt="2022-07-23T05:41:48.527" v="175" actId="27636"/>
          <ac:spMkLst>
            <pc:docMk/>
            <pc:sldMk cId="2223533425" sldId="270"/>
            <ac:spMk id="3" creationId="{01C0337D-EE86-81FE-B7F8-2FBA031AA83D}"/>
          </ac:spMkLst>
        </pc:spChg>
        <pc:spChg chg="mod">
          <ac:chgData name="jonathan rao" userId="9075467743c58c97" providerId="LiveId" clId="{2BA4A81E-95F8-420E-929B-2C06BC5EDE0C}" dt="2022-07-23T05:42:14.006" v="185" actId="1076"/>
          <ac:spMkLst>
            <pc:docMk/>
            <pc:sldMk cId="2223533425" sldId="270"/>
            <ac:spMk id="4" creationId="{2FC448D1-2F2B-5448-CC53-54F15B72EC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92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fdbfdbc2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fdbfdbc2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2809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763843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03227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139345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296309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49718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606466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57533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6963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9824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0984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0310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2976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346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4008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590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840025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2186871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24000" y="568572"/>
            <a:ext cx="9144000" cy="155552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Calibri"/>
              <a:buNone/>
            </a:pPr>
            <a:r>
              <a:rPr lang="en-IN" b="1" dirty="0">
                <a:latin typeface="Calibri"/>
                <a:ea typeface="Calibri"/>
                <a:cs typeface="Calibri"/>
                <a:sym typeface="Calibri"/>
              </a:rPr>
              <a:t>E-Ration Shop</a:t>
            </a:r>
            <a:endParaRPr dirty="0"/>
          </a:p>
        </p:txBody>
      </p:sp>
      <p:sp>
        <p:nvSpPr>
          <p:cNvPr id="144" name="Google Shape;144;p1"/>
          <p:cNvSpPr txBox="1">
            <a:spLocks noGrp="1"/>
          </p:cNvSpPr>
          <p:nvPr>
            <p:ph type="subTitle" idx="1"/>
          </p:nvPr>
        </p:nvSpPr>
        <p:spPr>
          <a:xfrm>
            <a:off x="5203312" y="3209544"/>
            <a:ext cx="7767000" cy="2759162"/>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SzPts val="1440"/>
              <a:buNone/>
            </a:pPr>
            <a:r>
              <a:rPr lang="en-IN" sz="2800" b="1" dirty="0"/>
              <a:t>Application Development Project</a:t>
            </a:r>
            <a:endParaRPr sz="2800" b="1" dirty="0"/>
          </a:p>
          <a:p>
            <a:pPr marL="0" lvl="0" indent="0" algn="ctr" rtl="0">
              <a:spcBef>
                <a:spcPts val="0"/>
              </a:spcBef>
              <a:spcAft>
                <a:spcPts val="0"/>
              </a:spcAft>
              <a:buSzPts val="1440"/>
              <a:buNone/>
            </a:pPr>
            <a:r>
              <a:rPr lang="en-IN" sz="2800" b="1" dirty="0"/>
              <a:t>Guide: </a:t>
            </a:r>
            <a:r>
              <a:rPr lang="en-IN" sz="2800" b="1" dirty="0" err="1"/>
              <a:t>Dr.K.Srikanth</a:t>
            </a:r>
            <a:r>
              <a:rPr lang="en-IN" sz="2800" b="1" dirty="0"/>
              <a:t> sir</a:t>
            </a:r>
            <a:endParaRPr sz="2800" b="1" dirty="0"/>
          </a:p>
          <a:p>
            <a:pPr marL="0" lvl="0" indent="0" algn="ctr" rtl="0">
              <a:spcBef>
                <a:spcPts val="1000"/>
              </a:spcBef>
              <a:spcAft>
                <a:spcPts val="0"/>
              </a:spcAft>
              <a:buSzPts val="1440"/>
              <a:buNone/>
            </a:pPr>
            <a:r>
              <a:rPr lang="en-IN" sz="2800" b="1" dirty="0"/>
              <a:t>Group – 23</a:t>
            </a:r>
            <a:endParaRPr sz="2800" b="1" dirty="0"/>
          </a:p>
          <a:p>
            <a:pPr marL="0" lvl="0" indent="0" algn="ctr" rtl="0">
              <a:spcBef>
                <a:spcPts val="1000"/>
              </a:spcBef>
              <a:spcAft>
                <a:spcPts val="0"/>
              </a:spcAft>
              <a:buSzPts val="1440"/>
              <a:buNone/>
            </a:pPr>
            <a:r>
              <a:rPr lang="en-IN" sz="2800" dirty="0"/>
              <a:t>Jonathan Abhishek Rao. T </a:t>
            </a:r>
            <a:r>
              <a:rPr lang="en-IN" sz="2800" dirty="0">
                <a:latin typeface="Arial" panose="020B0604020202020204" pitchFamily="34" charset="0"/>
                <a:cs typeface="Arial" panose="020B0604020202020204" pitchFamily="34" charset="0"/>
              </a:rPr>
              <a:t>2011CS030076</a:t>
            </a:r>
            <a:endParaRPr sz="2800" dirty="0">
              <a:latin typeface="Arial" panose="020B0604020202020204" pitchFamily="34" charset="0"/>
              <a:cs typeface="Arial" panose="020B0604020202020204" pitchFamily="34" charset="0"/>
            </a:endParaRPr>
          </a:p>
          <a:p>
            <a:pPr marL="0" lvl="0" indent="0" algn="ctr" rtl="0">
              <a:spcBef>
                <a:spcPts val="1000"/>
              </a:spcBef>
              <a:spcAft>
                <a:spcPts val="0"/>
              </a:spcAft>
              <a:buSzPts val="1440"/>
              <a:buNone/>
            </a:pPr>
            <a:r>
              <a:rPr lang="en-IN" sz="2800" dirty="0"/>
              <a:t>K Sandeep Kumar  </a:t>
            </a:r>
            <a:r>
              <a:rPr lang="en-IN" sz="2800" dirty="0">
                <a:latin typeface="Arial" panose="020B0604020202020204" pitchFamily="34" charset="0"/>
                <a:cs typeface="Arial" panose="020B0604020202020204" pitchFamily="34" charset="0"/>
              </a:rPr>
              <a:t>2011CS030034</a:t>
            </a:r>
            <a:endParaRPr sz="2800" dirty="0">
              <a:latin typeface="Arial" panose="020B0604020202020204" pitchFamily="34" charset="0"/>
              <a:cs typeface="Arial" panose="020B0604020202020204" pitchFamily="34" charset="0"/>
            </a:endParaRPr>
          </a:p>
          <a:p>
            <a:pPr marL="0" lvl="0" indent="0" algn="ctr" rtl="0">
              <a:spcBef>
                <a:spcPts val="1000"/>
              </a:spcBef>
              <a:spcAft>
                <a:spcPts val="0"/>
              </a:spcAft>
              <a:buSzPts val="1440"/>
              <a:buNone/>
            </a:pPr>
            <a:r>
              <a:rPr lang="en-IN" sz="2800" dirty="0"/>
              <a:t>K Anurag Teja  </a:t>
            </a:r>
            <a:r>
              <a:rPr lang="en-IN" sz="2800" dirty="0">
                <a:latin typeface="Arial" panose="020B0604020202020204" pitchFamily="34" charset="0"/>
                <a:cs typeface="Arial" panose="020B0604020202020204" pitchFamily="34" charset="0"/>
              </a:rPr>
              <a:t>2011CS030084</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rebuchet MS"/>
              <a:buNone/>
            </a:pPr>
            <a:r>
              <a:rPr lang="en-I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DDC3-2771-CE0A-8DF0-D33DDFC398C9}"/>
              </a:ext>
            </a:extLst>
          </p:cNvPr>
          <p:cNvSpPr>
            <a:spLocks noGrp="1"/>
          </p:cNvSpPr>
          <p:nvPr>
            <p:ph type="title"/>
          </p:nvPr>
        </p:nvSpPr>
        <p:spPr>
          <a:xfrm>
            <a:off x="1484311" y="685800"/>
            <a:ext cx="10018713" cy="1130121"/>
          </a:xfrm>
        </p:spPr>
        <p:txBody>
          <a:bodyPr/>
          <a:lstStyle/>
          <a:p>
            <a:pPr algn="ctr"/>
            <a:r>
              <a:rPr lang="en-IN" dirty="0"/>
              <a:t>ABSTRACT</a:t>
            </a:r>
          </a:p>
        </p:txBody>
      </p:sp>
      <p:sp>
        <p:nvSpPr>
          <p:cNvPr id="3" name="Text Placeholder 2">
            <a:extLst>
              <a:ext uri="{FF2B5EF4-FFF2-40B4-BE49-F238E27FC236}">
                <a16:creationId xmlns:a16="http://schemas.microsoft.com/office/drawing/2014/main" id="{2BFA3212-C191-219A-3253-8E5CE191C30E}"/>
              </a:ext>
            </a:extLst>
          </p:cNvPr>
          <p:cNvSpPr>
            <a:spLocks noGrp="1"/>
          </p:cNvSpPr>
          <p:nvPr>
            <p:ph idx="1"/>
          </p:nvPr>
        </p:nvSpPr>
        <p:spPr>
          <a:xfrm>
            <a:off x="1484310" y="1584101"/>
            <a:ext cx="10018713" cy="4588099"/>
          </a:xfrm>
        </p:spPr>
        <p:txBody>
          <a:bodyPr>
            <a:normAutofit fontScale="92500"/>
          </a:bodyPr>
          <a:lstStyle/>
          <a:p>
            <a:pPr algn="just">
              <a:buFont typeface="Wingdings" panose="05000000000000000000" pitchFamily="2" charset="2"/>
              <a:buChar char="Ø"/>
            </a:pPr>
            <a:r>
              <a:rPr lang="en-US" dirty="0">
                <a:solidFill>
                  <a:schemeClr val="tx1"/>
                </a:solidFill>
                <a:effectLst/>
                <a:latin typeface="Trebuchet MS" panose="020B0603020202020204" pitchFamily="34" charset="0"/>
                <a:ea typeface="Times New Roman" panose="02020603050405020304" pitchFamily="18" charset="0"/>
              </a:rPr>
              <a:t>E-Ration shop is a Government-backed entity which would sell ration products online. It mainly focuses on providing rations at the </a:t>
            </a:r>
            <a:r>
              <a:rPr lang="en-US" dirty="0" err="1">
                <a:solidFill>
                  <a:schemeClr val="tx1"/>
                </a:solidFill>
                <a:effectLst/>
                <a:latin typeface="Trebuchet MS" panose="020B0603020202020204" pitchFamily="34" charset="0"/>
                <a:ea typeface="Times New Roman" panose="02020603050405020304" pitchFamily="18" charset="0"/>
              </a:rPr>
              <a:t>availers</a:t>
            </a:r>
            <a:r>
              <a:rPr lang="en-US" dirty="0">
                <a:solidFill>
                  <a:schemeClr val="tx1"/>
                </a:solidFill>
                <a:effectLst/>
                <a:latin typeface="Trebuchet MS" panose="020B0603020202020204" pitchFamily="34" charset="0"/>
                <a:ea typeface="Times New Roman" panose="02020603050405020304" pitchFamily="18" charset="0"/>
              </a:rPr>
              <a:t>’ doorstep without much hassle along with proper and transparent stock keeping as the goods are directly shipped from </a:t>
            </a:r>
            <a:r>
              <a:rPr lang="en-US" dirty="0" err="1">
                <a:solidFill>
                  <a:schemeClr val="tx1"/>
                </a:solidFill>
                <a:effectLst/>
                <a:latin typeface="Trebuchet MS" panose="020B0603020202020204" pitchFamily="34" charset="0"/>
                <a:ea typeface="Times New Roman" panose="02020603050405020304" pitchFamily="18" charset="0"/>
              </a:rPr>
              <a:t>godowns</a:t>
            </a:r>
            <a:r>
              <a:rPr lang="en-US" dirty="0">
                <a:solidFill>
                  <a:schemeClr val="tx1"/>
                </a:solidFill>
                <a:effectLst/>
                <a:latin typeface="Trebuchet MS" panose="020B0603020202020204" pitchFamily="34" charset="0"/>
                <a:ea typeface="Times New Roman" panose="02020603050405020304" pitchFamily="18" charset="0"/>
              </a:rPr>
              <a:t> to the customers’ doorstep.</a:t>
            </a:r>
          </a:p>
          <a:p>
            <a:pPr algn="just">
              <a:buFont typeface="Wingdings" panose="05000000000000000000" pitchFamily="2" charset="2"/>
              <a:buChar char="Ø"/>
            </a:pPr>
            <a:r>
              <a:rPr lang="en-US" dirty="0">
                <a:solidFill>
                  <a:schemeClr val="tx1"/>
                </a:solidFill>
                <a:effectLst/>
                <a:latin typeface="Trebuchet MS" panose="020B0603020202020204" pitchFamily="34" charset="0"/>
                <a:ea typeface="Times New Roman" panose="02020603050405020304" pitchFamily="18" charset="0"/>
              </a:rPr>
              <a:t>At the moment there is no online system being implemented to further supervise the process of monthly rations and without an online solution the customers are faced with the problem of waiting in long queues, bargaining and some non-suspecting </a:t>
            </a:r>
            <a:r>
              <a:rPr lang="en-US" dirty="0" err="1">
                <a:solidFill>
                  <a:schemeClr val="tx1"/>
                </a:solidFill>
                <a:effectLst/>
                <a:latin typeface="Trebuchet MS" panose="020B0603020202020204" pitchFamily="34" charset="0"/>
                <a:ea typeface="Times New Roman" panose="02020603050405020304" pitchFamily="18" charset="0"/>
              </a:rPr>
              <a:t>rationers</a:t>
            </a:r>
            <a:r>
              <a:rPr lang="en-US" dirty="0">
                <a:solidFill>
                  <a:schemeClr val="tx1"/>
                </a:solidFill>
                <a:effectLst/>
                <a:latin typeface="Trebuchet MS" panose="020B0603020202020204" pitchFamily="34" charset="0"/>
                <a:ea typeface="Times New Roman" panose="02020603050405020304" pitchFamily="18" charset="0"/>
              </a:rPr>
              <a:t> being cheated by the shop owner .</a:t>
            </a:r>
          </a:p>
          <a:p>
            <a:pPr algn="just">
              <a:buFont typeface="Wingdings" panose="05000000000000000000" pitchFamily="2" charset="2"/>
              <a:buChar char="Ø"/>
            </a:pPr>
            <a:r>
              <a:rPr lang="en-US" dirty="0">
                <a:solidFill>
                  <a:schemeClr val="tx1"/>
                </a:solidFill>
                <a:effectLst/>
                <a:latin typeface="Trebuchet MS" panose="020B0603020202020204" pitchFamily="34" charset="0"/>
                <a:ea typeface="Times New Roman" panose="02020603050405020304" pitchFamily="18" charset="0"/>
              </a:rPr>
              <a:t> Implementing an online shop system would greatly benefit the Government as well as the customer by maintaining full transparency of the items available and their quantities. </a:t>
            </a:r>
            <a:endParaRPr lang="en-IN"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48167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1484311" y="685801"/>
            <a:ext cx="10018713" cy="988454"/>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chemeClr val="accent1"/>
              </a:buClr>
              <a:buSzPts val="3600"/>
              <a:buFont typeface="Trebuchet MS"/>
              <a:buNone/>
            </a:pPr>
            <a:r>
              <a:rPr lang="en-IN" dirty="0"/>
              <a:t>Issues faced by the public	</a:t>
            </a:r>
            <a:endParaRPr dirty="0"/>
          </a:p>
        </p:txBody>
      </p:sp>
      <p:sp>
        <p:nvSpPr>
          <p:cNvPr id="150" name="Google Shape;150;p2"/>
          <p:cNvSpPr txBox="1">
            <a:spLocks noGrp="1"/>
          </p:cNvSpPr>
          <p:nvPr>
            <p:ph idx="1"/>
          </p:nvPr>
        </p:nvSpPr>
        <p:spPr>
          <a:xfrm>
            <a:off x="1484310" y="1674255"/>
            <a:ext cx="10018713" cy="4369929"/>
          </a:xfrm>
          <a:prstGeom prst="rect">
            <a:avLst/>
          </a:prstGeom>
          <a:noFill/>
          <a:ln>
            <a:noFill/>
          </a:ln>
        </p:spPr>
        <p:txBody>
          <a:bodyPr spcFirstLastPara="1" wrap="square" lIns="91425" tIns="45700" rIns="91425" bIns="45700" anchor="t" anchorCtr="0">
            <a:normAutofit fontScale="92500" lnSpcReduction="10000"/>
          </a:bodyPr>
          <a:lstStyle/>
          <a:p>
            <a:pPr lvl="0" algn="just" rtl="0">
              <a:spcBef>
                <a:spcPts val="0"/>
              </a:spcBef>
              <a:spcAft>
                <a:spcPts val="0"/>
              </a:spcAft>
              <a:buSzPts val="1440"/>
              <a:buFont typeface="Wingdings" panose="05000000000000000000" pitchFamily="2" charset="2"/>
              <a:buChar char="Ø"/>
            </a:pPr>
            <a:r>
              <a:rPr lang="en-IN" sz="3200" dirty="0"/>
              <a:t>The task of availing rations from the ration shop is long and tedious. People must wait in long lines to get their rations and sometimes by the time they get their products the shop closes.</a:t>
            </a:r>
            <a:endParaRPr sz="3200" dirty="0"/>
          </a:p>
          <a:p>
            <a:pPr lvl="0" algn="just" rtl="0">
              <a:spcBef>
                <a:spcPts val="1000"/>
              </a:spcBef>
              <a:spcAft>
                <a:spcPts val="0"/>
              </a:spcAft>
              <a:buSzPts val="1440"/>
              <a:buFont typeface="Wingdings" panose="05000000000000000000" pitchFamily="2" charset="2"/>
              <a:buChar char="Ø"/>
            </a:pPr>
            <a:r>
              <a:rPr lang="en-IN" sz="3200" dirty="0"/>
              <a:t>Ration shop owners sometimes sell poor quality grains to </a:t>
            </a:r>
            <a:r>
              <a:rPr lang="en-IN" sz="3200"/>
              <a:t>unsuspecting customers at </a:t>
            </a:r>
            <a:r>
              <a:rPr lang="en-IN" sz="3200" dirty="0"/>
              <a:t>their shops which lead to health issues and various </a:t>
            </a:r>
            <a:r>
              <a:rPr lang="en-IN" sz="3200"/>
              <a:t>other problems.</a:t>
            </a:r>
            <a:endParaRPr sz="3200" dirty="0"/>
          </a:p>
          <a:p>
            <a:pPr lvl="0" algn="just" rtl="0">
              <a:spcBef>
                <a:spcPts val="1000"/>
              </a:spcBef>
              <a:spcAft>
                <a:spcPts val="0"/>
              </a:spcAft>
              <a:buSzPts val="1440"/>
              <a:buFont typeface="Wingdings" panose="05000000000000000000" pitchFamily="2" charset="2"/>
              <a:buChar char="Ø"/>
            </a:pPr>
            <a:r>
              <a:rPr lang="en-IN" sz="3200" dirty="0"/>
              <a:t>Most ration shops are opened at irregular times creating problems for the people especially the working class.</a:t>
            </a:r>
            <a:endParaRPr sz="3200" dirty="0"/>
          </a:p>
          <a:p>
            <a:pPr lvl="0" algn="just" rtl="0">
              <a:spcBef>
                <a:spcPts val="1000"/>
              </a:spcBef>
              <a:spcAft>
                <a:spcPts val="0"/>
              </a:spcAft>
              <a:buSzPts val="1440"/>
              <a:buFont typeface="Wingdings" panose="05000000000000000000" pitchFamily="2" charset="2"/>
              <a:buChar char="Ø"/>
            </a:pPr>
            <a:endParaRPr sz="3200" dirty="0"/>
          </a:p>
          <a:p>
            <a:pPr marL="377191" lvl="0" indent="-285750" algn="just" rtl="0">
              <a:spcBef>
                <a:spcPts val="1000"/>
              </a:spcBef>
              <a:spcAft>
                <a:spcPts val="0"/>
              </a:spcAft>
              <a:buSzPts val="1440"/>
              <a:buFont typeface="Wingdings" panose="05000000000000000000" pitchFamily="2" charset="2"/>
              <a:buChar char="Ø"/>
            </a:pP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1484310" y="621406"/>
            <a:ext cx="10018713" cy="1310425"/>
          </a:xfrm>
        </p:spPr>
        <p:txBody>
          <a:bodyPr/>
          <a:lstStyle/>
          <a:p>
            <a:pPr lvl="0"/>
            <a:r>
              <a:rPr lang="en-IN" dirty="0"/>
              <a:t>Main Objective	</a:t>
            </a:r>
          </a:p>
        </p:txBody>
      </p:sp>
      <p:sp>
        <p:nvSpPr>
          <p:cNvPr id="156" name="Google Shape;156;p3"/>
          <p:cNvSpPr txBox="1">
            <a:spLocks noGrp="1"/>
          </p:cNvSpPr>
          <p:nvPr>
            <p:ph idx="1"/>
          </p:nvPr>
        </p:nvSpPr>
        <p:spPr>
          <a:xfrm>
            <a:off x="1484310" y="1764407"/>
            <a:ext cx="10018713" cy="4026794"/>
          </a:xfrm>
        </p:spPr>
        <p:txBody>
          <a:bodyPr>
            <a:normAutofit lnSpcReduction="10000"/>
          </a:bodyPr>
          <a:lstStyle/>
          <a:p>
            <a:pPr lvl="0" algn="just"/>
            <a:r>
              <a:rPr lang="en-US" dirty="0"/>
              <a:t>To provide a simple and easy interface to the customer to access and order the required rations at the comfort of their own homes</a:t>
            </a:r>
          </a:p>
          <a:p>
            <a:pPr lvl="0" algn="just"/>
            <a:r>
              <a:rPr lang="en-US" dirty="0"/>
              <a:t>The E-Ration shop can be accessed at anytime of the month, without any need of any human  participation in the ration shop.</a:t>
            </a:r>
          </a:p>
          <a:p>
            <a:pPr lvl="0" algn="just"/>
            <a:r>
              <a:rPr lang="en-US" dirty="0"/>
              <a:t>Implementation of this Application will terminate almost all malpractices carried out in the ration shop including:</a:t>
            </a:r>
          </a:p>
          <a:p>
            <a:pPr marL="0" lvl="0" indent="0" algn="just">
              <a:buNone/>
            </a:pPr>
            <a:r>
              <a:rPr lang="en-US" dirty="0"/>
              <a:t>                   1. Wrong or inaccurate weight of items being sold</a:t>
            </a:r>
          </a:p>
          <a:p>
            <a:pPr marL="0" lvl="0" indent="0" algn="just">
              <a:buNone/>
            </a:pPr>
            <a:r>
              <a:rPr lang="en-US" dirty="0"/>
              <a:t>                   2. Low quality grains being sold</a:t>
            </a:r>
          </a:p>
          <a:p>
            <a:pPr marL="0" lvl="0" indent="0" algn="just">
              <a:buNone/>
            </a:pPr>
            <a:r>
              <a:rPr lang="en-US" dirty="0"/>
              <a:t>                   3. Incorrect data entries without customers knowledge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1484310" y="230211"/>
            <a:ext cx="10018713" cy="911180"/>
          </a:xfrm>
        </p:spPr>
        <p:txBody>
          <a:bodyPr/>
          <a:lstStyle/>
          <a:p>
            <a:pPr lvl="0"/>
            <a:r>
              <a:rPr lang="en-US" dirty="0"/>
              <a:t>Flow of Webpages</a:t>
            </a:r>
            <a:endParaRPr lang="en-IN" dirty="0"/>
          </a:p>
        </p:txBody>
      </p:sp>
      <p:sp>
        <p:nvSpPr>
          <p:cNvPr id="174" name="Google Shape;174;p6"/>
          <p:cNvSpPr txBox="1">
            <a:spLocks noGrp="1"/>
          </p:cNvSpPr>
          <p:nvPr>
            <p:ph sz="half" idx="1"/>
          </p:nvPr>
        </p:nvSpPr>
        <p:spPr>
          <a:xfrm>
            <a:off x="2325866" y="1141390"/>
            <a:ext cx="4895055" cy="5261019"/>
          </a:xfrm>
        </p:spPr>
        <p:txBody>
          <a:bodyPr>
            <a:normAutofit fontScale="85000" lnSpcReduction="20000"/>
          </a:bodyPr>
          <a:lstStyle/>
          <a:p>
            <a:pPr marL="0" lvl="0" indent="0">
              <a:buNone/>
            </a:pPr>
            <a:r>
              <a:rPr lang="en-US" b="1" dirty="0"/>
              <a:t>Government Admin</a:t>
            </a:r>
          </a:p>
          <a:p>
            <a:pPr lvl="0"/>
            <a:r>
              <a:rPr lang="en-US" dirty="0"/>
              <a:t>Login</a:t>
            </a:r>
          </a:p>
          <a:p>
            <a:pPr lvl="0"/>
            <a:r>
              <a:rPr lang="en-US" dirty="0"/>
              <a:t>Manage ration shop details</a:t>
            </a:r>
          </a:p>
          <a:p>
            <a:pPr lvl="0"/>
            <a:r>
              <a:rPr lang="en-US" dirty="0"/>
              <a:t>Manage product report</a:t>
            </a:r>
          </a:p>
          <a:p>
            <a:pPr lvl="0"/>
            <a:r>
              <a:rPr lang="en-US" dirty="0"/>
              <a:t>Manage customer report</a:t>
            </a:r>
          </a:p>
          <a:p>
            <a:pPr lvl="0"/>
            <a:r>
              <a:rPr lang="en-US" dirty="0"/>
              <a:t>Manage supplier details</a:t>
            </a:r>
          </a:p>
          <a:p>
            <a:pPr lvl="0"/>
            <a:r>
              <a:rPr lang="en-US" dirty="0"/>
              <a:t>Manage ration shop administrator</a:t>
            </a:r>
          </a:p>
          <a:p>
            <a:pPr lvl="0"/>
            <a:endParaRPr lang="en-US" dirty="0"/>
          </a:p>
          <a:p>
            <a:pPr marL="0" lvl="0" indent="0">
              <a:buNone/>
            </a:pPr>
            <a:r>
              <a:rPr lang="en-US" b="1" dirty="0"/>
              <a:t>Ration Shop Admin</a:t>
            </a:r>
          </a:p>
          <a:p>
            <a:pPr lvl="0"/>
            <a:r>
              <a:rPr lang="en-US" dirty="0"/>
              <a:t>Login</a:t>
            </a:r>
          </a:p>
          <a:p>
            <a:pPr lvl="0"/>
            <a:r>
              <a:rPr lang="en-US" dirty="0"/>
              <a:t>Manage profile</a:t>
            </a:r>
          </a:p>
          <a:p>
            <a:pPr lvl="0"/>
            <a:r>
              <a:rPr lang="en-US" dirty="0"/>
              <a:t>Manage customer details</a:t>
            </a:r>
          </a:p>
          <a:p>
            <a:pPr lvl="0"/>
            <a:r>
              <a:rPr lang="en-US" dirty="0"/>
              <a:t>Stock management</a:t>
            </a:r>
          </a:p>
          <a:p>
            <a:pPr lvl="0"/>
            <a:r>
              <a:rPr lang="en-US" dirty="0"/>
              <a:t>Manage ration shop details</a:t>
            </a:r>
          </a:p>
          <a:p>
            <a:pPr lvl="0"/>
            <a:r>
              <a:rPr lang="en-US" dirty="0"/>
              <a:t>Manage order details</a:t>
            </a:r>
          </a:p>
          <a:p>
            <a:pPr lvl="0"/>
            <a:r>
              <a:rPr lang="en-US" dirty="0"/>
              <a:t>Manage products</a:t>
            </a:r>
          </a:p>
          <a:p>
            <a:pPr lvl="0"/>
            <a:r>
              <a:rPr lang="en-US" dirty="0"/>
              <a:t>Manage suppliers</a:t>
            </a:r>
          </a:p>
        </p:txBody>
      </p:sp>
      <p:sp>
        <p:nvSpPr>
          <p:cNvPr id="175" name="Google Shape;175;p6"/>
          <p:cNvSpPr txBox="1">
            <a:spLocks noGrp="1"/>
          </p:cNvSpPr>
          <p:nvPr>
            <p:ph sz="half" idx="2"/>
          </p:nvPr>
        </p:nvSpPr>
        <p:spPr>
          <a:xfrm>
            <a:off x="6493666" y="230210"/>
            <a:ext cx="4895056" cy="6172199"/>
          </a:xfrm>
        </p:spPr>
        <p:txBody>
          <a:bodyPr>
            <a:normAutofit fontScale="85000" lnSpcReduction="20000"/>
          </a:bodyPr>
          <a:lstStyle/>
          <a:p>
            <a:pPr marL="0" lvl="0" indent="0">
              <a:buNone/>
            </a:pPr>
            <a:r>
              <a:rPr lang="en-US" b="1" dirty="0"/>
              <a:t>Delivery Team</a:t>
            </a:r>
          </a:p>
          <a:p>
            <a:pPr lvl="0"/>
            <a:r>
              <a:rPr lang="en-US" dirty="0"/>
              <a:t>Login</a:t>
            </a:r>
          </a:p>
          <a:p>
            <a:pPr lvl="0"/>
            <a:r>
              <a:rPr lang="en-US" dirty="0"/>
              <a:t>Register </a:t>
            </a:r>
          </a:p>
          <a:p>
            <a:pPr lvl="0"/>
            <a:r>
              <a:rPr lang="en-US" dirty="0"/>
              <a:t>Manage order details</a:t>
            </a:r>
          </a:p>
          <a:p>
            <a:pPr lvl="0"/>
            <a:r>
              <a:rPr lang="en-US" dirty="0"/>
              <a:t>Delivery status management</a:t>
            </a:r>
          </a:p>
          <a:p>
            <a:pPr lvl="0"/>
            <a:r>
              <a:rPr lang="en-US" dirty="0"/>
              <a:t>Manage profile</a:t>
            </a:r>
          </a:p>
          <a:p>
            <a:pPr lvl="0"/>
            <a:endParaRPr lang="en-US" dirty="0"/>
          </a:p>
          <a:p>
            <a:pPr marL="0" lvl="0" indent="0">
              <a:buNone/>
            </a:pPr>
            <a:r>
              <a:rPr lang="en-US" b="1" dirty="0"/>
              <a:t>Customer</a:t>
            </a:r>
          </a:p>
          <a:p>
            <a:pPr lvl="0"/>
            <a:r>
              <a:rPr lang="en-US" dirty="0"/>
              <a:t>Login</a:t>
            </a:r>
          </a:p>
          <a:p>
            <a:pPr lvl="0"/>
            <a:r>
              <a:rPr lang="en-US" dirty="0"/>
              <a:t>View product</a:t>
            </a:r>
          </a:p>
          <a:p>
            <a:pPr lvl="0"/>
            <a:r>
              <a:rPr lang="en-US" dirty="0"/>
              <a:t>View purchased product </a:t>
            </a:r>
          </a:p>
          <a:p>
            <a:pPr lvl="0"/>
            <a:r>
              <a:rPr lang="en-US" dirty="0"/>
              <a:t>Payment</a:t>
            </a:r>
          </a:p>
          <a:p>
            <a:pPr lvl="0"/>
            <a:r>
              <a:rPr lang="en-US" dirty="0"/>
              <a:t>Manage profile</a:t>
            </a:r>
          </a:p>
          <a:p>
            <a:pPr lvl="0"/>
            <a:r>
              <a:rPr lang="en-US" dirty="0"/>
              <a:t>Message/ Suggestion</a:t>
            </a:r>
          </a:p>
        </p:txBody>
      </p:sp>
    </p:spTree>
    <p:extLst>
      <p:ext uri="{BB962C8B-B14F-4D97-AF65-F5344CB8AC3E}">
        <p14:creationId xmlns:p14="http://schemas.microsoft.com/office/powerpoint/2010/main" val="306563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16E8-DD9C-EA28-10DA-5ED5DB14F197}"/>
              </a:ext>
            </a:extLst>
          </p:cNvPr>
          <p:cNvSpPr>
            <a:spLocks noGrp="1"/>
          </p:cNvSpPr>
          <p:nvPr>
            <p:ph type="title"/>
          </p:nvPr>
        </p:nvSpPr>
        <p:spPr>
          <a:xfrm>
            <a:off x="1484311" y="685800"/>
            <a:ext cx="10018713" cy="962025"/>
          </a:xfrm>
        </p:spPr>
        <p:txBody>
          <a:bodyPr/>
          <a:lstStyle/>
          <a:p>
            <a:r>
              <a:rPr lang="en-US" dirty="0"/>
              <a:t>Dependencies used</a:t>
            </a:r>
            <a:endParaRPr lang="en-IN" dirty="0"/>
          </a:p>
        </p:txBody>
      </p:sp>
      <p:sp>
        <p:nvSpPr>
          <p:cNvPr id="3" name="Content Placeholder 2">
            <a:extLst>
              <a:ext uri="{FF2B5EF4-FFF2-40B4-BE49-F238E27FC236}">
                <a16:creationId xmlns:a16="http://schemas.microsoft.com/office/drawing/2014/main" id="{01C0337D-EE86-81FE-B7F8-2FBA031AA83D}"/>
              </a:ext>
            </a:extLst>
          </p:cNvPr>
          <p:cNvSpPr>
            <a:spLocks noGrp="1"/>
          </p:cNvSpPr>
          <p:nvPr>
            <p:ph sz="half" idx="1"/>
          </p:nvPr>
        </p:nvSpPr>
        <p:spPr>
          <a:xfrm>
            <a:off x="1484312" y="1714501"/>
            <a:ext cx="4895055" cy="4076700"/>
          </a:xfrm>
        </p:spPr>
        <p:txBody>
          <a:bodyPr>
            <a:normAutofit/>
          </a:bodyPr>
          <a:lstStyle/>
          <a:p>
            <a:pPr marL="0" indent="0" algn="l">
              <a:buNone/>
            </a:pPr>
            <a:r>
              <a:rPr lang="en-US" sz="2400" b="1" dirty="0">
                <a:effectLst/>
                <a:latin typeface="Times New Roman" panose="02020603050405020304" pitchFamily="18" charset="0"/>
                <a:ea typeface="Times New Roman" panose="02020603050405020304" pitchFamily="18" charset="0"/>
              </a:rPr>
              <a:t>Software Requirements</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HTML </a:t>
            </a:r>
            <a:r>
              <a:rPr lang="en-IN" sz="2400" dirty="0">
                <a:latin typeface="Times New Roman" panose="02020603050405020304" pitchFamily="18" charset="0"/>
                <a:ea typeface="Times New Roman" panose="02020603050405020304" pitchFamily="18" charset="0"/>
              </a:rPr>
              <a:t>&amp; CSS</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Java Script</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MySQL</a:t>
            </a: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IDE: Visual Studio Code</a:t>
            </a: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Operating System: Windows</a:t>
            </a:r>
            <a:endParaRPr lang="en-IN" sz="2400" dirty="0">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2FC448D1-2F2B-5448-CC53-54F15B72EC5D}"/>
              </a:ext>
            </a:extLst>
          </p:cNvPr>
          <p:cNvSpPr>
            <a:spLocks noGrp="1"/>
          </p:cNvSpPr>
          <p:nvPr>
            <p:ph sz="half" idx="2"/>
          </p:nvPr>
        </p:nvSpPr>
        <p:spPr>
          <a:xfrm>
            <a:off x="6493667" y="2047875"/>
            <a:ext cx="4895056" cy="4143375"/>
          </a:xfrm>
        </p:spPr>
        <p:txBody>
          <a:bodyPr>
            <a:normAutofit/>
          </a:bodyPr>
          <a:lstStyle/>
          <a:p>
            <a:pPr marL="0" indent="0" algn="l">
              <a:buNone/>
            </a:pPr>
            <a:r>
              <a:rPr lang="en-US" sz="2400" b="1" dirty="0">
                <a:effectLst/>
                <a:latin typeface="Times New Roman" panose="02020603050405020304" pitchFamily="18" charset="0"/>
                <a:ea typeface="Times New Roman" panose="02020603050405020304" pitchFamily="18" charset="0"/>
              </a:rPr>
              <a:t>Hardware Requirements</a:t>
            </a:r>
            <a:endParaRPr lang="en-IN" sz="2400" b="1"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Hard Disk: 120 GB.</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Monitor: 15’’ LED</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Input Devices: Keyboard, Mouse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Ram: 4 GB.</a:t>
            </a:r>
            <a:endParaRPr lang="en-IN" sz="2400" dirty="0">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Any smart device that contains a Web Browser</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222353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B8C-618E-C24B-3295-41EE487EB045}"/>
              </a:ext>
            </a:extLst>
          </p:cNvPr>
          <p:cNvSpPr>
            <a:spLocks noGrp="1"/>
          </p:cNvSpPr>
          <p:nvPr>
            <p:ph type="title"/>
          </p:nvPr>
        </p:nvSpPr>
        <p:spPr>
          <a:xfrm>
            <a:off x="1484311" y="685801"/>
            <a:ext cx="10018713" cy="846782"/>
          </a:xfrm>
        </p:spPr>
        <p:txBody>
          <a:bodyPr/>
          <a:lstStyle/>
          <a:p>
            <a:r>
              <a:rPr lang="en-IN" dirty="0"/>
              <a:t>SIMULATION RESULTS</a:t>
            </a:r>
          </a:p>
        </p:txBody>
      </p:sp>
      <p:pic>
        <p:nvPicPr>
          <p:cNvPr id="14" name="Content Placeholder 13">
            <a:extLst>
              <a:ext uri="{FF2B5EF4-FFF2-40B4-BE49-F238E27FC236}">
                <a16:creationId xmlns:a16="http://schemas.microsoft.com/office/drawing/2014/main" id="{82925CF4-56FE-3693-0D51-322E670E26DB}"/>
              </a:ext>
            </a:extLst>
          </p:cNvPr>
          <p:cNvPicPr>
            <a:picLocks noGrp="1" noChangeAspect="1"/>
          </p:cNvPicPr>
          <p:nvPr>
            <p:ph idx="1"/>
          </p:nvPr>
        </p:nvPicPr>
        <p:blipFill>
          <a:blip r:embed="rId2"/>
          <a:stretch>
            <a:fillRect/>
          </a:stretch>
        </p:blipFill>
        <p:spPr>
          <a:xfrm>
            <a:off x="6682920" y="2206578"/>
            <a:ext cx="4820104" cy="4258617"/>
          </a:xfrm>
        </p:spPr>
      </p:pic>
      <p:pic>
        <p:nvPicPr>
          <p:cNvPr id="7" name="Picture 6">
            <a:extLst>
              <a:ext uri="{FF2B5EF4-FFF2-40B4-BE49-F238E27FC236}">
                <a16:creationId xmlns:a16="http://schemas.microsoft.com/office/drawing/2014/main" id="{9F87FA30-0627-19A9-E35F-814C6924971C}"/>
              </a:ext>
            </a:extLst>
          </p:cNvPr>
          <p:cNvPicPr>
            <a:picLocks noChangeAspect="1"/>
          </p:cNvPicPr>
          <p:nvPr/>
        </p:nvPicPr>
        <p:blipFill>
          <a:blip r:embed="rId3"/>
          <a:stretch>
            <a:fillRect/>
          </a:stretch>
        </p:blipFill>
        <p:spPr>
          <a:xfrm>
            <a:off x="1510160" y="2206578"/>
            <a:ext cx="4983507" cy="3352801"/>
          </a:xfrm>
          <a:prstGeom prst="rect">
            <a:avLst/>
          </a:prstGeom>
        </p:spPr>
      </p:pic>
    </p:spTree>
    <p:extLst>
      <p:ext uri="{BB962C8B-B14F-4D97-AF65-F5344CB8AC3E}">
        <p14:creationId xmlns:p14="http://schemas.microsoft.com/office/powerpoint/2010/main" val="83621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76B2F2-32D8-FED7-60B9-F555CAB3A34A}"/>
              </a:ext>
            </a:extLst>
          </p:cNvPr>
          <p:cNvPicPr>
            <a:picLocks noChangeAspect="1"/>
          </p:cNvPicPr>
          <p:nvPr/>
        </p:nvPicPr>
        <p:blipFill>
          <a:blip r:embed="rId2"/>
          <a:stretch>
            <a:fillRect/>
          </a:stretch>
        </p:blipFill>
        <p:spPr>
          <a:xfrm>
            <a:off x="6658377" y="1355962"/>
            <a:ext cx="5307917" cy="4153216"/>
          </a:xfrm>
          <a:prstGeom prst="rect">
            <a:avLst/>
          </a:prstGeom>
        </p:spPr>
      </p:pic>
      <p:pic>
        <p:nvPicPr>
          <p:cNvPr id="6" name="Picture 5">
            <a:extLst>
              <a:ext uri="{FF2B5EF4-FFF2-40B4-BE49-F238E27FC236}">
                <a16:creationId xmlns:a16="http://schemas.microsoft.com/office/drawing/2014/main" id="{D12CF5CC-BE59-D17F-8EC8-37CDD41BA287}"/>
              </a:ext>
            </a:extLst>
          </p:cNvPr>
          <p:cNvPicPr>
            <a:picLocks noChangeAspect="1"/>
          </p:cNvPicPr>
          <p:nvPr/>
        </p:nvPicPr>
        <p:blipFill>
          <a:blip r:embed="rId3"/>
          <a:stretch>
            <a:fillRect/>
          </a:stretch>
        </p:blipFill>
        <p:spPr>
          <a:xfrm>
            <a:off x="1544249" y="1355962"/>
            <a:ext cx="4920945" cy="3048614"/>
          </a:xfrm>
          <a:prstGeom prst="rect">
            <a:avLst/>
          </a:prstGeom>
        </p:spPr>
      </p:pic>
    </p:spTree>
    <p:extLst>
      <p:ext uri="{BB962C8B-B14F-4D97-AF65-F5344CB8AC3E}">
        <p14:creationId xmlns:p14="http://schemas.microsoft.com/office/powerpoint/2010/main" val="374423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fdbfdbc2f_3_0"/>
          <p:cNvSpPr txBox="1">
            <a:spLocks noGrp="1"/>
          </p:cNvSpPr>
          <p:nvPr>
            <p:ph type="title"/>
          </p:nvPr>
        </p:nvSpPr>
        <p:spPr/>
        <p:txBody>
          <a:bodyPr/>
          <a:lstStyle/>
          <a:p>
            <a:pPr lvl="0"/>
            <a:r>
              <a:rPr lang="en-IN" dirty="0"/>
              <a:t>CONCLUSION</a:t>
            </a:r>
          </a:p>
        </p:txBody>
      </p:sp>
      <p:sp>
        <p:nvSpPr>
          <p:cNvPr id="181" name="Google Shape;181;g11fdbfdbc2f_3_0"/>
          <p:cNvSpPr txBox="1">
            <a:spLocks noGrp="1"/>
          </p:cNvSpPr>
          <p:nvPr>
            <p:ph idx="1"/>
          </p:nvPr>
        </p:nvSpPr>
        <p:spPr/>
        <p:txBody>
          <a:bodyPr>
            <a:normAutofit lnSpcReduction="10000"/>
          </a:bodyPr>
          <a:lstStyle/>
          <a:p>
            <a:pPr algn="just"/>
            <a:r>
              <a:rPr lang="en-US" dirty="0"/>
              <a:t>Here conclude, this ration shop management system is developed for the ease and usability of the user in purchasing monthly rations via an online platform. </a:t>
            </a:r>
          </a:p>
          <a:p>
            <a:pPr algn="just"/>
            <a:r>
              <a:rPr lang="en-US" dirty="0"/>
              <a:t>This online system would allow multiple transactions to take place and to be stored in a database which is then viewed by the administrator. </a:t>
            </a:r>
          </a:p>
          <a:p>
            <a:pPr algn="just"/>
            <a:r>
              <a:rPr lang="en-US" dirty="0"/>
              <a:t>Implementing this system almost entirely removes the need for physical strain on the body by going to ration shops as well as reduces strain on the dealers by implementing computer-based calculations and stock keeping.</a:t>
            </a:r>
          </a:p>
          <a:p>
            <a:pPr lvl="0"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104</TotalTime>
  <Words>549</Words>
  <Application>Microsoft Office PowerPoint</Application>
  <PresentationFormat>Widescreen</PresentationFormat>
  <Paragraphs>73</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Corbel</vt:lpstr>
      <vt:lpstr>Symbol</vt:lpstr>
      <vt:lpstr>Times New Roman</vt:lpstr>
      <vt:lpstr>Trebuchet MS</vt:lpstr>
      <vt:lpstr>Wingdings</vt:lpstr>
      <vt:lpstr>Parallax</vt:lpstr>
      <vt:lpstr>E-Ration Shop</vt:lpstr>
      <vt:lpstr>ABSTRACT</vt:lpstr>
      <vt:lpstr>Issues faced by the public </vt:lpstr>
      <vt:lpstr>Main Objective </vt:lpstr>
      <vt:lpstr>Flow of Webpages</vt:lpstr>
      <vt:lpstr>Dependencies used</vt:lpstr>
      <vt:lpstr>SIMULATION RESULTS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Ration Shop</dc:title>
  <dc:creator>jonathan rao</dc:creator>
  <cp:lastModifiedBy>jonathan rao</cp:lastModifiedBy>
  <cp:revision>2</cp:revision>
  <dcterms:created xsi:type="dcterms:W3CDTF">2022-06-15T14:43:23Z</dcterms:created>
  <dcterms:modified xsi:type="dcterms:W3CDTF">2022-07-23T06:24:32Z</dcterms:modified>
</cp:coreProperties>
</file>