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76c66-a5b5-41ea-bbb3-9a4b4cf60810}">
          <p14:sldIdLst>
            <p14:sldId id="256"/>
            <p14:sldId id="257"/>
          </p14:sldIdLst>
        </p14:section>
        <p14:section name="Sección sin título" id="{6bfa90d1-9ab1-42dc-96aa-5142ab0da5a0}">
          <p14:sldIdLst>
            <p14:sldId id="258"/>
            <p14:sldId id="259"/>
            <p14:sldId id="26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3980" y="21590"/>
            <a:ext cx="9233535" cy="319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" y="3461385"/>
            <a:ext cx="7972425" cy="3276600"/>
          </a:xfrm>
          <a:prstGeom prst="rect">
            <a:avLst/>
          </a:prstGeom>
        </p:spPr>
      </p:pic>
      <p:sp>
        <p:nvSpPr>
          <p:cNvPr id="6" name="Óvalo 5"/>
          <p:cNvSpPr/>
          <p:nvPr/>
        </p:nvSpPr>
        <p:spPr>
          <a:xfrm>
            <a:off x="1313180" y="1823085"/>
            <a:ext cx="275590" cy="275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7" name="Óvalo 6"/>
          <p:cNvSpPr/>
          <p:nvPr/>
        </p:nvSpPr>
        <p:spPr>
          <a:xfrm>
            <a:off x="1313180" y="6311265"/>
            <a:ext cx="275590" cy="275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8" name="Óvalo 7"/>
          <p:cNvSpPr/>
          <p:nvPr/>
        </p:nvSpPr>
        <p:spPr>
          <a:xfrm>
            <a:off x="1313180" y="4679950"/>
            <a:ext cx="275590" cy="275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9" name="Óvalo 8"/>
          <p:cNvSpPr/>
          <p:nvPr/>
        </p:nvSpPr>
        <p:spPr>
          <a:xfrm>
            <a:off x="1313180" y="1482090"/>
            <a:ext cx="275590" cy="275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328930" y="-76200"/>
            <a:ext cx="10053320" cy="3176270"/>
          </a:xfrm>
          <a:prstGeom prst="rect">
            <a:avLst/>
          </a:prstGeom>
        </p:spPr>
      </p:pic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760" y="2973070"/>
            <a:ext cx="9206865" cy="3596005"/>
          </a:xfrm>
          <a:prstGeom prst="rect">
            <a:avLst/>
          </a:prstGeom>
        </p:spPr>
      </p:pic>
      <p:sp>
        <p:nvSpPr>
          <p:cNvPr id="8" name="Óvalo 7"/>
          <p:cNvSpPr/>
          <p:nvPr/>
        </p:nvSpPr>
        <p:spPr>
          <a:xfrm>
            <a:off x="1654175" y="1077595"/>
            <a:ext cx="275590" cy="275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9" name="Óvalo 8"/>
          <p:cNvSpPr/>
          <p:nvPr/>
        </p:nvSpPr>
        <p:spPr>
          <a:xfrm>
            <a:off x="1654175" y="1623695"/>
            <a:ext cx="275590" cy="275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095" y="-61595"/>
            <a:ext cx="6774180" cy="2611755"/>
          </a:xfrm>
          <a:prstGeom prst="rect">
            <a:avLst/>
          </a:prstGeom>
        </p:spPr>
      </p:pic>
      <p:pic>
        <p:nvPicPr>
          <p:cNvPr id="8" name="Marcador de posición de contenido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7255" y="167005"/>
            <a:ext cx="6221095" cy="28606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3027680"/>
            <a:ext cx="112871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3790" y="564515"/>
            <a:ext cx="8500745" cy="2655570"/>
          </a:xfrm>
          <a:prstGeom prst="rect">
            <a:avLst/>
          </a:prstGeom>
        </p:spPr>
      </p:pic>
      <p:pic>
        <p:nvPicPr>
          <p:cNvPr id="7" name="Marcador de posición de contenido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790" y="3416935"/>
            <a:ext cx="8909685" cy="2734310"/>
          </a:xfrm>
          <a:prstGeom prst="rect">
            <a:avLst/>
          </a:prstGeom>
        </p:spPr>
      </p:pic>
      <p:sp>
        <p:nvSpPr>
          <p:cNvPr id="11" name="Óvalo 10"/>
          <p:cNvSpPr/>
          <p:nvPr/>
        </p:nvSpPr>
        <p:spPr>
          <a:xfrm>
            <a:off x="3169920" y="1591310"/>
            <a:ext cx="422275" cy="4070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2" name="Óvalo 11"/>
          <p:cNvSpPr/>
          <p:nvPr/>
        </p:nvSpPr>
        <p:spPr>
          <a:xfrm>
            <a:off x="3169920" y="2280920"/>
            <a:ext cx="275590" cy="275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MX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1330" y="141605"/>
            <a:ext cx="11457940" cy="3374390"/>
          </a:xfrm>
          <a:prstGeom prst="rect">
            <a:avLst/>
          </a:prstGeom>
        </p:spPr>
      </p:pic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515" y="3556635"/>
            <a:ext cx="9591040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Marcador de posición de contenido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6250" y="701675"/>
            <a:ext cx="11358880" cy="2294255"/>
          </a:xfrm>
          <a:prstGeom prst="rect">
            <a:avLst/>
          </a:prstGeom>
        </p:spPr>
      </p:pic>
      <p:pic>
        <p:nvPicPr>
          <p:cNvPr id="10" name="Marcador de posición de contenido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710" y="3608070"/>
            <a:ext cx="11753850" cy="2364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Ezra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personal</cp:lastModifiedBy>
  <cp:revision>1</cp:revision>
  <dcterms:created xsi:type="dcterms:W3CDTF">2020-06-17T13:10:29Z</dcterms:created>
  <dcterms:modified xsi:type="dcterms:W3CDTF">2020-06-17T13:10:30Z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2058-11.2.0.9431</vt:lpwstr>
  </property>
</Properties>
</file>