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4" r:id="rId2"/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1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cola-1576796372140.azurewebsites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4D48D-225B-406A-959A-1DCF6627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2023" b="-1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3F2259-DD59-4C30-8420-BBCD6D53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85567" cy="1938889"/>
          </a:xfrm>
        </p:spPr>
        <p:txBody>
          <a:bodyPr anchor="b">
            <a:normAutofit/>
          </a:bodyPr>
          <a:lstStyle/>
          <a:p>
            <a:r>
              <a:rPr lang="pt-BR" sz="4800" dirty="0"/>
              <a:t>Criado por: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D38B1-28D1-4A3A-8991-2BD4B468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3232" y="2120359"/>
            <a:ext cx="6969741" cy="3021484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Lucas Pontes Carvalho </a:t>
            </a:r>
            <a:r>
              <a:rPr lang="pt-BR" sz="3200" b="1" dirty="0" err="1">
                <a:solidFill>
                  <a:schemeClr val="bg1"/>
                </a:solidFill>
              </a:rPr>
              <a:t>Alamino</a:t>
            </a:r>
            <a:r>
              <a:rPr lang="pt-BR" sz="3200" b="1" dirty="0">
                <a:solidFill>
                  <a:schemeClr val="bg1"/>
                </a:solidFill>
              </a:rPr>
              <a:t> 	RA: 7168190358-8</a:t>
            </a:r>
          </a:p>
          <a:p>
            <a:r>
              <a:rPr lang="pt-BR" sz="3200" b="1" dirty="0">
                <a:solidFill>
                  <a:schemeClr val="bg1"/>
                </a:solidFill>
              </a:rPr>
              <a:t>Jonathan Reis Marques Lobato 		RA: 7168190295-3</a:t>
            </a:r>
          </a:p>
          <a:p>
            <a:r>
              <a:rPr lang="pt-BR" sz="3200" b="1" dirty="0">
                <a:solidFill>
                  <a:schemeClr val="bg1"/>
                </a:solidFill>
              </a:rPr>
              <a:t>Paulo Cesar Bezerra da Silva 		RA: 7168190274-9</a:t>
            </a:r>
          </a:p>
        </p:txBody>
      </p:sp>
    </p:spTree>
    <p:extLst>
      <p:ext uri="{BB962C8B-B14F-4D97-AF65-F5344CB8AC3E}">
        <p14:creationId xmlns:p14="http://schemas.microsoft.com/office/powerpoint/2010/main" val="341314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4D48D-225B-406A-959A-1DCF6627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2023" b="-1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F2259-DD59-4C30-8420-BBCD6D53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74" y="2439095"/>
            <a:ext cx="4023360" cy="1670442"/>
          </a:xfrm>
        </p:spPr>
        <p:txBody>
          <a:bodyPr anchor="b">
            <a:normAutofit/>
          </a:bodyPr>
          <a:lstStyle/>
          <a:p>
            <a:r>
              <a:rPr lang="pt-BR" sz="4800" dirty="0"/>
              <a:t>Central do professor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1911DDB-7554-4F2E-8DDA-BEBA564DF63D}"/>
              </a:ext>
            </a:extLst>
          </p:cNvPr>
          <p:cNvPicPr/>
          <p:nvPr/>
        </p:nvPicPr>
        <p:blipFill rotWithShape="1">
          <a:blip r:embed="rId3"/>
          <a:srcRect l="28222" t="18866" r="26447" b="5009"/>
          <a:stretch/>
        </p:blipFill>
        <p:spPr bwMode="auto">
          <a:xfrm>
            <a:off x="5429916" y="625683"/>
            <a:ext cx="6281055" cy="5404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467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4D48D-225B-406A-959A-1DCF6627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2023" b="-1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3F2259-DD59-4C30-8420-BBCD6D53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822" y="1502798"/>
            <a:ext cx="4372315" cy="3370124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Diagrama de Classes</a:t>
            </a:r>
            <a:br>
              <a:rPr lang="pt-BR" dirty="0"/>
            </a:br>
            <a:endParaRPr lang="pt-BR" sz="4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BEAFA0-3822-4C41-AADD-665B37ADC4F7}"/>
              </a:ext>
            </a:extLst>
          </p:cNvPr>
          <p:cNvPicPr/>
          <p:nvPr/>
        </p:nvPicPr>
        <p:blipFill rotWithShape="1">
          <a:blip r:embed="rId3"/>
          <a:srcRect l="22530" t="16030" r="27903" b="6595"/>
          <a:stretch/>
        </p:blipFill>
        <p:spPr bwMode="auto">
          <a:xfrm>
            <a:off x="4998328" y="999460"/>
            <a:ext cx="7069625" cy="51248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15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4D48D-225B-406A-959A-1DCF6627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2023" b="-1"/>
          <a:stretch/>
        </p:blipFill>
        <p:spPr>
          <a:xfrm>
            <a:off x="4008475" y="10"/>
            <a:ext cx="8183526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3F2259-DD59-4C30-8420-BBCD6D53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42052"/>
            <a:ext cx="5976730" cy="3167270"/>
          </a:xfrm>
        </p:spPr>
        <p:txBody>
          <a:bodyPr anchor="b">
            <a:noAutofit/>
          </a:bodyPr>
          <a:lstStyle/>
          <a:p>
            <a:r>
              <a:rPr lang="pt-BR" sz="4400" dirty="0"/>
              <a:t>Cartões de responsabilidade </a:t>
            </a:r>
            <a:br>
              <a:rPr lang="pt-BR" sz="4400" dirty="0"/>
            </a:br>
            <a:r>
              <a:rPr lang="pt-BR" sz="4400" dirty="0"/>
              <a:t>de classe</a:t>
            </a:r>
            <a:br>
              <a:rPr lang="pt-BR" sz="5400" dirty="0"/>
            </a:br>
            <a:endParaRPr lang="pt-BR" sz="5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F0726-6D00-4D2B-BF80-B25740D38916}"/>
              </a:ext>
            </a:extLst>
          </p:cNvPr>
          <p:cNvPicPr/>
          <p:nvPr/>
        </p:nvPicPr>
        <p:blipFill rotWithShape="1">
          <a:blip r:embed="rId3"/>
          <a:srcRect l="25400" t="18204" r="2281" b="6332"/>
          <a:stretch/>
        </p:blipFill>
        <p:spPr bwMode="auto">
          <a:xfrm>
            <a:off x="5050466" y="1137684"/>
            <a:ext cx="6932428" cy="4752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23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F2259-DD59-4C30-8420-BBCD6D53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40" y="1086678"/>
            <a:ext cx="5443243" cy="3239819"/>
          </a:xfrm>
        </p:spPr>
        <p:txBody>
          <a:bodyPr anchor="b">
            <a:normAutofit/>
          </a:bodyPr>
          <a:lstStyle/>
          <a:p>
            <a:r>
              <a:rPr lang="pt-BR" sz="7200" dirty="0"/>
              <a:t>Tecnologias</a:t>
            </a:r>
            <a:r>
              <a:rPr lang="pt-BR" dirty="0"/>
              <a:t> utilizadas</a:t>
            </a:r>
            <a:endParaRPr lang="pt-BR" sz="48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552A701-8CCD-49C0-92A7-51F107B20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2023" b="-1"/>
          <a:stretch/>
        </p:blipFill>
        <p:spPr>
          <a:xfrm>
            <a:off x="4494439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pic>
        <p:nvPicPr>
          <p:cNvPr id="8" name="Imagem 7" descr="Imagem relacionada">
            <a:extLst>
              <a:ext uri="{FF2B5EF4-FFF2-40B4-BE49-F238E27FC236}">
                <a16:creationId xmlns:a16="http://schemas.microsoft.com/office/drawing/2014/main" id="{2ED69453-1F51-40A1-90EE-717DE7D531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356" y="154174"/>
            <a:ext cx="3200255" cy="192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Resultado de imagem para azure">
            <a:extLst>
              <a:ext uri="{FF2B5EF4-FFF2-40B4-BE49-F238E27FC236}">
                <a16:creationId xmlns:a16="http://schemas.microsoft.com/office/drawing/2014/main" id="{F05FE35A-7009-4976-830D-9BC45F0780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44" y="1774991"/>
            <a:ext cx="2987116" cy="186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Resultado de imagem para github">
            <a:extLst>
              <a:ext uri="{FF2B5EF4-FFF2-40B4-BE49-F238E27FC236}">
                <a16:creationId xmlns:a16="http://schemas.microsoft.com/office/drawing/2014/main" id="{0C5E81C5-AD1D-4CA9-8204-B0C0021B4A5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25" y="3246123"/>
            <a:ext cx="3302886" cy="192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C:\Users\paulo\AppData\Local\Microsoft\Windows\INetCache\Content.MSO\93B79A1B.tmp">
            <a:extLst>
              <a:ext uri="{FF2B5EF4-FFF2-40B4-BE49-F238E27FC236}">
                <a16:creationId xmlns:a16="http://schemas.microsoft.com/office/drawing/2014/main" id="{CD0547D0-96E5-4752-A7AE-C7D336457DC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43" y="4635569"/>
            <a:ext cx="2987115" cy="19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24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4D48D-225B-406A-959A-1DCF6627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2023" b="-1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3F2259-DD59-4C30-8420-BBCD6D53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85567" cy="3204134"/>
          </a:xfrm>
        </p:spPr>
        <p:txBody>
          <a:bodyPr anchor="b">
            <a:normAutofit/>
          </a:bodyPr>
          <a:lstStyle/>
          <a:p>
            <a:r>
              <a:rPr lang="pt-BR" sz="6600" dirty="0"/>
              <a:t>Descrição da 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D38B1-28D1-4A3A-8991-2BD4B468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410" y="1970696"/>
            <a:ext cx="5238964" cy="2733826"/>
          </a:xfrm>
        </p:spPr>
        <p:txBody>
          <a:bodyPr>
            <a:normAutofit lnSpcReduction="10000"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Um sistema de controle para professores, onde o mesmo tem o controle de matérias e notas de alunos 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8102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4D48D-225B-406A-959A-1DCF6627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2023" b="-1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3F2259-DD59-4C30-8420-BBCD6D53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90" y="1345279"/>
            <a:ext cx="4385567" cy="3204134"/>
          </a:xfrm>
        </p:spPr>
        <p:txBody>
          <a:bodyPr anchor="b">
            <a:noAutofit/>
          </a:bodyPr>
          <a:lstStyle/>
          <a:p>
            <a:r>
              <a:rPr lang="pt-BR" sz="6600" dirty="0"/>
              <a:t>Como acessar a 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D38B1-28D1-4A3A-8991-2BD4B468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2088" y="2500783"/>
            <a:ext cx="6824870" cy="1208141"/>
          </a:xfrm>
        </p:spPr>
        <p:txBody>
          <a:bodyPr>
            <a:normAutofit/>
          </a:bodyPr>
          <a:lstStyle/>
          <a:p>
            <a:r>
              <a:rPr lang="pt-BR" sz="2000" dirty="0">
                <a:hlinkClick r:id="rId3"/>
              </a:rPr>
              <a:t>https://escola-1576796372140.azurewebsites.net/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595439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Criado por:</vt:lpstr>
      <vt:lpstr>Central do professor </vt:lpstr>
      <vt:lpstr>Diagrama de Classes </vt:lpstr>
      <vt:lpstr>Cartões de responsabilidade  de classe </vt:lpstr>
      <vt:lpstr>Tecnologias utilizadas</vt:lpstr>
      <vt:lpstr>Descrição da solução</vt:lpstr>
      <vt:lpstr>Como acessar 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CESAR</dc:creator>
  <cp:lastModifiedBy>PAULO CESAR</cp:lastModifiedBy>
  <cp:revision>15</cp:revision>
  <dcterms:created xsi:type="dcterms:W3CDTF">2019-12-18T00:31:55Z</dcterms:created>
  <dcterms:modified xsi:type="dcterms:W3CDTF">2019-12-19T23:11:44Z</dcterms:modified>
</cp:coreProperties>
</file>