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45" d="100"/>
          <a:sy n="45" d="100"/>
        </p:scale>
        <p:origin x="11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VILLATTE" userId="8423db9df2d6922f" providerId="LiveId" clId="{32585AA1-ED60-428A-82F4-73BCA10212BA}"/>
    <pc:docChg chg="undo redo custSel addSld delSld modSld sldOrd">
      <pc:chgData name="Tom VILLATTE" userId="8423db9df2d6922f" providerId="LiveId" clId="{32585AA1-ED60-428A-82F4-73BCA10212BA}" dt="2024-10-31T15:16:45.430" v="1842" actId="20577"/>
      <pc:docMkLst>
        <pc:docMk/>
      </pc:docMkLst>
      <pc:sldChg chg="addSp delSp modSp del mod ord">
        <pc:chgData name="Tom VILLATTE" userId="8423db9df2d6922f" providerId="LiveId" clId="{32585AA1-ED60-428A-82F4-73BCA10212BA}" dt="2024-10-31T15:16:37.073" v="1841" actId="2696"/>
        <pc:sldMkLst>
          <pc:docMk/>
          <pc:sldMk cId="1847605922" sldId="256"/>
        </pc:sldMkLst>
        <pc:spChg chg="mod">
          <ac:chgData name="Tom VILLATTE" userId="8423db9df2d6922f" providerId="LiveId" clId="{32585AA1-ED60-428A-82F4-73BCA10212BA}" dt="2024-10-31T10:30:45.092" v="1771"/>
          <ac:spMkLst>
            <pc:docMk/>
            <pc:sldMk cId="1847605922" sldId="256"/>
            <ac:spMk id="2" creationId="{489A2BA4-BFBA-8E49-91A4-448AC828934D}"/>
          </ac:spMkLst>
        </pc:spChg>
        <pc:spChg chg="del">
          <ac:chgData name="Tom VILLATTE" userId="8423db9df2d6922f" providerId="LiveId" clId="{32585AA1-ED60-428A-82F4-73BCA10212BA}" dt="2024-10-10T09:15:40.611" v="311" actId="478"/>
          <ac:spMkLst>
            <pc:docMk/>
            <pc:sldMk cId="1847605922" sldId="256"/>
            <ac:spMk id="3" creationId="{B283142F-34DB-1FF4-3730-68139C86FB55}"/>
          </ac:spMkLst>
        </pc:spChg>
        <pc:graphicFrameChg chg="add del mod modGraphic">
          <ac:chgData name="Tom VILLATTE" userId="8423db9df2d6922f" providerId="LiveId" clId="{32585AA1-ED60-428A-82F4-73BCA10212BA}" dt="2024-10-31T10:37:10.967" v="1826" actId="27309"/>
          <ac:graphicFrameMkLst>
            <pc:docMk/>
            <pc:sldMk cId="1847605922" sldId="256"/>
            <ac:graphicFrameMk id="4" creationId="{9D230C19-F4AD-B0F2-D068-42DB5E01AF8A}"/>
          </ac:graphicFrameMkLst>
        </pc:graphicFrameChg>
      </pc:sldChg>
      <pc:sldChg chg="addSp delSp modSp mod">
        <pc:chgData name="Tom VILLATTE" userId="8423db9df2d6922f" providerId="LiveId" clId="{32585AA1-ED60-428A-82F4-73BCA10212BA}" dt="2024-10-31T10:36:03.298" v="1819" actId="207"/>
        <pc:sldMkLst>
          <pc:docMk/>
          <pc:sldMk cId="1585940087" sldId="257"/>
        </pc:sldMkLst>
        <pc:spChg chg="mod">
          <ac:chgData name="Tom VILLATTE" userId="8423db9df2d6922f" providerId="LiveId" clId="{32585AA1-ED60-428A-82F4-73BCA10212BA}" dt="2024-10-31T10:30:45.092" v="1771"/>
          <ac:spMkLst>
            <pc:docMk/>
            <pc:sldMk cId="1585940087" sldId="257"/>
            <ac:spMk id="2" creationId="{6A23F3D9-C16B-D0EE-F705-AE86F40B6807}"/>
          </ac:spMkLst>
        </pc:spChg>
        <pc:spChg chg="add del mod">
          <ac:chgData name="Tom VILLATTE" userId="8423db9df2d6922f" providerId="LiveId" clId="{32585AA1-ED60-428A-82F4-73BCA10212BA}" dt="2024-10-31T10:32:13.406" v="1798" actId="478"/>
          <ac:spMkLst>
            <pc:docMk/>
            <pc:sldMk cId="1585940087" sldId="257"/>
            <ac:spMk id="3" creationId="{3AF01FFD-DC68-4AA1-9FCA-BDF15C8A872A}"/>
          </ac:spMkLst>
        </pc:spChg>
        <pc:spChg chg="add mod">
          <ac:chgData name="Tom VILLATTE" userId="8423db9df2d6922f" providerId="LiveId" clId="{32585AA1-ED60-428A-82F4-73BCA10212BA}" dt="2024-10-31T10:36:03.298" v="1819" actId="207"/>
          <ac:spMkLst>
            <pc:docMk/>
            <pc:sldMk cId="1585940087" sldId="257"/>
            <ac:spMk id="4" creationId="{CE0CE87D-2BC6-1E0B-0343-F16566BCF14A}"/>
          </ac:spMkLst>
        </pc:spChg>
      </pc:sldChg>
      <pc:sldChg chg="modSp mod">
        <pc:chgData name="Tom VILLATTE" userId="8423db9df2d6922f" providerId="LiveId" clId="{32585AA1-ED60-428A-82F4-73BCA10212BA}" dt="2024-10-31T10:30:45.092" v="1771"/>
        <pc:sldMkLst>
          <pc:docMk/>
          <pc:sldMk cId="3373307448" sldId="258"/>
        </pc:sldMkLst>
        <pc:spChg chg="mod">
          <ac:chgData name="Tom VILLATTE" userId="8423db9df2d6922f" providerId="LiveId" clId="{32585AA1-ED60-428A-82F4-73BCA10212BA}" dt="2024-10-31T10:30:45.092" v="1771"/>
          <ac:spMkLst>
            <pc:docMk/>
            <pc:sldMk cId="3373307448" sldId="258"/>
            <ac:spMk id="2" creationId="{5352FA21-CFDF-D243-A0D4-4A31970A916B}"/>
          </ac:spMkLst>
        </pc:spChg>
        <pc:spChg chg="mod">
          <ac:chgData name="Tom VILLATTE" userId="8423db9df2d6922f" providerId="LiveId" clId="{32585AA1-ED60-428A-82F4-73BCA10212BA}" dt="2024-10-31T10:30:45.092" v="1771"/>
          <ac:spMkLst>
            <pc:docMk/>
            <pc:sldMk cId="3373307448" sldId="258"/>
            <ac:spMk id="3" creationId="{BFD085BF-D9A0-C861-E1ED-D30D74F43EA5}"/>
          </ac:spMkLst>
        </pc:spChg>
      </pc:sldChg>
      <pc:sldChg chg="modSp mod">
        <pc:chgData name="Tom VILLATTE" userId="8423db9df2d6922f" providerId="LiveId" clId="{32585AA1-ED60-428A-82F4-73BCA10212BA}" dt="2024-10-31T10:30:45.092" v="1771"/>
        <pc:sldMkLst>
          <pc:docMk/>
          <pc:sldMk cId="4162782809" sldId="259"/>
        </pc:sldMkLst>
        <pc:spChg chg="mod">
          <ac:chgData name="Tom VILLATTE" userId="8423db9df2d6922f" providerId="LiveId" clId="{32585AA1-ED60-428A-82F4-73BCA10212BA}" dt="2024-10-31T10:30:45.092" v="1771"/>
          <ac:spMkLst>
            <pc:docMk/>
            <pc:sldMk cId="4162782809" sldId="259"/>
            <ac:spMk id="2" creationId="{376AE2B4-8B7D-C479-9BB0-1911580A07A0}"/>
          </ac:spMkLst>
        </pc:spChg>
        <pc:spChg chg="mod">
          <ac:chgData name="Tom VILLATTE" userId="8423db9df2d6922f" providerId="LiveId" clId="{32585AA1-ED60-428A-82F4-73BCA10212BA}" dt="2024-10-10T14:24:49.601" v="1663" actId="20577"/>
          <ac:spMkLst>
            <pc:docMk/>
            <pc:sldMk cId="4162782809" sldId="259"/>
            <ac:spMk id="3" creationId="{074D94E9-CDB8-EF76-C30F-26B32F8C281A}"/>
          </ac:spMkLst>
        </pc:spChg>
      </pc:sldChg>
      <pc:sldChg chg="addSp delSp modSp new del mod">
        <pc:chgData name="Tom VILLATTE" userId="8423db9df2d6922f" providerId="LiveId" clId="{32585AA1-ED60-428A-82F4-73BCA10212BA}" dt="2024-10-10T14:21:15.591" v="1616" actId="2696"/>
        <pc:sldMkLst>
          <pc:docMk/>
          <pc:sldMk cId="925106428" sldId="260"/>
        </pc:sldMkLst>
        <pc:spChg chg="mod">
          <ac:chgData name="Tom VILLATTE" userId="8423db9df2d6922f" providerId="LiveId" clId="{32585AA1-ED60-428A-82F4-73BCA10212BA}" dt="2024-10-09T08:05:21.718" v="54" actId="20577"/>
          <ac:spMkLst>
            <pc:docMk/>
            <pc:sldMk cId="925106428" sldId="260"/>
            <ac:spMk id="2" creationId="{1BECE7A5-7483-A4DC-C363-B91F22769F13}"/>
          </ac:spMkLst>
        </pc:spChg>
        <pc:spChg chg="del mod">
          <ac:chgData name="Tom VILLATTE" userId="8423db9df2d6922f" providerId="LiveId" clId="{32585AA1-ED60-428A-82F4-73BCA10212BA}" dt="2024-10-10T14:21:11.965" v="1615" actId="478"/>
          <ac:spMkLst>
            <pc:docMk/>
            <pc:sldMk cId="925106428" sldId="260"/>
            <ac:spMk id="3" creationId="{4CE93C9B-5AF6-5C11-1951-F968DB15E938}"/>
          </ac:spMkLst>
        </pc:spChg>
        <pc:spChg chg="add mod">
          <ac:chgData name="Tom VILLATTE" userId="8423db9df2d6922f" providerId="LiveId" clId="{32585AA1-ED60-428A-82F4-73BCA10212BA}" dt="2024-10-10T14:21:11.965" v="1615" actId="478"/>
          <ac:spMkLst>
            <pc:docMk/>
            <pc:sldMk cId="925106428" sldId="260"/>
            <ac:spMk id="5" creationId="{AE90B4EE-53D0-D82C-A19E-D5C1AEEE4255}"/>
          </ac:spMkLst>
        </pc:spChg>
      </pc:sldChg>
      <pc:sldChg chg="modSp new mod">
        <pc:chgData name="Tom VILLATTE" userId="8423db9df2d6922f" providerId="LiveId" clId="{32585AA1-ED60-428A-82F4-73BCA10212BA}" dt="2024-10-31T10:30:45.092" v="1771"/>
        <pc:sldMkLst>
          <pc:docMk/>
          <pc:sldMk cId="2084074141" sldId="261"/>
        </pc:sldMkLst>
        <pc:spChg chg="mod">
          <ac:chgData name="Tom VILLATTE" userId="8423db9df2d6922f" providerId="LiveId" clId="{32585AA1-ED60-428A-82F4-73BCA10212BA}" dt="2024-10-31T10:30:45.092" v="1771"/>
          <ac:spMkLst>
            <pc:docMk/>
            <pc:sldMk cId="2084074141" sldId="261"/>
            <ac:spMk id="2" creationId="{3284AEFE-5758-514F-F85C-FEDEAFE41129}"/>
          </ac:spMkLst>
        </pc:spChg>
        <pc:spChg chg="mod">
          <ac:chgData name="Tom VILLATTE" userId="8423db9df2d6922f" providerId="LiveId" clId="{32585AA1-ED60-428A-82F4-73BCA10212BA}" dt="2024-10-10T14:28:34.921" v="1741" actId="20577"/>
          <ac:spMkLst>
            <pc:docMk/>
            <pc:sldMk cId="2084074141" sldId="261"/>
            <ac:spMk id="3" creationId="{DD42CE7B-69BE-5C2E-FD41-E3177C199256}"/>
          </ac:spMkLst>
        </pc:spChg>
      </pc:sldChg>
      <pc:sldChg chg="modSp new mod">
        <pc:chgData name="Tom VILLATTE" userId="8423db9df2d6922f" providerId="LiveId" clId="{32585AA1-ED60-428A-82F4-73BCA10212BA}" dt="2024-10-31T10:30:45.092" v="1771"/>
        <pc:sldMkLst>
          <pc:docMk/>
          <pc:sldMk cId="3270603906" sldId="262"/>
        </pc:sldMkLst>
        <pc:spChg chg="mod">
          <ac:chgData name="Tom VILLATTE" userId="8423db9df2d6922f" providerId="LiveId" clId="{32585AA1-ED60-428A-82F4-73BCA10212BA}" dt="2024-10-31T10:30:45.092" v="1771"/>
          <ac:spMkLst>
            <pc:docMk/>
            <pc:sldMk cId="3270603906" sldId="262"/>
            <ac:spMk id="2" creationId="{5201D168-5954-526D-BA33-13288F09F295}"/>
          </ac:spMkLst>
        </pc:spChg>
        <pc:spChg chg="mod">
          <ac:chgData name="Tom VILLATTE" userId="8423db9df2d6922f" providerId="LiveId" clId="{32585AA1-ED60-428A-82F4-73BCA10212BA}" dt="2024-10-31T10:30:45.092" v="1771"/>
          <ac:spMkLst>
            <pc:docMk/>
            <pc:sldMk cId="3270603906" sldId="262"/>
            <ac:spMk id="3" creationId="{D48584AE-133E-192D-9A2C-A8E7D01C7435}"/>
          </ac:spMkLst>
        </pc:spChg>
      </pc:sldChg>
      <pc:sldChg chg="addSp delSp modSp add mod">
        <pc:chgData name="Tom VILLATTE" userId="8423db9df2d6922f" providerId="LiveId" clId="{32585AA1-ED60-428A-82F4-73BCA10212BA}" dt="2024-10-31T15:16:45.430" v="1842" actId="20577"/>
        <pc:sldMkLst>
          <pc:docMk/>
          <pc:sldMk cId="3269070600" sldId="263"/>
        </pc:sldMkLst>
        <pc:spChg chg="mod">
          <ac:chgData name="Tom VILLATTE" userId="8423db9df2d6922f" providerId="LiveId" clId="{32585AA1-ED60-428A-82F4-73BCA10212BA}" dt="2024-10-31T10:37:20.738" v="1838" actId="20577"/>
          <ac:spMkLst>
            <pc:docMk/>
            <pc:sldMk cId="3269070600" sldId="263"/>
            <ac:spMk id="2" creationId="{626F21C7-56BC-A74B-BA53-D2D4021D16E5}"/>
          </ac:spMkLst>
        </pc:spChg>
        <pc:spChg chg="mod">
          <ac:chgData name="Tom VILLATTE" userId="8423db9df2d6922f" providerId="LiveId" clId="{32585AA1-ED60-428A-82F4-73BCA10212BA}" dt="2024-10-31T15:16:45.430" v="1842" actId="20577"/>
          <ac:spMkLst>
            <pc:docMk/>
            <pc:sldMk cId="3269070600" sldId="263"/>
            <ac:spMk id="3" creationId="{50E3DCC4-356B-A340-9BF5-39AD9E375463}"/>
          </ac:spMkLst>
        </pc:spChg>
        <pc:spChg chg="del">
          <ac:chgData name="Tom VILLATTE" userId="8423db9df2d6922f" providerId="LiveId" clId="{32585AA1-ED60-428A-82F4-73BCA10212BA}" dt="2024-10-31T10:41:22.886" v="1840" actId="931"/>
          <ac:spMkLst>
            <pc:docMk/>
            <pc:sldMk cId="3269070600" sldId="263"/>
            <ac:spMk id="4" creationId="{220F4E5E-C94C-9043-9393-94FDC617633C}"/>
          </ac:spMkLst>
        </pc:spChg>
        <pc:picChg chg="add mod">
          <ac:chgData name="Tom VILLATTE" userId="8423db9df2d6922f" providerId="LiveId" clId="{32585AA1-ED60-428A-82F4-73BCA10212BA}" dt="2024-10-31T10:41:22.886" v="1840" actId="931"/>
          <ac:picMkLst>
            <pc:docMk/>
            <pc:sldMk cId="3269070600" sldId="263"/>
            <ac:picMk id="9" creationId="{14ACC798-4A56-612E-6A31-5784F4FFA196}"/>
          </ac:picMkLst>
        </pc:picChg>
      </pc:sldChg>
      <pc:sldMasterChg chg="delSldLayout">
        <pc:chgData name="Tom VILLATTE" userId="8423db9df2d6922f" providerId="LiveId" clId="{32585AA1-ED60-428A-82F4-73BCA10212BA}" dt="2024-10-31T15:16:37.073" v="1841" actId="2696"/>
        <pc:sldMasterMkLst>
          <pc:docMk/>
          <pc:sldMasterMk cId="125142134" sldId="2147483660"/>
        </pc:sldMasterMkLst>
        <pc:sldLayoutChg chg="del">
          <pc:chgData name="Tom VILLATTE" userId="8423db9df2d6922f" providerId="LiveId" clId="{32585AA1-ED60-428A-82F4-73BCA10212BA}" dt="2024-10-31T15:16:37.073" v="1841" actId="2696"/>
          <pc:sldLayoutMkLst>
            <pc:docMk/>
            <pc:sldMasterMk cId="125142134" sldId="2147483660"/>
            <pc:sldLayoutMk cId="1697763805" sldId="214748367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75885" y="0"/>
            <a:ext cx="10416116" cy="6597651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0752" y="1048714"/>
            <a:ext cx="3651249" cy="3117849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02351" y="4166563"/>
            <a:ext cx="2438400" cy="2091267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7" y="107045"/>
            <a:ext cx="1567068" cy="678207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34400" y="6244168"/>
            <a:ext cx="2438400" cy="613833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467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0067" y="5920353"/>
            <a:ext cx="931333" cy="677300"/>
          </a:xfrm>
        </p:spPr>
        <p:txBody>
          <a:bodyPr lIns="0" tIns="0" rIns="0" bIns="0" anchor="b" anchorCtr="0">
            <a:noAutofit/>
          </a:bodyPr>
          <a:lstStyle>
            <a:lvl1pPr marL="152396" indent="-143930">
              <a:buFontTx/>
              <a:buBlip>
                <a:blip r:embed="rId3"/>
              </a:buBlip>
              <a:tabLst/>
              <a:defRPr sz="933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45136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5" orient="horz" pos="123">
          <p15:clr>
            <a:srgbClr val="FBAE40"/>
          </p15:clr>
        </p15:guide>
        <p15:guide id="6" orient="horz" pos="3117">
          <p15:clr>
            <a:srgbClr val="FBAE40"/>
          </p15:clr>
        </p15:guide>
        <p15:guide id="7" pos="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6500" y="2084917"/>
            <a:ext cx="4895288" cy="435133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029" y="2084917"/>
            <a:ext cx="4895288" cy="435133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6D94-C8F2-4645-B8C1-11FA3B207AE6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7721-97DC-4D55-B147-B4BB0A95B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91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6D94-C8F2-4645-B8C1-11FA3B207AE6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7721-97DC-4D55-B147-B4BB0A95B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88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6501" y="0"/>
            <a:ext cx="10985500" cy="68580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752" y="3429001"/>
            <a:ext cx="3651249" cy="2815167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2D6D94-C8F2-4645-B8C1-11FA3B207AE6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087721-97DC-4D55-B147-B4BB0A95B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479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6501" y="0"/>
            <a:ext cx="10301817" cy="68580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2D6D94-C8F2-4645-B8C1-11FA3B207AE6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087721-97DC-4D55-B147-B4BB0A95B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169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6501" y="4152899"/>
            <a:ext cx="10985500" cy="27051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1206500" y="2084918"/>
            <a:ext cx="10195984" cy="1915583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B2D6D94-C8F2-4645-B8C1-11FA3B207AE6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4087721-97DC-4D55-B147-B4BB0A95B70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984568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6D94-C8F2-4645-B8C1-11FA3B207AE6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7721-97DC-4D55-B147-B4BB0A95B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73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1037168"/>
            <a:ext cx="5411893" cy="2391833"/>
          </a:xfrm>
        </p:spPr>
        <p:txBody>
          <a:bodyPr anchor="ctr" anchorCtr="0">
            <a:normAutofit/>
          </a:bodyPr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0" y="3429000"/>
            <a:ext cx="5411893" cy="28753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6501" y="0"/>
            <a:ext cx="4889500" cy="68580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2D6D94-C8F2-4645-B8C1-11FA3B207AE6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087721-97DC-4D55-B147-B4BB0A95B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5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1037168"/>
            <a:ext cx="5411893" cy="2391833"/>
          </a:xfrm>
        </p:spPr>
        <p:txBody>
          <a:bodyPr anchor="ctr" anchorCtr="0">
            <a:normAutofit/>
          </a:bodyPr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0" y="3429000"/>
            <a:ext cx="5411893" cy="28753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6501" y="0"/>
            <a:ext cx="4889500" cy="68580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2D6D94-C8F2-4645-B8C1-11FA3B207AE6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087721-97DC-4D55-B147-B4BB0A95B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06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1037168"/>
            <a:ext cx="5411893" cy="2391833"/>
          </a:xfrm>
        </p:spPr>
        <p:txBody>
          <a:bodyPr anchor="ctr" anchorCtr="0">
            <a:normAutofit/>
          </a:bodyPr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0" y="3429000"/>
            <a:ext cx="5411893" cy="28753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6501" y="0"/>
            <a:ext cx="4889500" cy="68580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2D6D94-C8F2-4645-B8C1-11FA3B207AE6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087721-97DC-4D55-B147-B4BB0A95B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18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6D94-C8F2-4645-B8C1-11FA3B207AE6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7721-97DC-4D55-B147-B4BB0A95B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73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1" y="2084917"/>
            <a:ext cx="6108700" cy="45156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4193117" cy="68580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2D6D94-C8F2-4645-B8C1-11FA3B207AE6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087721-97DC-4D55-B147-B4BB0A95B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68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6500" y="0"/>
            <a:ext cx="4193117" cy="68580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194" y="2084917"/>
            <a:ext cx="6108700" cy="45156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2D6D94-C8F2-4645-B8C1-11FA3B207AE6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087721-97DC-4D55-B147-B4BB0A95B70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2" y="174710"/>
            <a:ext cx="4192693" cy="14303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091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6500" y="0"/>
            <a:ext cx="4193117" cy="68580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194" y="2084917"/>
            <a:ext cx="6108700" cy="45156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2D6D94-C8F2-4645-B8C1-11FA3B207AE6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087721-97DC-4D55-B147-B4BB0A95B70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193" y="174710"/>
            <a:ext cx="4192693" cy="14303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546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6500" y="2084917"/>
            <a:ext cx="4193117" cy="4773083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194" y="2084917"/>
            <a:ext cx="6108700" cy="45156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2D6D94-C8F2-4645-B8C1-11FA3B207AE6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087721-97DC-4D55-B147-B4BB0A95B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76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6501" y="174710"/>
            <a:ext cx="4889500" cy="1430337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501" y="2084917"/>
            <a:ext cx="10301817" cy="4515696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628551" y="3704603"/>
            <a:ext cx="4454736" cy="12153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fld id="{EB2D6D94-C8F2-4645-B8C1-11FA3B207AE6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487985" y="2498752"/>
            <a:ext cx="4724347" cy="683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8317" y="260351"/>
            <a:ext cx="683683" cy="218069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933" b="1">
                <a:solidFill>
                  <a:schemeClr val="tx1"/>
                </a:solidFill>
                <a:latin typeface="+mj-lt"/>
              </a:defRPr>
            </a:lvl1pPr>
          </a:lstStyle>
          <a:p>
            <a:fld id="{74087721-97DC-4D55-B147-B4BB0A95B70B}" type="slidenum">
              <a:rPr lang="fr-FR" smtClean="0"/>
              <a:t>‹N°›</a:t>
            </a:fld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73697" y="176445"/>
            <a:ext cx="871936" cy="3773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/>
        </p:nvSpPr>
        <p:spPr>
          <a:xfrm rot="16200000">
            <a:off x="573338" y="6530279"/>
            <a:ext cx="60959" cy="797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1" i="0" kern="1000" spc="-93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90000"/>
        <a:buFont typeface="Wingdings" pitchFamily="2" charset="2"/>
        <a:buChar char="§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33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SzPct val="90000"/>
        <a:buFont typeface="Wingdings" pitchFamily="2" charset="2"/>
        <a:buChar char="§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26">
          <p15:clr>
            <a:srgbClr val="F26B43"/>
          </p15:clr>
        </p15:guide>
        <p15:guide id="3" pos="5602">
          <p15:clr>
            <a:srgbClr val="F26B43"/>
          </p15:clr>
        </p15:guide>
        <p15:guide id="4" pos="2880">
          <p15:clr>
            <a:srgbClr val="F26B43"/>
          </p15:clr>
        </p15:guide>
        <p15:guide id="5" orient="horz" pos="123">
          <p15:clr>
            <a:srgbClr val="F26B43"/>
          </p15:clr>
        </p15:guide>
        <p15:guide id="6" orient="horz" pos="3117">
          <p15:clr>
            <a:srgbClr val="F26B43"/>
          </p15:clr>
        </p15:guide>
        <p15:guide id="7" pos="570">
          <p15:clr>
            <a:srgbClr val="F26B43"/>
          </p15:clr>
        </p15:guide>
        <p15:guide id="8" pos="1155">
          <p15:clr>
            <a:srgbClr val="F26B43"/>
          </p15:clr>
        </p15:guide>
        <p15:guide id="9" pos="1728">
          <p15:clr>
            <a:srgbClr val="F26B43"/>
          </p15:clr>
        </p15:guide>
        <p15:guide id="10" pos="2304">
          <p15:clr>
            <a:srgbClr val="F26B43"/>
          </p15:clr>
        </p15:guide>
        <p15:guide id="11" pos="3456">
          <p15:clr>
            <a:srgbClr val="F26B43"/>
          </p15:clr>
        </p15:guide>
        <p15:guide id="12" pos="4035">
          <p15:clr>
            <a:srgbClr val="F26B43"/>
          </p15:clr>
        </p15:guide>
        <p15:guide id="13" pos="4608">
          <p15:clr>
            <a:srgbClr val="F26B43"/>
          </p15:clr>
        </p15:guide>
        <p15:guide id="14" pos="5180">
          <p15:clr>
            <a:srgbClr val="F26B43"/>
          </p15:clr>
        </p15:guide>
        <p15:guide id="15" orient="horz" pos="490">
          <p15:clr>
            <a:srgbClr val="F26B43"/>
          </p15:clr>
        </p15:guide>
        <p15:guide id="16" orient="horz" pos="985">
          <p15:clr>
            <a:srgbClr val="F26B43"/>
          </p15:clr>
        </p15:guide>
        <p15:guide id="17" orient="horz" pos="1475">
          <p15:clr>
            <a:srgbClr val="F26B43"/>
          </p15:clr>
        </p15:guide>
        <p15:guide id="18" orient="horz" pos="1962">
          <p15:clr>
            <a:srgbClr val="F26B43"/>
          </p15:clr>
        </p15:guide>
        <p15:guide id="19" orient="horz" pos="2458">
          <p15:clr>
            <a:srgbClr val="F26B43"/>
          </p15:clr>
        </p15:guide>
        <p15:guide id="20" orient="horz" pos="2950">
          <p15:clr>
            <a:srgbClr val="F26B43"/>
          </p15:clr>
        </p15:guide>
        <p15:guide id="21" pos="5437">
          <p15:clr>
            <a:srgbClr val="F26B43"/>
          </p15:clr>
        </p15:guide>
        <p15:guide id="22" orient="horz">
          <p15:clr>
            <a:srgbClr val="F26B43"/>
          </p15:clr>
        </p15:guide>
        <p15:guide id="23" pos="5760">
          <p15:clr>
            <a:srgbClr val="F26B43"/>
          </p15:clr>
        </p15:guide>
        <p15:guide id="24" orient="horz" pos="3240">
          <p15:clr>
            <a:srgbClr val="F26B43"/>
          </p15:clr>
        </p15:guide>
        <p15:guide id="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anasgroup/iCTH669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F21C7-56BC-A74B-BA53-D2D4021D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Paper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E3DCC4-356B-A340-9BF5-39AD9E375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detailed</a:t>
            </a:r>
            <a:r>
              <a:rPr lang="fr-FR" dirty="0"/>
              <a:t> </a:t>
            </a:r>
            <a:r>
              <a:rPr lang="fr-FR" dirty="0" err="1"/>
              <a:t>genome</a:t>
            </a:r>
            <a:r>
              <a:rPr lang="fr-FR" dirty="0"/>
              <a:t> </a:t>
            </a:r>
            <a:r>
              <a:rPr lang="fr-FR" dirty="0" err="1"/>
              <a:t>scale</a:t>
            </a:r>
            <a:r>
              <a:rPr lang="fr-FR" dirty="0"/>
              <a:t> </a:t>
            </a:r>
            <a:r>
              <a:rPr lang="fr-FR" dirty="0" err="1"/>
              <a:t>metabolic</a:t>
            </a:r>
            <a:r>
              <a:rPr lang="fr-FR" dirty="0"/>
              <a:t> model of </a:t>
            </a:r>
            <a:r>
              <a:rPr lang="fr-FR" i="1" dirty="0"/>
              <a:t>Clostridium </a:t>
            </a:r>
            <a:r>
              <a:rPr lang="fr-FR" i="1" dirty="0" err="1"/>
              <a:t>Thermocellum</a:t>
            </a:r>
            <a:r>
              <a:rPr lang="fr-FR" i="1" dirty="0"/>
              <a:t> </a:t>
            </a:r>
            <a:r>
              <a:rPr lang="fr-FR" dirty="0" err="1"/>
              <a:t>investigates</a:t>
            </a:r>
            <a:r>
              <a:rPr lang="fr-FR" dirty="0"/>
              <a:t> sources of pyrophosphate for </a:t>
            </a:r>
            <a:r>
              <a:rPr lang="fr-FR" dirty="0" err="1"/>
              <a:t>driving</a:t>
            </a:r>
            <a:r>
              <a:rPr lang="fr-FR" dirty="0"/>
              <a:t> </a:t>
            </a:r>
            <a:r>
              <a:rPr lang="fr-FR" dirty="0" err="1"/>
              <a:t>glycolysis</a:t>
            </a:r>
            <a:endParaRPr lang="fr-FR" dirty="0"/>
          </a:p>
          <a:p>
            <a:endParaRPr lang="fr-FR" dirty="0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14ACC798-4A56-612E-6A31-5784F4FFA19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7" r="9337"/>
          <a:stretch>
            <a:fillRect/>
          </a:stretch>
        </p:blipFill>
        <p:spPr/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9178B4-D530-1544-B47E-4E68F08892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907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3F3D9-C16B-D0EE-F705-AE86F40B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Goals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E0CE87D-2BC6-1E0B-0343-F16566BCF14A}"/>
              </a:ext>
            </a:extLst>
          </p:cNvPr>
          <p:cNvSpPr txBox="1"/>
          <p:nvPr/>
        </p:nvSpPr>
        <p:spPr>
          <a:xfrm>
            <a:off x="838200" y="1538650"/>
            <a:ext cx="10303933" cy="25160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G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lycolysis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in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thermocellum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is the primary pathway for the catabolism of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cellodextrin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and synthesis of ethanol, acetate and other desirable products.</a:t>
            </a:r>
            <a:endParaRPr lang="en-GB" sz="2400" noProof="0" dirty="0"/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Improve the former GEM iCBI655 model for better consistency and MEMOTE score in order to allow new hypothesis on the source of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PPi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 powering the glycolysis of Clostridium 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thermocellum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94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D085BF-D9A0-C861-E1ED-D30D74F43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development of the new model iCTH669 is based on the previous iCBI655 and iAT601 with improvements to enhance the consistency score.</a:t>
            </a:r>
          </a:p>
          <a:p>
            <a:r>
              <a:rPr lang="en-GB" dirty="0"/>
              <a:t>Corrections of imbalances (especially macromolecules)</a:t>
            </a:r>
          </a:p>
          <a:p>
            <a:r>
              <a:rPr lang="en-GB" dirty="0"/>
              <a:t>Correction of erroneous molecular weights. They were primary culprits for problematic biomass yield.</a:t>
            </a:r>
          </a:p>
          <a:p>
            <a:r>
              <a:rPr lang="en-GB" dirty="0"/>
              <a:t>Revising transport cofactors (reduction of annotated symports and </a:t>
            </a:r>
            <a:r>
              <a:rPr lang="en-GB" dirty="0" err="1"/>
              <a:t>antiports</a:t>
            </a:r>
            <a:r>
              <a:rPr lang="en-GB" dirty="0"/>
              <a:t>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52FA21-CFDF-D243-A0D4-4A31970A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Methods </a:t>
            </a:r>
            <a:r>
              <a:rPr lang="fr-FR" dirty="0" err="1"/>
              <a:t>used</a:t>
            </a:r>
            <a:r>
              <a:rPr lang="fr-FR" dirty="0"/>
              <a:t> for model curation</a:t>
            </a:r>
          </a:p>
        </p:txBody>
      </p:sp>
    </p:spTree>
    <p:extLst>
      <p:ext uri="{BB962C8B-B14F-4D97-AF65-F5344CB8AC3E}">
        <p14:creationId xmlns:p14="http://schemas.microsoft.com/office/powerpoint/2010/main" val="33733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42CE7B-69BE-5C2E-FD41-E3177C199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For each strain they ran a tracking of the </a:t>
            </a:r>
            <a:r>
              <a:rPr lang="en-GB" dirty="0" err="1"/>
              <a:t>fba</a:t>
            </a:r>
            <a:r>
              <a:rPr lang="en-GB" dirty="0"/>
              <a:t>, </a:t>
            </a:r>
            <a:r>
              <a:rPr lang="en-GB" dirty="0" err="1"/>
              <a:t>fva</a:t>
            </a:r>
            <a:r>
              <a:rPr lang="en-GB" dirty="0"/>
              <a:t>, </a:t>
            </a:r>
            <a:r>
              <a:rPr lang="en-GB" dirty="0" err="1"/>
              <a:t>ppi</a:t>
            </a:r>
            <a:r>
              <a:rPr lang="en-GB" dirty="0"/>
              <a:t> tracking in the </a:t>
            </a:r>
            <a:r>
              <a:rPr lang="en-GB" dirty="0" err="1"/>
              <a:t>pFBA</a:t>
            </a:r>
            <a:r>
              <a:rPr lang="en-GB" dirty="0"/>
              <a:t>, and yield tracking in the </a:t>
            </a:r>
            <a:r>
              <a:rPr lang="en-GB" dirty="0" err="1"/>
              <a:t>pFBA</a:t>
            </a:r>
            <a:endParaRPr lang="fr-FR" dirty="0"/>
          </a:p>
          <a:p>
            <a:r>
              <a:rPr lang="fr-FR" dirty="0"/>
              <a:t>Maximum and minimum global </a:t>
            </a:r>
            <a:r>
              <a:rPr lang="fr-FR" dirty="0" err="1"/>
              <a:t>PPi</a:t>
            </a:r>
            <a:r>
              <a:rPr lang="fr-FR" dirty="0"/>
              <a:t> production </a:t>
            </a:r>
            <a:r>
              <a:rPr lang="fr-FR" dirty="0" err="1"/>
              <a:t>solving</a:t>
            </a:r>
            <a:r>
              <a:rPr lang="fr-FR" dirty="0"/>
              <a:t> an </a:t>
            </a:r>
            <a:r>
              <a:rPr lang="fr-FR" dirty="0" err="1"/>
              <a:t>optimization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, and </a:t>
            </a:r>
            <a:r>
              <a:rPr lang="fr-FR" dirty="0" err="1"/>
              <a:t>calculating</a:t>
            </a:r>
            <a:r>
              <a:rPr lang="fr-FR" dirty="0"/>
              <a:t> </a:t>
            </a:r>
            <a:r>
              <a:rPr lang="fr-FR" dirty="0" err="1"/>
              <a:t>ethanol</a:t>
            </a:r>
            <a:r>
              <a:rPr lang="fr-FR" dirty="0"/>
              <a:t> and </a:t>
            </a:r>
            <a:r>
              <a:rPr lang="fr-FR" dirty="0" err="1"/>
              <a:t>acetate</a:t>
            </a:r>
            <a:r>
              <a:rPr lang="fr-FR" dirty="0"/>
              <a:t> production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those</a:t>
            </a:r>
            <a:r>
              <a:rPr lang="fr-FR" dirty="0"/>
              <a:t> configurations.</a:t>
            </a:r>
          </a:p>
          <a:p>
            <a:r>
              <a:rPr lang="fr-FR" dirty="0" err="1"/>
              <a:t>Evaluate</a:t>
            </a:r>
            <a:r>
              <a:rPr lang="fr-FR" dirty="0"/>
              <a:t> </a:t>
            </a:r>
            <a:r>
              <a:rPr lang="fr-FR" dirty="0" err="1"/>
              <a:t>previously</a:t>
            </a:r>
            <a:r>
              <a:rPr lang="fr-FR" dirty="0"/>
              <a:t> </a:t>
            </a:r>
            <a:r>
              <a:rPr lang="fr-FR" dirty="0" err="1"/>
              <a:t>proposed</a:t>
            </a:r>
            <a:r>
              <a:rPr lang="fr-FR" dirty="0"/>
              <a:t> </a:t>
            </a:r>
            <a:r>
              <a:rPr lang="fr-FR" dirty="0" err="1"/>
              <a:t>PPi</a:t>
            </a:r>
            <a:r>
              <a:rPr lang="fr-FR" dirty="0"/>
              <a:t> production cycle.</a:t>
            </a:r>
          </a:p>
          <a:p>
            <a:r>
              <a:rPr lang="fr-FR" dirty="0" err="1"/>
              <a:t>Find</a:t>
            </a:r>
            <a:r>
              <a:rPr lang="fr-FR" dirty="0"/>
              <a:t> the </a:t>
            </a:r>
            <a:r>
              <a:rPr lang="fr-FR" dirty="0" err="1"/>
              <a:t>deletions</a:t>
            </a:r>
            <a:r>
              <a:rPr lang="fr-FR" dirty="0"/>
              <a:t> to </a:t>
            </a:r>
            <a:r>
              <a:rPr lang="fr-FR" dirty="0" err="1"/>
              <a:t>create</a:t>
            </a:r>
            <a:r>
              <a:rPr lang="fr-FR" dirty="0"/>
              <a:t> non viable </a:t>
            </a:r>
            <a:r>
              <a:rPr lang="fr-FR" dirty="0" err="1"/>
              <a:t>thermocellum</a:t>
            </a:r>
            <a:r>
              <a:rPr lang="fr-FR" dirty="0"/>
              <a:t> due to </a:t>
            </a:r>
            <a:r>
              <a:rPr lang="fr-FR" dirty="0" err="1"/>
              <a:t>inability</a:t>
            </a:r>
            <a:r>
              <a:rPr lang="fr-FR" dirty="0"/>
              <a:t> to </a:t>
            </a:r>
            <a:r>
              <a:rPr lang="fr-FR" dirty="0" err="1"/>
              <a:t>produce</a:t>
            </a:r>
            <a:r>
              <a:rPr lang="fr-FR" dirty="0"/>
              <a:t> Ppi. </a:t>
            </a:r>
            <a:r>
              <a:rPr lang="fr-FR" dirty="0" err="1"/>
              <a:t>pFBA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run for the AVMO61 </a:t>
            </a:r>
            <a:r>
              <a:rPr lang="fr-FR" dirty="0" err="1"/>
              <a:t>strain</a:t>
            </a:r>
            <a:r>
              <a:rPr lang="fr-FR" dirty="0"/>
              <a:t>. </a:t>
            </a:r>
          </a:p>
          <a:p>
            <a:r>
              <a:rPr lang="fr-FR" dirty="0" err="1"/>
              <a:t>Metabolic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enzymes </a:t>
            </a:r>
            <a:r>
              <a:rPr lang="fr-FR" dirty="0" err="1"/>
              <a:t>responsible</a:t>
            </a:r>
            <a:r>
              <a:rPr lang="fr-FR" dirty="0"/>
              <a:t> for </a:t>
            </a:r>
            <a:r>
              <a:rPr lang="fr-FR" dirty="0" err="1"/>
              <a:t>PPi</a:t>
            </a:r>
            <a:r>
              <a:rPr lang="fr-FR" dirty="0"/>
              <a:t> production.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84AEFE-5758-514F-F85C-FEDEAFE4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Methods </a:t>
            </a:r>
            <a:r>
              <a:rPr lang="fr-FR" dirty="0" err="1"/>
              <a:t>used</a:t>
            </a:r>
            <a:r>
              <a:rPr lang="fr-FR" dirty="0"/>
              <a:t> for tests</a:t>
            </a:r>
          </a:p>
        </p:txBody>
      </p:sp>
    </p:spTree>
    <p:extLst>
      <p:ext uri="{BB962C8B-B14F-4D97-AF65-F5344CB8AC3E}">
        <p14:creationId xmlns:p14="http://schemas.microsoft.com/office/powerpoint/2010/main" val="208407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4D94E9-CDB8-EF76-C30F-26B32F8C2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5537199"/>
          </a:xfrm>
        </p:spPr>
        <p:txBody>
          <a:bodyPr>
            <a:normAutofit/>
          </a:bodyPr>
          <a:lstStyle/>
          <a:p>
            <a:r>
              <a:rPr lang="en-GB" dirty="0"/>
              <a:t>Consistency was improved from 55.8% to 99.7% compared to former models. </a:t>
            </a:r>
            <a:r>
              <a:rPr lang="en-GB" dirty="0" err="1"/>
              <a:t>Memote</a:t>
            </a:r>
            <a:r>
              <a:rPr lang="en-GB" dirty="0"/>
              <a:t> score went from 72% to 94%</a:t>
            </a:r>
          </a:p>
          <a:p>
            <a:r>
              <a:rPr lang="en-GB" dirty="0"/>
              <a:t>Better biomass yield</a:t>
            </a:r>
          </a:p>
          <a:p>
            <a:r>
              <a:rPr lang="en-GB" dirty="0"/>
              <a:t>Categorization of </a:t>
            </a:r>
            <a:r>
              <a:rPr lang="en-GB" dirty="0" err="1"/>
              <a:t>PPi</a:t>
            </a:r>
            <a:r>
              <a:rPr lang="en-GB" dirty="0"/>
              <a:t>-producing reactions</a:t>
            </a:r>
          </a:p>
          <a:p>
            <a:r>
              <a:rPr lang="en-GB" dirty="0"/>
              <a:t>Previously investigated </a:t>
            </a:r>
            <a:r>
              <a:rPr lang="en-GB" dirty="0" err="1"/>
              <a:t>PPi</a:t>
            </a:r>
            <a:r>
              <a:rPr lang="en-GB" dirty="0"/>
              <a:t> generating cycles expression profiles were inconsistent.</a:t>
            </a:r>
          </a:p>
          <a:p>
            <a:r>
              <a:rPr lang="en-GB" dirty="0"/>
              <a:t>Five newly identified cycles, and NTPP-catalysed reactions and stringent response related cycle.</a:t>
            </a:r>
          </a:p>
          <a:p>
            <a:r>
              <a:rPr lang="en-GB" dirty="0"/>
              <a:t>5 ranked deletions of genes for </a:t>
            </a:r>
            <a:r>
              <a:rPr lang="en-GB" dirty="0" err="1"/>
              <a:t>PPi</a:t>
            </a:r>
            <a:r>
              <a:rPr lang="en-GB" dirty="0"/>
              <a:t> production </a:t>
            </a:r>
          </a:p>
          <a:p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6AE2B4-8B7D-C479-9BB0-1911580A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78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8584AE-133E-192D-9A2C-A8E7D01C7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All codes are </a:t>
            </a:r>
            <a:r>
              <a:rPr lang="fr-FR" dirty="0" err="1"/>
              <a:t>available</a:t>
            </a:r>
            <a:r>
              <a:rPr lang="fr-FR" dirty="0"/>
              <a:t> at </a:t>
            </a:r>
            <a:r>
              <a:rPr lang="fr-FR" dirty="0">
                <a:hlinkClick r:id="rId2"/>
              </a:rPr>
              <a:t>https://github.com/maranasgroup/iCTH669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01D168-5954-526D-BA33-13288F09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Codes:</a:t>
            </a:r>
          </a:p>
        </p:txBody>
      </p:sp>
    </p:spTree>
    <p:extLst>
      <p:ext uri="{BB962C8B-B14F-4D97-AF65-F5344CB8AC3E}">
        <p14:creationId xmlns:p14="http://schemas.microsoft.com/office/powerpoint/2010/main" val="32706039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EPFL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 EPFL" id="{68A60B39-464C-479A-A6B2-70C6139A6041}" vid="{8198754C-788C-4315-BB5F-E040179B47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EPFL</Template>
  <TotalTime>0</TotalTime>
  <Words>309</Words>
  <Application>Microsoft Office PowerPoint</Application>
  <PresentationFormat>Grand écran</PresentationFormat>
  <Paragraphs>28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Franklin Gothic Demi Cond</vt:lpstr>
      <vt:lpstr>Wingdings</vt:lpstr>
      <vt:lpstr>Thème EPFL</vt:lpstr>
      <vt:lpstr>Paper Review</vt:lpstr>
      <vt:lpstr>Goals</vt:lpstr>
      <vt:lpstr>Methods used for model curation</vt:lpstr>
      <vt:lpstr>Methods used for tests</vt:lpstr>
      <vt:lpstr>Results</vt:lpstr>
      <vt:lpstr>Codes: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VILLATTE</dc:creator>
  <cp:lastModifiedBy>Tom VILLATTE</cp:lastModifiedBy>
  <cp:revision>1</cp:revision>
  <dcterms:created xsi:type="dcterms:W3CDTF">2024-10-08T16:50:37Z</dcterms:created>
  <dcterms:modified xsi:type="dcterms:W3CDTF">2024-10-31T15:19:03Z</dcterms:modified>
</cp:coreProperties>
</file>