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6AB9-F413-4668-83C1-2489EC448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03759-4934-4C37-ADD7-54DA20D0F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154-9B2E-47EE-861D-948ACEF8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7DB5-6FD9-454E-AF7C-DC3EFD12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34673-D794-4B47-8465-19BD00C8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6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1AD8-A481-4B83-BD20-030CADAC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87870-BAF5-4D82-88ED-1856438A0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0AF63-B396-4EB1-AEEF-877C4A4E1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27D2-709D-4B16-954B-FD5CD547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B50E-CBF8-42A6-B874-7034F501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B54C8-D00D-4B84-83C5-C9C658A76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8BEDF-1386-4816-A774-9E9514DC4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14DA-5C87-4779-8297-EE0726A2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EE03-0E27-4AD7-82E1-7EE1BB9E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9113C-9E5D-4BE7-8956-779280E5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A422-3EA3-4E5A-87C3-CB8BF770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8545-C20F-4D5C-9813-E40B1328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0429F-BFD6-4945-ABE9-B8B5C2F1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34E2-B9A8-48A3-ADCF-D8448744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23CC-6AF1-4E46-9865-2A71D019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408C-D1DE-4CEA-803C-CF3E76CA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7B0FE-1F1D-4526-A48A-60D29713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0CEB-BE98-41A0-A06C-31CA6A04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46164-24EB-4328-BB88-F702F128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5C4D-9A29-4422-A031-6EA7CE1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9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922-10B8-4D7B-A3A2-EEA9E3F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4E4E-1F32-4762-A3DB-9B9B2791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1E369-7E3D-4F53-B792-ADD77A52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439B3-7554-4F1D-9828-7573028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4164-F29D-49DF-9746-D2261988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8483-DF7A-471C-B167-DB7A5ACE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2AA3-2734-43FB-AD2A-263386C1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D08E-1C4C-44F3-81D6-ADA265C27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2AAA2-45E0-4CC1-9B5D-5C42D485F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68F5A-F6C0-4CB4-9D2D-16588214A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0377F-715D-4F9B-9035-7F1CA3EC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06DBF-7C98-4FEC-ADFF-1C9C7E45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6EA7F-0B51-4C2D-9965-000A1550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37C8D-5636-4066-92FA-3D539AD5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1AFA-BCE9-468F-A4CD-7A2875D6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71DC5-E253-4A5C-968A-B5FDAFAF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59FA2-FD30-4D83-B9BC-1788DA9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1CB78-8EC7-4AA9-851A-C5548BF2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7F026-C513-4809-BF48-B2356B15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934CA-1EF1-4BA5-99A0-AEC498B5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523B0-B291-44D7-AF63-5A171555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36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702C-03C5-4B36-BF95-686FE9E6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0700-0FBB-43BC-85ED-CE0CF3F37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E8B3C-FBE6-4D50-8064-0C639179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4944-9F97-4C26-9B51-EBF2DDD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14FA-ACAB-4DB1-9379-6BE206E8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9A48-AFF7-4213-B4FC-FD42A750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3CC7-B62D-4CF4-9BB8-83460167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84CEB-7747-46AF-A197-73C02E35E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8D0D5-5B9B-4881-A834-A42E301FD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D3D9A-7E9E-43CB-ADA4-334E649A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02430-C0BC-41DF-AB26-408FDD69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667D6-119A-4858-B5ED-2F7AAEED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DB90A-9A19-4B6F-A334-E95FFA6A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CA81F-0615-4E21-B745-1DA4DB679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9911-96AB-4654-A986-C4BF02467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CFB96-917D-4A92-B206-4CEFDD05F1CC}" type="datetimeFigureOut">
              <a:rPr lang="en-US" smtClean="0"/>
              <a:t>10/25/2020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2BD4C-5376-4215-AD8E-3F513C7C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E9C1-8D61-4C83-9956-089EFFB1F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810A-5F14-4A71-ACE6-FAF61F905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C5-193B-4D92-A514-0913D47CA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C3014-16DA-4BC3-8471-B9792EA92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3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Jones</dc:creator>
  <cp:lastModifiedBy>Jonathan Jones</cp:lastModifiedBy>
  <cp:revision>1</cp:revision>
  <dcterms:created xsi:type="dcterms:W3CDTF">2020-10-26T02:40:44Z</dcterms:created>
  <dcterms:modified xsi:type="dcterms:W3CDTF">2020-10-26T02:42:32Z</dcterms:modified>
</cp:coreProperties>
</file>