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89" r:id="rId9"/>
    <p:sldId id="290" r:id="rId10"/>
    <p:sldId id="292" r:id="rId11"/>
    <p:sldId id="291" r:id="rId12"/>
    <p:sldId id="293" r:id="rId13"/>
    <p:sldId id="288" r:id="rId14"/>
    <p:sldId id="294" r:id="rId15"/>
    <p:sldId id="278" r:id="rId16"/>
    <p:sldId id="281" r:id="rId17"/>
    <p:sldId id="284" r:id="rId18"/>
    <p:sldId id="285" r:id="rId19"/>
    <p:sldId id="28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 I guess because they thought it was such old tech or unworthy of discussion?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r>
              <a:rPr lang="en-US" dirty="0"/>
              <a:t>On a previous job I had I was the build master. It was then I had to get serious about writing reliable batch files which forced me to refactor many of my batch </a:t>
            </a:r>
            <a:r>
              <a:rPr lang="en-US"/>
              <a:t>files and became </a:t>
            </a:r>
            <a:r>
              <a:rPr lang="en-US" dirty="0"/>
              <a:t>the foundation for this talk.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 of V: 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r>
              <a:rPr lang="en-US" dirty="0"/>
              <a:t>, function_1, function_2, composer</a:t>
            </a:r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1 of my favorite out-of-the-box batch files I use on a regular basis.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 (Entire Xamarin University Catalog),</a:t>
            </a:r>
          </a:p>
          <a:p>
            <a:pPr marL="0" indent="0">
              <a:buNone/>
            </a:pPr>
            <a:r>
              <a:rPr lang="en-US" dirty="0"/>
              <a:t>		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Part V –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3899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Blue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0291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r>
              <a:rPr lang="en-US" dirty="0"/>
              <a:t>Part IV – Live Demo.</a:t>
            </a:r>
          </a:p>
          <a:p>
            <a:r>
              <a:rPr lang="en-US" dirty="0"/>
              <a:t>Part V – Setting Up the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V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a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V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V: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r>
              <a:rPr lang="en-US" dirty="0"/>
              <a:t>This is like creating a bookmark for a folder.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is probably my favorite CBF because it speeds up navigating the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same environment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962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V - The Problem: Most Batch Files Are A Mess</vt:lpstr>
      <vt:lpstr> </vt:lpstr>
      <vt:lpstr>Part II of V - How to Modularize?</vt:lpstr>
      <vt:lpstr>Hello World - A Functionalized Approach </vt:lpstr>
      <vt:lpstr>Part III of V: Customize CBF by Leveraging Environment Variables</vt:lpstr>
      <vt:lpstr>TD is probably my favorite CBF because it speeds up navigating the file system.</vt:lpstr>
      <vt:lpstr>Leverages the same environment variable.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Part IV of V: Live Demo</vt:lpstr>
      <vt:lpstr>     Part V – Repo Setup Instructions</vt:lpstr>
      <vt:lpstr>Here's an example of how to set some CBF default environment variables:</vt:lpstr>
      <vt:lpstr>                      Blue Command Prompt</vt:lpstr>
      <vt:lpstr>                                Menu</vt:lpstr>
      <vt:lpstr>                            Getting Help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4</cp:revision>
  <dcterms:created xsi:type="dcterms:W3CDTF">2017-05-13T05:27:33Z</dcterms:created>
  <dcterms:modified xsi:type="dcterms:W3CDTF">2018-08-15T02:42:16Z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