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83" r:id="rId13"/>
    <p:sldId id="286" r:id="rId14"/>
    <p:sldId id="266" r:id="rId15"/>
    <p:sldId id="267" r:id="rId16"/>
    <p:sldId id="276" r:id="rId17"/>
    <p:sldId id="285" r:id="rId18"/>
    <p:sldId id="284" r:id="rId19"/>
    <p:sldId id="288" r:id="rId20"/>
    <p:sldId id="278" r:id="rId21"/>
    <p:sldId id="287" r:id="rId22"/>
    <p:sldId id="270" r:id="rId23"/>
    <p:sldId id="279" r:id="rId24"/>
    <p:sldId id="272" r:id="rId25"/>
    <p:sldId id="271" r:id="rId26"/>
    <p:sldId id="269" r:id="rId27"/>
    <p:sldId id="261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F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3/18/2019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9184F-F843-4C6D-AE39-07D006F3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7" y="0"/>
            <a:ext cx="1005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/>
              <a:t>This </a:t>
            </a:r>
            <a:r>
              <a:rPr lang="en-US" sz="3200" dirty="0"/>
              <a:t>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/>
              <a:t>This </a:t>
            </a:r>
            <a:r>
              <a:rPr lang="en-US" sz="3200" dirty="0"/>
              <a:t>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370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 in shown here in </a:t>
            </a:r>
            <a:r>
              <a:rPr lang="en-US" sz="3600" dirty="0">
                <a:solidFill>
                  <a:srgbClr val="2BF530"/>
                </a:solidFill>
              </a:rPr>
              <a:t>green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2BF530"/>
                </a:solidFill>
              </a:rPr>
              <a:t>ec2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2BF530"/>
                </a:solidFill>
              </a:rPr>
              <a:t>ec2 create-security-group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346</TotalTime>
  <Words>688</Words>
  <Application>Microsoft Office PowerPoint</Application>
  <PresentationFormat>Widescreen</PresentationFormat>
  <Paragraphs>101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Jonathan Jones</cp:lastModifiedBy>
  <cp:revision>40</cp:revision>
  <dcterms:created xsi:type="dcterms:W3CDTF">2018-12-19T02:51:30Z</dcterms:created>
  <dcterms:modified xsi:type="dcterms:W3CDTF">2019-03-18T19:37:39Z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