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/>
    <p:restoredTop sz="96327"/>
  </p:normalViewPr>
  <p:slideViewPr>
    <p:cSldViewPr snapToGrid="0" snapToObjects="1">
      <p:cViewPr>
        <p:scale>
          <a:sx n="230" d="100"/>
          <a:sy n="230" d="100"/>
        </p:scale>
        <p:origin x="-2800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35C1-4BAA-1A47-A878-20D1C2BE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1EA8-E10E-4C42-A585-437E78F0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F06B-55C1-D140-ADF0-B29B449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AA4C-037F-1C4D-94A6-893547B8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B0D-9F6A-5F4E-9FE6-6220FC2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5229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C35-42DB-E340-8DA3-40ACB7EF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CBA7E-04BE-B740-A995-E923DBD1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8213-1CE8-974C-B761-97C375C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AEDD-9EDB-8D4D-8E10-0EDB411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567-1EF6-4047-BF83-D7967F7F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9245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1A28-E034-2C43-BC43-A1D0CFA8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89424-9A2A-734F-8486-64737E89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6C3F-BC06-5440-A0D3-262EECC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45F7-05F3-C148-90D2-C60435E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E99-325F-C042-AC02-93CD0899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9900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AB6-DF1D-7448-A63F-16789A5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AE66-7E83-7941-9B20-C62D0A89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B036-62FA-AC46-AEB2-C39AE3E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9CDB-2B40-0F46-B64E-E651DC16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6E2E-8669-2B4A-9BC5-6F34683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4446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440-922D-4F46-A0CC-36ADA0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DCC5-A548-3F44-A6A8-01B43B8C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04C7-46FE-7E46-80E1-AB6CFD50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C48F-CF35-1344-8672-28FA4BF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FE3F-C6D9-3341-88AC-7456240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961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0DBD-E2D1-1E41-BA16-C80A49E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C419-ECFB-6F4E-BB78-66FB1FB0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13EA6-D74A-A74B-976C-484C3B2B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8F05-1C22-BA47-98C4-975C8916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532A-F63D-E54E-AB66-FBC6CE6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7255-6FDE-6A43-835B-D8AFF55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840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BD9-E9CB-B948-8266-D11AB699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0FEA-BB17-0E47-8C99-9F3BB51C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1D47A-83EA-BF4F-A351-E378FF9BE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3140-EC58-1645-9701-4021CED29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D296-6078-3A4C-92B6-6E4A3982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88B25-655B-E64A-9853-29D2872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46AD3-60D7-2B40-AFE2-C08641F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F2086-B42A-EA47-9F46-212E241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655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D12-BDA9-1C4B-992D-21229CB0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DA39-3F64-004F-9FB3-C19CA17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D6ACF-1E32-1341-9991-C79E412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1430-4ECD-F24C-8727-BC0B424E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647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28770-DA40-9E41-932F-D32C21E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12E83-5EEA-084D-8688-A05386E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4587-377D-6A4F-A599-63200BA6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4022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83A1-EE11-8349-95FA-8AA2CF01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72FE-875B-794F-9EF4-221D6329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0206-5FFC-F042-BAA6-9C1543E1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C1B-202E-5D46-A270-95B8F06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E24A-E539-E941-80FF-84999026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196A-7900-1E44-A601-E5B84B1C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824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346C-148E-CF4B-9C90-86B4D214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8781E-47F8-304F-8A55-2FB9892C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8A37-5BBB-ED49-BA71-0F415009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9E5F-33D9-0F47-A100-AB416F9D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8C81-97C6-6D47-A969-7FCCD9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27E6-AC28-FB4C-8631-425AE6A3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478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F7D6-2954-7942-A5AB-F917A41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2F17-5CD1-FC47-B0D8-3AD03AB5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ABDF-D52F-A547-8DB7-7041E8C98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68CA-EBFC-0744-A119-753055CE3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976B-0CF5-344A-9418-3F38A339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04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6156C1-59DC-9E4E-874E-32EC89B6DF07}"/>
              </a:ext>
            </a:extLst>
          </p:cNvPr>
          <p:cNvSpPr txBox="1"/>
          <p:nvPr/>
        </p:nvSpPr>
        <p:spPr>
          <a:xfrm>
            <a:off x="5055153" y="3511429"/>
            <a:ext cx="498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package that simulates vertical jump with the aim of teaching basic biomechanical principles, FV profiling, and exploring assumptions of FV optimization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168F8-A714-1241-A511-EB744DDC6B50}"/>
              </a:ext>
            </a:extLst>
          </p:cNvPr>
          <p:cNvSpPr/>
          <p:nvPr/>
        </p:nvSpPr>
        <p:spPr>
          <a:xfrm>
            <a:off x="2031600" y="1398600"/>
            <a:ext cx="8128800" cy="40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01E7-6D6A-7649-99AA-0BFE15FA2414}"/>
              </a:ext>
            </a:extLst>
          </p:cNvPr>
          <p:cNvSpPr/>
          <p:nvPr/>
        </p:nvSpPr>
        <p:spPr>
          <a:xfrm>
            <a:off x="5055153" y="1654517"/>
            <a:ext cx="46933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cap="none" spc="0" dirty="0">
                <a:ln w="0"/>
                <a:solidFill>
                  <a:srgbClr val="47474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 jump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C60D1-F42D-1B4B-B1E5-C17C8F81C32E}"/>
              </a:ext>
            </a:extLst>
          </p:cNvPr>
          <p:cNvSpPr txBox="1"/>
          <p:nvPr/>
        </p:nvSpPr>
        <p:spPr>
          <a:xfrm>
            <a:off x="7252966" y="4929816"/>
            <a:ext cx="278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Mladen Jovanović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A58DE-A1D9-FC44-8FAF-D825E1DF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39" y="1485971"/>
            <a:ext cx="2832970" cy="33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5414B3-BA2D-D241-A469-D3751F3A5223}"/>
              </a:ext>
            </a:extLst>
          </p:cNvPr>
          <p:cNvGrpSpPr/>
          <p:nvPr/>
        </p:nvGrpSpPr>
        <p:grpSpPr>
          <a:xfrm>
            <a:off x="3274927" y="1081546"/>
            <a:ext cx="5642145" cy="5312765"/>
            <a:chOff x="3274927" y="1081546"/>
            <a:chExt cx="5642145" cy="531276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517786AC-A5B4-C541-88C0-A56B6A9EFDE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274927" y="1081546"/>
              <a:ext cx="5642145" cy="4911239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32829B-4FE4-874F-AD3E-F7B516B74F3A}"/>
                </a:ext>
              </a:extLst>
            </p:cNvPr>
            <p:cNvSpPr>
              <a:spLocks/>
            </p:cNvSpPr>
            <p:nvPr/>
          </p:nvSpPr>
          <p:spPr>
            <a:xfrm>
              <a:off x="4572662" y="3285898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C3E16D-AFB1-8141-A9B7-DF25ACA4C6D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150305" y="3528900"/>
              <a:ext cx="464049" cy="65930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78EF6A-DEA4-CC40-B42A-86277E9A9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305" y="4188203"/>
              <a:ext cx="601537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B32599-FB6A-BC46-B045-50D357431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3497" y="4188203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A7E2B55F-B1E1-0448-BA8C-7E22E6AD7025}"/>
                </a:ext>
              </a:extLst>
            </p:cNvPr>
            <p:cNvSpPr>
              <a:spLocks/>
            </p:cNvSpPr>
            <p:nvPr/>
          </p:nvSpPr>
          <p:spPr>
            <a:xfrm rot="7485185" flipH="1">
              <a:off x="4201910" y="4737468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B4165E-1977-8D4A-877F-D2628193B194}"/>
                </a:ext>
              </a:extLst>
            </p:cNvPr>
            <p:cNvSpPr>
              <a:spLocks/>
            </p:cNvSpPr>
            <p:nvPr/>
          </p:nvSpPr>
          <p:spPr>
            <a:xfrm>
              <a:off x="5911178" y="2272839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89A510-C576-3A40-86D2-78F432992629}"/>
                </a:ext>
              </a:extLst>
            </p:cNvPr>
            <p:cNvCxnSpPr>
              <a:cxnSpLocks/>
            </p:cNvCxnSpPr>
            <p:nvPr/>
          </p:nvCxnSpPr>
          <p:spPr>
            <a:xfrm rot="19560000" flipH="1">
              <a:off x="5811896" y="2641655"/>
              <a:ext cx="464049" cy="659303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491683-1688-694B-8334-9CF4E5116BEA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730369" y="3674171"/>
              <a:ext cx="601538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B958A5-A873-F34A-ADE7-E9403341E93D}"/>
                </a:ext>
              </a:extLst>
            </p:cNvPr>
            <p:cNvCxnSpPr>
              <a:cxnSpLocks/>
            </p:cNvCxnSpPr>
            <p:nvPr/>
          </p:nvCxnSpPr>
          <p:spPr>
            <a:xfrm rot="18960000" flipH="1">
              <a:off x="5765458" y="4082702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3B23A44-63A4-DE4E-B0AF-FA567DA33779}"/>
                </a:ext>
              </a:extLst>
            </p:cNvPr>
            <p:cNvSpPr>
              <a:spLocks/>
            </p:cNvSpPr>
            <p:nvPr/>
          </p:nvSpPr>
          <p:spPr>
            <a:xfrm rot="8760000" flipH="1">
              <a:off x="5955504" y="4712901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BFDE82-F932-FC4A-A633-2BBF515AF604}"/>
                </a:ext>
              </a:extLst>
            </p:cNvPr>
            <p:cNvSpPr>
              <a:spLocks/>
            </p:cNvSpPr>
            <p:nvPr/>
          </p:nvSpPr>
          <p:spPr>
            <a:xfrm>
              <a:off x="7464196" y="1741693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7152B3-FA31-BC48-B8C0-D85A9DBFA312}"/>
                </a:ext>
              </a:extLst>
            </p:cNvPr>
            <p:cNvCxnSpPr>
              <a:cxnSpLocks/>
            </p:cNvCxnSpPr>
            <p:nvPr/>
          </p:nvCxnSpPr>
          <p:spPr>
            <a:xfrm rot="19560000" flipH="1">
              <a:off x="7364913" y="2110509"/>
              <a:ext cx="464049" cy="659303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7CA33A-AC14-7C4A-A3A6-DDE88ED94C1F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283387" y="3143025"/>
              <a:ext cx="601538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86C563-ED7D-8940-B52D-EC42A220F5D1}"/>
                </a:ext>
              </a:extLst>
            </p:cNvPr>
            <p:cNvCxnSpPr>
              <a:cxnSpLocks/>
            </p:cNvCxnSpPr>
            <p:nvPr/>
          </p:nvCxnSpPr>
          <p:spPr>
            <a:xfrm rot="18960000" flipH="1">
              <a:off x="7318475" y="3551557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D6CBA9A0-104C-E54A-875C-3235995D8A27}"/>
                </a:ext>
              </a:extLst>
            </p:cNvPr>
            <p:cNvSpPr>
              <a:spLocks/>
            </p:cNvSpPr>
            <p:nvPr/>
          </p:nvSpPr>
          <p:spPr>
            <a:xfrm rot="8760000" flipH="1">
              <a:off x="7508521" y="4181756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4F63DD-0A10-074C-B0D8-3EF3C3CAA8D9}"/>
                </a:ext>
              </a:extLst>
            </p:cNvPr>
            <p:cNvGrpSpPr/>
            <p:nvPr/>
          </p:nvGrpSpPr>
          <p:grpSpPr>
            <a:xfrm>
              <a:off x="3922331" y="3642723"/>
              <a:ext cx="602337" cy="408752"/>
              <a:chOff x="1634761" y="4134434"/>
              <a:chExt cx="761663" cy="51687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EA6B19-92BC-CA4F-BDD9-9B92A98A954B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11427B-8DF4-8149-87F0-1746D0092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1746FB6-7C6B-054A-A7BC-04F49966A136}"/>
                </a:ext>
              </a:extLst>
            </p:cNvPr>
            <p:cNvGrpSpPr/>
            <p:nvPr/>
          </p:nvGrpSpPr>
          <p:grpSpPr>
            <a:xfrm rot="19534479">
              <a:off x="5610010" y="2850456"/>
              <a:ext cx="602337" cy="408752"/>
              <a:chOff x="1634761" y="4134434"/>
              <a:chExt cx="761663" cy="5168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5A7E36-BE69-A447-A61C-C41B574E2586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B4E20C-EE40-F149-A139-AAAB22ED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EDD7CC-474C-9E46-8B9E-86D9A5DA8307}"/>
                </a:ext>
              </a:extLst>
            </p:cNvPr>
            <p:cNvGrpSpPr/>
            <p:nvPr/>
          </p:nvGrpSpPr>
          <p:grpSpPr>
            <a:xfrm rot="19534479">
              <a:off x="7163027" y="2316246"/>
              <a:ext cx="602337" cy="408752"/>
              <a:chOff x="1634761" y="4134434"/>
              <a:chExt cx="761663" cy="51687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9AB7001-A8FD-4445-99F9-30AD5EDFCC7F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A4B3A7-CF72-1843-911C-B2B64E3AC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0CEAB45C-3F06-C14E-9E35-BC82FB09A372}"/>
                </a:ext>
              </a:extLst>
            </p:cNvPr>
            <p:cNvSpPr/>
            <p:nvPr/>
          </p:nvSpPr>
          <p:spPr>
            <a:xfrm rot="10800000">
              <a:off x="3607495" y="4941366"/>
              <a:ext cx="4897678" cy="1452945"/>
            </a:xfrm>
            <a:prstGeom prst="triangle">
              <a:avLst>
                <a:gd name="adj" fmla="val 486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5564C3-421E-CF4F-9A61-7559916D8B98}"/>
                </a:ext>
              </a:extLst>
            </p:cNvPr>
            <p:cNvSpPr/>
            <p:nvPr/>
          </p:nvSpPr>
          <p:spPr>
            <a:xfrm>
              <a:off x="4921639" y="4733057"/>
              <a:ext cx="2348720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80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vjsim</a:t>
              </a:r>
              <a:endParaRPr lang="en-GB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67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Mladen Jovanovic</dc:creator>
  <cp:lastModifiedBy>Mladen Jovanovic</cp:lastModifiedBy>
  <cp:revision>14</cp:revision>
  <dcterms:created xsi:type="dcterms:W3CDTF">2020-01-24T00:10:02Z</dcterms:created>
  <dcterms:modified xsi:type="dcterms:W3CDTF">2020-01-24T18:42:12Z</dcterms:modified>
</cp:coreProperties>
</file>