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0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35C1-4BAA-1A47-A878-20D1C2BED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51EA8-E10E-4C42-A585-437E78F04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8F06B-55C1-D140-ADF0-B29B4498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BAA4C-037F-1C4D-94A6-893547B8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D9B0D-9F6A-5F4E-9FE6-6220FC27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45229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2C35-42DB-E340-8DA3-40ACB7EF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CBA7E-04BE-B740-A995-E923DBD12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78213-1CE8-974C-B761-97C375C1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5AEDD-9EDB-8D4D-8E10-0EDB4116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CE567-1EF6-4047-BF83-D7967F7F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69245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61A28-E034-2C43-BC43-A1D0CFA80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89424-9A2A-734F-8486-64737E890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06C3F-BC06-5440-A0D3-262EECC9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F45F7-05F3-C148-90D2-C60435E9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F9E99-325F-C042-AC02-93CD0899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99001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AB6-DF1D-7448-A63F-16789A55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6AE66-7E83-7941-9B20-C62D0A89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2B036-62FA-AC46-AEB2-C39AE3E6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D9CDB-2B40-0F46-B64E-E651DC16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56E2E-8669-2B4A-9BC5-6F34683A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74446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7440-922D-4F46-A0CC-36ADA06C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CDCC5-A548-3F44-A6A8-01B43B8CD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404C7-46FE-7E46-80E1-AB6CFD50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CC48F-CF35-1344-8672-28FA4BF7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CFE3F-C6D9-3341-88AC-74562405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69617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0DBD-E2D1-1E41-BA16-C80A49EE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C419-ECFB-6F4E-BB78-66FB1FB06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13EA6-D74A-A74B-976C-484C3B2B0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88F05-1C22-BA47-98C4-975C8916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1532A-F63D-E54E-AB66-FBC6CE64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F7255-6FDE-6A43-835B-D8AFF555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38403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7BD9-E9CB-B948-8266-D11AB699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C0FEA-BB17-0E47-8C99-9F3BB51C0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1D47A-83EA-BF4F-A351-E378FF9BE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03140-EC58-1645-9701-4021CED29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BD296-6078-3A4C-92B6-6E4A39827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88B25-655B-E64A-9853-29D28726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46AD3-60D7-2B40-AFE2-C08641F2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F2086-B42A-EA47-9F46-212E2412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26552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D12-BDA9-1C4B-992D-21229CB0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8DA39-3F64-004F-9FB3-C19CA173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D6ACF-1E32-1341-9991-C79E4129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01430-4ECD-F24C-8727-BC0B424E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46474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28770-DA40-9E41-932F-D32C21E5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12E83-5EEA-084D-8688-A05386EC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D4587-377D-6A4F-A599-63200BA6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14022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83A1-EE11-8349-95FA-8AA2CF01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72FE-875B-794F-9EF4-221D6329D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00206-5FFC-F042-BAA6-9C1543E14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7BC1B-202E-5D46-A270-95B8F062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7E24A-E539-E941-80FF-84999026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B196A-7900-1E44-A601-E5B84B1C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68242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346C-148E-CF4B-9C90-86B4D214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8781E-47F8-304F-8A55-2FB9892CE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78A37-5BBB-ED49-BA71-0F4150095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A9E5F-33D9-0F47-A100-AB416F9D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18C81-97C6-6D47-A969-7FCCD93A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E27E6-AC28-FB4C-8631-425AE6A3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4783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FF7D6-2954-7942-A5AB-F917A414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D2F17-5CD1-FC47-B0D8-3AD03AB5D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DABDF-D52F-A547-8DB7-7041E8C98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3663D-D4A1-0243-B7F0-337525882CCF}" type="datetimeFigureOut">
              <a:rPr lang="en-RS" smtClean="0"/>
              <a:t>24/01/2020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C68CA-EBFC-0744-A119-753055CE3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9976B-0CF5-344A-9418-3F38A3391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30419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6156C1-59DC-9E4E-874E-32EC89B6DF07}"/>
              </a:ext>
            </a:extLst>
          </p:cNvPr>
          <p:cNvSpPr txBox="1"/>
          <p:nvPr/>
        </p:nvSpPr>
        <p:spPr>
          <a:xfrm>
            <a:off x="5055153" y="3511429"/>
            <a:ext cx="4981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package that simulates vertical jump with the aim of teaching basic biomechanical principles, FV profiling, and exploring assumptions of FV optimization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3168F8-A714-1241-A511-EB744DDC6B50}"/>
              </a:ext>
            </a:extLst>
          </p:cNvPr>
          <p:cNvSpPr/>
          <p:nvPr/>
        </p:nvSpPr>
        <p:spPr>
          <a:xfrm>
            <a:off x="2031600" y="1398600"/>
            <a:ext cx="8128800" cy="406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DC01E7-6D6A-7649-99AA-0BFE15FA2414}"/>
              </a:ext>
            </a:extLst>
          </p:cNvPr>
          <p:cNvSpPr/>
          <p:nvPr/>
        </p:nvSpPr>
        <p:spPr>
          <a:xfrm>
            <a:off x="5055153" y="1654517"/>
            <a:ext cx="469334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800" b="1" cap="none" spc="0" dirty="0">
                <a:ln w="0"/>
                <a:solidFill>
                  <a:srgbClr val="47474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Vertical jump simulator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C60D1-F42D-1B4B-B1E5-C17C8F81C32E}"/>
              </a:ext>
            </a:extLst>
          </p:cNvPr>
          <p:cNvSpPr txBox="1"/>
          <p:nvPr/>
        </p:nvSpPr>
        <p:spPr>
          <a:xfrm>
            <a:off x="7252966" y="4929816"/>
            <a:ext cx="2784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Mladen Jovanović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3A90EE-2BD1-764B-B9F6-E72F0C55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40" y="1432892"/>
            <a:ext cx="3009340" cy="324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8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3A1CF4A-7AA4-5244-A256-7CA4DE267EF0}"/>
              </a:ext>
            </a:extLst>
          </p:cNvPr>
          <p:cNvGrpSpPr/>
          <p:nvPr/>
        </p:nvGrpSpPr>
        <p:grpSpPr>
          <a:xfrm>
            <a:off x="3274927" y="1081546"/>
            <a:ext cx="5642145" cy="5312772"/>
            <a:chOff x="3274927" y="1081546"/>
            <a:chExt cx="5642145" cy="5312772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517786AC-A5B4-C541-88C0-A56B6A9EFDE6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3274927" y="1081546"/>
              <a:ext cx="5642145" cy="4911239"/>
            </a:xfrm>
            <a:prstGeom prst="hexagon">
              <a:avLst>
                <a:gd name="adj" fmla="val 28372"/>
                <a:gd name="vf" fmla="val 115470"/>
              </a:avLst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3DB4962-109F-2141-8A2C-22FD33F9875A}"/>
                </a:ext>
              </a:extLst>
            </p:cNvPr>
            <p:cNvCxnSpPr/>
            <p:nvPr/>
          </p:nvCxnSpPr>
          <p:spPr>
            <a:xfrm flipH="1" flipV="1">
              <a:off x="4459739" y="5415618"/>
              <a:ext cx="3251971" cy="601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B343032-A640-414D-8B5C-2AAA581DEBD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73475" y="1869228"/>
              <a:ext cx="2940289" cy="3536849"/>
              <a:chOff x="4925531" y="2219219"/>
              <a:chExt cx="2649331" cy="3186858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232829B-4FE4-874F-AD3E-F7B516B74F3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11508" y="3933996"/>
                <a:ext cx="256522" cy="25652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7C3E16D-AFB1-8141-A9B7-DF25ACA4C6DA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H="1">
                <a:off x="5130946" y="4152951"/>
                <a:ext cx="418129" cy="59406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C78EF6A-DEA4-CC40-B42A-86277E9A9A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0946" y="4747013"/>
                <a:ext cx="542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BB32599-FB6A-BC46-B045-50D3574317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5905" y="4747013"/>
                <a:ext cx="467053" cy="47858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A7E2B55F-B1E1-0448-BA8C-7E22E6AD7025}"/>
                  </a:ext>
                </a:extLst>
              </p:cNvPr>
              <p:cNvSpPr>
                <a:spLocks/>
              </p:cNvSpPr>
              <p:nvPr/>
            </p:nvSpPr>
            <p:spPr>
              <a:xfrm rot="7485185" flipH="1">
                <a:off x="5177444" y="5241925"/>
                <a:ext cx="136302" cy="184514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348657D-9A75-9047-9B2B-85C015030E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75880" y="4559684"/>
                <a:ext cx="128261" cy="1282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RS" dirty="0"/>
                  <a:t>X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3B4165E-1977-8D4A-877F-D2628193B1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24356" y="3022959"/>
                <a:ext cx="256522" cy="25652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B89A510-C576-3A40-86D2-78F432992629}"/>
                  </a:ext>
                </a:extLst>
              </p:cNvPr>
              <p:cNvCxnSpPr>
                <a:cxnSpLocks/>
              </p:cNvCxnSpPr>
              <p:nvPr/>
            </p:nvCxnSpPr>
            <p:spPr>
              <a:xfrm rot="19560000" flipH="1">
                <a:off x="6234898" y="3355278"/>
                <a:ext cx="418129" cy="59406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491683-1688-694B-8334-9CF4E5116BEA}"/>
                  </a:ext>
                </a:extLst>
              </p:cNvPr>
              <p:cNvCxnSpPr>
                <a:cxnSpLocks/>
              </p:cNvCxnSpPr>
              <p:nvPr/>
            </p:nvCxnSpPr>
            <p:spPr>
              <a:xfrm rot="5460000" flipH="1">
                <a:off x="6161439" y="4285621"/>
                <a:ext cx="542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AB958A5-A873-F34A-ADE7-E9403341E93D}"/>
                  </a:ext>
                </a:extLst>
              </p:cNvPr>
              <p:cNvCxnSpPr>
                <a:cxnSpLocks/>
              </p:cNvCxnSpPr>
              <p:nvPr/>
            </p:nvCxnSpPr>
            <p:spPr>
              <a:xfrm rot="18960000" flipH="1">
                <a:off x="6193055" y="4653726"/>
                <a:ext cx="467053" cy="47858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riangle 17">
                <a:extLst>
                  <a:ext uri="{FF2B5EF4-FFF2-40B4-BE49-F238E27FC236}">
                    <a16:creationId xmlns:a16="http://schemas.microsoft.com/office/drawing/2014/main" id="{83B23A44-63A4-DE4E-B0AF-FA567DA33779}"/>
                  </a:ext>
                </a:extLst>
              </p:cNvPr>
              <p:cNvSpPr>
                <a:spLocks/>
              </p:cNvSpPr>
              <p:nvPr/>
            </p:nvSpPr>
            <p:spPr>
              <a:xfrm rot="8760000" flipH="1">
                <a:off x="6364295" y="5221563"/>
                <a:ext cx="136302" cy="184514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560CBEF-EA24-0A49-BCA2-0CA0DD7442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68314" y="3953414"/>
                <a:ext cx="128261" cy="1282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RS" dirty="0"/>
                  <a:t>X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0BFDE82-F932-FC4A-A633-2BBF515AF60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39110" y="2219219"/>
                <a:ext cx="256522" cy="25652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67152B3-FA31-BC48-B8C0-D85A9DBFA312}"/>
                  </a:ext>
                </a:extLst>
              </p:cNvPr>
              <p:cNvCxnSpPr>
                <a:cxnSpLocks/>
              </p:cNvCxnSpPr>
              <p:nvPr/>
            </p:nvCxnSpPr>
            <p:spPr>
              <a:xfrm rot="19560000" flipH="1">
                <a:off x="7149652" y="2551539"/>
                <a:ext cx="418129" cy="59406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A7CA33A-AC14-7C4A-A3A6-DDE88ED94C1F}"/>
                  </a:ext>
                </a:extLst>
              </p:cNvPr>
              <p:cNvCxnSpPr>
                <a:cxnSpLocks/>
              </p:cNvCxnSpPr>
              <p:nvPr/>
            </p:nvCxnSpPr>
            <p:spPr>
              <a:xfrm rot="5460000" flipH="1">
                <a:off x="7076193" y="3481881"/>
                <a:ext cx="542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586C563-ED7D-8940-B52D-EC42A220F5D1}"/>
                  </a:ext>
                </a:extLst>
              </p:cNvPr>
              <p:cNvCxnSpPr>
                <a:cxnSpLocks/>
              </p:cNvCxnSpPr>
              <p:nvPr/>
            </p:nvCxnSpPr>
            <p:spPr>
              <a:xfrm rot="18960000" flipH="1">
                <a:off x="7107809" y="3849987"/>
                <a:ext cx="467053" cy="47858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riangle 23">
                <a:extLst>
                  <a:ext uri="{FF2B5EF4-FFF2-40B4-BE49-F238E27FC236}">
                    <a16:creationId xmlns:a16="http://schemas.microsoft.com/office/drawing/2014/main" id="{D6CBA9A0-104C-E54A-875C-3235995D8A27}"/>
                  </a:ext>
                </a:extLst>
              </p:cNvPr>
              <p:cNvSpPr>
                <a:spLocks/>
              </p:cNvSpPr>
              <p:nvPr/>
            </p:nvSpPr>
            <p:spPr>
              <a:xfrm rot="8760000" flipH="1">
                <a:off x="7279049" y="4417824"/>
                <a:ext cx="136302" cy="184514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F71C38A-B209-D943-96B8-9B4D1007688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83068" y="3149674"/>
                <a:ext cx="128261" cy="1282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RS" dirty="0"/>
                  <a:t>X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94F63DD-0A10-074C-B0D8-3EF3C3CAA8D9}"/>
                  </a:ext>
                </a:extLst>
              </p:cNvPr>
              <p:cNvGrpSpPr/>
              <p:nvPr/>
            </p:nvGrpSpPr>
            <p:grpSpPr>
              <a:xfrm>
                <a:off x="4925531" y="4255511"/>
                <a:ext cx="542732" cy="368304"/>
                <a:chOff x="1634761" y="4134434"/>
                <a:chExt cx="761663" cy="516873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DBEA6B19-92BC-CA4F-BDD9-9B92A98A954B}"/>
                    </a:ext>
                  </a:extLst>
                </p:cNvPr>
                <p:cNvCxnSpPr/>
                <p:nvPr/>
              </p:nvCxnSpPr>
              <p:spPr>
                <a:xfrm flipH="1">
                  <a:off x="1634761" y="4134434"/>
                  <a:ext cx="761663" cy="1238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411427B-8DF4-8149-87F0-1746D0092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4762" y="4258259"/>
                  <a:ext cx="380830" cy="393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1746FB6-7C6B-054A-A7BC-04F49966A136}"/>
                  </a:ext>
                </a:extLst>
              </p:cNvPr>
              <p:cNvGrpSpPr/>
              <p:nvPr/>
            </p:nvGrpSpPr>
            <p:grpSpPr>
              <a:xfrm rot="19534479">
                <a:off x="6052990" y="3543417"/>
                <a:ext cx="542732" cy="368304"/>
                <a:chOff x="1634761" y="4134434"/>
                <a:chExt cx="761663" cy="516873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065A7E36-BE69-A447-A61C-C41B574E2586}"/>
                    </a:ext>
                  </a:extLst>
                </p:cNvPr>
                <p:cNvCxnSpPr/>
                <p:nvPr/>
              </p:nvCxnSpPr>
              <p:spPr>
                <a:xfrm flipH="1">
                  <a:off x="1634761" y="4134434"/>
                  <a:ext cx="761663" cy="1238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11B4E20C-EE40-F149-A139-AAAB22ED66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4762" y="4258259"/>
                  <a:ext cx="380830" cy="393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BEDD7CC-474C-9E46-8B9E-86D9A5DA8307}"/>
                  </a:ext>
                </a:extLst>
              </p:cNvPr>
              <p:cNvGrpSpPr/>
              <p:nvPr/>
            </p:nvGrpSpPr>
            <p:grpSpPr>
              <a:xfrm rot="19534479">
                <a:off x="6967744" y="2736917"/>
                <a:ext cx="542732" cy="368304"/>
                <a:chOff x="1634761" y="4134434"/>
                <a:chExt cx="761663" cy="516873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9AB7001-A8FD-4445-99F9-30AD5EDFCC7F}"/>
                    </a:ext>
                  </a:extLst>
                </p:cNvPr>
                <p:cNvCxnSpPr/>
                <p:nvPr/>
              </p:nvCxnSpPr>
              <p:spPr>
                <a:xfrm flipH="1">
                  <a:off x="1634761" y="4134434"/>
                  <a:ext cx="761663" cy="1238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6A4B3A7-CF72-1843-911C-B2B64E3AC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4762" y="4258259"/>
                  <a:ext cx="380830" cy="393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0CEAB45C-3F06-C14E-9E35-BC82FB09A372}"/>
                </a:ext>
              </a:extLst>
            </p:cNvPr>
            <p:cNvSpPr/>
            <p:nvPr/>
          </p:nvSpPr>
          <p:spPr>
            <a:xfrm rot="10800000">
              <a:off x="4459737" y="5446792"/>
              <a:ext cx="3251972" cy="947526"/>
            </a:xfrm>
            <a:prstGeom prst="triangle">
              <a:avLst>
                <a:gd name="adj" fmla="val 4860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55564C3-421E-CF4F-9A61-7559916D8B98}"/>
                </a:ext>
              </a:extLst>
            </p:cNvPr>
            <p:cNvSpPr/>
            <p:nvPr/>
          </p:nvSpPr>
          <p:spPr>
            <a:xfrm rot="19052384">
              <a:off x="3720661" y="1666032"/>
              <a:ext cx="2783134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9600" b="0" cap="none" spc="0" dirty="0" err="1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vjsim</a:t>
              </a:r>
              <a:endParaRPr lang="en-GB" sz="96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67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Mladen Jovanovic</dc:creator>
  <cp:lastModifiedBy>Mladen Jovanovic</cp:lastModifiedBy>
  <cp:revision>8</cp:revision>
  <dcterms:created xsi:type="dcterms:W3CDTF">2020-01-24T00:10:02Z</dcterms:created>
  <dcterms:modified xsi:type="dcterms:W3CDTF">2020-01-24T00:33:20Z</dcterms:modified>
</cp:coreProperties>
</file>