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DD87E-4D66-4054-A87B-12D3DACD697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D946-8DFA-4D30-933B-E390040FA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96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454F-99CC-4EAC-A4DC-3B15ACBCEB88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2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169A-2C27-41CF-B8F5-DCBEE666A0B9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7C44-BFBA-4A75-B692-AA7DE860429C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3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17DE-8DA8-4E37-96A8-2978C1EE05DD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3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0BD7-56C1-45E8-B523-8A1DBD77E481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732C-13E7-43A7-A5E7-4C100CADE086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130D-97A7-4FEA-9977-CC01357A9C77}" type="datetime1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841F-4768-463A-91ED-111D76BF02E6}" type="datetime1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1823-662C-4EBB-AC93-D897187DCAE6}" type="datetime1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5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7DF7-ED55-4FE6-80F3-E9E40FB41725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74C57-53D5-4567-9E54-A75ABB1AC9B2}" type="datetime1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B6A8-0A06-4E1B-8055-954237CA9047}" type="datetime1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B2B1F-2592-4958-8202-253E0D89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winforms/contr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64" y="2197710"/>
            <a:ext cx="4705350" cy="33242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Windows </a:t>
            </a:r>
            <a:r>
              <a:rPr lang="es-ES" dirty="0" err="1" smtClean="0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La clase Form1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 El constructor de la clase Form1 llama al método </a:t>
            </a:r>
            <a:r>
              <a:rPr lang="es-ES" dirty="0" err="1" smtClean="0"/>
              <a:t>InitializeComponent</a:t>
            </a:r>
            <a:r>
              <a:rPr lang="en-US" dirty="0" smtClean="0"/>
              <a:t>(). El </a:t>
            </a:r>
            <a:r>
              <a:rPr lang="en-US" dirty="0" err="1" smtClean="0"/>
              <a:t>cual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Designer.cs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Form1 </a:t>
            </a:r>
            <a:r>
              <a:rPr lang="en-US" dirty="0" err="1" smtClean="0"/>
              <a:t>tiene</a:t>
            </a:r>
            <a:r>
              <a:rPr lang="en-US" dirty="0" smtClean="0"/>
              <a:t> un archive </a:t>
            </a:r>
            <a:r>
              <a:rPr lang="en-US" dirty="0" err="1" smtClean="0"/>
              <a:t>llamado</a:t>
            </a:r>
            <a:r>
              <a:rPr lang="en-US" dirty="0" smtClean="0"/>
              <a:t> Designer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 que se van </a:t>
            </a:r>
            <a:r>
              <a:rPr lang="en-US" dirty="0" err="1" smtClean="0"/>
              <a:t>agregando</a:t>
            </a:r>
            <a:r>
              <a:rPr lang="en-US" dirty="0" smtClean="0"/>
              <a:t> al </a:t>
            </a:r>
            <a:r>
              <a:rPr lang="en-US" dirty="0" err="1" smtClean="0"/>
              <a:t>formulario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318" y="-875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Designer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823" y="1328081"/>
            <a:ext cx="6434591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25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Archivo</a:t>
            </a:r>
            <a:r>
              <a:rPr lang="en-US" dirty="0" smtClean="0"/>
              <a:t>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medida</a:t>
            </a:r>
            <a:r>
              <a:rPr lang="en-US" dirty="0" smtClean="0"/>
              <a:t> que </a:t>
            </a:r>
            <a:r>
              <a:rPr lang="en-US" dirty="0" err="1" smtClean="0"/>
              <a:t>agregamos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editor el c</a:t>
            </a:r>
            <a:r>
              <a:rPr lang="es-ES" dirty="0" err="1" smtClean="0"/>
              <a:t>ódigo</a:t>
            </a:r>
            <a:r>
              <a:rPr lang="es-ES" dirty="0" smtClean="0"/>
              <a:t> de esos componentes del formulario son agregados en el archivo </a:t>
            </a:r>
            <a:r>
              <a:rPr lang="es-ES" dirty="0" err="1" smtClean="0"/>
              <a:t>Designer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El código para cada control agregado en el editor interactivo  es agregado automáticamente en el archivo </a:t>
            </a:r>
            <a:r>
              <a:rPr lang="es-ES" dirty="0" err="1" smtClean="0"/>
              <a:t>Designer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Los controles son agregados como atributos y se instancian en el método </a:t>
            </a:r>
            <a:r>
              <a:rPr lang="es-ES" dirty="0" err="1" smtClean="0"/>
              <a:t>InitializeComponents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2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Ejemlpo</a:t>
            </a:r>
            <a:r>
              <a:rPr lang="en-US" dirty="0" smtClean="0"/>
              <a:t> </a:t>
            </a:r>
            <a:r>
              <a:rPr lang="en-US" dirty="0" err="1" smtClean="0"/>
              <a:t>agregando</a:t>
            </a:r>
            <a:r>
              <a:rPr lang="en-US" dirty="0" smtClean="0"/>
              <a:t> un Textbox.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68" y="1663769"/>
            <a:ext cx="9110827" cy="46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174"/>
            <a:ext cx="10515600" cy="1325563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Deigner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03" y="1295152"/>
            <a:ext cx="8755446" cy="542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2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Editar</a:t>
            </a:r>
            <a:r>
              <a:rPr lang="en-US" dirty="0" smtClean="0"/>
              <a:t> el c</a:t>
            </a:r>
            <a:r>
              <a:rPr lang="es-ES" dirty="0" err="1" smtClean="0"/>
              <a:t>ódigo</a:t>
            </a:r>
            <a:r>
              <a:rPr lang="es-ES" dirty="0" smtClean="0"/>
              <a:t> de Form1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controles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editor </a:t>
            </a:r>
            <a:r>
              <a:rPr lang="en-US" dirty="0" err="1" smtClean="0"/>
              <a:t>interactivo</a:t>
            </a:r>
            <a:r>
              <a:rPr lang="en-US" dirty="0" smtClean="0"/>
              <a:t> y </a:t>
            </a:r>
            <a:r>
              <a:rPr lang="en-US" dirty="0" err="1" smtClean="0"/>
              <a:t>automáticamente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vimos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) se </a:t>
            </a:r>
            <a:r>
              <a:rPr lang="en-US" dirty="0" err="1" smtClean="0"/>
              <a:t>agrega</a:t>
            </a:r>
            <a:r>
              <a:rPr lang="en-US" dirty="0" smtClean="0"/>
              <a:t> el c</a:t>
            </a:r>
            <a:r>
              <a:rPr lang="es-ES" dirty="0" err="1" smtClean="0"/>
              <a:t>ódigo</a:t>
            </a:r>
            <a:r>
              <a:rPr lang="es-ES" dirty="0" smtClean="0"/>
              <a:t> en el archivo </a:t>
            </a:r>
            <a:r>
              <a:rPr lang="es-ES" dirty="0" err="1" smtClean="0"/>
              <a:t>Designer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Podemos agregarlos nosotros manualmente también en la clase </a:t>
            </a:r>
            <a:r>
              <a:rPr lang="es-ES" dirty="0" err="1" smtClean="0"/>
              <a:t>Form</a:t>
            </a:r>
            <a:r>
              <a:rPr lang="es-ES" dirty="0" smtClean="0"/>
              <a:t>. Ejemplo…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3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34" y="1380489"/>
            <a:ext cx="7599143" cy="46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7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proyectos</a:t>
            </a:r>
            <a:r>
              <a:rPr lang="en-US" dirty="0" smtClean="0"/>
              <a:t> Windows form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vienen</a:t>
            </a:r>
            <a:r>
              <a:rPr lang="en-US" dirty="0" smtClean="0"/>
              <a:t> con </a:t>
            </a:r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predefinidas</a:t>
            </a:r>
            <a:r>
              <a:rPr lang="en-US" dirty="0" smtClean="0"/>
              <a:t> que </a:t>
            </a:r>
            <a:r>
              <a:rPr lang="en-US" dirty="0" err="1" smtClean="0"/>
              <a:t>representan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 y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acciones</a:t>
            </a:r>
            <a:r>
              <a:rPr lang="es-ES" dirty="0" smtClean="0"/>
              <a:t>(métodos) disponibles a realizar con esos controles.</a:t>
            </a:r>
          </a:p>
          <a:p>
            <a:endParaRPr lang="es-ES" dirty="0"/>
          </a:p>
          <a:p>
            <a:r>
              <a:rPr lang="es-ES" dirty="0" smtClean="0"/>
              <a:t>La clase </a:t>
            </a:r>
            <a:r>
              <a:rPr lang="es-ES" dirty="0" err="1" smtClean="0"/>
              <a:t>form</a:t>
            </a:r>
            <a:r>
              <a:rPr lang="es-ES" dirty="0" smtClean="0"/>
              <a:t> contiene una colección de controles. Para que el control sea efectivamente </a:t>
            </a:r>
            <a:r>
              <a:rPr lang="es-ES" dirty="0" err="1" smtClean="0"/>
              <a:t>agreado</a:t>
            </a:r>
            <a:r>
              <a:rPr lang="es-ES" dirty="0" smtClean="0"/>
              <a:t> al formulario hay que agregarlo a esa lista de controles haciendo 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 smtClean="0"/>
              <a:t>Form1.Controls.Add(control);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9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mtClean="0"/>
          </a:p>
          <a:p>
            <a:r>
              <a:rPr lang="es-ES" smtClean="0"/>
              <a:t>Para </a:t>
            </a:r>
            <a:r>
              <a:rPr lang="es-ES" dirty="0" smtClean="0"/>
              <a:t>más información sobre controle específicos dirigirse a..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https://docs.microsoft.com/en-us/dotnet/framework/winforms/controls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Windows </a:t>
            </a:r>
            <a:r>
              <a:rPr lang="es-ES" dirty="0" err="1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1260016" cy="2535360"/>
          </a:xfrm>
        </p:spPr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Son aplicaciones de escritorio que corren en computadoras </a:t>
            </a:r>
            <a:r>
              <a:rPr lang="es-ES" dirty="0" err="1" smtClean="0"/>
              <a:t>windows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Está compuesta por controles.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Ejemplo…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384" y="6311900"/>
            <a:ext cx="4114800" cy="365125"/>
          </a:xfrm>
        </p:spPr>
        <p:txBody>
          <a:bodyPr/>
          <a:lstStyle/>
          <a:p>
            <a:r>
              <a:rPr lang="en-US" dirty="0" smtClean="0"/>
              <a:t>COLEGIO </a:t>
            </a:r>
            <a:r>
              <a:rPr lang="en-US" dirty="0" smtClean="0"/>
              <a:t>UNIVERSITARIO </a:t>
            </a:r>
            <a:r>
              <a:rPr lang="en-US" dirty="0" smtClean="0"/>
              <a:t>CENTRAL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883" y="3387236"/>
            <a:ext cx="4899225" cy="29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Hola Mundo Windows </a:t>
            </a:r>
            <a:r>
              <a:rPr lang="es-ES" dirty="0" err="1" smtClean="0"/>
              <a:t>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1013832" cy="429382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Debemos crear un proyecto del tipo Windows </a:t>
            </a:r>
            <a:r>
              <a:rPr lang="es-ES" dirty="0" err="1" smtClean="0"/>
              <a:t>form</a:t>
            </a:r>
            <a:r>
              <a:rPr lang="es-ES" dirty="0" smtClean="0"/>
              <a:t> </a:t>
            </a:r>
            <a:r>
              <a:rPr lang="es-ES" dirty="0" err="1" smtClean="0"/>
              <a:t>application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El formulario de creación es muy similar al de una aplicación de consola.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una aplicación Windows </a:t>
            </a:r>
            <a:r>
              <a:rPr lang="es-ES" dirty="0" err="1" smtClean="0"/>
              <a:t>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83" y="1994191"/>
            <a:ext cx="6385034" cy="40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2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una aplicación Windows </a:t>
            </a:r>
            <a:r>
              <a:rPr lang="es-ES" dirty="0" err="1" smtClean="0"/>
              <a:t>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1490517"/>
            <a:ext cx="7842852" cy="486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3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Creación de una aplicación Windows </a:t>
            </a:r>
            <a:r>
              <a:rPr lang="es-ES" dirty="0" err="1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536"/>
            <a:ext cx="11260016" cy="2535360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Luego de completar el </a:t>
            </a:r>
            <a:r>
              <a:rPr lang="es-ES" dirty="0" err="1" smtClean="0"/>
              <a:t>wizard</a:t>
            </a:r>
            <a:r>
              <a:rPr lang="es-ES" dirty="0" smtClean="0"/>
              <a:t>  aparecerá la siguiente pantalla…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384" y="6311900"/>
            <a:ext cx="4114800" cy="365125"/>
          </a:xfrm>
        </p:spPr>
        <p:txBody>
          <a:bodyPr/>
          <a:lstStyle/>
          <a:p>
            <a:r>
              <a:rPr lang="en-US" dirty="0" smtClean="0"/>
              <a:t>COLEGIO </a:t>
            </a:r>
            <a:r>
              <a:rPr lang="en-US" dirty="0" smtClean="0"/>
              <a:t>UNIVERSITARIO </a:t>
            </a:r>
            <a:r>
              <a:rPr lang="en-US" dirty="0" smtClean="0"/>
              <a:t>CENTRAL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384" y="2813431"/>
            <a:ext cx="5742085" cy="33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 </a:t>
            </a:r>
            <a:r>
              <a:rPr lang="en-US" dirty="0" err="1" smtClean="0"/>
              <a:t>soluci</a:t>
            </a:r>
            <a:r>
              <a:rPr lang="es-ES" dirty="0" err="1" smtClean="0"/>
              <a:t>ón</a:t>
            </a:r>
            <a:r>
              <a:rPr lang="es-E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30815" cy="327391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Contiene dos clases: </a:t>
            </a:r>
          </a:p>
          <a:p>
            <a:pPr>
              <a:buFontTx/>
              <a:buChar char="-"/>
            </a:pPr>
            <a:r>
              <a:rPr lang="es-ES" dirty="0" smtClean="0"/>
              <a:t>Form1: Representa el formulario principal de la aplicación.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 err="1" smtClean="0"/>
              <a:t>Program</a:t>
            </a:r>
            <a:r>
              <a:rPr lang="es-ES" dirty="0" smtClean="0"/>
              <a:t>: La clase principal que contiene el código que será ejecutado cuando el programa inicie.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15" y="1825624"/>
            <a:ext cx="5046530" cy="327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Form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una herramienta interactiva donde podemos agregar diferentes componentes al formulario. A medida que se agregan cosas a nuestro formulario VS irá agregando el código para esos controles en la clase form1.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776" y="3138411"/>
            <a:ext cx="2918313" cy="289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La clase Fom1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12517" cy="2636016"/>
          </a:xfrm>
        </p:spPr>
        <p:txBody>
          <a:bodyPr/>
          <a:lstStyle/>
          <a:p>
            <a:r>
              <a:rPr lang="es-ES" dirty="0" smtClean="0"/>
              <a:t>La clase que representa al formulario(Form1) hereda de FORM. Por lo tanto tiene muchos comportamientos y atributos ya predefinidos en su </a:t>
            </a:r>
            <a:r>
              <a:rPr lang="es-ES" dirty="0" err="1" smtClean="0"/>
              <a:t>super</a:t>
            </a:r>
            <a:r>
              <a:rPr lang="es-ES" dirty="0" smtClean="0"/>
              <a:t> clase.</a:t>
            </a:r>
          </a:p>
          <a:p>
            <a:endParaRPr lang="es-ES" dirty="0"/>
          </a:p>
          <a:p>
            <a:r>
              <a:rPr lang="es-ES" dirty="0" smtClean="0"/>
              <a:t>Su código autogenerado se ve así..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COLEGIO UNIVERSIOTARIO CENTRAL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2915415"/>
            <a:ext cx="47910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13036</TotalTime>
  <Words>460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Windows forms</vt:lpstr>
      <vt:lpstr>Hola Mundo Windows Form</vt:lpstr>
      <vt:lpstr>Creación de una aplicación Windows Form</vt:lpstr>
      <vt:lpstr>Creación de una aplicación Windows Form</vt:lpstr>
      <vt:lpstr>Creación de una aplicación Windows form</vt:lpstr>
      <vt:lpstr>La solución….</vt:lpstr>
      <vt:lpstr>Form designer</vt:lpstr>
      <vt:lpstr>La clase Fom1</vt:lpstr>
      <vt:lpstr>La clase Form1</vt:lpstr>
      <vt:lpstr> Designer</vt:lpstr>
      <vt:lpstr>Archivo Designer</vt:lpstr>
      <vt:lpstr>Ejemlpo agregando un Textbox. </vt:lpstr>
      <vt:lpstr>El archivo Deigner…</vt:lpstr>
      <vt:lpstr>Editar el código de Form1</vt:lpstr>
      <vt:lpstr>Ejemplo…</vt:lpstr>
      <vt:lpstr>Controles</vt:lpstr>
      <vt:lpstr>Controles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Scanio</dc:creator>
  <cp:lastModifiedBy>Jonathan Scanio</cp:lastModifiedBy>
  <cp:revision>95</cp:revision>
  <dcterms:created xsi:type="dcterms:W3CDTF">2019-04-14T16:33:49Z</dcterms:created>
  <dcterms:modified xsi:type="dcterms:W3CDTF">2019-08-20T16:10:00Z</dcterms:modified>
</cp:coreProperties>
</file>