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 id="2147483665" r:id="rId2"/>
  </p:sldMasterIdLst>
  <p:notesMasterIdLst>
    <p:notesMasterId r:id="rId38"/>
  </p:notesMasterIdLst>
  <p:sldIdLst>
    <p:sldId id="257" r:id="rId3"/>
    <p:sldId id="259" r:id="rId4"/>
    <p:sldId id="260" r:id="rId5"/>
    <p:sldId id="261" r:id="rId6"/>
    <p:sldId id="267" r:id="rId7"/>
    <p:sldId id="299" r:id="rId8"/>
    <p:sldId id="300" r:id="rId9"/>
    <p:sldId id="301" r:id="rId10"/>
    <p:sldId id="278" r:id="rId11"/>
    <p:sldId id="279" r:id="rId12"/>
    <p:sldId id="280" r:id="rId13"/>
    <p:sldId id="281" r:id="rId14"/>
    <p:sldId id="282" r:id="rId15"/>
    <p:sldId id="283" r:id="rId16"/>
    <p:sldId id="264" r:id="rId17"/>
    <p:sldId id="265" r:id="rId18"/>
    <p:sldId id="266" r:id="rId19"/>
    <p:sldId id="288" r:id="rId20"/>
    <p:sldId id="298" r:id="rId21"/>
    <p:sldId id="263" r:id="rId22"/>
    <p:sldId id="284" r:id="rId23"/>
    <p:sldId id="269" r:id="rId24"/>
    <p:sldId id="270" r:id="rId25"/>
    <p:sldId id="289" r:id="rId26"/>
    <p:sldId id="290" r:id="rId27"/>
    <p:sldId id="291" r:id="rId28"/>
    <p:sldId id="292" r:id="rId29"/>
    <p:sldId id="272" r:id="rId30"/>
    <p:sldId id="293" r:id="rId31"/>
    <p:sldId id="294" r:id="rId32"/>
    <p:sldId id="273" r:id="rId33"/>
    <p:sldId id="274" r:id="rId34"/>
    <p:sldId id="296" r:id="rId35"/>
    <p:sldId id="295" r:id="rId36"/>
    <p:sldId id="297" r:id="rId37"/>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669" autoAdjust="0"/>
  </p:normalViewPr>
  <p:slideViewPr>
    <p:cSldViewPr snapToGrid="0">
      <p:cViewPr varScale="1">
        <p:scale>
          <a:sx n="138" d="100"/>
          <a:sy n="138" d="100"/>
        </p:scale>
        <p:origin x="8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74516618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017492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r>
              <a:rPr lang="en" sz="1200" b="0" i="0" u="none" strike="noStrike" cap="none" baseline="0" dirty="0" smtClean="0">
                <a:solidFill>
                  <a:schemeClr val="dk1"/>
                </a:solidFill>
                <a:latin typeface="Arial"/>
                <a:ea typeface="Arial"/>
                <a:cs typeface="Arial"/>
                <a:sym typeface="Arial"/>
              </a:rPr>
              <a:t>Ejemplo: Molde de huevo de pascua. </a:t>
            </a:r>
            <a:r>
              <a:rPr lang="en-US" sz="1200" b="0" i="0" u="none" strike="noStrike" cap="none" baseline="0" dirty="0" smtClean="0">
                <a:solidFill>
                  <a:schemeClr val="dk1"/>
                </a:solidFill>
                <a:latin typeface="Arial"/>
                <a:ea typeface="Arial"/>
                <a:cs typeface="Arial"/>
                <a:sym typeface="Arial"/>
              </a:rPr>
              <a:t>C</a:t>
            </a:r>
            <a:r>
              <a:rPr lang="en" sz="1200" b="0" i="0" u="none" strike="noStrike" cap="none" baseline="0" dirty="0" smtClean="0">
                <a:solidFill>
                  <a:schemeClr val="dk1"/>
                </a:solidFill>
                <a:latin typeface="Arial"/>
                <a:ea typeface="Arial"/>
                <a:cs typeface="Arial"/>
                <a:sym typeface="Arial"/>
              </a:rPr>
              <a:t>ada huevo es una insancia pero todos hechos con el mismo molde.</a:t>
            </a:r>
            <a:endParaRPr lang="en" sz="1200" b="0" i="0" u="none" strike="noStrike" cap="none" baseline="0" dirty="0">
              <a:solidFill>
                <a:schemeClr val="dk1"/>
              </a:solidFill>
              <a:latin typeface="Arial"/>
              <a:ea typeface="Arial"/>
              <a:cs typeface="Arial"/>
              <a:sym typeface="Arial"/>
            </a:endParaRPr>
          </a:p>
        </p:txBody>
      </p:sp>
      <p:sp>
        <p:nvSpPr>
          <p:cNvPr id="233" name="Shape 23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13</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217934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r>
              <a:rPr lang="en" sz="1200" b="0" i="0" u="none" strike="noStrike" cap="none" baseline="0" dirty="0" smtClean="0">
                <a:solidFill>
                  <a:schemeClr val="dk1"/>
                </a:solidFill>
                <a:latin typeface="Arial"/>
                <a:ea typeface="Arial"/>
                <a:cs typeface="Arial"/>
                <a:sym typeface="Arial"/>
              </a:rPr>
              <a:t>Ejemplo: Molde de huevo de pascua. </a:t>
            </a:r>
            <a:r>
              <a:rPr lang="en-US" sz="1200" b="0" i="0" u="none" strike="noStrike" cap="none" baseline="0" dirty="0" smtClean="0">
                <a:solidFill>
                  <a:schemeClr val="dk1"/>
                </a:solidFill>
                <a:latin typeface="Arial"/>
                <a:ea typeface="Arial"/>
                <a:cs typeface="Arial"/>
                <a:sym typeface="Arial"/>
              </a:rPr>
              <a:t>C</a:t>
            </a:r>
            <a:r>
              <a:rPr lang="en" sz="1200" b="0" i="0" u="none" strike="noStrike" cap="none" baseline="0" dirty="0" smtClean="0">
                <a:solidFill>
                  <a:schemeClr val="dk1"/>
                </a:solidFill>
                <a:latin typeface="Arial"/>
                <a:ea typeface="Arial"/>
                <a:cs typeface="Arial"/>
                <a:sym typeface="Arial"/>
              </a:rPr>
              <a:t>ada huevo es una insancia pero todos hechos con el mismo molde.</a:t>
            </a:r>
            <a:endParaRPr lang="en" sz="1200" b="0" i="0" u="none" strike="noStrike" cap="none" baseline="0" dirty="0">
              <a:solidFill>
                <a:schemeClr val="dk1"/>
              </a:solidFill>
              <a:latin typeface="Arial"/>
              <a:ea typeface="Arial"/>
              <a:cs typeface="Arial"/>
              <a:sym typeface="Arial"/>
            </a:endParaRPr>
          </a:p>
        </p:txBody>
      </p:sp>
      <p:sp>
        <p:nvSpPr>
          <p:cNvPr id="233" name="Shape 23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14</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634838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0" name="Shape 20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lang="en" sz="1200" b="0" i="0" u="none" strike="noStrike" cap="none" baseline="0" dirty="0">
              <a:solidFill>
                <a:schemeClr val="dk1"/>
              </a:solidFill>
              <a:latin typeface="Arial"/>
              <a:ea typeface="Arial"/>
              <a:cs typeface="Arial"/>
              <a:sym typeface="Arial"/>
            </a:endParaRPr>
          </a:p>
        </p:txBody>
      </p:sp>
      <p:sp>
        <p:nvSpPr>
          <p:cNvPr id="201" name="Shape 20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15</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358618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lang="en" sz="1200" b="0" i="0" u="none" strike="noStrike" cap="none" baseline="0" dirty="0">
              <a:solidFill>
                <a:schemeClr val="dk1"/>
              </a:solidFill>
              <a:latin typeface="Arial"/>
              <a:ea typeface="Arial"/>
              <a:cs typeface="Arial"/>
              <a:sym typeface="Arial"/>
            </a:endParaRPr>
          </a:p>
        </p:txBody>
      </p:sp>
      <p:sp>
        <p:nvSpPr>
          <p:cNvPr id="212" name="Shape 21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16</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818260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1" name="Shape 22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lang="en" sz="1200" b="0" i="0" u="none" strike="noStrike" cap="none" baseline="0" dirty="0">
              <a:solidFill>
                <a:schemeClr val="dk1"/>
              </a:solidFill>
              <a:latin typeface="Arial"/>
              <a:ea typeface="Arial"/>
              <a:cs typeface="Arial"/>
              <a:sym typeface="Arial"/>
            </a:endParaRPr>
          </a:p>
        </p:txBody>
      </p:sp>
      <p:sp>
        <p:nvSpPr>
          <p:cNvPr id="222" name="Shape 22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17</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4847277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0" name="Shape 20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lang="en" sz="1200" b="0" i="0" u="none" strike="noStrike" cap="none" baseline="0" dirty="0">
              <a:solidFill>
                <a:schemeClr val="dk1"/>
              </a:solidFill>
              <a:latin typeface="Arial"/>
              <a:ea typeface="Arial"/>
              <a:cs typeface="Arial"/>
              <a:sym typeface="Arial"/>
            </a:endParaRPr>
          </a:p>
        </p:txBody>
      </p:sp>
      <p:sp>
        <p:nvSpPr>
          <p:cNvPr id="201" name="Shape 20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18</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703323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0" name="Shape 19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 sz="1200" dirty="0">
                <a:solidFill>
                  <a:schemeClr val="dk1"/>
                </a:solidFill>
              </a:rPr>
              <a:t>Otro Ejemplo, cuando manejamos un auto no estamos preocupados de como este funciona, sino que hacer para que me lleve de un lado a otro, al igual que podria suceder con un micro u otro medio de transporte. </a:t>
            </a:r>
          </a:p>
        </p:txBody>
      </p:sp>
      <p:sp>
        <p:nvSpPr>
          <p:cNvPr id="191" name="Shape 19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20</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758805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0" name="Shape 19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 sz="1200" dirty="0">
                <a:solidFill>
                  <a:schemeClr val="dk1"/>
                </a:solidFill>
              </a:rPr>
              <a:t>Otro Ejemplo, cuando manejamos un auto no estamos preocupados de como este funciona, sino que hacer para que me lleve de un lado a otro, al igual que podria suceder con un micro u otro medio de transporte. </a:t>
            </a:r>
          </a:p>
        </p:txBody>
      </p:sp>
      <p:sp>
        <p:nvSpPr>
          <p:cNvPr id="191" name="Shape 19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21</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7972993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2" name="Shape 25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 sz="1200" b="0" i="0" u="none" strike="noStrike" cap="none" baseline="0" dirty="0" smtClean="0">
                <a:solidFill>
                  <a:schemeClr val="dk1"/>
                </a:solidFill>
                <a:latin typeface="Arial"/>
                <a:ea typeface="Arial"/>
                <a:cs typeface="Arial"/>
                <a:sym typeface="Arial"/>
              </a:rPr>
              <a:t>Recordar que el comportamiento en comun esta en la superclase o clase madre</a:t>
            </a:r>
            <a:endParaRPr lang="en" sz="1200" b="0" i="0" u="none" strike="noStrike" cap="none" baseline="0" dirty="0">
              <a:solidFill>
                <a:schemeClr val="dk1"/>
              </a:solidFill>
              <a:latin typeface="Arial"/>
              <a:ea typeface="Arial"/>
              <a:cs typeface="Arial"/>
              <a:sym typeface="Arial"/>
            </a:endParaRPr>
          </a:p>
        </p:txBody>
      </p:sp>
      <p:sp>
        <p:nvSpPr>
          <p:cNvPr id="253" name="Shape 25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22</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7437861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2" name="Shape 26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lang="en" sz="1200" b="0" i="0" u="none" strike="noStrike" cap="none" baseline="0" dirty="0">
              <a:solidFill>
                <a:schemeClr val="dk1"/>
              </a:solidFill>
              <a:latin typeface="Arial"/>
              <a:ea typeface="Arial"/>
              <a:cs typeface="Arial"/>
              <a:sym typeface="Arial"/>
            </a:endParaRPr>
          </a:p>
        </p:txBody>
      </p:sp>
      <p:sp>
        <p:nvSpPr>
          <p:cNvPr id="263" name="Shape 26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23</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112025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 sz="1200" b="0" i="0" u="none" strike="noStrike" cap="none" baseline="0">
                <a:solidFill>
                  <a:schemeClr val="dk1"/>
                </a:solidFill>
                <a:latin typeface="Arial"/>
                <a:ea typeface="Arial"/>
                <a:cs typeface="Arial"/>
                <a:sym typeface="Arial"/>
              </a:rPr>
              <a:t>1-COLUMN</a:t>
            </a:r>
          </a:p>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a:p>
            <a:pPr marL="0" marR="0" lvl="0" indent="0" algn="l" rtl="0">
              <a:spcBef>
                <a:spcPts val="0"/>
              </a:spcBef>
              <a:buClr>
                <a:schemeClr val="dk1"/>
              </a:buClr>
              <a:buSzPct val="25000"/>
              <a:buFont typeface="Arial"/>
              <a:buNone/>
            </a:pPr>
            <a:r>
              <a:rPr lang="en" sz="1200" b="0" i="0" u="none" strike="noStrike" cap="none" baseline="0">
                <a:solidFill>
                  <a:schemeClr val="dk1"/>
                </a:solidFill>
                <a:latin typeface="Arial"/>
                <a:ea typeface="Arial"/>
                <a:cs typeface="Arial"/>
                <a:sym typeface="Arial"/>
              </a:rPr>
              <a:t>–  Headline </a:t>
            </a:r>
            <a:r>
              <a:rPr lang="en" sz="1200" b="1" i="0" u="none" strike="noStrike" cap="none" baseline="0">
                <a:solidFill>
                  <a:schemeClr val="dk1"/>
                </a:solidFill>
                <a:latin typeface="Arial"/>
                <a:ea typeface="Arial"/>
                <a:cs typeface="Arial"/>
                <a:sym typeface="Arial"/>
              </a:rPr>
              <a:t>32pt Arial in BLACK</a:t>
            </a:r>
          </a:p>
          <a:p>
            <a:pPr marL="0" marR="0" lvl="0" indent="0" algn="l" rtl="0">
              <a:spcBef>
                <a:spcPts val="0"/>
              </a:spcBef>
              <a:buClr>
                <a:schemeClr val="dk1"/>
              </a:buClr>
              <a:buSzPct val="25000"/>
              <a:buFont typeface="Arial"/>
              <a:buNone/>
            </a:pPr>
            <a:r>
              <a:rPr lang="en" sz="1200" b="0" i="0" u="none" strike="noStrike" cap="none" baseline="0">
                <a:solidFill>
                  <a:schemeClr val="dk1"/>
                </a:solidFill>
                <a:latin typeface="Arial"/>
                <a:ea typeface="Arial"/>
                <a:cs typeface="Arial"/>
                <a:sym typeface="Arial"/>
              </a:rPr>
              <a:t>–  Sub-heads 12pt Arial Reg in </a:t>
            </a:r>
            <a:r>
              <a:rPr lang="en" sz="1200" b="0" i="0" u="none" strike="noStrike" cap="none" baseline="0">
                <a:solidFill>
                  <a:srgbClr val="E9422C"/>
                </a:solidFill>
                <a:latin typeface="Arial"/>
                <a:ea typeface="Arial"/>
                <a:cs typeface="Arial"/>
                <a:sym typeface="Arial"/>
              </a:rPr>
              <a:t>ORANGE</a:t>
            </a:r>
          </a:p>
          <a:p>
            <a:pPr marL="0" marR="0" lvl="0" indent="0" algn="l" rtl="0">
              <a:spcBef>
                <a:spcPts val="0"/>
              </a:spcBef>
              <a:buClr>
                <a:schemeClr val="dk1"/>
              </a:buClr>
              <a:buSzPct val="25000"/>
              <a:buFont typeface="Arial"/>
              <a:buNone/>
            </a:pPr>
            <a:r>
              <a:rPr lang="en" sz="1200" b="0" i="0" u="none" strike="noStrike" cap="none" baseline="0">
                <a:solidFill>
                  <a:schemeClr val="dk1"/>
                </a:solidFill>
                <a:latin typeface="Arial"/>
                <a:ea typeface="Arial"/>
                <a:cs typeface="Arial"/>
                <a:sym typeface="Arial"/>
              </a:rPr>
              <a:t>–  Body copy &amp; bulleted text 10pt Arial Reg in GRAY; body copy not to go below 6 pt</a:t>
            </a:r>
          </a:p>
          <a:p>
            <a:pPr marL="0" marR="0" lvl="0" indent="0" algn="l" rtl="0">
              <a:lnSpc>
                <a:spcPct val="100000"/>
              </a:lnSpc>
              <a:spcBef>
                <a:spcPts val="0"/>
              </a:spcBef>
              <a:spcAft>
                <a:spcPts val="0"/>
              </a:spcAft>
              <a:buClr>
                <a:schemeClr val="dk1"/>
              </a:buClr>
              <a:buSzPct val="25000"/>
              <a:buFont typeface="Arial"/>
              <a:buNone/>
            </a:pPr>
            <a:r>
              <a:rPr lang="en" sz="1200" b="0" i="0" u="none" strike="noStrike" cap="none" baseline="0">
                <a:solidFill>
                  <a:schemeClr val="dk1"/>
                </a:solidFill>
                <a:latin typeface="Arial"/>
                <a:ea typeface="Arial"/>
                <a:cs typeface="Arial"/>
                <a:sym typeface="Arial"/>
              </a:rPr>
              <a:t>–  Left-justify all text and design elements</a:t>
            </a:r>
          </a:p>
          <a:p>
            <a:pPr marL="0" marR="0" lvl="0" indent="0" algn="l" rtl="0">
              <a:lnSpc>
                <a:spcPct val="100000"/>
              </a:lnSpc>
              <a:spcBef>
                <a:spcPts val="0"/>
              </a:spcBef>
              <a:spcAft>
                <a:spcPts val="0"/>
              </a:spcAft>
              <a:buClr>
                <a:schemeClr val="dk1"/>
              </a:buClr>
              <a:buSzPct val="25000"/>
              <a:buFont typeface="Arial"/>
              <a:buNone/>
            </a:pPr>
            <a:r>
              <a:rPr lang="en" sz="1200" b="0" i="0" u="none" strike="noStrike" cap="none" baseline="0">
                <a:solidFill>
                  <a:schemeClr val="dk1"/>
                </a:solidFill>
                <a:latin typeface="Arial"/>
                <a:ea typeface="Arial"/>
                <a:cs typeface="Arial"/>
                <a:sym typeface="Arial"/>
              </a:rPr>
              <a:t>–  Divider Lines no larger than 1pt</a:t>
            </a:r>
          </a:p>
          <a:p>
            <a:pPr marL="0" marR="0" lvl="0" indent="0" algn="l" rtl="0">
              <a:lnSpc>
                <a:spcPct val="100000"/>
              </a:lnSpc>
              <a:spcBef>
                <a:spcPts val="0"/>
              </a:spcBef>
              <a:spcAft>
                <a:spcPts val="0"/>
              </a:spcAft>
              <a:buClr>
                <a:schemeClr val="dk1"/>
              </a:buClr>
              <a:buFont typeface="Calibri"/>
              <a:buNone/>
            </a:pPr>
            <a:endParaRPr sz="1200" b="0" i="0" u="none" strike="noStrike" cap="none" baseline="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en" sz="1200" b="0" i="0" u="none" strike="noStrike" cap="none" baseline="0">
                <a:solidFill>
                  <a:schemeClr val="dk1"/>
                </a:solidFill>
                <a:latin typeface="Arial"/>
                <a:ea typeface="Arial"/>
                <a:cs typeface="Arial"/>
                <a:sym typeface="Arial"/>
              </a:rPr>
              <a:t>*****Divider lines are not built into Master Slides – must copy and paste from example slide*****</a:t>
            </a:r>
          </a:p>
        </p:txBody>
      </p:sp>
      <p:sp>
        <p:nvSpPr>
          <p:cNvPr id="147" name="Shape 14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2</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7472201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2" name="Shape 25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 sz="1200" b="0" i="0" u="none" strike="noStrike" cap="none" baseline="0" dirty="0" smtClean="0">
                <a:solidFill>
                  <a:schemeClr val="dk1"/>
                </a:solidFill>
                <a:latin typeface="Arial"/>
                <a:ea typeface="Arial"/>
                <a:cs typeface="Arial"/>
                <a:sym typeface="Arial"/>
              </a:rPr>
              <a:t>Recordar que el comportamiento en comun esta en la superclase o clase madre</a:t>
            </a:r>
            <a:endParaRPr lang="en" sz="1200" b="0" i="0" u="none" strike="noStrike" cap="none" baseline="0" dirty="0">
              <a:solidFill>
                <a:schemeClr val="dk1"/>
              </a:solidFill>
              <a:latin typeface="Arial"/>
              <a:ea typeface="Arial"/>
              <a:cs typeface="Arial"/>
              <a:sym typeface="Arial"/>
            </a:endParaRPr>
          </a:p>
        </p:txBody>
      </p:sp>
      <p:sp>
        <p:nvSpPr>
          <p:cNvPr id="253" name="Shape 25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24</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8012013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2" name="Shape 25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 sz="1200" b="0" i="0" u="none" strike="noStrike" cap="none" baseline="0" dirty="0" smtClean="0">
                <a:solidFill>
                  <a:schemeClr val="dk1"/>
                </a:solidFill>
                <a:latin typeface="Arial"/>
                <a:ea typeface="Arial"/>
                <a:cs typeface="Arial"/>
                <a:sym typeface="Arial"/>
              </a:rPr>
              <a:t>Recordar que el comportamiento en comun esta en la superclase o clase madre</a:t>
            </a:r>
            <a:endParaRPr lang="en" sz="1200" b="0" i="0" u="none" strike="noStrike" cap="none" baseline="0" dirty="0">
              <a:solidFill>
                <a:schemeClr val="dk1"/>
              </a:solidFill>
              <a:latin typeface="Arial"/>
              <a:ea typeface="Arial"/>
              <a:cs typeface="Arial"/>
              <a:sym typeface="Arial"/>
            </a:endParaRPr>
          </a:p>
        </p:txBody>
      </p:sp>
      <p:sp>
        <p:nvSpPr>
          <p:cNvPr id="253" name="Shape 25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25</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4049361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2" name="Shape 25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 sz="1200" b="0" i="0" u="none" strike="noStrike" cap="none" baseline="0" dirty="0" smtClean="0">
                <a:solidFill>
                  <a:schemeClr val="dk1"/>
                </a:solidFill>
                <a:latin typeface="Arial"/>
                <a:ea typeface="Arial"/>
                <a:cs typeface="Arial"/>
                <a:sym typeface="Arial"/>
              </a:rPr>
              <a:t>Recordar que el comportamiento en comun esta en la superclase o clase madre</a:t>
            </a:r>
            <a:endParaRPr lang="en" sz="1200" b="0" i="0" u="none" strike="noStrike" cap="none" baseline="0" dirty="0">
              <a:solidFill>
                <a:schemeClr val="dk1"/>
              </a:solidFill>
              <a:latin typeface="Arial"/>
              <a:ea typeface="Arial"/>
              <a:cs typeface="Arial"/>
              <a:sym typeface="Arial"/>
            </a:endParaRPr>
          </a:p>
        </p:txBody>
      </p:sp>
      <p:sp>
        <p:nvSpPr>
          <p:cNvPr id="253" name="Shape 25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26</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2410233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2" name="Shape 25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 sz="1200" b="0" i="0" u="none" strike="noStrike" cap="none" baseline="0" dirty="0" smtClean="0">
                <a:solidFill>
                  <a:schemeClr val="dk1"/>
                </a:solidFill>
                <a:latin typeface="Arial"/>
                <a:ea typeface="Arial"/>
                <a:cs typeface="Arial"/>
                <a:sym typeface="Arial"/>
              </a:rPr>
              <a:t>Recordar que el comportamiento en comun esta en la superclase o clase madre</a:t>
            </a:r>
            <a:endParaRPr lang="en" sz="1200" b="0" i="0" u="none" strike="noStrike" cap="none" baseline="0" dirty="0">
              <a:solidFill>
                <a:schemeClr val="dk1"/>
              </a:solidFill>
              <a:latin typeface="Arial"/>
              <a:ea typeface="Arial"/>
              <a:cs typeface="Arial"/>
              <a:sym typeface="Arial"/>
            </a:endParaRPr>
          </a:p>
        </p:txBody>
      </p:sp>
      <p:sp>
        <p:nvSpPr>
          <p:cNvPr id="253" name="Shape 25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27</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4050751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82" name="Shape 28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1200" dirty="0" smtClean="0">
                <a:solidFill>
                  <a:schemeClr val="dk1"/>
                </a:solidFill>
              </a:rPr>
              <a:t>MENCIONAR:</a:t>
            </a:r>
            <a:r>
              <a:rPr lang="en" sz="1200" baseline="0" dirty="0" smtClean="0">
                <a:solidFill>
                  <a:schemeClr val="dk1"/>
                </a:solidFill>
              </a:rPr>
              <a:t> sobrecarga es el mismo metodo con diferentes parametros, ejemplo una figura geometrica quiero obtener el area, si es un cuadrado le paso solo el lado, si es un cuadrado isosceles, le paso la base y el lado.</a:t>
            </a:r>
            <a:endParaRPr lang="en" sz="1200" dirty="0">
              <a:solidFill>
                <a:schemeClr val="dk1"/>
              </a:solidFill>
            </a:endParaRPr>
          </a:p>
        </p:txBody>
      </p:sp>
      <p:sp>
        <p:nvSpPr>
          <p:cNvPr id="283" name="Shape 28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28</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0965596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82" name="Shape 28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1200" dirty="0" smtClean="0">
                <a:solidFill>
                  <a:schemeClr val="dk1"/>
                </a:solidFill>
              </a:rPr>
              <a:t>MENCIONAR:</a:t>
            </a:r>
            <a:r>
              <a:rPr lang="en" sz="1200" baseline="0" dirty="0" smtClean="0">
                <a:solidFill>
                  <a:schemeClr val="dk1"/>
                </a:solidFill>
              </a:rPr>
              <a:t> sobrecarga es el mismo metodo con diferentes parametros, ejemplo una figura geometrica quiero obtener el area, si es un cuadrado le paso solo el lado, si es un cuadrado isosceles, le paso la base y el lado.</a:t>
            </a:r>
            <a:endParaRPr lang="en" sz="1200" dirty="0">
              <a:solidFill>
                <a:schemeClr val="dk1"/>
              </a:solidFill>
            </a:endParaRPr>
          </a:p>
        </p:txBody>
      </p:sp>
      <p:sp>
        <p:nvSpPr>
          <p:cNvPr id="283" name="Shape 28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29</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7034340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82" name="Shape 28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1200" dirty="0" smtClean="0">
                <a:solidFill>
                  <a:schemeClr val="dk1"/>
                </a:solidFill>
              </a:rPr>
              <a:t>MENCIONAR:</a:t>
            </a:r>
            <a:r>
              <a:rPr lang="en" sz="1200" baseline="0" dirty="0" smtClean="0">
                <a:solidFill>
                  <a:schemeClr val="dk1"/>
                </a:solidFill>
              </a:rPr>
              <a:t> sobrecarga es el mismo metodo con diferentes parametros, ejemplo una figura geometrica quiero obtener el area, si es un cuadrado le paso solo el lado, si es un cuadrado isosceles, le paso la base y el lado.</a:t>
            </a:r>
            <a:endParaRPr lang="en" sz="1200" dirty="0">
              <a:solidFill>
                <a:schemeClr val="dk1"/>
              </a:solidFill>
            </a:endParaRPr>
          </a:p>
        </p:txBody>
      </p:sp>
      <p:sp>
        <p:nvSpPr>
          <p:cNvPr id="283" name="Shape 28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30</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9170129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92" name="Shape 29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r>
              <a:rPr lang="en" sz="1200" b="0" i="0" u="none" strike="noStrike" cap="none" baseline="0" dirty="0" smtClean="0">
                <a:solidFill>
                  <a:schemeClr val="dk1"/>
                </a:solidFill>
                <a:latin typeface="Arial"/>
                <a:ea typeface="Arial"/>
                <a:cs typeface="Arial"/>
                <a:sym typeface="Arial"/>
              </a:rPr>
              <a:t>MENCIONAR el METODO es el mismo pero cada instancia responde de manera diferente. Ejemplo con persona todos los objetos persona saben como responder al metodo DECIME TU NOMBRE, pero si es un profesor responde: Mi nombre es Juan. Si es un profesor responde Pedro. En el caso de las figuras todas las figuras saben responder al metodo AREA pero cada figura hace un calculo diferente. </a:t>
            </a:r>
            <a:endParaRPr lang="en" sz="1200" b="0" i="0" u="none" strike="noStrike" cap="none" baseline="0" dirty="0">
              <a:solidFill>
                <a:schemeClr val="dk1"/>
              </a:solidFill>
              <a:latin typeface="Arial"/>
              <a:ea typeface="Arial"/>
              <a:cs typeface="Arial"/>
              <a:sym typeface="Arial"/>
            </a:endParaRPr>
          </a:p>
        </p:txBody>
      </p:sp>
      <p:sp>
        <p:nvSpPr>
          <p:cNvPr id="293" name="Shape 29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31</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2936587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2" name="Shape 30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lang="en" sz="1200" b="0" i="0" u="none" strike="noStrike" cap="none" baseline="0" dirty="0">
              <a:solidFill>
                <a:schemeClr val="dk1"/>
              </a:solidFill>
              <a:latin typeface="Arial"/>
              <a:ea typeface="Arial"/>
              <a:cs typeface="Arial"/>
              <a:sym typeface="Arial"/>
            </a:endParaRPr>
          </a:p>
        </p:txBody>
      </p:sp>
      <p:sp>
        <p:nvSpPr>
          <p:cNvPr id="303" name="Shape 30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32</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6120638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2" name="Shape 30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lang="en" sz="1200" b="0" i="0" u="none" strike="noStrike" cap="none" baseline="0" dirty="0">
              <a:solidFill>
                <a:schemeClr val="dk1"/>
              </a:solidFill>
              <a:latin typeface="Arial"/>
              <a:ea typeface="Arial"/>
              <a:cs typeface="Arial"/>
              <a:sym typeface="Arial"/>
            </a:endParaRPr>
          </a:p>
        </p:txBody>
      </p:sp>
      <p:sp>
        <p:nvSpPr>
          <p:cNvPr id="303" name="Shape 30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33</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229174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lang="en" sz="1200" b="0" i="0" u="none" strike="noStrike" cap="none" baseline="0" dirty="0">
              <a:solidFill>
                <a:schemeClr val="dk1"/>
              </a:solidFill>
              <a:latin typeface="Arial"/>
              <a:ea typeface="Arial"/>
              <a:cs typeface="Arial"/>
              <a:sym typeface="Arial"/>
            </a:endParaRPr>
          </a:p>
        </p:txBody>
      </p:sp>
      <p:sp>
        <p:nvSpPr>
          <p:cNvPr id="157" name="Shape 15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3</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9763402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2" name="Shape 30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lang="en" sz="1200" b="0" i="0" u="none" strike="noStrike" cap="none" baseline="0" dirty="0">
              <a:solidFill>
                <a:schemeClr val="dk1"/>
              </a:solidFill>
              <a:latin typeface="Arial"/>
              <a:ea typeface="Arial"/>
              <a:cs typeface="Arial"/>
              <a:sym typeface="Arial"/>
            </a:endParaRPr>
          </a:p>
        </p:txBody>
      </p:sp>
      <p:sp>
        <p:nvSpPr>
          <p:cNvPr id="303" name="Shape 30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34</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9704913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2" name="Shape 30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lang="en" sz="1200" b="0" i="0" u="none" strike="noStrike" cap="none" baseline="0" dirty="0">
              <a:solidFill>
                <a:schemeClr val="dk1"/>
              </a:solidFill>
              <a:latin typeface="Arial"/>
              <a:ea typeface="Arial"/>
              <a:cs typeface="Arial"/>
              <a:sym typeface="Arial"/>
            </a:endParaRPr>
          </a:p>
        </p:txBody>
      </p:sp>
      <p:sp>
        <p:nvSpPr>
          <p:cNvPr id="303" name="Shape 30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35</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5848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8" name="Shape 16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 sz="1200" dirty="0">
                <a:solidFill>
                  <a:schemeClr val="dk1"/>
                </a:solidFill>
              </a:rPr>
              <a:t>Otro </a:t>
            </a:r>
            <a:r>
              <a:rPr lang="en" sz="1200" b="1" dirty="0">
                <a:solidFill>
                  <a:schemeClr val="dk1"/>
                </a:solidFill>
              </a:rPr>
              <a:t>Ejemplo</a:t>
            </a:r>
            <a:r>
              <a:rPr lang="en" sz="1200" dirty="0">
                <a:solidFill>
                  <a:schemeClr val="dk1"/>
                </a:solidFill>
              </a:rPr>
              <a:t>: una calculadora, atributos: color, display , sonido, tamaño, comportamiento: sumar, restar, multiplicar, etc</a:t>
            </a:r>
          </a:p>
          <a:p>
            <a:pPr marL="0" marR="0" lvl="0" indent="0" algn="l" rtl="0">
              <a:spcBef>
                <a:spcPts val="0"/>
              </a:spcBef>
              <a:buClr>
                <a:schemeClr val="dk1"/>
              </a:buClr>
              <a:buSzPct val="25000"/>
              <a:buFont typeface="Arial"/>
              <a:buNone/>
            </a:pPr>
            <a:r>
              <a:rPr lang="en" sz="1200" dirty="0">
                <a:solidFill>
                  <a:schemeClr val="dk1"/>
                </a:solidFill>
              </a:rPr>
              <a:t>Otro </a:t>
            </a:r>
            <a:r>
              <a:rPr lang="en" sz="1200" b="1" dirty="0">
                <a:solidFill>
                  <a:schemeClr val="dk1"/>
                </a:solidFill>
              </a:rPr>
              <a:t>Ejemplo</a:t>
            </a:r>
            <a:r>
              <a:rPr lang="en" sz="1200" dirty="0">
                <a:solidFill>
                  <a:schemeClr val="dk1"/>
                </a:solidFill>
              </a:rPr>
              <a:t>: una licuadora, atributos: color, tamaño, material, comportamiento: licuar, triturar, emulcionar</a:t>
            </a:r>
          </a:p>
          <a:p>
            <a:pPr marL="0" marR="0" lvl="0" indent="0" algn="l" rtl="0">
              <a:spcBef>
                <a:spcPts val="0"/>
              </a:spcBef>
              <a:buClr>
                <a:schemeClr val="dk1"/>
              </a:buClr>
              <a:buFont typeface="Arial"/>
              <a:buNone/>
            </a:pPr>
            <a:endParaRPr sz="1200" dirty="0">
              <a:solidFill>
                <a:schemeClr val="dk1"/>
              </a:solidFill>
            </a:endParaRPr>
          </a:p>
        </p:txBody>
      </p:sp>
      <p:sp>
        <p:nvSpPr>
          <p:cNvPr id="169" name="Shape 16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4</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025721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r>
              <a:rPr lang="en" sz="1200" b="0" i="0" u="none" strike="noStrike" cap="none" baseline="0" dirty="0" smtClean="0">
                <a:solidFill>
                  <a:schemeClr val="dk1"/>
                </a:solidFill>
                <a:latin typeface="Arial"/>
                <a:ea typeface="Arial"/>
                <a:cs typeface="Arial"/>
                <a:sym typeface="Arial"/>
              </a:rPr>
              <a:t>Ejemplo: Molde de huevo de pascua. </a:t>
            </a:r>
            <a:r>
              <a:rPr lang="en-US" sz="1200" b="0" i="0" u="none" strike="noStrike" cap="none" baseline="0" dirty="0" smtClean="0">
                <a:solidFill>
                  <a:schemeClr val="dk1"/>
                </a:solidFill>
                <a:latin typeface="Arial"/>
                <a:ea typeface="Arial"/>
                <a:cs typeface="Arial"/>
                <a:sym typeface="Arial"/>
              </a:rPr>
              <a:t>C</a:t>
            </a:r>
            <a:r>
              <a:rPr lang="en" sz="1200" b="0" i="0" u="none" strike="noStrike" cap="none" baseline="0" dirty="0" smtClean="0">
                <a:solidFill>
                  <a:schemeClr val="dk1"/>
                </a:solidFill>
                <a:latin typeface="Arial"/>
                <a:ea typeface="Arial"/>
                <a:cs typeface="Arial"/>
                <a:sym typeface="Arial"/>
              </a:rPr>
              <a:t>ada huevo es una insancia pero todos hechos con el mismo molde.</a:t>
            </a:r>
            <a:endParaRPr lang="en" sz="1200" b="0" i="0" u="none" strike="noStrike" cap="none" baseline="0" dirty="0">
              <a:solidFill>
                <a:schemeClr val="dk1"/>
              </a:solidFill>
              <a:latin typeface="Arial"/>
              <a:ea typeface="Arial"/>
              <a:cs typeface="Arial"/>
              <a:sym typeface="Arial"/>
            </a:endParaRPr>
          </a:p>
        </p:txBody>
      </p:sp>
      <p:sp>
        <p:nvSpPr>
          <p:cNvPr id="233" name="Shape 23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5</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380359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r>
              <a:rPr lang="en" sz="1200" b="0" i="0" u="none" strike="noStrike" cap="none" baseline="0" dirty="0" smtClean="0">
                <a:solidFill>
                  <a:schemeClr val="dk1"/>
                </a:solidFill>
                <a:latin typeface="Arial"/>
                <a:ea typeface="Arial"/>
                <a:cs typeface="Arial"/>
                <a:sym typeface="Arial"/>
              </a:rPr>
              <a:t>Ejemplo: Molde de huevo de pascua. </a:t>
            </a:r>
            <a:r>
              <a:rPr lang="en-US" sz="1200" b="0" i="0" u="none" strike="noStrike" cap="none" baseline="0" dirty="0" smtClean="0">
                <a:solidFill>
                  <a:schemeClr val="dk1"/>
                </a:solidFill>
                <a:latin typeface="Arial"/>
                <a:ea typeface="Arial"/>
                <a:cs typeface="Arial"/>
                <a:sym typeface="Arial"/>
              </a:rPr>
              <a:t>C</a:t>
            </a:r>
            <a:r>
              <a:rPr lang="en" sz="1200" b="0" i="0" u="none" strike="noStrike" cap="none" baseline="0" dirty="0" smtClean="0">
                <a:solidFill>
                  <a:schemeClr val="dk1"/>
                </a:solidFill>
                <a:latin typeface="Arial"/>
                <a:ea typeface="Arial"/>
                <a:cs typeface="Arial"/>
                <a:sym typeface="Arial"/>
              </a:rPr>
              <a:t>ada huevo es una insancia pero todos hechos con el mismo molde.</a:t>
            </a:r>
            <a:endParaRPr lang="en" sz="1200" b="0" i="0" u="none" strike="noStrike" cap="none" baseline="0" dirty="0">
              <a:solidFill>
                <a:schemeClr val="dk1"/>
              </a:solidFill>
              <a:latin typeface="Arial"/>
              <a:ea typeface="Arial"/>
              <a:cs typeface="Arial"/>
              <a:sym typeface="Arial"/>
            </a:endParaRPr>
          </a:p>
        </p:txBody>
      </p:sp>
      <p:sp>
        <p:nvSpPr>
          <p:cNvPr id="233" name="Shape 23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9</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578491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r>
              <a:rPr lang="en" sz="1200" b="0" i="0" u="none" strike="noStrike" cap="none" baseline="0" dirty="0" smtClean="0">
                <a:solidFill>
                  <a:schemeClr val="dk1"/>
                </a:solidFill>
                <a:latin typeface="Arial"/>
                <a:ea typeface="Arial"/>
                <a:cs typeface="Arial"/>
                <a:sym typeface="Arial"/>
              </a:rPr>
              <a:t>Ejemplo: Molde de huevo de pascua. </a:t>
            </a:r>
            <a:r>
              <a:rPr lang="en-US" sz="1200" b="0" i="0" u="none" strike="noStrike" cap="none" baseline="0" dirty="0" smtClean="0">
                <a:solidFill>
                  <a:schemeClr val="dk1"/>
                </a:solidFill>
                <a:latin typeface="Arial"/>
                <a:ea typeface="Arial"/>
                <a:cs typeface="Arial"/>
                <a:sym typeface="Arial"/>
              </a:rPr>
              <a:t>C</a:t>
            </a:r>
            <a:r>
              <a:rPr lang="en" sz="1200" b="0" i="0" u="none" strike="noStrike" cap="none" baseline="0" dirty="0" smtClean="0">
                <a:solidFill>
                  <a:schemeClr val="dk1"/>
                </a:solidFill>
                <a:latin typeface="Arial"/>
                <a:ea typeface="Arial"/>
                <a:cs typeface="Arial"/>
                <a:sym typeface="Arial"/>
              </a:rPr>
              <a:t>ada huevo es una insancia pero todos hechos con el mismo molde.</a:t>
            </a:r>
            <a:endParaRPr lang="en" sz="1200" b="0" i="0" u="none" strike="noStrike" cap="none" baseline="0" dirty="0">
              <a:solidFill>
                <a:schemeClr val="dk1"/>
              </a:solidFill>
              <a:latin typeface="Arial"/>
              <a:ea typeface="Arial"/>
              <a:cs typeface="Arial"/>
              <a:sym typeface="Arial"/>
            </a:endParaRPr>
          </a:p>
        </p:txBody>
      </p:sp>
      <p:sp>
        <p:nvSpPr>
          <p:cNvPr id="233" name="Shape 23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10</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291072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r>
              <a:rPr lang="en" sz="1200" b="0" i="0" u="none" strike="noStrike" cap="none" baseline="0" dirty="0" smtClean="0">
                <a:solidFill>
                  <a:schemeClr val="dk1"/>
                </a:solidFill>
                <a:latin typeface="Arial"/>
                <a:ea typeface="Arial"/>
                <a:cs typeface="Arial"/>
                <a:sym typeface="Arial"/>
              </a:rPr>
              <a:t>Ejemplo: Molde de huevo de pascua. </a:t>
            </a:r>
            <a:r>
              <a:rPr lang="en-US" sz="1200" b="0" i="0" u="none" strike="noStrike" cap="none" baseline="0" dirty="0" smtClean="0">
                <a:solidFill>
                  <a:schemeClr val="dk1"/>
                </a:solidFill>
                <a:latin typeface="Arial"/>
                <a:ea typeface="Arial"/>
                <a:cs typeface="Arial"/>
                <a:sym typeface="Arial"/>
              </a:rPr>
              <a:t>C</a:t>
            </a:r>
            <a:r>
              <a:rPr lang="en" sz="1200" b="0" i="0" u="none" strike="noStrike" cap="none" baseline="0" dirty="0" smtClean="0">
                <a:solidFill>
                  <a:schemeClr val="dk1"/>
                </a:solidFill>
                <a:latin typeface="Arial"/>
                <a:ea typeface="Arial"/>
                <a:cs typeface="Arial"/>
                <a:sym typeface="Arial"/>
              </a:rPr>
              <a:t>ada huevo es una insancia pero todos hechos con el mismo molde.</a:t>
            </a:r>
            <a:endParaRPr lang="en" sz="1200" b="0" i="0" u="none" strike="noStrike" cap="none" baseline="0" dirty="0">
              <a:solidFill>
                <a:schemeClr val="dk1"/>
              </a:solidFill>
              <a:latin typeface="Arial"/>
              <a:ea typeface="Arial"/>
              <a:cs typeface="Arial"/>
              <a:sym typeface="Arial"/>
            </a:endParaRPr>
          </a:p>
        </p:txBody>
      </p:sp>
      <p:sp>
        <p:nvSpPr>
          <p:cNvPr id="233" name="Shape 23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11</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006326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r>
              <a:rPr lang="en" sz="1200" b="0" i="0" u="none" strike="noStrike" cap="none" baseline="0" dirty="0" smtClean="0">
                <a:solidFill>
                  <a:schemeClr val="dk1"/>
                </a:solidFill>
                <a:latin typeface="Arial"/>
                <a:ea typeface="Arial"/>
                <a:cs typeface="Arial"/>
                <a:sym typeface="Arial"/>
              </a:rPr>
              <a:t>Ejemplo: Molde de huevo de pascua. </a:t>
            </a:r>
            <a:r>
              <a:rPr lang="en-US" sz="1200" b="0" i="0" u="none" strike="noStrike" cap="none" baseline="0" dirty="0" smtClean="0">
                <a:solidFill>
                  <a:schemeClr val="dk1"/>
                </a:solidFill>
                <a:latin typeface="Arial"/>
                <a:ea typeface="Arial"/>
                <a:cs typeface="Arial"/>
                <a:sym typeface="Arial"/>
              </a:rPr>
              <a:t>C</a:t>
            </a:r>
            <a:r>
              <a:rPr lang="en" sz="1200" b="0" i="0" u="none" strike="noStrike" cap="none" baseline="0" dirty="0" smtClean="0">
                <a:solidFill>
                  <a:schemeClr val="dk1"/>
                </a:solidFill>
                <a:latin typeface="Arial"/>
                <a:ea typeface="Arial"/>
                <a:cs typeface="Arial"/>
                <a:sym typeface="Arial"/>
              </a:rPr>
              <a:t>ada huevo es una insancia pero todos hechos con el mismo molde.</a:t>
            </a:r>
            <a:endParaRPr lang="en" sz="1200" b="0" i="0" u="none" strike="noStrike" cap="none" baseline="0" dirty="0">
              <a:solidFill>
                <a:schemeClr val="dk1"/>
              </a:solidFill>
              <a:latin typeface="Arial"/>
              <a:ea typeface="Arial"/>
              <a:cs typeface="Arial"/>
              <a:sym typeface="Arial"/>
            </a:endParaRPr>
          </a:p>
        </p:txBody>
      </p:sp>
      <p:sp>
        <p:nvSpPr>
          <p:cNvPr id="233" name="Shape 23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12</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921404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 Slide (proposal)">
    <p:spTree>
      <p:nvGrpSpPr>
        <p:cNvPr id="1" name="Shape 9"/>
        <p:cNvGrpSpPr/>
        <p:nvPr/>
      </p:nvGrpSpPr>
      <p:grpSpPr>
        <a:xfrm>
          <a:off x="0" y="0"/>
          <a:ext cx="0" cy="0"/>
          <a:chOff x="0" y="0"/>
          <a:chExt cx="0" cy="0"/>
        </a:xfrm>
      </p:grpSpPr>
      <p:sp>
        <p:nvSpPr>
          <p:cNvPr id="10" name="Shape 10"/>
          <p:cNvSpPr/>
          <p:nvPr/>
        </p:nvSpPr>
        <p:spPr>
          <a:xfrm>
            <a:off x="0" y="0"/>
            <a:ext cx="9144000" cy="5143499"/>
          </a:xfrm>
          <a:prstGeom prst="rect">
            <a:avLst/>
          </a:prstGeom>
          <a:solidFill>
            <a:schemeClr val="dk1"/>
          </a:solidFill>
          <a:ln w="9525" cap="flat" cmpd="sng">
            <a:solidFill>
              <a:srgbClr val="6A6B6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endParaRPr>
          </a:p>
        </p:txBody>
      </p:sp>
      <p:pic>
        <p:nvPicPr>
          <p:cNvPr id="11" name="Shape 11"/>
          <p:cNvPicPr preferRelativeResize="0"/>
          <p:nvPr/>
        </p:nvPicPr>
        <p:blipFill rotWithShape="1">
          <a:blip r:embed="rId2">
            <a:alphaModFix/>
          </a:blip>
          <a:srcRect/>
          <a:stretch/>
        </p:blipFill>
        <p:spPr>
          <a:xfrm>
            <a:off x="0" y="0"/>
            <a:ext cx="9135900" cy="5143499"/>
          </a:xfrm>
          <a:prstGeom prst="rect">
            <a:avLst/>
          </a:prstGeom>
          <a:noFill/>
          <a:ln>
            <a:noFill/>
          </a:ln>
        </p:spPr>
      </p:pic>
      <p:sp>
        <p:nvSpPr>
          <p:cNvPr id="12" name="Shape 12"/>
          <p:cNvSpPr txBox="1">
            <a:spLocks noGrp="1"/>
          </p:cNvSpPr>
          <p:nvPr>
            <p:ph type="body" idx="1"/>
          </p:nvPr>
        </p:nvSpPr>
        <p:spPr>
          <a:xfrm>
            <a:off x="303387" y="1159669"/>
            <a:ext cx="8127900" cy="1219500"/>
          </a:xfrm>
          <a:prstGeom prst="rect">
            <a:avLst/>
          </a:prstGeom>
          <a:noFill/>
          <a:ln>
            <a:noFill/>
          </a:ln>
        </p:spPr>
        <p:txBody>
          <a:bodyPr lIns="91425" tIns="91425" rIns="91425" bIns="91425" anchor="ctr" anchorCtr="0"/>
          <a:lstStyle>
            <a:lvl1pPr marL="0" indent="0" algn="ctr" rtl="0">
              <a:spcBef>
                <a:spcPts val="0"/>
              </a:spcBef>
              <a:buClr>
                <a:schemeClr val="lt1"/>
              </a:buClr>
              <a:buFont typeface="Arial"/>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13" name="Shape 13"/>
          <p:cNvSpPr txBox="1">
            <a:spLocks noGrp="1"/>
          </p:cNvSpPr>
          <p:nvPr>
            <p:ph type="body" idx="2"/>
          </p:nvPr>
        </p:nvSpPr>
        <p:spPr>
          <a:xfrm>
            <a:off x="2350558" y="2386190"/>
            <a:ext cx="4041900" cy="1126200"/>
          </a:xfrm>
          <a:prstGeom prst="rect">
            <a:avLst/>
          </a:prstGeom>
          <a:noFill/>
          <a:ln>
            <a:noFill/>
          </a:ln>
        </p:spPr>
        <p:txBody>
          <a:bodyPr lIns="91425" tIns="91425" rIns="91425" bIns="91425" anchor="ctr" anchorCtr="0"/>
          <a:lstStyle>
            <a:lvl1pPr marL="0" indent="0" algn="ctr" rtl="0">
              <a:spcBef>
                <a:spcPts val="0"/>
              </a:spcBef>
              <a:buClr>
                <a:srgbClr val="6D6E71"/>
              </a:buClr>
              <a:buFont typeface="Arial"/>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cxnSp>
        <p:nvCxnSpPr>
          <p:cNvPr id="14" name="Shape 14"/>
          <p:cNvCxnSpPr/>
          <p:nvPr/>
        </p:nvCxnSpPr>
        <p:spPr>
          <a:xfrm>
            <a:off x="4169741" y="2567388"/>
            <a:ext cx="403499" cy="0"/>
          </a:xfrm>
          <a:prstGeom prst="straightConnector1">
            <a:avLst/>
          </a:prstGeom>
          <a:noFill/>
          <a:ln w="19050" cap="flat" cmpd="sng">
            <a:solidFill>
              <a:srgbClr val="F37037"/>
            </a:solidFill>
            <a:prstDash val="solid"/>
            <a:round/>
            <a:headEnd type="none" w="med" len="med"/>
            <a:tailEnd type="none" w="med" len="med"/>
          </a:ln>
        </p:spPr>
      </p:cxnSp>
      <p:sp>
        <p:nvSpPr>
          <p:cNvPr id="15" name="Shape 15"/>
          <p:cNvSpPr txBox="1">
            <a:spLocks noGrp="1"/>
          </p:cNvSpPr>
          <p:nvPr>
            <p:ph type="body" idx="3"/>
          </p:nvPr>
        </p:nvSpPr>
        <p:spPr>
          <a:xfrm>
            <a:off x="242718" y="4739594"/>
            <a:ext cx="2077199" cy="2726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Agenda Slide">
    <p:spTree>
      <p:nvGrpSpPr>
        <p:cNvPr id="1" name="Shape 94"/>
        <p:cNvGrpSpPr/>
        <p:nvPr/>
      </p:nvGrpSpPr>
      <p:grpSpPr>
        <a:xfrm>
          <a:off x="0" y="0"/>
          <a:ext cx="0" cy="0"/>
          <a:chOff x="0" y="0"/>
          <a:chExt cx="0" cy="0"/>
        </a:xfrm>
      </p:grpSpPr>
      <p:sp>
        <p:nvSpPr>
          <p:cNvPr id="95" name="Shape 95"/>
          <p:cNvSpPr/>
          <p:nvPr/>
        </p:nvSpPr>
        <p:spPr>
          <a:xfrm>
            <a:off x="0" y="0"/>
            <a:ext cx="9144000" cy="5143499"/>
          </a:xfrm>
          <a:prstGeom prst="rect">
            <a:avLst/>
          </a:prstGeom>
          <a:solidFill>
            <a:schemeClr val="dk1"/>
          </a:solidFill>
          <a:ln w="9525" cap="flat" cmpd="sng">
            <a:solidFill>
              <a:srgbClr val="6A6B6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endParaRPr>
          </a:p>
        </p:txBody>
      </p:sp>
      <p:pic>
        <p:nvPicPr>
          <p:cNvPr id="96" name="Shape 96"/>
          <p:cNvPicPr preferRelativeResize="0"/>
          <p:nvPr/>
        </p:nvPicPr>
        <p:blipFill rotWithShape="1">
          <a:blip r:embed="rId2">
            <a:alphaModFix/>
          </a:blip>
          <a:srcRect/>
          <a:stretch/>
        </p:blipFill>
        <p:spPr>
          <a:xfrm>
            <a:off x="0" y="0"/>
            <a:ext cx="9135900" cy="5143499"/>
          </a:xfrm>
          <a:prstGeom prst="rect">
            <a:avLst/>
          </a:prstGeom>
          <a:noFill/>
          <a:ln>
            <a:noFill/>
          </a:ln>
        </p:spPr>
      </p:pic>
      <p:sp>
        <p:nvSpPr>
          <p:cNvPr id="97" name="Shape 97"/>
          <p:cNvSpPr txBox="1">
            <a:spLocks noGrp="1"/>
          </p:cNvSpPr>
          <p:nvPr>
            <p:ph type="body" idx="1"/>
          </p:nvPr>
        </p:nvSpPr>
        <p:spPr>
          <a:xfrm>
            <a:off x="846666" y="981545"/>
            <a:ext cx="7078200" cy="3200399"/>
          </a:xfrm>
          <a:prstGeom prst="rect">
            <a:avLst/>
          </a:prstGeom>
          <a:noFill/>
          <a:ln>
            <a:noFill/>
          </a:ln>
        </p:spPr>
        <p:txBody>
          <a:bodyPr lIns="91425" tIns="91425" rIns="91425" bIns="91425" anchor="t" anchorCtr="0"/>
          <a:lstStyle>
            <a:lvl1pPr marL="0" indent="0" algn="l" rtl="0">
              <a:spcBef>
                <a:spcPts val="672"/>
              </a:spcBef>
              <a:buClr>
                <a:schemeClr val="lt1"/>
              </a:buClr>
              <a:buFont typeface="Arial"/>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98" name="Shape 98"/>
          <p:cNvSpPr txBox="1">
            <a:spLocks noGrp="1"/>
          </p:cNvSpPr>
          <p:nvPr>
            <p:ph type="body" idx="2"/>
          </p:nvPr>
        </p:nvSpPr>
        <p:spPr>
          <a:xfrm>
            <a:off x="242717" y="4739594"/>
            <a:ext cx="2077199" cy="2726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444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9" name="Shape 99"/>
          <p:cNvSpPr txBox="1">
            <a:spLocks noGrp="1"/>
          </p:cNvSpPr>
          <p:nvPr>
            <p:ph type="body" idx="3"/>
          </p:nvPr>
        </p:nvSpPr>
        <p:spPr>
          <a:xfrm>
            <a:off x="242887" y="981075"/>
            <a:ext cx="527099" cy="3200399"/>
          </a:xfrm>
          <a:prstGeom prst="rect">
            <a:avLst/>
          </a:prstGeom>
          <a:noFill/>
          <a:ln>
            <a:noFill/>
          </a:ln>
        </p:spPr>
        <p:txBody>
          <a:bodyPr lIns="91425" tIns="91425" rIns="91425" bIns="91425" anchor="t" anchorCtr="0"/>
          <a:lstStyle>
            <a:lvl1pPr marL="0" indent="0" rtl="0">
              <a:spcBef>
                <a:spcPts val="672"/>
              </a:spcBef>
              <a:buClr>
                <a:srgbClr val="6D6E71"/>
              </a:buClr>
              <a:buFont typeface="Arial"/>
              <a:buNone/>
              <a:defRPr/>
            </a:lvl1pPr>
            <a:lvl2pPr marL="457200" indent="0" rtl="0">
              <a:spcBef>
                <a:spcPts val="0"/>
              </a:spcBef>
              <a:buClr>
                <a:srgbClr val="E6E7E8"/>
              </a:buClr>
              <a:buFont typeface="Arial"/>
              <a:buNone/>
              <a:defRPr/>
            </a:lvl2pPr>
            <a:lvl3pPr marL="914400" indent="0" rtl="0">
              <a:spcBef>
                <a:spcPts val="0"/>
              </a:spcBef>
              <a:buClr>
                <a:srgbClr val="E6E7E8"/>
              </a:buClr>
              <a:buFont typeface="Arial"/>
              <a:buNone/>
              <a:defRPr/>
            </a:lvl3pPr>
            <a:lvl4pPr marL="1371600" indent="0" rtl="0">
              <a:spcBef>
                <a:spcPts val="0"/>
              </a:spcBef>
              <a:buClr>
                <a:srgbClr val="E6E7E8"/>
              </a:buClr>
              <a:buFont typeface="Arial"/>
              <a:buNone/>
              <a:defRPr/>
            </a:lvl4pPr>
            <a:lvl5pPr marL="1828800" indent="0" rtl="0">
              <a:spcBef>
                <a:spcPts val="0"/>
              </a:spcBef>
              <a:buClr>
                <a:srgbClr val="E6E7E8"/>
              </a:buClr>
              <a:buFont typeface="Arial"/>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Column text">
    <p:spTree>
      <p:nvGrpSpPr>
        <p:cNvPr id="1" name="Shape 100"/>
        <p:cNvGrpSpPr/>
        <p:nvPr/>
      </p:nvGrpSpPr>
      <p:grpSpPr>
        <a:xfrm>
          <a:off x="0" y="0"/>
          <a:ext cx="0" cy="0"/>
          <a:chOff x="0" y="0"/>
          <a:chExt cx="0" cy="0"/>
        </a:xfrm>
      </p:grpSpPr>
      <p:pic>
        <p:nvPicPr>
          <p:cNvPr id="101" name="Shape 101"/>
          <p:cNvPicPr preferRelativeResize="0"/>
          <p:nvPr/>
        </p:nvPicPr>
        <p:blipFill rotWithShape="1">
          <a:blip r:embed="rId2">
            <a:alphaModFix/>
          </a:blip>
          <a:srcRect/>
          <a:stretch/>
        </p:blipFill>
        <p:spPr>
          <a:xfrm>
            <a:off x="0" y="0"/>
            <a:ext cx="9135900" cy="5143499"/>
          </a:xfrm>
          <a:prstGeom prst="rect">
            <a:avLst/>
          </a:prstGeom>
          <a:noFill/>
          <a:ln>
            <a:noFill/>
          </a:ln>
        </p:spPr>
      </p:pic>
      <p:sp>
        <p:nvSpPr>
          <p:cNvPr id="102" name="Shape 102"/>
          <p:cNvSpPr txBox="1">
            <a:spLocks noGrp="1"/>
          </p:cNvSpPr>
          <p:nvPr>
            <p:ph type="body" idx="1"/>
          </p:nvPr>
        </p:nvSpPr>
        <p:spPr>
          <a:xfrm>
            <a:off x="235855" y="1820331"/>
            <a:ext cx="7472999" cy="2599200"/>
          </a:xfrm>
          <a:prstGeom prst="rect">
            <a:avLst/>
          </a:prstGeom>
          <a:noFill/>
          <a:ln>
            <a:noFill/>
          </a:ln>
        </p:spPr>
        <p:txBody>
          <a:bodyPr lIns="91425" tIns="91425" rIns="91425" bIns="91425" anchor="t" anchorCtr="0"/>
          <a:lstStyle>
            <a:lvl1pPr marL="342900" indent="-101600" rtl="0">
              <a:spcBef>
                <a:spcPts val="300"/>
              </a:spcBef>
              <a:buClr>
                <a:srgbClr val="F37037"/>
              </a:buClr>
              <a:buFont typeface="Merriweather"/>
              <a:buChar char="−"/>
              <a:defRPr/>
            </a:lvl1pPr>
            <a:lvl2pPr marL="742950" indent="-44450" rtl="0">
              <a:spcBef>
                <a:spcPts val="300"/>
              </a:spcBef>
              <a:buClr>
                <a:srgbClr val="F37037"/>
              </a:buClr>
              <a:buFont typeface="Merriweather"/>
              <a:buChar char="−"/>
              <a:defRPr/>
            </a:lvl2pPr>
            <a:lvl3pPr marL="1143000" indent="12700" rtl="0">
              <a:spcBef>
                <a:spcPts val="300"/>
              </a:spcBef>
              <a:buClr>
                <a:srgbClr val="F37037"/>
              </a:buClr>
              <a:buFont typeface="Merriweather"/>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03" name="Shape 103"/>
          <p:cNvSpPr txBox="1">
            <a:spLocks noGrp="1"/>
          </p:cNvSpPr>
          <p:nvPr>
            <p:ph type="body" idx="2"/>
          </p:nvPr>
        </p:nvSpPr>
        <p:spPr>
          <a:xfrm>
            <a:off x="242717" y="4739594"/>
            <a:ext cx="2077199" cy="2726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444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04" name="Shape 104"/>
          <p:cNvSpPr txBox="1">
            <a:spLocks noGrp="1"/>
          </p:cNvSpPr>
          <p:nvPr>
            <p:ph type="body" idx="3"/>
          </p:nvPr>
        </p:nvSpPr>
        <p:spPr>
          <a:xfrm>
            <a:off x="242717" y="1384561"/>
            <a:ext cx="3836700" cy="291900"/>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44450" rtl="0">
              <a:spcBef>
                <a:spcPts val="300"/>
              </a:spcBef>
              <a:buClr>
                <a:srgbClr val="E9422C"/>
              </a:buClr>
              <a:buFont typeface="Merriweather"/>
              <a:buChar char="−"/>
              <a:defRPr/>
            </a:lvl2pPr>
            <a:lvl3pPr marL="1143000" indent="12700" rtl="0">
              <a:spcBef>
                <a:spcPts val="300"/>
              </a:spcBef>
              <a:buClr>
                <a:srgbClr val="E9422C"/>
              </a:buClr>
              <a:buFont typeface="Merriweather"/>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05" name="Shape 105"/>
          <p:cNvSpPr txBox="1">
            <a:spLocks noGrp="1"/>
          </p:cNvSpPr>
          <p:nvPr>
            <p:ph type="ctrTitle"/>
          </p:nvPr>
        </p:nvSpPr>
        <p:spPr>
          <a:xfrm>
            <a:off x="242717" y="589116"/>
            <a:ext cx="7466099" cy="5838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chemeClr val="dk1"/>
              </a:buClr>
              <a:buFont typeface="Arial"/>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6" name="Shape 106"/>
          <p:cNvSpPr txBox="1">
            <a:spLocks noGrp="1"/>
          </p:cNvSpPr>
          <p:nvPr>
            <p:ph type="body" idx="4"/>
          </p:nvPr>
        </p:nvSpPr>
        <p:spPr>
          <a:xfrm>
            <a:off x="242717" y="303062"/>
            <a:ext cx="3078899" cy="2267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444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Column text and image">
    <p:spTree>
      <p:nvGrpSpPr>
        <p:cNvPr id="1" name="Shape 116"/>
        <p:cNvGrpSpPr/>
        <p:nvPr/>
      </p:nvGrpSpPr>
      <p:grpSpPr>
        <a:xfrm>
          <a:off x="0" y="0"/>
          <a:ext cx="0" cy="0"/>
          <a:chOff x="0" y="0"/>
          <a:chExt cx="0" cy="0"/>
        </a:xfrm>
      </p:grpSpPr>
      <p:pic>
        <p:nvPicPr>
          <p:cNvPr id="117" name="Shape 117"/>
          <p:cNvPicPr preferRelativeResize="0"/>
          <p:nvPr/>
        </p:nvPicPr>
        <p:blipFill rotWithShape="1">
          <a:blip r:embed="rId2">
            <a:alphaModFix/>
          </a:blip>
          <a:srcRect/>
          <a:stretch/>
        </p:blipFill>
        <p:spPr>
          <a:xfrm>
            <a:off x="0" y="0"/>
            <a:ext cx="9135900" cy="5143499"/>
          </a:xfrm>
          <a:prstGeom prst="rect">
            <a:avLst/>
          </a:prstGeom>
          <a:noFill/>
          <a:ln>
            <a:noFill/>
          </a:ln>
        </p:spPr>
      </p:pic>
      <p:sp>
        <p:nvSpPr>
          <p:cNvPr id="118" name="Shape 118"/>
          <p:cNvSpPr>
            <a:spLocks noGrp="1"/>
          </p:cNvSpPr>
          <p:nvPr>
            <p:ph type="pic" idx="2"/>
          </p:nvPr>
        </p:nvSpPr>
        <p:spPr>
          <a:xfrm>
            <a:off x="3771900" y="1233716"/>
            <a:ext cx="5127300" cy="3236699"/>
          </a:xfrm>
          <a:prstGeom prst="rect">
            <a:avLst/>
          </a:prstGeom>
          <a:noFill/>
          <a:ln>
            <a:noFill/>
          </a:ln>
        </p:spPr>
      </p:sp>
      <p:sp>
        <p:nvSpPr>
          <p:cNvPr id="119" name="Shape 119"/>
          <p:cNvSpPr txBox="1">
            <a:spLocks noGrp="1"/>
          </p:cNvSpPr>
          <p:nvPr>
            <p:ph type="body" idx="1"/>
          </p:nvPr>
        </p:nvSpPr>
        <p:spPr>
          <a:xfrm>
            <a:off x="242717" y="4739594"/>
            <a:ext cx="2077199" cy="2726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444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0" name="Shape 120"/>
          <p:cNvSpPr txBox="1">
            <a:spLocks noGrp="1"/>
          </p:cNvSpPr>
          <p:nvPr>
            <p:ph type="body" idx="3"/>
          </p:nvPr>
        </p:nvSpPr>
        <p:spPr>
          <a:xfrm>
            <a:off x="235856" y="1820331"/>
            <a:ext cx="3252300" cy="2599200"/>
          </a:xfrm>
          <a:prstGeom prst="rect">
            <a:avLst/>
          </a:prstGeom>
          <a:noFill/>
          <a:ln>
            <a:noFill/>
          </a:ln>
        </p:spPr>
        <p:txBody>
          <a:bodyPr lIns="91425" tIns="91425" rIns="91425" bIns="91425" anchor="t" anchorCtr="0"/>
          <a:lstStyle>
            <a:lvl1pPr marL="342900" indent="-101600" rtl="0">
              <a:spcBef>
                <a:spcPts val="300"/>
              </a:spcBef>
              <a:buClr>
                <a:srgbClr val="F37037"/>
              </a:buClr>
              <a:buFont typeface="Merriweather"/>
              <a:buChar char="−"/>
              <a:defRPr/>
            </a:lvl1pPr>
            <a:lvl2pPr marL="742950" indent="-44450" rtl="0">
              <a:spcBef>
                <a:spcPts val="300"/>
              </a:spcBef>
              <a:buClr>
                <a:srgbClr val="F37037"/>
              </a:buClr>
              <a:buFont typeface="Merriweather"/>
              <a:buChar char="−"/>
              <a:defRPr/>
            </a:lvl2pPr>
            <a:lvl3pPr marL="1143000" indent="12700" rtl="0">
              <a:spcBef>
                <a:spcPts val="300"/>
              </a:spcBef>
              <a:buClr>
                <a:srgbClr val="F37037"/>
              </a:buClr>
              <a:buFont typeface="Merriweather"/>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1" name="Shape 121"/>
          <p:cNvSpPr txBox="1">
            <a:spLocks noGrp="1"/>
          </p:cNvSpPr>
          <p:nvPr>
            <p:ph type="body" idx="4"/>
          </p:nvPr>
        </p:nvSpPr>
        <p:spPr>
          <a:xfrm>
            <a:off x="242717" y="1384561"/>
            <a:ext cx="3245399" cy="291900"/>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44450" rtl="0">
              <a:spcBef>
                <a:spcPts val="300"/>
              </a:spcBef>
              <a:buClr>
                <a:srgbClr val="E9422C"/>
              </a:buClr>
              <a:buFont typeface="Merriweather"/>
              <a:buChar char="−"/>
              <a:defRPr/>
            </a:lvl2pPr>
            <a:lvl3pPr marL="1143000" indent="12700" rtl="0">
              <a:spcBef>
                <a:spcPts val="300"/>
              </a:spcBef>
              <a:buClr>
                <a:srgbClr val="E9422C"/>
              </a:buClr>
              <a:buFont typeface="Merriweather"/>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2" name="Shape 122"/>
          <p:cNvSpPr txBox="1">
            <a:spLocks noGrp="1"/>
          </p:cNvSpPr>
          <p:nvPr>
            <p:ph type="ctrTitle"/>
          </p:nvPr>
        </p:nvSpPr>
        <p:spPr>
          <a:xfrm>
            <a:off x="242717" y="589116"/>
            <a:ext cx="8656499" cy="5838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chemeClr val="dk1"/>
              </a:buClr>
              <a:buFont typeface="Arial"/>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23" name="Shape 123"/>
          <p:cNvSpPr txBox="1">
            <a:spLocks noGrp="1"/>
          </p:cNvSpPr>
          <p:nvPr>
            <p:ph type="body" idx="5"/>
          </p:nvPr>
        </p:nvSpPr>
        <p:spPr>
          <a:xfrm>
            <a:off x="242717" y="303062"/>
            <a:ext cx="3078899" cy="2267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444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Column">
    <p:spTree>
      <p:nvGrpSpPr>
        <p:cNvPr id="1" name="Shape 124"/>
        <p:cNvGrpSpPr/>
        <p:nvPr/>
      </p:nvGrpSpPr>
      <p:grpSpPr>
        <a:xfrm>
          <a:off x="0" y="0"/>
          <a:ext cx="0" cy="0"/>
          <a:chOff x="0" y="0"/>
          <a:chExt cx="0" cy="0"/>
        </a:xfrm>
      </p:grpSpPr>
      <p:pic>
        <p:nvPicPr>
          <p:cNvPr id="125" name="Shape 125"/>
          <p:cNvPicPr preferRelativeResize="0"/>
          <p:nvPr/>
        </p:nvPicPr>
        <p:blipFill rotWithShape="1">
          <a:blip r:embed="rId2">
            <a:alphaModFix/>
          </a:blip>
          <a:srcRect/>
          <a:stretch/>
        </p:blipFill>
        <p:spPr>
          <a:xfrm>
            <a:off x="0" y="0"/>
            <a:ext cx="9135900" cy="5143499"/>
          </a:xfrm>
          <a:prstGeom prst="rect">
            <a:avLst/>
          </a:prstGeom>
          <a:noFill/>
          <a:ln>
            <a:noFill/>
          </a:ln>
        </p:spPr>
      </p:pic>
      <p:sp>
        <p:nvSpPr>
          <p:cNvPr id="126" name="Shape 126"/>
          <p:cNvSpPr txBox="1">
            <a:spLocks noGrp="1"/>
          </p:cNvSpPr>
          <p:nvPr>
            <p:ph type="body" idx="1"/>
          </p:nvPr>
        </p:nvSpPr>
        <p:spPr>
          <a:xfrm>
            <a:off x="242717" y="4739594"/>
            <a:ext cx="2077199" cy="2726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444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7" name="Shape 127"/>
          <p:cNvSpPr txBox="1">
            <a:spLocks noGrp="1"/>
          </p:cNvSpPr>
          <p:nvPr>
            <p:ph type="body" idx="2"/>
          </p:nvPr>
        </p:nvSpPr>
        <p:spPr>
          <a:xfrm>
            <a:off x="235855" y="1820331"/>
            <a:ext cx="3843600" cy="2599200"/>
          </a:xfrm>
          <a:prstGeom prst="rect">
            <a:avLst/>
          </a:prstGeom>
          <a:noFill/>
          <a:ln>
            <a:noFill/>
          </a:ln>
        </p:spPr>
        <p:txBody>
          <a:bodyPr lIns="91425" tIns="91425" rIns="91425" bIns="91425" anchor="t" anchorCtr="0"/>
          <a:lstStyle>
            <a:lvl1pPr marL="342900" indent="-101600" rtl="0">
              <a:spcBef>
                <a:spcPts val="300"/>
              </a:spcBef>
              <a:buClr>
                <a:srgbClr val="F37037"/>
              </a:buClr>
              <a:buFont typeface="Merriweather"/>
              <a:buChar char="−"/>
              <a:defRPr/>
            </a:lvl1pPr>
            <a:lvl2pPr marL="742950" indent="-44450" rtl="0">
              <a:spcBef>
                <a:spcPts val="300"/>
              </a:spcBef>
              <a:buClr>
                <a:srgbClr val="F37037"/>
              </a:buClr>
              <a:buFont typeface="Merriweather"/>
              <a:buChar char="−"/>
              <a:defRPr/>
            </a:lvl2pPr>
            <a:lvl3pPr marL="1143000" indent="12700" rtl="0">
              <a:spcBef>
                <a:spcPts val="300"/>
              </a:spcBef>
              <a:buClr>
                <a:srgbClr val="F37037"/>
              </a:buClr>
              <a:buFont typeface="Merriweather"/>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8" name="Shape 128"/>
          <p:cNvSpPr txBox="1">
            <a:spLocks noGrp="1"/>
          </p:cNvSpPr>
          <p:nvPr>
            <p:ph type="body" idx="3"/>
          </p:nvPr>
        </p:nvSpPr>
        <p:spPr>
          <a:xfrm>
            <a:off x="242717" y="1384561"/>
            <a:ext cx="3836700" cy="291900"/>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44450" rtl="0">
              <a:spcBef>
                <a:spcPts val="300"/>
              </a:spcBef>
              <a:buClr>
                <a:srgbClr val="E9422C"/>
              </a:buClr>
              <a:buFont typeface="Merriweather"/>
              <a:buChar char="−"/>
              <a:defRPr/>
            </a:lvl2pPr>
            <a:lvl3pPr marL="1143000" indent="12700" rtl="0">
              <a:spcBef>
                <a:spcPts val="300"/>
              </a:spcBef>
              <a:buClr>
                <a:srgbClr val="E9422C"/>
              </a:buClr>
              <a:buFont typeface="Merriweather"/>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9" name="Shape 129"/>
          <p:cNvSpPr txBox="1">
            <a:spLocks noGrp="1"/>
          </p:cNvSpPr>
          <p:nvPr>
            <p:ph type="ctrTitle"/>
          </p:nvPr>
        </p:nvSpPr>
        <p:spPr>
          <a:xfrm>
            <a:off x="242717" y="589116"/>
            <a:ext cx="7988400" cy="5838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chemeClr val="dk1"/>
              </a:buClr>
              <a:buFont typeface="Arial"/>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30" name="Shape 130"/>
          <p:cNvSpPr txBox="1">
            <a:spLocks noGrp="1"/>
          </p:cNvSpPr>
          <p:nvPr>
            <p:ph type="body" idx="4"/>
          </p:nvPr>
        </p:nvSpPr>
        <p:spPr>
          <a:xfrm>
            <a:off x="242717" y="303062"/>
            <a:ext cx="3078899" cy="2267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444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31" name="Shape 131"/>
          <p:cNvSpPr txBox="1">
            <a:spLocks noGrp="1"/>
          </p:cNvSpPr>
          <p:nvPr>
            <p:ph type="body" idx="5"/>
          </p:nvPr>
        </p:nvSpPr>
        <p:spPr>
          <a:xfrm>
            <a:off x="4387725" y="1820331"/>
            <a:ext cx="3843600" cy="2599200"/>
          </a:xfrm>
          <a:prstGeom prst="rect">
            <a:avLst/>
          </a:prstGeom>
          <a:noFill/>
          <a:ln>
            <a:noFill/>
          </a:ln>
        </p:spPr>
        <p:txBody>
          <a:bodyPr lIns="91425" tIns="91425" rIns="91425" bIns="91425" anchor="t" anchorCtr="0"/>
          <a:lstStyle>
            <a:lvl1pPr marL="342900" indent="-101600" rtl="0">
              <a:spcBef>
                <a:spcPts val="300"/>
              </a:spcBef>
              <a:buClr>
                <a:srgbClr val="F37037"/>
              </a:buClr>
              <a:buFont typeface="Merriweather"/>
              <a:buChar char="−"/>
              <a:defRPr/>
            </a:lvl1pPr>
            <a:lvl2pPr marL="742950" indent="-44450" rtl="0">
              <a:spcBef>
                <a:spcPts val="300"/>
              </a:spcBef>
              <a:buClr>
                <a:srgbClr val="F37037"/>
              </a:buClr>
              <a:buFont typeface="Merriweather"/>
              <a:buChar char="−"/>
              <a:defRPr/>
            </a:lvl2pPr>
            <a:lvl3pPr marL="1143000" indent="12700" rtl="0">
              <a:spcBef>
                <a:spcPts val="300"/>
              </a:spcBef>
              <a:buClr>
                <a:srgbClr val="F37037"/>
              </a:buClr>
              <a:buFont typeface="Merriweather"/>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32" name="Shape 132"/>
          <p:cNvSpPr txBox="1">
            <a:spLocks noGrp="1"/>
          </p:cNvSpPr>
          <p:nvPr>
            <p:ph type="body" idx="6"/>
          </p:nvPr>
        </p:nvSpPr>
        <p:spPr>
          <a:xfrm>
            <a:off x="4394589" y="1384561"/>
            <a:ext cx="3836700" cy="291900"/>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44450" rtl="0">
              <a:spcBef>
                <a:spcPts val="300"/>
              </a:spcBef>
              <a:buClr>
                <a:srgbClr val="E9422C"/>
              </a:buClr>
              <a:buFont typeface="Merriweather"/>
              <a:buChar char="−"/>
              <a:defRPr/>
            </a:lvl2pPr>
            <a:lvl3pPr marL="1143000" indent="12700" rtl="0">
              <a:spcBef>
                <a:spcPts val="300"/>
              </a:spcBef>
              <a:buClr>
                <a:srgbClr val="E9422C"/>
              </a:buClr>
              <a:buFont typeface="Merriweather"/>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311708" y="744575"/>
            <a:ext cx="8520599" cy="2052599"/>
          </a:xfrm>
          <a:prstGeom prst="rect">
            <a:avLst/>
          </a:prstGeom>
          <a:noFill/>
          <a:ln>
            <a:noFill/>
          </a:ln>
        </p:spPr>
        <p:txBody>
          <a:bodyPr lIns="91425" tIns="91425" rIns="91425" bIns="91425" anchor="b" anchorCtr="0"/>
          <a:lstStyle>
            <a:lvl1pPr algn="ctr" rtl="0">
              <a:spcBef>
                <a:spcPts val="0"/>
              </a:spcBef>
              <a:buSzPct val="100000"/>
              <a:defRPr sz="5200"/>
            </a:lvl1pPr>
            <a:lvl2pPr algn="ctr" rtl="0">
              <a:spcBef>
                <a:spcPts val="0"/>
              </a:spcBef>
              <a:buSzPct val="100000"/>
              <a:defRPr sz="5200"/>
            </a:lvl2pPr>
            <a:lvl3pPr algn="ctr" rtl="0">
              <a:spcBef>
                <a:spcPts val="0"/>
              </a:spcBef>
              <a:buSzPct val="100000"/>
              <a:defRPr sz="5200"/>
            </a:lvl3pPr>
            <a:lvl4pPr algn="ctr" rtl="0">
              <a:spcBef>
                <a:spcPts val="0"/>
              </a:spcBef>
              <a:buSzPct val="100000"/>
              <a:defRPr sz="5200"/>
            </a:lvl4pPr>
            <a:lvl5pPr algn="ctr" rtl="0">
              <a:spcBef>
                <a:spcPts val="0"/>
              </a:spcBef>
              <a:buSzPct val="100000"/>
              <a:defRPr sz="5200"/>
            </a:lvl5pPr>
            <a:lvl6pPr algn="ctr" rtl="0">
              <a:spcBef>
                <a:spcPts val="0"/>
              </a:spcBef>
              <a:buSzPct val="100000"/>
              <a:defRPr sz="5200"/>
            </a:lvl6pPr>
            <a:lvl7pPr algn="ctr" rtl="0">
              <a:spcBef>
                <a:spcPts val="0"/>
              </a:spcBef>
              <a:buSzPct val="100000"/>
              <a:defRPr sz="5200"/>
            </a:lvl7pPr>
            <a:lvl8pPr algn="ctr" rtl="0">
              <a:spcBef>
                <a:spcPts val="0"/>
              </a:spcBef>
              <a:buSzPct val="100000"/>
              <a:defRPr sz="5200"/>
            </a:lvl8pPr>
            <a:lvl9pPr algn="ctr" rtl="0">
              <a:spcBef>
                <a:spcPts val="0"/>
              </a:spcBef>
              <a:buSzPct val="100000"/>
              <a:defRPr sz="5200"/>
            </a:lvl9pPr>
          </a:lstStyle>
          <a:p>
            <a:endParaRPr/>
          </a:p>
        </p:txBody>
      </p:sp>
      <p:sp>
        <p:nvSpPr>
          <p:cNvPr id="135" name="Shape 135"/>
          <p:cNvSpPr txBox="1">
            <a:spLocks noGrp="1"/>
          </p:cNvSpPr>
          <p:nvPr>
            <p:ph type="subTitle" idx="1"/>
          </p:nvPr>
        </p:nvSpPr>
        <p:spPr>
          <a:xfrm>
            <a:off x="311700" y="2834125"/>
            <a:ext cx="8520599" cy="792600"/>
          </a:xfrm>
          <a:prstGeom prst="rect">
            <a:avLst/>
          </a:prstGeom>
          <a:noFill/>
          <a:ln>
            <a:noFill/>
          </a:ln>
        </p:spPr>
        <p:txBody>
          <a:bodyPr lIns="91425" tIns="91425" rIns="91425" bIns="91425" anchor="ctr" anchorCtr="0"/>
          <a:lstStyle>
            <a:lvl1pPr algn="ctr" rtl="0">
              <a:lnSpc>
                <a:spcPct val="100000"/>
              </a:lnSpc>
              <a:spcBef>
                <a:spcPts val="0"/>
              </a:spcBef>
              <a:spcAft>
                <a:spcPts val="0"/>
              </a:spcAft>
              <a:buSzPct val="100000"/>
              <a:buNone/>
              <a:defRPr sz="2800"/>
            </a:lvl1pPr>
            <a:lvl2pPr algn="ctr" rtl="0">
              <a:lnSpc>
                <a:spcPct val="100000"/>
              </a:lnSpc>
              <a:spcBef>
                <a:spcPts val="0"/>
              </a:spcBef>
              <a:spcAft>
                <a:spcPts val="0"/>
              </a:spcAft>
              <a:buSzPct val="100000"/>
              <a:buNone/>
              <a:defRPr sz="2800"/>
            </a:lvl2pPr>
            <a:lvl3pPr algn="ctr" rtl="0">
              <a:lnSpc>
                <a:spcPct val="100000"/>
              </a:lnSpc>
              <a:spcBef>
                <a:spcPts val="0"/>
              </a:spcBef>
              <a:spcAft>
                <a:spcPts val="0"/>
              </a:spcAft>
              <a:buSzPct val="100000"/>
              <a:buNone/>
              <a:defRPr sz="2800"/>
            </a:lvl3pPr>
            <a:lvl4pPr algn="ctr" rtl="0">
              <a:lnSpc>
                <a:spcPct val="100000"/>
              </a:lnSpc>
              <a:spcBef>
                <a:spcPts val="0"/>
              </a:spcBef>
              <a:spcAft>
                <a:spcPts val="0"/>
              </a:spcAft>
              <a:buSzPct val="100000"/>
              <a:buNone/>
              <a:defRPr sz="2800"/>
            </a:lvl4pPr>
            <a:lvl5pPr algn="ctr" rtl="0">
              <a:lnSpc>
                <a:spcPct val="100000"/>
              </a:lnSpc>
              <a:spcBef>
                <a:spcPts val="0"/>
              </a:spcBef>
              <a:spcAft>
                <a:spcPts val="0"/>
              </a:spcAft>
              <a:buSzPct val="100000"/>
              <a:buNone/>
              <a:defRPr sz="2800"/>
            </a:lvl5pPr>
            <a:lvl6pPr algn="ctr" rtl="0">
              <a:lnSpc>
                <a:spcPct val="100000"/>
              </a:lnSpc>
              <a:spcBef>
                <a:spcPts val="0"/>
              </a:spcBef>
              <a:spcAft>
                <a:spcPts val="0"/>
              </a:spcAft>
              <a:buSzPct val="100000"/>
              <a:buNone/>
              <a:defRPr sz="2800"/>
            </a:lvl6pPr>
            <a:lvl7pPr algn="ctr" rtl="0">
              <a:lnSpc>
                <a:spcPct val="100000"/>
              </a:lnSpc>
              <a:spcBef>
                <a:spcPts val="0"/>
              </a:spcBef>
              <a:spcAft>
                <a:spcPts val="0"/>
              </a:spcAft>
              <a:buSzPct val="100000"/>
              <a:buNone/>
              <a:defRPr sz="2800"/>
            </a:lvl7pPr>
            <a:lvl8pPr algn="ctr" rtl="0">
              <a:lnSpc>
                <a:spcPct val="100000"/>
              </a:lnSpc>
              <a:spcBef>
                <a:spcPts val="0"/>
              </a:spcBef>
              <a:spcAft>
                <a:spcPts val="0"/>
              </a:spcAft>
              <a:buSzPct val="100000"/>
              <a:buNone/>
              <a:defRPr sz="2800"/>
            </a:lvl8pPr>
            <a:lvl9pPr algn="ctr" rtl="0">
              <a:lnSpc>
                <a:spcPct val="100000"/>
              </a:lnSpc>
              <a:spcBef>
                <a:spcPts val="0"/>
              </a:spcBef>
              <a:spcAft>
                <a:spcPts val="0"/>
              </a:spcAft>
              <a:buSzPct val="100000"/>
              <a:buNone/>
              <a:defRPr sz="2800"/>
            </a:lvl9pPr>
          </a:lstStyle>
          <a:p>
            <a:endParaRPr/>
          </a:p>
        </p:txBody>
      </p:sp>
      <p:sp>
        <p:nvSpPr>
          <p:cNvPr id="136" name="Shape 136"/>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Agenda Slide">
    <p:spTree>
      <p:nvGrpSpPr>
        <p:cNvPr id="1" name="Shape 16"/>
        <p:cNvGrpSpPr/>
        <p:nvPr/>
      </p:nvGrpSpPr>
      <p:grpSpPr>
        <a:xfrm>
          <a:off x="0" y="0"/>
          <a:ext cx="0" cy="0"/>
          <a:chOff x="0" y="0"/>
          <a:chExt cx="0" cy="0"/>
        </a:xfrm>
      </p:grpSpPr>
      <p:sp>
        <p:nvSpPr>
          <p:cNvPr id="17" name="Shape 17"/>
          <p:cNvSpPr/>
          <p:nvPr/>
        </p:nvSpPr>
        <p:spPr>
          <a:xfrm>
            <a:off x="0" y="0"/>
            <a:ext cx="9144000" cy="5143499"/>
          </a:xfrm>
          <a:prstGeom prst="rect">
            <a:avLst/>
          </a:prstGeom>
          <a:solidFill>
            <a:schemeClr val="dk1"/>
          </a:solidFill>
          <a:ln w="9525" cap="flat" cmpd="sng">
            <a:solidFill>
              <a:srgbClr val="6A6B6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endParaRPr>
          </a:p>
        </p:txBody>
      </p:sp>
      <p:pic>
        <p:nvPicPr>
          <p:cNvPr id="18" name="Shape 18"/>
          <p:cNvPicPr preferRelativeResize="0"/>
          <p:nvPr/>
        </p:nvPicPr>
        <p:blipFill rotWithShape="1">
          <a:blip r:embed="rId2">
            <a:alphaModFix/>
          </a:blip>
          <a:srcRect/>
          <a:stretch/>
        </p:blipFill>
        <p:spPr>
          <a:xfrm>
            <a:off x="0" y="0"/>
            <a:ext cx="9135900" cy="5143499"/>
          </a:xfrm>
          <a:prstGeom prst="rect">
            <a:avLst/>
          </a:prstGeom>
          <a:noFill/>
          <a:ln>
            <a:noFill/>
          </a:ln>
        </p:spPr>
      </p:pic>
      <p:sp>
        <p:nvSpPr>
          <p:cNvPr id="19" name="Shape 19"/>
          <p:cNvSpPr txBox="1">
            <a:spLocks noGrp="1"/>
          </p:cNvSpPr>
          <p:nvPr>
            <p:ph type="body" idx="1"/>
          </p:nvPr>
        </p:nvSpPr>
        <p:spPr>
          <a:xfrm>
            <a:off x="846666" y="981545"/>
            <a:ext cx="7078200" cy="3200399"/>
          </a:xfrm>
          <a:prstGeom prst="rect">
            <a:avLst/>
          </a:prstGeom>
          <a:noFill/>
          <a:ln>
            <a:noFill/>
          </a:ln>
        </p:spPr>
        <p:txBody>
          <a:bodyPr lIns="91425" tIns="91425" rIns="91425" bIns="91425" anchor="t" anchorCtr="0"/>
          <a:lstStyle>
            <a:lvl1pPr marL="0" indent="0" algn="l" rtl="0">
              <a:spcBef>
                <a:spcPts val="672"/>
              </a:spcBef>
              <a:buClr>
                <a:schemeClr val="lt1"/>
              </a:buClr>
              <a:buFont typeface="Arial"/>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20" name="Shape 20"/>
          <p:cNvSpPr txBox="1">
            <a:spLocks noGrp="1"/>
          </p:cNvSpPr>
          <p:nvPr>
            <p:ph type="body" idx="2"/>
          </p:nvPr>
        </p:nvSpPr>
        <p:spPr>
          <a:xfrm>
            <a:off x="242718" y="4739594"/>
            <a:ext cx="2077199" cy="2726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 name="Shape 21"/>
          <p:cNvSpPr txBox="1">
            <a:spLocks noGrp="1"/>
          </p:cNvSpPr>
          <p:nvPr>
            <p:ph type="body" idx="3"/>
          </p:nvPr>
        </p:nvSpPr>
        <p:spPr>
          <a:xfrm>
            <a:off x="242887" y="981075"/>
            <a:ext cx="527099" cy="3200399"/>
          </a:xfrm>
          <a:prstGeom prst="rect">
            <a:avLst/>
          </a:prstGeom>
          <a:noFill/>
          <a:ln>
            <a:noFill/>
          </a:ln>
        </p:spPr>
        <p:txBody>
          <a:bodyPr lIns="91425" tIns="91425" rIns="91425" bIns="91425" anchor="t" anchorCtr="0"/>
          <a:lstStyle>
            <a:lvl1pPr marL="0" indent="0" rtl="0">
              <a:spcBef>
                <a:spcPts val="672"/>
              </a:spcBef>
              <a:buClr>
                <a:srgbClr val="6D6E71"/>
              </a:buClr>
              <a:buFont typeface="Arial"/>
              <a:buNone/>
              <a:defRPr/>
            </a:lvl1pPr>
            <a:lvl2pPr marL="457200" indent="0" rtl="0">
              <a:spcBef>
                <a:spcPts val="0"/>
              </a:spcBef>
              <a:buClr>
                <a:srgbClr val="E6E7E8"/>
              </a:buClr>
              <a:buFont typeface="Arial"/>
              <a:buNone/>
              <a:defRPr/>
            </a:lvl2pPr>
            <a:lvl3pPr marL="914400" indent="0" rtl="0">
              <a:spcBef>
                <a:spcPts val="0"/>
              </a:spcBef>
              <a:buClr>
                <a:srgbClr val="E6E7E8"/>
              </a:buClr>
              <a:buFont typeface="Arial"/>
              <a:buNone/>
              <a:defRPr/>
            </a:lvl3pPr>
            <a:lvl4pPr marL="1371600" indent="0" rtl="0">
              <a:spcBef>
                <a:spcPts val="0"/>
              </a:spcBef>
              <a:buClr>
                <a:srgbClr val="E6E7E8"/>
              </a:buClr>
              <a:buFont typeface="Arial"/>
              <a:buNone/>
              <a:defRPr/>
            </a:lvl4pPr>
            <a:lvl5pPr marL="1828800" indent="0" rtl="0">
              <a:spcBef>
                <a:spcPts val="0"/>
              </a:spcBef>
              <a:buClr>
                <a:srgbClr val="E6E7E8"/>
              </a:buClr>
              <a:buFont typeface="Arial"/>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Column text">
    <p:spTree>
      <p:nvGrpSpPr>
        <p:cNvPr id="1" name="Shape 22"/>
        <p:cNvGrpSpPr/>
        <p:nvPr/>
      </p:nvGrpSpPr>
      <p:grpSpPr>
        <a:xfrm>
          <a:off x="0" y="0"/>
          <a:ext cx="0" cy="0"/>
          <a:chOff x="0" y="0"/>
          <a:chExt cx="0" cy="0"/>
        </a:xfrm>
      </p:grpSpPr>
      <p:pic>
        <p:nvPicPr>
          <p:cNvPr id="23" name="Shape 23"/>
          <p:cNvPicPr preferRelativeResize="0"/>
          <p:nvPr/>
        </p:nvPicPr>
        <p:blipFill rotWithShape="1">
          <a:blip r:embed="rId2">
            <a:alphaModFix/>
          </a:blip>
          <a:srcRect/>
          <a:stretch/>
        </p:blipFill>
        <p:spPr>
          <a:xfrm>
            <a:off x="0" y="0"/>
            <a:ext cx="9135900" cy="5143499"/>
          </a:xfrm>
          <a:prstGeom prst="rect">
            <a:avLst/>
          </a:prstGeom>
          <a:noFill/>
          <a:ln>
            <a:noFill/>
          </a:ln>
        </p:spPr>
      </p:pic>
      <p:sp>
        <p:nvSpPr>
          <p:cNvPr id="24" name="Shape 24"/>
          <p:cNvSpPr txBox="1">
            <a:spLocks noGrp="1"/>
          </p:cNvSpPr>
          <p:nvPr>
            <p:ph type="body" idx="1"/>
          </p:nvPr>
        </p:nvSpPr>
        <p:spPr>
          <a:xfrm>
            <a:off x="235855" y="1820331"/>
            <a:ext cx="7472999" cy="2599200"/>
          </a:xfrm>
          <a:prstGeom prst="rect">
            <a:avLst/>
          </a:prstGeom>
          <a:noFill/>
          <a:ln>
            <a:noFill/>
          </a:ln>
        </p:spPr>
        <p:txBody>
          <a:bodyPr lIns="91425" tIns="91425" rIns="91425" bIns="91425" anchor="t" anchorCtr="0"/>
          <a:lstStyle>
            <a:lvl1pPr marL="342900" indent="-190500" rtl="0">
              <a:spcBef>
                <a:spcPts val="300"/>
              </a:spcBef>
              <a:buClr>
                <a:srgbClr val="F37037"/>
              </a:buClr>
              <a:buFont typeface="Merriweather"/>
              <a:buChar char="−"/>
              <a:defRPr/>
            </a:lvl1pPr>
            <a:lvl2pPr marL="742950" indent="-133350" rtl="0">
              <a:spcBef>
                <a:spcPts val="300"/>
              </a:spcBef>
              <a:buClr>
                <a:srgbClr val="F37037"/>
              </a:buClr>
              <a:buFont typeface="Merriweather"/>
              <a:buChar char="−"/>
              <a:defRPr/>
            </a:lvl2pPr>
            <a:lvl3pPr marL="1143000" indent="-76200" rtl="0">
              <a:spcBef>
                <a:spcPts val="300"/>
              </a:spcBef>
              <a:buClr>
                <a:srgbClr val="F37037"/>
              </a:buClr>
              <a:buFont typeface="Merriweather"/>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5" name="Shape 25"/>
          <p:cNvSpPr txBox="1">
            <a:spLocks noGrp="1"/>
          </p:cNvSpPr>
          <p:nvPr>
            <p:ph type="body" idx="2"/>
          </p:nvPr>
        </p:nvSpPr>
        <p:spPr>
          <a:xfrm>
            <a:off x="242718" y="4739594"/>
            <a:ext cx="2077199" cy="2726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6" name="Shape 26"/>
          <p:cNvSpPr txBox="1">
            <a:spLocks noGrp="1"/>
          </p:cNvSpPr>
          <p:nvPr>
            <p:ph type="body" idx="3"/>
          </p:nvPr>
        </p:nvSpPr>
        <p:spPr>
          <a:xfrm>
            <a:off x="242718" y="1384561"/>
            <a:ext cx="3836700" cy="291900"/>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1143000" indent="-76200" rtl="0">
              <a:spcBef>
                <a:spcPts val="300"/>
              </a:spcBef>
              <a:buClr>
                <a:srgbClr val="E9422C"/>
              </a:buClr>
              <a:buFont typeface="Merriweather"/>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7" name="Shape 27"/>
          <p:cNvSpPr txBox="1">
            <a:spLocks noGrp="1"/>
          </p:cNvSpPr>
          <p:nvPr>
            <p:ph type="ctrTitle"/>
          </p:nvPr>
        </p:nvSpPr>
        <p:spPr>
          <a:xfrm>
            <a:off x="242718" y="589116"/>
            <a:ext cx="7466099" cy="5838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chemeClr val="dk1"/>
              </a:buClr>
              <a:buFont typeface="Arial"/>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8" name="Shape 28"/>
          <p:cNvSpPr txBox="1">
            <a:spLocks noGrp="1"/>
          </p:cNvSpPr>
          <p:nvPr>
            <p:ph type="body" idx="4"/>
          </p:nvPr>
        </p:nvSpPr>
        <p:spPr>
          <a:xfrm>
            <a:off x="242718" y="303062"/>
            <a:ext cx="3078899" cy="2267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Column text and image">
    <p:spTree>
      <p:nvGrpSpPr>
        <p:cNvPr id="1" name="Shape 29"/>
        <p:cNvGrpSpPr/>
        <p:nvPr/>
      </p:nvGrpSpPr>
      <p:grpSpPr>
        <a:xfrm>
          <a:off x="0" y="0"/>
          <a:ext cx="0" cy="0"/>
          <a:chOff x="0" y="0"/>
          <a:chExt cx="0" cy="0"/>
        </a:xfrm>
      </p:grpSpPr>
      <p:pic>
        <p:nvPicPr>
          <p:cNvPr id="30" name="Shape 30"/>
          <p:cNvPicPr preferRelativeResize="0"/>
          <p:nvPr/>
        </p:nvPicPr>
        <p:blipFill rotWithShape="1">
          <a:blip r:embed="rId2">
            <a:alphaModFix/>
          </a:blip>
          <a:srcRect/>
          <a:stretch/>
        </p:blipFill>
        <p:spPr>
          <a:xfrm>
            <a:off x="0" y="0"/>
            <a:ext cx="9135900" cy="5143499"/>
          </a:xfrm>
          <a:prstGeom prst="rect">
            <a:avLst/>
          </a:prstGeom>
          <a:noFill/>
          <a:ln>
            <a:noFill/>
          </a:ln>
        </p:spPr>
      </p:pic>
      <p:sp>
        <p:nvSpPr>
          <p:cNvPr id="31" name="Shape 31"/>
          <p:cNvSpPr>
            <a:spLocks noGrp="1"/>
          </p:cNvSpPr>
          <p:nvPr>
            <p:ph type="pic" idx="2"/>
          </p:nvPr>
        </p:nvSpPr>
        <p:spPr>
          <a:xfrm>
            <a:off x="3771900" y="1233716"/>
            <a:ext cx="5127300" cy="3236699"/>
          </a:xfrm>
          <a:prstGeom prst="rect">
            <a:avLst/>
          </a:prstGeom>
          <a:noFill/>
          <a:ln>
            <a:noFill/>
          </a:ln>
        </p:spPr>
      </p:sp>
      <p:sp>
        <p:nvSpPr>
          <p:cNvPr id="32" name="Shape 32"/>
          <p:cNvSpPr txBox="1">
            <a:spLocks noGrp="1"/>
          </p:cNvSpPr>
          <p:nvPr>
            <p:ph type="body" idx="1"/>
          </p:nvPr>
        </p:nvSpPr>
        <p:spPr>
          <a:xfrm>
            <a:off x="242718" y="4739594"/>
            <a:ext cx="2077199" cy="2726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3" name="Shape 33"/>
          <p:cNvSpPr txBox="1">
            <a:spLocks noGrp="1"/>
          </p:cNvSpPr>
          <p:nvPr>
            <p:ph type="body" idx="3"/>
          </p:nvPr>
        </p:nvSpPr>
        <p:spPr>
          <a:xfrm>
            <a:off x="235856" y="1820331"/>
            <a:ext cx="3252300" cy="2599200"/>
          </a:xfrm>
          <a:prstGeom prst="rect">
            <a:avLst/>
          </a:prstGeom>
          <a:noFill/>
          <a:ln>
            <a:noFill/>
          </a:ln>
        </p:spPr>
        <p:txBody>
          <a:bodyPr lIns="91425" tIns="91425" rIns="91425" bIns="91425" anchor="t" anchorCtr="0"/>
          <a:lstStyle>
            <a:lvl1pPr marL="342900" indent="-190500" rtl="0">
              <a:spcBef>
                <a:spcPts val="300"/>
              </a:spcBef>
              <a:buClr>
                <a:srgbClr val="F37037"/>
              </a:buClr>
              <a:buFont typeface="Merriweather"/>
              <a:buChar char="−"/>
              <a:defRPr/>
            </a:lvl1pPr>
            <a:lvl2pPr marL="742950" indent="-133350" rtl="0">
              <a:spcBef>
                <a:spcPts val="300"/>
              </a:spcBef>
              <a:buClr>
                <a:srgbClr val="F37037"/>
              </a:buClr>
              <a:buFont typeface="Merriweather"/>
              <a:buChar char="−"/>
              <a:defRPr/>
            </a:lvl2pPr>
            <a:lvl3pPr marL="1143000" indent="-76200" rtl="0">
              <a:spcBef>
                <a:spcPts val="300"/>
              </a:spcBef>
              <a:buClr>
                <a:srgbClr val="F37037"/>
              </a:buClr>
              <a:buFont typeface="Merriweather"/>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4"/>
          </p:nvPr>
        </p:nvSpPr>
        <p:spPr>
          <a:xfrm>
            <a:off x="242718" y="1384561"/>
            <a:ext cx="3245399" cy="291900"/>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1143000" indent="-76200" rtl="0">
              <a:spcBef>
                <a:spcPts val="300"/>
              </a:spcBef>
              <a:buClr>
                <a:srgbClr val="E9422C"/>
              </a:buClr>
              <a:buFont typeface="Merriweather"/>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5" name="Shape 35"/>
          <p:cNvSpPr txBox="1">
            <a:spLocks noGrp="1"/>
          </p:cNvSpPr>
          <p:nvPr>
            <p:ph type="ctrTitle"/>
          </p:nvPr>
        </p:nvSpPr>
        <p:spPr>
          <a:xfrm>
            <a:off x="242718" y="589116"/>
            <a:ext cx="8656499" cy="5838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chemeClr val="dk1"/>
              </a:buClr>
              <a:buFont typeface="Arial"/>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36" name="Shape 36"/>
          <p:cNvSpPr txBox="1">
            <a:spLocks noGrp="1"/>
          </p:cNvSpPr>
          <p:nvPr>
            <p:ph type="body" idx="5"/>
          </p:nvPr>
        </p:nvSpPr>
        <p:spPr>
          <a:xfrm>
            <a:off x="242718" y="303062"/>
            <a:ext cx="3078899" cy="2267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2-Column">
    <p:spTree>
      <p:nvGrpSpPr>
        <p:cNvPr id="1" name="Shape 37"/>
        <p:cNvGrpSpPr/>
        <p:nvPr/>
      </p:nvGrpSpPr>
      <p:grpSpPr>
        <a:xfrm>
          <a:off x="0" y="0"/>
          <a:ext cx="0" cy="0"/>
          <a:chOff x="0" y="0"/>
          <a:chExt cx="0" cy="0"/>
        </a:xfrm>
      </p:grpSpPr>
      <p:pic>
        <p:nvPicPr>
          <p:cNvPr id="38" name="Shape 38"/>
          <p:cNvPicPr preferRelativeResize="0"/>
          <p:nvPr/>
        </p:nvPicPr>
        <p:blipFill rotWithShape="1">
          <a:blip r:embed="rId2">
            <a:alphaModFix/>
          </a:blip>
          <a:srcRect/>
          <a:stretch/>
        </p:blipFill>
        <p:spPr>
          <a:xfrm>
            <a:off x="0" y="0"/>
            <a:ext cx="9135900" cy="5143499"/>
          </a:xfrm>
          <a:prstGeom prst="rect">
            <a:avLst/>
          </a:prstGeom>
          <a:noFill/>
          <a:ln>
            <a:noFill/>
          </a:ln>
        </p:spPr>
      </p:pic>
      <p:sp>
        <p:nvSpPr>
          <p:cNvPr id="39" name="Shape 39"/>
          <p:cNvSpPr txBox="1">
            <a:spLocks noGrp="1"/>
          </p:cNvSpPr>
          <p:nvPr>
            <p:ph type="body" idx="1"/>
          </p:nvPr>
        </p:nvSpPr>
        <p:spPr>
          <a:xfrm>
            <a:off x="242718" y="4739594"/>
            <a:ext cx="2077199" cy="2726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0" name="Shape 40"/>
          <p:cNvSpPr txBox="1">
            <a:spLocks noGrp="1"/>
          </p:cNvSpPr>
          <p:nvPr>
            <p:ph type="body" idx="2"/>
          </p:nvPr>
        </p:nvSpPr>
        <p:spPr>
          <a:xfrm>
            <a:off x="235855" y="1820331"/>
            <a:ext cx="3843600" cy="2599200"/>
          </a:xfrm>
          <a:prstGeom prst="rect">
            <a:avLst/>
          </a:prstGeom>
          <a:noFill/>
          <a:ln>
            <a:noFill/>
          </a:ln>
        </p:spPr>
        <p:txBody>
          <a:bodyPr lIns="91425" tIns="91425" rIns="91425" bIns="91425" anchor="t" anchorCtr="0"/>
          <a:lstStyle>
            <a:lvl1pPr marL="342900" indent="-190500" rtl="0">
              <a:spcBef>
                <a:spcPts val="300"/>
              </a:spcBef>
              <a:buClr>
                <a:srgbClr val="F37037"/>
              </a:buClr>
              <a:buFont typeface="Merriweather"/>
              <a:buChar char="−"/>
              <a:defRPr/>
            </a:lvl1pPr>
            <a:lvl2pPr marL="742950" indent="-133350" rtl="0">
              <a:spcBef>
                <a:spcPts val="300"/>
              </a:spcBef>
              <a:buClr>
                <a:srgbClr val="F37037"/>
              </a:buClr>
              <a:buFont typeface="Merriweather"/>
              <a:buChar char="−"/>
              <a:defRPr/>
            </a:lvl2pPr>
            <a:lvl3pPr marL="1143000" indent="-76200" rtl="0">
              <a:spcBef>
                <a:spcPts val="300"/>
              </a:spcBef>
              <a:buClr>
                <a:srgbClr val="F37037"/>
              </a:buClr>
              <a:buFont typeface="Merriweather"/>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body" idx="3"/>
          </p:nvPr>
        </p:nvSpPr>
        <p:spPr>
          <a:xfrm>
            <a:off x="242718" y="1384561"/>
            <a:ext cx="3836700" cy="291900"/>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1143000" indent="-76200" rtl="0">
              <a:spcBef>
                <a:spcPts val="300"/>
              </a:spcBef>
              <a:buClr>
                <a:srgbClr val="E9422C"/>
              </a:buClr>
              <a:buFont typeface="Merriweather"/>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2" name="Shape 42"/>
          <p:cNvSpPr txBox="1">
            <a:spLocks noGrp="1"/>
          </p:cNvSpPr>
          <p:nvPr>
            <p:ph type="ctrTitle"/>
          </p:nvPr>
        </p:nvSpPr>
        <p:spPr>
          <a:xfrm>
            <a:off x="242718" y="589116"/>
            <a:ext cx="7988400" cy="5838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chemeClr val="dk1"/>
              </a:buClr>
              <a:buFont typeface="Arial"/>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43" name="Shape 43"/>
          <p:cNvSpPr txBox="1">
            <a:spLocks noGrp="1"/>
          </p:cNvSpPr>
          <p:nvPr>
            <p:ph type="body" idx="4"/>
          </p:nvPr>
        </p:nvSpPr>
        <p:spPr>
          <a:xfrm>
            <a:off x="242718" y="303062"/>
            <a:ext cx="3078899" cy="2267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4" name="Shape 44"/>
          <p:cNvSpPr txBox="1">
            <a:spLocks noGrp="1"/>
          </p:cNvSpPr>
          <p:nvPr>
            <p:ph type="body" idx="5"/>
          </p:nvPr>
        </p:nvSpPr>
        <p:spPr>
          <a:xfrm>
            <a:off x="4387725" y="1820331"/>
            <a:ext cx="3843600" cy="2599200"/>
          </a:xfrm>
          <a:prstGeom prst="rect">
            <a:avLst/>
          </a:prstGeom>
          <a:noFill/>
          <a:ln>
            <a:noFill/>
          </a:ln>
        </p:spPr>
        <p:txBody>
          <a:bodyPr lIns="91425" tIns="91425" rIns="91425" bIns="91425" anchor="t" anchorCtr="0"/>
          <a:lstStyle>
            <a:lvl1pPr marL="342900" indent="-190500" rtl="0">
              <a:spcBef>
                <a:spcPts val="300"/>
              </a:spcBef>
              <a:buClr>
                <a:srgbClr val="F37037"/>
              </a:buClr>
              <a:buFont typeface="Merriweather"/>
              <a:buChar char="−"/>
              <a:defRPr/>
            </a:lvl1pPr>
            <a:lvl2pPr marL="742950" indent="-133350" rtl="0">
              <a:spcBef>
                <a:spcPts val="300"/>
              </a:spcBef>
              <a:buClr>
                <a:srgbClr val="F37037"/>
              </a:buClr>
              <a:buFont typeface="Merriweather"/>
              <a:buChar char="−"/>
              <a:defRPr/>
            </a:lvl2pPr>
            <a:lvl3pPr marL="1143000" indent="-76200" rtl="0">
              <a:spcBef>
                <a:spcPts val="300"/>
              </a:spcBef>
              <a:buClr>
                <a:srgbClr val="F37037"/>
              </a:buClr>
              <a:buFont typeface="Merriweather"/>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body" idx="6"/>
          </p:nvPr>
        </p:nvSpPr>
        <p:spPr>
          <a:xfrm>
            <a:off x="4394589" y="1384561"/>
            <a:ext cx="3836700" cy="291900"/>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1143000" indent="-76200" rtl="0">
              <a:spcBef>
                <a:spcPts val="300"/>
              </a:spcBef>
              <a:buClr>
                <a:srgbClr val="E9422C"/>
              </a:buClr>
              <a:buFont typeface="Merriweather"/>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End/Thank you">
    <p:spTree>
      <p:nvGrpSpPr>
        <p:cNvPr id="1" name="Shape 46"/>
        <p:cNvGrpSpPr/>
        <p:nvPr/>
      </p:nvGrpSpPr>
      <p:grpSpPr>
        <a:xfrm>
          <a:off x="0" y="0"/>
          <a:ext cx="0" cy="0"/>
          <a:chOff x="0" y="0"/>
          <a:chExt cx="0" cy="0"/>
        </a:xfrm>
      </p:grpSpPr>
      <p:sp>
        <p:nvSpPr>
          <p:cNvPr id="47" name="Shape 47"/>
          <p:cNvSpPr/>
          <p:nvPr/>
        </p:nvSpPr>
        <p:spPr>
          <a:xfrm>
            <a:off x="10158" y="0"/>
            <a:ext cx="9144900" cy="5143499"/>
          </a:xfrm>
          <a:prstGeom prst="rect">
            <a:avLst/>
          </a:prstGeom>
          <a:solidFill>
            <a:schemeClr val="dk1"/>
          </a:solidFill>
          <a:ln w="9525" cap="flat" cmpd="sng">
            <a:solidFill>
              <a:srgbClr val="6A6B6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endParaRPr>
          </a:p>
        </p:txBody>
      </p:sp>
      <p:pic>
        <p:nvPicPr>
          <p:cNvPr id="48" name="Shape 48"/>
          <p:cNvPicPr preferRelativeResize="0"/>
          <p:nvPr/>
        </p:nvPicPr>
        <p:blipFill rotWithShape="1">
          <a:blip r:embed="rId2">
            <a:alphaModFix/>
          </a:blip>
          <a:srcRect/>
          <a:stretch/>
        </p:blipFill>
        <p:spPr>
          <a:xfrm>
            <a:off x="0" y="0"/>
            <a:ext cx="9135900" cy="5143499"/>
          </a:xfrm>
          <a:prstGeom prst="rect">
            <a:avLst/>
          </a:prstGeom>
          <a:noFill/>
          <a:ln>
            <a:noFill/>
          </a:ln>
        </p:spPr>
      </p:pic>
      <p:sp>
        <p:nvSpPr>
          <p:cNvPr id="49" name="Shape 49"/>
          <p:cNvSpPr txBox="1">
            <a:spLocks noGrp="1"/>
          </p:cNvSpPr>
          <p:nvPr>
            <p:ph type="body" idx="1"/>
          </p:nvPr>
        </p:nvSpPr>
        <p:spPr>
          <a:xfrm>
            <a:off x="242718" y="4739594"/>
            <a:ext cx="2077199" cy="2726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0" name="Shape 50"/>
          <p:cNvSpPr txBox="1">
            <a:spLocks noGrp="1"/>
          </p:cNvSpPr>
          <p:nvPr>
            <p:ph type="body" idx="2"/>
          </p:nvPr>
        </p:nvSpPr>
        <p:spPr>
          <a:xfrm>
            <a:off x="242718" y="3715128"/>
            <a:ext cx="2077199" cy="856800"/>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1" name="Shape 51"/>
          <p:cNvSpPr txBox="1">
            <a:spLocks noGrp="1"/>
          </p:cNvSpPr>
          <p:nvPr>
            <p:ph type="body" idx="3"/>
          </p:nvPr>
        </p:nvSpPr>
        <p:spPr>
          <a:xfrm>
            <a:off x="2438399" y="3715128"/>
            <a:ext cx="2077199" cy="856800"/>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2" name="Shape 52"/>
          <p:cNvSpPr txBox="1">
            <a:spLocks noGrp="1"/>
          </p:cNvSpPr>
          <p:nvPr>
            <p:ph type="body" idx="4"/>
          </p:nvPr>
        </p:nvSpPr>
        <p:spPr>
          <a:xfrm>
            <a:off x="4651012" y="3715128"/>
            <a:ext cx="2077199" cy="856800"/>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3" name="Shape 53"/>
          <p:cNvSpPr txBox="1">
            <a:spLocks noGrp="1"/>
          </p:cNvSpPr>
          <p:nvPr>
            <p:ph type="body" idx="5"/>
          </p:nvPr>
        </p:nvSpPr>
        <p:spPr>
          <a:xfrm>
            <a:off x="6849534" y="3715128"/>
            <a:ext cx="2077199" cy="856800"/>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4" name="Shape 54"/>
          <p:cNvSpPr txBox="1">
            <a:spLocks noGrp="1"/>
          </p:cNvSpPr>
          <p:nvPr>
            <p:ph type="body" idx="6"/>
          </p:nvPr>
        </p:nvSpPr>
        <p:spPr>
          <a:xfrm>
            <a:off x="345719" y="1159669"/>
            <a:ext cx="8092799" cy="1219500"/>
          </a:xfrm>
          <a:prstGeom prst="rect">
            <a:avLst/>
          </a:prstGeom>
          <a:noFill/>
          <a:ln>
            <a:noFill/>
          </a:ln>
        </p:spPr>
        <p:txBody>
          <a:bodyPr lIns="91425" tIns="91425" rIns="91425" bIns="91425" anchor="ctr" anchorCtr="0"/>
          <a:lstStyle>
            <a:lvl1pPr marL="0" indent="0" algn="ctr" rtl="0">
              <a:spcBef>
                <a:spcPts val="0"/>
              </a:spcBef>
              <a:buClr>
                <a:schemeClr val="lt1"/>
              </a:buClr>
              <a:buFont typeface="Arial"/>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5"/>
        <p:cNvGrpSpPr/>
        <p:nvPr/>
      </p:nvGrpSpPr>
      <p:grpSpPr>
        <a:xfrm>
          <a:off x="0" y="0"/>
          <a:ext cx="0" cy="0"/>
          <a:chOff x="0" y="0"/>
          <a:chExt cx="0" cy="0"/>
        </a:xfrm>
      </p:grpSpPr>
      <p:sp>
        <p:nvSpPr>
          <p:cNvPr id="56" name="Shape 56"/>
          <p:cNvSpPr txBox="1">
            <a:spLocks noGrp="1"/>
          </p:cNvSpPr>
          <p:nvPr>
            <p:ph type="ctrTitle"/>
          </p:nvPr>
        </p:nvSpPr>
        <p:spPr>
          <a:xfrm>
            <a:off x="311708" y="744575"/>
            <a:ext cx="8520599" cy="2052599"/>
          </a:xfrm>
          <a:prstGeom prst="rect">
            <a:avLst/>
          </a:prstGeom>
          <a:noFill/>
          <a:ln>
            <a:noFill/>
          </a:ln>
        </p:spPr>
        <p:txBody>
          <a:bodyPr lIns="91425" tIns="91425" rIns="91425" bIns="91425" anchor="b" anchorCtr="0"/>
          <a:lstStyle>
            <a:lvl1pPr algn="ctr" rtl="0">
              <a:spcBef>
                <a:spcPts val="0"/>
              </a:spcBef>
              <a:buSzPct val="100000"/>
              <a:defRPr sz="5200"/>
            </a:lvl1pPr>
            <a:lvl2pPr algn="ctr" rtl="0">
              <a:spcBef>
                <a:spcPts val="0"/>
              </a:spcBef>
              <a:buSzPct val="100000"/>
              <a:defRPr sz="5200"/>
            </a:lvl2pPr>
            <a:lvl3pPr algn="ctr" rtl="0">
              <a:spcBef>
                <a:spcPts val="0"/>
              </a:spcBef>
              <a:buSzPct val="100000"/>
              <a:defRPr sz="5200"/>
            </a:lvl3pPr>
            <a:lvl4pPr algn="ctr" rtl="0">
              <a:spcBef>
                <a:spcPts val="0"/>
              </a:spcBef>
              <a:buSzPct val="100000"/>
              <a:defRPr sz="5200"/>
            </a:lvl4pPr>
            <a:lvl5pPr algn="ctr" rtl="0">
              <a:spcBef>
                <a:spcPts val="0"/>
              </a:spcBef>
              <a:buSzPct val="100000"/>
              <a:defRPr sz="5200"/>
            </a:lvl5pPr>
            <a:lvl6pPr algn="ctr" rtl="0">
              <a:spcBef>
                <a:spcPts val="0"/>
              </a:spcBef>
              <a:buSzPct val="100000"/>
              <a:defRPr sz="5200"/>
            </a:lvl6pPr>
            <a:lvl7pPr algn="ctr" rtl="0">
              <a:spcBef>
                <a:spcPts val="0"/>
              </a:spcBef>
              <a:buSzPct val="100000"/>
              <a:defRPr sz="5200"/>
            </a:lvl7pPr>
            <a:lvl8pPr algn="ctr" rtl="0">
              <a:spcBef>
                <a:spcPts val="0"/>
              </a:spcBef>
              <a:buSzPct val="100000"/>
              <a:defRPr sz="5200"/>
            </a:lvl8pPr>
            <a:lvl9pPr algn="ctr" rtl="0">
              <a:spcBef>
                <a:spcPts val="0"/>
              </a:spcBef>
              <a:buSzPct val="100000"/>
              <a:defRPr sz="5200"/>
            </a:lvl9pPr>
          </a:lstStyle>
          <a:p>
            <a:endParaRPr/>
          </a:p>
        </p:txBody>
      </p:sp>
      <p:sp>
        <p:nvSpPr>
          <p:cNvPr id="57" name="Shape 57"/>
          <p:cNvSpPr txBox="1">
            <a:spLocks noGrp="1"/>
          </p:cNvSpPr>
          <p:nvPr>
            <p:ph type="subTitle" idx="1"/>
          </p:nvPr>
        </p:nvSpPr>
        <p:spPr>
          <a:xfrm>
            <a:off x="311700" y="2834125"/>
            <a:ext cx="8520599" cy="792600"/>
          </a:xfrm>
          <a:prstGeom prst="rect">
            <a:avLst/>
          </a:prstGeom>
          <a:noFill/>
          <a:ln>
            <a:noFill/>
          </a:ln>
        </p:spPr>
        <p:txBody>
          <a:bodyPr lIns="91425" tIns="91425" rIns="91425" bIns="91425" anchor="ctr" anchorCtr="0"/>
          <a:lstStyle>
            <a:lvl1pPr algn="ctr" rtl="0">
              <a:lnSpc>
                <a:spcPct val="100000"/>
              </a:lnSpc>
              <a:spcBef>
                <a:spcPts val="0"/>
              </a:spcBef>
              <a:spcAft>
                <a:spcPts val="0"/>
              </a:spcAft>
              <a:buSzPct val="100000"/>
              <a:buNone/>
              <a:defRPr sz="2800"/>
            </a:lvl1pPr>
            <a:lvl2pPr algn="ctr" rtl="0">
              <a:lnSpc>
                <a:spcPct val="100000"/>
              </a:lnSpc>
              <a:spcBef>
                <a:spcPts val="0"/>
              </a:spcBef>
              <a:spcAft>
                <a:spcPts val="0"/>
              </a:spcAft>
              <a:buSzPct val="100000"/>
              <a:buNone/>
              <a:defRPr sz="2800"/>
            </a:lvl2pPr>
            <a:lvl3pPr algn="ctr" rtl="0">
              <a:lnSpc>
                <a:spcPct val="100000"/>
              </a:lnSpc>
              <a:spcBef>
                <a:spcPts val="0"/>
              </a:spcBef>
              <a:spcAft>
                <a:spcPts val="0"/>
              </a:spcAft>
              <a:buSzPct val="100000"/>
              <a:buNone/>
              <a:defRPr sz="2800"/>
            </a:lvl3pPr>
            <a:lvl4pPr algn="ctr" rtl="0">
              <a:lnSpc>
                <a:spcPct val="100000"/>
              </a:lnSpc>
              <a:spcBef>
                <a:spcPts val="0"/>
              </a:spcBef>
              <a:spcAft>
                <a:spcPts val="0"/>
              </a:spcAft>
              <a:buSzPct val="100000"/>
              <a:buNone/>
              <a:defRPr sz="2800"/>
            </a:lvl4pPr>
            <a:lvl5pPr algn="ctr" rtl="0">
              <a:lnSpc>
                <a:spcPct val="100000"/>
              </a:lnSpc>
              <a:spcBef>
                <a:spcPts val="0"/>
              </a:spcBef>
              <a:spcAft>
                <a:spcPts val="0"/>
              </a:spcAft>
              <a:buSzPct val="100000"/>
              <a:buNone/>
              <a:defRPr sz="2800"/>
            </a:lvl5pPr>
            <a:lvl6pPr algn="ctr" rtl="0">
              <a:lnSpc>
                <a:spcPct val="100000"/>
              </a:lnSpc>
              <a:spcBef>
                <a:spcPts val="0"/>
              </a:spcBef>
              <a:spcAft>
                <a:spcPts val="0"/>
              </a:spcAft>
              <a:buSzPct val="100000"/>
              <a:buNone/>
              <a:defRPr sz="2800"/>
            </a:lvl6pPr>
            <a:lvl7pPr algn="ctr" rtl="0">
              <a:lnSpc>
                <a:spcPct val="100000"/>
              </a:lnSpc>
              <a:spcBef>
                <a:spcPts val="0"/>
              </a:spcBef>
              <a:spcAft>
                <a:spcPts val="0"/>
              </a:spcAft>
              <a:buSzPct val="100000"/>
              <a:buNone/>
              <a:defRPr sz="2800"/>
            </a:lvl7pPr>
            <a:lvl8pPr algn="ctr" rtl="0">
              <a:lnSpc>
                <a:spcPct val="100000"/>
              </a:lnSpc>
              <a:spcBef>
                <a:spcPts val="0"/>
              </a:spcBef>
              <a:spcAft>
                <a:spcPts val="0"/>
              </a:spcAft>
              <a:buSzPct val="100000"/>
              <a:buNone/>
              <a:defRPr sz="2800"/>
            </a:lvl8pPr>
            <a:lvl9pPr algn="ctr" rtl="0">
              <a:lnSpc>
                <a:spcPct val="100000"/>
              </a:lnSpc>
              <a:spcBef>
                <a:spcPts val="0"/>
              </a:spcBef>
              <a:spcAft>
                <a:spcPts val="0"/>
              </a:spcAft>
              <a:buSzPct val="100000"/>
              <a:buNone/>
              <a:defRPr sz="2800"/>
            </a:lvl9pPr>
          </a:lstStyle>
          <a:p>
            <a:endParaRPr/>
          </a:p>
        </p:txBody>
      </p:sp>
      <p:sp>
        <p:nvSpPr>
          <p:cNvPr id="58" name="Shape 5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GlobalLogic Cover">
    <p:spTree>
      <p:nvGrpSpPr>
        <p:cNvPr id="1" name="Shape 83"/>
        <p:cNvGrpSpPr/>
        <p:nvPr/>
      </p:nvGrpSpPr>
      <p:grpSpPr>
        <a:xfrm>
          <a:off x="0" y="0"/>
          <a:ext cx="0" cy="0"/>
          <a:chOff x="0" y="0"/>
          <a:chExt cx="0" cy="0"/>
        </a:xfrm>
      </p:grpSpPr>
      <p:sp>
        <p:nvSpPr>
          <p:cNvPr id="84" name="Shape 84"/>
          <p:cNvSpPr/>
          <p:nvPr/>
        </p:nvSpPr>
        <p:spPr>
          <a:xfrm>
            <a:off x="0" y="0"/>
            <a:ext cx="9144000" cy="5143499"/>
          </a:xfrm>
          <a:prstGeom prst="rect">
            <a:avLst/>
          </a:prstGeom>
          <a:solidFill>
            <a:schemeClr val="dk1"/>
          </a:solidFill>
          <a:ln w="9525" cap="flat" cmpd="sng">
            <a:solidFill>
              <a:srgbClr val="6A6B6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endParaRPr>
          </a:p>
        </p:txBody>
      </p:sp>
      <p:pic>
        <p:nvPicPr>
          <p:cNvPr id="85" name="Shape 85"/>
          <p:cNvPicPr preferRelativeResize="0"/>
          <p:nvPr/>
        </p:nvPicPr>
        <p:blipFill rotWithShape="1">
          <a:blip r:embed="rId2">
            <a:alphaModFix/>
          </a:blip>
          <a:srcRect/>
          <a:stretch/>
        </p:blipFill>
        <p:spPr>
          <a:xfrm>
            <a:off x="0" y="0"/>
            <a:ext cx="9135900" cy="5143499"/>
          </a:xfrm>
          <a:prstGeom prst="rect">
            <a:avLst/>
          </a:prstGeom>
          <a:noFill/>
          <a:ln>
            <a:noFill/>
          </a:ln>
        </p:spPr>
      </p:pic>
      <p:sp>
        <p:nvSpPr>
          <p:cNvPr id="86" name="Shape 86"/>
          <p:cNvSpPr txBox="1">
            <a:spLocks noGrp="1"/>
          </p:cNvSpPr>
          <p:nvPr>
            <p:ph type="body" idx="1"/>
          </p:nvPr>
        </p:nvSpPr>
        <p:spPr>
          <a:xfrm>
            <a:off x="242717" y="4739594"/>
            <a:ext cx="2077199" cy="2726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444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ver Slide (proposal)">
    <p:spTree>
      <p:nvGrpSpPr>
        <p:cNvPr id="1" name="Shape 87"/>
        <p:cNvGrpSpPr/>
        <p:nvPr/>
      </p:nvGrpSpPr>
      <p:grpSpPr>
        <a:xfrm>
          <a:off x="0" y="0"/>
          <a:ext cx="0" cy="0"/>
          <a:chOff x="0" y="0"/>
          <a:chExt cx="0" cy="0"/>
        </a:xfrm>
      </p:grpSpPr>
      <p:sp>
        <p:nvSpPr>
          <p:cNvPr id="88" name="Shape 88"/>
          <p:cNvSpPr/>
          <p:nvPr/>
        </p:nvSpPr>
        <p:spPr>
          <a:xfrm>
            <a:off x="0" y="0"/>
            <a:ext cx="9144000" cy="5143499"/>
          </a:xfrm>
          <a:prstGeom prst="rect">
            <a:avLst/>
          </a:prstGeom>
          <a:solidFill>
            <a:schemeClr val="dk1"/>
          </a:solidFill>
          <a:ln w="9525" cap="flat" cmpd="sng">
            <a:solidFill>
              <a:srgbClr val="6A6B6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endParaRPr>
          </a:p>
        </p:txBody>
      </p:sp>
      <p:pic>
        <p:nvPicPr>
          <p:cNvPr id="89" name="Shape 89"/>
          <p:cNvPicPr preferRelativeResize="0"/>
          <p:nvPr/>
        </p:nvPicPr>
        <p:blipFill rotWithShape="1">
          <a:blip r:embed="rId2">
            <a:alphaModFix/>
          </a:blip>
          <a:srcRect/>
          <a:stretch/>
        </p:blipFill>
        <p:spPr>
          <a:xfrm>
            <a:off x="0" y="0"/>
            <a:ext cx="9135900" cy="5143499"/>
          </a:xfrm>
          <a:prstGeom prst="rect">
            <a:avLst/>
          </a:prstGeom>
          <a:noFill/>
          <a:ln>
            <a:noFill/>
          </a:ln>
        </p:spPr>
      </p:pic>
      <p:sp>
        <p:nvSpPr>
          <p:cNvPr id="90" name="Shape 90"/>
          <p:cNvSpPr txBox="1">
            <a:spLocks noGrp="1"/>
          </p:cNvSpPr>
          <p:nvPr>
            <p:ph type="body" idx="1"/>
          </p:nvPr>
        </p:nvSpPr>
        <p:spPr>
          <a:xfrm>
            <a:off x="303387" y="1159669"/>
            <a:ext cx="8127900" cy="1219500"/>
          </a:xfrm>
          <a:prstGeom prst="rect">
            <a:avLst/>
          </a:prstGeom>
          <a:noFill/>
          <a:ln>
            <a:noFill/>
          </a:ln>
        </p:spPr>
        <p:txBody>
          <a:bodyPr lIns="91425" tIns="91425" rIns="91425" bIns="91425" anchor="ctr" anchorCtr="0"/>
          <a:lstStyle>
            <a:lvl1pPr marL="0" indent="0" algn="ctr" rtl="0">
              <a:spcBef>
                <a:spcPts val="0"/>
              </a:spcBef>
              <a:buClr>
                <a:schemeClr val="lt1"/>
              </a:buClr>
              <a:buFont typeface="Arial"/>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91" name="Shape 91"/>
          <p:cNvSpPr txBox="1">
            <a:spLocks noGrp="1"/>
          </p:cNvSpPr>
          <p:nvPr>
            <p:ph type="body" idx="2"/>
          </p:nvPr>
        </p:nvSpPr>
        <p:spPr>
          <a:xfrm>
            <a:off x="2350558" y="2386190"/>
            <a:ext cx="4041900" cy="1126200"/>
          </a:xfrm>
          <a:prstGeom prst="rect">
            <a:avLst/>
          </a:prstGeom>
          <a:noFill/>
          <a:ln>
            <a:noFill/>
          </a:ln>
        </p:spPr>
        <p:txBody>
          <a:bodyPr lIns="91425" tIns="91425" rIns="91425" bIns="91425" anchor="ctr" anchorCtr="0"/>
          <a:lstStyle>
            <a:lvl1pPr marL="0" indent="0" algn="ctr" rtl="0">
              <a:spcBef>
                <a:spcPts val="0"/>
              </a:spcBef>
              <a:buClr>
                <a:srgbClr val="6D6E71"/>
              </a:buClr>
              <a:buFont typeface="Arial"/>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cxnSp>
        <p:nvCxnSpPr>
          <p:cNvPr id="92" name="Shape 92"/>
          <p:cNvCxnSpPr/>
          <p:nvPr/>
        </p:nvCxnSpPr>
        <p:spPr>
          <a:xfrm>
            <a:off x="4169741" y="2567388"/>
            <a:ext cx="403499" cy="0"/>
          </a:xfrm>
          <a:prstGeom prst="straightConnector1">
            <a:avLst/>
          </a:prstGeom>
          <a:noFill/>
          <a:ln w="19050" cap="flat" cmpd="sng">
            <a:solidFill>
              <a:srgbClr val="F37037"/>
            </a:solidFill>
            <a:prstDash val="solid"/>
            <a:round/>
            <a:headEnd type="none" w="med" len="med"/>
            <a:tailEnd type="none" w="med" len="med"/>
          </a:ln>
        </p:spPr>
      </p:cxnSp>
      <p:sp>
        <p:nvSpPr>
          <p:cNvPr id="93" name="Shape 93"/>
          <p:cNvSpPr txBox="1">
            <a:spLocks noGrp="1"/>
          </p:cNvSpPr>
          <p:nvPr>
            <p:ph type="body" idx="3"/>
          </p:nvPr>
        </p:nvSpPr>
        <p:spPr>
          <a:xfrm>
            <a:off x="242717" y="4739594"/>
            <a:ext cx="2077199" cy="2726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444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1" r:id="rId5"/>
    <p:sldLayoutId id="2147483662" r:id="rId6"/>
    <p:sldLayoutId id="2147483663" r:id="rId7"/>
  </p:sldLayoutIdLst>
  <p:hf sldNum="0" hd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body" idx="1"/>
          </p:nvPr>
        </p:nvSpPr>
        <p:spPr>
          <a:xfrm>
            <a:off x="846666" y="981545"/>
            <a:ext cx="7078200" cy="3200399"/>
          </a:xfrm>
          <a:prstGeom prst="rect">
            <a:avLst/>
          </a:prstGeom>
        </p:spPr>
        <p:txBody>
          <a:bodyPr lIns="91425" tIns="91425" rIns="91425" bIns="91425" anchor="t" anchorCtr="0">
            <a:noAutofit/>
          </a:bodyPr>
          <a:lstStyle/>
          <a:p>
            <a:pPr lvl="0" rtl="0">
              <a:spcBef>
                <a:spcPts val="0"/>
              </a:spcBef>
              <a:buNone/>
            </a:pPr>
            <a:r>
              <a:rPr lang="en"/>
              <a:t>11</a:t>
            </a:r>
          </a:p>
        </p:txBody>
      </p:sp>
      <p:sp>
        <p:nvSpPr>
          <p:cNvPr id="69" name="Shape 69"/>
          <p:cNvSpPr txBox="1"/>
          <p:nvPr/>
        </p:nvSpPr>
        <p:spPr>
          <a:xfrm>
            <a:off x="2488704" y="2656354"/>
            <a:ext cx="4041900" cy="1126200"/>
          </a:xfrm>
          <a:prstGeom prst="rect">
            <a:avLst/>
          </a:prstGeom>
          <a:noFill/>
          <a:ln>
            <a:noFill/>
          </a:ln>
        </p:spPr>
        <p:txBody>
          <a:bodyPr lIns="0" tIns="45700" rIns="0" bIns="45700" anchor="ctr" anchorCtr="0">
            <a:noAutofit/>
          </a:bodyPr>
          <a:lstStyle/>
          <a:p>
            <a:pPr lvl="0" algn="ctr" rtl="0">
              <a:spcBef>
                <a:spcPts val="0"/>
              </a:spcBef>
              <a:buNone/>
            </a:pPr>
            <a:r>
              <a:rPr lang="en" sz="2400" dirty="0">
                <a:solidFill>
                  <a:srgbClr val="6D6E71"/>
                </a:solidFill>
              </a:rPr>
              <a:t>POO Conceptos básicos </a:t>
            </a:r>
          </a:p>
        </p:txBody>
      </p:sp>
      <p:pic>
        <p:nvPicPr>
          <p:cNvPr id="2" name="Picture 1"/>
          <p:cNvPicPr>
            <a:picLocks noChangeAspect="1"/>
          </p:cNvPicPr>
          <p:nvPr/>
        </p:nvPicPr>
        <p:blipFill>
          <a:blip r:embed="rId3"/>
          <a:stretch>
            <a:fillRect/>
          </a:stretch>
        </p:blipFill>
        <p:spPr>
          <a:xfrm>
            <a:off x="3566679" y="555454"/>
            <a:ext cx="1885950" cy="2343150"/>
          </a:xfrm>
          <a:prstGeom prst="rect">
            <a:avLst/>
          </a:prstGeom>
        </p:spPr>
      </p:pic>
      <p:pic>
        <p:nvPicPr>
          <p:cNvPr id="3" name="Picture 2"/>
          <p:cNvPicPr>
            <a:picLocks noChangeAspect="1"/>
          </p:cNvPicPr>
          <p:nvPr/>
        </p:nvPicPr>
        <p:blipFill>
          <a:blip r:embed="rId4"/>
          <a:stretch>
            <a:fillRect/>
          </a:stretch>
        </p:blipFill>
        <p:spPr>
          <a:xfrm>
            <a:off x="6582811" y="4696691"/>
            <a:ext cx="2483255" cy="350360"/>
          </a:xfrm>
          <a:prstGeom prst="rect">
            <a:avLst/>
          </a:prstGeom>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107642"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dirty="0">
                <a:solidFill>
                  <a:srgbClr val="F37037"/>
                </a:solidFill>
              </a:rPr>
              <a:t> </a:t>
            </a:r>
            <a:r>
              <a:rPr lang="en" sz="1800" dirty="0" smtClean="0">
                <a:solidFill>
                  <a:srgbClr val="F37037"/>
                </a:solidFill>
              </a:rPr>
              <a:t>Instancias</a:t>
            </a:r>
            <a:endParaRPr lang="en" sz="1800" dirty="0">
              <a:solidFill>
                <a:srgbClr val="F37037"/>
              </a:solidFill>
            </a:endParaRPr>
          </a:p>
        </p:txBody>
      </p:sp>
      <p:cxnSp>
        <p:nvCxnSpPr>
          <p:cNvPr id="225" name="Shape 225"/>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227" name="Shape 227"/>
          <p:cNvSpPr txBox="1">
            <a:spLocks noGrp="1"/>
          </p:cNvSpPr>
          <p:nvPr>
            <p:ph type="body" idx="3"/>
          </p:nvPr>
        </p:nvSpPr>
        <p:spPr>
          <a:xfrm>
            <a:off x="242887" y="303212"/>
            <a:ext cx="3078300" cy="2270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000" b="0" i="0" u="none" strike="noStrike" cap="none" baseline="0">
                <a:solidFill>
                  <a:srgbClr val="6D6E71"/>
                </a:solidFill>
                <a:latin typeface="Arial"/>
                <a:ea typeface="Arial"/>
                <a:cs typeface="Arial"/>
                <a:sym typeface="Arial"/>
              </a:rPr>
              <a:t>0</a:t>
            </a:r>
            <a:r>
              <a:rPr lang="en" sz="1000">
                <a:solidFill>
                  <a:srgbClr val="6D6E71"/>
                </a:solidFill>
              </a:rPr>
              <a:t>7 Clases</a:t>
            </a:r>
          </a:p>
        </p:txBody>
      </p:sp>
      <p:sp>
        <p:nvSpPr>
          <p:cNvPr id="3" name="Rectangle 2"/>
          <p:cNvSpPr/>
          <p:nvPr/>
        </p:nvSpPr>
        <p:spPr>
          <a:xfrm>
            <a:off x="819149" y="1114092"/>
            <a:ext cx="6822142" cy="587853"/>
          </a:xfrm>
          <a:prstGeom prst="rect">
            <a:avLst/>
          </a:prstGeom>
        </p:spPr>
        <p:txBody>
          <a:bodyPr wrap="square">
            <a:spAutoFit/>
          </a:bodyPr>
          <a:lstStyle/>
          <a:p>
            <a:pPr lvl="0" algn="just">
              <a:lnSpc>
                <a:spcPct val="115000"/>
              </a:lnSpc>
            </a:pPr>
            <a:r>
              <a:rPr lang="en" dirty="0" smtClean="0">
                <a:solidFill>
                  <a:schemeClr val="dk1"/>
                </a:solidFill>
              </a:rPr>
              <a:t>Las instancias de una clase son objetos particulares de esa clase. Por ejemplo Juan Perez DNI:37222111, de 22 años es una persona.</a:t>
            </a:r>
            <a:endParaRPr lang="en" dirty="0">
              <a:solidFill>
                <a:schemeClr val="dk1"/>
              </a:solidFill>
            </a:endParaRPr>
          </a:p>
        </p:txBody>
      </p:sp>
      <p:sp>
        <p:nvSpPr>
          <p:cNvPr id="8" name="Rectangle 7"/>
          <p:cNvSpPr/>
          <p:nvPr/>
        </p:nvSpPr>
        <p:spPr>
          <a:xfrm>
            <a:off x="819149" y="2022369"/>
            <a:ext cx="6822142" cy="587853"/>
          </a:xfrm>
          <a:prstGeom prst="rect">
            <a:avLst/>
          </a:prstGeom>
        </p:spPr>
        <p:txBody>
          <a:bodyPr wrap="square">
            <a:spAutoFit/>
          </a:bodyPr>
          <a:lstStyle/>
          <a:p>
            <a:pPr lvl="0" algn="just">
              <a:lnSpc>
                <a:spcPct val="115000"/>
              </a:lnSpc>
            </a:pPr>
            <a:r>
              <a:rPr lang="en" dirty="0" smtClean="0">
                <a:solidFill>
                  <a:schemeClr val="dk1"/>
                </a:solidFill>
              </a:rPr>
              <a:t>Necesitamos crear esa instancia de la entidad persona. En C# se realiza mediante el uso de la palabra reservada new.</a:t>
            </a:r>
            <a:endParaRPr lang="en" dirty="0">
              <a:solidFill>
                <a:schemeClr val="dk1"/>
              </a:solidFill>
            </a:endParaRPr>
          </a:p>
        </p:txBody>
      </p:sp>
      <p:sp>
        <p:nvSpPr>
          <p:cNvPr id="9" name="Rectangle 8"/>
          <p:cNvSpPr/>
          <p:nvPr/>
        </p:nvSpPr>
        <p:spPr>
          <a:xfrm>
            <a:off x="819149" y="2786833"/>
            <a:ext cx="6822142" cy="587853"/>
          </a:xfrm>
          <a:prstGeom prst="rect">
            <a:avLst/>
          </a:prstGeom>
        </p:spPr>
        <p:txBody>
          <a:bodyPr wrap="square">
            <a:spAutoFit/>
          </a:bodyPr>
          <a:lstStyle/>
          <a:p>
            <a:pPr lvl="0" algn="just">
              <a:lnSpc>
                <a:spcPct val="115000"/>
              </a:lnSpc>
            </a:pPr>
            <a:r>
              <a:rPr lang="es-ES" dirty="0" smtClean="0">
                <a:solidFill>
                  <a:schemeClr val="dk1"/>
                </a:solidFill>
              </a:rPr>
              <a:t>Instanciar una clase es crear una variable del tipo de la clase. Luego a esa instancia podemos asignarle sus atributos y llamar a sus métodos.</a:t>
            </a:r>
            <a:endParaRPr lang="en" dirty="0">
              <a:solidFill>
                <a:schemeClr val="dk1"/>
              </a:solidFill>
            </a:endParaRPr>
          </a:p>
        </p:txBody>
      </p:sp>
      <p:pic>
        <p:nvPicPr>
          <p:cNvPr id="4" name="Picture 3"/>
          <p:cNvPicPr>
            <a:picLocks noChangeAspect="1"/>
          </p:cNvPicPr>
          <p:nvPr/>
        </p:nvPicPr>
        <p:blipFill>
          <a:blip r:embed="rId3"/>
          <a:stretch>
            <a:fillRect/>
          </a:stretch>
        </p:blipFill>
        <p:spPr>
          <a:xfrm>
            <a:off x="6496483" y="4667250"/>
            <a:ext cx="2524125" cy="476250"/>
          </a:xfrm>
          <a:prstGeom prst="rect">
            <a:avLst/>
          </a:prstGeom>
        </p:spPr>
      </p:pic>
    </p:spTree>
    <p:extLst>
      <p:ext uri="{BB962C8B-B14F-4D97-AF65-F5344CB8AC3E}">
        <p14:creationId xmlns:p14="http://schemas.microsoft.com/office/powerpoint/2010/main" val="3490581279"/>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107642"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dirty="0">
                <a:solidFill>
                  <a:srgbClr val="F37037"/>
                </a:solidFill>
              </a:rPr>
              <a:t> </a:t>
            </a:r>
            <a:r>
              <a:rPr lang="en" sz="1800" dirty="0" smtClean="0">
                <a:solidFill>
                  <a:srgbClr val="F37037"/>
                </a:solidFill>
              </a:rPr>
              <a:t>Instancias</a:t>
            </a:r>
            <a:endParaRPr lang="en" sz="1800" dirty="0">
              <a:solidFill>
                <a:srgbClr val="F37037"/>
              </a:solidFill>
            </a:endParaRPr>
          </a:p>
        </p:txBody>
      </p:sp>
      <p:cxnSp>
        <p:nvCxnSpPr>
          <p:cNvPr id="225" name="Shape 225"/>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10" name="Rectangle 9"/>
          <p:cNvSpPr/>
          <p:nvPr/>
        </p:nvSpPr>
        <p:spPr>
          <a:xfrm>
            <a:off x="819149" y="1222074"/>
            <a:ext cx="6822142" cy="587853"/>
          </a:xfrm>
          <a:prstGeom prst="rect">
            <a:avLst/>
          </a:prstGeom>
        </p:spPr>
        <p:txBody>
          <a:bodyPr wrap="square">
            <a:spAutoFit/>
          </a:bodyPr>
          <a:lstStyle/>
          <a:p>
            <a:pPr lvl="0" algn="just">
              <a:lnSpc>
                <a:spcPct val="115000"/>
              </a:lnSpc>
            </a:pPr>
            <a:r>
              <a:rPr lang="en" dirty="0" smtClean="0">
                <a:solidFill>
                  <a:schemeClr val="dk1"/>
                </a:solidFill>
              </a:rPr>
              <a:t>Por ejemplo si deseamos crear la persona Juan Perez. Se podría realizar de la siguiente forma</a:t>
            </a:r>
          </a:p>
        </p:txBody>
      </p:sp>
      <p:pic>
        <p:nvPicPr>
          <p:cNvPr id="4" name="Picture 3"/>
          <p:cNvPicPr>
            <a:picLocks noChangeAspect="1"/>
          </p:cNvPicPr>
          <p:nvPr/>
        </p:nvPicPr>
        <p:blipFill>
          <a:blip r:embed="rId3"/>
          <a:stretch>
            <a:fillRect/>
          </a:stretch>
        </p:blipFill>
        <p:spPr>
          <a:xfrm>
            <a:off x="3419474" y="2181224"/>
            <a:ext cx="2839147" cy="962025"/>
          </a:xfrm>
          <a:prstGeom prst="rect">
            <a:avLst/>
          </a:prstGeom>
        </p:spPr>
      </p:pic>
      <p:pic>
        <p:nvPicPr>
          <p:cNvPr id="3" name="Picture 2"/>
          <p:cNvPicPr>
            <a:picLocks noChangeAspect="1"/>
          </p:cNvPicPr>
          <p:nvPr/>
        </p:nvPicPr>
        <p:blipFill>
          <a:blip r:embed="rId4"/>
          <a:stretch>
            <a:fillRect/>
          </a:stretch>
        </p:blipFill>
        <p:spPr>
          <a:xfrm>
            <a:off x="6619875" y="4667250"/>
            <a:ext cx="2524125" cy="476250"/>
          </a:xfrm>
          <a:prstGeom prst="rect">
            <a:avLst/>
          </a:prstGeom>
        </p:spPr>
      </p:pic>
      <p:sp>
        <p:nvSpPr>
          <p:cNvPr id="5" name="Text Placeholder 4"/>
          <p:cNvSpPr>
            <a:spLocks noGrp="1"/>
          </p:cNvSpPr>
          <p:nvPr>
            <p:ph type="body" idx="3"/>
          </p:nvPr>
        </p:nvSpPr>
        <p:spPr/>
        <p:txBody>
          <a:bodyPr/>
          <a:lstStyle/>
          <a:p>
            <a:endParaRPr lang="en-US"/>
          </a:p>
        </p:txBody>
      </p:sp>
    </p:spTree>
    <p:extLst>
      <p:ext uri="{BB962C8B-B14F-4D97-AF65-F5344CB8AC3E}">
        <p14:creationId xmlns:p14="http://schemas.microsoft.com/office/powerpoint/2010/main" val="2180588316"/>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107642"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dirty="0">
                <a:solidFill>
                  <a:srgbClr val="F37037"/>
                </a:solidFill>
              </a:rPr>
              <a:t> </a:t>
            </a:r>
            <a:r>
              <a:rPr lang="en" sz="1800" dirty="0" smtClean="0">
                <a:solidFill>
                  <a:srgbClr val="F37037"/>
                </a:solidFill>
              </a:rPr>
              <a:t>Constructor</a:t>
            </a:r>
            <a:endParaRPr lang="en" sz="1800" dirty="0">
              <a:solidFill>
                <a:srgbClr val="F37037"/>
              </a:solidFill>
            </a:endParaRPr>
          </a:p>
        </p:txBody>
      </p:sp>
      <p:cxnSp>
        <p:nvCxnSpPr>
          <p:cNvPr id="225" name="Shape 225"/>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10" name="Rectangle 9"/>
          <p:cNvSpPr/>
          <p:nvPr/>
        </p:nvSpPr>
        <p:spPr>
          <a:xfrm>
            <a:off x="819149" y="1222074"/>
            <a:ext cx="6822142" cy="587853"/>
          </a:xfrm>
          <a:prstGeom prst="rect">
            <a:avLst/>
          </a:prstGeom>
        </p:spPr>
        <p:txBody>
          <a:bodyPr wrap="square">
            <a:spAutoFit/>
          </a:bodyPr>
          <a:lstStyle/>
          <a:p>
            <a:pPr lvl="0" algn="just">
              <a:lnSpc>
                <a:spcPct val="115000"/>
              </a:lnSpc>
            </a:pPr>
            <a:r>
              <a:rPr lang="en" dirty="0" smtClean="0">
                <a:solidFill>
                  <a:schemeClr val="dk1"/>
                </a:solidFill>
              </a:rPr>
              <a:t>Es un método especial dentro de una clase que  se llama cuando se usa la palabra reservada new.</a:t>
            </a:r>
          </a:p>
        </p:txBody>
      </p:sp>
      <p:sp>
        <p:nvSpPr>
          <p:cNvPr id="8" name="Rectangle 7"/>
          <p:cNvSpPr/>
          <p:nvPr/>
        </p:nvSpPr>
        <p:spPr>
          <a:xfrm>
            <a:off x="819149" y="2103040"/>
            <a:ext cx="6822142" cy="835613"/>
          </a:xfrm>
          <a:prstGeom prst="rect">
            <a:avLst/>
          </a:prstGeom>
        </p:spPr>
        <p:txBody>
          <a:bodyPr wrap="square">
            <a:spAutoFit/>
          </a:bodyPr>
          <a:lstStyle/>
          <a:p>
            <a:pPr lvl="0" algn="just">
              <a:lnSpc>
                <a:spcPct val="115000"/>
              </a:lnSpc>
            </a:pPr>
            <a:r>
              <a:rPr lang="en" dirty="0" smtClean="0">
                <a:solidFill>
                  <a:schemeClr val="dk1"/>
                </a:solidFill>
              </a:rPr>
              <a:t>En el ejemplo anterior el constructor de persona no estaba defindo por lo tanto al ejecutar new Persona() se llama al constructor por defecto que crea una instancia de persona con todos sus atributos en null.</a:t>
            </a:r>
          </a:p>
        </p:txBody>
      </p:sp>
      <p:sp>
        <p:nvSpPr>
          <p:cNvPr id="9" name="Rectangle 8"/>
          <p:cNvSpPr/>
          <p:nvPr/>
        </p:nvSpPr>
        <p:spPr>
          <a:xfrm>
            <a:off x="819149" y="3164697"/>
            <a:ext cx="6822142" cy="587853"/>
          </a:xfrm>
          <a:prstGeom prst="rect">
            <a:avLst/>
          </a:prstGeom>
        </p:spPr>
        <p:txBody>
          <a:bodyPr wrap="square">
            <a:spAutoFit/>
          </a:bodyPr>
          <a:lstStyle/>
          <a:p>
            <a:pPr lvl="0" algn="just">
              <a:lnSpc>
                <a:spcPct val="115000"/>
              </a:lnSpc>
            </a:pPr>
            <a:r>
              <a:rPr lang="en" dirty="0" smtClean="0">
                <a:solidFill>
                  <a:schemeClr val="dk1"/>
                </a:solidFill>
              </a:rPr>
              <a:t>La forma de definir un costructor dentro de una clase es escribir la palabra public y luego el nombre de la clase.</a:t>
            </a:r>
          </a:p>
        </p:txBody>
      </p:sp>
      <p:pic>
        <p:nvPicPr>
          <p:cNvPr id="3" name="Picture 2"/>
          <p:cNvPicPr>
            <a:picLocks noChangeAspect="1"/>
          </p:cNvPicPr>
          <p:nvPr/>
        </p:nvPicPr>
        <p:blipFill>
          <a:blip r:embed="rId3"/>
          <a:stretch>
            <a:fillRect/>
          </a:stretch>
        </p:blipFill>
        <p:spPr>
          <a:xfrm>
            <a:off x="6544973" y="4667250"/>
            <a:ext cx="2524125" cy="476250"/>
          </a:xfrm>
          <a:prstGeom prst="rect">
            <a:avLst/>
          </a:prstGeom>
        </p:spPr>
      </p:pic>
    </p:spTree>
    <p:extLst>
      <p:ext uri="{BB962C8B-B14F-4D97-AF65-F5344CB8AC3E}">
        <p14:creationId xmlns:p14="http://schemas.microsoft.com/office/powerpoint/2010/main" val="3662410133"/>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107642"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dirty="0">
                <a:solidFill>
                  <a:srgbClr val="F37037"/>
                </a:solidFill>
              </a:rPr>
              <a:t> </a:t>
            </a:r>
            <a:r>
              <a:rPr lang="en" sz="1800" dirty="0" smtClean="0">
                <a:solidFill>
                  <a:srgbClr val="F37037"/>
                </a:solidFill>
              </a:rPr>
              <a:t>Constructor</a:t>
            </a:r>
            <a:endParaRPr lang="en" sz="1800" dirty="0">
              <a:solidFill>
                <a:srgbClr val="F37037"/>
              </a:solidFill>
            </a:endParaRPr>
          </a:p>
        </p:txBody>
      </p:sp>
      <p:cxnSp>
        <p:nvCxnSpPr>
          <p:cNvPr id="225" name="Shape 225"/>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10" name="Rectangle 9"/>
          <p:cNvSpPr/>
          <p:nvPr/>
        </p:nvSpPr>
        <p:spPr>
          <a:xfrm>
            <a:off x="819149" y="1222074"/>
            <a:ext cx="6822142" cy="318998"/>
          </a:xfrm>
          <a:prstGeom prst="rect">
            <a:avLst/>
          </a:prstGeom>
        </p:spPr>
        <p:txBody>
          <a:bodyPr wrap="square">
            <a:spAutoFit/>
          </a:bodyPr>
          <a:lstStyle/>
          <a:p>
            <a:pPr lvl="0" algn="just">
              <a:lnSpc>
                <a:spcPct val="115000"/>
              </a:lnSpc>
            </a:pPr>
            <a:r>
              <a:rPr lang="en" dirty="0" smtClean="0">
                <a:solidFill>
                  <a:schemeClr val="dk1"/>
                </a:solidFill>
              </a:rPr>
              <a:t>El constructor de la clase persona podría ser:</a:t>
            </a:r>
          </a:p>
        </p:txBody>
      </p:sp>
      <p:pic>
        <p:nvPicPr>
          <p:cNvPr id="3" name="Picture 2"/>
          <p:cNvPicPr>
            <a:picLocks noChangeAspect="1"/>
          </p:cNvPicPr>
          <p:nvPr/>
        </p:nvPicPr>
        <p:blipFill>
          <a:blip r:embed="rId3"/>
          <a:stretch>
            <a:fillRect/>
          </a:stretch>
        </p:blipFill>
        <p:spPr>
          <a:xfrm>
            <a:off x="1552575" y="2119312"/>
            <a:ext cx="6038850" cy="904875"/>
          </a:xfrm>
          <a:prstGeom prst="rect">
            <a:avLst/>
          </a:prstGeom>
        </p:spPr>
      </p:pic>
      <p:pic>
        <p:nvPicPr>
          <p:cNvPr id="4" name="Picture 3"/>
          <p:cNvPicPr>
            <a:picLocks noChangeAspect="1"/>
          </p:cNvPicPr>
          <p:nvPr/>
        </p:nvPicPr>
        <p:blipFill>
          <a:blip r:embed="rId4"/>
          <a:stretch>
            <a:fillRect/>
          </a:stretch>
        </p:blipFill>
        <p:spPr>
          <a:xfrm>
            <a:off x="6619875" y="4667250"/>
            <a:ext cx="2524125" cy="476250"/>
          </a:xfrm>
          <a:prstGeom prst="rect">
            <a:avLst/>
          </a:prstGeom>
        </p:spPr>
      </p:pic>
    </p:spTree>
    <p:extLst>
      <p:ext uri="{BB962C8B-B14F-4D97-AF65-F5344CB8AC3E}">
        <p14:creationId xmlns:p14="http://schemas.microsoft.com/office/powerpoint/2010/main" val="3052732525"/>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107642"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dirty="0">
                <a:solidFill>
                  <a:srgbClr val="F37037"/>
                </a:solidFill>
              </a:rPr>
              <a:t> </a:t>
            </a:r>
            <a:r>
              <a:rPr lang="en" sz="1800" dirty="0" smtClean="0">
                <a:solidFill>
                  <a:srgbClr val="F37037"/>
                </a:solidFill>
              </a:rPr>
              <a:t>Constructor</a:t>
            </a:r>
            <a:endParaRPr lang="en" sz="1800" dirty="0">
              <a:solidFill>
                <a:srgbClr val="F37037"/>
              </a:solidFill>
            </a:endParaRPr>
          </a:p>
        </p:txBody>
      </p:sp>
      <p:cxnSp>
        <p:nvCxnSpPr>
          <p:cNvPr id="225" name="Shape 225"/>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10" name="Rectangle 9"/>
          <p:cNvSpPr/>
          <p:nvPr/>
        </p:nvSpPr>
        <p:spPr>
          <a:xfrm>
            <a:off x="819149" y="1222074"/>
            <a:ext cx="6822142" cy="318998"/>
          </a:xfrm>
          <a:prstGeom prst="rect">
            <a:avLst/>
          </a:prstGeom>
        </p:spPr>
        <p:txBody>
          <a:bodyPr wrap="square">
            <a:spAutoFit/>
          </a:bodyPr>
          <a:lstStyle/>
          <a:p>
            <a:pPr lvl="0" algn="just">
              <a:lnSpc>
                <a:spcPct val="115000"/>
              </a:lnSpc>
            </a:pPr>
            <a:r>
              <a:rPr lang="en" dirty="0" smtClean="0">
                <a:solidFill>
                  <a:schemeClr val="dk1"/>
                </a:solidFill>
              </a:rPr>
              <a:t>La forma de crear a Juan sería:</a:t>
            </a:r>
          </a:p>
        </p:txBody>
      </p:sp>
      <p:pic>
        <p:nvPicPr>
          <p:cNvPr id="3" name="Picture 2"/>
          <p:cNvPicPr>
            <a:picLocks noChangeAspect="1"/>
          </p:cNvPicPr>
          <p:nvPr/>
        </p:nvPicPr>
        <p:blipFill>
          <a:blip r:embed="rId3"/>
          <a:stretch>
            <a:fillRect/>
          </a:stretch>
        </p:blipFill>
        <p:spPr>
          <a:xfrm>
            <a:off x="2034540" y="2400300"/>
            <a:ext cx="4652010" cy="314325"/>
          </a:xfrm>
          <a:prstGeom prst="rect">
            <a:avLst/>
          </a:prstGeom>
        </p:spPr>
      </p:pic>
      <p:pic>
        <p:nvPicPr>
          <p:cNvPr id="4" name="Picture 3"/>
          <p:cNvPicPr>
            <a:picLocks noChangeAspect="1"/>
          </p:cNvPicPr>
          <p:nvPr/>
        </p:nvPicPr>
        <p:blipFill>
          <a:blip r:embed="rId4"/>
          <a:stretch>
            <a:fillRect/>
          </a:stretch>
        </p:blipFill>
        <p:spPr>
          <a:xfrm>
            <a:off x="6565755" y="4667250"/>
            <a:ext cx="2524125" cy="476250"/>
          </a:xfrm>
          <a:prstGeom prst="rect">
            <a:avLst/>
          </a:prstGeom>
        </p:spPr>
      </p:pic>
    </p:spTree>
    <p:extLst>
      <p:ext uri="{BB962C8B-B14F-4D97-AF65-F5344CB8AC3E}">
        <p14:creationId xmlns:p14="http://schemas.microsoft.com/office/powerpoint/2010/main" val="1634586447"/>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107642"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Metodos</a:t>
            </a:r>
          </a:p>
        </p:txBody>
      </p:sp>
      <p:cxnSp>
        <p:nvCxnSpPr>
          <p:cNvPr id="194" name="Shape 194"/>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197" name="Shape 197"/>
          <p:cNvSpPr txBox="1"/>
          <p:nvPr/>
        </p:nvSpPr>
        <p:spPr>
          <a:xfrm>
            <a:off x="107650" y="990425"/>
            <a:ext cx="6622800" cy="3128999"/>
          </a:xfrm>
          <a:prstGeom prst="rect">
            <a:avLst/>
          </a:prstGeom>
          <a:noFill/>
          <a:ln>
            <a:noFill/>
          </a:ln>
        </p:spPr>
        <p:txBody>
          <a:bodyPr lIns="91425" tIns="91425" rIns="91425" bIns="91425" anchor="t" anchorCtr="0">
            <a:noAutofit/>
          </a:bodyPr>
          <a:lstStyle/>
          <a:p>
            <a:pPr lvl="0" algn="just" rtl="0">
              <a:lnSpc>
                <a:spcPct val="115000"/>
              </a:lnSpc>
              <a:spcBef>
                <a:spcPts val="0"/>
              </a:spcBef>
              <a:buNone/>
            </a:pPr>
            <a:r>
              <a:rPr lang="en" dirty="0">
                <a:solidFill>
                  <a:schemeClr val="dk1"/>
                </a:solidFill>
              </a:rPr>
              <a:t>Los métodos son las </a:t>
            </a:r>
            <a:r>
              <a:rPr lang="en" b="1" dirty="0">
                <a:solidFill>
                  <a:schemeClr val="dk1"/>
                </a:solidFill>
              </a:rPr>
              <a:t>acciones </a:t>
            </a:r>
            <a:r>
              <a:rPr lang="en" dirty="0">
                <a:solidFill>
                  <a:schemeClr val="dk1"/>
                </a:solidFill>
              </a:rPr>
              <a:t>que se pueden realizar con los objetos.</a:t>
            </a:r>
          </a:p>
          <a:p>
            <a:pPr lvl="0" algn="just" rtl="0">
              <a:lnSpc>
                <a:spcPct val="115000"/>
              </a:lnSpc>
              <a:spcBef>
                <a:spcPts val="0"/>
              </a:spcBef>
              <a:buNone/>
            </a:pPr>
            <a:endParaRPr dirty="0">
              <a:solidFill>
                <a:schemeClr val="dk1"/>
              </a:solidFill>
            </a:endParaRPr>
          </a:p>
          <a:p>
            <a:pPr lvl="0" algn="just" rtl="0">
              <a:lnSpc>
                <a:spcPct val="115000"/>
              </a:lnSpc>
              <a:spcBef>
                <a:spcPts val="0"/>
              </a:spcBef>
              <a:buNone/>
            </a:pPr>
            <a:r>
              <a:rPr lang="en" dirty="0">
                <a:solidFill>
                  <a:schemeClr val="dk1"/>
                </a:solidFill>
              </a:rPr>
              <a:t>También se podría definir un método como la implementación de un mensaje, al fin y al cabo, un mensaje es la llamada o invocación de un método de un objeto.</a:t>
            </a:r>
          </a:p>
          <a:p>
            <a:pPr lvl="0" algn="just" rtl="0">
              <a:lnSpc>
                <a:spcPct val="115000"/>
              </a:lnSpc>
              <a:spcBef>
                <a:spcPts val="0"/>
              </a:spcBef>
              <a:buNone/>
            </a:pPr>
            <a:endParaRPr dirty="0">
              <a:solidFill>
                <a:schemeClr val="dk1"/>
              </a:solidFill>
            </a:endParaRPr>
          </a:p>
          <a:p>
            <a:pPr lvl="0" rtl="0">
              <a:lnSpc>
                <a:spcPct val="115000"/>
              </a:lnSpc>
              <a:spcBef>
                <a:spcPts val="0"/>
              </a:spcBef>
              <a:buNone/>
            </a:pPr>
            <a:r>
              <a:rPr lang="en" dirty="0">
                <a:solidFill>
                  <a:schemeClr val="dk1"/>
                </a:solidFill>
              </a:rPr>
              <a:t>Un método puede producir un </a:t>
            </a:r>
            <a:r>
              <a:rPr lang="en" b="1" dirty="0">
                <a:solidFill>
                  <a:schemeClr val="dk1"/>
                </a:solidFill>
              </a:rPr>
              <a:t>cambio </a:t>
            </a:r>
            <a:r>
              <a:rPr lang="en" dirty="0">
                <a:solidFill>
                  <a:schemeClr val="dk1"/>
                </a:solidFill>
              </a:rPr>
              <a:t>en las propiedades de los objetos.</a:t>
            </a:r>
          </a:p>
          <a:p>
            <a:pPr lvl="0" rtl="0">
              <a:lnSpc>
                <a:spcPct val="115000"/>
              </a:lnSpc>
              <a:spcBef>
                <a:spcPts val="0"/>
              </a:spcBef>
              <a:buNone/>
            </a:pPr>
            <a:endParaRPr dirty="0">
              <a:solidFill>
                <a:schemeClr val="dk1"/>
              </a:solidFill>
            </a:endParaRPr>
          </a:p>
          <a:p>
            <a:pPr rtl="0">
              <a:lnSpc>
                <a:spcPct val="115000"/>
              </a:lnSpc>
              <a:spcBef>
                <a:spcPts val="0"/>
              </a:spcBef>
              <a:buNone/>
            </a:pPr>
            <a:r>
              <a:rPr lang="en" dirty="0">
                <a:solidFill>
                  <a:schemeClr val="dk1"/>
                </a:solidFill>
              </a:rPr>
              <a:t>Ejemplo: con la tele metodo subir </a:t>
            </a:r>
            <a:r>
              <a:rPr lang="en" dirty="0" smtClean="0">
                <a:solidFill>
                  <a:schemeClr val="dk1"/>
                </a:solidFill>
              </a:rPr>
              <a:t>volumen </a:t>
            </a:r>
            <a:r>
              <a:rPr lang="en" dirty="0">
                <a:solidFill>
                  <a:schemeClr val="dk1"/>
                </a:solidFill>
              </a:rPr>
              <a:t>o apagar el televisor.</a:t>
            </a:r>
          </a:p>
          <a:p>
            <a:pPr lvl="0" rtl="0">
              <a:lnSpc>
                <a:spcPct val="115000"/>
              </a:lnSpc>
              <a:spcBef>
                <a:spcPts val="0"/>
              </a:spcBef>
              <a:buNone/>
            </a:pPr>
            <a:r>
              <a:rPr lang="en" dirty="0" smtClean="0">
                <a:solidFill>
                  <a:schemeClr val="dk1"/>
                </a:solidFill>
              </a:rPr>
              <a:t>Ejemplo: </a:t>
            </a:r>
            <a:r>
              <a:rPr lang="en" dirty="0">
                <a:solidFill>
                  <a:schemeClr val="dk1"/>
                </a:solidFill>
              </a:rPr>
              <a:t>con un auto cambiar de primera a </a:t>
            </a:r>
            <a:r>
              <a:rPr lang="en" dirty="0" smtClean="0">
                <a:solidFill>
                  <a:schemeClr val="dk1"/>
                </a:solidFill>
              </a:rPr>
              <a:t>segunda velocidad o </a:t>
            </a:r>
            <a:r>
              <a:rPr lang="en" dirty="0">
                <a:solidFill>
                  <a:schemeClr val="dk1"/>
                </a:solidFill>
              </a:rPr>
              <a:t>pisar el freno.</a:t>
            </a:r>
          </a:p>
          <a:p>
            <a:pPr lvl="0" rtl="0">
              <a:spcBef>
                <a:spcPts val="0"/>
              </a:spcBef>
              <a:buNone/>
            </a:pPr>
            <a:endParaRPr dirty="0"/>
          </a:p>
        </p:txBody>
      </p:sp>
      <p:pic>
        <p:nvPicPr>
          <p:cNvPr id="3" name="Picture 2"/>
          <p:cNvPicPr>
            <a:picLocks noChangeAspect="1"/>
          </p:cNvPicPr>
          <p:nvPr/>
        </p:nvPicPr>
        <p:blipFill>
          <a:blip r:embed="rId3"/>
          <a:stretch>
            <a:fillRect/>
          </a:stretch>
        </p:blipFill>
        <p:spPr>
          <a:xfrm>
            <a:off x="6524191" y="4667250"/>
            <a:ext cx="2524125" cy="476250"/>
          </a:xfrm>
          <a:prstGeom prst="rect">
            <a:avLst/>
          </a:prstGeom>
        </p:spPr>
      </p:pic>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body" idx="1"/>
          </p:nvPr>
        </p:nvSpPr>
        <p:spPr>
          <a:xfrm>
            <a:off x="107642"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Mensajes</a:t>
            </a:r>
          </a:p>
        </p:txBody>
      </p:sp>
      <p:cxnSp>
        <p:nvCxnSpPr>
          <p:cNvPr id="204" name="Shape 204"/>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207" name="Shape 207"/>
          <p:cNvSpPr txBox="1"/>
          <p:nvPr/>
        </p:nvSpPr>
        <p:spPr>
          <a:xfrm>
            <a:off x="107650" y="990425"/>
            <a:ext cx="6611700" cy="3095100"/>
          </a:xfrm>
          <a:prstGeom prst="rect">
            <a:avLst/>
          </a:prstGeom>
          <a:noFill/>
          <a:ln>
            <a:noFill/>
          </a:ln>
        </p:spPr>
        <p:txBody>
          <a:bodyPr lIns="91425" tIns="91425" rIns="91425" bIns="91425" anchor="t" anchorCtr="0">
            <a:noAutofit/>
          </a:bodyPr>
          <a:lstStyle/>
          <a:p>
            <a:pPr lvl="0" algn="just" rtl="0">
              <a:lnSpc>
                <a:spcPct val="115000"/>
              </a:lnSpc>
              <a:spcBef>
                <a:spcPts val="0"/>
              </a:spcBef>
              <a:buNone/>
            </a:pPr>
            <a:r>
              <a:rPr lang="en" dirty="0">
                <a:solidFill>
                  <a:schemeClr val="dk1"/>
                </a:solidFill>
              </a:rPr>
              <a:t>El comportamiento de un objeto está reflejado en los mensajes a los que dicho objeto puede responder.</a:t>
            </a:r>
          </a:p>
          <a:p>
            <a:pPr lvl="0" algn="just" rtl="0">
              <a:lnSpc>
                <a:spcPct val="115000"/>
              </a:lnSpc>
              <a:spcBef>
                <a:spcPts val="0"/>
              </a:spcBef>
              <a:buNone/>
            </a:pPr>
            <a:endParaRPr dirty="0">
              <a:solidFill>
                <a:schemeClr val="dk1"/>
              </a:solidFill>
            </a:endParaRPr>
          </a:p>
          <a:p>
            <a:pPr lvl="0" algn="just" rtl="0">
              <a:lnSpc>
                <a:spcPct val="115000"/>
              </a:lnSpc>
              <a:spcBef>
                <a:spcPts val="0"/>
              </a:spcBef>
              <a:buNone/>
            </a:pPr>
            <a:r>
              <a:rPr lang="en" dirty="0">
                <a:solidFill>
                  <a:schemeClr val="dk1"/>
                </a:solidFill>
              </a:rPr>
              <a:t>Representan las acciones que un determinado objeto puede realizar.</a:t>
            </a:r>
          </a:p>
          <a:p>
            <a:pPr lvl="0" algn="just" rtl="0">
              <a:lnSpc>
                <a:spcPct val="115000"/>
              </a:lnSpc>
              <a:spcBef>
                <a:spcPts val="0"/>
              </a:spcBef>
              <a:buNone/>
            </a:pPr>
            <a:endParaRPr dirty="0">
              <a:solidFill>
                <a:schemeClr val="dk1"/>
              </a:solidFill>
            </a:endParaRPr>
          </a:p>
          <a:p>
            <a:pPr lvl="0" algn="just" rtl="0">
              <a:lnSpc>
                <a:spcPct val="115000"/>
              </a:lnSpc>
              <a:spcBef>
                <a:spcPts val="0"/>
              </a:spcBef>
              <a:buNone/>
            </a:pPr>
            <a:r>
              <a:rPr lang="en" dirty="0">
                <a:solidFill>
                  <a:schemeClr val="dk1"/>
                </a:solidFill>
              </a:rPr>
              <a:t>Un mensaje enviado a un objeto representa la invocación de un determinado método sobre dicho objeto.</a:t>
            </a:r>
          </a:p>
          <a:p>
            <a:pPr lvl="0" algn="just" rtl="0">
              <a:lnSpc>
                <a:spcPct val="115000"/>
              </a:lnSpc>
              <a:spcBef>
                <a:spcPts val="0"/>
              </a:spcBef>
              <a:buNone/>
            </a:pPr>
            <a:endParaRPr dirty="0">
              <a:solidFill>
                <a:schemeClr val="dk1"/>
              </a:solidFill>
            </a:endParaRPr>
          </a:p>
          <a:p>
            <a:pPr lvl="0" algn="just" rtl="0">
              <a:lnSpc>
                <a:spcPct val="115000"/>
              </a:lnSpc>
              <a:spcBef>
                <a:spcPts val="0"/>
              </a:spcBef>
              <a:buNone/>
            </a:pPr>
            <a:r>
              <a:rPr lang="en" dirty="0">
                <a:solidFill>
                  <a:schemeClr val="dk1"/>
                </a:solidFill>
              </a:rPr>
              <a:t>Para enviar un mensaje se necesitan tres elementos: el </a:t>
            </a:r>
            <a:r>
              <a:rPr lang="en" b="1" dirty="0">
                <a:solidFill>
                  <a:schemeClr val="dk1"/>
                </a:solidFill>
              </a:rPr>
              <a:t>objeto </a:t>
            </a:r>
            <a:r>
              <a:rPr lang="en" dirty="0">
                <a:solidFill>
                  <a:schemeClr val="dk1"/>
                </a:solidFill>
              </a:rPr>
              <a:t>al que se le va a enviar el mensaje, el nombre del </a:t>
            </a:r>
            <a:r>
              <a:rPr lang="en" b="1" dirty="0">
                <a:solidFill>
                  <a:schemeClr val="dk1"/>
                </a:solidFill>
              </a:rPr>
              <a:t>método </a:t>
            </a:r>
            <a:r>
              <a:rPr lang="en" dirty="0">
                <a:solidFill>
                  <a:schemeClr val="dk1"/>
                </a:solidFill>
              </a:rPr>
              <a:t>que se debe ejecutar y los </a:t>
            </a:r>
            <a:r>
              <a:rPr lang="en" b="1" dirty="0">
                <a:solidFill>
                  <a:schemeClr val="dk1"/>
                </a:solidFill>
              </a:rPr>
              <a:t>parámetros </a:t>
            </a:r>
            <a:r>
              <a:rPr lang="en" dirty="0">
                <a:solidFill>
                  <a:schemeClr val="dk1"/>
                </a:solidFill>
              </a:rPr>
              <a:t>necesarios para el método en cuestión.</a:t>
            </a:r>
          </a:p>
          <a:p>
            <a:pPr lvl="0" algn="just" rtl="0">
              <a:lnSpc>
                <a:spcPct val="115000"/>
              </a:lnSpc>
              <a:spcBef>
                <a:spcPts val="0"/>
              </a:spcBef>
              <a:buNone/>
            </a:pPr>
            <a:endParaRPr dirty="0">
              <a:solidFill>
                <a:schemeClr val="dk1"/>
              </a:solidFill>
            </a:endParaRPr>
          </a:p>
          <a:p>
            <a:pPr lvl="0" algn="just" rtl="0">
              <a:lnSpc>
                <a:spcPct val="115000"/>
              </a:lnSpc>
              <a:spcBef>
                <a:spcPts val="0"/>
              </a:spcBef>
              <a:buNone/>
            </a:pPr>
            <a:endParaRPr dirty="0">
              <a:solidFill>
                <a:schemeClr val="dk1"/>
              </a:solidFill>
            </a:endParaRPr>
          </a:p>
          <a:p>
            <a:pPr lvl="0" rtl="0">
              <a:lnSpc>
                <a:spcPct val="115000"/>
              </a:lnSpc>
              <a:spcBef>
                <a:spcPts val="0"/>
              </a:spcBef>
              <a:buNone/>
            </a:pPr>
            <a:endParaRPr sz="1800" dirty="0">
              <a:solidFill>
                <a:schemeClr val="dk1"/>
              </a:solidFill>
              <a:latin typeface="Calibri"/>
              <a:ea typeface="Calibri"/>
              <a:cs typeface="Calibri"/>
              <a:sym typeface="Calibri"/>
            </a:endParaRPr>
          </a:p>
          <a:p>
            <a:pPr lvl="0" rtl="0">
              <a:spcBef>
                <a:spcPts val="0"/>
              </a:spcBef>
              <a:buNone/>
            </a:pPr>
            <a:endParaRPr dirty="0"/>
          </a:p>
        </p:txBody>
      </p:sp>
      <p:pic>
        <p:nvPicPr>
          <p:cNvPr id="208" name="Shape 208"/>
          <p:cNvPicPr preferRelativeResize="0"/>
          <p:nvPr/>
        </p:nvPicPr>
        <p:blipFill>
          <a:blip r:embed="rId3">
            <a:alphaModFix/>
          </a:blip>
          <a:stretch>
            <a:fillRect/>
          </a:stretch>
        </p:blipFill>
        <p:spPr>
          <a:xfrm>
            <a:off x="6777875" y="1136750"/>
            <a:ext cx="2214799" cy="2214799"/>
          </a:xfrm>
          <a:prstGeom prst="rect">
            <a:avLst/>
          </a:prstGeom>
          <a:noFill/>
          <a:ln>
            <a:noFill/>
          </a:ln>
        </p:spPr>
      </p:pic>
      <p:pic>
        <p:nvPicPr>
          <p:cNvPr id="3" name="Picture 2"/>
          <p:cNvPicPr>
            <a:picLocks noChangeAspect="1"/>
          </p:cNvPicPr>
          <p:nvPr/>
        </p:nvPicPr>
        <p:blipFill>
          <a:blip r:embed="rId4"/>
          <a:stretch>
            <a:fillRect/>
          </a:stretch>
        </p:blipFill>
        <p:spPr>
          <a:xfrm>
            <a:off x="6623211" y="4667250"/>
            <a:ext cx="2524125" cy="476250"/>
          </a:xfrm>
          <a:prstGeom prst="rect">
            <a:avLst/>
          </a:prstGeom>
        </p:spPr>
      </p:pic>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107642"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Mensajes</a:t>
            </a:r>
          </a:p>
        </p:txBody>
      </p:sp>
      <p:cxnSp>
        <p:nvCxnSpPr>
          <p:cNvPr id="215" name="Shape 215"/>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pic>
        <p:nvPicPr>
          <p:cNvPr id="218" name="Shape 218"/>
          <p:cNvPicPr preferRelativeResize="0"/>
          <p:nvPr/>
        </p:nvPicPr>
        <p:blipFill>
          <a:blip r:embed="rId3">
            <a:alphaModFix/>
          </a:blip>
          <a:stretch>
            <a:fillRect/>
          </a:stretch>
        </p:blipFill>
        <p:spPr>
          <a:xfrm>
            <a:off x="1447800" y="1419225"/>
            <a:ext cx="6248400" cy="2305050"/>
          </a:xfrm>
          <a:prstGeom prst="rect">
            <a:avLst/>
          </a:prstGeom>
          <a:noFill/>
          <a:ln>
            <a:noFill/>
          </a:ln>
        </p:spPr>
      </p:pic>
      <p:pic>
        <p:nvPicPr>
          <p:cNvPr id="3" name="Picture 2"/>
          <p:cNvPicPr>
            <a:picLocks noChangeAspect="1"/>
          </p:cNvPicPr>
          <p:nvPr/>
        </p:nvPicPr>
        <p:blipFill>
          <a:blip r:embed="rId4"/>
          <a:stretch>
            <a:fillRect/>
          </a:stretch>
        </p:blipFill>
        <p:spPr>
          <a:xfrm>
            <a:off x="6619875" y="4667250"/>
            <a:ext cx="2524125" cy="476250"/>
          </a:xfrm>
          <a:prstGeom prst="rect">
            <a:avLst/>
          </a:prstGeom>
        </p:spPr>
      </p:pic>
      <p:sp>
        <p:nvSpPr>
          <p:cNvPr id="4" name="Text Placeholder 3"/>
          <p:cNvSpPr>
            <a:spLocks noGrp="1"/>
          </p:cNvSpPr>
          <p:nvPr>
            <p:ph type="body" idx="3"/>
          </p:nvPr>
        </p:nvSpPr>
        <p:spPr/>
        <p:txBody>
          <a:bodyPr/>
          <a:lstStyle/>
          <a:p>
            <a:endParaRPr lang="en-US"/>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107642"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Metodos</a:t>
            </a:r>
          </a:p>
        </p:txBody>
      </p:sp>
      <p:cxnSp>
        <p:nvCxnSpPr>
          <p:cNvPr id="194" name="Shape 194"/>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197" name="Shape 197"/>
          <p:cNvSpPr txBox="1"/>
          <p:nvPr/>
        </p:nvSpPr>
        <p:spPr>
          <a:xfrm>
            <a:off x="107650" y="990425"/>
            <a:ext cx="6622800" cy="952675"/>
          </a:xfrm>
          <a:prstGeom prst="rect">
            <a:avLst/>
          </a:prstGeom>
          <a:noFill/>
          <a:ln>
            <a:noFill/>
          </a:ln>
        </p:spPr>
        <p:txBody>
          <a:bodyPr lIns="91425" tIns="91425" rIns="91425" bIns="91425" anchor="t" anchorCtr="0">
            <a:noAutofit/>
          </a:bodyPr>
          <a:lstStyle/>
          <a:p>
            <a:pPr lvl="0" algn="just" rtl="0">
              <a:lnSpc>
                <a:spcPct val="115000"/>
              </a:lnSpc>
              <a:spcBef>
                <a:spcPts val="0"/>
              </a:spcBef>
              <a:buNone/>
            </a:pPr>
            <a:r>
              <a:rPr lang="en" dirty="0" smtClean="0">
                <a:solidFill>
                  <a:schemeClr val="dk1"/>
                </a:solidFill>
              </a:rPr>
              <a:t>En el ejemplo de Persona. Una persona podría comprar un auto. Supongamos que en una clase externa queremos pedir a una persona que compre un auto</a:t>
            </a:r>
            <a:endParaRPr lang="en" dirty="0">
              <a:solidFill>
                <a:schemeClr val="dk1"/>
              </a:solidFill>
            </a:endParaRPr>
          </a:p>
          <a:p>
            <a:pPr lvl="0" rtl="0">
              <a:spcBef>
                <a:spcPts val="0"/>
              </a:spcBef>
              <a:buNone/>
            </a:pPr>
            <a:endParaRPr dirty="0"/>
          </a:p>
        </p:txBody>
      </p:sp>
      <p:pic>
        <p:nvPicPr>
          <p:cNvPr id="2" name="Picture 1"/>
          <p:cNvPicPr>
            <a:picLocks noChangeAspect="1"/>
          </p:cNvPicPr>
          <p:nvPr/>
        </p:nvPicPr>
        <p:blipFill>
          <a:blip r:embed="rId3"/>
          <a:stretch>
            <a:fillRect/>
          </a:stretch>
        </p:blipFill>
        <p:spPr>
          <a:xfrm>
            <a:off x="1782037" y="2352674"/>
            <a:ext cx="5752599" cy="485775"/>
          </a:xfrm>
          <a:prstGeom prst="rect">
            <a:avLst/>
          </a:prstGeom>
        </p:spPr>
      </p:pic>
      <p:pic>
        <p:nvPicPr>
          <p:cNvPr id="4" name="Picture 3"/>
          <p:cNvPicPr>
            <a:picLocks noChangeAspect="1"/>
          </p:cNvPicPr>
          <p:nvPr/>
        </p:nvPicPr>
        <p:blipFill>
          <a:blip r:embed="rId4"/>
          <a:stretch>
            <a:fillRect/>
          </a:stretch>
        </p:blipFill>
        <p:spPr>
          <a:xfrm>
            <a:off x="6619875" y="4671579"/>
            <a:ext cx="2524125" cy="476250"/>
          </a:xfrm>
          <a:prstGeom prst="rect">
            <a:avLst/>
          </a:prstGeom>
        </p:spPr>
      </p:pic>
    </p:spTree>
    <p:extLst>
      <p:ext uri="{BB962C8B-B14F-4D97-AF65-F5344CB8AC3E}">
        <p14:creationId xmlns:p14="http://schemas.microsoft.com/office/powerpoint/2010/main" val="177170265"/>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35855" y="1039091"/>
            <a:ext cx="8187709" cy="3380440"/>
          </a:xfrm>
        </p:spPr>
        <p:txBody>
          <a:bodyPr/>
          <a:lstStyle/>
          <a:p>
            <a:r>
              <a:rPr lang="es-ES" dirty="0" smtClean="0"/>
              <a:t>Asumamos que necesitamos una entidad triángulo para un programa de trigonometría. Crear la clase que tenga el tipo de triángulo, la medida de los lados y dos métodos uno para calcular la superficie y otro el perímetro. Luego en el programa principal crear una instancia de esa clase pidiendo los datos al usuario por pantalla y calcular ambas medidas.</a:t>
            </a:r>
          </a:p>
          <a:p>
            <a:endParaRPr lang="es-ES" dirty="0"/>
          </a:p>
          <a:p>
            <a:r>
              <a:rPr lang="es-ES" dirty="0" smtClean="0"/>
              <a:t>Crear la clase articulo que tenga un nombre precio y stock. Realizar un método que calcule el precio con descuento. En caso de que el stock sea menor a 3 el descuento es de 20% en caso contrario el descuento es de 30%.</a:t>
            </a:r>
          </a:p>
          <a:p>
            <a:endParaRPr lang="es-ES" dirty="0" smtClean="0"/>
          </a:p>
          <a:p>
            <a:r>
              <a:rPr lang="es-ES" dirty="0" smtClean="0"/>
              <a:t>Realizar la clase persona para un sistema de citas. Cada persona tiene Edad</a:t>
            </a:r>
            <a:r>
              <a:rPr lang="es-ES" dirty="0"/>
              <a:t> </a:t>
            </a:r>
            <a:r>
              <a:rPr lang="es-ES" dirty="0" smtClean="0"/>
              <a:t>y Sexo. Cada persona también tiene preferencia de edad(máxima y mínima) y sexo para sus candidatos. Hacer un método en la clase persona que reciba un objeto del tipo persona y diga si cumple o no las expectativas.</a:t>
            </a:r>
          </a:p>
          <a:p>
            <a:pPr marL="241300" indent="0">
              <a:buNone/>
            </a:pPr>
            <a:endParaRPr lang="es-ES" dirty="0" smtClean="0"/>
          </a:p>
        </p:txBody>
      </p:sp>
      <p:sp>
        <p:nvSpPr>
          <p:cNvPr id="5" name="Title 4"/>
          <p:cNvSpPr>
            <a:spLocks noGrp="1"/>
          </p:cNvSpPr>
          <p:nvPr>
            <p:ph type="ctrTitle"/>
          </p:nvPr>
        </p:nvSpPr>
        <p:spPr/>
        <p:txBody>
          <a:bodyPr/>
          <a:lstStyle/>
          <a:p>
            <a:r>
              <a:rPr lang="es-ES" dirty="0" smtClean="0"/>
              <a:t>Para practicar…</a:t>
            </a:r>
            <a:endParaRPr lang="en-US" dirty="0"/>
          </a:p>
        </p:txBody>
      </p:sp>
      <p:pic>
        <p:nvPicPr>
          <p:cNvPr id="4" name="Picture 3"/>
          <p:cNvPicPr>
            <a:picLocks noChangeAspect="1"/>
          </p:cNvPicPr>
          <p:nvPr/>
        </p:nvPicPr>
        <p:blipFill>
          <a:blip r:embed="rId2"/>
          <a:stretch>
            <a:fillRect/>
          </a:stretch>
        </p:blipFill>
        <p:spPr>
          <a:xfrm>
            <a:off x="6040582" y="4648951"/>
            <a:ext cx="3028950" cy="441109"/>
          </a:xfrm>
          <a:prstGeom prst="rect">
            <a:avLst/>
          </a:prstGeom>
        </p:spPr>
      </p:pic>
    </p:spTree>
    <p:extLst>
      <p:ext uri="{BB962C8B-B14F-4D97-AF65-F5344CB8AC3E}">
        <p14:creationId xmlns:p14="http://schemas.microsoft.com/office/powerpoint/2010/main" val="1540600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175192"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Que es POO?</a:t>
            </a:r>
            <a:r>
              <a:rPr lang="en" sz="1800" b="0" i="0" u="none" strike="noStrike" cap="none" baseline="0">
                <a:solidFill>
                  <a:srgbClr val="F37037"/>
                </a:solidFill>
                <a:latin typeface="Arial"/>
                <a:ea typeface="Arial"/>
                <a:cs typeface="Arial"/>
                <a:sym typeface="Arial"/>
              </a:rPr>
              <a:t> </a:t>
            </a:r>
          </a:p>
        </p:txBody>
      </p:sp>
      <p:cxnSp>
        <p:nvCxnSpPr>
          <p:cNvPr id="139" name="Shape 139"/>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142" name="Shape 142"/>
          <p:cNvSpPr txBox="1"/>
          <p:nvPr/>
        </p:nvSpPr>
        <p:spPr>
          <a:xfrm>
            <a:off x="175200" y="1024200"/>
            <a:ext cx="5328300" cy="3192300"/>
          </a:xfrm>
          <a:prstGeom prst="rect">
            <a:avLst/>
          </a:prstGeom>
          <a:noFill/>
          <a:ln>
            <a:noFill/>
          </a:ln>
        </p:spPr>
        <p:txBody>
          <a:bodyPr lIns="91425" tIns="91425" rIns="91425" bIns="91425" anchor="ctr" anchorCtr="0">
            <a:noAutofit/>
          </a:bodyPr>
          <a:lstStyle/>
          <a:p>
            <a:pPr lvl="0" algn="just" rtl="0">
              <a:lnSpc>
                <a:spcPct val="115000"/>
              </a:lnSpc>
              <a:spcBef>
                <a:spcPts val="600"/>
              </a:spcBef>
              <a:buNone/>
            </a:pPr>
            <a:r>
              <a:rPr lang="en" dirty="0">
                <a:solidFill>
                  <a:schemeClr val="dk1"/>
                </a:solidFill>
              </a:rPr>
              <a:t>Las siglas POO significan Programación Orientada a Objetos, o  en inglés OOP (Object Oriented Programming). </a:t>
            </a:r>
          </a:p>
          <a:p>
            <a:pPr lvl="0" algn="just" rtl="0">
              <a:lnSpc>
                <a:spcPct val="115000"/>
              </a:lnSpc>
              <a:spcBef>
                <a:spcPts val="600"/>
              </a:spcBef>
              <a:buNone/>
            </a:pPr>
            <a:endParaRPr dirty="0">
              <a:solidFill>
                <a:schemeClr val="dk1"/>
              </a:solidFill>
            </a:endParaRPr>
          </a:p>
          <a:p>
            <a:pPr lvl="0" algn="just" rtl="0">
              <a:lnSpc>
                <a:spcPct val="115000"/>
              </a:lnSpc>
              <a:spcBef>
                <a:spcPts val="600"/>
              </a:spcBef>
              <a:buNone/>
            </a:pPr>
            <a:r>
              <a:rPr lang="en" dirty="0">
                <a:solidFill>
                  <a:schemeClr val="dk1"/>
                </a:solidFill>
              </a:rPr>
              <a:t>La Programación Orientada a Objetos trata de utilizar una visión real del mundo dentro de nuestros programas.</a:t>
            </a:r>
          </a:p>
          <a:p>
            <a:pPr lvl="0" algn="just" rtl="0">
              <a:lnSpc>
                <a:spcPct val="115000"/>
              </a:lnSpc>
              <a:spcBef>
                <a:spcPts val="600"/>
              </a:spcBef>
              <a:buNone/>
            </a:pPr>
            <a:endParaRPr dirty="0">
              <a:solidFill>
                <a:schemeClr val="dk1"/>
              </a:solidFill>
            </a:endParaRPr>
          </a:p>
          <a:p>
            <a:pPr lvl="0" rtl="0">
              <a:lnSpc>
                <a:spcPct val="115000"/>
              </a:lnSpc>
              <a:spcBef>
                <a:spcPts val="0"/>
              </a:spcBef>
              <a:buNone/>
            </a:pPr>
            <a:r>
              <a:rPr lang="en" dirty="0">
                <a:solidFill>
                  <a:schemeClr val="dk1"/>
                </a:solidFill>
              </a:rPr>
              <a:t>La visión que se tiene del mundo dentro de la POO es que se encuentra formado por objetos.</a:t>
            </a:r>
          </a:p>
          <a:p>
            <a:pPr lvl="0" algn="just" rtl="0">
              <a:lnSpc>
                <a:spcPct val="115000"/>
              </a:lnSpc>
              <a:spcBef>
                <a:spcPts val="600"/>
              </a:spcBef>
              <a:buNone/>
            </a:pPr>
            <a:endParaRPr dirty="0">
              <a:solidFill>
                <a:schemeClr val="dk1"/>
              </a:solidFill>
            </a:endParaRPr>
          </a:p>
        </p:txBody>
      </p:sp>
      <p:pic>
        <p:nvPicPr>
          <p:cNvPr id="143" name="Shape 143"/>
          <p:cNvPicPr preferRelativeResize="0"/>
          <p:nvPr/>
        </p:nvPicPr>
        <p:blipFill>
          <a:blip r:embed="rId3">
            <a:alphaModFix/>
          </a:blip>
          <a:stretch>
            <a:fillRect/>
          </a:stretch>
        </p:blipFill>
        <p:spPr>
          <a:xfrm>
            <a:off x="5978575" y="822200"/>
            <a:ext cx="2938780" cy="3673475"/>
          </a:xfrm>
          <a:prstGeom prst="rect">
            <a:avLst/>
          </a:prstGeom>
          <a:noFill/>
          <a:ln>
            <a:noFill/>
          </a:ln>
        </p:spPr>
      </p:pic>
      <p:pic>
        <p:nvPicPr>
          <p:cNvPr id="2" name="Picture 1"/>
          <p:cNvPicPr>
            <a:picLocks noChangeAspect="1"/>
          </p:cNvPicPr>
          <p:nvPr/>
        </p:nvPicPr>
        <p:blipFill>
          <a:blip r:embed="rId4"/>
          <a:stretch>
            <a:fillRect/>
          </a:stretch>
        </p:blipFill>
        <p:spPr>
          <a:xfrm>
            <a:off x="6531119" y="4667250"/>
            <a:ext cx="2524125" cy="476250"/>
          </a:xfrm>
          <a:prstGeom prst="rect">
            <a:avLst/>
          </a:prstGeom>
        </p:spPr>
      </p:pic>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107642"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Encapsulacion</a:t>
            </a:r>
          </a:p>
        </p:txBody>
      </p:sp>
      <p:cxnSp>
        <p:nvCxnSpPr>
          <p:cNvPr id="183" name="Shape 183"/>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186" name="Shape 186"/>
          <p:cNvSpPr txBox="1"/>
          <p:nvPr/>
        </p:nvSpPr>
        <p:spPr>
          <a:xfrm>
            <a:off x="107650" y="990425"/>
            <a:ext cx="6521399" cy="2701199"/>
          </a:xfrm>
          <a:prstGeom prst="rect">
            <a:avLst/>
          </a:prstGeom>
          <a:noFill/>
          <a:ln>
            <a:noFill/>
          </a:ln>
        </p:spPr>
        <p:txBody>
          <a:bodyPr lIns="91425" tIns="91425" rIns="91425" bIns="91425" anchor="t" anchorCtr="0">
            <a:noAutofit/>
          </a:bodyPr>
          <a:lstStyle/>
          <a:p>
            <a:pPr lvl="0" algn="just" rtl="0">
              <a:lnSpc>
                <a:spcPct val="115000"/>
              </a:lnSpc>
              <a:spcBef>
                <a:spcPts val="0"/>
              </a:spcBef>
              <a:buNone/>
            </a:pPr>
            <a:r>
              <a:rPr lang="en" dirty="0">
                <a:solidFill>
                  <a:schemeClr val="dk1"/>
                </a:solidFill>
              </a:rPr>
              <a:t>Es </a:t>
            </a:r>
            <a:r>
              <a:rPr lang="en" dirty="0" smtClean="0">
                <a:solidFill>
                  <a:schemeClr val="dk1"/>
                </a:solidFill>
              </a:rPr>
              <a:t>el mecanismo por el se oculta </a:t>
            </a:r>
            <a:r>
              <a:rPr lang="en" dirty="0">
                <a:solidFill>
                  <a:schemeClr val="dk1"/>
                </a:solidFill>
              </a:rPr>
              <a:t>la implementación interna de un objeto, es decir, como está construido y de que se compone.</a:t>
            </a:r>
          </a:p>
          <a:p>
            <a:pPr lvl="0" rtl="0">
              <a:lnSpc>
                <a:spcPct val="115000"/>
              </a:lnSpc>
              <a:spcBef>
                <a:spcPts val="0"/>
              </a:spcBef>
              <a:buNone/>
            </a:pPr>
            <a:endParaRPr dirty="0">
              <a:solidFill>
                <a:schemeClr val="dk1"/>
              </a:solidFill>
            </a:endParaRPr>
          </a:p>
          <a:p>
            <a:pPr lvl="0" rtl="0">
              <a:lnSpc>
                <a:spcPct val="115000"/>
              </a:lnSpc>
              <a:spcBef>
                <a:spcPts val="0"/>
              </a:spcBef>
              <a:buNone/>
            </a:pPr>
            <a:r>
              <a:rPr lang="en" dirty="0">
                <a:solidFill>
                  <a:schemeClr val="dk1"/>
                </a:solidFill>
              </a:rPr>
              <a:t>Permite asegurar que el contenido de la información de un objeto está oculta al mundo exterior: El contenido del objeto A está oculto al contenido del objeto B.</a:t>
            </a:r>
          </a:p>
          <a:p>
            <a:pPr lvl="0" rtl="0">
              <a:lnSpc>
                <a:spcPct val="115000"/>
              </a:lnSpc>
              <a:spcBef>
                <a:spcPts val="0"/>
              </a:spcBef>
              <a:buNone/>
            </a:pPr>
            <a:endParaRPr dirty="0">
              <a:solidFill>
                <a:schemeClr val="dk1"/>
              </a:solidFill>
            </a:endParaRPr>
          </a:p>
          <a:p>
            <a:pPr lvl="0" rtl="0">
              <a:lnSpc>
                <a:spcPct val="115000"/>
              </a:lnSpc>
              <a:spcBef>
                <a:spcPts val="0"/>
              </a:spcBef>
              <a:buNone/>
            </a:pPr>
            <a:r>
              <a:rPr lang="en" dirty="0">
                <a:solidFill>
                  <a:schemeClr val="dk1"/>
                </a:solidFill>
              </a:rPr>
              <a:t>Ejemplo.</a:t>
            </a:r>
          </a:p>
          <a:p>
            <a:pPr lvl="0" rtl="0">
              <a:lnSpc>
                <a:spcPct val="115000"/>
              </a:lnSpc>
              <a:spcBef>
                <a:spcPts val="0"/>
              </a:spcBef>
              <a:buNone/>
            </a:pPr>
            <a:r>
              <a:rPr lang="en" dirty="0">
                <a:solidFill>
                  <a:schemeClr val="dk1"/>
                </a:solidFill>
              </a:rPr>
              <a:t>Cuando vemos televisión no nos preocupamos del modo como éste funciona, o lo que hace para cambiar de canal o aumentar de volumen</a:t>
            </a:r>
          </a:p>
          <a:p>
            <a:pPr lvl="0" rtl="0">
              <a:lnSpc>
                <a:spcPct val="115000"/>
              </a:lnSpc>
              <a:spcBef>
                <a:spcPts val="0"/>
              </a:spcBef>
              <a:buClr>
                <a:schemeClr val="dk1"/>
              </a:buClr>
              <a:buFont typeface="Arial"/>
              <a:buNone/>
            </a:pPr>
            <a:endParaRPr sz="1800" dirty="0">
              <a:solidFill>
                <a:schemeClr val="dk1"/>
              </a:solidFill>
              <a:latin typeface="Calibri"/>
              <a:ea typeface="Calibri"/>
              <a:cs typeface="Calibri"/>
              <a:sym typeface="Calibri"/>
            </a:endParaRPr>
          </a:p>
          <a:p>
            <a:pPr lvl="0" rtl="0">
              <a:spcBef>
                <a:spcPts val="0"/>
              </a:spcBef>
              <a:buNone/>
            </a:pPr>
            <a:endParaRPr dirty="0"/>
          </a:p>
        </p:txBody>
      </p:sp>
      <p:pic>
        <p:nvPicPr>
          <p:cNvPr id="187" name="Shape 187"/>
          <p:cNvPicPr preferRelativeResize="0"/>
          <p:nvPr/>
        </p:nvPicPr>
        <p:blipFill>
          <a:blip r:embed="rId3">
            <a:alphaModFix/>
          </a:blip>
          <a:stretch>
            <a:fillRect/>
          </a:stretch>
        </p:blipFill>
        <p:spPr>
          <a:xfrm>
            <a:off x="6629050" y="2197137"/>
            <a:ext cx="2266950" cy="2009775"/>
          </a:xfrm>
          <a:prstGeom prst="rect">
            <a:avLst/>
          </a:prstGeom>
          <a:noFill/>
          <a:ln>
            <a:noFill/>
          </a:ln>
        </p:spPr>
      </p:pic>
      <p:pic>
        <p:nvPicPr>
          <p:cNvPr id="3" name="Picture 2"/>
          <p:cNvPicPr>
            <a:picLocks noChangeAspect="1"/>
          </p:cNvPicPr>
          <p:nvPr/>
        </p:nvPicPr>
        <p:blipFill>
          <a:blip r:embed="rId4"/>
          <a:stretch>
            <a:fillRect/>
          </a:stretch>
        </p:blipFill>
        <p:spPr>
          <a:xfrm>
            <a:off x="6500462" y="4660211"/>
            <a:ext cx="2524125" cy="476250"/>
          </a:xfrm>
          <a:prstGeom prst="rect">
            <a:avLst/>
          </a:prstGeom>
        </p:spPr>
      </p:pic>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107642"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dirty="0">
                <a:solidFill>
                  <a:srgbClr val="F37037"/>
                </a:solidFill>
              </a:rPr>
              <a:t> </a:t>
            </a:r>
            <a:r>
              <a:rPr lang="en" sz="1800" dirty="0" smtClean="0">
                <a:solidFill>
                  <a:srgbClr val="F37037"/>
                </a:solidFill>
              </a:rPr>
              <a:t>Visibilidad/Control de acceso</a:t>
            </a:r>
            <a:endParaRPr lang="en" sz="1800" dirty="0">
              <a:solidFill>
                <a:srgbClr val="F37037"/>
              </a:solidFill>
            </a:endParaRPr>
          </a:p>
        </p:txBody>
      </p:sp>
      <p:cxnSp>
        <p:nvCxnSpPr>
          <p:cNvPr id="183" name="Shape 183"/>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186" name="Shape 186"/>
          <p:cNvSpPr txBox="1"/>
          <p:nvPr/>
        </p:nvSpPr>
        <p:spPr>
          <a:xfrm>
            <a:off x="107650" y="990425"/>
            <a:ext cx="8842040" cy="2701199"/>
          </a:xfrm>
          <a:prstGeom prst="rect">
            <a:avLst/>
          </a:prstGeom>
          <a:noFill/>
          <a:ln>
            <a:noFill/>
          </a:ln>
        </p:spPr>
        <p:txBody>
          <a:bodyPr lIns="91425" tIns="91425" rIns="91425" bIns="91425" anchor="t" anchorCtr="0">
            <a:noAutofit/>
          </a:bodyPr>
          <a:lstStyle/>
          <a:p>
            <a:pPr lvl="0" algn="just">
              <a:lnSpc>
                <a:spcPct val="115000"/>
              </a:lnSpc>
            </a:pPr>
            <a:r>
              <a:rPr lang="es-ES" dirty="0"/>
              <a:t>Puede (y suele) haber distintos niveles de visibilidad para los miembros (atributos y métodos) de una clase. </a:t>
            </a:r>
            <a:endParaRPr lang="es-ES" dirty="0" smtClean="0"/>
          </a:p>
          <a:p>
            <a:pPr lvl="0" algn="just">
              <a:lnSpc>
                <a:spcPct val="115000"/>
              </a:lnSpc>
            </a:pPr>
            <a:endParaRPr lang="es-ES" dirty="0" smtClean="0"/>
          </a:p>
          <a:p>
            <a:pPr lvl="0" algn="just">
              <a:lnSpc>
                <a:spcPct val="115000"/>
              </a:lnSpc>
            </a:pPr>
            <a:endParaRPr lang="es-ES" dirty="0" smtClean="0"/>
          </a:p>
          <a:p>
            <a:pPr lvl="0" algn="just">
              <a:lnSpc>
                <a:spcPct val="115000"/>
              </a:lnSpc>
            </a:pPr>
            <a:r>
              <a:rPr lang="es-ES" dirty="0" smtClean="0"/>
              <a:t>Existen tres tipos </a:t>
            </a:r>
            <a:r>
              <a:rPr lang="es-ES" dirty="0"/>
              <a:t>de modificadores: </a:t>
            </a:r>
            <a:endParaRPr lang="es-ES" dirty="0" smtClean="0"/>
          </a:p>
          <a:p>
            <a:pPr lvl="0" algn="just">
              <a:lnSpc>
                <a:spcPct val="115000"/>
              </a:lnSpc>
            </a:pPr>
            <a:endParaRPr lang="es-ES" dirty="0" smtClean="0"/>
          </a:p>
          <a:p>
            <a:pPr marL="285750" lvl="0" indent="-285750" algn="just">
              <a:lnSpc>
                <a:spcPct val="115000"/>
              </a:lnSpc>
              <a:buFont typeface="Wingdings" panose="05000000000000000000" pitchFamily="2" charset="2"/>
              <a:buChar char="Ø"/>
            </a:pPr>
            <a:r>
              <a:rPr lang="es-ES" b="1" dirty="0" err="1" smtClean="0"/>
              <a:t>public</a:t>
            </a:r>
            <a:r>
              <a:rPr lang="es-ES" dirty="0"/>
              <a:t>: se puede acceder desde cualquier </a:t>
            </a:r>
            <a:r>
              <a:rPr lang="es-ES" dirty="0" smtClean="0"/>
              <a:t>lugar.</a:t>
            </a:r>
          </a:p>
          <a:p>
            <a:pPr marL="285750" lvl="0" indent="-285750" algn="just">
              <a:lnSpc>
                <a:spcPct val="115000"/>
              </a:lnSpc>
              <a:buFont typeface="Wingdings" panose="05000000000000000000" pitchFamily="2" charset="2"/>
              <a:buChar char="Ø"/>
            </a:pPr>
            <a:r>
              <a:rPr lang="es-ES" b="1" dirty="0" err="1" smtClean="0"/>
              <a:t>private</a:t>
            </a:r>
            <a:r>
              <a:rPr lang="es-ES" dirty="0"/>
              <a:t>: sólo se puede acceder desde la propia </a:t>
            </a:r>
            <a:r>
              <a:rPr lang="es-ES" dirty="0" smtClean="0"/>
              <a:t>clase. </a:t>
            </a:r>
          </a:p>
          <a:p>
            <a:pPr marL="285750" lvl="0" indent="-285750" algn="just">
              <a:lnSpc>
                <a:spcPct val="115000"/>
              </a:lnSpc>
              <a:buFont typeface="Wingdings" panose="05000000000000000000" pitchFamily="2" charset="2"/>
              <a:buChar char="Ø"/>
            </a:pPr>
            <a:r>
              <a:rPr lang="es-ES" b="1" dirty="0" err="1" smtClean="0"/>
              <a:t>protected</a:t>
            </a:r>
            <a:r>
              <a:rPr lang="es-ES" dirty="0"/>
              <a:t>: sólo se puede acceder desde la propia clase o desde una clase que herede de </a:t>
            </a:r>
            <a:r>
              <a:rPr lang="es-ES" dirty="0" smtClean="0"/>
              <a:t>ella. </a:t>
            </a:r>
            <a:r>
              <a:rPr lang="es-ES" dirty="0"/>
              <a:t>Se verá más en detalle en el tema de </a:t>
            </a:r>
            <a:r>
              <a:rPr lang="es-ES" dirty="0" smtClean="0"/>
              <a:t>herencia.</a:t>
            </a:r>
          </a:p>
          <a:p>
            <a:pPr lvl="0" algn="just">
              <a:lnSpc>
                <a:spcPct val="115000"/>
              </a:lnSpc>
            </a:pPr>
            <a:endParaRPr sz="1800" dirty="0">
              <a:solidFill>
                <a:schemeClr val="dk1"/>
              </a:solidFill>
              <a:latin typeface="Calibri"/>
              <a:ea typeface="Calibri"/>
              <a:cs typeface="Calibri"/>
              <a:sym typeface="Calibri"/>
            </a:endParaRPr>
          </a:p>
          <a:p>
            <a:pPr lvl="0" rtl="0">
              <a:spcBef>
                <a:spcPts val="0"/>
              </a:spcBef>
              <a:buNone/>
            </a:pPr>
            <a:endParaRPr dirty="0"/>
          </a:p>
        </p:txBody>
      </p:sp>
      <p:pic>
        <p:nvPicPr>
          <p:cNvPr id="3" name="Picture 2"/>
          <p:cNvPicPr>
            <a:picLocks noChangeAspect="1"/>
          </p:cNvPicPr>
          <p:nvPr/>
        </p:nvPicPr>
        <p:blipFill>
          <a:blip r:embed="rId3"/>
          <a:stretch>
            <a:fillRect/>
          </a:stretch>
        </p:blipFill>
        <p:spPr>
          <a:xfrm>
            <a:off x="6619875" y="4667250"/>
            <a:ext cx="2524125" cy="476250"/>
          </a:xfrm>
          <a:prstGeom prst="rect">
            <a:avLst/>
          </a:prstGeom>
        </p:spPr>
      </p:pic>
    </p:spTree>
    <p:extLst>
      <p:ext uri="{BB962C8B-B14F-4D97-AF65-F5344CB8AC3E}">
        <p14:creationId xmlns:p14="http://schemas.microsoft.com/office/powerpoint/2010/main" val="3203868959"/>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Herencia</a:t>
            </a:r>
          </a:p>
        </p:txBody>
      </p:sp>
      <p:cxnSp>
        <p:nvCxnSpPr>
          <p:cNvPr id="246" name="Shape 24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249" name="Shape 249"/>
          <p:cNvSpPr txBox="1"/>
          <p:nvPr/>
        </p:nvSpPr>
        <p:spPr>
          <a:xfrm>
            <a:off x="242875" y="1091725"/>
            <a:ext cx="8243400" cy="3264000"/>
          </a:xfrm>
          <a:prstGeom prst="rect">
            <a:avLst/>
          </a:prstGeom>
          <a:noFill/>
          <a:ln>
            <a:noFill/>
          </a:ln>
        </p:spPr>
        <p:txBody>
          <a:bodyPr lIns="91425" tIns="91425" rIns="91425" bIns="91425" anchor="ctr" anchorCtr="0">
            <a:noAutofit/>
          </a:bodyPr>
          <a:lstStyle/>
          <a:p>
            <a:pPr lvl="0" algn="just" rtl="0">
              <a:lnSpc>
                <a:spcPct val="115000"/>
              </a:lnSpc>
              <a:spcBef>
                <a:spcPts val="0"/>
              </a:spcBef>
              <a:buNone/>
            </a:pPr>
            <a:r>
              <a:rPr lang="en" dirty="0">
                <a:solidFill>
                  <a:schemeClr val="dk1"/>
                </a:solidFill>
              </a:rPr>
              <a:t>La herencia es un mecanismo mediante el cual podemos reutilizar clases ya definidas.</a:t>
            </a:r>
          </a:p>
          <a:p>
            <a:pPr lvl="0" algn="just" rtl="0">
              <a:lnSpc>
                <a:spcPct val="115000"/>
              </a:lnSpc>
              <a:spcBef>
                <a:spcPts val="0"/>
              </a:spcBef>
              <a:buNone/>
            </a:pPr>
            <a:endParaRPr dirty="0">
              <a:solidFill>
                <a:schemeClr val="dk1"/>
              </a:solidFill>
            </a:endParaRPr>
          </a:p>
          <a:p>
            <a:pPr lvl="0" algn="just" rtl="0">
              <a:lnSpc>
                <a:spcPct val="115000"/>
              </a:lnSpc>
              <a:spcBef>
                <a:spcPts val="0"/>
              </a:spcBef>
              <a:buNone/>
            </a:pPr>
            <a:r>
              <a:rPr lang="en" dirty="0">
                <a:solidFill>
                  <a:schemeClr val="dk1"/>
                </a:solidFill>
              </a:rPr>
              <a:t>La herencia dentro de la POO es un mecanismo fundamental que se puede definir también como una transmisión de las características de padres a hijos.</a:t>
            </a:r>
          </a:p>
          <a:p>
            <a:pPr lvl="0" algn="just" rtl="0">
              <a:lnSpc>
                <a:spcPct val="115000"/>
              </a:lnSpc>
              <a:spcBef>
                <a:spcPts val="0"/>
              </a:spcBef>
              <a:buNone/>
            </a:pPr>
            <a:endParaRPr dirty="0">
              <a:solidFill>
                <a:schemeClr val="dk1"/>
              </a:solidFill>
            </a:endParaRPr>
          </a:p>
          <a:p>
            <a:pPr lvl="0" algn="just" rtl="0">
              <a:lnSpc>
                <a:spcPct val="115000"/>
              </a:lnSpc>
              <a:spcBef>
                <a:spcPts val="0"/>
              </a:spcBef>
              <a:buNone/>
            </a:pPr>
            <a:r>
              <a:rPr lang="en" dirty="0">
                <a:solidFill>
                  <a:schemeClr val="dk1"/>
                </a:solidFill>
              </a:rPr>
              <a:t>Entendiendo aquí características como métodos y atributos de una clase. La clase hija puede añadir atributos, métodos y redefinir los métodos de la clase padre.</a:t>
            </a:r>
          </a:p>
          <a:p>
            <a:pPr lvl="0" algn="just" rtl="0">
              <a:lnSpc>
                <a:spcPct val="115000"/>
              </a:lnSpc>
              <a:spcBef>
                <a:spcPts val="0"/>
              </a:spcBef>
              <a:buNone/>
            </a:pPr>
            <a:endParaRPr dirty="0">
              <a:solidFill>
                <a:schemeClr val="dk1"/>
              </a:solidFill>
            </a:endParaRPr>
          </a:p>
          <a:p>
            <a:pPr lvl="0" algn="just" rtl="0">
              <a:lnSpc>
                <a:spcPct val="115000"/>
              </a:lnSpc>
              <a:spcBef>
                <a:spcPts val="0"/>
              </a:spcBef>
              <a:buNone/>
            </a:pPr>
            <a:r>
              <a:rPr lang="en" dirty="0">
                <a:solidFill>
                  <a:schemeClr val="dk1"/>
                </a:solidFill>
              </a:rPr>
              <a:t>La clase de la que se hereda se suele denominar clase padre o </a:t>
            </a:r>
            <a:r>
              <a:rPr lang="en" b="1" dirty="0">
                <a:solidFill>
                  <a:schemeClr val="dk1"/>
                </a:solidFill>
              </a:rPr>
              <a:t>superclase</a:t>
            </a:r>
            <a:r>
              <a:rPr lang="en" dirty="0">
                <a:solidFill>
                  <a:schemeClr val="dk1"/>
                </a:solidFill>
              </a:rPr>
              <a:t>, y la clase que hereda se denomina clase hija o subclase.</a:t>
            </a:r>
          </a:p>
        </p:txBody>
      </p:sp>
      <p:pic>
        <p:nvPicPr>
          <p:cNvPr id="3" name="Picture 2"/>
          <p:cNvPicPr>
            <a:picLocks noChangeAspect="1"/>
          </p:cNvPicPr>
          <p:nvPr/>
        </p:nvPicPr>
        <p:blipFill>
          <a:blip r:embed="rId3"/>
          <a:stretch>
            <a:fillRect/>
          </a:stretch>
        </p:blipFill>
        <p:spPr>
          <a:xfrm>
            <a:off x="6619875" y="4667250"/>
            <a:ext cx="2524125" cy="476250"/>
          </a:xfrm>
          <a:prstGeom prst="rect">
            <a:avLst/>
          </a:prstGeom>
        </p:spPr>
      </p:pic>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Herencia</a:t>
            </a:r>
          </a:p>
        </p:txBody>
      </p:sp>
      <p:cxnSp>
        <p:nvCxnSpPr>
          <p:cNvPr id="256" name="Shape 25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pic>
        <p:nvPicPr>
          <p:cNvPr id="259" name="Shape 259"/>
          <p:cNvPicPr preferRelativeResize="0"/>
          <p:nvPr/>
        </p:nvPicPr>
        <p:blipFill>
          <a:blip r:embed="rId3">
            <a:alphaModFix/>
          </a:blip>
          <a:stretch>
            <a:fillRect/>
          </a:stretch>
        </p:blipFill>
        <p:spPr>
          <a:xfrm>
            <a:off x="260175" y="1071550"/>
            <a:ext cx="7296150" cy="3000375"/>
          </a:xfrm>
          <a:prstGeom prst="rect">
            <a:avLst/>
          </a:prstGeom>
          <a:noFill/>
          <a:ln>
            <a:noFill/>
          </a:ln>
        </p:spPr>
      </p:pic>
      <p:pic>
        <p:nvPicPr>
          <p:cNvPr id="3" name="Picture 2"/>
          <p:cNvPicPr>
            <a:picLocks noChangeAspect="1"/>
          </p:cNvPicPr>
          <p:nvPr/>
        </p:nvPicPr>
        <p:blipFill>
          <a:blip r:embed="rId4"/>
          <a:stretch>
            <a:fillRect/>
          </a:stretch>
        </p:blipFill>
        <p:spPr>
          <a:xfrm>
            <a:off x="6619875" y="4667250"/>
            <a:ext cx="2524125" cy="476250"/>
          </a:xfrm>
          <a:prstGeom prst="rect">
            <a:avLst/>
          </a:prstGeom>
        </p:spPr>
      </p:pic>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Herencia</a:t>
            </a:r>
          </a:p>
        </p:txBody>
      </p:sp>
      <p:cxnSp>
        <p:nvCxnSpPr>
          <p:cNvPr id="246" name="Shape 24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9" name="Shape 197"/>
          <p:cNvSpPr txBox="1"/>
          <p:nvPr/>
        </p:nvSpPr>
        <p:spPr>
          <a:xfrm>
            <a:off x="175192" y="990425"/>
            <a:ext cx="8625908" cy="3181525"/>
          </a:xfrm>
          <a:prstGeom prst="rect">
            <a:avLst/>
          </a:prstGeom>
          <a:noFill/>
          <a:ln>
            <a:noFill/>
          </a:ln>
        </p:spPr>
        <p:txBody>
          <a:bodyPr lIns="91425" tIns="91425" rIns="91425" bIns="91425" anchor="t" anchorCtr="0">
            <a:noAutofit/>
          </a:bodyPr>
          <a:lstStyle/>
          <a:p>
            <a:pPr lvl="0" algn="just" rtl="0">
              <a:lnSpc>
                <a:spcPct val="115000"/>
              </a:lnSpc>
              <a:spcBef>
                <a:spcPts val="0"/>
              </a:spcBef>
              <a:buNone/>
            </a:pPr>
            <a:r>
              <a:rPr lang="en" dirty="0" smtClean="0">
                <a:solidFill>
                  <a:schemeClr val="dk1"/>
                </a:solidFill>
              </a:rPr>
              <a:t>Las subclases heredan atributos y comportamientos de la superclase.</a:t>
            </a:r>
          </a:p>
          <a:p>
            <a:pPr lvl="0" algn="just" rtl="0">
              <a:lnSpc>
                <a:spcPct val="115000"/>
              </a:lnSpc>
              <a:spcBef>
                <a:spcPts val="0"/>
              </a:spcBef>
              <a:buNone/>
            </a:pPr>
            <a:endParaRPr lang="en" dirty="0">
              <a:solidFill>
                <a:schemeClr val="dk1"/>
              </a:solidFill>
            </a:endParaRPr>
          </a:p>
          <a:p>
            <a:pPr lvl="0" algn="just" rtl="0">
              <a:lnSpc>
                <a:spcPct val="115000"/>
              </a:lnSpc>
              <a:spcBef>
                <a:spcPts val="0"/>
              </a:spcBef>
              <a:buNone/>
            </a:pPr>
            <a:endParaRPr lang="en" dirty="0" smtClean="0">
              <a:solidFill>
                <a:schemeClr val="dk1"/>
              </a:solidFill>
            </a:endParaRPr>
          </a:p>
          <a:p>
            <a:pPr lvl="0" algn="just" rtl="0">
              <a:lnSpc>
                <a:spcPct val="115000"/>
              </a:lnSpc>
              <a:spcBef>
                <a:spcPts val="0"/>
              </a:spcBef>
              <a:buNone/>
            </a:pPr>
            <a:r>
              <a:rPr lang="en" dirty="0" smtClean="0">
                <a:solidFill>
                  <a:schemeClr val="dk1"/>
                </a:solidFill>
              </a:rPr>
              <a:t>La superclase contiene métodos y atributos comunes a las sublclases y cada sublase contiene sus métodos y atributos que son propios de ella.</a:t>
            </a:r>
          </a:p>
          <a:p>
            <a:pPr lvl="0" algn="just" rtl="0">
              <a:lnSpc>
                <a:spcPct val="115000"/>
              </a:lnSpc>
              <a:spcBef>
                <a:spcPts val="0"/>
              </a:spcBef>
              <a:buNone/>
            </a:pPr>
            <a:endParaRPr lang="en" dirty="0">
              <a:solidFill>
                <a:schemeClr val="dk1"/>
              </a:solidFill>
            </a:endParaRPr>
          </a:p>
          <a:p>
            <a:pPr lvl="0" algn="just" rtl="0">
              <a:lnSpc>
                <a:spcPct val="115000"/>
              </a:lnSpc>
              <a:spcBef>
                <a:spcPts val="0"/>
              </a:spcBef>
              <a:buNone/>
            </a:pPr>
            <a:endParaRPr lang="en" dirty="0" smtClean="0">
              <a:solidFill>
                <a:schemeClr val="dk1"/>
              </a:solidFill>
            </a:endParaRPr>
          </a:p>
          <a:p>
            <a:pPr lvl="0" algn="just" rtl="0">
              <a:lnSpc>
                <a:spcPct val="115000"/>
              </a:lnSpc>
              <a:spcBef>
                <a:spcPts val="0"/>
              </a:spcBef>
              <a:buNone/>
            </a:pPr>
            <a:r>
              <a:rPr lang="en" dirty="0" smtClean="0">
                <a:solidFill>
                  <a:schemeClr val="dk1"/>
                </a:solidFill>
              </a:rPr>
              <a:t>En Java para expesar que una clase hereda de otra se utiliza la palabra reservada extends en la declaración de la clase</a:t>
            </a:r>
          </a:p>
          <a:p>
            <a:pPr lvl="0" algn="just" rtl="0">
              <a:lnSpc>
                <a:spcPct val="115000"/>
              </a:lnSpc>
              <a:spcBef>
                <a:spcPts val="0"/>
              </a:spcBef>
              <a:buNone/>
            </a:pPr>
            <a:endParaRPr lang="en" dirty="0">
              <a:solidFill>
                <a:schemeClr val="dk1"/>
              </a:solidFill>
            </a:endParaRPr>
          </a:p>
          <a:p>
            <a:pPr lvl="0" algn="just" rtl="0">
              <a:lnSpc>
                <a:spcPct val="115000"/>
              </a:lnSpc>
              <a:spcBef>
                <a:spcPts val="0"/>
              </a:spcBef>
              <a:buNone/>
            </a:pPr>
            <a:r>
              <a:rPr lang="en" dirty="0" smtClean="0">
                <a:solidFill>
                  <a:schemeClr val="dk1"/>
                </a:solidFill>
              </a:rPr>
              <a:t>Se debe definir su constructor particular. Puede hacerse uso del constructor haciendo uso de la palabra super.</a:t>
            </a:r>
            <a:endParaRPr lang="en" dirty="0">
              <a:solidFill>
                <a:schemeClr val="dk1"/>
              </a:solidFill>
            </a:endParaRPr>
          </a:p>
          <a:p>
            <a:pPr lvl="0" rtl="0">
              <a:spcBef>
                <a:spcPts val="0"/>
              </a:spcBef>
              <a:buNone/>
            </a:pPr>
            <a:endParaRPr dirty="0"/>
          </a:p>
        </p:txBody>
      </p:sp>
      <p:pic>
        <p:nvPicPr>
          <p:cNvPr id="3" name="Picture 2"/>
          <p:cNvPicPr>
            <a:picLocks noChangeAspect="1"/>
          </p:cNvPicPr>
          <p:nvPr/>
        </p:nvPicPr>
        <p:blipFill>
          <a:blip r:embed="rId3"/>
          <a:stretch>
            <a:fillRect/>
          </a:stretch>
        </p:blipFill>
        <p:spPr>
          <a:xfrm>
            <a:off x="6454919" y="4667250"/>
            <a:ext cx="2524125" cy="476250"/>
          </a:xfrm>
          <a:prstGeom prst="rect">
            <a:avLst/>
          </a:prstGeom>
        </p:spPr>
      </p:pic>
    </p:spTree>
    <p:extLst>
      <p:ext uri="{BB962C8B-B14F-4D97-AF65-F5344CB8AC3E}">
        <p14:creationId xmlns:p14="http://schemas.microsoft.com/office/powerpoint/2010/main" val="2685454958"/>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Herencia</a:t>
            </a:r>
          </a:p>
        </p:txBody>
      </p:sp>
      <p:cxnSp>
        <p:nvCxnSpPr>
          <p:cNvPr id="246" name="Shape 24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pic>
        <p:nvPicPr>
          <p:cNvPr id="2" name="Picture 1"/>
          <p:cNvPicPr>
            <a:picLocks noChangeAspect="1"/>
          </p:cNvPicPr>
          <p:nvPr/>
        </p:nvPicPr>
        <p:blipFill>
          <a:blip r:embed="rId3"/>
          <a:stretch>
            <a:fillRect/>
          </a:stretch>
        </p:blipFill>
        <p:spPr>
          <a:xfrm>
            <a:off x="2076449" y="1017078"/>
            <a:ext cx="5438775" cy="3388234"/>
          </a:xfrm>
          <a:prstGeom prst="rect">
            <a:avLst/>
          </a:prstGeom>
        </p:spPr>
      </p:pic>
      <p:pic>
        <p:nvPicPr>
          <p:cNvPr id="4" name="Picture 3"/>
          <p:cNvPicPr>
            <a:picLocks noChangeAspect="1"/>
          </p:cNvPicPr>
          <p:nvPr/>
        </p:nvPicPr>
        <p:blipFill>
          <a:blip r:embed="rId4"/>
          <a:stretch>
            <a:fillRect/>
          </a:stretch>
        </p:blipFill>
        <p:spPr>
          <a:xfrm>
            <a:off x="6496483" y="4667250"/>
            <a:ext cx="2524125" cy="476250"/>
          </a:xfrm>
          <a:prstGeom prst="rect">
            <a:avLst/>
          </a:prstGeom>
        </p:spPr>
      </p:pic>
    </p:spTree>
    <p:extLst>
      <p:ext uri="{BB962C8B-B14F-4D97-AF65-F5344CB8AC3E}">
        <p14:creationId xmlns:p14="http://schemas.microsoft.com/office/powerpoint/2010/main" val="3730964662"/>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Herencia</a:t>
            </a:r>
          </a:p>
        </p:txBody>
      </p:sp>
      <p:cxnSp>
        <p:nvCxnSpPr>
          <p:cNvPr id="246" name="Shape 24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pic>
        <p:nvPicPr>
          <p:cNvPr id="3" name="Picture 2"/>
          <p:cNvPicPr>
            <a:picLocks noChangeAspect="1"/>
          </p:cNvPicPr>
          <p:nvPr/>
        </p:nvPicPr>
        <p:blipFill>
          <a:blip r:embed="rId3"/>
          <a:stretch>
            <a:fillRect/>
          </a:stretch>
        </p:blipFill>
        <p:spPr>
          <a:xfrm>
            <a:off x="1981200" y="1276350"/>
            <a:ext cx="5181600" cy="2590800"/>
          </a:xfrm>
          <a:prstGeom prst="rect">
            <a:avLst/>
          </a:prstGeom>
        </p:spPr>
      </p:pic>
      <p:pic>
        <p:nvPicPr>
          <p:cNvPr id="4" name="Picture 3"/>
          <p:cNvPicPr>
            <a:picLocks noChangeAspect="1"/>
          </p:cNvPicPr>
          <p:nvPr/>
        </p:nvPicPr>
        <p:blipFill>
          <a:blip r:embed="rId4"/>
          <a:stretch>
            <a:fillRect/>
          </a:stretch>
        </p:blipFill>
        <p:spPr>
          <a:xfrm>
            <a:off x="6454919" y="4667250"/>
            <a:ext cx="2524125" cy="476250"/>
          </a:xfrm>
          <a:prstGeom prst="rect">
            <a:avLst/>
          </a:prstGeom>
        </p:spPr>
      </p:pic>
    </p:spTree>
    <p:extLst>
      <p:ext uri="{BB962C8B-B14F-4D97-AF65-F5344CB8AC3E}">
        <p14:creationId xmlns:p14="http://schemas.microsoft.com/office/powerpoint/2010/main" val="1183922448"/>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Herencia</a:t>
            </a:r>
          </a:p>
        </p:txBody>
      </p:sp>
      <p:cxnSp>
        <p:nvCxnSpPr>
          <p:cNvPr id="246" name="Shape 24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pic>
        <p:nvPicPr>
          <p:cNvPr id="2" name="Picture 1"/>
          <p:cNvPicPr>
            <a:picLocks noChangeAspect="1"/>
          </p:cNvPicPr>
          <p:nvPr/>
        </p:nvPicPr>
        <p:blipFill>
          <a:blip r:embed="rId3"/>
          <a:stretch>
            <a:fillRect/>
          </a:stretch>
        </p:blipFill>
        <p:spPr>
          <a:xfrm>
            <a:off x="2024062" y="1162050"/>
            <a:ext cx="5095875" cy="2819400"/>
          </a:xfrm>
          <a:prstGeom prst="rect">
            <a:avLst/>
          </a:prstGeom>
        </p:spPr>
      </p:pic>
      <p:pic>
        <p:nvPicPr>
          <p:cNvPr id="4" name="Picture 3"/>
          <p:cNvPicPr>
            <a:picLocks noChangeAspect="1"/>
          </p:cNvPicPr>
          <p:nvPr/>
        </p:nvPicPr>
        <p:blipFill>
          <a:blip r:embed="rId4"/>
          <a:stretch>
            <a:fillRect/>
          </a:stretch>
        </p:blipFill>
        <p:spPr>
          <a:xfrm>
            <a:off x="6476210" y="4667250"/>
            <a:ext cx="2524125" cy="476250"/>
          </a:xfrm>
          <a:prstGeom prst="rect">
            <a:avLst/>
          </a:prstGeom>
        </p:spPr>
      </p:pic>
    </p:spTree>
    <p:extLst>
      <p:ext uri="{BB962C8B-B14F-4D97-AF65-F5344CB8AC3E}">
        <p14:creationId xmlns:p14="http://schemas.microsoft.com/office/powerpoint/2010/main" val="1773083955"/>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Sobrecarga</a:t>
            </a:r>
          </a:p>
        </p:txBody>
      </p:sp>
      <p:cxnSp>
        <p:nvCxnSpPr>
          <p:cNvPr id="276" name="Shape 27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279" name="Shape 279"/>
          <p:cNvSpPr txBox="1"/>
          <p:nvPr/>
        </p:nvSpPr>
        <p:spPr>
          <a:xfrm>
            <a:off x="242875" y="1114225"/>
            <a:ext cx="7894500" cy="2915100"/>
          </a:xfrm>
          <a:prstGeom prst="rect">
            <a:avLst/>
          </a:prstGeom>
          <a:noFill/>
          <a:ln>
            <a:noFill/>
          </a:ln>
        </p:spPr>
        <p:txBody>
          <a:bodyPr lIns="91425" tIns="91425" rIns="91425" bIns="91425" anchor="ctr" anchorCtr="0">
            <a:noAutofit/>
          </a:bodyPr>
          <a:lstStyle/>
          <a:p>
            <a:pPr lvl="0" algn="just" rtl="0">
              <a:lnSpc>
                <a:spcPct val="115000"/>
              </a:lnSpc>
              <a:spcBef>
                <a:spcPts val="0"/>
              </a:spcBef>
              <a:buNone/>
            </a:pPr>
            <a:r>
              <a:rPr lang="en" dirty="0">
                <a:solidFill>
                  <a:schemeClr val="dk1"/>
                </a:solidFill>
              </a:rPr>
              <a:t>La sobrecarga de métodos se produce cuando una clase tiene métodos con el mismo nombre pero que difieren o bien en el número o en el tipo de los parámetros que reciben dichos métodos.</a:t>
            </a:r>
          </a:p>
          <a:p>
            <a:pPr lvl="0" algn="just" rtl="0">
              <a:lnSpc>
                <a:spcPct val="115000"/>
              </a:lnSpc>
              <a:spcBef>
                <a:spcPts val="0"/>
              </a:spcBef>
              <a:buNone/>
            </a:pPr>
            <a:endParaRPr dirty="0">
              <a:solidFill>
                <a:schemeClr val="dk1"/>
              </a:solidFill>
            </a:endParaRPr>
          </a:p>
          <a:p>
            <a:pPr lvl="0" algn="just" rtl="0">
              <a:lnSpc>
                <a:spcPct val="115000"/>
              </a:lnSpc>
              <a:spcBef>
                <a:spcPts val="0"/>
              </a:spcBef>
              <a:buNone/>
            </a:pPr>
            <a:r>
              <a:rPr lang="en" dirty="0">
                <a:solidFill>
                  <a:schemeClr val="dk1"/>
                </a:solidFill>
              </a:rPr>
              <a:t>La sobrecarga de métodos hace que un </a:t>
            </a:r>
            <a:r>
              <a:rPr lang="en" b="1" dirty="0">
                <a:solidFill>
                  <a:schemeClr val="dk1"/>
                </a:solidFill>
              </a:rPr>
              <a:t>mismo nombre</a:t>
            </a:r>
            <a:r>
              <a:rPr lang="en" dirty="0">
                <a:solidFill>
                  <a:schemeClr val="dk1"/>
                </a:solidFill>
              </a:rPr>
              <a:t> pueda representar distintos métodos con distinto tipo y número de parámetros, manejados dentro de la misma clase. En el ámbito de la POO, la sobrecarga de métodos se refiere a la posibilidad de tener dos o más métodos con el mismo nombre pero </a:t>
            </a:r>
            <a:r>
              <a:rPr lang="en" b="1" dirty="0">
                <a:solidFill>
                  <a:schemeClr val="dk1"/>
                </a:solidFill>
              </a:rPr>
              <a:t>distinta funcionalidad</a:t>
            </a:r>
            <a:r>
              <a:rPr lang="en" dirty="0">
                <a:solidFill>
                  <a:schemeClr val="dk1"/>
                </a:solidFill>
              </a:rPr>
              <a:t>. Es decir, dos o más métodos con el mismo nombre realizan acciones diferentes y el compilador usará una u otra dependiendo de los parámetros usados. Esto también se aplica a los constructores (de hecho, es la aplicación más habitual de la sobrecarga).</a:t>
            </a:r>
          </a:p>
          <a:p>
            <a:pPr lvl="0" algn="ctr" rtl="0">
              <a:lnSpc>
                <a:spcPct val="115000"/>
              </a:lnSpc>
              <a:spcBef>
                <a:spcPts val="0"/>
              </a:spcBef>
              <a:buNone/>
            </a:pPr>
            <a:endParaRPr dirty="0">
              <a:solidFill>
                <a:schemeClr val="dk1"/>
              </a:solidFill>
            </a:endParaRPr>
          </a:p>
        </p:txBody>
      </p:sp>
      <p:pic>
        <p:nvPicPr>
          <p:cNvPr id="3" name="Picture 2"/>
          <p:cNvPicPr>
            <a:picLocks noChangeAspect="1"/>
          </p:cNvPicPr>
          <p:nvPr/>
        </p:nvPicPr>
        <p:blipFill>
          <a:blip r:embed="rId3"/>
          <a:stretch>
            <a:fillRect/>
          </a:stretch>
        </p:blipFill>
        <p:spPr>
          <a:xfrm>
            <a:off x="6468773" y="4667250"/>
            <a:ext cx="2524125" cy="476250"/>
          </a:xfrm>
          <a:prstGeom prst="rect">
            <a:avLst/>
          </a:prstGeom>
        </p:spPr>
      </p:pic>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Sobrecarga</a:t>
            </a:r>
          </a:p>
        </p:txBody>
      </p:sp>
      <p:cxnSp>
        <p:nvCxnSpPr>
          <p:cNvPr id="276" name="Shape 27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pic>
        <p:nvPicPr>
          <p:cNvPr id="2" name="Picture 1"/>
          <p:cNvPicPr>
            <a:picLocks noChangeAspect="1"/>
          </p:cNvPicPr>
          <p:nvPr/>
        </p:nvPicPr>
        <p:blipFill>
          <a:blip r:embed="rId3"/>
          <a:stretch>
            <a:fillRect/>
          </a:stretch>
        </p:blipFill>
        <p:spPr>
          <a:xfrm>
            <a:off x="2319186" y="1035560"/>
            <a:ext cx="4962676" cy="3384039"/>
          </a:xfrm>
          <a:prstGeom prst="rect">
            <a:avLst/>
          </a:prstGeom>
        </p:spPr>
      </p:pic>
      <p:pic>
        <p:nvPicPr>
          <p:cNvPr id="4" name="Picture 3"/>
          <p:cNvPicPr>
            <a:picLocks noChangeAspect="1"/>
          </p:cNvPicPr>
          <p:nvPr/>
        </p:nvPicPr>
        <p:blipFill>
          <a:blip r:embed="rId4"/>
          <a:stretch>
            <a:fillRect/>
          </a:stretch>
        </p:blipFill>
        <p:spPr>
          <a:xfrm>
            <a:off x="6468774" y="4667250"/>
            <a:ext cx="2524125" cy="476250"/>
          </a:xfrm>
          <a:prstGeom prst="rect">
            <a:avLst/>
          </a:prstGeom>
        </p:spPr>
      </p:pic>
    </p:spTree>
    <p:extLst>
      <p:ext uri="{BB962C8B-B14F-4D97-AF65-F5344CB8AC3E}">
        <p14:creationId xmlns:p14="http://schemas.microsoft.com/office/powerpoint/2010/main" val="3108746741"/>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body" idx="1"/>
          </p:nvPr>
        </p:nvSpPr>
        <p:spPr>
          <a:xfrm>
            <a:off x="107642"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Objetos</a:t>
            </a:r>
            <a:r>
              <a:rPr lang="en" sz="1800" b="0" i="0" u="none" strike="noStrike" cap="none" baseline="0">
                <a:solidFill>
                  <a:srgbClr val="F37037"/>
                </a:solidFill>
                <a:latin typeface="Arial"/>
                <a:ea typeface="Arial"/>
                <a:cs typeface="Arial"/>
                <a:sym typeface="Arial"/>
              </a:rPr>
              <a:t> </a:t>
            </a:r>
          </a:p>
        </p:txBody>
      </p:sp>
      <p:cxnSp>
        <p:nvCxnSpPr>
          <p:cNvPr id="150" name="Shape 150"/>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153" name="Shape 153"/>
          <p:cNvSpPr txBox="1"/>
          <p:nvPr/>
        </p:nvSpPr>
        <p:spPr>
          <a:xfrm>
            <a:off x="242875" y="967950"/>
            <a:ext cx="6426599" cy="2948700"/>
          </a:xfrm>
          <a:prstGeom prst="rect">
            <a:avLst/>
          </a:prstGeom>
          <a:noFill/>
          <a:ln>
            <a:noFill/>
          </a:ln>
        </p:spPr>
        <p:txBody>
          <a:bodyPr lIns="91425" tIns="91425" rIns="91425" bIns="91425" anchor="t" anchorCtr="0">
            <a:noAutofit/>
          </a:bodyPr>
          <a:lstStyle/>
          <a:p>
            <a:pPr rtl="0">
              <a:spcBef>
                <a:spcPts val="0"/>
              </a:spcBef>
              <a:buNone/>
            </a:pPr>
            <a:r>
              <a:rPr lang="en"/>
              <a:t>Un Objeto es todo aquello que pueda ser observado, estudiado y aprendido.  Puede ser una persona, un lugar, una cosa.</a:t>
            </a:r>
          </a:p>
          <a:p>
            <a:pPr rtl="0">
              <a:spcBef>
                <a:spcPts val="0"/>
              </a:spcBef>
              <a:buNone/>
            </a:pPr>
            <a:endParaRPr/>
          </a:p>
          <a:p>
            <a:pPr rtl="0">
              <a:spcBef>
                <a:spcPts val="0"/>
              </a:spcBef>
              <a:buNone/>
            </a:pPr>
            <a:r>
              <a:rPr lang="en"/>
              <a:t>En la vida real los objetos poseen dos características principales: estado y comportamiento. </a:t>
            </a:r>
          </a:p>
          <a:p>
            <a:pPr rtl="0">
              <a:spcBef>
                <a:spcPts val="0"/>
              </a:spcBef>
              <a:buNone/>
            </a:pPr>
            <a:endParaRPr/>
          </a:p>
          <a:p>
            <a:pPr rtl="0">
              <a:spcBef>
                <a:spcPts val="0"/>
              </a:spcBef>
              <a:buNone/>
            </a:pPr>
            <a:r>
              <a:rPr lang="en"/>
              <a:t>Un objeto en POO representa una entidad de la vida real, es decir, alguno de los objetos que pertenecen al negocio con el que estamos trabajando, y con los cuales tenemos que interactuar. </a:t>
            </a:r>
          </a:p>
          <a:p>
            <a:pPr rtl="0">
              <a:spcBef>
                <a:spcPts val="0"/>
              </a:spcBef>
              <a:buNone/>
            </a:pPr>
            <a:endParaRPr/>
          </a:p>
          <a:p>
            <a:pPr>
              <a:spcBef>
                <a:spcPts val="0"/>
              </a:spcBef>
              <a:buNone/>
            </a:pPr>
            <a:r>
              <a:rPr lang="en"/>
              <a:t>El comportamiento y estado de los objetos de nuestro dominio, están definidos por las acciones que se pueden realizar.</a:t>
            </a:r>
          </a:p>
        </p:txBody>
      </p:sp>
      <p:pic>
        <p:nvPicPr>
          <p:cNvPr id="3" name="Picture 2"/>
          <p:cNvPicPr>
            <a:picLocks noChangeAspect="1"/>
          </p:cNvPicPr>
          <p:nvPr/>
        </p:nvPicPr>
        <p:blipFill>
          <a:blip r:embed="rId3"/>
          <a:stretch>
            <a:fillRect/>
          </a:stretch>
        </p:blipFill>
        <p:spPr>
          <a:xfrm>
            <a:off x="6531118" y="4667250"/>
            <a:ext cx="2524125" cy="476250"/>
          </a:xfrm>
          <a:prstGeom prst="rect">
            <a:avLst/>
          </a:prstGeom>
        </p:spPr>
      </p:pic>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Sobrecarga</a:t>
            </a:r>
          </a:p>
        </p:txBody>
      </p:sp>
      <p:cxnSp>
        <p:nvCxnSpPr>
          <p:cNvPr id="276" name="Shape 27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pic>
        <p:nvPicPr>
          <p:cNvPr id="3" name="Picture 2"/>
          <p:cNvPicPr>
            <a:picLocks noChangeAspect="1"/>
          </p:cNvPicPr>
          <p:nvPr/>
        </p:nvPicPr>
        <p:blipFill>
          <a:blip r:embed="rId3"/>
          <a:stretch>
            <a:fillRect/>
          </a:stretch>
        </p:blipFill>
        <p:spPr>
          <a:xfrm>
            <a:off x="2533650" y="992315"/>
            <a:ext cx="4576762" cy="3546347"/>
          </a:xfrm>
          <a:prstGeom prst="rect">
            <a:avLst/>
          </a:prstGeom>
        </p:spPr>
      </p:pic>
      <p:pic>
        <p:nvPicPr>
          <p:cNvPr id="4" name="Picture 3"/>
          <p:cNvPicPr>
            <a:picLocks noChangeAspect="1"/>
          </p:cNvPicPr>
          <p:nvPr/>
        </p:nvPicPr>
        <p:blipFill>
          <a:blip r:embed="rId4"/>
          <a:stretch>
            <a:fillRect/>
          </a:stretch>
        </p:blipFill>
        <p:spPr>
          <a:xfrm>
            <a:off x="6489555" y="4667250"/>
            <a:ext cx="2524125" cy="476250"/>
          </a:xfrm>
          <a:prstGeom prst="rect">
            <a:avLst/>
          </a:prstGeom>
        </p:spPr>
      </p:pic>
    </p:spTree>
    <p:extLst>
      <p:ext uri="{BB962C8B-B14F-4D97-AF65-F5344CB8AC3E}">
        <p14:creationId xmlns:p14="http://schemas.microsoft.com/office/powerpoint/2010/main" val="4046127574"/>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Polimorfismo</a:t>
            </a:r>
          </a:p>
        </p:txBody>
      </p:sp>
      <p:cxnSp>
        <p:nvCxnSpPr>
          <p:cNvPr id="286" name="Shape 28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288" name="Shape 288"/>
          <p:cNvSpPr txBox="1">
            <a:spLocks noGrp="1"/>
          </p:cNvSpPr>
          <p:nvPr>
            <p:ph type="body" idx="3"/>
          </p:nvPr>
        </p:nvSpPr>
        <p:spPr>
          <a:xfrm>
            <a:off x="215037" y="303212"/>
            <a:ext cx="3078300" cy="2270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000">
                <a:solidFill>
                  <a:srgbClr val="6D6E71"/>
                </a:solidFill>
              </a:rPr>
              <a:t>10 Polimorfismo</a:t>
            </a:r>
          </a:p>
        </p:txBody>
      </p:sp>
      <p:sp>
        <p:nvSpPr>
          <p:cNvPr id="289" name="Shape 289"/>
          <p:cNvSpPr txBox="1"/>
          <p:nvPr/>
        </p:nvSpPr>
        <p:spPr>
          <a:xfrm>
            <a:off x="215025" y="1110225"/>
            <a:ext cx="7922399" cy="3143999"/>
          </a:xfrm>
          <a:prstGeom prst="rect">
            <a:avLst/>
          </a:prstGeom>
          <a:noFill/>
          <a:ln>
            <a:noFill/>
          </a:ln>
        </p:spPr>
        <p:txBody>
          <a:bodyPr lIns="91425" tIns="91425" rIns="91425" bIns="91425" anchor="ctr" anchorCtr="0">
            <a:noAutofit/>
          </a:bodyPr>
          <a:lstStyle/>
          <a:p>
            <a:pPr lvl="0" rtl="0">
              <a:lnSpc>
                <a:spcPct val="90000"/>
              </a:lnSpc>
              <a:spcBef>
                <a:spcPts val="1000"/>
              </a:spcBef>
              <a:buNone/>
            </a:pPr>
            <a:r>
              <a:rPr lang="en" dirty="0">
                <a:solidFill>
                  <a:schemeClr val="dk1"/>
                </a:solidFill>
              </a:rPr>
              <a:t>Qu</a:t>
            </a:r>
            <a:r>
              <a:rPr lang="en" i="1" dirty="0">
                <a:solidFill>
                  <a:schemeClr val="dk1"/>
                </a:solidFill>
              </a:rPr>
              <a:t>e </a:t>
            </a:r>
            <a:r>
              <a:rPr lang="en" b="1" i="1" dirty="0">
                <a:solidFill>
                  <a:schemeClr val="dk1"/>
                </a:solidFill>
              </a:rPr>
              <a:t>una entidad tome muchas formas.</a:t>
            </a:r>
          </a:p>
          <a:p>
            <a:pPr lvl="0" rtl="0">
              <a:lnSpc>
                <a:spcPct val="90000"/>
              </a:lnSpc>
              <a:spcBef>
                <a:spcPts val="1000"/>
              </a:spcBef>
              <a:buNone/>
            </a:pPr>
            <a:r>
              <a:rPr lang="en" dirty="0">
                <a:solidFill>
                  <a:schemeClr val="dk1"/>
                </a:solidFill>
              </a:rPr>
              <a:t>El término polimorfismo expresa la posibilidad de que el mismo mensaje, enviado a objetos distintos, ejecute métodos distintos. Esto significa que podemos definir dentro de dos clases distintas dos operaciones con el mismo nombre y aspecto externo, pero con distintas implementaciones para cada clase.</a:t>
            </a:r>
          </a:p>
          <a:p>
            <a:pPr lvl="0" rtl="0">
              <a:lnSpc>
                <a:spcPct val="90000"/>
              </a:lnSpc>
              <a:spcBef>
                <a:spcPts val="1000"/>
              </a:spcBef>
              <a:buNone/>
            </a:pPr>
            <a:r>
              <a:rPr lang="en" dirty="0">
                <a:solidFill>
                  <a:schemeClr val="dk1"/>
                </a:solidFill>
              </a:rPr>
              <a:t>Permite referirse a objetos de clases diferentes mediante el mismo elemento de programa y realizar la misma operación de diferentes formas, según sea el objeto que se referencia en ese momento.</a:t>
            </a:r>
          </a:p>
          <a:p>
            <a:pPr lvl="0" rtl="0">
              <a:lnSpc>
                <a:spcPct val="90000"/>
              </a:lnSpc>
              <a:spcBef>
                <a:spcPts val="1000"/>
              </a:spcBef>
              <a:buNone/>
            </a:pPr>
            <a:r>
              <a:rPr lang="en" dirty="0">
                <a:solidFill>
                  <a:schemeClr val="dk1"/>
                </a:solidFill>
              </a:rPr>
              <a:t>Permite que una misma función se comporte de diferente formas según sea la clase sobre la que se aplica.</a:t>
            </a:r>
          </a:p>
          <a:p>
            <a:pPr lvl="0" rtl="0">
              <a:lnSpc>
                <a:spcPct val="90000"/>
              </a:lnSpc>
              <a:spcBef>
                <a:spcPts val="1000"/>
              </a:spcBef>
              <a:buNone/>
            </a:pPr>
            <a:r>
              <a:rPr lang="en" dirty="0">
                <a:solidFill>
                  <a:schemeClr val="dk1"/>
                </a:solidFill>
              </a:rPr>
              <a:t>Un mismo identificador puede tener distintas formas (distintos cuerpos de función, distintos comportamientos) dependiendo del contexto en el que se halle.</a:t>
            </a:r>
          </a:p>
        </p:txBody>
      </p:sp>
      <p:pic>
        <p:nvPicPr>
          <p:cNvPr id="3" name="Picture 2"/>
          <p:cNvPicPr>
            <a:picLocks noChangeAspect="1"/>
          </p:cNvPicPr>
          <p:nvPr/>
        </p:nvPicPr>
        <p:blipFill>
          <a:blip r:embed="rId3"/>
          <a:stretch>
            <a:fillRect/>
          </a:stretch>
        </p:blipFill>
        <p:spPr>
          <a:xfrm>
            <a:off x="6619875" y="4667250"/>
            <a:ext cx="2524125" cy="476250"/>
          </a:xfrm>
          <a:prstGeom prst="rect">
            <a:avLst/>
          </a:prstGeom>
        </p:spPr>
      </p:pic>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Polimorfismo</a:t>
            </a:r>
          </a:p>
        </p:txBody>
      </p:sp>
      <p:cxnSp>
        <p:nvCxnSpPr>
          <p:cNvPr id="296" name="Shape 29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pic>
        <p:nvPicPr>
          <p:cNvPr id="299" name="Shape 299"/>
          <p:cNvPicPr preferRelativeResize="0"/>
          <p:nvPr/>
        </p:nvPicPr>
        <p:blipFill>
          <a:blip r:embed="rId3">
            <a:alphaModFix/>
          </a:blip>
          <a:stretch>
            <a:fillRect/>
          </a:stretch>
        </p:blipFill>
        <p:spPr>
          <a:xfrm>
            <a:off x="2405062" y="1243012"/>
            <a:ext cx="4333875" cy="2657475"/>
          </a:xfrm>
          <a:prstGeom prst="rect">
            <a:avLst/>
          </a:prstGeom>
          <a:noFill/>
          <a:ln>
            <a:noFill/>
          </a:ln>
        </p:spPr>
      </p:pic>
      <p:pic>
        <p:nvPicPr>
          <p:cNvPr id="3" name="Picture 2"/>
          <p:cNvPicPr>
            <a:picLocks noChangeAspect="1"/>
          </p:cNvPicPr>
          <p:nvPr/>
        </p:nvPicPr>
        <p:blipFill>
          <a:blip r:embed="rId4"/>
          <a:stretch>
            <a:fillRect/>
          </a:stretch>
        </p:blipFill>
        <p:spPr>
          <a:xfrm>
            <a:off x="6619875" y="4667250"/>
            <a:ext cx="2524125" cy="476250"/>
          </a:xfrm>
          <a:prstGeom prst="rect">
            <a:avLst/>
          </a:prstGeom>
        </p:spPr>
      </p:pic>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Polimorfismo</a:t>
            </a:r>
          </a:p>
        </p:txBody>
      </p:sp>
      <p:cxnSp>
        <p:nvCxnSpPr>
          <p:cNvPr id="296" name="Shape 29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pic>
        <p:nvPicPr>
          <p:cNvPr id="2" name="Picture 1"/>
          <p:cNvPicPr>
            <a:picLocks noChangeAspect="1"/>
          </p:cNvPicPr>
          <p:nvPr/>
        </p:nvPicPr>
        <p:blipFill>
          <a:blip r:embed="rId3"/>
          <a:stretch>
            <a:fillRect/>
          </a:stretch>
        </p:blipFill>
        <p:spPr>
          <a:xfrm>
            <a:off x="2819400" y="1409700"/>
            <a:ext cx="3505200" cy="2324100"/>
          </a:xfrm>
          <a:prstGeom prst="rect">
            <a:avLst/>
          </a:prstGeom>
        </p:spPr>
      </p:pic>
      <p:sp>
        <p:nvSpPr>
          <p:cNvPr id="8" name="Shape 289"/>
          <p:cNvSpPr txBox="1"/>
          <p:nvPr/>
        </p:nvSpPr>
        <p:spPr>
          <a:xfrm>
            <a:off x="215025" y="1110226"/>
            <a:ext cx="8357475" cy="299466"/>
          </a:xfrm>
          <a:prstGeom prst="rect">
            <a:avLst/>
          </a:prstGeom>
          <a:noFill/>
          <a:ln>
            <a:noFill/>
          </a:ln>
        </p:spPr>
        <p:txBody>
          <a:bodyPr lIns="91425" tIns="91425" rIns="91425" bIns="91425" anchor="ctr" anchorCtr="0">
            <a:noAutofit/>
          </a:bodyPr>
          <a:lstStyle/>
          <a:p>
            <a:pPr lvl="0" rtl="0">
              <a:lnSpc>
                <a:spcPct val="90000"/>
              </a:lnSpc>
              <a:spcBef>
                <a:spcPts val="1000"/>
              </a:spcBef>
              <a:buNone/>
            </a:pPr>
            <a:r>
              <a:rPr lang="en" dirty="0" smtClean="0">
                <a:solidFill>
                  <a:schemeClr val="dk1"/>
                </a:solidFill>
              </a:rPr>
              <a:t>En el ejemplo anterior se comporta distinto al momento de comprar un auto un alumno que un profesor aunque los dos sean personas.</a:t>
            </a:r>
            <a:endParaRPr lang="en" dirty="0">
              <a:solidFill>
                <a:schemeClr val="dk1"/>
              </a:solidFill>
            </a:endParaRPr>
          </a:p>
        </p:txBody>
      </p:sp>
      <p:pic>
        <p:nvPicPr>
          <p:cNvPr id="4" name="Picture 3"/>
          <p:cNvPicPr>
            <a:picLocks noChangeAspect="1"/>
          </p:cNvPicPr>
          <p:nvPr/>
        </p:nvPicPr>
        <p:blipFill>
          <a:blip r:embed="rId4"/>
          <a:stretch>
            <a:fillRect/>
          </a:stretch>
        </p:blipFill>
        <p:spPr>
          <a:xfrm>
            <a:off x="6489556" y="4667250"/>
            <a:ext cx="2524125" cy="476250"/>
          </a:xfrm>
          <a:prstGeom prst="rect">
            <a:avLst/>
          </a:prstGeom>
        </p:spPr>
      </p:pic>
    </p:spTree>
    <p:extLst>
      <p:ext uri="{BB962C8B-B14F-4D97-AF65-F5344CB8AC3E}">
        <p14:creationId xmlns:p14="http://schemas.microsoft.com/office/powerpoint/2010/main" val="3365155612"/>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Polimorfismo</a:t>
            </a:r>
          </a:p>
        </p:txBody>
      </p:sp>
      <p:cxnSp>
        <p:nvCxnSpPr>
          <p:cNvPr id="296" name="Shape 29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pic>
        <p:nvPicPr>
          <p:cNvPr id="2" name="Picture 1"/>
          <p:cNvPicPr>
            <a:picLocks noChangeAspect="1"/>
          </p:cNvPicPr>
          <p:nvPr/>
        </p:nvPicPr>
        <p:blipFill>
          <a:blip r:embed="rId3"/>
          <a:stretch>
            <a:fillRect/>
          </a:stretch>
        </p:blipFill>
        <p:spPr>
          <a:xfrm>
            <a:off x="1928812" y="1090612"/>
            <a:ext cx="5286375" cy="2962275"/>
          </a:xfrm>
          <a:prstGeom prst="rect">
            <a:avLst/>
          </a:prstGeom>
        </p:spPr>
      </p:pic>
      <p:pic>
        <p:nvPicPr>
          <p:cNvPr id="4" name="Picture 3"/>
          <p:cNvPicPr>
            <a:picLocks noChangeAspect="1"/>
          </p:cNvPicPr>
          <p:nvPr/>
        </p:nvPicPr>
        <p:blipFill>
          <a:blip r:embed="rId4"/>
          <a:stretch>
            <a:fillRect/>
          </a:stretch>
        </p:blipFill>
        <p:spPr>
          <a:xfrm>
            <a:off x="6544974" y="4667250"/>
            <a:ext cx="2524125" cy="476250"/>
          </a:xfrm>
          <a:prstGeom prst="rect">
            <a:avLst/>
          </a:prstGeom>
        </p:spPr>
      </p:pic>
    </p:spTree>
    <p:extLst>
      <p:ext uri="{BB962C8B-B14F-4D97-AF65-F5344CB8AC3E}">
        <p14:creationId xmlns:p14="http://schemas.microsoft.com/office/powerpoint/2010/main" val="2559857143"/>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Polimorfismo</a:t>
            </a:r>
          </a:p>
        </p:txBody>
      </p:sp>
      <p:cxnSp>
        <p:nvCxnSpPr>
          <p:cNvPr id="296" name="Shape 29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pic>
        <p:nvPicPr>
          <p:cNvPr id="3" name="Picture 2"/>
          <p:cNvPicPr>
            <a:picLocks noChangeAspect="1"/>
          </p:cNvPicPr>
          <p:nvPr/>
        </p:nvPicPr>
        <p:blipFill>
          <a:blip r:embed="rId3"/>
          <a:stretch>
            <a:fillRect/>
          </a:stretch>
        </p:blipFill>
        <p:spPr>
          <a:xfrm>
            <a:off x="1919287" y="1219200"/>
            <a:ext cx="5305425" cy="2705100"/>
          </a:xfrm>
          <a:prstGeom prst="rect">
            <a:avLst/>
          </a:prstGeom>
        </p:spPr>
      </p:pic>
      <p:pic>
        <p:nvPicPr>
          <p:cNvPr id="4" name="Picture 3"/>
          <p:cNvPicPr>
            <a:picLocks noChangeAspect="1"/>
          </p:cNvPicPr>
          <p:nvPr/>
        </p:nvPicPr>
        <p:blipFill>
          <a:blip r:embed="rId4"/>
          <a:stretch>
            <a:fillRect/>
          </a:stretch>
        </p:blipFill>
        <p:spPr>
          <a:xfrm>
            <a:off x="6619875" y="4667250"/>
            <a:ext cx="2524125" cy="476250"/>
          </a:xfrm>
          <a:prstGeom prst="rect">
            <a:avLst/>
          </a:prstGeom>
        </p:spPr>
      </p:pic>
    </p:spTree>
    <p:extLst>
      <p:ext uri="{BB962C8B-B14F-4D97-AF65-F5344CB8AC3E}">
        <p14:creationId xmlns:p14="http://schemas.microsoft.com/office/powerpoint/2010/main" val="2955646721"/>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107642"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Objetos</a:t>
            </a:r>
            <a:r>
              <a:rPr lang="en" sz="1800" b="0" i="0" u="none" strike="noStrike" cap="none" baseline="0">
                <a:solidFill>
                  <a:srgbClr val="F37037"/>
                </a:solidFill>
                <a:latin typeface="Arial"/>
                <a:ea typeface="Arial"/>
                <a:cs typeface="Arial"/>
                <a:sym typeface="Arial"/>
              </a:rPr>
              <a:t> </a:t>
            </a:r>
          </a:p>
        </p:txBody>
      </p:sp>
      <p:cxnSp>
        <p:nvCxnSpPr>
          <p:cNvPr id="160" name="Shape 160"/>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163" name="Shape 163"/>
          <p:cNvSpPr txBox="1"/>
          <p:nvPr/>
        </p:nvSpPr>
        <p:spPr>
          <a:xfrm>
            <a:off x="175200" y="822200"/>
            <a:ext cx="5402399" cy="2048399"/>
          </a:xfrm>
          <a:prstGeom prst="rect">
            <a:avLst/>
          </a:prstGeom>
          <a:noFill/>
          <a:ln>
            <a:noFill/>
          </a:ln>
        </p:spPr>
        <p:txBody>
          <a:bodyPr lIns="91425" tIns="91425" rIns="91425" bIns="91425" anchor="t" anchorCtr="0">
            <a:noAutofit/>
          </a:bodyPr>
          <a:lstStyle/>
          <a:p>
            <a:pPr rtl="0">
              <a:spcBef>
                <a:spcPts val="0"/>
              </a:spcBef>
              <a:buNone/>
            </a:pPr>
            <a:r>
              <a:rPr lang="en" dirty="0"/>
              <a:t>Ejemplo: Una Persona. </a:t>
            </a:r>
          </a:p>
          <a:p>
            <a:pPr rtl="0">
              <a:spcBef>
                <a:spcPts val="0"/>
              </a:spcBef>
              <a:buNone/>
            </a:pPr>
            <a:endParaRPr dirty="0"/>
          </a:p>
          <a:p>
            <a:pPr rtl="0">
              <a:spcBef>
                <a:spcPts val="0"/>
              </a:spcBef>
              <a:buNone/>
            </a:pPr>
            <a:r>
              <a:rPr lang="en" b="1" i="1" dirty="0"/>
              <a:t>Atributos/caracteristicas</a:t>
            </a:r>
            <a:r>
              <a:rPr lang="en" dirty="0"/>
              <a:t>: Aquellas que lo describen: nombre, edad, fecha de nacimiento, religion. </a:t>
            </a:r>
          </a:p>
          <a:p>
            <a:pPr rtl="0">
              <a:spcBef>
                <a:spcPts val="0"/>
              </a:spcBef>
              <a:buNone/>
            </a:pPr>
            <a:endParaRPr dirty="0"/>
          </a:p>
          <a:p>
            <a:pPr>
              <a:spcBef>
                <a:spcPts val="0"/>
              </a:spcBef>
              <a:buNone/>
            </a:pPr>
            <a:r>
              <a:rPr lang="en" b="1" i="1" dirty="0"/>
              <a:t>Comportamiento</a:t>
            </a:r>
            <a:r>
              <a:rPr lang="en" dirty="0"/>
              <a:t>: Aquellas cosas que puede hacer: caminar, llorar, comer, trabajar.</a:t>
            </a:r>
          </a:p>
        </p:txBody>
      </p:sp>
      <p:pic>
        <p:nvPicPr>
          <p:cNvPr id="164" name="Shape 164"/>
          <p:cNvPicPr preferRelativeResize="0"/>
          <p:nvPr/>
        </p:nvPicPr>
        <p:blipFill>
          <a:blip r:embed="rId3">
            <a:alphaModFix/>
          </a:blip>
          <a:stretch>
            <a:fillRect/>
          </a:stretch>
        </p:blipFill>
        <p:spPr>
          <a:xfrm>
            <a:off x="5604001" y="879924"/>
            <a:ext cx="3028550" cy="3543250"/>
          </a:xfrm>
          <a:prstGeom prst="rect">
            <a:avLst/>
          </a:prstGeom>
          <a:noFill/>
          <a:ln>
            <a:noFill/>
          </a:ln>
        </p:spPr>
      </p:pic>
      <p:pic>
        <p:nvPicPr>
          <p:cNvPr id="165" name="Shape 165"/>
          <p:cNvPicPr preferRelativeResize="0"/>
          <p:nvPr/>
        </p:nvPicPr>
        <p:blipFill>
          <a:blip r:embed="rId4">
            <a:alphaModFix/>
          </a:blip>
          <a:stretch>
            <a:fillRect/>
          </a:stretch>
        </p:blipFill>
        <p:spPr>
          <a:xfrm>
            <a:off x="451200" y="2798275"/>
            <a:ext cx="2661649" cy="1771200"/>
          </a:xfrm>
          <a:prstGeom prst="rect">
            <a:avLst/>
          </a:prstGeom>
          <a:noFill/>
          <a:ln>
            <a:noFill/>
          </a:ln>
        </p:spPr>
      </p:pic>
      <p:pic>
        <p:nvPicPr>
          <p:cNvPr id="3" name="Picture 2"/>
          <p:cNvPicPr>
            <a:picLocks noChangeAspect="1"/>
          </p:cNvPicPr>
          <p:nvPr/>
        </p:nvPicPr>
        <p:blipFill>
          <a:blip r:embed="rId5"/>
          <a:stretch>
            <a:fillRect/>
          </a:stretch>
        </p:blipFill>
        <p:spPr>
          <a:xfrm>
            <a:off x="6619875" y="4667250"/>
            <a:ext cx="2524125" cy="476250"/>
          </a:xfrm>
          <a:prstGeom prst="rect">
            <a:avLst/>
          </a:prstGeom>
        </p:spPr>
      </p:pic>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107642"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Clases</a:t>
            </a:r>
          </a:p>
        </p:txBody>
      </p:sp>
      <p:cxnSp>
        <p:nvCxnSpPr>
          <p:cNvPr id="225" name="Shape 225"/>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228" name="Shape 228"/>
          <p:cNvSpPr txBox="1"/>
          <p:nvPr/>
        </p:nvSpPr>
        <p:spPr>
          <a:xfrm>
            <a:off x="287900" y="1395600"/>
            <a:ext cx="7923600" cy="2250899"/>
          </a:xfrm>
          <a:prstGeom prst="rect">
            <a:avLst/>
          </a:prstGeom>
          <a:noFill/>
          <a:ln>
            <a:noFill/>
          </a:ln>
        </p:spPr>
        <p:txBody>
          <a:bodyPr lIns="91425" tIns="91425" rIns="91425" bIns="91425" anchor="ctr" anchorCtr="0">
            <a:noAutofit/>
          </a:bodyPr>
          <a:lstStyle/>
          <a:p>
            <a:pPr lvl="0" algn="just" rtl="0">
              <a:lnSpc>
                <a:spcPct val="115000"/>
              </a:lnSpc>
              <a:spcBef>
                <a:spcPts val="0"/>
              </a:spcBef>
              <a:buNone/>
            </a:pPr>
            <a:r>
              <a:rPr lang="en" dirty="0">
                <a:solidFill>
                  <a:schemeClr val="dk1"/>
                </a:solidFill>
              </a:rPr>
              <a:t>Una clase es un </a:t>
            </a:r>
            <a:r>
              <a:rPr lang="en" b="1" dirty="0">
                <a:solidFill>
                  <a:schemeClr val="dk1"/>
                </a:solidFill>
              </a:rPr>
              <a:t>molde o prototipo </a:t>
            </a:r>
            <a:r>
              <a:rPr lang="en" dirty="0">
                <a:solidFill>
                  <a:schemeClr val="dk1"/>
                </a:solidFill>
              </a:rPr>
              <a:t>que define un tipo de objeto determinado. Una clase define los atributos y métodos que va a poseer un objeto.</a:t>
            </a:r>
          </a:p>
          <a:p>
            <a:pPr lvl="0" algn="just" rtl="0">
              <a:lnSpc>
                <a:spcPct val="115000"/>
              </a:lnSpc>
              <a:spcBef>
                <a:spcPts val="0"/>
              </a:spcBef>
              <a:buNone/>
            </a:pPr>
            <a:endParaRPr dirty="0">
              <a:solidFill>
                <a:schemeClr val="dk1"/>
              </a:solidFill>
            </a:endParaRPr>
          </a:p>
          <a:p>
            <a:pPr lvl="0" algn="just" rtl="0">
              <a:lnSpc>
                <a:spcPct val="115000"/>
              </a:lnSpc>
              <a:spcBef>
                <a:spcPts val="0"/>
              </a:spcBef>
              <a:buNone/>
            </a:pPr>
            <a:r>
              <a:rPr lang="en" dirty="0">
                <a:solidFill>
                  <a:schemeClr val="dk1"/>
                </a:solidFill>
              </a:rPr>
              <a:t>La clase la vamos a utilizar para definir la estructura de un objeto, es decir, estado (atributos) y comportamiento (métodos).</a:t>
            </a:r>
          </a:p>
          <a:p>
            <a:pPr lvl="0" algn="just" rtl="0">
              <a:lnSpc>
                <a:spcPct val="115000"/>
              </a:lnSpc>
              <a:spcBef>
                <a:spcPts val="0"/>
              </a:spcBef>
              <a:buNone/>
            </a:pPr>
            <a:endParaRPr dirty="0">
              <a:solidFill>
                <a:schemeClr val="dk1"/>
              </a:solidFill>
            </a:endParaRPr>
          </a:p>
          <a:p>
            <a:pPr lvl="0" algn="just" rtl="0">
              <a:lnSpc>
                <a:spcPct val="115000"/>
              </a:lnSpc>
              <a:spcBef>
                <a:spcPts val="0"/>
              </a:spcBef>
              <a:buNone/>
            </a:pPr>
            <a:r>
              <a:rPr lang="en" dirty="0">
                <a:solidFill>
                  <a:schemeClr val="dk1"/>
                </a:solidFill>
              </a:rPr>
              <a:t>Una vez implementada una clase podremos realizar </a:t>
            </a:r>
            <a:r>
              <a:rPr lang="en" b="1" dirty="0">
                <a:solidFill>
                  <a:schemeClr val="dk1"/>
                </a:solidFill>
              </a:rPr>
              <a:t>instancias </a:t>
            </a:r>
            <a:r>
              <a:rPr lang="en" dirty="0">
                <a:solidFill>
                  <a:schemeClr val="dk1"/>
                </a:solidFill>
              </a:rPr>
              <a:t>de la misma para crear objetos que pertenezcan a esa clase.</a:t>
            </a:r>
          </a:p>
          <a:p>
            <a:pPr lvl="0" algn="just" rtl="0">
              <a:lnSpc>
                <a:spcPct val="115000"/>
              </a:lnSpc>
              <a:spcBef>
                <a:spcPts val="0"/>
              </a:spcBef>
              <a:buNone/>
            </a:pPr>
            <a:endParaRPr dirty="0">
              <a:solidFill>
                <a:schemeClr val="dk1"/>
              </a:solidFill>
            </a:endParaRPr>
          </a:p>
          <a:p>
            <a:pPr lvl="0" rtl="0">
              <a:lnSpc>
                <a:spcPct val="115000"/>
              </a:lnSpc>
              <a:spcBef>
                <a:spcPts val="0"/>
              </a:spcBef>
              <a:buNone/>
            </a:pPr>
            <a:r>
              <a:rPr lang="en" dirty="0">
                <a:solidFill>
                  <a:schemeClr val="dk1"/>
                </a:solidFill>
              </a:rPr>
              <a:t>Ejemplo. Lula Da Silva, Pepe Mujica , Bill Clinton, pertenecen a la clase </a:t>
            </a:r>
            <a:r>
              <a:rPr lang="en" b="1" dirty="0">
                <a:solidFill>
                  <a:schemeClr val="dk1"/>
                </a:solidFill>
              </a:rPr>
              <a:t>“Ex presidentes de América”</a:t>
            </a:r>
          </a:p>
          <a:p>
            <a:pPr lvl="0" algn="just" rtl="0">
              <a:lnSpc>
                <a:spcPct val="115000"/>
              </a:lnSpc>
              <a:spcBef>
                <a:spcPts val="0"/>
              </a:spcBef>
              <a:buNone/>
            </a:pPr>
            <a:endParaRPr dirty="0">
              <a:solidFill>
                <a:schemeClr val="dk1"/>
              </a:solidFill>
            </a:endParaRPr>
          </a:p>
        </p:txBody>
      </p:sp>
      <p:sp>
        <p:nvSpPr>
          <p:cNvPr id="229" name="Shape 229"/>
          <p:cNvSpPr/>
          <p:nvPr/>
        </p:nvSpPr>
        <p:spPr>
          <a:xfrm>
            <a:off x="3778375" y="3662275"/>
            <a:ext cx="4423200" cy="911700"/>
          </a:xfrm>
          <a:prstGeom prst="roundRect">
            <a:avLst>
              <a:gd name="adj" fmla="val 16667"/>
            </a:avLst>
          </a:prstGeom>
          <a:solidFill>
            <a:srgbClr val="38761D"/>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0"/>
              </a:spcBef>
              <a:buClr>
                <a:schemeClr val="dk1"/>
              </a:buClr>
              <a:buFont typeface="Arial"/>
              <a:buNone/>
            </a:pPr>
            <a:r>
              <a:rPr lang="en">
                <a:solidFill>
                  <a:schemeClr val="dk1"/>
                </a:solidFill>
                <a:latin typeface="Cambria"/>
                <a:ea typeface="Cambria"/>
                <a:cs typeface="Cambria"/>
                <a:sym typeface="Cambria"/>
              </a:rPr>
              <a:t>Por consiguiente, los </a:t>
            </a:r>
            <a:r>
              <a:rPr lang="en" b="1">
                <a:solidFill>
                  <a:schemeClr val="dk1"/>
                </a:solidFill>
                <a:latin typeface="Cambria"/>
                <a:ea typeface="Cambria"/>
                <a:cs typeface="Cambria"/>
                <a:sym typeface="Cambria"/>
              </a:rPr>
              <a:t>objetos</a:t>
            </a:r>
            <a:r>
              <a:rPr lang="en">
                <a:solidFill>
                  <a:schemeClr val="dk1"/>
                </a:solidFill>
                <a:latin typeface="Cambria"/>
                <a:ea typeface="Cambria"/>
                <a:cs typeface="Cambria"/>
                <a:sym typeface="Cambria"/>
              </a:rPr>
              <a:t> no son mas que </a:t>
            </a:r>
            <a:r>
              <a:rPr lang="en" b="1">
                <a:solidFill>
                  <a:schemeClr val="dk1"/>
                </a:solidFill>
                <a:latin typeface="Cambria"/>
                <a:ea typeface="Cambria"/>
                <a:cs typeface="Cambria"/>
                <a:sym typeface="Cambria"/>
              </a:rPr>
              <a:t>instancias</a:t>
            </a:r>
            <a:r>
              <a:rPr lang="en">
                <a:solidFill>
                  <a:schemeClr val="dk1"/>
                </a:solidFill>
                <a:latin typeface="Cambria"/>
                <a:ea typeface="Cambria"/>
                <a:cs typeface="Cambria"/>
                <a:sym typeface="Cambria"/>
              </a:rPr>
              <a:t> de una clase. Una </a:t>
            </a:r>
            <a:r>
              <a:rPr lang="en" b="1">
                <a:solidFill>
                  <a:schemeClr val="dk1"/>
                </a:solidFill>
                <a:latin typeface="Cambria"/>
                <a:ea typeface="Cambria"/>
                <a:cs typeface="Cambria"/>
                <a:sym typeface="Cambria"/>
              </a:rPr>
              <a:t>instancia</a:t>
            </a:r>
            <a:r>
              <a:rPr lang="en">
                <a:solidFill>
                  <a:schemeClr val="dk1"/>
                </a:solidFill>
                <a:latin typeface="Cambria"/>
                <a:ea typeface="Cambria"/>
                <a:cs typeface="Cambria"/>
                <a:sym typeface="Cambria"/>
              </a:rPr>
              <a:t> es una variable de tipo </a:t>
            </a:r>
            <a:r>
              <a:rPr lang="en" b="1">
                <a:solidFill>
                  <a:schemeClr val="dk1"/>
                </a:solidFill>
                <a:latin typeface="Cambria"/>
                <a:ea typeface="Cambria"/>
                <a:cs typeface="Cambria"/>
                <a:sym typeface="Cambria"/>
              </a:rPr>
              <a:t>objeto</a:t>
            </a:r>
            <a:r>
              <a:rPr lang="en">
                <a:solidFill>
                  <a:schemeClr val="dk1"/>
                </a:solidFill>
                <a:latin typeface="Cambria"/>
                <a:ea typeface="Cambria"/>
                <a:cs typeface="Cambria"/>
                <a:sym typeface="Cambria"/>
              </a:rPr>
              <a:t>.</a:t>
            </a:r>
            <a:r>
              <a:rPr lang="en" sz="1800">
                <a:solidFill>
                  <a:schemeClr val="dk1"/>
                </a:solidFill>
                <a:latin typeface="Cambria"/>
                <a:ea typeface="Cambria"/>
                <a:cs typeface="Cambria"/>
                <a:sym typeface="Cambria"/>
              </a:rPr>
              <a:t> </a:t>
            </a:r>
          </a:p>
        </p:txBody>
      </p:sp>
      <p:pic>
        <p:nvPicPr>
          <p:cNvPr id="3" name="Picture 2"/>
          <p:cNvPicPr>
            <a:picLocks noChangeAspect="1"/>
          </p:cNvPicPr>
          <p:nvPr/>
        </p:nvPicPr>
        <p:blipFill>
          <a:blip r:embed="rId3"/>
          <a:stretch>
            <a:fillRect/>
          </a:stretch>
        </p:blipFill>
        <p:spPr>
          <a:xfrm>
            <a:off x="6619875" y="4667250"/>
            <a:ext cx="2524125" cy="476250"/>
          </a:xfrm>
          <a:prstGeom prst="rect">
            <a:avLst/>
          </a:prstGeom>
        </p:spPr>
      </p:pic>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s-ES" dirty="0" smtClean="0"/>
              <a:t>Como crear clases en </a:t>
            </a:r>
            <a:r>
              <a:rPr lang="es-ES" dirty="0"/>
              <a:t>C</a:t>
            </a:r>
            <a:r>
              <a:rPr lang="es-ES" dirty="0" smtClean="0"/>
              <a:t>#</a:t>
            </a:r>
            <a:endParaRPr lang="en-US" dirty="0"/>
          </a:p>
        </p:txBody>
      </p:sp>
      <p:pic>
        <p:nvPicPr>
          <p:cNvPr id="9" name="Picture 8"/>
          <p:cNvPicPr>
            <a:picLocks noChangeAspect="1"/>
          </p:cNvPicPr>
          <p:nvPr/>
        </p:nvPicPr>
        <p:blipFill>
          <a:blip r:embed="rId2"/>
          <a:stretch>
            <a:fillRect/>
          </a:stretch>
        </p:blipFill>
        <p:spPr>
          <a:xfrm>
            <a:off x="1029519" y="881016"/>
            <a:ext cx="7165444" cy="3741712"/>
          </a:xfrm>
          <a:prstGeom prst="rect">
            <a:avLst/>
          </a:prstGeom>
        </p:spPr>
      </p:pic>
      <p:pic>
        <p:nvPicPr>
          <p:cNvPr id="10" name="Picture 9"/>
          <p:cNvPicPr>
            <a:picLocks noChangeAspect="1"/>
          </p:cNvPicPr>
          <p:nvPr/>
        </p:nvPicPr>
        <p:blipFill>
          <a:blip r:embed="rId3"/>
          <a:stretch>
            <a:fillRect/>
          </a:stretch>
        </p:blipFill>
        <p:spPr>
          <a:xfrm>
            <a:off x="5024004" y="4690790"/>
            <a:ext cx="4000500" cy="447675"/>
          </a:xfrm>
          <a:prstGeom prst="rect">
            <a:avLst/>
          </a:prstGeom>
        </p:spPr>
      </p:pic>
    </p:spTree>
    <p:extLst>
      <p:ext uri="{BB962C8B-B14F-4D97-AF65-F5344CB8AC3E}">
        <p14:creationId xmlns:p14="http://schemas.microsoft.com/office/powerpoint/2010/main" val="60948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s-ES" dirty="0" smtClean="0"/>
              <a:t>Asignarle un nombre …</a:t>
            </a:r>
            <a:endParaRPr lang="en-US" dirty="0"/>
          </a:p>
        </p:txBody>
      </p:sp>
      <p:pic>
        <p:nvPicPr>
          <p:cNvPr id="7" name="Picture 6"/>
          <p:cNvPicPr>
            <a:picLocks noChangeAspect="1"/>
          </p:cNvPicPr>
          <p:nvPr/>
        </p:nvPicPr>
        <p:blipFill>
          <a:blip r:embed="rId2"/>
          <a:stretch>
            <a:fillRect/>
          </a:stretch>
        </p:blipFill>
        <p:spPr>
          <a:xfrm>
            <a:off x="2919599" y="990600"/>
            <a:ext cx="4789217" cy="3337167"/>
          </a:xfrm>
          <a:prstGeom prst="rect">
            <a:avLst/>
          </a:prstGeom>
        </p:spPr>
      </p:pic>
      <p:pic>
        <p:nvPicPr>
          <p:cNvPr id="8" name="Picture 7"/>
          <p:cNvPicPr>
            <a:picLocks noChangeAspect="1"/>
          </p:cNvPicPr>
          <p:nvPr/>
        </p:nvPicPr>
        <p:blipFill>
          <a:blip r:embed="rId3"/>
          <a:stretch>
            <a:fillRect/>
          </a:stretch>
        </p:blipFill>
        <p:spPr>
          <a:xfrm>
            <a:off x="5143500" y="4695825"/>
            <a:ext cx="4000500" cy="447675"/>
          </a:xfrm>
          <a:prstGeom prst="rect">
            <a:avLst/>
          </a:prstGeom>
        </p:spPr>
      </p:pic>
    </p:spTree>
    <p:extLst>
      <p:ext uri="{BB962C8B-B14F-4D97-AF65-F5344CB8AC3E}">
        <p14:creationId xmlns:p14="http://schemas.microsoft.com/office/powerpoint/2010/main" val="1246595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s-ES" dirty="0" smtClean="0"/>
              <a:t>La clase ya creada!</a:t>
            </a:r>
            <a:endParaRPr lang="en-US" dirty="0"/>
          </a:p>
        </p:txBody>
      </p:sp>
      <p:pic>
        <p:nvPicPr>
          <p:cNvPr id="7" name="Picture 6"/>
          <p:cNvPicPr>
            <a:picLocks noChangeAspect="1"/>
          </p:cNvPicPr>
          <p:nvPr/>
        </p:nvPicPr>
        <p:blipFill>
          <a:blip r:embed="rId2"/>
          <a:stretch>
            <a:fillRect/>
          </a:stretch>
        </p:blipFill>
        <p:spPr>
          <a:xfrm>
            <a:off x="614380" y="1172916"/>
            <a:ext cx="7242969" cy="2933478"/>
          </a:xfrm>
          <a:prstGeom prst="rect">
            <a:avLst/>
          </a:prstGeom>
        </p:spPr>
      </p:pic>
      <p:pic>
        <p:nvPicPr>
          <p:cNvPr id="8" name="Picture 7"/>
          <p:cNvPicPr>
            <a:picLocks noChangeAspect="1"/>
          </p:cNvPicPr>
          <p:nvPr/>
        </p:nvPicPr>
        <p:blipFill>
          <a:blip r:embed="rId3"/>
          <a:stretch>
            <a:fillRect/>
          </a:stretch>
        </p:blipFill>
        <p:spPr>
          <a:xfrm>
            <a:off x="5143500" y="4662849"/>
            <a:ext cx="4000500" cy="447675"/>
          </a:xfrm>
          <a:prstGeom prst="rect">
            <a:avLst/>
          </a:prstGeom>
        </p:spPr>
      </p:pic>
    </p:spTree>
    <p:extLst>
      <p:ext uri="{BB962C8B-B14F-4D97-AF65-F5344CB8AC3E}">
        <p14:creationId xmlns:p14="http://schemas.microsoft.com/office/powerpoint/2010/main" val="1260034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107642"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Clases</a:t>
            </a:r>
          </a:p>
        </p:txBody>
      </p:sp>
      <p:cxnSp>
        <p:nvCxnSpPr>
          <p:cNvPr id="225" name="Shape 225"/>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3" name="Rectangle 2"/>
          <p:cNvSpPr/>
          <p:nvPr/>
        </p:nvSpPr>
        <p:spPr>
          <a:xfrm>
            <a:off x="819149" y="1114092"/>
            <a:ext cx="6822142" cy="340093"/>
          </a:xfrm>
          <a:prstGeom prst="rect">
            <a:avLst/>
          </a:prstGeom>
        </p:spPr>
        <p:txBody>
          <a:bodyPr wrap="square">
            <a:spAutoFit/>
          </a:bodyPr>
          <a:lstStyle/>
          <a:p>
            <a:pPr lvl="0" algn="just">
              <a:lnSpc>
                <a:spcPct val="115000"/>
              </a:lnSpc>
            </a:pPr>
            <a:r>
              <a:rPr lang="en" dirty="0" smtClean="0">
                <a:solidFill>
                  <a:schemeClr val="dk1"/>
                </a:solidFill>
              </a:rPr>
              <a:t>Las clases tienen un nombre, atributos y comportamientos. </a:t>
            </a:r>
            <a:endParaRPr lang="en" dirty="0">
              <a:solidFill>
                <a:schemeClr val="dk1"/>
              </a:solidFill>
            </a:endParaRPr>
          </a:p>
        </p:txBody>
      </p:sp>
      <p:pic>
        <p:nvPicPr>
          <p:cNvPr id="4" name="Picture 3"/>
          <p:cNvPicPr>
            <a:picLocks noChangeAspect="1"/>
          </p:cNvPicPr>
          <p:nvPr/>
        </p:nvPicPr>
        <p:blipFill>
          <a:blip r:embed="rId3"/>
          <a:stretch>
            <a:fillRect/>
          </a:stretch>
        </p:blipFill>
        <p:spPr>
          <a:xfrm>
            <a:off x="3009900" y="1701945"/>
            <a:ext cx="3390900" cy="2438400"/>
          </a:xfrm>
          <a:prstGeom prst="rect">
            <a:avLst/>
          </a:prstGeom>
        </p:spPr>
      </p:pic>
      <p:pic>
        <p:nvPicPr>
          <p:cNvPr id="5" name="Picture 4"/>
          <p:cNvPicPr>
            <a:picLocks noChangeAspect="1"/>
          </p:cNvPicPr>
          <p:nvPr/>
        </p:nvPicPr>
        <p:blipFill>
          <a:blip r:embed="rId4"/>
          <a:stretch>
            <a:fillRect/>
          </a:stretch>
        </p:blipFill>
        <p:spPr>
          <a:xfrm>
            <a:off x="6619875" y="4667250"/>
            <a:ext cx="2524125" cy="476250"/>
          </a:xfrm>
          <a:prstGeom prst="rect">
            <a:avLst/>
          </a:prstGeom>
        </p:spPr>
      </p:pic>
    </p:spTree>
    <p:extLst>
      <p:ext uri="{BB962C8B-B14F-4D97-AF65-F5344CB8AC3E}">
        <p14:creationId xmlns:p14="http://schemas.microsoft.com/office/powerpoint/2010/main" val="871654087"/>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GlobalLogic PPT">
      <a:dk1>
        <a:srgbClr val="000000"/>
      </a:dk1>
      <a:lt1>
        <a:srgbClr val="FFFFFF"/>
      </a:lt1>
      <a:dk2>
        <a:srgbClr val="6D6E71"/>
      </a:dk2>
      <a:lt2>
        <a:srgbClr val="6D6E71"/>
      </a:lt2>
      <a:accent1>
        <a:srgbClr val="6D6E71"/>
      </a:accent1>
      <a:accent2>
        <a:srgbClr val="E6E7E8"/>
      </a:accent2>
      <a:accent3>
        <a:srgbClr val="E6E7E8"/>
      </a:accent3>
      <a:accent4>
        <a:srgbClr val="E6E7E8"/>
      </a:accent4>
      <a:accent5>
        <a:srgbClr val="F37037"/>
      </a:accent5>
      <a:accent6>
        <a:srgbClr val="F3703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GlobalLogic PPT">
      <a:dk1>
        <a:srgbClr val="000000"/>
      </a:dk1>
      <a:lt1>
        <a:srgbClr val="FFFFFF"/>
      </a:lt1>
      <a:dk2>
        <a:srgbClr val="6D6E71"/>
      </a:dk2>
      <a:lt2>
        <a:srgbClr val="6D6E71"/>
      </a:lt2>
      <a:accent1>
        <a:srgbClr val="6D6E71"/>
      </a:accent1>
      <a:accent2>
        <a:srgbClr val="E6E7E8"/>
      </a:accent2>
      <a:accent3>
        <a:srgbClr val="E6E7E8"/>
      </a:accent3>
      <a:accent4>
        <a:srgbClr val="E6E7E8"/>
      </a:accent4>
      <a:accent5>
        <a:srgbClr val="F37037"/>
      </a:accent5>
      <a:accent6>
        <a:srgbClr val="F3703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2884</TotalTime>
  <Words>2242</Words>
  <Application>Microsoft Office PowerPoint</Application>
  <PresentationFormat>On-screen Show (16:9)</PresentationFormat>
  <Paragraphs>194</Paragraphs>
  <Slides>35</Slides>
  <Notes>31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35</vt:i4>
      </vt:variant>
    </vt:vector>
  </HeadingPairs>
  <TitlesOfParts>
    <vt:vector size="42" baseType="lpstr">
      <vt:lpstr>Arial</vt:lpstr>
      <vt:lpstr>Calibri</vt:lpstr>
      <vt:lpstr>Cambria</vt:lpstr>
      <vt:lpstr>Merriweather</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Como crear clases en C#</vt:lpstr>
      <vt:lpstr>Asignarle un nombre …</vt:lpstr>
      <vt:lpstr>La clase ya creada!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Para practicar…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Scanio</dc:creator>
  <cp:lastModifiedBy>Jonathan Scanio</cp:lastModifiedBy>
  <cp:revision>67</cp:revision>
  <dcterms:modified xsi:type="dcterms:W3CDTF">2019-06-25T17:45:38Z</dcterms:modified>
</cp:coreProperties>
</file>