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4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9063-678B-E748-A5AF-17ABF0037239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C3B92-9553-1D49-95D1-2703B93AD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0005" y="462579"/>
            <a:ext cx="103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9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Stelman</dc:creator>
  <cp:lastModifiedBy>Jonathan Stelman</cp:lastModifiedBy>
  <cp:revision>2</cp:revision>
  <dcterms:created xsi:type="dcterms:W3CDTF">2017-04-30T14:51:53Z</dcterms:created>
  <dcterms:modified xsi:type="dcterms:W3CDTF">2017-04-30T15:08:14Z</dcterms:modified>
</cp:coreProperties>
</file>