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4"/>
    <p:restoredTop sz="94613"/>
  </p:normalViewPr>
  <p:slideViewPr>
    <p:cSldViewPr snapToGrid="0" snapToObjects="1">
      <p:cViewPr>
        <p:scale>
          <a:sx n="75" d="100"/>
          <a:sy n="75" d="100"/>
        </p:scale>
        <p:origin x="41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74D880-71CC-E54F-BA75-5EF85C9832A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F18786-D7BA-6D44-BCF8-06071755D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Jon/Google%20Drive/Classes-TC/2016.2%20Spring%20Term/Theory%20and%20Programming%20of%20Interactive%20Media/SustainableBeekeeping/index.html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Sustainable Beekeeping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Designed by</a:t>
            </a:r>
          </a:p>
          <a:p>
            <a:r>
              <a:rPr lang="en-US" dirty="0" smtClean="0"/>
              <a:t>Jonathan Stelman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2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Many </a:t>
            </a:r>
            <a:r>
              <a:rPr lang="en-US" dirty="0"/>
              <a:t>get into beekeeping as a hobby. They enjoy working outside, producing honey, sharing their product with others, experimenting to see how to increase their </a:t>
            </a:r>
            <a:r>
              <a:rPr lang="en-US" dirty="0" smtClean="0"/>
              <a:t>yields.</a:t>
            </a:r>
          </a:p>
          <a:p>
            <a:r>
              <a:rPr lang="en-US" dirty="0" smtClean="0"/>
              <a:t>- </a:t>
            </a:r>
            <a:r>
              <a:rPr lang="en-US" dirty="0"/>
              <a:t>By their third year, most new beekeepers have lost a lot of bees. The queen dies, and the colony collapses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At this point, many get frustrated, and most beekeepers don’t last more than three years as a result</a:t>
            </a:r>
          </a:p>
        </p:txBody>
      </p:sp>
    </p:spTree>
    <p:extLst>
      <p:ext uri="{BB962C8B-B14F-4D97-AF65-F5344CB8AC3E}">
        <p14:creationId xmlns:p14="http://schemas.microsoft.com/office/powerpoint/2010/main" val="2582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support </a:t>
            </a:r>
            <a:r>
              <a:rPr lang="en-US" dirty="0" smtClean="0"/>
              <a:t>struggling beekeepers by </a:t>
            </a:r>
            <a:r>
              <a:rPr lang="en-US" dirty="0"/>
              <a:t>offering helpful suggestions and insights that will help </a:t>
            </a:r>
            <a:r>
              <a:rPr lang="en-US" dirty="0" smtClean="0"/>
              <a:t>them to develop sustainable colonies of bees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Beekeepers from around the world. They</a:t>
            </a:r>
            <a:r>
              <a:rPr lang="en-US" dirty="0" smtClean="0"/>
              <a:t>...</a:t>
            </a:r>
          </a:p>
          <a:p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intermediate to advanced in beekeeping </a:t>
            </a:r>
            <a:r>
              <a:rPr lang="en-US" dirty="0" smtClean="0"/>
              <a:t>experience.</a:t>
            </a:r>
          </a:p>
          <a:p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been in beekeeping more than 3 </a:t>
            </a:r>
            <a:r>
              <a:rPr lang="en-US" dirty="0" smtClean="0"/>
              <a:t>years.</a:t>
            </a:r>
          </a:p>
          <a:p>
            <a:r>
              <a:rPr lang="en-US" dirty="0" smtClean="0"/>
              <a:t>Know </a:t>
            </a:r>
            <a:r>
              <a:rPr lang="en-US" dirty="0"/>
              <a:t>the challenges, and have struggled to keep a hive three </a:t>
            </a:r>
            <a:r>
              <a:rPr lang="en-US" dirty="0" smtClean="0"/>
              <a:t>years.</a:t>
            </a:r>
          </a:p>
          <a:p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seeing things that aren’t working, but don't know how to find approaches that will </a:t>
            </a:r>
            <a:r>
              <a:rPr lang="en-US" dirty="0" smtClean="0"/>
              <a:t>work.</a:t>
            </a:r>
          </a:p>
          <a:p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to invest more time into the process to ensure their hobby will last for a long time.</a:t>
            </a:r>
          </a:p>
        </p:txBody>
      </p:sp>
    </p:spTree>
    <p:extLst>
      <p:ext uri="{BB962C8B-B14F-4D97-AF65-F5344CB8AC3E}">
        <p14:creationId xmlns:p14="http://schemas.microsoft.com/office/powerpoint/2010/main" val="7806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Blog (maybe twice weekly</a:t>
            </a:r>
            <a:r>
              <a:rPr lang="en-US" dirty="0" smtClean="0"/>
              <a:t>?)</a:t>
            </a:r>
          </a:p>
          <a:p>
            <a:r>
              <a:rPr lang="en-US" dirty="0" smtClean="0"/>
              <a:t>- </a:t>
            </a:r>
            <a:r>
              <a:rPr lang="en-US" dirty="0"/>
              <a:t>Embedded YouTube </a:t>
            </a:r>
            <a:r>
              <a:rPr lang="en-US" dirty="0" smtClean="0"/>
              <a:t>videos</a:t>
            </a:r>
          </a:p>
          <a:p>
            <a:r>
              <a:rPr lang="en-US" dirty="0" smtClean="0"/>
              <a:t>- Articles</a:t>
            </a:r>
          </a:p>
          <a:p>
            <a:r>
              <a:rPr lang="en-US" dirty="0" smtClean="0"/>
              <a:t>- Interactive Calendar for Queen Rearing</a:t>
            </a:r>
          </a:p>
          <a:p>
            <a:r>
              <a:rPr lang="en-US" dirty="0" smtClean="0"/>
              <a:t>- Many ways for visitors to engage with the client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Social Media Sites</a:t>
            </a:r>
          </a:p>
          <a:p>
            <a:pPr lvl="1"/>
            <a:r>
              <a:rPr lang="en-US" dirty="0" smtClean="0"/>
              <a:t>Schedule of Live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Informal and </a:t>
            </a:r>
            <a:r>
              <a:rPr lang="en-US" dirty="0" smtClean="0"/>
              <a:t>personal</a:t>
            </a:r>
          </a:p>
          <a:p>
            <a:r>
              <a:rPr lang="en-US" dirty="0" smtClean="0"/>
              <a:t>- </a:t>
            </a:r>
            <a:r>
              <a:rPr lang="en-US" dirty="0"/>
              <a:t>The client wants to share the narrative of how he got started, and how he persevered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Explains his discoveries as a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- </a:t>
            </a:r>
            <a:r>
              <a:rPr lang="en-US" dirty="0"/>
              <a:t>Share the client's enthusiasm and energy about </a:t>
            </a:r>
            <a:r>
              <a:rPr lang="en-US" dirty="0" smtClean="0"/>
              <a:t>beekeeping</a:t>
            </a:r>
          </a:p>
          <a:p>
            <a:r>
              <a:rPr lang="en-US" dirty="0" smtClean="0"/>
              <a:t>- Fostering</a:t>
            </a:r>
          </a:p>
          <a:p>
            <a:r>
              <a:rPr lang="en-US" dirty="0" smtClean="0"/>
              <a:t>- </a:t>
            </a:r>
            <a:r>
              <a:rPr lang="en-US" dirty="0"/>
              <a:t>Avoid scientific jargon, but still present basic and essential biology</a:t>
            </a:r>
          </a:p>
        </p:txBody>
      </p:sp>
    </p:spTree>
    <p:extLst>
      <p:ext uri="{BB962C8B-B14F-4D97-AF65-F5344CB8AC3E}">
        <p14:creationId xmlns:p14="http://schemas.microsoft.com/office/powerpoint/2010/main" val="18790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4" y="0"/>
            <a:ext cx="1077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276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Sustainable Beekeeping</vt:lpstr>
      <vt:lpstr>Problem Statement</vt:lpstr>
      <vt:lpstr>Purpose</vt:lpstr>
      <vt:lpstr>Users</vt:lpstr>
      <vt:lpstr>Content</vt:lpstr>
      <vt:lpstr>Tone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Beekeeping</dc:title>
  <dc:creator>Jonathan Stelman</dc:creator>
  <cp:lastModifiedBy>Jonathan Stelman</cp:lastModifiedBy>
  <cp:revision>2</cp:revision>
  <dcterms:created xsi:type="dcterms:W3CDTF">2017-05-08T21:20:23Z</dcterms:created>
  <dcterms:modified xsi:type="dcterms:W3CDTF">2017-05-08T21:31:35Z</dcterms:modified>
</cp:coreProperties>
</file>