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BE"/>
    <a:srgbClr val="FFF4E5"/>
    <a:srgbClr val="FF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 snapToGrid="0" snapToObjects="1">
      <p:cViewPr>
        <p:scale>
          <a:sx n="62" d="100"/>
          <a:sy n="62" d="100"/>
        </p:scale>
        <p:origin x="226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9063-678B-E748-A5AF-17ABF003723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005" y="462579"/>
            <a:ext cx="1032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675" y="100013"/>
            <a:ext cx="10372725" cy="6757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94327"/>
              </p:ext>
            </p:extLst>
          </p:nvPr>
        </p:nvGraphicFramePr>
        <p:xfrm>
          <a:off x="1265955" y="146507"/>
          <a:ext cx="9215442" cy="640080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535907"/>
                <a:gridCol w="1535907"/>
                <a:gridCol w="1535907"/>
                <a:gridCol w="1535907"/>
                <a:gridCol w="1535907"/>
                <a:gridCol w="1535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Sustainable Beekeeping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Videos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Articles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Bee Calendar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Honey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65955" y="1095379"/>
            <a:ext cx="6190719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Blog Post 1</a:t>
            </a:r>
          </a:p>
          <a:p>
            <a:endParaRPr lang="en-US" dirty="0" smtClean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Blog Post 2</a:t>
            </a:r>
          </a:p>
          <a:p>
            <a:endParaRPr lang="en-US" dirty="0" smtClean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2624" y="1095379"/>
            <a:ext cx="2468773" cy="28623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Upcoming Events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 1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Date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Location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Website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 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Location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Website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Stelman</dc:creator>
  <cp:lastModifiedBy>Jonathan Stelman</cp:lastModifiedBy>
  <cp:revision>7</cp:revision>
  <dcterms:created xsi:type="dcterms:W3CDTF">2017-04-30T14:51:53Z</dcterms:created>
  <dcterms:modified xsi:type="dcterms:W3CDTF">2017-05-08T03:53:10Z</dcterms:modified>
</cp:coreProperties>
</file>