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B2ACF-3850-4C45-BCFC-4CBD81993917}" type="doc">
      <dgm:prSet loTypeId="urn:microsoft.com/office/officeart/2005/8/layout/hList7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20F76E-D849-454F-9639-0761B4D96B3E}">
      <dgm:prSet phldrT="[Text]"/>
      <dgm:spPr/>
      <dgm:t>
        <a:bodyPr/>
        <a:lstStyle/>
        <a:p>
          <a:r>
            <a:rPr lang="en-US" dirty="0"/>
            <a:t>Raw Data File</a:t>
          </a:r>
        </a:p>
      </dgm:t>
    </dgm:pt>
    <dgm:pt modelId="{053D4E82-7DAD-47B7-9193-A383F99026D6}" type="parTrans" cxnId="{82C33CB2-A4DD-463D-9FA7-0F16BF29B4A4}">
      <dgm:prSet/>
      <dgm:spPr/>
      <dgm:t>
        <a:bodyPr/>
        <a:lstStyle/>
        <a:p>
          <a:endParaRPr lang="en-US"/>
        </a:p>
      </dgm:t>
    </dgm:pt>
    <dgm:pt modelId="{4CC1A07F-1F2F-41F9-A479-65847600AC41}" type="sibTrans" cxnId="{82C33CB2-A4DD-463D-9FA7-0F16BF29B4A4}">
      <dgm:prSet/>
      <dgm:spPr/>
      <dgm:t>
        <a:bodyPr/>
        <a:lstStyle/>
        <a:p>
          <a:endParaRPr lang="en-US"/>
        </a:p>
      </dgm:t>
    </dgm:pt>
    <dgm:pt modelId="{B847E73E-1485-48DF-B3AA-956A35B21BE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37CAE61C-8BCB-4CEF-9AD6-D10CB38661AF}" type="parTrans" cxnId="{434C78E2-A119-40BC-858D-32C34F3CDF24}">
      <dgm:prSet/>
      <dgm:spPr/>
      <dgm:t>
        <a:bodyPr/>
        <a:lstStyle/>
        <a:p>
          <a:endParaRPr lang="en-US"/>
        </a:p>
      </dgm:t>
    </dgm:pt>
    <dgm:pt modelId="{E7DA6EF8-2770-4D74-A7AD-E77DACBC9859}" type="sibTrans" cxnId="{434C78E2-A119-40BC-858D-32C34F3CDF24}">
      <dgm:prSet/>
      <dgm:spPr/>
      <dgm:t>
        <a:bodyPr/>
        <a:lstStyle/>
        <a:p>
          <a:endParaRPr lang="en-US"/>
        </a:p>
      </dgm:t>
    </dgm:pt>
    <dgm:pt modelId="{AA9C836C-F6FE-481F-950E-73618352E513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2C7B308E-352A-48A8-A25A-BB99BF625D63}" type="parTrans" cxnId="{204BB30A-5A0E-4954-85CC-EE53FB5F06DA}">
      <dgm:prSet/>
      <dgm:spPr/>
      <dgm:t>
        <a:bodyPr/>
        <a:lstStyle/>
        <a:p>
          <a:endParaRPr lang="en-US"/>
        </a:p>
      </dgm:t>
    </dgm:pt>
    <dgm:pt modelId="{86A74CE7-D817-4B76-8978-D3613CE2B959}" type="sibTrans" cxnId="{204BB30A-5A0E-4954-85CC-EE53FB5F06DA}">
      <dgm:prSet/>
      <dgm:spPr/>
      <dgm:t>
        <a:bodyPr/>
        <a:lstStyle/>
        <a:p>
          <a:endParaRPr lang="en-US"/>
        </a:p>
      </dgm:t>
    </dgm:pt>
    <dgm:pt modelId="{9E7888B4-D350-4874-B8DF-C9DDDD4527B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99B96152-8F4D-45AF-BA88-4F002B27B2C6}" type="parTrans" cxnId="{FD1B552F-064B-463B-BA70-5E7CEDF2F407}">
      <dgm:prSet/>
      <dgm:spPr/>
      <dgm:t>
        <a:bodyPr/>
        <a:lstStyle/>
        <a:p>
          <a:endParaRPr lang="en-US"/>
        </a:p>
      </dgm:t>
    </dgm:pt>
    <dgm:pt modelId="{5E94BC69-F3B4-4448-B87F-0CE082F33967}" type="sibTrans" cxnId="{FD1B552F-064B-463B-BA70-5E7CEDF2F407}">
      <dgm:prSet/>
      <dgm:spPr/>
      <dgm:t>
        <a:bodyPr/>
        <a:lstStyle/>
        <a:p>
          <a:endParaRPr lang="en-US"/>
        </a:p>
      </dgm:t>
    </dgm:pt>
    <dgm:pt modelId="{5AC3520F-1863-41AA-8C1D-6A22D56CA671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5DA5C8C1-6A46-471A-AF29-56E473A2858B}" type="parTrans" cxnId="{BC39F374-91D0-4F2A-B279-8D8B0FE23FD8}">
      <dgm:prSet/>
      <dgm:spPr/>
      <dgm:t>
        <a:bodyPr/>
        <a:lstStyle/>
        <a:p>
          <a:endParaRPr lang="en-US"/>
        </a:p>
      </dgm:t>
    </dgm:pt>
    <dgm:pt modelId="{D456F23D-08CC-41BB-85F9-BA70C9E3C26F}" type="sibTrans" cxnId="{BC39F374-91D0-4F2A-B279-8D8B0FE23FD8}">
      <dgm:prSet/>
      <dgm:spPr/>
      <dgm:t>
        <a:bodyPr/>
        <a:lstStyle/>
        <a:p>
          <a:endParaRPr lang="en-US"/>
        </a:p>
      </dgm:t>
    </dgm:pt>
    <dgm:pt modelId="{AEFE7A5B-3496-4A06-93D5-4D2E02C5169F}" type="pres">
      <dgm:prSet presAssocID="{854B2ACF-3850-4C45-BCFC-4CBD81993917}" presName="Name0" presStyleCnt="0">
        <dgm:presLayoutVars>
          <dgm:dir/>
          <dgm:resizeHandles val="exact"/>
        </dgm:presLayoutVars>
      </dgm:prSet>
      <dgm:spPr/>
    </dgm:pt>
    <dgm:pt modelId="{0AB8D134-D27E-44B4-BDEB-C7395BC12E56}" type="pres">
      <dgm:prSet presAssocID="{854B2ACF-3850-4C45-BCFC-4CBD81993917}" presName="fgShape" presStyleLbl="fgShp" presStyleIdx="0" presStyleCnt="1"/>
      <dgm:spPr/>
    </dgm:pt>
    <dgm:pt modelId="{A867E768-FF61-4F9B-B006-B508C16C04CC}" type="pres">
      <dgm:prSet presAssocID="{854B2ACF-3850-4C45-BCFC-4CBD81993917}" presName="linComp" presStyleCnt="0"/>
      <dgm:spPr/>
    </dgm:pt>
    <dgm:pt modelId="{8F36400B-1F7A-42B8-93EE-B317B4EF1793}" type="pres">
      <dgm:prSet presAssocID="{4C20F76E-D849-454F-9639-0761B4D96B3E}" presName="compNode" presStyleCnt="0"/>
      <dgm:spPr/>
    </dgm:pt>
    <dgm:pt modelId="{D4B65DDF-CD34-416D-BA6F-00164036EE59}" type="pres">
      <dgm:prSet presAssocID="{4C20F76E-D849-454F-9639-0761B4D96B3E}" presName="bkgdShape" presStyleLbl="node1" presStyleIdx="0" presStyleCnt="5"/>
      <dgm:spPr/>
    </dgm:pt>
    <dgm:pt modelId="{06B4FECC-F588-41FB-8DA9-67C5E6A47067}" type="pres">
      <dgm:prSet presAssocID="{4C20F76E-D849-454F-9639-0761B4D96B3E}" presName="nodeTx" presStyleLbl="node1" presStyleIdx="0" presStyleCnt="5">
        <dgm:presLayoutVars>
          <dgm:bulletEnabled val="1"/>
        </dgm:presLayoutVars>
      </dgm:prSet>
      <dgm:spPr/>
    </dgm:pt>
    <dgm:pt modelId="{9E7E31B4-CCC0-4DCA-BE5A-18C25543D905}" type="pres">
      <dgm:prSet presAssocID="{4C20F76E-D849-454F-9639-0761B4D96B3E}" presName="invisiNode" presStyleLbl="node1" presStyleIdx="0" presStyleCnt="5"/>
      <dgm:spPr/>
    </dgm:pt>
    <dgm:pt modelId="{97D0DB69-B297-4292-A7A7-7CBFA1F6AB9F}" type="pres">
      <dgm:prSet presAssocID="{4C20F76E-D849-454F-9639-0761B4D96B3E}" presName="imagNode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1E41EB2C-7E45-49CD-BC75-765D335E2EC6}" type="pres">
      <dgm:prSet presAssocID="{4CC1A07F-1F2F-41F9-A479-65847600AC41}" presName="sibTrans" presStyleLbl="sibTrans2D1" presStyleIdx="0" presStyleCnt="0"/>
      <dgm:spPr/>
    </dgm:pt>
    <dgm:pt modelId="{C1E1F6A2-866D-491B-87DF-E91A43D18B2F}" type="pres">
      <dgm:prSet presAssocID="{B847E73E-1485-48DF-B3AA-956A35B21BE8}" presName="compNode" presStyleCnt="0"/>
      <dgm:spPr/>
    </dgm:pt>
    <dgm:pt modelId="{34724182-DA1F-4164-ABDF-FF4236E95620}" type="pres">
      <dgm:prSet presAssocID="{B847E73E-1485-48DF-B3AA-956A35B21BE8}" presName="bkgdShape" presStyleLbl="node1" presStyleIdx="1" presStyleCnt="5"/>
      <dgm:spPr/>
    </dgm:pt>
    <dgm:pt modelId="{7042AAA8-BBD6-47FA-8FD6-73383921172F}" type="pres">
      <dgm:prSet presAssocID="{B847E73E-1485-48DF-B3AA-956A35B21BE8}" presName="nodeTx" presStyleLbl="node1" presStyleIdx="1" presStyleCnt="5">
        <dgm:presLayoutVars>
          <dgm:bulletEnabled val="1"/>
        </dgm:presLayoutVars>
      </dgm:prSet>
      <dgm:spPr/>
    </dgm:pt>
    <dgm:pt modelId="{B78940B2-11C1-4638-B2FD-88EFFB868411}" type="pres">
      <dgm:prSet presAssocID="{B847E73E-1485-48DF-B3AA-956A35B21BE8}" presName="invisiNode" presStyleLbl="node1" presStyleIdx="1" presStyleCnt="5"/>
      <dgm:spPr/>
    </dgm:pt>
    <dgm:pt modelId="{48B4EF59-B4F2-461D-AD97-DECCDC12126F}" type="pres">
      <dgm:prSet presAssocID="{B847E73E-1485-48DF-B3AA-956A35B21BE8}" presName="imagNode" presStyleLbl="fgImgPlace1" presStyleIdx="1" presStyleCnt="5"/>
      <dgm:spPr>
        <a:blipFill dpi="0" rotWithShape="1">
          <a:blip xmlns:r="http://schemas.openxmlformats.org/officeDocument/2006/relationships" r:embed="rId2"/>
          <a:srcRect/>
          <a:stretch>
            <a:fillRect l="-38000" r="-42000"/>
          </a:stretch>
        </a:blipFill>
      </dgm:spPr>
    </dgm:pt>
    <dgm:pt modelId="{4BC42DBE-700D-4F29-ABC8-239C7D9406C1}" type="pres">
      <dgm:prSet presAssocID="{E7DA6EF8-2770-4D74-A7AD-E77DACBC9859}" presName="sibTrans" presStyleLbl="sibTrans2D1" presStyleIdx="0" presStyleCnt="0"/>
      <dgm:spPr/>
    </dgm:pt>
    <dgm:pt modelId="{FC6FA8BE-AC11-4118-80BC-269CAED3522E}" type="pres">
      <dgm:prSet presAssocID="{AA9C836C-F6FE-481F-950E-73618352E513}" presName="compNode" presStyleCnt="0"/>
      <dgm:spPr/>
    </dgm:pt>
    <dgm:pt modelId="{8F182C94-4807-4CF5-A9A6-32255A9BD091}" type="pres">
      <dgm:prSet presAssocID="{AA9C836C-F6FE-481F-950E-73618352E513}" presName="bkgdShape" presStyleLbl="node1" presStyleIdx="2" presStyleCnt="5"/>
      <dgm:spPr/>
    </dgm:pt>
    <dgm:pt modelId="{DE809206-B37A-45F9-87DD-388AE4FD215F}" type="pres">
      <dgm:prSet presAssocID="{AA9C836C-F6FE-481F-950E-73618352E513}" presName="nodeTx" presStyleLbl="node1" presStyleIdx="2" presStyleCnt="5">
        <dgm:presLayoutVars>
          <dgm:bulletEnabled val="1"/>
        </dgm:presLayoutVars>
      </dgm:prSet>
      <dgm:spPr/>
    </dgm:pt>
    <dgm:pt modelId="{861CB862-664B-4B65-A442-F05501E55F30}" type="pres">
      <dgm:prSet presAssocID="{AA9C836C-F6FE-481F-950E-73618352E513}" presName="invisiNode" presStyleLbl="node1" presStyleIdx="2" presStyleCnt="5"/>
      <dgm:spPr/>
    </dgm:pt>
    <dgm:pt modelId="{1B2429D6-B90F-4BE5-BDA7-F00AF49B702B}" type="pres">
      <dgm:prSet presAssocID="{AA9C836C-F6FE-481F-950E-73618352E513}" presName="imagNode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</dgm:spPr>
    </dgm:pt>
    <dgm:pt modelId="{6B144730-CF09-4AA2-BFBF-84A7C084ADBD}" type="pres">
      <dgm:prSet presAssocID="{86A74CE7-D817-4B76-8978-D3613CE2B959}" presName="sibTrans" presStyleLbl="sibTrans2D1" presStyleIdx="0" presStyleCnt="0"/>
      <dgm:spPr/>
    </dgm:pt>
    <dgm:pt modelId="{7B8825E1-DC1D-42B6-B001-D7E7396F7743}" type="pres">
      <dgm:prSet presAssocID="{9E7888B4-D350-4874-B8DF-C9DDDD4527BD}" presName="compNode" presStyleCnt="0"/>
      <dgm:spPr/>
    </dgm:pt>
    <dgm:pt modelId="{6C8D6B96-C7B3-43FD-8B31-253B7700F92B}" type="pres">
      <dgm:prSet presAssocID="{9E7888B4-D350-4874-B8DF-C9DDDD4527BD}" presName="bkgdShape" presStyleLbl="node1" presStyleIdx="3" presStyleCnt="5"/>
      <dgm:spPr/>
    </dgm:pt>
    <dgm:pt modelId="{22D3DB83-07D3-408C-8334-46AA55090920}" type="pres">
      <dgm:prSet presAssocID="{9E7888B4-D350-4874-B8DF-C9DDDD4527BD}" presName="nodeTx" presStyleLbl="node1" presStyleIdx="3" presStyleCnt="5">
        <dgm:presLayoutVars>
          <dgm:bulletEnabled val="1"/>
        </dgm:presLayoutVars>
      </dgm:prSet>
      <dgm:spPr/>
    </dgm:pt>
    <dgm:pt modelId="{985CD353-E1DC-43ED-A232-89C5BFADDC1C}" type="pres">
      <dgm:prSet presAssocID="{9E7888B4-D350-4874-B8DF-C9DDDD4527BD}" presName="invisiNode" presStyleLbl="node1" presStyleIdx="3" presStyleCnt="5"/>
      <dgm:spPr/>
    </dgm:pt>
    <dgm:pt modelId="{42848540-ED94-443F-87CE-9861B6A38F70}" type="pres">
      <dgm:prSet presAssocID="{9E7888B4-D350-4874-B8DF-C9DDDD4527BD}" presName="imagNode" presStyleLbl="fgImgPlace1" presStyleIdx="3" presStyleCnt="5"/>
      <dgm:spPr>
        <a:blipFill dpi="0" rotWithShape="1">
          <a:blip xmlns:r="http://schemas.openxmlformats.org/officeDocument/2006/relationships" r:embed="rId2"/>
          <a:srcRect/>
          <a:stretch>
            <a:fillRect l="-38000" r="-42000"/>
          </a:stretch>
        </a:blipFill>
      </dgm:spPr>
    </dgm:pt>
    <dgm:pt modelId="{BD28CD8F-081C-4E2C-8663-1F32A3EBFAA1}" type="pres">
      <dgm:prSet presAssocID="{5E94BC69-F3B4-4448-B87F-0CE082F33967}" presName="sibTrans" presStyleLbl="sibTrans2D1" presStyleIdx="0" presStyleCnt="0"/>
      <dgm:spPr/>
    </dgm:pt>
    <dgm:pt modelId="{CB7AE092-2ED9-46CA-B86C-2C3A325125F7}" type="pres">
      <dgm:prSet presAssocID="{5AC3520F-1863-41AA-8C1D-6A22D56CA671}" presName="compNode" presStyleCnt="0"/>
      <dgm:spPr/>
    </dgm:pt>
    <dgm:pt modelId="{7C5AC945-C5F7-40D5-8100-21C1D272DC31}" type="pres">
      <dgm:prSet presAssocID="{5AC3520F-1863-41AA-8C1D-6A22D56CA671}" presName="bkgdShape" presStyleLbl="node1" presStyleIdx="4" presStyleCnt="5"/>
      <dgm:spPr/>
    </dgm:pt>
    <dgm:pt modelId="{A38F21FD-4E54-4375-A108-71B4A45F6C3B}" type="pres">
      <dgm:prSet presAssocID="{5AC3520F-1863-41AA-8C1D-6A22D56CA671}" presName="nodeTx" presStyleLbl="node1" presStyleIdx="4" presStyleCnt="5">
        <dgm:presLayoutVars>
          <dgm:bulletEnabled val="1"/>
        </dgm:presLayoutVars>
      </dgm:prSet>
      <dgm:spPr/>
    </dgm:pt>
    <dgm:pt modelId="{11C73B24-7AF9-492A-B46E-8DAA6A01FCA3}" type="pres">
      <dgm:prSet presAssocID="{5AC3520F-1863-41AA-8C1D-6A22D56CA671}" presName="invisiNode" presStyleLbl="node1" presStyleIdx="4" presStyleCnt="5"/>
      <dgm:spPr/>
    </dgm:pt>
    <dgm:pt modelId="{20426CEE-4643-4444-AE47-BB82F82203FA}" type="pres">
      <dgm:prSet presAssocID="{5AC3520F-1863-41AA-8C1D-6A22D56CA671}" presName="imagNode" presStyleLbl="fgImgPlace1" presStyleIdx="4" presStyleCnt="5"/>
      <dgm:spPr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</dgm:ptLst>
  <dgm:cxnLst>
    <dgm:cxn modelId="{17B03B01-24AB-4E06-9721-12ADCDCB9CC0}" type="presOf" srcId="{86A74CE7-D817-4B76-8978-D3613CE2B959}" destId="{6B144730-CF09-4AA2-BFBF-84A7C084ADBD}" srcOrd="0" destOrd="0" presId="urn:microsoft.com/office/officeart/2005/8/layout/hList7"/>
    <dgm:cxn modelId="{204BB30A-5A0E-4954-85CC-EE53FB5F06DA}" srcId="{854B2ACF-3850-4C45-BCFC-4CBD81993917}" destId="{AA9C836C-F6FE-481F-950E-73618352E513}" srcOrd="2" destOrd="0" parTransId="{2C7B308E-352A-48A8-A25A-BB99BF625D63}" sibTransId="{86A74CE7-D817-4B76-8978-D3613CE2B959}"/>
    <dgm:cxn modelId="{FC6BEE11-BB71-4259-9506-84B8C510D960}" type="presOf" srcId="{E7DA6EF8-2770-4D74-A7AD-E77DACBC9859}" destId="{4BC42DBE-700D-4F29-ABC8-239C7D9406C1}" srcOrd="0" destOrd="0" presId="urn:microsoft.com/office/officeart/2005/8/layout/hList7"/>
    <dgm:cxn modelId="{0F75E217-8F3F-4C47-8848-40F2DEF8F03A}" type="presOf" srcId="{AA9C836C-F6FE-481F-950E-73618352E513}" destId="{DE809206-B37A-45F9-87DD-388AE4FD215F}" srcOrd="1" destOrd="0" presId="urn:microsoft.com/office/officeart/2005/8/layout/hList7"/>
    <dgm:cxn modelId="{640AAE1D-79D1-493F-82CF-C247E5C8BB1C}" type="presOf" srcId="{AA9C836C-F6FE-481F-950E-73618352E513}" destId="{8F182C94-4807-4CF5-A9A6-32255A9BD091}" srcOrd="0" destOrd="0" presId="urn:microsoft.com/office/officeart/2005/8/layout/hList7"/>
    <dgm:cxn modelId="{A8018F25-E2C5-44A4-A457-45F9CBC5F853}" type="presOf" srcId="{B847E73E-1485-48DF-B3AA-956A35B21BE8}" destId="{34724182-DA1F-4164-ABDF-FF4236E95620}" srcOrd="0" destOrd="0" presId="urn:microsoft.com/office/officeart/2005/8/layout/hList7"/>
    <dgm:cxn modelId="{D08AA92E-0900-4FB4-98E0-D4AEC1E31223}" type="presOf" srcId="{9E7888B4-D350-4874-B8DF-C9DDDD4527BD}" destId="{6C8D6B96-C7B3-43FD-8B31-253B7700F92B}" srcOrd="0" destOrd="0" presId="urn:microsoft.com/office/officeart/2005/8/layout/hList7"/>
    <dgm:cxn modelId="{FD1B552F-064B-463B-BA70-5E7CEDF2F407}" srcId="{854B2ACF-3850-4C45-BCFC-4CBD81993917}" destId="{9E7888B4-D350-4874-B8DF-C9DDDD4527BD}" srcOrd="3" destOrd="0" parTransId="{99B96152-8F4D-45AF-BA88-4F002B27B2C6}" sibTransId="{5E94BC69-F3B4-4448-B87F-0CE082F33967}"/>
    <dgm:cxn modelId="{11D3C03D-704F-45E9-BACE-6417B56A4111}" type="presOf" srcId="{4C20F76E-D849-454F-9639-0761B4D96B3E}" destId="{D4B65DDF-CD34-416D-BA6F-00164036EE59}" srcOrd="0" destOrd="0" presId="urn:microsoft.com/office/officeart/2005/8/layout/hList7"/>
    <dgm:cxn modelId="{80742D3E-67B4-403F-B9E2-9FB7029055DF}" type="presOf" srcId="{5E94BC69-F3B4-4448-B87F-0CE082F33967}" destId="{BD28CD8F-081C-4E2C-8663-1F32A3EBFAA1}" srcOrd="0" destOrd="0" presId="urn:microsoft.com/office/officeart/2005/8/layout/hList7"/>
    <dgm:cxn modelId="{13788060-87D0-43A1-B458-5B246A712B66}" type="presOf" srcId="{B847E73E-1485-48DF-B3AA-956A35B21BE8}" destId="{7042AAA8-BBD6-47FA-8FD6-73383921172F}" srcOrd="1" destOrd="0" presId="urn:microsoft.com/office/officeart/2005/8/layout/hList7"/>
    <dgm:cxn modelId="{7564D66B-457D-4D5B-9899-33ED2D6E2B03}" type="presOf" srcId="{5AC3520F-1863-41AA-8C1D-6A22D56CA671}" destId="{A38F21FD-4E54-4375-A108-71B4A45F6C3B}" srcOrd="1" destOrd="0" presId="urn:microsoft.com/office/officeart/2005/8/layout/hList7"/>
    <dgm:cxn modelId="{BC39F374-91D0-4F2A-B279-8D8B0FE23FD8}" srcId="{854B2ACF-3850-4C45-BCFC-4CBD81993917}" destId="{5AC3520F-1863-41AA-8C1D-6A22D56CA671}" srcOrd="4" destOrd="0" parTransId="{5DA5C8C1-6A46-471A-AF29-56E473A2858B}" sibTransId="{D456F23D-08CC-41BB-85F9-BA70C9E3C26F}"/>
    <dgm:cxn modelId="{698A8679-972D-4DD3-B710-0A48541E5FA3}" type="presOf" srcId="{854B2ACF-3850-4C45-BCFC-4CBD81993917}" destId="{AEFE7A5B-3496-4A06-93D5-4D2E02C5169F}" srcOrd="0" destOrd="0" presId="urn:microsoft.com/office/officeart/2005/8/layout/hList7"/>
    <dgm:cxn modelId="{0A52C883-ADF7-4537-A3C0-859B33C917BA}" type="presOf" srcId="{4CC1A07F-1F2F-41F9-A479-65847600AC41}" destId="{1E41EB2C-7E45-49CD-BC75-765D335E2EC6}" srcOrd="0" destOrd="0" presId="urn:microsoft.com/office/officeart/2005/8/layout/hList7"/>
    <dgm:cxn modelId="{E4E1B0A2-4B32-472B-B59A-1607FBB67754}" type="presOf" srcId="{9E7888B4-D350-4874-B8DF-C9DDDD4527BD}" destId="{22D3DB83-07D3-408C-8334-46AA55090920}" srcOrd="1" destOrd="0" presId="urn:microsoft.com/office/officeart/2005/8/layout/hList7"/>
    <dgm:cxn modelId="{82C33CB2-A4DD-463D-9FA7-0F16BF29B4A4}" srcId="{854B2ACF-3850-4C45-BCFC-4CBD81993917}" destId="{4C20F76E-D849-454F-9639-0761B4D96B3E}" srcOrd="0" destOrd="0" parTransId="{053D4E82-7DAD-47B7-9193-A383F99026D6}" sibTransId="{4CC1A07F-1F2F-41F9-A479-65847600AC41}"/>
    <dgm:cxn modelId="{056669B9-9143-4400-858A-37F5E95EA49A}" type="presOf" srcId="{4C20F76E-D849-454F-9639-0761B4D96B3E}" destId="{06B4FECC-F588-41FB-8DA9-67C5E6A47067}" srcOrd="1" destOrd="0" presId="urn:microsoft.com/office/officeart/2005/8/layout/hList7"/>
    <dgm:cxn modelId="{434C78E2-A119-40BC-858D-32C34F3CDF24}" srcId="{854B2ACF-3850-4C45-BCFC-4CBD81993917}" destId="{B847E73E-1485-48DF-B3AA-956A35B21BE8}" srcOrd="1" destOrd="0" parTransId="{37CAE61C-8BCB-4CEF-9AD6-D10CB38661AF}" sibTransId="{E7DA6EF8-2770-4D74-A7AD-E77DACBC9859}"/>
    <dgm:cxn modelId="{90F9E4FB-69E1-4D9C-8E7F-0E1E52050450}" type="presOf" srcId="{5AC3520F-1863-41AA-8C1D-6A22D56CA671}" destId="{7C5AC945-C5F7-40D5-8100-21C1D272DC31}" srcOrd="0" destOrd="0" presId="urn:microsoft.com/office/officeart/2005/8/layout/hList7"/>
    <dgm:cxn modelId="{2CEE460B-9294-415A-A537-89A1B420ED19}" type="presParOf" srcId="{AEFE7A5B-3496-4A06-93D5-4D2E02C5169F}" destId="{0AB8D134-D27E-44B4-BDEB-C7395BC12E56}" srcOrd="0" destOrd="0" presId="urn:microsoft.com/office/officeart/2005/8/layout/hList7"/>
    <dgm:cxn modelId="{B8F5A4B8-0A5D-41C9-A558-2FC9B135D10D}" type="presParOf" srcId="{AEFE7A5B-3496-4A06-93D5-4D2E02C5169F}" destId="{A867E768-FF61-4F9B-B006-B508C16C04CC}" srcOrd="1" destOrd="0" presId="urn:microsoft.com/office/officeart/2005/8/layout/hList7"/>
    <dgm:cxn modelId="{D9AFF513-DAEA-4A25-9C94-F2EE968C61EE}" type="presParOf" srcId="{A867E768-FF61-4F9B-B006-B508C16C04CC}" destId="{8F36400B-1F7A-42B8-93EE-B317B4EF1793}" srcOrd="0" destOrd="0" presId="urn:microsoft.com/office/officeart/2005/8/layout/hList7"/>
    <dgm:cxn modelId="{2AAB3F6F-123B-405C-B328-AF5370F15AB5}" type="presParOf" srcId="{8F36400B-1F7A-42B8-93EE-B317B4EF1793}" destId="{D4B65DDF-CD34-416D-BA6F-00164036EE59}" srcOrd="0" destOrd="0" presId="urn:microsoft.com/office/officeart/2005/8/layout/hList7"/>
    <dgm:cxn modelId="{5141E2CF-1DD7-4CFD-BC28-4B9B861226D4}" type="presParOf" srcId="{8F36400B-1F7A-42B8-93EE-B317B4EF1793}" destId="{06B4FECC-F588-41FB-8DA9-67C5E6A47067}" srcOrd="1" destOrd="0" presId="urn:microsoft.com/office/officeart/2005/8/layout/hList7"/>
    <dgm:cxn modelId="{1AE3C22B-CD5F-40BB-871A-03488C7599D1}" type="presParOf" srcId="{8F36400B-1F7A-42B8-93EE-B317B4EF1793}" destId="{9E7E31B4-CCC0-4DCA-BE5A-18C25543D905}" srcOrd="2" destOrd="0" presId="urn:microsoft.com/office/officeart/2005/8/layout/hList7"/>
    <dgm:cxn modelId="{560F54C3-2248-444F-BF32-651EFC434108}" type="presParOf" srcId="{8F36400B-1F7A-42B8-93EE-B317B4EF1793}" destId="{97D0DB69-B297-4292-A7A7-7CBFA1F6AB9F}" srcOrd="3" destOrd="0" presId="urn:microsoft.com/office/officeart/2005/8/layout/hList7"/>
    <dgm:cxn modelId="{54ADF86E-0ED5-4942-88E0-891C8E5D9AC8}" type="presParOf" srcId="{A867E768-FF61-4F9B-B006-B508C16C04CC}" destId="{1E41EB2C-7E45-49CD-BC75-765D335E2EC6}" srcOrd="1" destOrd="0" presId="urn:microsoft.com/office/officeart/2005/8/layout/hList7"/>
    <dgm:cxn modelId="{524E8AAB-828C-4D01-B4D5-918503DAC52C}" type="presParOf" srcId="{A867E768-FF61-4F9B-B006-B508C16C04CC}" destId="{C1E1F6A2-866D-491B-87DF-E91A43D18B2F}" srcOrd="2" destOrd="0" presId="urn:microsoft.com/office/officeart/2005/8/layout/hList7"/>
    <dgm:cxn modelId="{13A11EE0-117A-4CC6-8DED-732E5FDE21D9}" type="presParOf" srcId="{C1E1F6A2-866D-491B-87DF-E91A43D18B2F}" destId="{34724182-DA1F-4164-ABDF-FF4236E95620}" srcOrd="0" destOrd="0" presId="urn:microsoft.com/office/officeart/2005/8/layout/hList7"/>
    <dgm:cxn modelId="{DB035B4B-0AAC-447E-8098-93A6DB43BE62}" type="presParOf" srcId="{C1E1F6A2-866D-491B-87DF-E91A43D18B2F}" destId="{7042AAA8-BBD6-47FA-8FD6-73383921172F}" srcOrd="1" destOrd="0" presId="urn:microsoft.com/office/officeart/2005/8/layout/hList7"/>
    <dgm:cxn modelId="{75B51E50-1937-48F7-BF98-820226DAE075}" type="presParOf" srcId="{C1E1F6A2-866D-491B-87DF-E91A43D18B2F}" destId="{B78940B2-11C1-4638-B2FD-88EFFB868411}" srcOrd="2" destOrd="0" presId="urn:microsoft.com/office/officeart/2005/8/layout/hList7"/>
    <dgm:cxn modelId="{901D3BA3-48F1-46F6-818F-ED687A6B58ED}" type="presParOf" srcId="{C1E1F6A2-866D-491B-87DF-E91A43D18B2F}" destId="{48B4EF59-B4F2-461D-AD97-DECCDC12126F}" srcOrd="3" destOrd="0" presId="urn:microsoft.com/office/officeart/2005/8/layout/hList7"/>
    <dgm:cxn modelId="{5C7B79B0-79BC-4956-B749-1F4A51D09CD2}" type="presParOf" srcId="{A867E768-FF61-4F9B-B006-B508C16C04CC}" destId="{4BC42DBE-700D-4F29-ABC8-239C7D9406C1}" srcOrd="3" destOrd="0" presId="urn:microsoft.com/office/officeart/2005/8/layout/hList7"/>
    <dgm:cxn modelId="{FE007CBD-83E9-4C21-88A2-3AD1390B75D6}" type="presParOf" srcId="{A867E768-FF61-4F9B-B006-B508C16C04CC}" destId="{FC6FA8BE-AC11-4118-80BC-269CAED3522E}" srcOrd="4" destOrd="0" presId="urn:microsoft.com/office/officeart/2005/8/layout/hList7"/>
    <dgm:cxn modelId="{6D05AF7C-07ED-4A8C-9247-316AFB12D283}" type="presParOf" srcId="{FC6FA8BE-AC11-4118-80BC-269CAED3522E}" destId="{8F182C94-4807-4CF5-A9A6-32255A9BD091}" srcOrd="0" destOrd="0" presId="urn:microsoft.com/office/officeart/2005/8/layout/hList7"/>
    <dgm:cxn modelId="{B80044A1-932A-4FB4-A9B9-145E651561E6}" type="presParOf" srcId="{FC6FA8BE-AC11-4118-80BC-269CAED3522E}" destId="{DE809206-B37A-45F9-87DD-388AE4FD215F}" srcOrd="1" destOrd="0" presId="urn:microsoft.com/office/officeart/2005/8/layout/hList7"/>
    <dgm:cxn modelId="{60D9C18C-E036-4DD3-95EF-E144857A1187}" type="presParOf" srcId="{FC6FA8BE-AC11-4118-80BC-269CAED3522E}" destId="{861CB862-664B-4B65-A442-F05501E55F30}" srcOrd="2" destOrd="0" presId="urn:microsoft.com/office/officeart/2005/8/layout/hList7"/>
    <dgm:cxn modelId="{67556EE4-3F06-4965-8700-93DE09B3699B}" type="presParOf" srcId="{FC6FA8BE-AC11-4118-80BC-269CAED3522E}" destId="{1B2429D6-B90F-4BE5-BDA7-F00AF49B702B}" srcOrd="3" destOrd="0" presId="urn:microsoft.com/office/officeart/2005/8/layout/hList7"/>
    <dgm:cxn modelId="{9CF923DD-E4C3-4CEA-BCD2-5AF91BC63AF4}" type="presParOf" srcId="{A867E768-FF61-4F9B-B006-B508C16C04CC}" destId="{6B144730-CF09-4AA2-BFBF-84A7C084ADBD}" srcOrd="5" destOrd="0" presId="urn:microsoft.com/office/officeart/2005/8/layout/hList7"/>
    <dgm:cxn modelId="{D2E41130-828F-458F-9C1A-FC96988D63F7}" type="presParOf" srcId="{A867E768-FF61-4F9B-B006-B508C16C04CC}" destId="{7B8825E1-DC1D-42B6-B001-D7E7396F7743}" srcOrd="6" destOrd="0" presId="urn:microsoft.com/office/officeart/2005/8/layout/hList7"/>
    <dgm:cxn modelId="{F22FDBB3-0785-46A6-B980-D97B10D4CC86}" type="presParOf" srcId="{7B8825E1-DC1D-42B6-B001-D7E7396F7743}" destId="{6C8D6B96-C7B3-43FD-8B31-253B7700F92B}" srcOrd="0" destOrd="0" presId="urn:microsoft.com/office/officeart/2005/8/layout/hList7"/>
    <dgm:cxn modelId="{93D92730-05F2-4569-B206-5209BD352197}" type="presParOf" srcId="{7B8825E1-DC1D-42B6-B001-D7E7396F7743}" destId="{22D3DB83-07D3-408C-8334-46AA55090920}" srcOrd="1" destOrd="0" presId="urn:microsoft.com/office/officeart/2005/8/layout/hList7"/>
    <dgm:cxn modelId="{2D17D002-B54F-47B0-9A69-23DE3D4C8896}" type="presParOf" srcId="{7B8825E1-DC1D-42B6-B001-D7E7396F7743}" destId="{985CD353-E1DC-43ED-A232-89C5BFADDC1C}" srcOrd="2" destOrd="0" presId="urn:microsoft.com/office/officeart/2005/8/layout/hList7"/>
    <dgm:cxn modelId="{9F7B0DC5-3816-4009-88BF-0C9D0BF92CAB}" type="presParOf" srcId="{7B8825E1-DC1D-42B6-B001-D7E7396F7743}" destId="{42848540-ED94-443F-87CE-9861B6A38F70}" srcOrd="3" destOrd="0" presId="urn:microsoft.com/office/officeart/2005/8/layout/hList7"/>
    <dgm:cxn modelId="{7B91CBD3-08C6-43B4-869B-07C869961680}" type="presParOf" srcId="{A867E768-FF61-4F9B-B006-B508C16C04CC}" destId="{BD28CD8F-081C-4E2C-8663-1F32A3EBFAA1}" srcOrd="7" destOrd="0" presId="urn:microsoft.com/office/officeart/2005/8/layout/hList7"/>
    <dgm:cxn modelId="{2E49F5D7-F0A1-4FA0-B9BB-9679B294E8C2}" type="presParOf" srcId="{A867E768-FF61-4F9B-B006-B508C16C04CC}" destId="{CB7AE092-2ED9-46CA-B86C-2C3A325125F7}" srcOrd="8" destOrd="0" presId="urn:microsoft.com/office/officeart/2005/8/layout/hList7"/>
    <dgm:cxn modelId="{443C87AF-2121-46CE-9E50-3A201D5D6606}" type="presParOf" srcId="{CB7AE092-2ED9-46CA-B86C-2C3A325125F7}" destId="{7C5AC945-C5F7-40D5-8100-21C1D272DC31}" srcOrd="0" destOrd="0" presId="urn:microsoft.com/office/officeart/2005/8/layout/hList7"/>
    <dgm:cxn modelId="{4766D450-7067-475C-B34F-53251F4AA007}" type="presParOf" srcId="{CB7AE092-2ED9-46CA-B86C-2C3A325125F7}" destId="{A38F21FD-4E54-4375-A108-71B4A45F6C3B}" srcOrd="1" destOrd="0" presId="urn:microsoft.com/office/officeart/2005/8/layout/hList7"/>
    <dgm:cxn modelId="{95EA4C3D-3DEE-4043-A69C-4796FD609213}" type="presParOf" srcId="{CB7AE092-2ED9-46CA-B86C-2C3A325125F7}" destId="{11C73B24-7AF9-492A-B46E-8DAA6A01FCA3}" srcOrd="2" destOrd="0" presId="urn:microsoft.com/office/officeart/2005/8/layout/hList7"/>
    <dgm:cxn modelId="{961DE755-0918-4F53-9443-D73D1524EF8F}" type="presParOf" srcId="{CB7AE092-2ED9-46CA-B86C-2C3A325125F7}" destId="{20426CEE-4643-4444-AE47-BB82F82203F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65DDF-CD34-416D-BA6F-00164036EE59}">
      <dsp:nvSpPr>
        <dsp:cNvPr id="0" name=""/>
        <dsp:cNvSpPr/>
      </dsp:nvSpPr>
      <dsp:spPr>
        <a:xfrm>
          <a:off x="0" y="0"/>
          <a:ext cx="1824469" cy="5072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Raw Data File</a:t>
          </a:r>
        </a:p>
      </dsp:txBody>
      <dsp:txXfrm>
        <a:off x="0" y="2028979"/>
        <a:ext cx="1824469" cy="2028979"/>
      </dsp:txXfrm>
    </dsp:sp>
    <dsp:sp modelId="{97D0DB69-B297-4292-A7A7-7CBFA1F6AB9F}">
      <dsp:nvSpPr>
        <dsp:cNvPr id="0" name=""/>
        <dsp:cNvSpPr/>
      </dsp:nvSpPr>
      <dsp:spPr>
        <a:xfrm>
          <a:off x="67671" y="304346"/>
          <a:ext cx="1689125" cy="168912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724182-DA1F-4164-ABDF-FF4236E95620}">
      <dsp:nvSpPr>
        <dsp:cNvPr id="0" name=""/>
        <dsp:cNvSpPr/>
      </dsp:nvSpPr>
      <dsp:spPr>
        <a:xfrm>
          <a:off x="1879203" y="0"/>
          <a:ext cx="1824469" cy="5072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</a:t>
          </a:r>
        </a:p>
      </dsp:txBody>
      <dsp:txXfrm>
        <a:off x="1879203" y="2028979"/>
        <a:ext cx="1824469" cy="2028979"/>
      </dsp:txXfrm>
    </dsp:sp>
    <dsp:sp modelId="{48B4EF59-B4F2-461D-AD97-DECCDC12126F}">
      <dsp:nvSpPr>
        <dsp:cNvPr id="0" name=""/>
        <dsp:cNvSpPr/>
      </dsp:nvSpPr>
      <dsp:spPr>
        <a:xfrm>
          <a:off x="1946875" y="304346"/>
          <a:ext cx="1689125" cy="1689125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 l="-38000" r="-4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F182C94-4807-4CF5-A9A6-32255A9BD091}">
      <dsp:nvSpPr>
        <dsp:cNvPr id="0" name=""/>
        <dsp:cNvSpPr/>
      </dsp:nvSpPr>
      <dsp:spPr>
        <a:xfrm>
          <a:off x="3758406" y="0"/>
          <a:ext cx="1824469" cy="5072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Jupyter</a:t>
          </a:r>
          <a:r>
            <a:rPr lang="en-US" sz="2700" kern="1200" dirty="0"/>
            <a:t> Notebook</a:t>
          </a:r>
        </a:p>
      </dsp:txBody>
      <dsp:txXfrm>
        <a:off x="3758406" y="2028979"/>
        <a:ext cx="1824469" cy="2028979"/>
      </dsp:txXfrm>
    </dsp:sp>
    <dsp:sp modelId="{1B2429D6-B90F-4BE5-BDA7-F00AF49B702B}">
      <dsp:nvSpPr>
        <dsp:cNvPr id="0" name=""/>
        <dsp:cNvSpPr/>
      </dsp:nvSpPr>
      <dsp:spPr>
        <a:xfrm>
          <a:off x="3826078" y="304346"/>
          <a:ext cx="1689125" cy="1689125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8D6B96-C7B3-43FD-8B31-253B7700F92B}">
      <dsp:nvSpPr>
        <dsp:cNvPr id="0" name=""/>
        <dsp:cNvSpPr/>
      </dsp:nvSpPr>
      <dsp:spPr>
        <a:xfrm>
          <a:off x="5637609" y="0"/>
          <a:ext cx="1824469" cy="5072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</a:t>
          </a:r>
        </a:p>
      </dsp:txBody>
      <dsp:txXfrm>
        <a:off x="5637609" y="2028979"/>
        <a:ext cx="1824469" cy="2028979"/>
      </dsp:txXfrm>
    </dsp:sp>
    <dsp:sp modelId="{42848540-ED94-443F-87CE-9861B6A38F70}">
      <dsp:nvSpPr>
        <dsp:cNvPr id="0" name=""/>
        <dsp:cNvSpPr/>
      </dsp:nvSpPr>
      <dsp:spPr>
        <a:xfrm>
          <a:off x="5705281" y="304346"/>
          <a:ext cx="1689125" cy="1689125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 l="-38000" r="-4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C5AC945-C5F7-40D5-8100-21C1D272DC31}">
      <dsp:nvSpPr>
        <dsp:cNvPr id="0" name=""/>
        <dsp:cNvSpPr/>
      </dsp:nvSpPr>
      <dsp:spPr>
        <a:xfrm>
          <a:off x="7516812" y="0"/>
          <a:ext cx="1824469" cy="5072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Tableau</a:t>
          </a:r>
        </a:p>
      </dsp:txBody>
      <dsp:txXfrm>
        <a:off x="7516812" y="2028979"/>
        <a:ext cx="1824469" cy="2028979"/>
      </dsp:txXfrm>
    </dsp:sp>
    <dsp:sp modelId="{20426CEE-4643-4444-AE47-BB82F82203FA}">
      <dsp:nvSpPr>
        <dsp:cNvPr id="0" name=""/>
        <dsp:cNvSpPr/>
      </dsp:nvSpPr>
      <dsp:spPr>
        <a:xfrm>
          <a:off x="7584484" y="304346"/>
          <a:ext cx="1689125" cy="1689125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AB8D134-D27E-44B4-BDEB-C7395BC12E56}">
      <dsp:nvSpPr>
        <dsp:cNvPr id="0" name=""/>
        <dsp:cNvSpPr/>
      </dsp:nvSpPr>
      <dsp:spPr>
        <a:xfrm>
          <a:off x="373651" y="4057958"/>
          <a:ext cx="8593979" cy="760867"/>
        </a:xfrm>
        <a:prstGeom prst="leftRight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2EEC-BFAF-42EC-9608-C896F01F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C4310-008C-40DD-ABA0-FB002CCCA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0325-BE1E-4D62-9E02-4880A9D2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9760-C521-450F-8D6C-C7A154E9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7A21-CB2E-4B5D-B0B2-43DD8FD8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967C-3B88-4024-904D-233760B6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9215-43BC-492D-A7E4-00C04671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292E-C542-4E53-A9C0-C9C2E7FD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8163-E7B2-400D-989A-FD169D40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3503-95D9-4E49-B8FA-B206A3D5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E90B3-A58A-444E-A5A1-38AB6BDD1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11F90-6A87-477E-917C-A049B524F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8407-ADD3-46CD-B1F2-4D4B419F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0C23-06C4-449C-A250-0116347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228D-FD51-4A41-98B4-BE02991A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3C42-20F4-46CB-9D7D-82170089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E82F-54A1-43C1-B267-BFD80363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5255-A2E9-4BEB-A047-0F482E39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796A-0CFB-4450-A12B-62F2F86A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18C1-75D3-44EB-8FC2-BAD71993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B90A-CDD0-4C54-8EB3-90E09A93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5033E-6F2C-493E-8C03-55FC0092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FEB9-14CB-4F79-A31A-92EAD802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9650-6CFD-4492-BCDE-58AB5CCB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2E2A-8821-45CF-984F-9EFC4D42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8E2-D5BA-44F6-A2CF-DBC1263B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3392-C88E-4C61-BC5F-EC7B8088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00DA2-FC58-4E01-946F-539217FF0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D4267-5882-4EF7-B6C8-A98FDB50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1D0B-EC11-4D58-A971-D8BBECA4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321D9-E125-41B6-9593-9DA4EC77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61F2-6C34-4455-B18F-22F953B3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7781-25C4-47E1-AC71-FF254589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9752A-E2E4-4EB3-A842-EF80BE6E8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E685-0AE5-46EE-86B3-D66102909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BCF9-00C9-40B5-9727-EB523FECC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19045-8A9E-41F7-88D4-B09835C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EE28-FCA8-4C79-B733-F2B10292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454DB-FA9C-4048-8FCA-144B3504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5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4C17-4096-4E04-8CD7-CEDBF3F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F8E47-8669-49EF-B1BA-C9EDC377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9F404-5144-46C6-A4D4-31D5B2C5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E6C8E-6C83-49C4-831A-7B41A08C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F736-8C86-4825-B132-1A60AD0D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6FAD0-4BDD-427C-9F99-551FAD35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D611-58D7-4C8C-AE70-55630D34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F6F-232E-4E9F-AB89-0EC4F09E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809C-985C-47A4-B201-0BA33EB8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BAE2-EDFB-4910-A7B5-C95216FF6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1010-59D8-4AB9-AD0B-545049B1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EBB38-49BD-4383-A889-FB30FDBD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88E1-37DC-42EE-9CF6-621D70CD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793F-DCAC-4507-AF3E-B79C6BBA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50016-6B61-4D75-87AB-94A3D604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D76C-BE2F-4555-B9D3-DD563F3F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6F63-802B-4C19-BF28-E3B9A3CB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5F8B-5A8E-49A4-8EDE-78CD5E2E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8ED6-5E64-4FE5-82C8-D76033BE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5DC8-2A01-485A-BC06-C05513DE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FBA2-B42A-42F3-B5B2-E4989EFF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7641-29CD-48F7-A8AC-DD71BD91E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6E11-E9DB-4877-B9E3-5F16A2BDA47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3B4C-B47B-43E8-AC42-62CAA18FB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13F9-BC9F-4676-9DEF-F2BFCB0A3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FCED-E912-4E2A-B12D-48D90F13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7C6B-7E92-4EEF-8587-16868E0D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pPr algn="ctr"/>
            <a:r>
              <a:rPr lang="en-US" b="1" dirty="0"/>
              <a:t>Our Data Flow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C4C3DA-D756-4ADC-AD84-727187DC4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5608"/>
              </p:ext>
            </p:extLst>
          </p:nvPr>
        </p:nvGraphicFramePr>
        <p:xfrm>
          <a:off x="1425359" y="1420427"/>
          <a:ext cx="9341282" cy="507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50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Our 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Moussavou</dc:creator>
  <cp:lastModifiedBy>Jonathan Moussavou</cp:lastModifiedBy>
  <cp:revision>5</cp:revision>
  <dcterms:created xsi:type="dcterms:W3CDTF">2022-01-24T00:12:00Z</dcterms:created>
  <dcterms:modified xsi:type="dcterms:W3CDTF">2022-01-24T00:42:15Z</dcterms:modified>
</cp:coreProperties>
</file>