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6"/>
  </p:notesMasterIdLst>
  <p:sldIdLst>
    <p:sldId id="284" r:id="rId2"/>
    <p:sldId id="286" r:id="rId3"/>
    <p:sldId id="297" r:id="rId4"/>
    <p:sldId id="333" r:id="rId5"/>
    <p:sldId id="334" r:id="rId6"/>
    <p:sldId id="335" r:id="rId7"/>
    <p:sldId id="287" r:id="rId8"/>
    <p:sldId id="336" r:id="rId9"/>
    <p:sldId id="338" r:id="rId10"/>
    <p:sldId id="339" r:id="rId11"/>
    <p:sldId id="342" r:id="rId12"/>
    <p:sldId id="356" r:id="rId13"/>
    <p:sldId id="362" r:id="rId14"/>
    <p:sldId id="347" r:id="rId15"/>
    <p:sldId id="350" r:id="rId16"/>
    <p:sldId id="349" r:id="rId17"/>
    <p:sldId id="352" r:id="rId18"/>
    <p:sldId id="363" r:id="rId19"/>
    <p:sldId id="366" r:id="rId20"/>
    <p:sldId id="341" r:id="rId21"/>
    <p:sldId id="361" r:id="rId22"/>
    <p:sldId id="351" r:id="rId23"/>
    <p:sldId id="364" r:id="rId24"/>
    <p:sldId id="343" r:id="rId25"/>
    <p:sldId id="345" r:id="rId26"/>
    <p:sldId id="346" r:id="rId27"/>
    <p:sldId id="340" r:id="rId28"/>
    <p:sldId id="360" r:id="rId29"/>
    <p:sldId id="291" r:id="rId30"/>
    <p:sldId id="365" r:id="rId31"/>
    <p:sldId id="337" r:id="rId32"/>
    <p:sldId id="344" r:id="rId33"/>
    <p:sldId id="353" r:id="rId34"/>
    <p:sldId id="35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07432C-907F-15A8-A95E-9F4403810AE9}" name="#YONG CHAI LI#" initials="#L" userId="S::yo0001li@e.ntu.edu.sg::2e08d935-04b7-4b82-bf6a-ec1726af0a8c" providerId="AD"/>
  <p188:author id="{0F541489-1969-01DD-6A7E-030301250383}" name="#ONG ZHEN YING MELISSA#" initials="#ZYM" userId="#ONG ZHEN YING MELISS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38BB7-0BC5-4B17-AB1F-6FC14B808C8F}" v="106" dt="2022-10-25T17:43:08.384"/>
    <p1510:client id="{0EE9FA68-4253-4C35-BB9A-07FFDD151B66}" v="48" dt="2022-10-25T14:28:02.654"/>
    <p1510:client id="{37DA08E0-8D77-4593-B3ED-C9EBB6ADB8B9}" v="110" dt="2022-10-25T16:03:13.147"/>
    <p1510:client id="{3A17C344-846F-4318-A09D-86005FF60B46}" v="2792" dt="2022-10-26T01:38:44.753"/>
    <p1510:client id="{3AD769FB-E140-4A17-9F1F-734E1A8742C8}" v="190" dt="2022-10-25T14:18:10.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THEN TIAN MENG#" userId="S::jthen001@e.ntu.edu.sg::2731c6b5-a20c-4481-bcdc-b336c3b6f9ac" providerId="AD" clId="Web-{736163F0-AF05-402B-9F8C-5D01F91ADC60}"/>
    <pc:docChg chg="modSld">
      <pc:chgData name="#JONATHAN THEN TIAN MENG#" userId="S::jthen001@e.ntu.edu.sg::2731c6b5-a20c-4481-bcdc-b336c3b6f9ac" providerId="AD" clId="Web-{736163F0-AF05-402B-9F8C-5D01F91ADC60}" dt="2022-10-24T15:08:27.451" v="12"/>
      <pc:docMkLst>
        <pc:docMk/>
      </pc:docMkLst>
      <pc:sldChg chg="modSp">
        <pc:chgData name="#JONATHAN THEN TIAN MENG#" userId="S::jthen001@e.ntu.edu.sg::2731c6b5-a20c-4481-bcdc-b336c3b6f9ac" providerId="AD" clId="Web-{736163F0-AF05-402B-9F8C-5D01F91ADC60}" dt="2022-10-24T15:08:27.451" v="12"/>
        <pc:sldMkLst>
          <pc:docMk/>
          <pc:sldMk cId="1561934767" sldId="337"/>
        </pc:sldMkLst>
        <pc:graphicFrameChg chg="mod modGraphic">
          <ac:chgData name="#JONATHAN THEN TIAN MENG#" userId="S::jthen001@e.ntu.edu.sg::2731c6b5-a20c-4481-bcdc-b336c3b6f9ac" providerId="AD" clId="Web-{736163F0-AF05-402B-9F8C-5D01F91ADC60}" dt="2022-10-24T15:08:27.451" v="12"/>
          <ac:graphicFrameMkLst>
            <pc:docMk/>
            <pc:sldMk cId="1561934767" sldId="337"/>
            <ac:graphicFrameMk id="632" creationId="{00000000-0000-0000-0000-000000000000}"/>
          </ac:graphicFrameMkLst>
        </pc:graphicFrameChg>
      </pc:sldChg>
    </pc:docChg>
  </pc:docChgLst>
  <pc:docChgLst>
    <pc:chgData name="#YONG CHAI LI#" userId="S::yo0001li@e.ntu.edu.sg::2e08d935-04b7-4b82-bf6a-ec1726af0a8c" providerId="AD" clId="Web-{90F5FEBD-595D-4203-AD64-A45065404BB1}"/>
    <pc:docChg chg="addSld modSld sldOrd">
      <pc:chgData name="#YONG CHAI LI#" userId="S::yo0001li@e.ntu.edu.sg::2e08d935-04b7-4b82-bf6a-ec1726af0a8c" providerId="AD" clId="Web-{90F5FEBD-595D-4203-AD64-A45065404BB1}" dt="2022-10-24T03:35:06.125" v="507"/>
      <pc:docMkLst>
        <pc:docMk/>
      </pc:docMkLst>
      <pc:sldChg chg="addSp delSp modSp ord">
        <pc:chgData name="#YONG CHAI LI#" userId="S::yo0001li@e.ntu.edu.sg::2e08d935-04b7-4b82-bf6a-ec1726af0a8c" providerId="AD" clId="Web-{90F5FEBD-595D-4203-AD64-A45065404BB1}" dt="2022-10-24T03:25:59.637" v="410"/>
        <pc:sldMkLst>
          <pc:docMk/>
          <pc:sldMk cId="163347258" sldId="269"/>
        </pc:sldMkLst>
        <pc:spChg chg="add mod">
          <ac:chgData name="#YONG CHAI LI#" userId="S::yo0001li@e.ntu.edu.sg::2e08d935-04b7-4b82-bf6a-ec1726af0a8c" providerId="AD" clId="Web-{90F5FEBD-595D-4203-AD64-A45065404BB1}" dt="2022-10-24T03:25:32.448" v="403" actId="20577"/>
          <ac:spMkLst>
            <pc:docMk/>
            <pc:sldMk cId="163347258" sldId="269"/>
            <ac:spMk id="4" creationId="{A1422885-1A5F-9E15-97C0-E36B10078CD9}"/>
          </ac:spMkLst>
        </pc:spChg>
        <pc:graphicFrameChg chg="del mod modGraphic">
          <ac:chgData name="#YONG CHAI LI#" userId="S::yo0001li@e.ntu.edu.sg::2e08d935-04b7-4b82-bf6a-ec1726af0a8c" providerId="AD" clId="Web-{90F5FEBD-595D-4203-AD64-A45065404BB1}" dt="2022-10-24T03:08:20.068" v="13"/>
          <ac:graphicFrameMkLst>
            <pc:docMk/>
            <pc:sldMk cId="163347258" sldId="269"/>
            <ac:graphicFrameMk id="13" creationId="{B13C3920-36B1-8849-0753-ABED13E86DCA}"/>
          </ac:graphicFrameMkLst>
        </pc:graphicFrameChg>
      </pc:sldChg>
      <pc:sldChg chg="addSp delSp modSp">
        <pc:chgData name="#YONG CHAI LI#" userId="S::yo0001li@e.ntu.edu.sg::2e08d935-04b7-4b82-bf6a-ec1726af0a8c" providerId="AD" clId="Web-{90F5FEBD-595D-4203-AD64-A45065404BB1}" dt="2022-10-24T03:19:11.325" v="263"/>
        <pc:sldMkLst>
          <pc:docMk/>
          <pc:sldMk cId="3676156907" sldId="271"/>
        </pc:sldMkLst>
        <pc:spChg chg="del">
          <ac:chgData name="#YONG CHAI LI#" userId="S::yo0001li@e.ntu.edu.sg::2e08d935-04b7-4b82-bf6a-ec1726af0a8c" providerId="AD" clId="Web-{90F5FEBD-595D-4203-AD64-A45065404BB1}" dt="2022-10-24T03:18:45.902" v="255"/>
          <ac:spMkLst>
            <pc:docMk/>
            <pc:sldMk cId="3676156907" sldId="271"/>
            <ac:spMk id="3" creationId="{EC5E5E56-251D-0D3F-9970-937ACBF50795}"/>
          </ac:spMkLst>
        </pc:spChg>
        <pc:graphicFrameChg chg="add mod ord modGraphic">
          <ac:chgData name="#YONG CHAI LI#" userId="S::yo0001li@e.ntu.edu.sg::2e08d935-04b7-4b82-bf6a-ec1726af0a8c" providerId="AD" clId="Web-{90F5FEBD-595D-4203-AD64-A45065404BB1}" dt="2022-10-24T03:19:11.325" v="263"/>
          <ac:graphicFrameMkLst>
            <pc:docMk/>
            <pc:sldMk cId="3676156907" sldId="271"/>
            <ac:graphicFrameMk id="5" creationId="{21A0DF93-5AB9-A943-FAD2-8236081FC31F}"/>
          </ac:graphicFrameMkLst>
        </pc:graphicFrameChg>
      </pc:sldChg>
      <pc:sldChg chg="add ord replId">
        <pc:chgData name="#YONG CHAI LI#" userId="S::yo0001li@e.ntu.edu.sg::2e08d935-04b7-4b82-bf6a-ec1726af0a8c" providerId="AD" clId="Web-{90F5FEBD-595D-4203-AD64-A45065404BB1}" dt="2022-10-24T03:12:03.060" v="175"/>
        <pc:sldMkLst>
          <pc:docMk/>
          <pc:sldMk cId="3697228524" sldId="272"/>
        </pc:sldMkLst>
      </pc:sldChg>
      <pc:sldChg chg="modSp add ord replId">
        <pc:chgData name="#YONG CHAI LI#" userId="S::yo0001li@e.ntu.edu.sg::2e08d935-04b7-4b82-bf6a-ec1726af0a8c" providerId="AD" clId="Web-{90F5FEBD-595D-4203-AD64-A45065404BB1}" dt="2022-10-24T03:25:48.261" v="408" actId="20577"/>
        <pc:sldMkLst>
          <pc:docMk/>
          <pc:sldMk cId="306984113" sldId="273"/>
        </pc:sldMkLst>
        <pc:spChg chg="mod">
          <ac:chgData name="#YONG CHAI LI#" userId="S::yo0001li@e.ntu.edu.sg::2e08d935-04b7-4b82-bf6a-ec1726af0a8c" providerId="AD" clId="Web-{90F5FEBD-595D-4203-AD64-A45065404BB1}" dt="2022-10-24T03:25:48.261" v="408" actId="20577"/>
          <ac:spMkLst>
            <pc:docMk/>
            <pc:sldMk cId="306984113" sldId="273"/>
            <ac:spMk id="2" creationId="{00000000-0000-0000-0000-000000000000}"/>
          </ac:spMkLst>
        </pc:spChg>
      </pc:sldChg>
      <pc:sldChg chg="modSp add ord replId">
        <pc:chgData name="#YONG CHAI LI#" userId="S::yo0001li@e.ntu.edu.sg::2e08d935-04b7-4b82-bf6a-ec1726af0a8c" providerId="AD" clId="Web-{90F5FEBD-595D-4203-AD64-A45065404BB1}" dt="2022-10-24T03:35:06.125" v="507"/>
        <pc:sldMkLst>
          <pc:docMk/>
          <pc:sldMk cId="4158988428" sldId="274"/>
        </pc:sldMkLst>
        <pc:spChg chg="mod">
          <ac:chgData name="#YONG CHAI LI#" userId="S::yo0001li@e.ntu.edu.sg::2e08d935-04b7-4b82-bf6a-ec1726af0a8c" providerId="AD" clId="Web-{90F5FEBD-595D-4203-AD64-A45065404BB1}" dt="2022-10-24T03:26:07.793" v="412" actId="20577"/>
          <ac:spMkLst>
            <pc:docMk/>
            <pc:sldMk cId="4158988428" sldId="274"/>
            <ac:spMk id="2" creationId="{00000000-0000-0000-0000-000000000000}"/>
          </ac:spMkLst>
        </pc:spChg>
        <pc:graphicFrameChg chg="mod modGraphic">
          <ac:chgData name="#YONG CHAI LI#" userId="S::yo0001li@e.ntu.edu.sg::2e08d935-04b7-4b82-bf6a-ec1726af0a8c" providerId="AD" clId="Web-{90F5FEBD-595D-4203-AD64-A45065404BB1}" dt="2022-10-24T03:35:06.125" v="507"/>
          <ac:graphicFrameMkLst>
            <pc:docMk/>
            <pc:sldMk cId="4158988428" sldId="274"/>
            <ac:graphicFrameMk id="13" creationId="{B13C3920-36B1-8849-0753-ABED13E86DCA}"/>
          </ac:graphicFrameMkLst>
        </pc:graphicFrameChg>
      </pc:sldChg>
    </pc:docChg>
  </pc:docChgLst>
  <pc:docChgLst>
    <pc:chgData name="#JONATHAN THEN TIAN MENG#" userId="S::jthen001@e.ntu.edu.sg::2731c6b5-a20c-4481-bcdc-b336c3b6f9ac" providerId="AD" clId="Web-{0DEE559E-D598-442C-A067-572FE9270D50}"/>
    <pc:docChg chg="modSld">
      <pc:chgData name="#JONATHAN THEN TIAN MENG#" userId="S::jthen001@e.ntu.edu.sg::2731c6b5-a20c-4481-bcdc-b336c3b6f9ac" providerId="AD" clId="Web-{0DEE559E-D598-442C-A067-572FE9270D50}" dt="2022-10-24T15:07:04.585" v="21" actId="1076"/>
      <pc:docMkLst>
        <pc:docMk/>
      </pc:docMkLst>
      <pc:sldChg chg="modSp">
        <pc:chgData name="#JONATHAN THEN TIAN MENG#" userId="S::jthen001@e.ntu.edu.sg::2731c6b5-a20c-4481-bcdc-b336c3b6f9ac" providerId="AD" clId="Web-{0DEE559E-D598-442C-A067-572FE9270D50}" dt="2022-10-24T15:07:04.585" v="21" actId="1076"/>
        <pc:sldMkLst>
          <pc:docMk/>
          <pc:sldMk cId="1960048948" sldId="334"/>
        </pc:sldMkLst>
        <pc:spChg chg="mod">
          <ac:chgData name="#JONATHAN THEN TIAN MENG#" userId="S::jthen001@e.ntu.edu.sg::2731c6b5-a20c-4481-bcdc-b336c3b6f9ac" providerId="AD" clId="Web-{0DEE559E-D598-442C-A067-572FE9270D50}" dt="2022-10-24T15:07:04.585" v="21" actId="1076"/>
          <ac:spMkLst>
            <pc:docMk/>
            <pc:sldMk cId="1960048948" sldId="334"/>
            <ac:spMk id="13" creationId="{E55E7577-EF84-5C11-CF13-B81BB5298BFE}"/>
          </ac:spMkLst>
        </pc:spChg>
        <pc:spChg chg="mod">
          <ac:chgData name="#JONATHAN THEN TIAN MENG#" userId="S::jthen001@e.ntu.edu.sg::2731c6b5-a20c-4481-bcdc-b336c3b6f9ac" providerId="AD" clId="Web-{0DEE559E-D598-442C-A067-572FE9270D50}" dt="2022-10-24T15:06:57.179" v="18" actId="1076"/>
          <ac:spMkLst>
            <pc:docMk/>
            <pc:sldMk cId="1960048948" sldId="334"/>
            <ac:spMk id="14" creationId="{27E2684B-4471-12A2-EA10-EBFE442EA1AF}"/>
          </ac:spMkLst>
        </pc:spChg>
        <pc:picChg chg="mod">
          <ac:chgData name="#JONATHAN THEN TIAN MENG#" userId="S::jthen001@e.ntu.edu.sg::2731c6b5-a20c-4481-bcdc-b336c3b6f9ac" providerId="AD" clId="Web-{0DEE559E-D598-442C-A067-572FE9270D50}" dt="2022-10-24T15:06:57.163" v="16" actId="1076"/>
          <ac:picMkLst>
            <pc:docMk/>
            <pc:sldMk cId="1960048948" sldId="334"/>
            <ac:picMk id="8" creationId="{E6064785-A15A-4FEF-4532-880C9A760F29}"/>
          </ac:picMkLst>
        </pc:picChg>
        <pc:picChg chg="mod">
          <ac:chgData name="#JONATHAN THEN TIAN MENG#" userId="S::jthen001@e.ntu.edu.sg::2731c6b5-a20c-4481-bcdc-b336c3b6f9ac" providerId="AD" clId="Web-{0DEE559E-D598-442C-A067-572FE9270D50}" dt="2022-10-24T15:07:04.554" v="19" actId="1076"/>
          <ac:picMkLst>
            <pc:docMk/>
            <pc:sldMk cId="1960048948" sldId="334"/>
            <ac:picMk id="10" creationId="{C3B6CA21-0343-77F3-B7DE-9A6677DBF9AC}"/>
          </ac:picMkLst>
        </pc:picChg>
        <pc:picChg chg="mod">
          <ac:chgData name="#JONATHAN THEN TIAN MENG#" userId="S::jthen001@e.ntu.edu.sg::2731c6b5-a20c-4481-bcdc-b336c3b6f9ac" providerId="AD" clId="Web-{0DEE559E-D598-442C-A067-572FE9270D50}" dt="2022-10-24T15:06:57.179" v="17" actId="1076"/>
          <ac:picMkLst>
            <pc:docMk/>
            <pc:sldMk cId="1960048948" sldId="334"/>
            <ac:picMk id="11" creationId="{399A6B6A-D29F-E775-8A17-A9696DFCE44E}"/>
          </ac:picMkLst>
        </pc:picChg>
        <pc:picChg chg="mod">
          <ac:chgData name="#JONATHAN THEN TIAN MENG#" userId="S::jthen001@e.ntu.edu.sg::2731c6b5-a20c-4481-bcdc-b336c3b6f9ac" providerId="AD" clId="Web-{0DEE559E-D598-442C-A067-572FE9270D50}" dt="2022-10-24T15:07:04.585" v="20" actId="1076"/>
          <ac:picMkLst>
            <pc:docMk/>
            <pc:sldMk cId="1960048948" sldId="334"/>
            <ac:picMk id="12" creationId="{6A8C94B5-6966-B1F6-0FCD-8AE129EB338A}"/>
          </ac:picMkLst>
        </pc:picChg>
      </pc:sldChg>
      <pc:sldChg chg="modSp">
        <pc:chgData name="#JONATHAN THEN TIAN MENG#" userId="S::jthen001@e.ntu.edu.sg::2731c6b5-a20c-4481-bcdc-b336c3b6f9ac" providerId="AD" clId="Web-{0DEE559E-D598-442C-A067-572FE9270D50}" dt="2022-10-24T15:06:20.474" v="9" actId="1076"/>
        <pc:sldMkLst>
          <pc:docMk/>
          <pc:sldMk cId="2377686449" sldId="335"/>
        </pc:sldMkLst>
        <pc:spChg chg="mod">
          <ac:chgData name="#JONATHAN THEN TIAN MENG#" userId="S::jthen001@e.ntu.edu.sg::2731c6b5-a20c-4481-bcdc-b336c3b6f9ac" providerId="AD" clId="Web-{0DEE559E-D598-442C-A067-572FE9270D50}" dt="2022-10-24T15:06:20.474" v="9" actId="1076"/>
          <ac:spMkLst>
            <pc:docMk/>
            <pc:sldMk cId="2377686449" sldId="335"/>
            <ac:spMk id="13" creationId="{E55E7577-EF84-5C11-CF13-B81BB5298BFE}"/>
          </ac:spMkLst>
        </pc:spChg>
        <pc:spChg chg="mod">
          <ac:chgData name="#JONATHAN THEN TIAN MENG#" userId="S::jthen001@e.ntu.edu.sg::2731c6b5-a20c-4481-bcdc-b336c3b6f9ac" providerId="AD" clId="Web-{0DEE559E-D598-442C-A067-572FE9270D50}" dt="2022-10-24T15:06:15.537" v="8" actId="1076"/>
          <ac:spMkLst>
            <pc:docMk/>
            <pc:sldMk cId="2377686449" sldId="335"/>
            <ac:spMk id="14" creationId="{27E2684B-4471-12A2-EA10-EBFE442EA1AF}"/>
          </ac:spMkLst>
        </pc:spChg>
        <pc:picChg chg="mod">
          <ac:chgData name="#JONATHAN THEN TIAN MENG#" userId="S::jthen001@e.ntu.edu.sg::2731c6b5-a20c-4481-bcdc-b336c3b6f9ac" providerId="AD" clId="Web-{0DEE559E-D598-442C-A067-572FE9270D50}" dt="2022-10-24T15:06:10.724" v="7" actId="1076"/>
          <ac:picMkLst>
            <pc:docMk/>
            <pc:sldMk cId="2377686449" sldId="335"/>
            <ac:picMk id="3" creationId="{8ED614BD-2056-D7E0-4A98-23574FC00A9C}"/>
          </ac:picMkLst>
        </pc:picChg>
        <pc:picChg chg="mod">
          <ac:chgData name="#JONATHAN THEN TIAN MENG#" userId="S::jthen001@e.ntu.edu.sg::2731c6b5-a20c-4481-bcdc-b336c3b6f9ac" providerId="AD" clId="Web-{0DEE559E-D598-442C-A067-572FE9270D50}" dt="2022-10-24T15:06:04.911" v="6" actId="1076"/>
          <ac:picMkLst>
            <pc:docMk/>
            <pc:sldMk cId="2377686449" sldId="335"/>
            <ac:picMk id="4" creationId="{E3C493FF-02F2-4C60-DF95-08732151C137}"/>
          </ac:picMkLst>
        </pc:picChg>
      </pc:sldChg>
    </pc:docChg>
  </pc:docChgLst>
  <pc:docChgLst>
    <pc:chgData name="#YONG CHAI LI#" userId="S::yo0001li@e.ntu.edu.sg::2e08d935-04b7-4b82-bf6a-ec1726af0a8c" providerId="AD" clId="Web-{D601FE56-427C-4375-806E-074700B7DAB3}"/>
    <pc:docChg chg="addSld delSld modSld sldOrd">
      <pc:chgData name="#YONG CHAI LI#" userId="S::yo0001li@e.ntu.edu.sg::2e08d935-04b7-4b82-bf6a-ec1726af0a8c" providerId="AD" clId="Web-{D601FE56-427C-4375-806E-074700B7DAB3}" dt="2022-10-24T14:56:51.519" v="533"/>
      <pc:docMkLst>
        <pc:docMk/>
      </pc:docMkLst>
      <pc:sldChg chg="del">
        <pc:chgData name="#YONG CHAI LI#" userId="S::yo0001li@e.ntu.edu.sg::2e08d935-04b7-4b82-bf6a-ec1726af0a8c" providerId="AD" clId="Web-{D601FE56-427C-4375-806E-074700B7DAB3}" dt="2022-10-24T14:56:51.519" v="533"/>
        <pc:sldMkLst>
          <pc:docMk/>
          <pc:sldMk cId="2256412082" sldId="262"/>
        </pc:sldMkLst>
      </pc:sldChg>
      <pc:sldChg chg="modSp">
        <pc:chgData name="#YONG CHAI LI#" userId="S::yo0001li@e.ntu.edu.sg::2e08d935-04b7-4b82-bf6a-ec1726af0a8c" providerId="AD" clId="Web-{D601FE56-427C-4375-806E-074700B7DAB3}" dt="2022-10-24T14:51:50.227" v="416" actId="14100"/>
        <pc:sldMkLst>
          <pc:docMk/>
          <pc:sldMk cId="901662896" sldId="344"/>
        </pc:sldMkLst>
        <pc:spChg chg="mod">
          <ac:chgData name="#YONG CHAI LI#" userId="S::yo0001li@e.ntu.edu.sg::2e08d935-04b7-4b82-bf6a-ec1726af0a8c" providerId="AD" clId="Web-{D601FE56-427C-4375-806E-074700B7DAB3}" dt="2022-10-24T14:49:42.941" v="243" actId="20577"/>
          <ac:spMkLst>
            <pc:docMk/>
            <pc:sldMk cId="901662896" sldId="344"/>
            <ac:spMk id="3" creationId="{FFD6B81D-B5D6-3C51-59AD-7B41F45C9C56}"/>
          </ac:spMkLst>
        </pc:spChg>
        <pc:spChg chg="mod">
          <ac:chgData name="#YONG CHAI LI#" userId="S::yo0001li@e.ntu.edu.sg::2e08d935-04b7-4b82-bf6a-ec1726af0a8c" providerId="AD" clId="Web-{D601FE56-427C-4375-806E-074700B7DAB3}" dt="2022-10-24T14:51:50.227" v="416" actId="14100"/>
          <ac:spMkLst>
            <pc:docMk/>
            <pc:sldMk cId="901662896" sldId="344"/>
            <ac:spMk id="858" creationId="{00000000-0000-0000-0000-000000000000}"/>
          </ac:spMkLst>
        </pc:spChg>
      </pc:sldChg>
      <pc:sldChg chg="addSp delSp modSp add ord replId">
        <pc:chgData name="#YONG CHAI LI#" userId="S::yo0001li@e.ntu.edu.sg::2e08d935-04b7-4b82-bf6a-ec1726af0a8c" providerId="AD" clId="Web-{D601FE56-427C-4375-806E-074700B7DAB3}" dt="2022-10-24T14:56:24.799" v="532" actId="20577"/>
        <pc:sldMkLst>
          <pc:docMk/>
          <pc:sldMk cId="2465159784" sldId="353"/>
        </pc:sldMkLst>
        <pc:spChg chg="mod">
          <ac:chgData name="#YONG CHAI LI#" userId="S::yo0001li@e.ntu.edu.sg::2e08d935-04b7-4b82-bf6a-ec1726af0a8c" providerId="AD" clId="Web-{D601FE56-427C-4375-806E-074700B7DAB3}" dt="2022-10-24T14:56:24.799" v="532" actId="20577"/>
          <ac:spMkLst>
            <pc:docMk/>
            <pc:sldMk cId="2465159784" sldId="353"/>
            <ac:spMk id="3" creationId="{55D5715E-B133-B8B9-136C-F5A3A261B7A6}"/>
          </ac:spMkLst>
        </pc:spChg>
        <pc:spChg chg="del">
          <ac:chgData name="#YONG CHAI LI#" userId="S::yo0001li@e.ntu.edu.sg::2e08d935-04b7-4b82-bf6a-ec1726af0a8c" providerId="AD" clId="Web-{D601FE56-427C-4375-806E-074700B7DAB3}" dt="2022-10-24T14:53:25.855" v="437"/>
          <ac:spMkLst>
            <pc:docMk/>
            <pc:sldMk cId="2465159784" sldId="353"/>
            <ac:spMk id="5" creationId="{1100CEB2-6301-FABE-8850-819C6D6FA76F}"/>
          </ac:spMkLst>
        </pc:spChg>
        <pc:spChg chg="del mod">
          <ac:chgData name="#YONG CHAI LI#" userId="S::yo0001li@e.ntu.edu.sg::2e08d935-04b7-4b82-bf6a-ec1726af0a8c" providerId="AD" clId="Web-{D601FE56-427C-4375-806E-074700B7DAB3}" dt="2022-10-24T14:52:42.447" v="422"/>
          <ac:spMkLst>
            <pc:docMk/>
            <pc:sldMk cId="2465159784" sldId="353"/>
            <ac:spMk id="18" creationId="{90CE2DC8-E058-7B6F-5145-D4710A09ABA7}"/>
          </ac:spMkLst>
        </pc:spChg>
        <pc:spChg chg="del mod">
          <ac:chgData name="#YONG CHAI LI#" userId="S::yo0001li@e.ntu.edu.sg::2e08d935-04b7-4b82-bf6a-ec1726af0a8c" providerId="AD" clId="Web-{D601FE56-427C-4375-806E-074700B7DAB3}" dt="2022-10-24T14:52:42.447" v="421"/>
          <ac:spMkLst>
            <pc:docMk/>
            <pc:sldMk cId="2465159784" sldId="353"/>
            <ac:spMk id="19" creationId="{07CC0F45-CF72-9AD9-3905-6AB2CFD1305B}"/>
          </ac:spMkLst>
        </pc:spChg>
        <pc:spChg chg="del mod">
          <ac:chgData name="#YONG CHAI LI#" userId="S::yo0001li@e.ntu.edu.sg::2e08d935-04b7-4b82-bf6a-ec1726af0a8c" providerId="AD" clId="Web-{D601FE56-427C-4375-806E-074700B7DAB3}" dt="2022-10-24T14:54:19.982" v="464"/>
          <ac:spMkLst>
            <pc:docMk/>
            <pc:sldMk cId="2465159784" sldId="353"/>
            <ac:spMk id="901" creationId="{00000000-0000-0000-0000-000000000000}"/>
          </ac:spMkLst>
        </pc:spChg>
        <pc:spChg chg="add del mod">
          <ac:chgData name="#YONG CHAI LI#" userId="S::yo0001li@e.ntu.edu.sg::2e08d935-04b7-4b82-bf6a-ec1726af0a8c" providerId="AD" clId="Web-{D601FE56-427C-4375-806E-074700B7DAB3}" dt="2022-10-24T14:53:29.621" v="439"/>
          <ac:spMkLst>
            <pc:docMk/>
            <pc:sldMk cId="2465159784" sldId="353"/>
            <ac:spMk id="979" creationId="{CB9A04B7-2623-5C46-0B0F-51C099B611BC}"/>
          </ac:spMkLst>
        </pc:spChg>
        <pc:spChg chg="add del mod">
          <ac:chgData name="#YONG CHAI LI#" userId="S::yo0001li@e.ntu.edu.sg::2e08d935-04b7-4b82-bf6a-ec1726af0a8c" providerId="AD" clId="Web-{D601FE56-427C-4375-806E-074700B7DAB3}" dt="2022-10-24T14:54:38.280" v="467"/>
          <ac:spMkLst>
            <pc:docMk/>
            <pc:sldMk cId="2465159784" sldId="353"/>
            <ac:spMk id="981" creationId="{05C7F911-A8CA-B8ED-4076-5246F399FA39}"/>
          </ac:spMkLst>
        </pc:spChg>
        <pc:spChg chg="add del mod">
          <ac:chgData name="#YONG CHAI LI#" userId="S::yo0001li@e.ntu.edu.sg::2e08d935-04b7-4b82-bf6a-ec1726af0a8c" providerId="AD" clId="Web-{D601FE56-427C-4375-806E-074700B7DAB3}" dt="2022-10-24T14:54:54.780" v="470"/>
          <ac:spMkLst>
            <pc:docMk/>
            <pc:sldMk cId="2465159784" sldId="353"/>
            <ac:spMk id="983" creationId="{8372B89A-F2D2-4C30-1CD7-992DF4E6EDE5}"/>
          </ac:spMkLst>
        </pc:spChg>
        <pc:spChg chg="add del">
          <ac:chgData name="#YONG CHAI LI#" userId="S::yo0001li@e.ntu.edu.sg::2e08d935-04b7-4b82-bf6a-ec1726af0a8c" providerId="AD" clId="Web-{D601FE56-427C-4375-806E-074700B7DAB3}" dt="2022-10-24T14:54:51.249" v="469"/>
          <ac:spMkLst>
            <pc:docMk/>
            <pc:sldMk cId="2465159784" sldId="353"/>
            <ac:spMk id="985" creationId="{5FE2F348-16AB-CDEC-6A48-23AF46F69BFE}"/>
          </ac:spMkLst>
        </pc:spChg>
        <pc:spChg chg="add mod">
          <ac:chgData name="#YONG CHAI LI#" userId="S::yo0001li@e.ntu.edu.sg::2e08d935-04b7-4b82-bf6a-ec1726af0a8c" providerId="AD" clId="Web-{D601FE56-427C-4375-806E-074700B7DAB3}" dt="2022-10-24T14:56:13.314" v="508" actId="14100"/>
          <ac:spMkLst>
            <pc:docMk/>
            <pc:sldMk cId="2465159784" sldId="353"/>
            <ac:spMk id="986" creationId="{5E5DEC83-6D42-896E-9D00-DB7275DE37FC}"/>
          </ac:spMkLst>
        </pc:spChg>
        <pc:grpChg chg="del">
          <ac:chgData name="#YONG CHAI LI#" userId="S::yo0001li@e.ntu.edu.sg::2e08d935-04b7-4b82-bf6a-ec1726af0a8c" providerId="AD" clId="Web-{D601FE56-427C-4375-806E-074700B7DAB3}" dt="2022-10-24T14:52:21.869" v="417"/>
          <ac:grpSpMkLst>
            <pc:docMk/>
            <pc:sldMk cId="2465159784" sldId="353"/>
            <ac:grpSpMk id="908" creationId="{00000000-0000-0000-0000-000000000000}"/>
          </ac:grpSpMkLst>
        </pc:grpChg>
        <pc:grpChg chg="add">
          <ac:chgData name="#YONG CHAI LI#" userId="S::yo0001li@e.ntu.edu.sg::2e08d935-04b7-4b82-bf6a-ec1726af0a8c" providerId="AD" clId="Web-{D601FE56-427C-4375-806E-074700B7DAB3}" dt="2022-10-24T14:52:24.041" v="418"/>
          <ac:grpSpMkLst>
            <pc:docMk/>
            <pc:sldMk cId="2465159784" sldId="353"/>
            <ac:grpSpMk id="977" creationId="{409F2097-01BE-E196-7FB1-15686A09FDA0}"/>
          </ac:grpSpMkLst>
        </pc:grpChg>
      </pc:sldChg>
    </pc:docChg>
  </pc:docChgLst>
  <pc:docChgLst>
    <pc:chgData name="#YONG CHAI LI#" userId="S::yo0001li@e.ntu.edu.sg::2e08d935-04b7-4b82-bf6a-ec1726af0a8c" providerId="AD" clId="Web-{1B9A4430-0106-4D65-B96D-17034651E646}"/>
    <pc:docChg chg="modSld">
      <pc:chgData name="#YONG CHAI LI#" userId="S::yo0001li@e.ntu.edu.sg::2e08d935-04b7-4b82-bf6a-ec1726af0a8c" providerId="AD" clId="Web-{1B9A4430-0106-4D65-B96D-17034651E646}" dt="2022-10-24T03:47:08.688" v="133"/>
      <pc:docMkLst>
        <pc:docMk/>
      </pc:docMkLst>
      <pc:sldChg chg="modSp">
        <pc:chgData name="#YONG CHAI LI#" userId="S::yo0001li@e.ntu.edu.sg::2e08d935-04b7-4b82-bf6a-ec1726af0a8c" providerId="AD" clId="Web-{1B9A4430-0106-4D65-B96D-17034651E646}" dt="2022-10-24T03:47:08.688" v="133"/>
        <pc:sldMkLst>
          <pc:docMk/>
          <pc:sldMk cId="4158988428" sldId="274"/>
        </pc:sldMkLst>
        <pc:graphicFrameChg chg="mod modGraphic">
          <ac:chgData name="#YONG CHAI LI#" userId="S::yo0001li@e.ntu.edu.sg::2e08d935-04b7-4b82-bf6a-ec1726af0a8c" providerId="AD" clId="Web-{1B9A4430-0106-4D65-B96D-17034651E646}" dt="2022-10-24T03:47:08.688" v="133"/>
          <ac:graphicFrameMkLst>
            <pc:docMk/>
            <pc:sldMk cId="4158988428" sldId="274"/>
            <ac:graphicFrameMk id="13" creationId="{B13C3920-36B1-8849-0753-ABED13E86DCA}"/>
          </ac:graphicFrameMkLst>
        </pc:graphicFrameChg>
      </pc:sldChg>
    </pc:docChg>
  </pc:docChgLst>
  <pc:docChgLst>
    <pc:chgData name="#JONATHAN THEN TIAN MENG#" userId="S::jthen001@e.ntu.edu.sg::2731c6b5-a20c-4481-bcdc-b336c3b6f9ac" providerId="AD" clId="Web-{ED7822C6-B594-41E9-8787-E5CF2553ECB9}"/>
    <pc:docChg chg="delSld modSld">
      <pc:chgData name="#JONATHAN THEN TIAN MENG#" userId="S::jthen001@e.ntu.edu.sg::2731c6b5-a20c-4481-bcdc-b336c3b6f9ac" providerId="AD" clId="Web-{ED7822C6-B594-41E9-8787-E5CF2553ECB9}" dt="2022-10-24T15:01:54.834" v="5" actId="20577"/>
      <pc:docMkLst>
        <pc:docMk/>
      </pc:docMkLst>
      <pc:sldChg chg="del">
        <pc:chgData name="#JONATHAN THEN TIAN MENG#" userId="S::jthen001@e.ntu.edu.sg::2731c6b5-a20c-4481-bcdc-b336c3b6f9ac" providerId="AD" clId="Web-{ED7822C6-B594-41E9-8787-E5CF2553ECB9}" dt="2022-10-24T15:01:28.803" v="3"/>
        <pc:sldMkLst>
          <pc:docMk/>
          <pc:sldMk cId="4228188077" sldId="275"/>
        </pc:sldMkLst>
      </pc:sldChg>
      <pc:sldChg chg="modSp">
        <pc:chgData name="#JONATHAN THEN TIAN MENG#" userId="S::jthen001@e.ntu.edu.sg::2731c6b5-a20c-4481-bcdc-b336c3b6f9ac" providerId="AD" clId="Web-{ED7822C6-B594-41E9-8787-E5CF2553ECB9}" dt="2022-10-24T15:01:54.834" v="5" actId="20577"/>
        <pc:sldMkLst>
          <pc:docMk/>
          <pc:sldMk cId="4100843489" sldId="284"/>
        </pc:sldMkLst>
        <pc:spChg chg="mod">
          <ac:chgData name="#JONATHAN THEN TIAN MENG#" userId="S::jthen001@e.ntu.edu.sg::2731c6b5-a20c-4481-bcdc-b336c3b6f9ac" providerId="AD" clId="Web-{ED7822C6-B594-41E9-8787-E5CF2553ECB9}" dt="2022-10-24T15:01:54.834" v="5" actId="20577"/>
          <ac:spMkLst>
            <pc:docMk/>
            <pc:sldMk cId="4100843489" sldId="284"/>
            <ac:spMk id="384" creationId="{00000000-0000-0000-0000-000000000000}"/>
          </ac:spMkLst>
        </pc:spChg>
      </pc:sldChg>
      <pc:sldChg chg="modSp">
        <pc:chgData name="#JONATHAN THEN TIAN MENG#" userId="S::jthen001@e.ntu.edu.sg::2731c6b5-a20c-4481-bcdc-b336c3b6f9ac" providerId="AD" clId="Web-{ED7822C6-B594-41E9-8787-E5CF2553ECB9}" dt="2022-10-24T14:59:17.394" v="2" actId="20577"/>
        <pc:sldMkLst>
          <pc:docMk/>
          <pc:sldMk cId="2465159784" sldId="353"/>
        </pc:sldMkLst>
        <pc:spChg chg="mod">
          <ac:chgData name="#JONATHAN THEN TIAN MENG#" userId="S::jthen001@e.ntu.edu.sg::2731c6b5-a20c-4481-bcdc-b336c3b6f9ac" providerId="AD" clId="Web-{ED7822C6-B594-41E9-8787-E5CF2553ECB9}" dt="2022-10-24T14:59:17.394" v="2" actId="20577"/>
          <ac:spMkLst>
            <pc:docMk/>
            <pc:sldMk cId="2465159784" sldId="353"/>
            <ac:spMk id="986" creationId="{5E5DEC83-6D42-896E-9D00-DB7275DE37FC}"/>
          </ac:spMkLst>
        </pc:spChg>
      </pc:sldChg>
    </pc:docChg>
  </pc:docChgLst>
  <pc:docChgLst>
    <pc:chgData name="#YONG CHAI LI#" userId="S::yo0001li@e.ntu.edu.sg::2e08d935-04b7-4b82-bf6a-ec1726af0a8c" providerId="AD" clId="Web-{33B3D552-E7B0-4CAF-9E5C-A32F19003A30}"/>
    <pc:docChg chg="modSld">
      <pc:chgData name="#YONG CHAI LI#" userId="S::yo0001li@e.ntu.edu.sg::2e08d935-04b7-4b82-bf6a-ec1726af0a8c" providerId="AD" clId="Web-{33B3D552-E7B0-4CAF-9E5C-A32F19003A30}" dt="2022-10-24T06:51:59.624" v="132" actId="20577"/>
      <pc:docMkLst>
        <pc:docMk/>
      </pc:docMkLst>
      <pc:sldChg chg="modSp">
        <pc:chgData name="#YONG CHAI LI#" userId="S::yo0001li@e.ntu.edu.sg::2e08d935-04b7-4b82-bf6a-ec1726af0a8c" providerId="AD" clId="Web-{33B3D552-E7B0-4CAF-9E5C-A32F19003A30}" dt="2022-10-24T06:45:24.875" v="57" actId="20577"/>
        <pc:sldMkLst>
          <pc:docMk/>
          <pc:sldMk cId="2256412082" sldId="262"/>
        </pc:sldMkLst>
        <pc:spChg chg="mod">
          <ac:chgData name="#YONG CHAI LI#" userId="S::yo0001li@e.ntu.edu.sg::2e08d935-04b7-4b82-bf6a-ec1726af0a8c" providerId="AD" clId="Web-{33B3D552-E7B0-4CAF-9E5C-A32F19003A30}" dt="2022-10-24T06:45:24.875" v="57" actId="20577"/>
          <ac:spMkLst>
            <pc:docMk/>
            <pc:sldMk cId="2256412082" sldId="262"/>
            <ac:spMk id="3" creationId="{00000000-0000-0000-0000-000000000000}"/>
          </ac:spMkLst>
        </pc:spChg>
      </pc:sldChg>
      <pc:sldChg chg="modSp">
        <pc:chgData name="#YONG CHAI LI#" userId="S::yo0001li@e.ntu.edu.sg::2e08d935-04b7-4b82-bf6a-ec1726af0a8c" providerId="AD" clId="Web-{33B3D552-E7B0-4CAF-9E5C-A32F19003A30}" dt="2022-10-24T06:46:39.909" v="76" actId="20577"/>
        <pc:sldMkLst>
          <pc:docMk/>
          <pc:sldMk cId="163347258" sldId="269"/>
        </pc:sldMkLst>
        <pc:spChg chg="mod">
          <ac:chgData name="#YONG CHAI LI#" userId="S::yo0001li@e.ntu.edu.sg::2e08d935-04b7-4b82-bf6a-ec1726af0a8c" providerId="AD" clId="Web-{33B3D552-E7B0-4CAF-9E5C-A32F19003A30}" dt="2022-10-24T06:46:39.909" v="76" actId="20577"/>
          <ac:spMkLst>
            <pc:docMk/>
            <pc:sldMk cId="163347258" sldId="269"/>
            <ac:spMk id="2" creationId="{00000000-0000-0000-0000-000000000000}"/>
          </ac:spMkLst>
        </pc:spChg>
      </pc:sldChg>
      <pc:sldChg chg="modSp">
        <pc:chgData name="#YONG CHAI LI#" userId="S::yo0001li@e.ntu.edu.sg::2e08d935-04b7-4b82-bf6a-ec1726af0a8c" providerId="AD" clId="Web-{33B3D552-E7B0-4CAF-9E5C-A32F19003A30}" dt="2022-10-24T06:46:27.330" v="61" actId="20577"/>
        <pc:sldMkLst>
          <pc:docMk/>
          <pc:sldMk cId="3697228524" sldId="272"/>
        </pc:sldMkLst>
        <pc:spChg chg="mod">
          <ac:chgData name="#YONG CHAI LI#" userId="S::yo0001li@e.ntu.edu.sg::2e08d935-04b7-4b82-bf6a-ec1726af0a8c" providerId="AD" clId="Web-{33B3D552-E7B0-4CAF-9E5C-A32F19003A30}" dt="2022-10-24T06:46:27.330" v="61" actId="20577"/>
          <ac:spMkLst>
            <pc:docMk/>
            <pc:sldMk cId="3697228524" sldId="272"/>
            <ac:spMk id="2" creationId="{00000000-0000-0000-0000-000000000000}"/>
          </ac:spMkLst>
        </pc:spChg>
      </pc:sldChg>
      <pc:sldChg chg="addSp modSp">
        <pc:chgData name="#YONG CHAI LI#" userId="S::yo0001li@e.ntu.edu.sg::2e08d935-04b7-4b82-bf6a-ec1726af0a8c" providerId="AD" clId="Web-{33B3D552-E7B0-4CAF-9E5C-A32F19003A30}" dt="2022-10-24T06:51:59.624" v="132" actId="20577"/>
        <pc:sldMkLst>
          <pc:docMk/>
          <pc:sldMk cId="306984113" sldId="273"/>
        </pc:sldMkLst>
        <pc:spChg chg="mod">
          <ac:chgData name="#YONG CHAI LI#" userId="S::yo0001li@e.ntu.edu.sg::2e08d935-04b7-4b82-bf6a-ec1726af0a8c" providerId="AD" clId="Web-{33B3D552-E7B0-4CAF-9E5C-A32F19003A30}" dt="2022-10-24T06:46:45.800" v="79" actId="20577"/>
          <ac:spMkLst>
            <pc:docMk/>
            <pc:sldMk cId="306984113" sldId="273"/>
            <ac:spMk id="2" creationId="{00000000-0000-0000-0000-000000000000}"/>
          </ac:spMkLst>
        </pc:spChg>
        <pc:spChg chg="add mod">
          <ac:chgData name="#YONG CHAI LI#" userId="S::yo0001li@e.ntu.edu.sg::2e08d935-04b7-4b82-bf6a-ec1726af0a8c" providerId="AD" clId="Web-{33B3D552-E7B0-4CAF-9E5C-A32F19003A30}" dt="2022-10-24T06:49:22.243" v="107" actId="20577"/>
          <ac:spMkLst>
            <pc:docMk/>
            <pc:sldMk cId="306984113" sldId="273"/>
            <ac:spMk id="3" creationId="{2F13404F-CE8B-1409-6474-D96A83D8536B}"/>
          </ac:spMkLst>
        </pc:spChg>
        <pc:spChg chg="mod">
          <ac:chgData name="#YONG CHAI LI#" userId="S::yo0001li@e.ntu.edu.sg::2e08d935-04b7-4b82-bf6a-ec1726af0a8c" providerId="AD" clId="Web-{33B3D552-E7B0-4CAF-9E5C-A32F19003A30}" dt="2022-10-24T06:51:59.624" v="132" actId="20577"/>
          <ac:spMkLst>
            <pc:docMk/>
            <pc:sldMk cId="306984113" sldId="273"/>
            <ac:spMk id="4" creationId="{A1422885-1A5F-9E15-97C0-E36B10078CD9}"/>
          </ac:spMkLst>
        </pc:spChg>
      </pc:sldChg>
      <pc:sldChg chg="modSp">
        <pc:chgData name="#YONG CHAI LI#" userId="S::yo0001li@e.ntu.edu.sg::2e08d935-04b7-4b82-bf6a-ec1726af0a8c" providerId="AD" clId="Web-{33B3D552-E7B0-4CAF-9E5C-A32F19003A30}" dt="2022-10-24T06:46:32.283" v="71" actId="20577"/>
        <pc:sldMkLst>
          <pc:docMk/>
          <pc:sldMk cId="4158988428" sldId="274"/>
        </pc:sldMkLst>
        <pc:spChg chg="mod">
          <ac:chgData name="#YONG CHAI LI#" userId="S::yo0001li@e.ntu.edu.sg::2e08d935-04b7-4b82-bf6a-ec1726af0a8c" providerId="AD" clId="Web-{33B3D552-E7B0-4CAF-9E5C-A32F19003A30}" dt="2022-10-24T06:46:32.283" v="71" actId="20577"/>
          <ac:spMkLst>
            <pc:docMk/>
            <pc:sldMk cId="4158988428" sldId="274"/>
            <ac:spMk id="2" creationId="{00000000-0000-0000-0000-000000000000}"/>
          </ac:spMkLst>
        </pc:spChg>
      </pc:sldChg>
    </pc:docChg>
  </pc:docChgLst>
  <pc:docChgLst>
    <pc:chgData name="#JONATHAN THEN TIAN MENG#" userId="S::jthen001@e.ntu.edu.sg::2731c6b5-a20c-4481-bcdc-b336c3b6f9ac" providerId="AD" clId="Web-{7B098E6A-C572-4635-B76E-875D5E3B2C2E}"/>
    <pc:docChg chg="modSld">
      <pc:chgData name="#JONATHAN THEN TIAN MENG#" userId="S::jthen001@e.ntu.edu.sg::2731c6b5-a20c-4481-bcdc-b336c3b6f9ac" providerId="AD" clId="Web-{7B098E6A-C572-4635-B76E-875D5E3B2C2E}" dt="2022-10-24T03:11:20.067" v="27" actId="20577"/>
      <pc:docMkLst>
        <pc:docMk/>
      </pc:docMkLst>
      <pc:sldChg chg="addSp delSp modSp mod setBg">
        <pc:chgData name="#JONATHAN THEN TIAN MENG#" userId="S::jthen001@e.ntu.edu.sg::2731c6b5-a20c-4481-bcdc-b336c3b6f9ac" providerId="AD" clId="Web-{7B098E6A-C572-4635-B76E-875D5E3B2C2E}" dt="2022-10-24T03:11:20.067" v="27" actId="20577"/>
        <pc:sldMkLst>
          <pc:docMk/>
          <pc:sldMk cId="2328961467" sldId="257"/>
        </pc:sldMkLst>
        <pc:spChg chg="mod">
          <ac:chgData name="#JONATHAN THEN TIAN MENG#" userId="S::jthen001@e.ntu.edu.sg::2731c6b5-a20c-4481-bcdc-b336c3b6f9ac" providerId="AD" clId="Web-{7B098E6A-C572-4635-B76E-875D5E3B2C2E}" dt="2022-10-24T03:10:11.456" v="13"/>
          <ac:spMkLst>
            <pc:docMk/>
            <pc:sldMk cId="2328961467" sldId="257"/>
            <ac:spMk id="2" creationId="{00000000-0000-0000-0000-000000000000}"/>
          </ac:spMkLst>
        </pc:spChg>
        <pc:spChg chg="mod ord">
          <ac:chgData name="#JONATHAN THEN TIAN MENG#" userId="S::jthen001@e.ntu.edu.sg::2731c6b5-a20c-4481-bcdc-b336c3b6f9ac" providerId="AD" clId="Web-{7B098E6A-C572-4635-B76E-875D5E3B2C2E}" dt="2022-10-24T03:11:20.067" v="27" actId="20577"/>
          <ac:spMkLst>
            <pc:docMk/>
            <pc:sldMk cId="2328961467" sldId="257"/>
            <ac:spMk id="3" creationId="{00000000-0000-0000-0000-000000000000}"/>
          </ac:spMkLst>
        </pc:spChg>
        <pc:spChg chg="add del">
          <ac:chgData name="#JONATHAN THEN TIAN MENG#" userId="S::jthen001@e.ntu.edu.sg::2731c6b5-a20c-4481-bcdc-b336c3b6f9ac" providerId="AD" clId="Web-{7B098E6A-C572-4635-B76E-875D5E3B2C2E}" dt="2022-10-24T03:09:56.159" v="6"/>
          <ac:spMkLst>
            <pc:docMk/>
            <pc:sldMk cId="2328961467" sldId="257"/>
            <ac:spMk id="9" creationId="{45D37F4E-DDB4-456B-97E0-9937730A039F}"/>
          </ac:spMkLst>
        </pc:spChg>
        <pc:spChg chg="add del">
          <ac:chgData name="#JONATHAN THEN TIAN MENG#" userId="S::jthen001@e.ntu.edu.sg::2731c6b5-a20c-4481-bcdc-b336c3b6f9ac" providerId="AD" clId="Web-{7B098E6A-C572-4635-B76E-875D5E3B2C2E}" dt="2022-10-24T03:09:56.159" v="6"/>
          <ac:spMkLst>
            <pc:docMk/>
            <pc:sldMk cId="2328961467" sldId="257"/>
            <ac:spMk id="11" creationId="{B2DD41CD-8F47-4F56-AD12-4E2FF7696987}"/>
          </ac:spMkLst>
        </pc:spChg>
        <pc:spChg chg="add del">
          <ac:chgData name="#JONATHAN THEN TIAN MENG#" userId="S::jthen001@e.ntu.edu.sg::2731c6b5-a20c-4481-bcdc-b336c3b6f9ac" providerId="AD" clId="Web-{7B098E6A-C572-4635-B76E-875D5E3B2C2E}" dt="2022-10-24T03:10:02.143" v="8"/>
          <ac:spMkLst>
            <pc:docMk/>
            <pc:sldMk cId="2328961467" sldId="257"/>
            <ac:spMk id="13" creationId="{D009D6D5-DAC2-4A8B-A17A-E206B9012D09}"/>
          </ac:spMkLst>
        </pc:spChg>
        <pc:spChg chg="add del">
          <ac:chgData name="#JONATHAN THEN TIAN MENG#" userId="S::jthen001@e.ntu.edu.sg::2731c6b5-a20c-4481-bcdc-b336c3b6f9ac" providerId="AD" clId="Web-{7B098E6A-C572-4635-B76E-875D5E3B2C2E}" dt="2022-10-24T03:10:06.347" v="10"/>
          <ac:spMkLst>
            <pc:docMk/>
            <pc:sldMk cId="2328961467" sldId="257"/>
            <ac:spMk id="15" creationId="{F13C74B1-5B17-4795-BED0-7140497B445A}"/>
          </ac:spMkLst>
        </pc:spChg>
        <pc:spChg chg="add del">
          <ac:chgData name="#JONATHAN THEN TIAN MENG#" userId="S::jthen001@e.ntu.edu.sg::2731c6b5-a20c-4481-bcdc-b336c3b6f9ac" providerId="AD" clId="Web-{7B098E6A-C572-4635-B76E-875D5E3B2C2E}" dt="2022-10-24T03:10:06.347" v="10"/>
          <ac:spMkLst>
            <pc:docMk/>
            <pc:sldMk cId="2328961467" sldId="257"/>
            <ac:spMk id="16" creationId="{D4974D33-8DC5-464E-8C6D-BE58F0669C17}"/>
          </ac:spMkLst>
        </pc:spChg>
        <pc:spChg chg="add del">
          <ac:chgData name="#JONATHAN THEN TIAN MENG#" userId="S::jthen001@e.ntu.edu.sg::2731c6b5-a20c-4481-bcdc-b336c3b6f9ac" providerId="AD" clId="Web-{7B098E6A-C572-4635-B76E-875D5E3B2C2E}" dt="2022-10-24T03:10:11.440" v="12"/>
          <ac:spMkLst>
            <pc:docMk/>
            <pc:sldMk cId="2328961467" sldId="257"/>
            <ac:spMk id="18" creationId="{79BB35BC-D5C2-4C8B-A22A-A71E6191913B}"/>
          </ac:spMkLst>
        </pc:spChg>
        <pc:spChg chg="add">
          <ac:chgData name="#JONATHAN THEN TIAN MENG#" userId="S::jthen001@e.ntu.edu.sg::2731c6b5-a20c-4481-bcdc-b336c3b6f9ac" providerId="AD" clId="Web-{7B098E6A-C572-4635-B76E-875D5E3B2C2E}" dt="2022-10-24T03:10:11.456" v="13"/>
          <ac:spMkLst>
            <pc:docMk/>
            <pc:sldMk cId="2328961467" sldId="257"/>
            <ac:spMk id="20" creationId="{D009D6D5-DAC2-4A8B-A17A-E206B9012D09}"/>
          </ac:spMkLst>
        </pc:spChg>
        <pc:picChg chg="add mod">
          <ac:chgData name="#JONATHAN THEN TIAN MENG#" userId="S::jthen001@e.ntu.edu.sg::2731c6b5-a20c-4481-bcdc-b336c3b6f9ac" providerId="AD" clId="Web-{7B098E6A-C572-4635-B76E-875D5E3B2C2E}" dt="2022-10-24T03:10:11.456" v="13"/>
          <ac:picMkLst>
            <pc:docMk/>
            <pc:sldMk cId="2328961467" sldId="257"/>
            <ac:picMk id="4" creationId="{51653F28-E897-AFEB-F848-14836C6C43D9}"/>
          </ac:picMkLst>
        </pc:picChg>
      </pc:sldChg>
    </pc:docChg>
  </pc:docChgLst>
  <pc:docChgLst>
    <pc:chgData name="#YONG CHAI LI#" userId="S::yo0001li@e.ntu.edu.sg::2e08d935-04b7-4b82-bf6a-ec1726af0a8c" providerId="AD" clId="Web-{71E75019-CE5E-488A-8C9C-F3103398EA5F}"/>
    <pc:docChg chg="mod addSld modSld addMainMaster delMainMaster">
      <pc:chgData name="#YONG CHAI LI#" userId="S::yo0001li@e.ntu.edu.sg::2e08d935-04b7-4b82-bf6a-ec1726af0a8c" providerId="AD" clId="Web-{71E75019-CE5E-488A-8C9C-F3103398EA5F}" dt="2022-10-24T03:06:37.629" v="1342"/>
      <pc:docMkLst>
        <pc:docMk/>
      </pc:docMkLst>
      <pc:sldChg chg="addSp delSp modSp mod setBg modClrScheme delDesignElem chgLayout">
        <pc:chgData name="#YONG CHAI LI#" userId="S::yo0001li@e.ntu.edu.sg::2e08d935-04b7-4b82-bf6a-ec1726af0a8c" providerId="AD" clId="Web-{71E75019-CE5E-488A-8C9C-F3103398EA5F}" dt="2022-10-24T02:00:08.008" v="8"/>
        <pc:sldMkLst>
          <pc:docMk/>
          <pc:sldMk cId="1098261151" sldId="256"/>
        </pc:sldMkLst>
        <pc:spChg chg="mod ord">
          <ac:chgData name="#YONG CHAI LI#" userId="S::yo0001li@e.ntu.edu.sg::2e08d935-04b7-4b82-bf6a-ec1726af0a8c" providerId="AD" clId="Web-{71E75019-CE5E-488A-8C9C-F3103398EA5F}" dt="2022-10-24T02:00:08.008" v="8"/>
          <ac:spMkLst>
            <pc:docMk/>
            <pc:sldMk cId="1098261151" sldId="256"/>
            <ac:spMk id="2" creationId="{00000000-0000-0000-0000-000000000000}"/>
          </ac:spMkLst>
        </pc:spChg>
        <pc:spChg chg="mod ord">
          <ac:chgData name="#YONG CHAI LI#" userId="S::yo0001li@e.ntu.edu.sg::2e08d935-04b7-4b82-bf6a-ec1726af0a8c" providerId="AD" clId="Web-{71E75019-CE5E-488A-8C9C-F3103398EA5F}" dt="2022-10-24T02:00:08.008" v="8"/>
          <ac:spMkLst>
            <pc:docMk/>
            <pc:sldMk cId="1098261151" sldId="256"/>
            <ac:spMk id="3" creationId="{00000000-0000-0000-0000-000000000000}"/>
          </ac:spMkLst>
        </pc:spChg>
        <pc:spChg chg="add del">
          <ac:chgData name="#YONG CHAI LI#" userId="S::yo0001li@e.ntu.edu.sg::2e08d935-04b7-4b82-bf6a-ec1726af0a8c" providerId="AD" clId="Web-{71E75019-CE5E-488A-8C9C-F3103398EA5F}" dt="2022-10-24T01:59:14.272" v="2"/>
          <ac:spMkLst>
            <pc:docMk/>
            <pc:sldMk cId="1098261151" sldId="256"/>
            <ac:spMk id="9" creationId="{8930EBA3-4D2E-42E8-B828-834555328D85}"/>
          </ac:spMkLst>
        </pc:spChg>
        <pc:spChg chg="add del">
          <ac:chgData name="#YONG CHAI LI#" userId="S::yo0001li@e.ntu.edu.sg::2e08d935-04b7-4b82-bf6a-ec1726af0a8c" providerId="AD" clId="Web-{71E75019-CE5E-488A-8C9C-F3103398EA5F}" dt="2022-10-24T01:59:14.272" v="2"/>
          <ac:spMkLst>
            <pc:docMk/>
            <pc:sldMk cId="1098261151" sldId="256"/>
            <ac:spMk id="11" creationId="{E58B2195-5055-402F-A3E7-53FF0E4980C3}"/>
          </ac:spMkLst>
        </pc:spChg>
        <pc:spChg chg="add del">
          <ac:chgData name="#YONG CHAI LI#" userId="S::yo0001li@e.ntu.edu.sg::2e08d935-04b7-4b82-bf6a-ec1726af0a8c" providerId="AD" clId="Web-{71E75019-CE5E-488A-8C9C-F3103398EA5F}" dt="2022-10-24T01:59:14.272" v="2"/>
          <ac:spMkLst>
            <pc:docMk/>
            <pc:sldMk cId="1098261151" sldId="256"/>
            <ac:spMk id="13" creationId="{528AA953-F4F9-4DC5-97C7-491F4AF937DC}"/>
          </ac:spMkLst>
        </pc:spChg>
        <pc:spChg chg="add del">
          <ac:chgData name="#YONG CHAI LI#" userId="S::yo0001li@e.ntu.edu.sg::2e08d935-04b7-4b82-bf6a-ec1726af0a8c" providerId="AD" clId="Web-{71E75019-CE5E-488A-8C9C-F3103398EA5F}" dt="2022-10-24T01:59:45.476" v="4"/>
          <ac:spMkLst>
            <pc:docMk/>
            <pc:sldMk cId="1098261151" sldId="256"/>
            <ac:spMk id="16" creationId="{87CC2527-562A-4F69-B487-4371E5B243E7}"/>
          </ac:spMkLst>
        </pc:spChg>
        <pc:spChg chg="add del">
          <ac:chgData name="#YONG CHAI LI#" userId="S::yo0001li@e.ntu.edu.sg::2e08d935-04b7-4b82-bf6a-ec1726af0a8c" providerId="AD" clId="Web-{71E75019-CE5E-488A-8C9C-F3103398EA5F}" dt="2022-10-24T01:59:48.054" v="6"/>
          <ac:spMkLst>
            <pc:docMk/>
            <pc:sldMk cId="1098261151" sldId="256"/>
            <ac:spMk id="19" creationId="{8930EBA3-4D2E-42E8-B828-834555328D85}"/>
          </ac:spMkLst>
        </pc:spChg>
        <pc:spChg chg="add del">
          <ac:chgData name="#YONG CHAI LI#" userId="S::yo0001li@e.ntu.edu.sg::2e08d935-04b7-4b82-bf6a-ec1726af0a8c" providerId="AD" clId="Web-{71E75019-CE5E-488A-8C9C-F3103398EA5F}" dt="2022-10-24T01:59:48.054" v="6"/>
          <ac:spMkLst>
            <pc:docMk/>
            <pc:sldMk cId="1098261151" sldId="256"/>
            <ac:spMk id="21" creationId="{E58B2195-5055-402F-A3E7-53FF0E4980C3}"/>
          </ac:spMkLst>
        </pc:spChg>
        <pc:spChg chg="add del">
          <ac:chgData name="#YONG CHAI LI#" userId="S::yo0001li@e.ntu.edu.sg::2e08d935-04b7-4b82-bf6a-ec1726af0a8c" providerId="AD" clId="Web-{71E75019-CE5E-488A-8C9C-F3103398EA5F}" dt="2022-10-24T01:59:48.054" v="6"/>
          <ac:spMkLst>
            <pc:docMk/>
            <pc:sldMk cId="1098261151" sldId="256"/>
            <ac:spMk id="22" creationId="{528AA953-F4F9-4DC5-97C7-491F4AF937DC}"/>
          </ac:spMkLst>
        </pc:spChg>
        <pc:spChg chg="add del">
          <ac:chgData name="#YONG CHAI LI#" userId="S::yo0001li@e.ntu.edu.sg::2e08d935-04b7-4b82-bf6a-ec1726af0a8c" providerId="AD" clId="Web-{71E75019-CE5E-488A-8C9C-F3103398EA5F}" dt="2022-10-24T02:00:08.008" v="8"/>
          <ac:spMkLst>
            <pc:docMk/>
            <pc:sldMk cId="1098261151" sldId="256"/>
            <ac:spMk id="25" creationId="{87CC2527-562A-4F69-B487-4371E5B243E7}"/>
          </ac:spMkLst>
        </pc:spChg>
        <pc:picChg chg="add del">
          <ac:chgData name="#YONG CHAI LI#" userId="S::yo0001li@e.ntu.edu.sg::2e08d935-04b7-4b82-bf6a-ec1726af0a8c" providerId="AD" clId="Web-{71E75019-CE5E-488A-8C9C-F3103398EA5F}" dt="2022-10-24T01:59:14.272" v="2"/>
          <ac:picMkLst>
            <pc:docMk/>
            <pc:sldMk cId="1098261151" sldId="256"/>
            <ac:picMk id="5" creationId="{4FF6B7DD-A1E9-59E9-39E7-10B2AF95AF4B}"/>
          </ac:picMkLst>
        </pc:picChg>
        <pc:picChg chg="add del">
          <ac:chgData name="#YONG CHAI LI#" userId="S::yo0001li@e.ntu.edu.sg::2e08d935-04b7-4b82-bf6a-ec1726af0a8c" providerId="AD" clId="Web-{71E75019-CE5E-488A-8C9C-F3103398EA5F}" dt="2022-10-24T01:59:45.476" v="4"/>
          <ac:picMkLst>
            <pc:docMk/>
            <pc:sldMk cId="1098261151" sldId="256"/>
            <ac:picMk id="15" creationId="{97C607A2-20D0-8058-4D8A-57FB3039823D}"/>
          </ac:picMkLst>
        </pc:picChg>
        <pc:picChg chg="add del">
          <ac:chgData name="#YONG CHAI LI#" userId="S::yo0001li@e.ntu.edu.sg::2e08d935-04b7-4b82-bf6a-ec1726af0a8c" providerId="AD" clId="Web-{71E75019-CE5E-488A-8C9C-F3103398EA5F}" dt="2022-10-24T01:59:48.054" v="6"/>
          <ac:picMkLst>
            <pc:docMk/>
            <pc:sldMk cId="1098261151" sldId="256"/>
            <ac:picMk id="20" creationId="{4FF6B7DD-A1E9-59E9-39E7-10B2AF95AF4B}"/>
          </ac:picMkLst>
        </pc:picChg>
        <pc:picChg chg="add">
          <ac:chgData name="#YONG CHAI LI#" userId="S::yo0001li@e.ntu.edu.sg::2e08d935-04b7-4b82-bf6a-ec1726af0a8c" providerId="AD" clId="Web-{71E75019-CE5E-488A-8C9C-F3103398EA5F}" dt="2022-10-24T01:59:48.070" v="7"/>
          <ac:picMkLst>
            <pc:docMk/>
            <pc:sldMk cId="1098261151" sldId="256"/>
            <ac:picMk id="24" creationId="{97C607A2-20D0-8058-4D8A-57FB3039823D}"/>
          </ac:picMkLst>
        </pc:picChg>
        <pc:cxnChg chg="add del">
          <ac:chgData name="#YONG CHAI LI#" userId="S::yo0001li@e.ntu.edu.sg::2e08d935-04b7-4b82-bf6a-ec1726af0a8c" providerId="AD" clId="Web-{71E75019-CE5E-488A-8C9C-F3103398EA5F}" dt="2022-10-24T01:59:45.476" v="4"/>
          <ac:cxnSpMkLst>
            <pc:docMk/>
            <pc:sldMk cId="1098261151" sldId="256"/>
            <ac:cxnSpMk id="17" creationId="{BCDAEC91-5BCE-4B55-9CC0-43EF94CB734B}"/>
          </ac:cxnSpMkLst>
        </pc:cxnChg>
        <pc:cxnChg chg="add del">
          <ac:chgData name="#YONG CHAI LI#" userId="S::yo0001li@e.ntu.edu.sg::2e08d935-04b7-4b82-bf6a-ec1726af0a8c" providerId="AD" clId="Web-{71E75019-CE5E-488A-8C9C-F3103398EA5F}" dt="2022-10-24T02:00:08.008" v="8"/>
          <ac:cxnSpMkLst>
            <pc:docMk/>
            <pc:sldMk cId="1098261151" sldId="256"/>
            <ac:cxnSpMk id="26" creationId="{BCDAEC91-5BCE-4B55-9CC0-43EF94CB734B}"/>
          </ac:cxnSpMkLst>
        </pc:cxnChg>
      </pc:sldChg>
      <pc:sldChg chg="modSp mod modClrScheme chgLayout">
        <pc:chgData name="#YONG CHAI LI#" userId="S::yo0001li@e.ntu.edu.sg::2e08d935-04b7-4b82-bf6a-ec1726af0a8c" providerId="AD" clId="Web-{71E75019-CE5E-488A-8C9C-F3103398EA5F}" dt="2022-10-24T02:03:42.375" v="52" actId="20577"/>
        <pc:sldMkLst>
          <pc:docMk/>
          <pc:sldMk cId="2328961467" sldId="257"/>
        </pc:sldMkLst>
        <pc:spChg chg="mod ord">
          <ac:chgData name="#YONG CHAI LI#" userId="S::yo0001li@e.ntu.edu.sg::2e08d935-04b7-4b82-bf6a-ec1726af0a8c" providerId="AD" clId="Web-{71E75019-CE5E-488A-8C9C-F3103398EA5F}" dt="2022-10-24T02:00:08.008" v="8"/>
          <ac:spMkLst>
            <pc:docMk/>
            <pc:sldMk cId="2328961467" sldId="257"/>
            <ac:spMk id="2" creationId="{00000000-0000-0000-0000-000000000000}"/>
          </ac:spMkLst>
        </pc:spChg>
        <pc:spChg chg="mod ord">
          <ac:chgData name="#YONG CHAI LI#" userId="S::yo0001li@e.ntu.edu.sg::2e08d935-04b7-4b82-bf6a-ec1726af0a8c" providerId="AD" clId="Web-{71E75019-CE5E-488A-8C9C-F3103398EA5F}" dt="2022-10-24T02:03:42.375" v="52" actId="20577"/>
          <ac:spMkLst>
            <pc:docMk/>
            <pc:sldMk cId="2328961467" sldId="257"/>
            <ac:spMk id="3" creationId="{00000000-0000-0000-0000-000000000000}"/>
          </ac:spMkLst>
        </pc:spChg>
      </pc:sldChg>
      <pc:sldChg chg="addSp delSp modSp mod setBg modClrScheme delDesignElem chgLayout">
        <pc:chgData name="#YONG CHAI LI#" userId="S::yo0001li@e.ntu.edu.sg::2e08d935-04b7-4b82-bf6a-ec1726af0a8c" providerId="AD" clId="Web-{71E75019-CE5E-488A-8C9C-F3103398EA5F}" dt="2022-10-24T02:00:27.634" v="9"/>
        <pc:sldMkLst>
          <pc:docMk/>
          <pc:sldMk cId="4284134397" sldId="258"/>
        </pc:sldMkLst>
        <pc:spChg chg="mod ord">
          <ac:chgData name="#YONG CHAI LI#" userId="S::yo0001li@e.ntu.edu.sg::2e08d935-04b7-4b82-bf6a-ec1726af0a8c" providerId="AD" clId="Web-{71E75019-CE5E-488A-8C9C-F3103398EA5F}" dt="2022-10-24T02:00:27.634" v="9"/>
          <ac:spMkLst>
            <pc:docMk/>
            <pc:sldMk cId="4284134397" sldId="258"/>
            <ac:spMk id="2" creationId="{00000000-0000-0000-0000-000000000000}"/>
          </ac:spMkLst>
        </pc:spChg>
        <pc:spChg chg="mod ord">
          <ac:chgData name="#YONG CHAI LI#" userId="S::yo0001li@e.ntu.edu.sg::2e08d935-04b7-4b82-bf6a-ec1726af0a8c" providerId="AD" clId="Web-{71E75019-CE5E-488A-8C9C-F3103398EA5F}" dt="2022-10-24T02:00:27.634" v="9"/>
          <ac:spMkLst>
            <pc:docMk/>
            <pc:sldMk cId="4284134397" sldId="258"/>
            <ac:spMk id="3" creationId="{00000000-0000-0000-0000-000000000000}"/>
          </ac:spMkLst>
        </pc:spChg>
        <pc:spChg chg="add">
          <ac:chgData name="#YONG CHAI LI#" userId="S::yo0001li@e.ntu.edu.sg::2e08d935-04b7-4b82-bf6a-ec1726af0a8c" providerId="AD" clId="Web-{71E75019-CE5E-488A-8C9C-F3103398EA5F}" dt="2022-10-24T02:00:27.634" v="9"/>
          <ac:spMkLst>
            <pc:docMk/>
            <pc:sldMk cId="4284134397" sldId="258"/>
            <ac:spMk id="5" creationId="{09588DA8-065E-4F6F-8EFD-43104AB2E0CF}"/>
          </ac:spMkLst>
        </pc:spChg>
        <pc:spChg chg="add">
          <ac:chgData name="#YONG CHAI LI#" userId="S::yo0001li@e.ntu.edu.sg::2e08d935-04b7-4b82-bf6a-ec1726af0a8c" providerId="AD" clId="Web-{71E75019-CE5E-488A-8C9C-F3103398EA5F}" dt="2022-10-24T02:00:27.634" v="9"/>
          <ac:spMkLst>
            <pc:docMk/>
            <pc:sldMk cId="4284134397" sldId="258"/>
            <ac:spMk id="6" creationId="{C4285719-470E-454C-AF62-8323075F1F5B}"/>
          </ac:spMkLst>
        </pc:spChg>
        <pc:spChg chg="add">
          <ac:chgData name="#YONG CHAI LI#" userId="S::yo0001li@e.ntu.edu.sg::2e08d935-04b7-4b82-bf6a-ec1726af0a8c" providerId="AD" clId="Web-{71E75019-CE5E-488A-8C9C-F3103398EA5F}" dt="2022-10-24T02:00:27.634" v="9"/>
          <ac:spMkLst>
            <pc:docMk/>
            <pc:sldMk cId="4284134397" sldId="258"/>
            <ac:spMk id="7" creationId="{CD9FE4EF-C4D8-49A0-B2FF-81D8DB7D8A24}"/>
          </ac:spMkLst>
        </pc:spChg>
        <pc:spChg chg="add del">
          <ac:chgData name="#YONG CHAI LI#" userId="S::yo0001li@e.ntu.edu.sg::2e08d935-04b7-4b82-bf6a-ec1726af0a8c" providerId="AD" clId="Web-{71E75019-CE5E-488A-8C9C-F3103398EA5F}" dt="2022-10-24T02:00:08.008" v="8"/>
          <ac:spMkLst>
            <pc:docMk/>
            <pc:sldMk cId="4284134397" sldId="258"/>
            <ac:spMk id="8" creationId="{1BB867FF-FC45-48F7-8104-F89BE54909F1}"/>
          </ac:spMkLst>
        </pc:spChg>
        <pc:spChg chg="add del">
          <ac:chgData name="#YONG CHAI LI#" userId="S::yo0001li@e.ntu.edu.sg::2e08d935-04b7-4b82-bf6a-ec1726af0a8c" providerId="AD" clId="Web-{71E75019-CE5E-488A-8C9C-F3103398EA5F}" dt="2022-10-24T02:00:08.008" v="8"/>
          <ac:spMkLst>
            <pc:docMk/>
            <pc:sldMk cId="4284134397" sldId="258"/>
            <ac:spMk id="10" creationId="{8BB56887-D0D5-4F0C-9E19-7247EB83C8B7}"/>
          </ac:spMkLst>
        </pc:spChg>
        <pc:spChg chg="add del">
          <ac:chgData name="#YONG CHAI LI#" userId="S::yo0001li@e.ntu.edu.sg::2e08d935-04b7-4b82-bf6a-ec1726af0a8c" providerId="AD" clId="Web-{71E75019-CE5E-488A-8C9C-F3103398EA5F}" dt="2022-10-24T02:00:08.008" v="8"/>
          <ac:spMkLst>
            <pc:docMk/>
            <pc:sldMk cId="4284134397" sldId="258"/>
            <ac:spMk id="12" creationId="{081E4A58-353D-44AE-B2FC-2A74E2E400F7}"/>
          </ac:spMkLst>
        </pc:spChg>
        <pc:spChg chg="add">
          <ac:chgData name="#YONG CHAI LI#" userId="S::yo0001li@e.ntu.edu.sg::2e08d935-04b7-4b82-bf6a-ec1726af0a8c" providerId="AD" clId="Web-{71E75019-CE5E-488A-8C9C-F3103398EA5F}" dt="2022-10-24T02:00:27.634" v="9"/>
          <ac:spMkLst>
            <pc:docMk/>
            <pc:sldMk cId="4284134397" sldId="258"/>
            <ac:spMk id="14" creationId="{4300840D-0A0B-4512-BACA-B439D5B9C57C}"/>
          </ac:spMkLst>
        </pc:spChg>
        <pc:spChg chg="add">
          <ac:chgData name="#YONG CHAI LI#" userId="S::yo0001li@e.ntu.edu.sg::2e08d935-04b7-4b82-bf6a-ec1726af0a8c" providerId="AD" clId="Web-{71E75019-CE5E-488A-8C9C-F3103398EA5F}" dt="2022-10-24T02:00:27.634" v="9"/>
          <ac:spMkLst>
            <pc:docMk/>
            <pc:sldMk cId="4284134397" sldId="258"/>
            <ac:spMk id="16" creationId="{D2B78728-A580-49A7-84F9-6EF6F583ADE0}"/>
          </ac:spMkLst>
        </pc:spChg>
        <pc:spChg chg="add">
          <ac:chgData name="#YONG CHAI LI#" userId="S::yo0001li@e.ntu.edu.sg::2e08d935-04b7-4b82-bf6a-ec1726af0a8c" providerId="AD" clId="Web-{71E75019-CE5E-488A-8C9C-F3103398EA5F}" dt="2022-10-24T02:00:27.634" v="9"/>
          <ac:spMkLst>
            <pc:docMk/>
            <pc:sldMk cId="4284134397" sldId="258"/>
            <ac:spMk id="18" creationId="{38FAA1A1-D861-433F-88FA-1E9D6FD31D11}"/>
          </ac:spMkLst>
        </pc:spChg>
        <pc:spChg chg="add">
          <ac:chgData name="#YONG CHAI LI#" userId="S::yo0001li@e.ntu.edu.sg::2e08d935-04b7-4b82-bf6a-ec1726af0a8c" providerId="AD" clId="Web-{71E75019-CE5E-488A-8C9C-F3103398EA5F}" dt="2022-10-24T02:00:27.634" v="9"/>
          <ac:spMkLst>
            <pc:docMk/>
            <pc:sldMk cId="4284134397" sldId="258"/>
            <ac:spMk id="20" creationId="{8D71EDA1-87BF-4D5D-AB79-F346FD19278A}"/>
          </ac:spMkLst>
        </pc:spChg>
      </pc:sldChg>
      <pc:sldChg chg="modSp mod modClrScheme chgLayout">
        <pc:chgData name="#YONG CHAI LI#" userId="S::yo0001li@e.ntu.edu.sg::2e08d935-04b7-4b82-bf6a-ec1726af0a8c" providerId="AD" clId="Web-{71E75019-CE5E-488A-8C9C-F3103398EA5F}" dt="2022-10-24T02:20:51.695" v="345" actId="20577"/>
        <pc:sldMkLst>
          <pc:docMk/>
          <pc:sldMk cId="1078549577" sldId="259"/>
        </pc:sldMkLst>
        <pc:spChg chg="mod ord">
          <ac:chgData name="#YONG CHAI LI#" userId="S::yo0001li@e.ntu.edu.sg::2e08d935-04b7-4b82-bf6a-ec1726af0a8c" providerId="AD" clId="Web-{71E75019-CE5E-488A-8C9C-F3103398EA5F}" dt="2022-10-24T02:00:08.008" v="8"/>
          <ac:spMkLst>
            <pc:docMk/>
            <pc:sldMk cId="1078549577" sldId="259"/>
            <ac:spMk id="2" creationId="{00000000-0000-0000-0000-000000000000}"/>
          </ac:spMkLst>
        </pc:spChg>
        <pc:spChg chg="mod ord">
          <ac:chgData name="#YONG CHAI LI#" userId="S::yo0001li@e.ntu.edu.sg::2e08d935-04b7-4b82-bf6a-ec1726af0a8c" providerId="AD" clId="Web-{71E75019-CE5E-488A-8C9C-F3103398EA5F}" dt="2022-10-24T02:20:51.695" v="345" actId="20577"/>
          <ac:spMkLst>
            <pc:docMk/>
            <pc:sldMk cId="1078549577" sldId="259"/>
            <ac:spMk id="3" creationId="{00000000-0000-0000-0000-000000000000}"/>
          </ac:spMkLst>
        </pc:spChg>
      </pc:sldChg>
      <pc:sldChg chg="addSp delSp modSp mod modClrScheme chgLayout">
        <pc:chgData name="#YONG CHAI LI#" userId="S::yo0001li@e.ntu.edu.sg::2e08d935-04b7-4b82-bf6a-ec1726af0a8c" providerId="AD" clId="Web-{71E75019-CE5E-488A-8C9C-F3103398EA5F}" dt="2022-10-24T02:25:32.972" v="591" actId="20577"/>
        <pc:sldMkLst>
          <pc:docMk/>
          <pc:sldMk cId="1412717958" sldId="260"/>
        </pc:sldMkLst>
        <pc:spChg chg="mod ord">
          <ac:chgData name="#YONG CHAI LI#" userId="S::yo0001li@e.ntu.edu.sg::2e08d935-04b7-4b82-bf6a-ec1726af0a8c" providerId="AD" clId="Web-{71E75019-CE5E-488A-8C9C-F3103398EA5F}" dt="2022-10-24T02:25:32.972" v="591" actId="20577"/>
          <ac:spMkLst>
            <pc:docMk/>
            <pc:sldMk cId="1412717958" sldId="260"/>
            <ac:spMk id="2" creationId="{00000000-0000-0000-0000-000000000000}"/>
          </ac:spMkLst>
        </pc:spChg>
        <pc:spChg chg="del mod ord">
          <ac:chgData name="#YONG CHAI LI#" userId="S::yo0001li@e.ntu.edu.sg::2e08d935-04b7-4b82-bf6a-ec1726af0a8c" providerId="AD" clId="Web-{71E75019-CE5E-488A-8C9C-F3103398EA5F}" dt="2022-10-24T02:21:25.790" v="349"/>
          <ac:spMkLst>
            <pc:docMk/>
            <pc:sldMk cId="1412717958" sldId="260"/>
            <ac:spMk id="3" creationId="{00000000-0000-0000-0000-000000000000}"/>
          </ac:spMkLst>
        </pc:spChg>
        <pc:spChg chg="add del mod">
          <ac:chgData name="#YONG CHAI LI#" userId="S::yo0001li@e.ntu.edu.sg::2e08d935-04b7-4b82-bf6a-ec1726af0a8c" providerId="AD" clId="Web-{71E75019-CE5E-488A-8C9C-F3103398EA5F}" dt="2022-10-24T02:21:36.494" v="354"/>
          <ac:spMkLst>
            <pc:docMk/>
            <pc:sldMk cId="1412717958" sldId="260"/>
            <ac:spMk id="7" creationId="{ED35C1D6-FDF4-3A75-D253-9B6F209F701D}"/>
          </ac:spMkLst>
        </pc:spChg>
        <pc:spChg chg="add del mod">
          <ac:chgData name="#YONG CHAI LI#" userId="S::yo0001li@e.ntu.edu.sg::2e08d935-04b7-4b82-bf6a-ec1726af0a8c" providerId="AD" clId="Web-{71E75019-CE5E-488A-8C9C-F3103398EA5F}" dt="2022-10-24T02:21:47.744" v="360"/>
          <ac:spMkLst>
            <pc:docMk/>
            <pc:sldMk cId="1412717958" sldId="260"/>
            <ac:spMk id="10" creationId="{E2534E7E-FBBA-4C90-7BD6-0E95F6BD75A3}"/>
          </ac:spMkLst>
        </pc:spChg>
        <pc:graphicFrameChg chg="add mod ord modGraphic">
          <ac:chgData name="#YONG CHAI LI#" userId="S::yo0001li@e.ntu.edu.sg::2e08d935-04b7-4b82-bf6a-ec1726af0a8c" providerId="AD" clId="Web-{71E75019-CE5E-488A-8C9C-F3103398EA5F}" dt="2022-10-24T02:25:21.549" v="588"/>
          <ac:graphicFrameMkLst>
            <pc:docMk/>
            <pc:sldMk cId="1412717958" sldId="260"/>
            <ac:graphicFrameMk id="4" creationId="{8A819D9B-683B-E614-0D31-67A22014E800}"/>
          </ac:graphicFrameMkLst>
        </pc:graphicFrameChg>
        <pc:graphicFrameChg chg="add del mod">
          <ac:chgData name="#YONG CHAI LI#" userId="S::yo0001li@e.ntu.edu.sg::2e08d935-04b7-4b82-bf6a-ec1726af0a8c" providerId="AD" clId="Web-{71E75019-CE5E-488A-8C9C-F3103398EA5F}" dt="2022-10-24T02:21:36.494" v="355"/>
          <ac:graphicFrameMkLst>
            <pc:docMk/>
            <pc:sldMk cId="1412717958" sldId="260"/>
            <ac:graphicFrameMk id="6" creationId="{B1B73007-B135-CCF3-E4F1-A857EE4EB508}"/>
          </ac:graphicFrameMkLst>
        </pc:graphicFrameChg>
        <pc:graphicFrameChg chg="add del mod">
          <ac:chgData name="#YONG CHAI LI#" userId="S::yo0001li@e.ntu.edu.sg::2e08d935-04b7-4b82-bf6a-ec1726af0a8c" providerId="AD" clId="Web-{71E75019-CE5E-488A-8C9C-F3103398EA5F}" dt="2022-10-24T02:21:47.744" v="361"/>
          <ac:graphicFrameMkLst>
            <pc:docMk/>
            <pc:sldMk cId="1412717958" sldId="260"/>
            <ac:graphicFrameMk id="9" creationId="{51997F55-520B-CD05-3815-DB9F12BF4083}"/>
          </ac:graphicFrameMkLst>
        </pc:graphicFrameChg>
      </pc:sldChg>
      <pc:sldChg chg="modSp mod modClrScheme chgLayout">
        <pc:chgData name="#YONG CHAI LI#" userId="S::yo0001li@e.ntu.edu.sg::2e08d935-04b7-4b82-bf6a-ec1726af0a8c" providerId="AD" clId="Web-{71E75019-CE5E-488A-8C9C-F3103398EA5F}" dt="2022-10-24T02:52:09.097" v="827" actId="20577"/>
        <pc:sldMkLst>
          <pc:docMk/>
          <pc:sldMk cId="2580389699" sldId="261"/>
        </pc:sldMkLst>
        <pc:spChg chg="mod ord">
          <ac:chgData name="#YONG CHAI LI#" userId="S::yo0001li@e.ntu.edu.sg::2e08d935-04b7-4b82-bf6a-ec1726af0a8c" providerId="AD" clId="Web-{71E75019-CE5E-488A-8C9C-F3103398EA5F}" dt="2022-10-24T02:52:09.097" v="827" actId="20577"/>
          <ac:spMkLst>
            <pc:docMk/>
            <pc:sldMk cId="2580389699" sldId="261"/>
            <ac:spMk id="2" creationId="{00000000-0000-0000-0000-000000000000}"/>
          </ac:spMkLst>
        </pc:spChg>
        <pc:spChg chg="mod ord">
          <ac:chgData name="#YONG CHAI LI#" userId="S::yo0001li@e.ntu.edu.sg::2e08d935-04b7-4b82-bf6a-ec1726af0a8c" providerId="AD" clId="Web-{71E75019-CE5E-488A-8C9C-F3103398EA5F}" dt="2022-10-24T02:00:08.008" v="8"/>
          <ac:spMkLst>
            <pc:docMk/>
            <pc:sldMk cId="2580389699" sldId="261"/>
            <ac:spMk id="3" creationId="{00000000-0000-0000-0000-000000000000}"/>
          </ac:spMkLst>
        </pc:spChg>
      </pc:sldChg>
      <pc:sldChg chg="modSp mod modClrScheme chgLayout">
        <pc:chgData name="#YONG CHAI LI#" userId="S::yo0001li@e.ntu.edu.sg::2e08d935-04b7-4b82-bf6a-ec1726af0a8c" providerId="AD" clId="Web-{71E75019-CE5E-488A-8C9C-F3103398EA5F}" dt="2022-10-24T03:01:55.119" v="1096" actId="20577"/>
        <pc:sldMkLst>
          <pc:docMk/>
          <pc:sldMk cId="2256412082" sldId="262"/>
        </pc:sldMkLst>
        <pc:spChg chg="mod ord">
          <ac:chgData name="#YONG CHAI LI#" userId="S::yo0001li@e.ntu.edu.sg::2e08d935-04b7-4b82-bf6a-ec1726af0a8c" providerId="AD" clId="Web-{71E75019-CE5E-488A-8C9C-F3103398EA5F}" dt="2022-10-24T02:00:08.008" v="8"/>
          <ac:spMkLst>
            <pc:docMk/>
            <pc:sldMk cId="2256412082" sldId="262"/>
            <ac:spMk id="2" creationId="{00000000-0000-0000-0000-000000000000}"/>
          </ac:spMkLst>
        </pc:spChg>
        <pc:spChg chg="mod ord">
          <ac:chgData name="#YONG CHAI LI#" userId="S::yo0001li@e.ntu.edu.sg::2e08d935-04b7-4b82-bf6a-ec1726af0a8c" providerId="AD" clId="Web-{71E75019-CE5E-488A-8C9C-F3103398EA5F}" dt="2022-10-24T03:01:55.119" v="1096" actId="20577"/>
          <ac:spMkLst>
            <pc:docMk/>
            <pc:sldMk cId="2256412082" sldId="262"/>
            <ac:spMk id="3" creationId="{00000000-0000-0000-0000-000000000000}"/>
          </ac:spMkLst>
        </pc:spChg>
      </pc:sldChg>
      <pc:sldChg chg="addSp modSp new">
        <pc:chgData name="#YONG CHAI LI#" userId="S::yo0001li@e.ntu.edu.sg::2e08d935-04b7-4b82-bf6a-ec1726af0a8c" providerId="AD" clId="Web-{71E75019-CE5E-488A-8C9C-F3103398EA5F}" dt="2022-10-24T02:15:28.699" v="265"/>
        <pc:sldMkLst>
          <pc:docMk/>
          <pc:sldMk cId="2710907444" sldId="263"/>
        </pc:sldMkLst>
        <pc:spChg chg="mod">
          <ac:chgData name="#YONG CHAI LI#" userId="S::yo0001li@e.ntu.edu.sg::2e08d935-04b7-4b82-bf6a-ec1726af0a8c" providerId="AD" clId="Web-{71E75019-CE5E-488A-8C9C-F3103398EA5F}" dt="2022-10-24T02:04:04.173" v="61" actId="20577"/>
          <ac:spMkLst>
            <pc:docMk/>
            <pc:sldMk cId="2710907444" sldId="263"/>
            <ac:spMk id="2" creationId="{F0984104-8C79-E4BB-2C02-5F694D881A9A}"/>
          </ac:spMkLst>
        </pc:spChg>
        <pc:spChg chg="mod">
          <ac:chgData name="#YONG CHAI LI#" userId="S::yo0001li@e.ntu.edu.sg::2e08d935-04b7-4b82-bf6a-ec1726af0a8c" providerId="AD" clId="Web-{71E75019-CE5E-488A-8C9C-F3103398EA5F}" dt="2022-10-24T02:04:18.595" v="63" actId="20577"/>
          <ac:spMkLst>
            <pc:docMk/>
            <pc:sldMk cId="2710907444" sldId="263"/>
            <ac:spMk id="3" creationId="{02F1B4F2-D0D0-030A-B57B-6837EADACA28}"/>
          </ac:spMkLst>
        </pc:spChg>
        <pc:graphicFrameChg chg="add mod modGraphic">
          <ac:chgData name="#YONG CHAI LI#" userId="S::yo0001li@e.ntu.edu.sg::2e08d935-04b7-4b82-bf6a-ec1726af0a8c" providerId="AD" clId="Web-{71E75019-CE5E-488A-8C9C-F3103398EA5F}" dt="2022-10-24T02:15:28.699" v="265"/>
          <ac:graphicFrameMkLst>
            <pc:docMk/>
            <pc:sldMk cId="2710907444" sldId="263"/>
            <ac:graphicFrameMk id="5" creationId="{8B96F2D7-71BB-70A9-8529-0C0639F8AADC}"/>
          </ac:graphicFrameMkLst>
        </pc:graphicFrameChg>
      </pc:sldChg>
      <pc:sldChg chg="addSp delSp modSp new mod modClrScheme chgLayout">
        <pc:chgData name="#YONG CHAI LI#" userId="S::yo0001li@e.ntu.edu.sg::2e08d935-04b7-4b82-bf6a-ec1726af0a8c" providerId="AD" clId="Web-{71E75019-CE5E-488A-8C9C-F3103398EA5F}" dt="2022-10-24T02:17:59.142" v="299" actId="20577"/>
        <pc:sldMkLst>
          <pc:docMk/>
          <pc:sldMk cId="2980642557" sldId="264"/>
        </pc:sldMkLst>
        <pc:spChg chg="mod ord">
          <ac:chgData name="#YONG CHAI LI#" userId="S::yo0001li@e.ntu.edu.sg::2e08d935-04b7-4b82-bf6a-ec1726af0a8c" providerId="AD" clId="Web-{71E75019-CE5E-488A-8C9C-F3103398EA5F}" dt="2022-10-24T02:17:59.142" v="299" actId="20577"/>
          <ac:spMkLst>
            <pc:docMk/>
            <pc:sldMk cId="2980642557" sldId="264"/>
            <ac:spMk id="2" creationId="{73FEF328-554E-99FA-47B1-AB23921195D7}"/>
          </ac:spMkLst>
        </pc:spChg>
        <pc:spChg chg="del">
          <ac:chgData name="#YONG CHAI LI#" userId="S::yo0001li@e.ntu.edu.sg::2e08d935-04b7-4b82-bf6a-ec1726af0a8c" providerId="AD" clId="Web-{71E75019-CE5E-488A-8C9C-F3103398EA5F}" dt="2022-10-24T02:12:51.146" v="69"/>
          <ac:spMkLst>
            <pc:docMk/>
            <pc:sldMk cId="2980642557" sldId="264"/>
            <ac:spMk id="3" creationId="{A3F555D8-951F-26D0-6CB7-2E25740759DF}"/>
          </ac:spMkLst>
        </pc:spChg>
        <pc:spChg chg="add del mod ord">
          <ac:chgData name="#YONG CHAI LI#" userId="S::yo0001li@e.ntu.edu.sg::2e08d935-04b7-4b82-bf6a-ec1726af0a8c" providerId="AD" clId="Web-{71E75019-CE5E-488A-8C9C-F3103398EA5F}" dt="2022-10-24T02:16:40.186" v="278"/>
          <ac:spMkLst>
            <pc:docMk/>
            <pc:sldMk cId="2980642557" sldId="264"/>
            <ac:spMk id="6" creationId="{34E3D884-21E3-9692-4D4F-8BAD602FFB74}"/>
          </ac:spMkLst>
        </pc:spChg>
        <pc:spChg chg="add del mod ord">
          <ac:chgData name="#YONG CHAI LI#" userId="S::yo0001li@e.ntu.edu.sg::2e08d935-04b7-4b82-bf6a-ec1726af0a8c" providerId="AD" clId="Web-{71E75019-CE5E-488A-8C9C-F3103398EA5F}" dt="2022-10-24T02:16:45.577" v="279"/>
          <ac:spMkLst>
            <pc:docMk/>
            <pc:sldMk cId="2980642557" sldId="264"/>
            <ac:spMk id="7" creationId="{E1232B31-C064-23F1-BEFA-1F3A0C5FB35D}"/>
          </ac:spMkLst>
        </pc:spChg>
        <pc:graphicFrameChg chg="add del mod ord modGraphic">
          <ac:chgData name="#YONG CHAI LI#" userId="S::yo0001li@e.ntu.edu.sg::2e08d935-04b7-4b82-bf6a-ec1726af0a8c" providerId="AD" clId="Web-{71E75019-CE5E-488A-8C9C-F3103398EA5F}" dt="2022-10-24T02:15:58.309" v="276"/>
          <ac:graphicFrameMkLst>
            <pc:docMk/>
            <pc:sldMk cId="2980642557" sldId="264"/>
            <ac:graphicFrameMk id="4" creationId="{23C862D3-9BCC-0C8D-8CEE-888481484255}"/>
          </ac:graphicFrameMkLst>
        </pc:graphicFrameChg>
        <pc:picChg chg="add mod ord">
          <ac:chgData name="#YONG CHAI LI#" userId="S::yo0001li@e.ntu.edu.sg::2e08d935-04b7-4b82-bf6a-ec1726af0a8c" providerId="AD" clId="Web-{71E75019-CE5E-488A-8C9C-F3103398EA5F}" dt="2022-10-24T02:16:51.671" v="280" actId="14100"/>
          <ac:picMkLst>
            <pc:docMk/>
            <pc:sldMk cId="2980642557" sldId="264"/>
            <ac:picMk id="8" creationId="{5975F0F0-3FDC-F114-CC09-F641D68ABC28}"/>
          </ac:picMkLst>
        </pc:picChg>
        <pc:picChg chg="add mod ord">
          <ac:chgData name="#YONG CHAI LI#" userId="S::yo0001li@e.ntu.edu.sg::2e08d935-04b7-4b82-bf6a-ec1726af0a8c" providerId="AD" clId="Web-{71E75019-CE5E-488A-8C9C-F3103398EA5F}" dt="2022-10-24T02:16:56.968" v="281" actId="14100"/>
          <ac:picMkLst>
            <pc:docMk/>
            <pc:sldMk cId="2980642557" sldId="264"/>
            <ac:picMk id="9" creationId="{C068AC82-CF2E-BB03-380C-C72D17472CFE}"/>
          </ac:picMkLst>
        </pc:picChg>
      </pc:sldChg>
      <pc:sldChg chg="addSp delSp modSp new mod modClrScheme chgLayout">
        <pc:chgData name="#YONG CHAI LI#" userId="S::yo0001li@e.ntu.edu.sg::2e08d935-04b7-4b82-bf6a-ec1726af0a8c" providerId="AD" clId="Web-{71E75019-CE5E-488A-8C9C-F3103398EA5F}" dt="2022-10-24T02:20:08.616" v="339" actId="1076"/>
        <pc:sldMkLst>
          <pc:docMk/>
          <pc:sldMk cId="621285707" sldId="265"/>
        </pc:sldMkLst>
        <pc:spChg chg="mod ord">
          <ac:chgData name="#YONG CHAI LI#" userId="S::yo0001li@e.ntu.edu.sg::2e08d935-04b7-4b82-bf6a-ec1726af0a8c" providerId="AD" clId="Web-{71E75019-CE5E-488A-8C9C-F3103398EA5F}" dt="2022-10-24T02:19:04.363" v="319" actId="20577"/>
          <ac:spMkLst>
            <pc:docMk/>
            <pc:sldMk cId="621285707" sldId="265"/>
            <ac:spMk id="2" creationId="{42F8401D-E67E-C808-D3AB-6DCDD2D91487}"/>
          </ac:spMkLst>
        </pc:spChg>
        <pc:spChg chg="del mod ord">
          <ac:chgData name="#YONG CHAI LI#" userId="S::yo0001li@e.ntu.edu.sg::2e08d935-04b7-4b82-bf6a-ec1726af0a8c" providerId="AD" clId="Web-{71E75019-CE5E-488A-8C9C-F3103398EA5F}" dt="2022-10-24T02:18:22.502" v="302"/>
          <ac:spMkLst>
            <pc:docMk/>
            <pc:sldMk cId="621285707" sldId="265"/>
            <ac:spMk id="3" creationId="{071A4CD9-4913-8EEB-D92A-622EFAE54F6C}"/>
          </ac:spMkLst>
        </pc:spChg>
        <pc:spChg chg="add del">
          <ac:chgData name="#YONG CHAI LI#" userId="S::yo0001li@e.ntu.edu.sg::2e08d935-04b7-4b82-bf6a-ec1726af0a8c" providerId="AD" clId="Web-{71E75019-CE5E-488A-8C9C-F3103398EA5F}" dt="2022-10-24T02:18:26.831" v="303"/>
          <ac:spMkLst>
            <pc:docMk/>
            <pc:sldMk cId="621285707" sldId="265"/>
            <ac:spMk id="4" creationId="{9DA761FD-314B-CB90-29FD-1F008DACB41B}"/>
          </ac:spMkLst>
        </pc:spChg>
        <pc:spChg chg="add mod">
          <ac:chgData name="#YONG CHAI LI#" userId="S::yo0001li@e.ntu.edu.sg::2e08d935-04b7-4b82-bf6a-ec1726af0a8c" providerId="AD" clId="Web-{71E75019-CE5E-488A-8C9C-F3103398EA5F}" dt="2022-10-24T02:20:08.616" v="339" actId="1076"/>
          <ac:spMkLst>
            <pc:docMk/>
            <pc:sldMk cId="621285707" sldId="265"/>
            <ac:spMk id="7" creationId="{42ACCE70-560D-04C0-DE4A-0679821C1377}"/>
          </ac:spMkLst>
        </pc:spChg>
        <pc:spChg chg="add mod">
          <ac:chgData name="#YONG CHAI LI#" userId="S::yo0001li@e.ntu.edu.sg::2e08d935-04b7-4b82-bf6a-ec1726af0a8c" providerId="AD" clId="Web-{71E75019-CE5E-488A-8C9C-F3103398EA5F}" dt="2022-10-24T02:20:04.912" v="338" actId="1076"/>
          <ac:spMkLst>
            <pc:docMk/>
            <pc:sldMk cId="621285707" sldId="265"/>
            <ac:spMk id="8" creationId="{9E2AF450-C025-53C7-1E83-55CC7F38E1C6}"/>
          </ac:spMkLst>
        </pc:spChg>
        <pc:picChg chg="add mod ord">
          <ac:chgData name="#YONG CHAI LI#" userId="S::yo0001li@e.ntu.edu.sg::2e08d935-04b7-4b82-bf6a-ec1726af0a8c" providerId="AD" clId="Web-{71E75019-CE5E-488A-8C9C-F3103398EA5F}" dt="2022-10-24T02:18:38.831" v="306" actId="14100"/>
          <ac:picMkLst>
            <pc:docMk/>
            <pc:sldMk cId="621285707" sldId="265"/>
            <ac:picMk id="5" creationId="{37589AA2-EC46-F24A-BEE9-692E6B51E83A}"/>
          </ac:picMkLst>
        </pc:picChg>
        <pc:picChg chg="add mod ord">
          <ac:chgData name="#YONG CHAI LI#" userId="S::yo0001li@e.ntu.edu.sg::2e08d935-04b7-4b82-bf6a-ec1726af0a8c" providerId="AD" clId="Web-{71E75019-CE5E-488A-8C9C-F3103398EA5F}" dt="2022-10-24T02:18:35.675" v="305" actId="14100"/>
          <ac:picMkLst>
            <pc:docMk/>
            <pc:sldMk cId="621285707" sldId="265"/>
            <ac:picMk id="6" creationId="{D6B91988-483B-E961-5CED-5C54D20B8365}"/>
          </ac:picMkLst>
        </pc:picChg>
      </pc:sldChg>
      <pc:sldChg chg="addSp modSp new">
        <pc:chgData name="#YONG CHAI LI#" userId="S::yo0001li@e.ntu.edu.sg::2e08d935-04b7-4b82-bf6a-ec1726af0a8c" providerId="AD" clId="Web-{71E75019-CE5E-488A-8C9C-F3103398EA5F}" dt="2022-10-24T02:35:54.995" v="647" actId="1076"/>
        <pc:sldMkLst>
          <pc:docMk/>
          <pc:sldMk cId="2866088002" sldId="266"/>
        </pc:sldMkLst>
        <pc:spChg chg="mod">
          <ac:chgData name="#YONG CHAI LI#" userId="S::yo0001li@e.ntu.edu.sg::2e08d935-04b7-4b82-bf6a-ec1726af0a8c" providerId="AD" clId="Web-{71E75019-CE5E-488A-8C9C-F3103398EA5F}" dt="2022-10-24T02:26:16.676" v="601" actId="20577"/>
          <ac:spMkLst>
            <pc:docMk/>
            <pc:sldMk cId="2866088002" sldId="266"/>
            <ac:spMk id="2" creationId="{A4BE13E5-2C18-35EB-C9D4-A6E7CD89CF01}"/>
          </ac:spMkLst>
        </pc:spChg>
        <pc:spChg chg="mod">
          <ac:chgData name="#YONG CHAI LI#" userId="S::yo0001li@e.ntu.edu.sg::2e08d935-04b7-4b82-bf6a-ec1726af0a8c" providerId="AD" clId="Web-{71E75019-CE5E-488A-8C9C-F3103398EA5F}" dt="2022-10-24T02:34:27.757" v="627" actId="20577"/>
          <ac:spMkLst>
            <pc:docMk/>
            <pc:sldMk cId="2866088002" sldId="266"/>
            <ac:spMk id="3" creationId="{B4A30D31-2121-DA16-64F1-16AB48632A5E}"/>
          </ac:spMkLst>
        </pc:spChg>
        <pc:spChg chg="add mod">
          <ac:chgData name="#YONG CHAI LI#" userId="S::yo0001li@e.ntu.edu.sg::2e08d935-04b7-4b82-bf6a-ec1726af0a8c" providerId="AD" clId="Web-{71E75019-CE5E-488A-8C9C-F3103398EA5F}" dt="2022-10-24T02:35:54.995" v="647" actId="1076"/>
          <ac:spMkLst>
            <pc:docMk/>
            <pc:sldMk cId="2866088002" sldId="266"/>
            <ac:spMk id="6" creationId="{651BDA59-C44B-E791-7796-66338A5CDC36}"/>
          </ac:spMkLst>
        </pc:spChg>
        <pc:picChg chg="add mod">
          <ac:chgData name="#YONG CHAI LI#" userId="S::yo0001li@e.ntu.edu.sg::2e08d935-04b7-4b82-bf6a-ec1726af0a8c" providerId="AD" clId="Web-{71E75019-CE5E-488A-8C9C-F3103398EA5F}" dt="2022-10-24T02:34:14.038" v="621" actId="1076"/>
          <ac:picMkLst>
            <pc:docMk/>
            <pc:sldMk cId="2866088002" sldId="266"/>
            <ac:picMk id="4" creationId="{97935EC3-A5B8-4E11-CEF5-463EFEAF5F62}"/>
          </ac:picMkLst>
        </pc:picChg>
        <pc:picChg chg="add mod">
          <ac:chgData name="#YONG CHAI LI#" userId="S::yo0001li@e.ntu.edu.sg::2e08d935-04b7-4b82-bf6a-ec1726af0a8c" providerId="AD" clId="Web-{71E75019-CE5E-488A-8C9C-F3103398EA5F}" dt="2022-10-24T02:34:31.617" v="628" actId="1076"/>
          <ac:picMkLst>
            <pc:docMk/>
            <pc:sldMk cId="2866088002" sldId="266"/>
            <ac:picMk id="5" creationId="{86CBAB20-014C-4E50-3448-68DA98680366}"/>
          </ac:picMkLst>
        </pc:picChg>
      </pc:sldChg>
      <pc:sldChg chg="modSp new">
        <pc:chgData name="#YONG CHAI LI#" userId="S::yo0001li@e.ntu.edu.sg::2e08d935-04b7-4b82-bf6a-ec1726af0a8c" providerId="AD" clId="Web-{71E75019-CE5E-488A-8C9C-F3103398EA5F}" dt="2022-10-24T02:39:08.002" v="667" actId="20577"/>
        <pc:sldMkLst>
          <pc:docMk/>
          <pc:sldMk cId="1617333843" sldId="267"/>
        </pc:sldMkLst>
        <pc:spChg chg="mod">
          <ac:chgData name="#YONG CHAI LI#" userId="S::yo0001li@e.ntu.edu.sg::2e08d935-04b7-4b82-bf6a-ec1726af0a8c" providerId="AD" clId="Web-{71E75019-CE5E-488A-8C9C-F3103398EA5F}" dt="2022-10-24T02:38:23.891" v="660" actId="20577"/>
          <ac:spMkLst>
            <pc:docMk/>
            <pc:sldMk cId="1617333843" sldId="267"/>
            <ac:spMk id="2" creationId="{B7FF620B-2B81-027B-D4A0-59734AE4772E}"/>
          </ac:spMkLst>
        </pc:spChg>
        <pc:spChg chg="mod">
          <ac:chgData name="#YONG CHAI LI#" userId="S::yo0001li@e.ntu.edu.sg::2e08d935-04b7-4b82-bf6a-ec1726af0a8c" providerId="AD" clId="Web-{71E75019-CE5E-488A-8C9C-F3103398EA5F}" dt="2022-10-24T02:39:08.002" v="667" actId="20577"/>
          <ac:spMkLst>
            <pc:docMk/>
            <pc:sldMk cId="1617333843" sldId="267"/>
            <ac:spMk id="3" creationId="{F45CD397-D36E-A3B0-968C-838E28CCA1B2}"/>
          </ac:spMkLst>
        </pc:spChg>
      </pc:sldChg>
      <pc:sldChg chg="addSp delSp modSp add replId">
        <pc:chgData name="#YONG CHAI LI#" userId="S::yo0001li@e.ntu.edu.sg::2e08d935-04b7-4b82-bf6a-ec1726af0a8c" providerId="AD" clId="Web-{71E75019-CE5E-488A-8C9C-F3103398EA5F}" dt="2022-10-24T02:49:39.794" v="808" actId="20577"/>
        <pc:sldMkLst>
          <pc:docMk/>
          <pc:sldMk cId="2196387286" sldId="268"/>
        </pc:sldMkLst>
        <pc:spChg chg="mod">
          <ac:chgData name="#YONG CHAI LI#" userId="S::yo0001li@e.ntu.edu.sg::2e08d935-04b7-4b82-bf6a-ec1726af0a8c" providerId="AD" clId="Web-{71E75019-CE5E-488A-8C9C-F3103398EA5F}" dt="2022-10-24T02:49:39.794" v="808" actId="20577"/>
          <ac:spMkLst>
            <pc:docMk/>
            <pc:sldMk cId="2196387286" sldId="268"/>
            <ac:spMk id="3" creationId="{F45CD397-D36E-A3B0-968C-838E28CCA1B2}"/>
          </ac:spMkLst>
        </pc:spChg>
        <pc:spChg chg="add del mod">
          <ac:chgData name="#YONG CHAI LI#" userId="S::yo0001li@e.ntu.edu.sg::2e08d935-04b7-4b82-bf6a-ec1726af0a8c" providerId="AD" clId="Web-{71E75019-CE5E-488A-8C9C-F3103398EA5F}" dt="2022-10-24T02:44:10.969" v="796"/>
          <ac:spMkLst>
            <pc:docMk/>
            <pc:sldMk cId="2196387286" sldId="268"/>
            <ac:spMk id="6" creationId="{25D14B7A-9603-9E65-1C41-DA72446F4D4A}"/>
          </ac:spMkLst>
        </pc:spChg>
        <pc:graphicFrameChg chg="add del mod modGraphic">
          <ac:chgData name="#YONG CHAI LI#" userId="S::yo0001li@e.ntu.edu.sg::2e08d935-04b7-4b82-bf6a-ec1726af0a8c" providerId="AD" clId="Web-{71E75019-CE5E-488A-8C9C-F3103398EA5F}" dt="2022-10-24T02:44:32.251" v="805"/>
          <ac:graphicFrameMkLst>
            <pc:docMk/>
            <pc:sldMk cId="2196387286" sldId="268"/>
            <ac:graphicFrameMk id="5" creationId="{1140BAFA-4E7A-40A9-8FB6-36082A46B7D2}"/>
          </ac:graphicFrameMkLst>
        </pc:graphicFrameChg>
      </pc:sldChg>
      <pc:sldChg chg="addSp delSp modSp add mod replId modClrScheme chgLayout">
        <pc:chgData name="#YONG CHAI LI#" userId="S::yo0001li@e.ntu.edu.sg::2e08d935-04b7-4b82-bf6a-ec1726af0a8c" providerId="AD" clId="Web-{71E75019-CE5E-488A-8C9C-F3103398EA5F}" dt="2022-10-24T03:06:37.629" v="1342"/>
        <pc:sldMkLst>
          <pc:docMk/>
          <pc:sldMk cId="163347258" sldId="269"/>
        </pc:sldMkLst>
        <pc:spChg chg="mod ord">
          <ac:chgData name="#YONG CHAI LI#" userId="S::yo0001li@e.ntu.edu.sg::2e08d935-04b7-4b82-bf6a-ec1726af0a8c" providerId="AD" clId="Web-{71E75019-CE5E-488A-8C9C-F3103398EA5F}" dt="2022-10-24T03:03:54.779" v="1099"/>
          <ac:spMkLst>
            <pc:docMk/>
            <pc:sldMk cId="163347258" sldId="269"/>
            <ac:spMk id="2" creationId="{00000000-0000-0000-0000-000000000000}"/>
          </ac:spMkLst>
        </pc:spChg>
        <pc:spChg chg="add del mod ord">
          <ac:chgData name="#YONG CHAI LI#" userId="S::yo0001li@e.ntu.edu.sg::2e08d935-04b7-4b82-bf6a-ec1726af0a8c" providerId="AD" clId="Web-{71E75019-CE5E-488A-8C9C-F3103398EA5F}" dt="2022-10-24T03:03:29.560" v="1097"/>
          <ac:spMkLst>
            <pc:docMk/>
            <pc:sldMk cId="163347258" sldId="269"/>
            <ac:spMk id="3" creationId="{00000000-0000-0000-0000-000000000000}"/>
          </ac:spMkLst>
        </pc:spChg>
        <pc:spChg chg="add del mod ord">
          <ac:chgData name="#YONG CHAI LI#" userId="S::yo0001li@e.ntu.edu.sg::2e08d935-04b7-4b82-bf6a-ec1726af0a8c" providerId="AD" clId="Web-{71E75019-CE5E-488A-8C9C-F3103398EA5F}" dt="2022-10-24T02:53:08.724" v="830"/>
          <ac:spMkLst>
            <pc:docMk/>
            <pc:sldMk cId="163347258" sldId="269"/>
            <ac:spMk id="4" creationId="{4CE60AFB-0118-9B6D-F506-F4A28A87EB39}"/>
          </ac:spMkLst>
        </pc:spChg>
        <pc:spChg chg="add del mod">
          <ac:chgData name="#YONG CHAI LI#" userId="S::yo0001li@e.ntu.edu.sg::2e08d935-04b7-4b82-bf6a-ec1726af0a8c" providerId="AD" clId="Web-{71E75019-CE5E-488A-8C9C-F3103398EA5F}" dt="2022-10-24T02:53:20.427" v="835"/>
          <ac:spMkLst>
            <pc:docMk/>
            <pc:sldMk cId="163347258" sldId="269"/>
            <ac:spMk id="8" creationId="{BE5FBA9F-5922-8523-3C23-BDE1175343D1}"/>
          </ac:spMkLst>
        </pc:spChg>
        <pc:spChg chg="add del mod ord">
          <ac:chgData name="#YONG CHAI LI#" userId="S::yo0001li@e.ntu.edu.sg::2e08d935-04b7-4b82-bf6a-ec1726af0a8c" providerId="AD" clId="Web-{71E75019-CE5E-488A-8C9C-F3103398EA5F}" dt="2022-10-24T03:04:00.952" v="1101"/>
          <ac:spMkLst>
            <pc:docMk/>
            <pc:sldMk cId="163347258" sldId="269"/>
            <ac:spMk id="11" creationId="{4D5C2779-9C95-718B-4869-1E2FAD38B1D6}"/>
          </ac:spMkLst>
        </pc:spChg>
        <pc:graphicFrameChg chg="add del mod ord modGraphic">
          <ac:chgData name="#YONG CHAI LI#" userId="S::yo0001li@e.ntu.edu.sg::2e08d935-04b7-4b82-bf6a-ec1726af0a8c" providerId="AD" clId="Web-{71E75019-CE5E-488A-8C9C-F3103398EA5F}" dt="2022-10-24T03:03:57.998" v="1100"/>
          <ac:graphicFrameMkLst>
            <pc:docMk/>
            <pc:sldMk cId="163347258" sldId="269"/>
            <ac:graphicFrameMk id="5" creationId="{6EE466B1-5235-00D5-49A6-A32D6969ECEE}"/>
          </ac:graphicFrameMkLst>
        </pc:graphicFrameChg>
        <pc:graphicFrameChg chg="add del mod ord modGraphic">
          <ac:chgData name="#YONG CHAI LI#" userId="S::yo0001li@e.ntu.edu.sg::2e08d935-04b7-4b82-bf6a-ec1726af0a8c" providerId="AD" clId="Web-{71E75019-CE5E-488A-8C9C-F3103398EA5F}" dt="2022-10-24T02:53:20.427" v="836"/>
          <ac:graphicFrameMkLst>
            <pc:docMk/>
            <pc:sldMk cId="163347258" sldId="269"/>
            <ac:graphicFrameMk id="7" creationId="{EA8D21D8-BC26-B74B-BDB9-34480BA5EF81}"/>
          </ac:graphicFrameMkLst>
        </pc:graphicFrameChg>
        <pc:graphicFrameChg chg="add del mod ord modGraphic">
          <ac:chgData name="#YONG CHAI LI#" userId="S::yo0001li@e.ntu.edu.sg::2e08d935-04b7-4b82-bf6a-ec1726af0a8c" providerId="AD" clId="Web-{71E75019-CE5E-488A-8C9C-F3103398EA5F}" dt="2022-10-24T03:03:46.998" v="1098"/>
          <ac:graphicFrameMkLst>
            <pc:docMk/>
            <pc:sldMk cId="163347258" sldId="269"/>
            <ac:graphicFrameMk id="9" creationId="{D9289047-5D45-FB21-2D28-2F30EA4289EF}"/>
          </ac:graphicFrameMkLst>
        </pc:graphicFrameChg>
        <pc:graphicFrameChg chg="add mod ord modGraphic">
          <ac:chgData name="#YONG CHAI LI#" userId="S::yo0001li@e.ntu.edu.sg::2e08d935-04b7-4b82-bf6a-ec1726af0a8c" providerId="AD" clId="Web-{71E75019-CE5E-488A-8C9C-F3103398EA5F}" dt="2022-10-24T03:06:37.629" v="1342"/>
          <ac:graphicFrameMkLst>
            <pc:docMk/>
            <pc:sldMk cId="163347258" sldId="269"/>
            <ac:graphicFrameMk id="13" creationId="{B13C3920-36B1-8849-0753-ABED13E86DCA}"/>
          </ac:graphicFrameMkLst>
        </pc:graphicFrameChg>
      </pc:sldChg>
      <pc:sldChg chg="modSp new addCm">
        <pc:chgData name="#YONG CHAI LI#" userId="S::yo0001li@e.ntu.edu.sg::2e08d935-04b7-4b82-bf6a-ec1726af0a8c" providerId="AD" clId="Web-{71E75019-CE5E-488A-8C9C-F3103398EA5F}" dt="2022-10-24T02:58:41.299" v="1011" actId="20577"/>
        <pc:sldMkLst>
          <pc:docMk/>
          <pc:sldMk cId="2680981583" sldId="270"/>
        </pc:sldMkLst>
        <pc:spChg chg="mod">
          <ac:chgData name="#YONG CHAI LI#" userId="S::yo0001li@e.ntu.edu.sg::2e08d935-04b7-4b82-bf6a-ec1726af0a8c" providerId="AD" clId="Web-{71E75019-CE5E-488A-8C9C-F3103398EA5F}" dt="2022-10-24T02:56:31.372" v="913" actId="20577"/>
          <ac:spMkLst>
            <pc:docMk/>
            <pc:sldMk cId="2680981583" sldId="270"/>
            <ac:spMk id="2" creationId="{4C34DFFF-081F-97B6-AFFC-FFA0B1EACD76}"/>
          </ac:spMkLst>
        </pc:spChg>
        <pc:spChg chg="mod">
          <ac:chgData name="#YONG CHAI LI#" userId="S::yo0001li@e.ntu.edu.sg::2e08d935-04b7-4b82-bf6a-ec1726af0a8c" providerId="AD" clId="Web-{71E75019-CE5E-488A-8C9C-F3103398EA5F}" dt="2022-10-24T02:58:41.299" v="1011" actId="20577"/>
          <ac:spMkLst>
            <pc:docMk/>
            <pc:sldMk cId="2680981583" sldId="270"/>
            <ac:spMk id="3" creationId="{377D1628-C8A3-371B-EE7D-EA75F9968D1B}"/>
          </ac:spMkLst>
        </pc:spChg>
      </pc:sldChg>
      <pc:sldChg chg="delSp modSp new mod modClrScheme chgLayout">
        <pc:chgData name="#YONG CHAI LI#" userId="S::yo0001li@e.ntu.edu.sg::2e08d935-04b7-4b82-bf6a-ec1726af0a8c" providerId="AD" clId="Web-{71E75019-CE5E-488A-8C9C-F3103398EA5F}" dt="2022-10-24T03:00:31.100" v="1035"/>
        <pc:sldMkLst>
          <pc:docMk/>
          <pc:sldMk cId="3676156907" sldId="271"/>
        </pc:sldMkLst>
        <pc:spChg chg="mod ord">
          <ac:chgData name="#YONG CHAI LI#" userId="S::yo0001li@e.ntu.edu.sg::2e08d935-04b7-4b82-bf6a-ec1726af0a8c" providerId="AD" clId="Web-{71E75019-CE5E-488A-8C9C-F3103398EA5F}" dt="2022-10-24T03:00:31.100" v="1035"/>
          <ac:spMkLst>
            <pc:docMk/>
            <pc:sldMk cId="3676156907" sldId="271"/>
            <ac:spMk id="2" creationId="{6B79E190-85B0-3656-75C7-89544A2727B7}"/>
          </ac:spMkLst>
        </pc:spChg>
        <pc:spChg chg="mod ord">
          <ac:chgData name="#YONG CHAI LI#" userId="S::yo0001li@e.ntu.edu.sg::2e08d935-04b7-4b82-bf6a-ec1726af0a8c" providerId="AD" clId="Web-{71E75019-CE5E-488A-8C9C-F3103398EA5F}" dt="2022-10-24T03:00:31.100" v="1035"/>
          <ac:spMkLst>
            <pc:docMk/>
            <pc:sldMk cId="3676156907" sldId="271"/>
            <ac:spMk id="3" creationId="{EC5E5E56-251D-0D3F-9970-937ACBF50795}"/>
          </ac:spMkLst>
        </pc:spChg>
        <pc:spChg chg="del">
          <ac:chgData name="#YONG CHAI LI#" userId="S::yo0001li@e.ntu.edu.sg::2e08d935-04b7-4b82-bf6a-ec1726af0a8c" providerId="AD" clId="Web-{71E75019-CE5E-488A-8C9C-F3103398EA5F}" dt="2022-10-24T03:00:31.100" v="1035"/>
          <ac:spMkLst>
            <pc:docMk/>
            <pc:sldMk cId="3676156907" sldId="271"/>
            <ac:spMk id="4" creationId="{EDF8FEE4-CE34-7CD0-CC3C-37834ECD6C25}"/>
          </ac:spMkLst>
        </pc:spChg>
      </pc:sldChg>
      <pc:sldMasterChg chg="del delSldLayout">
        <pc:chgData name="#YONG CHAI LI#" userId="S::yo0001li@e.ntu.edu.sg::2e08d935-04b7-4b82-bf6a-ec1726af0a8c" providerId="AD" clId="Web-{71E75019-CE5E-488A-8C9C-F3103398EA5F}" dt="2022-10-24T02:00:08.008" v="8"/>
        <pc:sldMasterMkLst>
          <pc:docMk/>
          <pc:sldMasterMk cId="2074983006" sldId="2147483648"/>
        </pc:sldMasterMkLst>
        <pc:sldLayoutChg chg="del">
          <pc:chgData name="#YONG CHAI LI#" userId="S::yo0001li@e.ntu.edu.sg::2e08d935-04b7-4b82-bf6a-ec1726af0a8c" providerId="AD" clId="Web-{71E75019-CE5E-488A-8C9C-F3103398EA5F}" dt="2022-10-24T02:00:08.008" v="8"/>
          <pc:sldLayoutMkLst>
            <pc:docMk/>
            <pc:sldMasterMk cId="2074983006" sldId="2147483648"/>
            <pc:sldLayoutMk cId="1718565203" sldId="2147483649"/>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2905228136" sldId="2147483650"/>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2113394302" sldId="2147483651"/>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2860344663" sldId="2147483652"/>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2056548891" sldId="2147483653"/>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93583316" sldId="2147483654"/>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500537198" sldId="2147483655"/>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2669067189" sldId="2147483656"/>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2709991026" sldId="2147483657"/>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1679150453" sldId="2147483658"/>
          </pc:sldLayoutMkLst>
        </pc:sldLayoutChg>
        <pc:sldLayoutChg chg="del">
          <pc:chgData name="#YONG CHAI LI#" userId="S::yo0001li@e.ntu.edu.sg::2e08d935-04b7-4b82-bf6a-ec1726af0a8c" providerId="AD" clId="Web-{71E75019-CE5E-488A-8C9C-F3103398EA5F}" dt="2022-10-24T02:00:08.008" v="8"/>
          <pc:sldLayoutMkLst>
            <pc:docMk/>
            <pc:sldMasterMk cId="2074983006" sldId="2147483648"/>
            <pc:sldLayoutMk cId="1822315211" sldId="2147483659"/>
          </pc:sldLayoutMkLst>
        </pc:sldLayoutChg>
      </pc:sldMasterChg>
      <pc:sldMasterChg chg="add addSldLayout modSldLayout">
        <pc:chgData name="#YONG CHAI LI#" userId="S::yo0001li@e.ntu.edu.sg::2e08d935-04b7-4b82-bf6a-ec1726af0a8c" providerId="AD" clId="Web-{71E75019-CE5E-488A-8C9C-F3103398EA5F}" dt="2022-10-24T02:00:08.008" v="8"/>
        <pc:sldMasterMkLst>
          <pc:docMk/>
          <pc:sldMasterMk cId="1875723743" sldId="2147483684"/>
        </pc:sldMasterMkLst>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2924469847" sldId="2147483685"/>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3460313447" sldId="2147483686"/>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917370266" sldId="2147483687"/>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1690328936" sldId="2147483688"/>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1639913370" sldId="2147483689"/>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2857578985" sldId="2147483690"/>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1136490145" sldId="2147483691"/>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232458830" sldId="2147483692"/>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710071556" sldId="2147483693"/>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2597396307" sldId="2147483694"/>
          </pc:sldLayoutMkLst>
        </pc:sldLayoutChg>
        <pc:sldLayoutChg chg="add mod replId">
          <pc:chgData name="#YONG CHAI LI#" userId="S::yo0001li@e.ntu.edu.sg::2e08d935-04b7-4b82-bf6a-ec1726af0a8c" providerId="AD" clId="Web-{71E75019-CE5E-488A-8C9C-F3103398EA5F}" dt="2022-10-24T02:00:08.008" v="8"/>
          <pc:sldLayoutMkLst>
            <pc:docMk/>
            <pc:sldMasterMk cId="1875723743" sldId="2147483684"/>
            <pc:sldLayoutMk cId="2043039231" sldId="2147483695"/>
          </pc:sldLayoutMkLst>
        </pc:sldLayoutChg>
      </pc:sldMasterChg>
    </pc:docChg>
  </pc:docChgLst>
  <pc:docChgLst>
    <pc:chgData name="#YONG CHAI LI#" userId="S::yo0001li@e.ntu.edu.sg::2e08d935-04b7-4b82-bf6a-ec1726af0a8c" providerId="AD" clId="Web-{0E338BB7-0BC5-4B17-AB1F-6FC14B808C8F}"/>
    <pc:docChg chg="modSld">
      <pc:chgData name="#YONG CHAI LI#" userId="S::yo0001li@e.ntu.edu.sg::2e08d935-04b7-4b82-bf6a-ec1726af0a8c" providerId="AD" clId="Web-{0E338BB7-0BC5-4B17-AB1F-6FC14B808C8F}" dt="2022-10-25T17:43:03.837" v="41"/>
      <pc:docMkLst>
        <pc:docMk/>
      </pc:docMkLst>
      <pc:sldChg chg="modSp">
        <pc:chgData name="#YONG CHAI LI#" userId="S::yo0001li@e.ntu.edu.sg::2e08d935-04b7-4b82-bf6a-ec1726af0a8c" providerId="AD" clId="Web-{0E338BB7-0BC5-4B17-AB1F-6FC14B808C8F}" dt="2022-10-25T17:43:03.837" v="41"/>
        <pc:sldMkLst>
          <pc:docMk/>
          <pc:sldMk cId="1561934767" sldId="337"/>
        </pc:sldMkLst>
        <pc:graphicFrameChg chg="mod modGraphic">
          <ac:chgData name="#YONG CHAI LI#" userId="S::yo0001li@e.ntu.edu.sg::2e08d935-04b7-4b82-bf6a-ec1726af0a8c" providerId="AD" clId="Web-{0E338BB7-0BC5-4B17-AB1F-6FC14B808C8F}" dt="2022-10-25T17:43:03.837" v="41"/>
          <ac:graphicFrameMkLst>
            <pc:docMk/>
            <pc:sldMk cId="1561934767" sldId="337"/>
            <ac:graphicFrameMk id="632" creationId="{00000000-0000-0000-0000-000000000000}"/>
          </ac:graphicFrameMkLst>
        </pc:graphicFrameChg>
      </pc:sldChg>
      <pc:sldChg chg="modSp">
        <pc:chgData name="#YONG CHAI LI#" userId="S::yo0001li@e.ntu.edu.sg::2e08d935-04b7-4b82-bf6a-ec1726af0a8c" providerId="AD" clId="Web-{0E338BB7-0BC5-4B17-AB1F-6FC14B808C8F}" dt="2022-10-25T17:40:19.192" v="27"/>
        <pc:sldMkLst>
          <pc:docMk/>
          <pc:sldMk cId="2927122348" sldId="341"/>
        </pc:sldMkLst>
        <pc:graphicFrameChg chg="mod modGraphic">
          <ac:chgData name="#YONG CHAI LI#" userId="S::yo0001li@e.ntu.edu.sg::2e08d935-04b7-4b82-bf6a-ec1726af0a8c" providerId="AD" clId="Web-{0E338BB7-0BC5-4B17-AB1F-6FC14B808C8F}" dt="2022-10-25T17:40:19.192" v="27"/>
          <ac:graphicFrameMkLst>
            <pc:docMk/>
            <pc:sldMk cId="2927122348" sldId="341"/>
            <ac:graphicFrameMk id="632" creationId="{00000000-0000-0000-0000-000000000000}"/>
          </ac:graphicFrameMkLst>
        </pc:graphicFrameChg>
      </pc:sldChg>
      <pc:sldChg chg="addSp delSp modSp">
        <pc:chgData name="#YONG CHAI LI#" userId="S::yo0001li@e.ntu.edu.sg::2e08d935-04b7-4b82-bf6a-ec1726af0a8c" providerId="AD" clId="Web-{0E338BB7-0BC5-4B17-AB1F-6FC14B808C8F}" dt="2022-10-25T17:42:17.070" v="35" actId="14100"/>
        <pc:sldMkLst>
          <pc:docMk/>
          <pc:sldMk cId="2264414003" sldId="361"/>
        </pc:sldMkLst>
        <pc:picChg chg="add mod">
          <ac:chgData name="#YONG CHAI LI#" userId="S::yo0001li@e.ntu.edu.sg::2e08d935-04b7-4b82-bf6a-ec1726af0a8c" providerId="AD" clId="Web-{0E338BB7-0BC5-4B17-AB1F-6FC14B808C8F}" dt="2022-10-25T17:42:01.351" v="31" actId="14100"/>
          <ac:picMkLst>
            <pc:docMk/>
            <pc:sldMk cId="2264414003" sldId="361"/>
            <ac:picMk id="3" creationId="{D70ED56A-335F-374C-C296-797A4FE6F3ED}"/>
          </ac:picMkLst>
        </pc:picChg>
        <pc:picChg chg="add mod">
          <ac:chgData name="#YONG CHAI LI#" userId="S::yo0001li@e.ntu.edu.sg::2e08d935-04b7-4b82-bf6a-ec1726af0a8c" providerId="AD" clId="Web-{0E338BB7-0BC5-4B17-AB1F-6FC14B808C8F}" dt="2022-10-25T17:42:17.070" v="35" actId="14100"/>
          <ac:picMkLst>
            <pc:docMk/>
            <pc:sldMk cId="2264414003" sldId="361"/>
            <ac:picMk id="4" creationId="{306E1DD1-BFDC-D3E4-4618-0CD0F1916A65}"/>
          </ac:picMkLst>
        </pc:picChg>
        <pc:picChg chg="del">
          <ac:chgData name="#YONG CHAI LI#" userId="S::yo0001li@e.ntu.edu.sg::2e08d935-04b7-4b82-bf6a-ec1726af0a8c" providerId="AD" clId="Web-{0E338BB7-0BC5-4B17-AB1F-6FC14B808C8F}" dt="2022-10-25T17:41:55.069" v="28"/>
          <ac:picMkLst>
            <pc:docMk/>
            <pc:sldMk cId="2264414003" sldId="361"/>
            <ac:picMk id="5" creationId="{B1B5C97A-A61B-FC25-1AD0-507D244F669E}"/>
          </ac:picMkLst>
        </pc:picChg>
        <pc:picChg chg="del">
          <ac:chgData name="#YONG CHAI LI#" userId="S::yo0001li@e.ntu.edu.sg::2e08d935-04b7-4b82-bf6a-ec1726af0a8c" providerId="AD" clId="Web-{0E338BB7-0BC5-4B17-AB1F-6FC14B808C8F}" dt="2022-10-25T17:42:11.085" v="32"/>
          <ac:picMkLst>
            <pc:docMk/>
            <pc:sldMk cId="2264414003" sldId="361"/>
            <ac:picMk id="6" creationId="{A69354F8-63F5-7BBB-F1C6-BBAE22963A25}"/>
          </ac:picMkLst>
        </pc:picChg>
      </pc:sldChg>
    </pc:docChg>
  </pc:docChgLst>
  <pc:docChgLst>
    <pc:chgData name="#ONG ZHEN YING MELISSA#" userId="5a4eea74-9605-4bf1-937c-36c7c508158c" providerId="ADAL" clId="{3A17C344-846F-4318-A09D-86005FF60B46}"/>
    <pc:docChg chg="undo redo custSel addSld delSld modSld sldOrd addMainMaster delMainMaster modMainMaster">
      <pc:chgData name="#ONG ZHEN YING MELISSA#" userId="5a4eea74-9605-4bf1-937c-36c7c508158c" providerId="ADAL" clId="{3A17C344-846F-4318-A09D-86005FF60B46}" dt="2022-10-26T01:38:44.753" v="7879" actId="1036"/>
      <pc:docMkLst>
        <pc:docMk/>
      </pc:docMkLst>
      <pc:sldChg chg="modSp del mod">
        <pc:chgData name="#ONG ZHEN YING MELISSA#" userId="5a4eea74-9605-4bf1-937c-36c7c508158c" providerId="ADAL" clId="{3A17C344-846F-4318-A09D-86005FF60B46}" dt="2022-10-24T13:01:52.856" v="1846" actId="47"/>
        <pc:sldMkLst>
          <pc:docMk/>
          <pc:sldMk cId="1098261151" sldId="256"/>
        </pc:sldMkLst>
        <pc:spChg chg="mod">
          <ac:chgData name="#ONG ZHEN YING MELISSA#" userId="5a4eea74-9605-4bf1-937c-36c7c508158c" providerId="ADAL" clId="{3A17C344-846F-4318-A09D-86005FF60B46}" dt="2022-10-24T10:43:03.703" v="5" actId="27636"/>
          <ac:spMkLst>
            <pc:docMk/>
            <pc:sldMk cId="1098261151" sldId="256"/>
            <ac:spMk id="3" creationId="{00000000-0000-0000-0000-000000000000}"/>
          </ac:spMkLst>
        </pc:spChg>
      </pc:sldChg>
      <pc:sldChg chg="del">
        <pc:chgData name="#ONG ZHEN YING MELISSA#" userId="5a4eea74-9605-4bf1-937c-36c7c508158c" providerId="ADAL" clId="{3A17C344-846F-4318-A09D-86005FF60B46}" dt="2022-10-24T13:24:05.088" v="2385" actId="47"/>
        <pc:sldMkLst>
          <pc:docMk/>
          <pc:sldMk cId="2328961467" sldId="257"/>
        </pc:sldMkLst>
      </pc:sldChg>
      <pc:sldChg chg="del ord">
        <pc:chgData name="#ONG ZHEN YING MELISSA#" userId="5a4eea74-9605-4bf1-937c-36c7c508158c" providerId="ADAL" clId="{3A17C344-846F-4318-A09D-86005FF60B46}" dt="2022-10-24T13:14:52.791" v="2097" actId="47"/>
        <pc:sldMkLst>
          <pc:docMk/>
          <pc:sldMk cId="4284134397" sldId="258"/>
        </pc:sldMkLst>
      </pc:sldChg>
      <pc:sldChg chg="del">
        <pc:chgData name="#ONG ZHEN YING MELISSA#" userId="5a4eea74-9605-4bf1-937c-36c7c508158c" providerId="ADAL" clId="{3A17C344-846F-4318-A09D-86005FF60B46}" dt="2022-10-24T13:47:47.154" v="2837" actId="47"/>
        <pc:sldMkLst>
          <pc:docMk/>
          <pc:sldMk cId="1078549577" sldId="259"/>
        </pc:sldMkLst>
      </pc:sldChg>
      <pc:sldChg chg="del">
        <pc:chgData name="#ONG ZHEN YING MELISSA#" userId="5a4eea74-9605-4bf1-937c-36c7c508158c" providerId="ADAL" clId="{3A17C344-846F-4318-A09D-86005FF60B46}" dt="2022-10-24T14:00:41.354" v="2914" actId="47"/>
        <pc:sldMkLst>
          <pc:docMk/>
          <pc:sldMk cId="1412717958" sldId="260"/>
        </pc:sldMkLst>
      </pc:sldChg>
      <pc:sldChg chg="addSp delSp modSp del mod">
        <pc:chgData name="#ONG ZHEN YING MELISSA#" userId="5a4eea74-9605-4bf1-937c-36c7c508158c" providerId="ADAL" clId="{3A17C344-846F-4318-A09D-86005FF60B46}" dt="2022-10-24T14:25:13.454" v="3194" actId="47"/>
        <pc:sldMkLst>
          <pc:docMk/>
          <pc:sldMk cId="2580389699" sldId="261"/>
        </pc:sldMkLst>
        <pc:spChg chg="add mod">
          <ac:chgData name="#ONG ZHEN YING MELISSA#" userId="5a4eea74-9605-4bf1-937c-36c7c508158c" providerId="ADAL" clId="{3A17C344-846F-4318-A09D-86005FF60B46}" dt="2022-10-24T14:16:37.159" v="3153" actId="21"/>
          <ac:spMkLst>
            <pc:docMk/>
            <pc:sldMk cId="2580389699" sldId="261"/>
            <ac:spMk id="6" creationId="{81BD54C1-4553-1CAC-B0A7-E4DFAE9B0829}"/>
          </ac:spMkLst>
        </pc:spChg>
        <pc:picChg chg="del">
          <ac:chgData name="#ONG ZHEN YING MELISSA#" userId="5a4eea74-9605-4bf1-937c-36c7c508158c" providerId="ADAL" clId="{3A17C344-846F-4318-A09D-86005FF60B46}" dt="2022-10-24T14:16:37.159" v="3153" actId="21"/>
          <ac:picMkLst>
            <pc:docMk/>
            <pc:sldMk cId="2580389699" sldId="261"/>
            <ac:picMk id="4" creationId="{D9E7EB24-9181-488F-CE6F-69C3E449D8F8}"/>
          </ac:picMkLst>
        </pc:picChg>
        <pc:picChg chg="del">
          <ac:chgData name="#ONG ZHEN YING MELISSA#" userId="5a4eea74-9605-4bf1-937c-36c7c508158c" providerId="ADAL" clId="{3A17C344-846F-4318-A09D-86005FF60B46}" dt="2022-10-24T14:16:46.285" v="3155" actId="21"/>
          <ac:picMkLst>
            <pc:docMk/>
            <pc:sldMk cId="2580389699" sldId="261"/>
            <ac:picMk id="5" creationId="{5E6F1E65-AEBE-3FB3-15A7-29801AB4352D}"/>
          </ac:picMkLst>
        </pc:picChg>
      </pc:sldChg>
      <pc:sldChg chg="modSp mod">
        <pc:chgData name="#ONG ZHEN YING MELISSA#" userId="5a4eea74-9605-4bf1-937c-36c7c508158c" providerId="ADAL" clId="{3A17C344-846F-4318-A09D-86005FF60B46}" dt="2022-10-24T11:56:27.579" v="1618" actId="27636"/>
        <pc:sldMkLst>
          <pc:docMk/>
          <pc:sldMk cId="2256412082" sldId="262"/>
        </pc:sldMkLst>
        <pc:spChg chg="mod">
          <ac:chgData name="#ONG ZHEN YING MELISSA#" userId="5a4eea74-9605-4bf1-937c-36c7c508158c" providerId="ADAL" clId="{3A17C344-846F-4318-A09D-86005FF60B46}" dt="2022-10-24T11:56:27.579" v="1618" actId="27636"/>
          <ac:spMkLst>
            <pc:docMk/>
            <pc:sldMk cId="2256412082" sldId="262"/>
            <ac:spMk id="3" creationId="{00000000-0000-0000-0000-000000000000}"/>
          </ac:spMkLst>
        </pc:spChg>
      </pc:sldChg>
      <pc:sldChg chg="modSp del mod">
        <pc:chgData name="#ONG ZHEN YING MELISSA#" userId="5a4eea74-9605-4bf1-937c-36c7c508158c" providerId="ADAL" clId="{3A17C344-846F-4318-A09D-86005FF60B46}" dt="2022-10-24T13:33:48.064" v="2556" actId="47"/>
        <pc:sldMkLst>
          <pc:docMk/>
          <pc:sldMk cId="2710907444" sldId="263"/>
        </pc:sldMkLst>
        <pc:spChg chg="mod">
          <ac:chgData name="#ONG ZHEN YING MELISSA#" userId="5a4eea74-9605-4bf1-937c-36c7c508158c" providerId="ADAL" clId="{3A17C344-846F-4318-A09D-86005FF60B46}" dt="2022-10-24T13:30:38.758" v="2484" actId="21"/>
          <ac:spMkLst>
            <pc:docMk/>
            <pc:sldMk cId="2710907444" sldId="263"/>
            <ac:spMk id="3" creationId="{02F1B4F2-D0D0-030A-B57B-6837EADACA28}"/>
          </ac:spMkLst>
        </pc:spChg>
      </pc:sldChg>
      <pc:sldChg chg="del">
        <pc:chgData name="#ONG ZHEN YING MELISSA#" userId="5a4eea74-9605-4bf1-937c-36c7c508158c" providerId="ADAL" clId="{3A17C344-846F-4318-A09D-86005FF60B46}" dt="2022-10-24T13:39:09.158" v="2675" actId="47"/>
        <pc:sldMkLst>
          <pc:docMk/>
          <pc:sldMk cId="2980642557" sldId="264"/>
        </pc:sldMkLst>
      </pc:sldChg>
      <pc:sldChg chg="addSp delSp modSp del mod">
        <pc:chgData name="#ONG ZHEN YING MELISSA#" userId="5a4eea74-9605-4bf1-937c-36c7c508158c" providerId="ADAL" clId="{3A17C344-846F-4318-A09D-86005FF60B46}" dt="2022-10-24T13:43:50.386" v="2741" actId="47"/>
        <pc:sldMkLst>
          <pc:docMk/>
          <pc:sldMk cId="621285707" sldId="265"/>
        </pc:sldMkLst>
        <pc:spChg chg="add mod">
          <ac:chgData name="#ONG ZHEN YING MELISSA#" userId="5a4eea74-9605-4bf1-937c-36c7c508158c" providerId="ADAL" clId="{3A17C344-846F-4318-A09D-86005FF60B46}" dt="2022-10-24T13:42:50.455" v="2714" actId="21"/>
          <ac:spMkLst>
            <pc:docMk/>
            <pc:sldMk cId="621285707" sldId="265"/>
            <ac:spMk id="4" creationId="{C330E982-A61E-BA05-B26F-529E56925A07}"/>
          </ac:spMkLst>
        </pc:spChg>
        <pc:spChg chg="mod">
          <ac:chgData name="#ONG ZHEN YING MELISSA#" userId="5a4eea74-9605-4bf1-937c-36c7c508158c" providerId="ADAL" clId="{3A17C344-846F-4318-A09D-86005FF60B46}" dt="2022-10-24T13:39:12.950" v="2676" actId="1076"/>
          <ac:spMkLst>
            <pc:docMk/>
            <pc:sldMk cId="621285707" sldId="265"/>
            <ac:spMk id="7" creationId="{42ACCE70-560D-04C0-DE4A-0679821C1377}"/>
          </ac:spMkLst>
        </pc:spChg>
        <pc:spChg chg="mod">
          <ac:chgData name="#ONG ZHEN YING MELISSA#" userId="5a4eea74-9605-4bf1-937c-36c7c508158c" providerId="ADAL" clId="{3A17C344-846F-4318-A09D-86005FF60B46}" dt="2022-10-24T13:39:15.105" v="2677" actId="1076"/>
          <ac:spMkLst>
            <pc:docMk/>
            <pc:sldMk cId="621285707" sldId="265"/>
            <ac:spMk id="8" creationId="{9E2AF450-C025-53C7-1E83-55CC7F38E1C6}"/>
          </ac:spMkLst>
        </pc:spChg>
        <pc:spChg chg="add mod">
          <ac:chgData name="#ONG ZHEN YING MELISSA#" userId="5a4eea74-9605-4bf1-937c-36c7c508158c" providerId="ADAL" clId="{3A17C344-846F-4318-A09D-86005FF60B46}" dt="2022-10-24T13:43:16.231" v="2727" actId="21"/>
          <ac:spMkLst>
            <pc:docMk/>
            <pc:sldMk cId="621285707" sldId="265"/>
            <ac:spMk id="11" creationId="{73105A13-5F71-84A9-3449-06DB237E4AD5}"/>
          </ac:spMkLst>
        </pc:spChg>
        <pc:picChg chg="del">
          <ac:chgData name="#ONG ZHEN YING MELISSA#" userId="5a4eea74-9605-4bf1-937c-36c7c508158c" providerId="ADAL" clId="{3A17C344-846F-4318-A09D-86005FF60B46}" dt="2022-10-24T13:43:16.231" v="2727" actId="21"/>
          <ac:picMkLst>
            <pc:docMk/>
            <pc:sldMk cId="621285707" sldId="265"/>
            <ac:picMk id="5" creationId="{37589AA2-EC46-F24A-BEE9-692E6B51E83A}"/>
          </ac:picMkLst>
        </pc:picChg>
        <pc:picChg chg="del">
          <ac:chgData name="#ONG ZHEN YING MELISSA#" userId="5a4eea74-9605-4bf1-937c-36c7c508158c" providerId="ADAL" clId="{3A17C344-846F-4318-A09D-86005FF60B46}" dt="2022-10-24T13:42:50.455" v="2714" actId="21"/>
          <ac:picMkLst>
            <pc:docMk/>
            <pc:sldMk cId="621285707" sldId="265"/>
            <ac:picMk id="6" creationId="{D6B91988-483B-E961-5CED-5C54D20B8365}"/>
          </ac:picMkLst>
        </pc:picChg>
      </pc:sldChg>
      <pc:sldChg chg="del">
        <pc:chgData name="#ONG ZHEN YING MELISSA#" userId="5a4eea74-9605-4bf1-937c-36c7c508158c" providerId="ADAL" clId="{3A17C344-846F-4318-A09D-86005FF60B46}" dt="2022-10-24T14:05:56.265" v="2968" actId="47"/>
        <pc:sldMkLst>
          <pc:docMk/>
          <pc:sldMk cId="2866088002" sldId="266"/>
        </pc:sldMkLst>
      </pc:sldChg>
      <pc:sldChg chg="del">
        <pc:chgData name="#ONG ZHEN YING MELISSA#" userId="5a4eea74-9605-4bf1-937c-36c7c508158c" providerId="ADAL" clId="{3A17C344-846F-4318-A09D-86005FF60B46}" dt="2022-10-24T14:08:53.375" v="3030" actId="47"/>
        <pc:sldMkLst>
          <pc:docMk/>
          <pc:sldMk cId="1617333843" sldId="267"/>
        </pc:sldMkLst>
      </pc:sldChg>
      <pc:sldChg chg="del">
        <pc:chgData name="#ONG ZHEN YING MELISSA#" userId="5a4eea74-9605-4bf1-937c-36c7c508158c" providerId="ADAL" clId="{3A17C344-846F-4318-A09D-86005FF60B46}" dt="2022-10-24T14:12:35.490" v="3086" actId="47"/>
        <pc:sldMkLst>
          <pc:docMk/>
          <pc:sldMk cId="2196387286" sldId="268"/>
        </pc:sldMkLst>
      </pc:sldChg>
      <pc:sldChg chg="modSp del mod modCm">
        <pc:chgData name="#ONG ZHEN YING MELISSA#" userId="5a4eea74-9605-4bf1-937c-36c7c508158c" providerId="ADAL" clId="{3A17C344-846F-4318-A09D-86005FF60B46}" dt="2022-10-24T14:13:54.029" v="3107" actId="47"/>
        <pc:sldMkLst>
          <pc:docMk/>
          <pc:sldMk cId="2680981583" sldId="270"/>
        </pc:sldMkLst>
        <pc:spChg chg="mod">
          <ac:chgData name="#ONG ZHEN YING MELISSA#" userId="5a4eea74-9605-4bf1-937c-36c7c508158c" providerId="ADAL" clId="{3A17C344-846F-4318-A09D-86005FF60B46}" dt="2022-10-24T10:54:06.853" v="6" actId="400"/>
          <ac:spMkLst>
            <pc:docMk/>
            <pc:sldMk cId="2680981583" sldId="270"/>
            <ac:spMk id="3" creationId="{377D1628-C8A3-371B-EE7D-EA75F9968D1B}"/>
          </ac:spMkLst>
        </pc:spChg>
      </pc:sldChg>
      <pc:sldChg chg="modSp mod">
        <pc:chgData name="#ONG ZHEN YING MELISSA#" userId="5a4eea74-9605-4bf1-937c-36c7c508158c" providerId="ADAL" clId="{3A17C344-846F-4318-A09D-86005FF60B46}" dt="2022-10-24T11:08:30.125" v="604" actId="13926"/>
        <pc:sldMkLst>
          <pc:docMk/>
          <pc:sldMk cId="3676156907" sldId="271"/>
        </pc:sldMkLst>
        <pc:graphicFrameChg chg="mod modGraphic">
          <ac:chgData name="#ONG ZHEN YING MELISSA#" userId="5a4eea74-9605-4bf1-937c-36c7c508158c" providerId="ADAL" clId="{3A17C344-846F-4318-A09D-86005FF60B46}" dt="2022-10-24T11:08:30.125" v="604" actId="13926"/>
          <ac:graphicFrameMkLst>
            <pc:docMk/>
            <pc:sldMk cId="3676156907" sldId="271"/>
            <ac:graphicFrameMk id="5" creationId="{21A0DF93-5AB9-A943-FAD2-8236081FC31F}"/>
          </ac:graphicFrameMkLst>
        </pc:graphicFrameChg>
      </pc:sldChg>
      <pc:sldChg chg="addSp delSp modSp del mod">
        <pc:chgData name="#ONG ZHEN YING MELISSA#" userId="5a4eea74-9605-4bf1-937c-36c7c508158c" providerId="ADAL" clId="{3A17C344-846F-4318-A09D-86005FF60B46}" dt="2022-10-24T14:48:36.761" v="3319" actId="47"/>
        <pc:sldMkLst>
          <pc:docMk/>
          <pc:sldMk cId="3697228524" sldId="272"/>
        </pc:sldMkLst>
        <pc:spChg chg="mod">
          <ac:chgData name="#ONG ZHEN YING MELISSA#" userId="5a4eea74-9605-4bf1-937c-36c7c508158c" providerId="ADAL" clId="{3A17C344-846F-4318-A09D-86005FF60B46}" dt="2022-10-24T10:58:44.173" v="36" actId="20577"/>
          <ac:spMkLst>
            <pc:docMk/>
            <pc:sldMk cId="3697228524" sldId="272"/>
            <ac:spMk id="2" creationId="{00000000-0000-0000-0000-000000000000}"/>
          </ac:spMkLst>
        </pc:spChg>
        <pc:spChg chg="add del mod">
          <ac:chgData name="#ONG ZHEN YING MELISSA#" userId="5a4eea74-9605-4bf1-937c-36c7c508158c" providerId="ADAL" clId="{3A17C344-846F-4318-A09D-86005FF60B46}" dt="2022-10-24T10:58:38.167" v="33" actId="22"/>
          <ac:spMkLst>
            <pc:docMk/>
            <pc:sldMk cId="3697228524" sldId="272"/>
            <ac:spMk id="4" creationId="{21E031AA-7255-12FF-918A-D9BF52F4FA68}"/>
          </ac:spMkLst>
        </pc:spChg>
        <pc:spChg chg="add del mod">
          <ac:chgData name="#ONG ZHEN YING MELISSA#" userId="5a4eea74-9605-4bf1-937c-36c7c508158c" providerId="ADAL" clId="{3A17C344-846F-4318-A09D-86005FF60B46}" dt="2022-10-24T14:45:21.306" v="3227" actId="478"/>
          <ac:spMkLst>
            <pc:docMk/>
            <pc:sldMk cId="3697228524" sldId="272"/>
            <ac:spMk id="4" creationId="{69E122F1-9414-65AB-32A0-8446D3735B06}"/>
          </ac:spMkLst>
        </pc:spChg>
        <pc:spChg chg="add del mod">
          <ac:chgData name="#ONG ZHEN YING MELISSA#" userId="5a4eea74-9605-4bf1-937c-36c7c508158c" providerId="ADAL" clId="{3A17C344-846F-4318-A09D-86005FF60B46}" dt="2022-10-24T14:45:45.875" v="3238"/>
          <ac:spMkLst>
            <pc:docMk/>
            <pc:sldMk cId="3697228524" sldId="272"/>
            <ac:spMk id="9" creationId="{3F060018-66DE-1FB5-9B4A-21FE4EE725B0}"/>
          </ac:spMkLst>
        </pc:spChg>
        <pc:graphicFrameChg chg="del">
          <ac:chgData name="#ONG ZHEN YING MELISSA#" userId="5a4eea74-9605-4bf1-937c-36c7c508158c" providerId="ADAL" clId="{3A17C344-846F-4318-A09D-86005FF60B46}" dt="2022-10-24T10:56:23.170" v="16" actId="478"/>
          <ac:graphicFrameMkLst>
            <pc:docMk/>
            <pc:sldMk cId="3697228524" sldId="272"/>
            <ac:graphicFrameMk id="13" creationId="{B13C3920-36B1-8849-0753-ABED13E86DCA}"/>
          </ac:graphicFrameMkLst>
        </pc:graphicFrameChg>
        <pc:picChg chg="add del mod ord">
          <ac:chgData name="#ONG ZHEN YING MELISSA#" userId="5a4eea74-9605-4bf1-937c-36c7c508158c" providerId="ADAL" clId="{3A17C344-846F-4318-A09D-86005FF60B46}" dt="2022-10-24T14:44:01.799" v="3221" actId="21"/>
          <ac:picMkLst>
            <pc:docMk/>
            <pc:sldMk cId="3697228524" sldId="272"/>
            <ac:picMk id="6" creationId="{DC9E5EC8-3D5A-B389-33F6-95BAD5204894}"/>
          </ac:picMkLst>
        </pc:picChg>
        <pc:picChg chg="add del mod">
          <ac:chgData name="#ONG ZHEN YING MELISSA#" userId="5a4eea74-9605-4bf1-937c-36c7c508158c" providerId="ADAL" clId="{3A17C344-846F-4318-A09D-86005FF60B46}" dt="2022-10-24T14:44:01.799" v="3221" actId="21"/>
          <ac:picMkLst>
            <pc:docMk/>
            <pc:sldMk cId="3697228524" sldId="272"/>
            <ac:picMk id="8" creationId="{BFE9F347-CD54-47DA-B305-E104D0E64F5A}"/>
          </ac:picMkLst>
        </pc:picChg>
      </pc:sldChg>
      <pc:sldChg chg="addSp new del">
        <pc:chgData name="#ONG ZHEN YING MELISSA#" userId="5a4eea74-9605-4bf1-937c-36c7c508158c" providerId="ADAL" clId="{3A17C344-846F-4318-A09D-86005FF60B46}" dt="2022-10-24T10:56:08.951" v="12" actId="47"/>
        <pc:sldMkLst>
          <pc:docMk/>
          <pc:sldMk cId="486227526" sldId="279"/>
        </pc:sldMkLst>
        <pc:spChg chg="add">
          <ac:chgData name="#ONG ZHEN YING MELISSA#" userId="5a4eea74-9605-4bf1-937c-36c7c508158c" providerId="ADAL" clId="{3A17C344-846F-4318-A09D-86005FF60B46}" dt="2022-10-24T10:56:01.257" v="9"/>
          <ac:spMkLst>
            <pc:docMk/>
            <pc:sldMk cId="486227526" sldId="279"/>
            <ac:spMk id="4" creationId="{5E7C7C4E-A52B-8BF9-F566-94CBBF266FFB}"/>
          </ac:spMkLst>
        </pc:spChg>
      </pc:sldChg>
      <pc:sldChg chg="add">
        <pc:chgData name="#ONG ZHEN YING MELISSA#" userId="5a4eea74-9605-4bf1-937c-36c7c508158c" providerId="ADAL" clId="{3A17C344-846F-4318-A09D-86005FF60B46}" dt="2022-10-24T10:56:12.879" v="14" actId="2890"/>
        <pc:sldMkLst>
          <pc:docMk/>
          <pc:sldMk cId="3355534069" sldId="279"/>
        </pc:sldMkLst>
      </pc:sldChg>
      <pc:sldChg chg="delSp modSp add del mod setBg delDesignElem">
        <pc:chgData name="#ONG ZHEN YING MELISSA#" userId="5a4eea74-9605-4bf1-937c-36c7c508158c" providerId="ADAL" clId="{3A17C344-846F-4318-A09D-86005FF60B46}" dt="2022-10-24T11:03:13.739" v="293" actId="47"/>
        <pc:sldMkLst>
          <pc:docMk/>
          <pc:sldMk cId="1947286630" sldId="280"/>
        </pc:sldMkLst>
        <pc:spChg chg="mod">
          <ac:chgData name="#ONG ZHEN YING MELISSA#" userId="5a4eea74-9605-4bf1-937c-36c7c508158c" providerId="ADAL" clId="{3A17C344-846F-4318-A09D-86005FF60B46}" dt="2022-10-24T11:03:10.467" v="291" actId="20577"/>
          <ac:spMkLst>
            <pc:docMk/>
            <pc:sldMk cId="1947286630" sldId="280"/>
            <ac:spMk id="2" creationId="{00000000-0000-0000-0000-000000000000}"/>
          </ac:spMkLst>
        </pc:spChg>
        <pc:spChg chg="del">
          <ac:chgData name="#ONG ZHEN YING MELISSA#" userId="5a4eea74-9605-4bf1-937c-36c7c508158c" providerId="ADAL" clId="{3A17C344-846F-4318-A09D-86005FF60B46}" dt="2022-10-24T11:03:06.840" v="290"/>
          <ac:spMkLst>
            <pc:docMk/>
            <pc:sldMk cId="1947286630" sldId="280"/>
            <ac:spMk id="18" creationId="{6D6CDB20-394C-4D51-9C5B-8751E21338DC}"/>
          </ac:spMkLst>
        </pc:spChg>
        <pc:spChg chg="del">
          <ac:chgData name="#ONG ZHEN YING MELISSA#" userId="5a4eea74-9605-4bf1-937c-36c7c508158c" providerId="ADAL" clId="{3A17C344-846F-4318-A09D-86005FF60B46}" dt="2022-10-24T11:03:06.840" v="290"/>
          <ac:spMkLst>
            <pc:docMk/>
            <pc:sldMk cId="1947286630" sldId="280"/>
            <ac:spMk id="20" creationId="{46DFD1E0-DCA7-47E6-B78B-6ECDDF873DD6}"/>
          </ac:spMkLst>
        </pc:spChg>
        <pc:spChg chg="del">
          <ac:chgData name="#ONG ZHEN YING MELISSA#" userId="5a4eea74-9605-4bf1-937c-36c7c508158c" providerId="ADAL" clId="{3A17C344-846F-4318-A09D-86005FF60B46}" dt="2022-10-24T11:03:06.840" v="290"/>
          <ac:spMkLst>
            <pc:docMk/>
            <pc:sldMk cId="1947286630" sldId="280"/>
            <ac:spMk id="22" creationId="{8AAB0B1E-BB97-40E0-8DCD-D1197A0E1D6A}"/>
          </ac:spMkLst>
        </pc:spChg>
      </pc:sldChg>
      <pc:sldChg chg="delSp add del setBg delDesignElem">
        <pc:chgData name="#ONG ZHEN YING MELISSA#" userId="5a4eea74-9605-4bf1-937c-36c7c508158c" providerId="ADAL" clId="{3A17C344-846F-4318-A09D-86005FF60B46}" dt="2022-10-24T10:56:09.621" v="13" actId="47"/>
        <pc:sldMkLst>
          <pc:docMk/>
          <pc:sldMk cId="2295755514" sldId="280"/>
        </pc:sldMkLst>
        <pc:spChg chg="del">
          <ac:chgData name="#ONG ZHEN YING MELISSA#" userId="5a4eea74-9605-4bf1-937c-36c7c508158c" providerId="ADAL" clId="{3A17C344-846F-4318-A09D-86005FF60B46}" dt="2022-10-24T10:56:05.676" v="11"/>
          <ac:spMkLst>
            <pc:docMk/>
            <pc:sldMk cId="2295755514" sldId="280"/>
            <ac:spMk id="8" creationId="{6D6CDB20-394C-4D51-9C5B-8751E21338DC}"/>
          </ac:spMkLst>
        </pc:spChg>
        <pc:spChg chg="del">
          <ac:chgData name="#ONG ZHEN YING MELISSA#" userId="5a4eea74-9605-4bf1-937c-36c7c508158c" providerId="ADAL" clId="{3A17C344-846F-4318-A09D-86005FF60B46}" dt="2022-10-24T10:56:05.676" v="11"/>
          <ac:spMkLst>
            <pc:docMk/>
            <pc:sldMk cId="2295755514" sldId="280"/>
            <ac:spMk id="10" creationId="{46DFD1E0-DCA7-47E6-B78B-6ECDDF873DD6}"/>
          </ac:spMkLst>
        </pc:spChg>
        <pc:spChg chg="del">
          <ac:chgData name="#ONG ZHEN YING MELISSA#" userId="5a4eea74-9605-4bf1-937c-36c7c508158c" providerId="ADAL" clId="{3A17C344-846F-4318-A09D-86005FF60B46}" dt="2022-10-24T10:56:05.676" v="11"/>
          <ac:spMkLst>
            <pc:docMk/>
            <pc:sldMk cId="2295755514" sldId="280"/>
            <ac:spMk id="12" creationId="{8AAB0B1E-BB97-40E0-8DCD-D1197A0E1D6A}"/>
          </ac:spMkLst>
        </pc:spChg>
      </pc:sldChg>
      <pc:sldChg chg="addSp delSp modSp add del mod addCm delCm modCm">
        <pc:chgData name="#ONG ZHEN YING MELISSA#" userId="5a4eea74-9605-4bf1-937c-36c7c508158c" providerId="ADAL" clId="{3A17C344-846F-4318-A09D-86005FF60B46}" dt="2022-10-24T14:51:00.373" v="3370" actId="47"/>
        <pc:sldMkLst>
          <pc:docMk/>
          <pc:sldMk cId="1279779551" sldId="281"/>
        </pc:sldMkLst>
        <pc:spChg chg="mod">
          <ac:chgData name="#ONG ZHEN YING MELISSA#" userId="5a4eea74-9605-4bf1-937c-36c7c508158c" providerId="ADAL" clId="{3A17C344-846F-4318-A09D-86005FF60B46}" dt="2022-10-24T11:03:17.465" v="294" actId="20577"/>
          <ac:spMkLst>
            <pc:docMk/>
            <pc:sldMk cId="1279779551" sldId="281"/>
            <ac:spMk id="2" creationId="{00000000-0000-0000-0000-000000000000}"/>
          </ac:spMkLst>
        </pc:spChg>
        <pc:spChg chg="add del mod">
          <ac:chgData name="#ONG ZHEN YING MELISSA#" userId="5a4eea74-9605-4bf1-937c-36c7c508158c" providerId="ADAL" clId="{3A17C344-846F-4318-A09D-86005FF60B46}" dt="2022-10-24T11:03:57.111" v="296" actId="22"/>
          <ac:spMkLst>
            <pc:docMk/>
            <pc:sldMk cId="1279779551" sldId="281"/>
            <ac:spMk id="4" creationId="{77D8B7DF-B9A8-7FEA-0014-F206302F15EF}"/>
          </ac:spMkLst>
        </pc:spChg>
        <pc:spChg chg="add del mod">
          <ac:chgData name="#ONG ZHEN YING MELISSA#" userId="5a4eea74-9605-4bf1-937c-36c7c508158c" providerId="ADAL" clId="{3A17C344-846F-4318-A09D-86005FF60B46}" dt="2022-10-24T14:49:02.074" v="3326" actId="478"/>
          <ac:spMkLst>
            <pc:docMk/>
            <pc:sldMk cId="1279779551" sldId="281"/>
            <ac:spMk id="6" creationId="{2E541F45-40C2-6913-7359-C63DEE6399D6}"/>
          </ac:spMkLst>
        </pc:spChg>
        <pc:spChg chg="mod">
          <ac:chgData name="#ONG ZHEN YING MELISSA#" userId="5a4eea74-9605-4bf1-937c-36c7c508158c" providerId="ADAL" clId="{3A17C344-846F-4318-A09D-86005FF60B46}" dt="2022-10-24T14:41:46.122" v="3214" actId="13926"/>
          <ac:spMkLst>
            <pc:docMk/>
            <pc:sldMk cId="1279779551" sldId="281"/>
            <ac:spMk id="9" creationId="{3F060018-66DE-1FB5-9B4A-21FE4EE725B0}"/>
          </ac:spMkLst>
        </pc:spChg>
        <pc:picChg chg="add del mod">
          <ac:chgData name="#ONG ZHEN YING MELISSA#" userId="5a4eea74-9605-4bf1-937c-36c7c508158c" providerId="ADAL" clId="{3A17C344-846F-4318-A09D-86005FF60B46}" dt="2022-10-24T14:49:03.117" v="3327" actId="21"/>
          <ac:picMkLst>
            <pc:docMk/>
            <pc:sldMk cId="1279779551" sldId="281"/>
            <ac:picMk id="4" creationId="{DA6945D4-3A2E-8C8B-ABB5-AA69422AF2AA}"/>
          </ac:picMkLst>
        </pc:picChg>
        <pc:picChg chg="del">
          <ac:chgData name="#ONG ZHEN YING MELISSA#" userId="5a4eea74-9605-4bf1-937c-36c7c508158c" providerId="ADAL" clId="{3A17C344-846F-4318-A09D-86005FF60B46}" dt="2022-10-24T11:03:19.932" v="295" actId="478"/>
          <ac:picMkLst>
            <pc:docMk/>
            <pc:sldMk cId="1279779551" sldId="281"/>
            <ac:picMk id="6" creationId="{DC9E5EC8-3D5A-B389-33F6-95BAD5204894}"/>
          </ac:picMkLst>
        </pc:picChg>
        <pc:picChg chg="add del mod ord">
          <ac:chgData name="#ONG ZHEN YING MELISSA#" userId="5a4eea74-9605-4bf1-937c-36c7c508158c" providerId="ADAL" clId="{3A17C344-846F-4318-A09D-86005FF60B46}" dt="2022-10-24T14:48:46.594" v="3321" actId="21"/>
          <ac:picMkLst>
            <pc:docMk/>
            <pc:sldMk cId="1279779551" sldId="281"/>
            <ac:picMk id="7" creationId="{091C634A-79F9-589E-2985-F3C38D56DBF0}"/>
          </ac:picMkLst>
        </pc:picChg>
        <pc:picChg chg="del">
          <ac:chgData name="#ONG ZHEN YING MELISSA#" userId="5a4eea74-9605-4bf1-937c-36c7c508158c" providerId="ADAL" clId="{3A17C344-846F-4318-A09D-86005FF60B46}" dt="2022-10-24T11:03:58.672" v="297" actId="478"/>
          <ac:picMkLst>
            <pc:docMk/>
            <pc:sldMk cId="1279779551" sldId="281"/>
            <ac:picMk id="8" creationId="{BFE9F347-CD54-47DA-B305-E104D0E64F5A}"/>
          </ac:picMkLst>
        </pc:picChg>
      </pc:sldChg>
      <pc:sldChg chg="addSp delSp modSp add del mod ord">
        <pc:chgData name="#ONG ZHEN YING MELISSA#" userId="5a4eea74-9605-4bf1-937c-36c7c508158c" providerId="ADAL" clId="{3A17C344-846F-4318-A09D-86005FF60B46}" dt="2022-10-24T14:55:23.363" v="3425" actId="47"/>
        <pc:sldMkLst>
          <pc:docMk/>
          <pc:sldMk cId="2898579815" sldId="282"/>
        </pc:sldMkLst>
        <pc:spChg chg="mod">
          <ac:chgData name="#ONG ZHEN YING MELISSA#" userId="5a4eea74-9605-4bf1-937c-36c7c508158c" providerId="ADAL" clId="{3A17C344-846F-4318-A09D-86005FF60B46}" dt="2022-10-24T11:13:17.423" v="776" actId="26606"/>
          <ac:spMkLst>
            <pc:docMk/>
            <pc:sldMk cId="2898579815" sldId="282"/>
            <ac:spMk id="2" creationId="{00000000-0000-0000-0000-000000000000}"/>
          </ac:spMkLst>
        </pc:spChg>
        <pc:spChg chg="add mod">
          <ac:chgData name="#ONG ZHEN YING MELISSA#" userId="5a4eea74-9605-4bf1-937c-36c7c508158c" providerId="ADAL" clId="{3A17C344-846F-4318-A09D-86005FF60B46}" dt="2022-10-24T12:51:39.159" v="1751" actId="404"/>
          <ac:spMkLst>
            <pc:docMk/>
            <pc:sldMk cId="2898579815" sldId="282"/>
            <ac:spMk id="3" creationId="{C6110B93-CD04-9F67-2CCE-188D47ECBDBE}"/>
          </ac:spMkLst>
        </pc:spChg>
        <pc:spChg chg="add del mod">
          <ac:chgData name="#ONG ZHEN YING MELISSA#" userId="5a4eea74-9605-4bf1-937c-36c7c508158c" providerId="ADAL" clId="{3A17C344-846F-4318-A09D-86005FF60B46}" dt="2022-10-24T11:08:47.073" v="612" actId="478"/>
          <ac:spMkLst>
            <pc:docMk/>
            <pc:sldMk cId="2898579815" sldId="282"/>
            <ac:spMk id="4" creationId="{59F66131-A512-8DE3-8679-2D8FEDBADBF2}"/>
          </ac:spMkLst>
        </pc:spChg>
        <pc:spChg chg="del">
          <ac:chgData name="#ONG ZHEN YING MELISSA#" userId="5a4eea74-9605-4bf1-937c-36c7c508158c" providerId="ADAL" clId="{3A17C344-846F-4318-A09D-86005FF60B46}" dt="2022-10-24T11:09:15.414" v="614" actId="478"/>
          <ac:spMkLst>
            <pc:docMk/>
            <pc:sldMk cId="2898579815" sldId="282"/>
            <ac:spMk id="9" creationId="{3F060018-66DE-1FB5-9B4A-21FE4EE725B0}"/>
          </ac:spMkLst>
        </pc:spChg>
        <pc:spChg chg="add mod">
          <ac:chgData name="#ONG ZHEN YING MELISSA#" userId="5a4eea74-9605-4bf1-937c-36c7c508158c" providerId="ADAL" clId="{3A17C344-846F-4318-A09D-86005FF60B46}" dt="2022-10-24T12:54:39.278" v="1819" actId="27636"/>
          <ac:spMkLst>
            <pc:docMk/>
            <pc:sldMk cId="2898579815" sldId="282"/>
            <ac:spMk id="10" creationId="{4DFAB7D8-F9A3-FCBC-154D-4286E1E98645}"/>
          </ac:spMkLst>
        </pc:spChg>
        <pc:spChg chg="add del">
          <ac:chgData name="#ONG ZHEN YING MELISSA#" userId="5a4eea74-9605-4bf1-937c-36c7c508158c" providerId="ADAL" clId="{3A17C344-846F-4318-A09D-86005FF60B46}" dt="2022-10-24T11:13:17.423" v="776" actId="26606"/>
          <ac:spMkLst>
            <pc:docMk/>
            <pc:sldMk cId="2898579815" sldId="282"/>
            <ac:spMk id="18" creationId="{6D6CDB20-394C-4D51-9C5B-8751E21338DC}"/>
          </ac:spMkLst>
        </pc:spChg>
        <pc:spChg chg="add del">
          <ac:chgData name="#ONG ZHEN YING MELISSA#" userId="5a4eea74-9605-4bf1-937c-36c7c508158c" providerId="ADAL" clId="{3A17C344-846F-4318-A09D-86005FF60B46}" dt="2022-10-24T11:13:17.423" v="776" actId="26606"/>
          <ac:spMkLst>
            <pc:docMk/>
            <pc:sldMk cId="2898579815" sldId="282"/>
            <ac:spMk id="20" creationId="{46DFD1E0-DCA7-47E6-B78B-6ECDDF873DD6}"/>
          </ac:spMkLst>
        </pc:spChg>
        <pc:spChg chg="add del">
          <ac:chgData name="#ONG ZHEN YING MELISSA#" userId="5a4eea74-9605-4bf1-937c-36c7c508158c" providerId="ADAL" clId="{3A17C344-846F-4318-A09D-86005FF60B46}" dt="2022-10-24T11:13:17.423" v="776" actId="26606"/>
          <ac:spMkLst>
            <pc:docMk/>
            <pc:sldMk cId="2898579815" sldId="282"/>
            <ac:spMk id="22" creationId="{8AAB0B1E-BB97-40E0-8DCD-D1197A0E1D6A}"/>
          </ac:spMkLst>
        </pc:spChg>
        <pc:spChg chg="add del">
          <ac:chgData name="#ONG ZHEN YING MELISSA#" userId="5a4eea74-9605-4bf1-937c-36c7c508158c" providerId="ADAL" clId="{3A17C344-846F-4318-A09D-86005FF60B46}" dt="2022-10-24T11:13:17.376" v="775" actId="26606"/>
          <ac:spMkLst>
            <pc:docMk/>
            <pc:sldMk cId="2898579815" sldId="282"/>
            <ac:spMk id="27" creationId="{D2B783EE-0239-4717-BBEA-8C9EAC61C824}"/>
          </ac:spMkLst>
        </pc:spChg>
        <pc:spChg chg="add del">
          <ac:chgData name="#ONG ZHEN YING MELISSA#" userId="5a4eea74-9605-4bf1-937c-36c7c508158c" providerId="ADAL" clId="{3A17C344-846F-4318-A09D-86005FF60B46}" dt="2022-10-24T11:13:17.376" v="775" actId="26606"/>
          <ac:spMkLst>
            <pc:docMk/>
            <pc:sldMk cId="2898579815" sldId="282"/>
            <ac:spMk id="29" creationId="{A7B99495-F43F-4D80-A44F-2CB4764EB90B}"/>
          </ac:spMkLst>
        </pc:spChg>
        <pc:spChg chg="add del">
          <ac:chgData name="#ONG ZHEN YING MELISSA#" userId="5a4eea74-9605-4bf1-937c-36c7c508158c" providerId="ADAL" clId="{3A17C344-846F-4318-A09D-86005FF60B46}" dt="2022-10-24T11:13:17.376" v="775" actId="26606"/>
          <ac:spMkLst>
            <pc:docMk/>
            <pc:sldMk cId="2898579815" sldId="282"/>
            <ac:spMk id="31" creationId="{70BEB1E7-2F88-40BC-B73D-42E5B6F80BFC}"/>
          </ac:spMkLst>
        </pc:spChg>
        <pc:spChg chg="add">
          <ac:chgData name="#ONG ZHEN YING MELISSA#" userId="5a4eea74-9605-4bf1-937c-36c7c508158c" providerId="ADAL" clId="{3A17C344-846F-4318-A09D-86005FF60B46}" dt="2022-10-24T11:13:17.423" v="776" actId="26606"/>
          <ac:spMkLst>
            <pc:docMk/>
            <pc:sldMk cId="2898579815" sldId="282"/>
            <ac:spMk id="33" creationId="{5E791F2F-79DB-4CC0-9FA1-001E3E91E8B7}"/>
          </ac:spMkLst>
        </pc:spChg>
        <pc:spChg chg="add">
          <ac:chgData name="#ONG ZHEN YING MELISSA#" userId="5a4eea74-9605-4bf1-937c-36c7c508158c" providerId="ADAL" clId="{3A17C344-846F-4318-A09D-86005FF60B46}" dt="2022-10-24T11:13:17.423" v="776" actId="26606"/>
          <ac:spMkLst>
            <pc:docMk/>
            <pc:sldMk cId="2898579815" sldId="282"/>
            <ac:spMk id="34" creationId="{385E1BDC-A9B0-4A87-82E3-F3187F69A802}"/>
          </ac:spMkLst>
        </pc:spChg>
        <pc:spChg chg="add">
          <ac:chgData name="#ONG ZHEN YING MELISSA#" userId="5a4eea74-9605-4bf1-937c-36c7c508158c" providerId="ADAL" clId="{3A17C344-846F-4318-A09D-86005FF60B46}" dt="2022-10-24T11:13:17.423" v="776" actId="26606"/>
          <ac:spMkLst>
            <pc:docMk/>
            <pc:sldMk cId="2898579815" sldId="282"/>
            <ac:spMk id="35" creationId="{0990C621-3B8B-4820-8328-D47EF7CE823C}"/>
          </ac:spMkLst>
        </pc:spChg>
        <pc:spChg chg="add">
          <ac:chgData name="#ONG ZHEN YING MELISSA#" userId="5a4eea74-9605-4bf1-937c-36c7c508158c" providerId="ADAL" clId="{3A17C344-846F-4318-A09D-86005FF60B46}" dt="2022-10-24T11:13:17.423" v="776" actId="26606"/>
          <ac:spMkLst>
            <pc:docMk/>
            <pc:sldMk cId="2898579815" sldId="282"/>
            <ac:spMk id="36" creationId="{C1A2385B-1D2A-4E17-84FA-6CB7F0AAE473}"/>
          </ac:spMkLst>
        </pc:spChg>
        <pc:picChg chg="del">
          <ac:chgData name="#ONG ZHEN YING MELISSA#" userId="5a4eea74-9605-4bf1-937c-36c7c508158c" providerId="ADAL" clId="{3A17C344-846F-4318-A09D-86005FF60B46}" dt="2022-10-24T11:08:45.103" v="611" actId="478"/>
          <ac:picMkLst>
            <pc:docMk/>
            <pc:sldMk cId="2898579815" sldId="282"/>
            <ac:picMk id="6" creationId="{DC9E5EC8-3D5A-B389-33F6-95BAD5204894}"/>
          </ac:picMkLst>
        </pc:picChg>
        <pc:picChg chg="add mod ord">
          <ac:chgData name="#ONG ZHEN YING MELISSA#" userId="5a4eea74-9605-4bf1-937c-36c7c508158c" providerId="ADAL" clId="{3A17C344-846F-4318-A09D-86005FF60B46}" dt="2022-10-24T12:51:22.885" v="1741" actId="1076"/>
          <ac:picMkLst>
            <pc:docMk/>
            <pc:sldMk cId="2898579815" sldId="282"/>
            <ac:picMk id="7" creationId="{E7D6C2FD-1335-A0A2-C31C-F10E74E1E76E}"/>
          </ac:picMkLst>
        </pc:picChg>
        <pc:picChg chg="del">
          <ac:chgData name="#ONG ZHEN YING MELISSA#" userId="5a4eea74-9605-4bf1-937c-36c7c508158c" providerId="ADAL" clId="{3A17C344-846F-4318-A09D-86005FF60B46}" dt="2022-10-24T11:08:47.593" v="613" actId="478"/>
          <ac:picMkLst>
            <pc:docMk/>
            <pc:sldMk cId="2898579815" sldId="282"/>
            <ac:picMk id="8" creationId="{BFE9F347-CD54-47DA-B305-E104D0E64F5A}"/>
          </ac:picMkLst>
        </pc:picChg>
        <pc:picChg chg="add del mod">
          <ac:chgData name="#ONG ZHEN YING MELISSA#" userId="5a4eea74-9605-4bf1-937c-36c7c508158c" providerId="ADAL" clId="{3A17C344-846F-4318-A09D-86005FF60B46}" dt="2022-10-24T14:51:31.134" v="3377" actId="21"/>
          <ac:picMkLst>
            <pc:docMk/>
            <pc:sldMk cId="2898579815" sldId="282"/>
            <ac:picMk id="12" creationId="{74344463-82E1-DE8A-D10B-1E0DF70AA97F}"/>
          </ac:picMkLst>
        </pc:picChg>
      </pc:sldChg>
      <pc:sldChg chg="addSp delSp modSp add del mod ord">
        <pc:chgData name="#ONG ZHEN YING MELISSA#" userId="5a4eea74-9605-4bf1-937c-36c7c508158c" providerId="ADAL" clId="{3A17C344-846F-4318-A09D-86005FF60B46}" dt="2022-10-24T15:06:32.585" v="3577" actId="47"/>
        <pc:sldMkLst>
          <pc:docMk/>
          <pc:sldMk cId="425446297" sldId="283"/>
        </pc:sldMkLst>
        <pc:spChg chg="mod">
          <ac:chgData name="#ONG ZHEN YING MELISSA#" userId="5a4eea74-9605-4bf1-937c-36c7c508158c" providerId="ADAL" clId="{3A17C344-846F-4318-A09D-86005FF60B46}" dt="2022-10-24T11:54:01.355" v="1396" actId="20577"/>
          <ac:spMkLst>
            <pc:docMk/>
            <pc:sldMk cId="425446297" sldId="283"/>
            <ac:spMk id="2" creationId="{00000000-0000-0000-0000-000000000000}"/>
          </ac:spMkLst>
        </pc:spChg>
        <pc:spChg chg="del">
          <ac:chgData name="#ONG ZHEN YING MELISSA#" userId="5a4eea74-9605-4bf1-937c-36c7c508158c" providerId="ADAL" clId="{3A17C344-846F-4318-A09D-86005FF60B46}" dt="2022-10-24T11:53:19.072" v="1366" actId="478"/>
          <ac:spMkLst>
            <pc:docMk/>
            <pc:sldMk cId="425446297" sldId="283"/>
            <ac:spMk id="3" creationId="{00000000-0000-0000-0000-000000000000}"/>
          </ac:spMkLst>
        </pc:spChg>
        <pc:spChg chg="add del mod">
          <ac:chgData name="#ONG ZHEN YING MELISSA#" userId="5a4eea74-9605-4bf1-937c-36c7c508158c" providerId="ADAL" clId="{3A17C344-846F-4318-A09D-86005FF60B46}" dt="2022-10-24T11:53:27.759" v="1371" actId="22"/>
          <ac:spMkLst>
            <pc:docMk/>
            <pc:sldMk cId="425446297" sldId="283"/>
            <ac:spMk id="5" creationId="{902FFD25-B844-12A7-6DC3-33349E81B247}"/>
          </ac:spMkLst>
        </pc:spChg>
        <pc:picChg chg="add mod">
          <ac:chgData name="#ONG ZHEN YING MELISSA#" userId="5a4eea74-9605-4bf1-937c-36c7c508158c" providerId="ADAL" clId="{3A17C344-846F-4318-A09D-86005FF60B46}" dt="2022-10-24T12:32:40.094" v="1627" actId="1076"/>
          <ac:picMkLst>
            <pc:docMk/>
            <pc:sldMk cId="425446297" sldId="283"/>
            <ac:picMk id="4" creationId="{AAD889A7-6137-22D9-3107-1C8D06FA5BA3}"/>
          </ac:picMkLst>
        </pc:picChg>
        <pc:picChg chg="add del mod">
          <ac:chgData name="#ONG ZHEN YING MELISSA#" userId="5a4eea74-9605-4bf1-937c-36c7c508158c" providerId="ADAL" clId="{3A17C344-846F-4318-A09D-86005FF60B46}" dt="2022-10-24T15:06:03.380" v="3559" actId="21"/>
          <ac:picMkLst>
            <pc:docMk/>
            <pc:sldMk cId="425446297" sldId="283"/>
            <ac:picMk id="6" creationId="{9C579FDD-5EE2-99C4-459D-7F56A936F9D1}"/>
          </ac:picMkLst>
        </pc:picChg>
        <pc:picChg chg="add del">
          <ac:chgData name="#ONG ZHEN YING MELISSA#" userId="5a4eea74-9605-4bf1-937c-36c7c508158c" providerId="ADAL" clId="{3A17C344-846F-4318-A09D-86005FF60B46}" dt="2022-10-24T11:53:20.966" v="1368" actId="22"/>
          <ac:picMkLst>
            <pc:docMk/>
            <pc:sldMk cId="425446297" sldId="283"/>
            <ac:picMk id="7" creationId="{88D1B89A-9166-3A80-5C45-78EFFA90E6C5}"/>
          </ac:picMkLst>
        </pc:picChg>
        <pc:picChg chg="add mod ord">
          <ac:chgData name="#ONG ZHEN YING MELISSA#" userId="5a4eea74-9605-4bf1-937c-36c7c508158c" providerId="ADAL" clId="{3A17C344-846F-4318-A09D-86005FF60B46}" dt="2022-10-24T12:30:55.683" v="1620" actId="14100"/>
          <ac:picMkLst>
            <pc:docMk/>
            <pc:sldMk cId="425446297" sldId="283"/>
            <ac:picMk id="11" creationId="{7CBA0D1F-214F-5E8F-9277-D2795002B0EB}"/>
          </ac:picMkLst>
        </pc:picChg>
        <pc:picChg chg="add del mod">
          <ac:chgData name="#ONG ZHEN YING MELISSA#" userId="5a4eea74-9605-4bf1-937c-36c7c508158c" providerId="ADAL" clId="{3A17C344-846F-4318-A09D-86005FF60B46}" dt="2022-10-24T15:05:49.952" v="3553" actId="21"/>
          <ac:picMkLst>
            <pc:docMk/>
            <pc:sldMk cId="425446297" sldId="283"/>
            <ac:picMk id="14" creationId="{C23B6A52-D10C-629A-5500-CCBADDED3777}"/>
          </ac:picMkLst>
        </pc:picChg>
      </pc:sldChg>
      <pc:sldChg chg="addSp delSp modSp add del mod ord">
        <pc:chgData name="#ONG ZHEN YING MELISSA#" userId="5a4eea74-9605-4bf1-937c-36c7c508158c" providerId="ADAL" clId="{3A17C344-846F-4318-A09D-86005FF60B46}" dt="2022-10-24T11:25:51.897" v="1147" actId="47"/>
        <pc:sldMkLst>
          <pc:docMk/>
          <pc:sldMk cId="2747737534" sldId="283"/>
        </pc:sldMkLst>
        <pc:spChg chg="mod">
          <ac:chgData name="#ONG ZHEN YING MELISSA#" userId="5a4eea74-9605-4bf1-937c-36c7c508158c" providerId="ADAL" clId="{3A17C344-846F-4318-A09D-86005FF60B46}" dt="2022-10-24T11:25:39.597" v="1141" actId="6549"/>
          <ac:spMkLst>
            <pc:docMk/>
            <pc:sldMk cId="2747737534" sldId="283"/>
            <ac:spMk id="10" creationId="{4DFAB7D8-F9A3-FCBC-154D-4286E1E98645}"/>
          </ac:spMkLst>
        </pc:spChg>
        <pc:picChg chg="add mod">
          <ac:chgData name="#ONG ZHEN YING MELISSA#" userId="5a4eea74-9605-4bf1-937c-36c7c508158c" providerId="ADAL" clId="{3A17C344-846F-4318-A09D-86005FF60B46}" dt="2022-10-24T11:25:47.521" v="1146" actId="1076"/>
          <ac:picMkLst>
            <pc:docMk/>
            <pc:sldMk cId="2747737534" sldId="283"/>
            <ac:picMk id="4" creationId="{ECDD6B6E-FB86-9230-22A1-57BDDB88E691}"/>
          </ac:picMkLst>
        </pc:picChg>
        <pc:picChg chg="del">
          <ac:chgData name="#ONG ZHEN YING MELISSA#" userId="5a4eea74-9605-4bf1-937c-36c7c508158c" providerId="ADAL" clId="{3A17C344-846F-4318-A09D-86005FF60B46}" dt="2022-10-24T11:25:42.780" v="1143" actId="478"/>
          <ac:picMkLst>
            <pc:docMk/>
            <pc:sldMk cId="2747737534" sldId="283"/>
            <ac:picMk id="7" creationId="{E7D6C2FD-1335-A0A2-C31C-F10E74E1E76E}"/>
          </ac:picMkLst>
        </pc:picChg>
        <pc:picChg chg="del">
          <ac:chgData name="#ONG ZHEN YING MELISSA#" userId="5a4eea74-9605-4bf1-937c-36c7c508158c" providerId="ADAL" clId="{3A17C344-846F-4318-A09D-86005FF60B46}" dt="2022-10-24T11:25:41.617" v="1142" actId="478"/>
          <ac:picMkLst>
            <pc:docMk/>
            <pc:sldMk cId="2747737534" sldId="283"/>
            <ac:picMk id="12" creationId="{74344463-82E1-DE8A-D10B-1E0DF70AA97F}"/>
          </ac:picMkLst>
        </pc:picChg>
      </pc:sldChg>
      <pc:sldChg chg="add del">
        <pc:chgData name="#ONG ZHEN YING MELISSA#" userId="5a4eea74-9605-4bf1-937c-36c7c508158c" providerId="ADAL" clId="{3A17C344-846F-4318-A09D-86005FF60B46}" dt="2022-10-24T13:00:19.187" v="1826"/>
        <pc:sldMkLst>
          <pc:docMk/>
          <pc:sldMk cId="3641381177" sldId="284"/>
        </pc:sldMkLst>
      </pc:sldChg>
      <pc:sldChg chg="modSp add del mod ord">
        <pc:chgData name="#ONG ZHEN YING MELISSA#" userId="5a4eea74-9605-4bf1-937c-36c7c508158c" providerId="ADAL" clId="{3A17C344-846F-4318-A09D-86005FF60B46}" dt="2022-10-24T13:33:36.146" v="2555" actId="207"/>
        <pc:sldMkLst>
          <pc:docMk/>
          <pc:sldMk cId="4100843489" sldId="284"/>
        </pc:sldMkLst>
        <pc:spChg chg="mod">
          <ac:chgData name="#ONG ZHEN YING MELISSA#" userId="5a4eea74-9605-4bf1-937c-36c7c508158c" providerId="ADAL" clId="{3A17C344-846F-4318-A09D-86005FF60B46}" dt="2022-10-24T13:33:36.146" v="2555" actId="207"/>
          <ac:spMkLst>
            <pc:docMk/>
            <pc:sldMk cId="4100843489" sldId="284"/>
            <ac:spMk id="383" creationId="{00000000-0000-0000-0000-000000000000}"/>
          </ac:spMkLst>
        </pc:spChg>
        <pc:spChg chg="mod">
          <ac:chgData name="#ONG ZHEN YING MELISSA#" userId="5a4eea74-9605-4bf1-937c-36c7c508158c" providerId="ADAL" clId="{3A17C344-846F-4318-A09D-86005FF60B46}" dt="2022-10-24T13:28:45.613" v="2460" actId="207"/>
          <ac:spMkLst>
            <pc:docMk/>
            <pc:sldMk cId="4100843489" sldId="284"/>
            <ac:spMk id="384" creationId="{00000000-0000-0000-0000-000000000000}"/>
          </ac:spMkLst>
        </pc:spChg>
      </pc:sldChg>
      <pc:sldChg chg="add del">
        <pc:chgData name="#ONG ZHEN YING MELISSA#" userId="5a4eea74-9605-4bf1-937c-36c7c508158c" providerId="ADAL" clId="{3A17C344-846F-4318-A09D-86005FF60B46}" dt="2022-10-24T13:01:56.389" v="1847" actId="47"/>
        <pc:sldMkLst>
          <pc:docMk/>
          <pc:sldMk cId="307271694" sldId="285"/>
        </pc:sldMkLst>
      </pc:sldChg>
      <pc:sldChg chg="add del">
        <pc:chgData name="#ONG ZHEN YING MELISSA#" userId="5a4eea74-9605-4bf1-937c-36c7c508158c" providerId="ADAL" clId="{3A17C344-846F-4318-A09D-86005FF60B46}" dt="2022-10-24T13:00:19.187" v="1826"/>
        <pc:sldMkLst>
          <pc:docMk/>
          <pc:sldMk cId="1654455569" sldId="285"/>
        </pc:sldMkLst>
      </pc:sldChg>
      <pc:sldChg chg="addSp delSp modSp add del mod">
        <pc:chgData name="#ONG ZHEN YING MELISSA#" userId="5a4eea74-9605-4bf1-937c-36c7c508158c" providerId="ADAL" clId="{3A17C344-846F-4318-A09D-86005FF60B46}" dt="2022-10-24T15:24:25.280" v="3823" actId="313"/>
        <pc:sldMkLst>
          <pc:docMk/>
          <pc:sldMk cId="2466208386" sldId="286"/>
        </pc:sldMkLst>
        <pc:spChg chg="add del mod">
          <ac:chgData name="#ONG ZHEN YING MELISSA#" userId="5a4eea74-9605-4bf1-937c-36c7c508158c" providerId="ADAL" clId="{3A17C344-846F-4318-A09D-86005FF60B46}" dt="2022-10-24T13:02:22.964" v="1877" actId="478"/>
          <ac:spMkLst>
            <pc:docMk/>
            <pc:sldMk cId="2466208386" sldId="286"/>
            <ac:spMk id="3" creationId="{00D36555-68D6-AB2C-A16C-DBCA2ADAAB93}"/>
          </ac:spMkLst>
        </pc:spChg>
        <pc:spChg chg="add del mod">
          <ac:chgData name="#ONG ZHEN YING MELISSA#" userId="5a4eea74-9605-4bf1-937c-36c7c508158c" providerId="ADAL" clId="{3A17C344-846F-4318-A09D-86005FF60B46}" dt="2022-10-24T13:02:26.499" v="1880" actId="478"/>
          <ac:spMkLst>
            <pc:docMk/>
            <pc:sldMk cId="2466208386" sldId="286"/>
            <ac:spMk id="5" creationId="{B5FF5C35-D269-8F76-C88E-83CE8858E892}"/>
          </ac:spMkLst>
        </pc:spChg>
        <pc:spChg chg="add del mod">
          <ac:chgData name="#ONG ZHEN YING MELISSA#" userId="5a4eea74-9605-4bf1-937c-36c7c508158c" providerId="ADAL" clId="{3A17C344-846F-4318-A09D-86005FF60B46}" dt="2022-10-24T13:03:20.448" v="1892" actId="478"/>
          <ac:spMkLst>
            <pc:docMk/>
            <pc:sldMk cId="2466208386" sldId="286"/>
            <ac:spMk id="7" creationId="{932CF2B9-4739-54A5-BD6A-93E0393F5590}"/>
          </ac:spMkLst>
        </pc:spChg>
        <pc:spChg chg="add del mod">
          <ac:chgData name="#ONG ZHEN YING MELISSA#" userId="5a4eea74-9605-4bf1-937c-36c7c508158c" providerId="ADAL" clId="{3A17C344-846F-4318-A09D-86005FF60B46}" dt="2022-10-24T13:04:03.977" v="1926" actId="478"/>
          <ac:spMkLst>
            <pc:docMk/>
            <pc:sldMk cId="2466208386" sldId="286"/>
            <ac:spMk id="9" creationId="{589E8EF1-38B5-C893-9B9F-8DDB41FFF283}"/>
          </ac:spMkLst>
        </pc:spChg>
        <pc:spChg chg="add del mod">
          <ac:chgData name="#ONG ZHEN YING MELISSA#" userId="5a4eea74-9605-4bf1-937c-36c7c508158c" providerId="ADAL" clId="{3A17C344-846F-4318-A09D-86005FF60B46}" dt="2022-10-24T13:04:06.347" v="1928" actId="478"/>
          <ac:spMkLst>
            <pc:docMk/>
            <pc:sldMk cId="2466208386" sldId="286"/>
            <ac:spMk id="11" creationId="{223E5139-4BDA-0309-4A62-DBC58B7B502C}"/>
          </ac:spMkLst>
        </pc:spChg>
        <pc:spChg chg="add del mod">
          <ac:chgData name="#ONG ZHEN YING MELISSA#" userId="5a4eea74-9605-4bf1-937c-36c7c508158c" providerId="ADAL" clId="{3A17C344-846F-4318-A09D-86005FF60B46}" dt="2022-10-24T13:04:12.218" v="1930" actId="478"/>
          <ac:spMkLst>
            <pc:docMk/>
            <pc:sldMk cId="2466208386" sldId="286"/>
            <ac:spMk id="13" creationId="{58773502-1390-6017-D402-D38C4B6BC7B7}"/>
          </ac:spMkLst>
        </pc:spChg>
        <pc:spChg chg="add del mod">
          <ac:chgData name="#ONG ZHEN YING MELISSA#" userId="5a4eea74-9605-4bf1-937c-36c7c508158c" providerId="ADAL" clId="{3A17C344-846F-4318-A09D-86005FF60B46}" dt="2022-10-24T13:09:23.933" v="2012" actId="478"/>
          <ac:spMkLst>
            <pc:docMk/>
            <pc:sldMk cId="2466208386" sldId="286"/>
            <ac:spMk id="15" creationId="{69A7EC52-FB99-AE58-06EF-CA7EBF7379FB}"/>
          </ac:spMkLst>
        </pc:spChg>
        <pc:spChg chg="add del mod">
          <ac:chgData name="#ONG ZHEN YING MELISSA#" userId="5a4eea74-9605-4bf1-937c-36c7c508158c" providerId="ADAL" clId="{3A17C344-846F-4318-A09D-86005FF60B46}" dt="2022-10-24T13:09:23.933" v="2012" actId="478"/>
          <ac:spMkLst>
            <pc:docMk/>
            <pc:sldMk cId="2466208386" sldId="286"/>
            <ac:spMk id="17" creationId="{21D70DA1-8F91-CB82-BCEB-A4BD2DC2303C}"/>
          </ac:spMkLst>
        </pc:spChg>
        <pc:spChg chg="add del mod">
          <ac:chgData name="#ONG ZHEN YING MELISSA#" userId="5a4eea74-9605-4bf1-937c-36c7c508158c" providerId="ADAL" clId="{3A17C344-846F-4318-A09D-86005FF60B46}" dt="2022-10-24T13:09:11.844" v="2004" actId="478"/>
          <ac:spMkLst>
            <pc:docMk/>
            <pc:sldMk cId="2466208386" sldId="286"/>
            <ac:spMk id="19" creationId="{AC5AE7C8-7C11-9076-1997-D1FE906DFAC1}"/>
          </ac:spMkLst>
        </pc:spChg>
        <pc:spChg chg="add del mod">
          <ac:chgData name="#ONG ZHEN YING MELISSA#" userId="5a4eea74-9605-4bf1-937c-36c7c508158c" providerId="ADAL" clId="{3A17C344-846F-4318-A09D-86005FF60B46}" dt="2022-10-24T13:05:54.378" v="1966" actId="478"/>
          <ac:spMkLst>
            <pc:docMk/>
            <pc:sldMk cId="2466208386" sldId="286"/>
            <ac:spMk id="21" creationId="{F5F8CA65-2692-FBC9-E0A6-0939454F096E}"/>
          </ac:spMkLst>
        </pc:spChg>
        <pc:spChg chg="add del mod">
          <ac:chgData name="#ONG ZHEN YING MELISSA#" userId="5a4eea74-9605-4bf1-937c-36c7c508158c" providerId="ADAL" clId="{3A17C344-846F-4318-A09D-86005FF60B46}" dt="2022-10-24T13:09:13.304" v="2005" actId="478"/>
          <ac:spMkLst>
            <pc:docMk/>
            <pc:sldMk cId="2466208386" sldId="286"/>
            <ac:spMk id="23" creationId="{109ADA38-DBEB-1965-54CB-A1FC9A5053C0}"/>
          </ac:spMkLst>
        </pc:spChg>
        <pc:spChg chg="add del mod">
          <ac:chgData name="#ONG ZHEN YING MELISSA#" userId="5a4eea74-9605-4bf1-937c-36c7c508158c" providerId="ADAL" clId="{3A17C344-846F-4318-A09D-86005FF60B46}" dt="2022-10-24T13:09:14.423" v="2006" actId="478"/>
          <ac:spMkLst>
            <pc:docMk/>
            <pc:sldMk cId="2466208386" sldId="286"/>
            <ac:spMk id="25" creationId="{EEE730EA-1A29-4D87-0269-C82D4400DD46}"/>
          </ac:spMkLst>
        </pc:spChg>
        <pc:spChg chg="add del mod">
          <ac:chgData name="#ONG ZHEN YING MELISSA#" userId="5a4eea74-9605-4bf1-937c-36c7c508158c" providerId="ADAL" clId="{3A17C344-846F-4318-A09D-86005FF60B46}" dt="2022-10-24T13:09:22.913" v="2011" actId="478"/>
          <ac:spMkLst>
            <pc:docMk/>
            <pc:sldMk cId="2466208386" sldId="286"/>
            <ac:spMk id="27" creationId="{114B6BEF-712B-50B6-E098-CCDD22493A64}"/>
          </ac:spMkLst>
        </pc:spChg>
        <pc:spChg chg="add del mod">
          <ac:chgData name="#ONG ZHEN YING MELISSA#" userId="5a4eea74-9605-4bf1-937c-36c7c508158c" providerId="ADAL" clId="{3A17C344-846F-4318-A09D-86005FF60B46}" dt="2022-10-24T13:09:21.483" v="2010" actId="478"/>
          <ac:spMkLst>
            <pc:docMk/>
            <pc:sldMk cId="2466208386" sldId="286"/>
            <ac:spMk id="29" creationId="{2AB846EE-ECD2-4E8A-A92C-ED704551231D}"/>
          </ac:spMkLst>
        </pc:spChg>
        <pc:spChg chg="add del mod">
          <ac:chgData name="#ONG ZHEN YING MELISSA#" userId="5a4eea74-9605-4bf1-937c-36c7c508158c" providerId="ADAL" clId="{3A17C344-846F-4318-A09D-86005FF60B46}" dt="2022-10-24T13:09:21.483" v="2010" actId="478"/>
          <ac:spMkLst>
            <pc:docMk/>
            <pc:sldMk cId="2466208386" sldId="286"/>
            <ac:spMk id="31" creationId="{1BBB0B64-AA45-AAEB-C7DF-641375611970}"/>
          </ac:spMkLst>
        </pc:spChg>
        <pc:spChg chg="add del mod">
          <ac:chgData name="#ONG ZHEN YING MELISSA#" userId="5a4eea74-9605-4bf1-937c-36c7c508158c" providerId="ADAL" clId="{3A17C344-846F-4318-A09D-86005FF60B46}" dt="2022-10-24T13:09:25.935" v="2014" actId="478"/>
          <ac:spMkLst>
            <pc:docMk/>
            <pc:sldMk cId="2466208386" sldId="286"/>
            <ac:spMk id="33" creationId="{8DFC4B12-588D-76AC-8E5B-FD749DFA9EEB}"/>
          </ac:spMkLst>
        </pc:spChg>
        <pc:spChg chg="add del mod">
          <ac:chgData name="#ONG ZHEN YING MELISSA#" userId="5a4eea74-9605-4bf1-937c-36c7c508158c" providerId="ADAL" clId="{3A17C344-846F-4318-A09D-86005FF60B46}" dt="2022-10-24T13:09:28.623" v="2016" actId="478"/>
          <ac:spMkLst>
            <pc:docMk/>
            <pc:sldMk cId="2466208386" sldId="286"/>
            <ac:spMk id="35" creationId="{5217DA3B-DACB-BDB7-A2A8-2751F9B69B96}"/>
          </ac:spMkLst>
        </pc:spChg>
        <pc:spChg chg="mod">
          <ac:chgData name="#ONG ZHEN YING MELISSA#" userId="5a4eea74-9605-4bf1-937c-36c7c508158c" providerId="ADAL" clId="{3A17C344-846F-4318-A09D-86005FF60B46}" dt="2022-10-24T13:32:59.464" v="2550" actId="207"/>
          <ac:spMkLst>
            <pc:docMk/>
            <pc:sldMk cId="2466208386" sldId="286"/>
            <ac:spMk id="398" creationId="{00000000-0000-0000-0000-000000000000}"/>
          </ac:spMkLst>
        </pc:spChg>
        <pc:spChg chg="del">
          <ac:chgData name="#ONG ZHEN YING MELISSA#" userId="5a4eea74-9605-4bf1-937c-36c7c508158c" providerId="ADAL" clId="{3A17C344-846F-4318-A09D-86005FF60B46}" dt="2022-10-24T13:02:10.194" v="1864" actId="478"/>
          <ac:spMkLst>
            <pc:docMk/>
            <pc:sldMk cId="2466208386" sldId="286"/>
            <ac:spMk id="399" creationId="{00000000-0000-0000-0000-000000000000}"/>
          </ac:spMkLst>
        </pc:spChg>
        <pc:spChg chg="del">
          <ac:chgData name="#ONG ZHEN YING MELISSA#" userId="5a4eea74-9605-4bf1-937c-36c7c508158c" providerId="ADAL" clId="{3A17C344-846F-4318-A09D-86005FF60B46}" dt="2022-10-24T13:09:17.591" v="2008" actId="478"/>
          <ac:spMkLst>
            <pc:docMk/>
            <pc:sldMk cId="2466208386" sldId="286"/>
            <ac:spMk id="400" creationId="{00000000-0000-0000-0000-000000000000}"/>
          </ac:spMkLst>
        </pc:spChg>
        <pc:spChg chg="del">
          <ac:chgData name="#ONG ZHEN YING MELISSA#" userId="5a4eea74-9605-4bf1-937c-36c7c508158c" providerId="ADAL" clId="{3A17C344-846F-4318-A09D-86005FF60B46}" dt="2022-10-24T13:02:24.497" v="1878" actId="478"/>
          <ac:spMkLst>
            <pc:docMk/>
            <pc:sldMk cId="2466208386" sldId="286"/>
            <ac:spMk id="401" creationId="{00000000-0000-0000-0000-000000000000}"/>
          </ac:spMkLst>
        </pc:spChg>
        <pc:spChg chg="del mod">
          <ac:chgData name="#ONG ZHEN YING MELISSA#" userId="5a4eea74-9605-4bf1-937c-36c7c508158c" providerId="ADAL" clId="{3A17C344-846F-4318-A09D-86005FF60B46}" dt="2022-10-24T13:09:27.403" v="2015" actId="478"/>
          <ac:spMkLst>
            <pc:docMk/>
            <pc:sldMk cId="2466208386" sldId="286"/>
            <ac:spMk id="402" creationId="{00000000-0000-0000-0000-000000000000}"/>
          </ac:spMkLst>
        </pc:spChg>
        <pc:spChg chg="del">
          <ac:chgData name="#ONG ZHEN YING MELISSA#" userId="5a4eea74-9605-4bf1-937c-36c7c508158c" providerId="ADAL" clId="{3A17C344-846F-4318-A09D-86005FF60B46}" dt="2022-10-24T13:02:25.954" v="1879" actId="478"/>
          <ac:spMkLst>
            <pc:docMk/>
            <pc:sldMk cId="2466208386" sldId="286"/>
            <ac:spMk id="403" creationId="{00000000-0000-0000-0000-000000000000}"/>
          </ac:spMkLst>
        </pc:spChg>
        <pc:spChg chg="del mod">
          <ac:chgData name="#ONG ZHEN YING MELISSA#" userId="5a4eea74-9605-4bf1-937c-36c7c508158c" providerId="ADAL" clId="{3A17C344-846F-4318-A09D-86005FF60B46}" dt="2022-10-24T13:09:10.063" v="2003" actId="478"/>
          <ac:spMkLst>
            <pc:docMk/>
            <pc:sldMk cId="2466208386" sldId="286"/>
            <ac:spMk id="404" creationId="{00000000-0000-0000-0000-000000000000}"/>
          </ac:spMkLst>
        </pc:spChg>
        <pc:spChg chg="del">
          <ac:chgData name="#ONG ZHEN YING MELISSA#" userId="5a4eea74-9605-4bf1-937c-36c7c508158c" providerId="ADAL" clId="{3A17C344-846F-4318-A09D-86005FF60B46}" dt="2022-10-24T13:04:02.146" v="1925" actId="478"/>
          <ac:spMkLst>
            <pc:docMk/>
            <pc:sldMk cId="2466208386" sldId="286"/>
            <ac:spMk id="405" creationId="{00000000-0000-0000-0000-000000000000}"/>
          </ac:spMkLst>
        </pc:spChg>
        <pc:spChg chg="del mod">
          <ac:chgData name="#ONG ZHEN YING MELISSA#" userId="5a4eea74-9605-4bf1-937c-36c7c508158c" providerId="ADAL" clId="{3A17C344-846F-4318-A09D-86005FF60B46}" dt="2022-10-24T13:09:16.456" v="2007" actId="478"/>
          <ac:spMkLst>
            <pc:docMk/>
            <pc:sldMk cId="2466208386" sldId="286"/>
            <ac:spMk id="406" creationId="{00000000-0000-0000-0000-000000000000}"/>
          </ac:spMkLst>
        </pc:spChg>
        <pc:spChg chg="del">
          <ac:chgData name="#ONG ZHEN YING MELISSA#" userId="5a4eea74-9605-4bf1-937c-36c7c508158c" providerId="ADAL" clId="{3A17C344-846F-4318-A09D-86005FF60B46}" dt="2022-10-24T13:04:05.075" v="1927" actId="478"/>
          <ac:spMkLst>
            <pc:docMk/>
            <pc:sldMk cId="2466208386" sldId="286"/>
            <ac:spMk id="407" creationId="{00000000-0000-0000-0000-000000000000}"/>
          </ac:spMkLst>
        </pc:spChg>
        <pc:spChg chg="del">
          <ac:chgData name="#ONG ZHEN YING MELISSA#" userId="5a4eea74-9605-4bf1-937c-36c7c508158c" providerId="ADAL" clId="{3A17C344-846F-4318-A09D-86005FF60B46}" dt="2022-10-24T13:04:22.327" v="1932" actId="478"/>
          <ac:spMkLst>
            <pc:docMk/>
            <pc:sldMk cId="2466208386" sldId="286"/>
            <ac:spMk id="408" creationId="{00000000-0000-0000-0000-000000000000}"/>
          </ac:spMkLst>
        </pc:spChg>
        <pc:spChg chg="del">
          <ac:chgData name="#ONG ZHEN YING MELISSA#" userId="5a4eea74-9605-4bf1-937c-36c7c508158c" providerId="ADAL" clId="{3A17C344-846F-4318-A09D-86005FF60B46}" dt="2022-10-24T13:04:08.984" v="1929" actId="478"/>
          <ac:spMkLst>
            <pc:docMk/>
            <pc:sldMk cId="2466208386" sldId="286"/>
            <ac:spMk id="409" creationId="{00000000-0000-0000-0000-000000000000}"/>
          </ac:spMkLst>
        </pc:spChg>
        <pc:spChg chg="del mod">
          <ac:chgData name="#ONG ZHEN YING MELISSA#" userId="5a4eea74-9605-4bf1-937c-36c7c508158c" providerId="ADAL" clId="{3A17C344-846F-4318-A09D-86005FF60B46}" dt="2022-10-24T13:05:51.587" v="1965" actId="478"/>
          <ac:spMkLst>
            <pc:docMk/>
            <pc:sldMk cId="2466208386" sldId="286"/>
            <ac:spMk id="410" creationId="{00000000-0000-0000-0000-000000000000}"/>
          </ac:spMkLst>
        </pc:spChg>
        <pc:spChg chg="mod">
          <ac:chgData name="#ONG ZHEN YING MELISSA#" userId="5a4eea74-9605-4bf1-937c-36c7c508158c" providerId="ADAL" clId="{3A17C344-846F-4318-A09D-86005FF60B46}" dt="2022-10-24T15:24:25.280" v="3823" actId="313"/>
          <ac:spMkLst>
            <pc:docMk/>
            <pc:sldMk cId="2466208386" sldId="286"/>
            <ac:spMk id="411" creationId="{00000000-0000-0000-0000-000000000000}"/>
          </ac:spMkLst>
        </pc:spChg>
        <pc:spChg chg="del mod">
          <ac:chgData name="#ONG ZHEN YING MELISSA#" userId="5a4eea74-9605-4bf1-937c-36c7c508158c" providerId="ADAL" clId="{3A17C344-846F-4318-A09D-86005FF60B46}" dt="2022-10-24T13:09:18.950" v="2009" actId="478"/>
          <ac:spMkLst>
            <pc:docMk/>
            <pc:sldMk cId="2466208386" sldId="286"/>
            <ac:spMk id="412" creationId="{00000000-0000-0000-0000-000000000000}"/>
          </ac:spMkLst>
        </pc:spChg>
        <pc:spChg chg="del mod">
          <ac:chgData name="#ONG ZHEN YING MELISSA#" userId="5a4eea74-9605-4bf1-937c-36c7c508158c" providerId="ADAL" clId="{3A17C344-846F-4318-A09D-86005FF60B46}" dt="2022-10-24T13:09:24.844" v="2013" actId="478"/>
          <ac:spMkLst>
            <pc:docMk/>
            <pc:sldMk cId="2466208386" sldId="286"/>
            <ac:spMk id="413" creationId="{00000000-0000-0000-0000-000000000000}"/>
          </ac:spMkLst>
        </pc:spChg>
        <pc:spChg chg="del mod">
          <ac:chgData name="#ONG ZHEN YING MELISSA#" userId="5a4eea74-9605-4bf1-937c-36c7c508158c" providerId="ADAL" clId="{3A17C344-846F-4318-A09D-86005FF60B46}" dt="2022-10-24T13:04:24.514" v="1933" actId="478"/>
          <ac:spMkLst>
            <pc:docMk/>
            <pc:sldMk cId="2466208386" sldId="286"/>
            <ac:spMk id="414" creationId="{00000000-0000-0000-0000-000000000000}"/>
          </ac:spMkLst>
        </pc:spChg>
        <pc:spChg chg="add del mod">
          <ac:chgData name="#ONG ZHEN YING MELISSA#" userId="5a4eea74-9605-4bf1-937c-36c7c508158c" providerId="ADAL" clId="{3A17C344-846F-4318-A09D-86005FF60B46}" dt="2022-10-24T13:09:08.753" v="2002" actId="478"/>
          <ac:spMkLst>
            <pc:docMk/>
            <pc:sldMk cId="2466208386" sldId="286"/>
            <ac:spMk id="415" creationId="{00000000-0000-0000-0000-000000000000}"/>
          </ac:spMkLst>
        </pc:spChg>
        <pc:spChg chg="del mod">
          <ac:chgData name="#ONG ZHEN YING MELISSA#" userId="5a4eea74-9605-4bf1-937c-36c7c508158c" providerId="ADAL" clId="{3A17C344-846F-4318-A09D-86005FF60B46}" dt="2022-10-24T13:04:19.864" v="1931" actId="478"/>
          <ac:spMkLst>
            <pc:docMk/>
            <pc:sldMk cId="2466208386" sldId="286"/>
            <ac:spMk id="416" creationId="{00000000-0000-0000-0000-000000000000}"/>
          </ac:spMkLst>
        </pc:spChg>
      </pc:sldChg>
      <pc:sldChg chg="add del">
        <pc:chgData name="#ONG ZHEN YING MELISSA#" userId="5a4eea74-9605-4bf1-937c-36c7c508158c" providerId="ADAL" clId="{3A17C344-846F-4318-A09D-86005FF60B46}" dt="2022-10-24T13:00:19.187" v="1826"/>
        <pc:sldMkLst>
          <pc:docMk/>
          <pc:sldMk cId="3444743288" sldId="286"/>
        </pc:sldMkLst>
      </pc:sldChg>
      <pc:sldChg chg="add del ord">
        <pc:chgData name="#ONG ZHEN YING MELISSA#" userId="5a4eea74-9605-4bf1-937c-36c7c508158c" providerId="ADAL" clId="{3A17C344-846F-4318-A09D-86005FF60B46}" dt="2022-10-24T13:44:03.804" v="2742" actId="2696"/>
        <pc:sldMkLst>
          <pc:docMk/>
          <pc:sldMk cId="1020977104" sldId="287"/>
        </pc:sldMkLst>
      </pc:sldChg>
      <pc:sldChg chg="addSp delSp modSp add mod">
        <pc:chgData name="#ONG ZHEN YING MELISSA#" userId="5a4eea74-9605-4bf1-937c-36c7c508158c" providerId="ADAL" clId="{3A17C344-846F-4318-A09D-86005FF60B46}" dt="2022-10-26T01:36:25.345" v="7857" actId="6549"/>
        <pc:sldMkLst>
          <pc:docMk/>
          <pc:sldMk cId="3068306785" sldId="287"/>
        </pc:sldMkLst>
        <pc:spChg chg="add del mod">
          <ac:chgData name="#ONG ZHEN YING MELISSA#" userId="5a4eea74-9605-4bf1-937c-36c7c508158c" providerId="ADAL" clId="{3A17C344-846F-4318-A09D-86005FF60B46}" dt="2022-10-24T13:44:16.899" v="2745"/>
          <ac:spMkLst>
            <pc:docMk/>
            <pc:sldMk cId="3068306785" sldId="287"/>
            <ac:spMk id="2" creationId="{6A97536C-BC9E-1E59-3B8F-5AE34F91B5F9}"/>
          </ac:spMkLst>
        </pc:spChg>
        <pc:spChg chg="add del mod">
          <ac:chgData name="#ONG ZHEN YING MELISSA#" userId="5a4eea74-9605-4bf1-937c-36c7c508158c" providerId="ADAL" clId="{3A17C344-846F-4318-A09D-86005FF60B46}" dt="2022-10-24T13:44:20.318" v="2749"/>
          <ac:spMkLst>
            <pc:docMk/>
            <pc:sldMk cId="3068306785" sldId="287"/>
            <ac:spMk id="4" creationId="{403A674C-ED16-B827-2059-5EB048AEC108}"/>
          </ac:spMkLst>
        </pc:spChg>
        <pc:spChg chg="add del mod">
          <ac:chgData name="#ONG ZHEN YING MELISSA#" userId="5a4eea74-9605-4bf1-937c-36c7c508158c" providerId="ADAL" clId="{3A17C344-846F-4318-A09D-86005FF60B46}" dt="2022-10-24T13:44:19.546" v="2748"/>
          <ac:spMkLst>
            <pc:docMk/>
            <pc:sldMk cId="3068306785" sldId="287"/>
            <ac:spMk id="5" creationId="{51243A6B-0A79-8314-33E7-661CB7208099}"/>
          </ac:spMkLst>
        </pc:spChg>
        <pc:spChg chg="add del mod">
          <ac:chgData name="#ONG ZHEN YING MELISSA#" userId="5a4eea74-9605-4bf1-937c-36c7c508158c" providerId="ADAL" clId="{3A17C344-846F-4318-A09D-86005FF60B46}" dt="2022-10-24T13:45:19.030" v="2772" actId="478"/>
          <ac:spMkLst>
            <pc:docMk/>
            <pc:sldMk cId="3068306785" sldId="287"/>
            <ac:spMk id="6" creationId="{C7DF2DB3-4B4C-1439-3908-E85BACE94859}"/>
          </ac:spMkLst>
        </pc:spChg>
        <pc:spChg chg="add del mod">
          <ac:chgData name="#ONG ZHEN YING MELISSA#" userId="5a4eea74-9605-4bf1-937c-36c7c508158c" providerId="ADAL" clId="{3A17C344-846F-4318-A09D-86005FF60B46}" dt="2022-10-24T13:45:17.267" v="2771"/>
          <ac:spMkLst>
            <pc:docMk/>
            <pc:sldMk cId="3068306785" sldId="287"/>
            <ac:spMk id="7" creationId="{E5473CF5-5C30-F50C-946B-4D48A7C82680}"/>
          </ac:spMkLst>
        </pc:spChg>
        <pc:spChg chg="add del mod">
          <ac:chgData name="#ONG ZHEN YING MELISSA#" userId="5a4eea74-9605-4bf1-937c-36c7c508158c" providerId="ADAL" clId="{3A17C344-846F-4318-A09D-86005FF60B46}" dt="2022-10-24T13:45:22.696" v="2775" actId="478"/>
          <ac:spMkLst>
            <pc:docMk/>
            <pc:sldMk cId="3068306785" sldId="287"/>
            <ac:spMk id="9" creationId="{EE3F31A2-ED84-D194-AA7C-8E503A66F430}"/>
          </ac:spMkLst>
        </pc:spChg>
        <pc:spChg chg="add del mod">
          <ac:chgData name="#ONG ZHEN YING MELISSA#" userId="5a4eea74-9605-4bf1-937c-36c7c508158c" providerId="ADAL" clId="{3A17C344-846F-4318-A09D-86005FF60B46}" dt="2022-10-24T13:45:21.092" v="2774"/>
          <ac:spMkLst>
            <pc:docMk/>
            <pc:sldMk cId="3068306785" sldId="287"/>
            <ac:spMk id="10" creationId="{0D350EF6-22B3-00D7-16E7-393D34ED3407}"/>
          </ac:spMkLst>
        </pc:spChg>
        <pc:spChg chg="add mod">
          <ac:chgData name="#ONG ZHEN YING MELISSA#" userId="5a4eea74-9605-4bf1-937c-36c7c508158c" providerId="ADAL" clId="{3A17C344-846F-4318-A09D-86005FF60B46}" dt="2022-10-24T13:49:41.052" v="2840" actId="207"/>
          <ac:spMkLst>
            <pc:docMk/>
            <pc:sldMk cId="3068306785" sldId="287"/>
            <ac:spMk id="11" creationId="{58782F94-2153-4DAB-6C29-40F0EA7EDC5E}"/>
          </ac:spMkLst>
        </pc:spChg>
        <pc:spChg chg="del">
          <ac:chgData name="#ONG ZHEN YING MELISSA#" userId="5a4eea74-9605-4bf1-937c-36c7c508158c" providerId="ADAL" clId="{3A17C344-846F-4318-A09D-86005FF60B46}" dt="2022-10-24T13:44:18.591" v="2746" actId="478"/>
          <ac:spMkLst>
            <pc:docMk/>
            <pc:sldMk cId="3068306785" sldId="287"/>
            <ac:spMk id="421" creationId="{00000000-0000-0000-0000-000000000000}"/>
          </ac:spMkLst>
        </pc:spChg>
        <pc:spChg chg="mod">
          <ac:chgData name="#ONG ZHEN YING MELISSA#" userId="5a4eea74-9605-4bf1-937c-36c7c508158c" providerId="ADAL" clId="{3A17C344-846F-4318-A09D-86005FF60B46}" dt="2022-10-26T01:36:25.345" v="7857" actId="6549"/>
          <ac:spMkLst>
            <pc:docMk/>
            <pc:sldMk cId="3068306785" sldId="287"/>
            <ac:spMk id="422" creationId="{00000000-0000-0000-0000-000000000000}"/>
          </ac:spMkLst>
        </pc:spChg>
      </pc:sldChg>
      <pc:sldChg chg="add del">
        <pc:chgData name="#ONG ZHEN YING MELISSA#" userId="5a4eea74-9605-4bf1-937c-36c7c508158c" providerId="ADAL" clId="{3A17C344-846F-4318-A09D-86005FF60B46}" dt="2022-10-24T13:00:19.187" v="1826"/>
        <pc:sldMkLst>
          <pc:docMk/>
          <pc:sldMk cId="3283086589" sldId="287"/>
        </pc:sldMkLst>
      </pc:sldChg>
      <pc:sldChg chg="add del ord">
        <pc:chgData name="#ONG ZHEN YING MELISSA#" userId="5a4eea74-9605-4bf1-937c-36c7c508158c" providerId="ADAL" clId="{3A17C344-846F-4318-A09D-86005FF60B46}" dt="2022-10-24T15:10:32.387" v="3658" actId="47"/>
        <pc:sldMkLst>
          <pc:docMk/>
          <pc:sldMk cId="472826748" sldId="288"/>
        </pc:sldMkLst>
      </pc:sldChg>
      <pc:sldChg chg="add del">
        <pc:chgData name="#ONG ZHEN YING MELISSA#" userId="5a4eea74-9605-4bf1-937c-36c7c508158c" providerId="ADAL" clId="{3A17C344-846F-4318-A09D-86005FF60B46}" dt="2022-10-24T13:00:19.187" v="1826"/>
        <pc:sldMkLst>
          <pc:docMk/>
          <pc:sldMk cId="2981513608" sldId="288"/>
        </pc:sldMkLst>
      </pc:sldChg>
      <pc:sldChg chg="add del ord">
        <pc:chgData name="#ONG ZHEN YING MELISSA#" userId="5a4eea74-9605-4bf1-937c-36c7c508158c" providerId="ADAL" clId="{3A17C344-846F-4318-A09D-86005FF60B46}" dt="2022-10-24T15:10:32.387" v="3658" actId="47"/>
        <pc:sldMkLst>
          <pc:docMk/>
          <pc:sldMk cId="1104728824" sldId="289"/>
        </pc:sldMkLst>
      </pc:sldChg>
      <pc:sldChg chg="add del setBg">
        <pc:chgData name="#ONG ZHEN YING MELISSA#" userId="5a4eea74-9605-4bf1-937c-36c7c508158c" providerId="ADAL" clId="{3A17C344-846F-4318-A09D-86005FF60B46}" dt="2022-10-24T13:00:19.187" v="1826"/>
        <pc:sldMkLst>
          <pc:docMk/>
          <pc:sldMk cId="2649694082" sldId="289"/>
        </pc:sldMkLst>
      </pc:sldChg>
      <pc:sldChg chg="add del ord">
        <pc:chgData name="#ONG ZHEN YING MELISSA#" userId="5a4eea74-9605-4bf1-937c-36c7c508158c" providerId="ADAL" clId="{3A17C344-846F-4318-A09D-86005FF60B46}" dt="2022-10-24T15:10:32.387" v="3658" actId="47"/>
        <pc:sldMkLst>
          <pc:docMk/>
          <pc:sldMk cId="395254189" sldId="290"/>
        </pc:sldMkLst>
      </pc:sldChg>
      <pc:sldChg chg="add del">
        <pc:chgData name="#ONG ZHEN YING MELISSA#" userId="5a4eea74-9605-4bf1-937c-36c7c508158c" providerId="ADAL" clId="{3A17C344-846F-4318-A09D-86005FF60B46}" dt="2022-10-24T13:00:19.187" v="1826"/>
        <pc:sldMkLst>
          <pc:docMk/>
          <pc:sldMk cId="3944522498" sldId="290"/>
        </pc:sldMkLst>
      </pc:sldChg>
      <pc:sldChg chg="modSp add del mod ord">
        <pc:chgData name="#ONG ZHEN YING MELISSA#" userId="5a4eea74-9605-4bf1-937c-36c7c508158c" providerId="ADAL" clId="{3A17C344-846F-4318-A09D-86005FF60B46}" dt="2022-10-26T01:38:11.312" v="7871" actId="14100"/>
        <pc:sldMkLst>
          <pc:docMk/>
          <pc:sldMk cId="3136009039" sldId="291"/>
        </pc:sldMkLst>
        <pc:spChg chg="mod">
          <ac:chgData name="#ONG ZHEN YING MELISSA#" userId="5a4eea74-9605-4bf1-937c-36c7c508158c" providerId="ADAL" clId="{3A17C344-846F-4318-A09D-86005FF60B46}" dt="2022-10-24T15:11:53.526" v="3666" actId="6559"/>
          <ac:spMkLst>
            <pc:docMk/>
            <pc:sldMk cId="3136009039" sldId="291"/>
            <ac:spMk id="3" creationId="{DF8F6CEF-4325-989C-11E5-5107F9D6F85A}"/>
          </ac:spMkLst>
        </pc:spChg>
        <pc:spChg chg="mod">
          <ac:chgData name="#ONG ZHEN YING MELISSA#" userId="5a4eea74-9605-4bf1-937c-36c7c508158c" providerId="ADAL" clId="{3A17C344-846F-4318-A09D-86005FF60B46}" dt="2022-10-26T01:38:07.221" v="7870" actId="14100"/>
          <ac:spMkLst>
            <pc:docMk/>
            <pc:sldMk cId="3136009039" sldId="291"/>
            <ac:spMk id="468" creationId="{00000000-0000-0000-0000-000000000000}"/>
          </ac:spMkLst>
        </pc:spChg>
        <pc:spChg chg="mod">
          <ac:chgData name="#ONG ZHEN YING MELISSA#" userId="5a4eea74-9605-4bf1-937c-36c7c508158c" providerId="ADAL" clId="{3A17C344-846F-4318-A09D-86005FF60B46}" dt="2022-10-26T01:37:52.644" v="7867" actId="123"/>
          <ac:spMkLst>
            <pc:docMk/>
            <pc:sldMk cId="3136009039" sldId="291"/>
            <ac:spMk id="469" creationId="{00000000-0000-0000-0000-000000000000}"/>
          </ac:spMkLst>
        </pc:spChg>
        <pc:spChg chg="mod">
          <ac:chgData name="#ONG ZHEN YING MELISSA#" userId="5a4eea74-9605-4bf1-937c-36c7c508158c" providerId="ADAL" clId="{3A17C344-846F-4318-A09D-86005FF60B46}" dt="2022-10-26T01:38:11.312" v="7871" actId="14100"/>
          <ac:spMkLst>
            <pc:docMk/>
            <pc:sldMk cId="3136009039" sldId="291"/>
            <ac:spMk id="522" creationId="{00000000-0000-0000-0000-000000000000}"/>
          </ac:spMkLst>
        </pc:spChg>
      </pc:sldChg>
      <pc:sldChg chg="add del">
        <pc:chgData name="#ONG ZHEN YING MELISSA#" userId="5a4eea74-9605-4bf1-937c-36c7c508158c" providerId="ADAL" clId="{3A17C344-846F-4318-A09D-86005FF60B46}" dt="2022-10-24T13:00:19.187" v="1826"/>
        <pc:sldMkLst>
          <pc:docMk/>
          <pc:sldMk cId="3214207744" sldId="291"/>
        </pc:sldMkLst>
      </pc:sldChg>
      <pc:sldChg chg="add del ord">
        <pc:chgData name="#ONG ZHEN YING MELISSA#" userId="5a4eea74-9605-4bf1-937c-36c7c508158c" providerId="ADAL" clId="{3A17C344-846F-4318-A09D-86005FF60B46}" dt="2022-10-24T15:10:32.387" v="3658" actId="47"/>
        <pc:sldMkLst>
          <pc:docMk/>
          <pc:sldMk cId="871573779" sldId="292"/>
        </pc:sldMkLst>
      </pc:sldChg>
      <pc:sldChg chg="add del">
        <pc:chgData name="#ONG ZHEN YING MELISSA#" userId="5a4eea74-9605-4bf1-937c-36c7c508158c" providerId="ADAL" clId="{3A17C344-846F-4318-A09D-86005FF60B46}" dt="2022-10-24T13:00:19.187" v="1826"/>
        <pc:sldMkLst>
          <pc:docMk/>
          <pc:sldMk cId="1432090060" sldId="292"/>
        </pc:sldMkLst>
      </pc:sldChg>
      <pc:sldChg chg="add del">
        <pc:chgData name="#ONG ZHEN YING MELISSA#" userId="5a4eea74-9605-4bf1-937c-36c7c508158c" providerId="ADAL" clId="{3A17C344-846F-4318-A09D-86005FF60B46}" dt="2022-10-24T13:00:19.187" v="1826"/>
        <pc:sldMkLst>
          <pc:docMk/>
          <pc:sldMk cId="1728680158" sldId="293"/>
        </pc:sldMkLst>
      </pc:sldChg>
      <pc:sldChg chg="add del ord">
        <pc:chgData name="#ONG ZHEN YING MELISSA#" userId="5a4eea74-9605-4bf1-937c-36c7c508158c" providerId="ADAL" clId="{3A17C344-846F-4318-A09D-86005FF60B46}" dt="2022-10-24T15:10:32.387" v="3658" actId="47"/>
        <pc:sldMkLst>
          <pc:docMk/>
          <pc:sldMk cId="1850009516" sldId="293"/>
        </pc:sldMkLst>
      </pc:sldChg>
      <pc:sldChg chg="add del">
        <pc:chgData name="#ONG ZHEN YING MELISSA#" userId="5a4eea74-9605-4bf1-937c-36c7c508158c" providerId="ADAL" clId="{3A17C344-846F-4318-A09D-86005FF60B46}" dt="2022-10-24T13:00:19.187" v="1826"/>
        <pc:sldMkLst>
          <pc:docMk/>
          <pc:sldMk cId="493741105" sldId="294"/>
        </pc:sldMkLst>
      </pc:sldChg>
      <pc:sldChg chg="add del ord">
        <pc:chgData name="#ONG ZHEN YING MELISSA#" userId="5a4eea74-9605-4bf1-937c-36c7c508158c" providerId="ADAL" clId="{3A17C344-846F-4318-A09D-86005FF60B46}" dt="2022-10-24T15:10:32.387" v="3658" actId="47"/>
        <pc:sldMkLst>
          <pc:docMk/>
          <pc:sldMk cId="1584530975" sldId="294"/>
        </pc:sldMkLst>
      </pc:sldChg>
      <pc:sldChg chg="add del">
        <pc:chgData name="#ONG ZHEN YING MELISSA#" userId="5a4eea74-9605-4bf1-937c-36c7c508158c" providerId="ADAL" clId="{3A17C344-846F-4318-A09D-86005FF60B46}" dt="2022-10-24T13:00:19.187" v="1826"/>
        <pc:sldMkLst>
          <pc:docMk/>
          <pc:sldMk cId="2360545873" sldId="295"/>
        </pc:sldMkLst>
      </pc:sldChg>
      <pc:sldChg chg="add del ord">
        <pc:chgData name="#ONG ZHEN YING MELISSA#" userId="5a4eea74-9605-4bf1-937c-36c7c508158c" providerId="ADAL" clId="{3A17C344-846F-4318-A09D-86005FF60B46}" dt="2022-10-24T15:10:32.387" v="3658" actId="47"/>
        <pc:sldMkLst>
          <pc:docMk/>
          <pc:sldMk cId="2975167975" sldId="295"/>
        </pc:sldMkLst>
      </pc:sldChg>
      <pc:sldChg chg="add del">
        <pc:chgData name="#ONG ZHEN YING MELISSA#" userId="5a4eea74-9605-4bf1-937c-36c7c508158c" providerId="ADAL" clId="{3A17C344-846F-4318-A09D-86005FF60B46}" dt="2022-10-24T13:00:19.187" v="1826"/>
        <pc:sldMkLst>
          <pc:docMk/>
          <pc:sldMk cId="396555391" sldId="296"/>
        </pc:sldMkLst>
      </pc:sldChg>
      <pc:sldChg chg="modSp add del ord">
        <pc:chgData name="#ONG ZHEN YING MELISSA#" userId="5a4eea74-9605-4bf1-937c-36c7c508158c" providerId="ADAL" clId="{3A17C344-846F-4318-A09D-86005FF60B46}" dt="2022-10-24T15:10:32.387" v="3658" actId="47"/>
        <pc:sldMkLst>
          <pc:docMk/>
          <pc:sldMk cId="3740516534" sldId="296"/>
        </pc:sldMkLst>
        <pc:graphicFrameChg chg="mod">
          <ac:chgData name="#ONG ZHEN YING MELISSA#" userId="5a4eea74-9605-4bf1-937c-36c7c508158c" providerId="ADAL" clId="{3A17C344-846F-4318-A09D-86005FF60B46}" dt="2022-10-24T12:59:44.232" v="1823"/>
          <ac:graphicFrameMkLst>
            <pc:docMk/>
            <pc:sldMk cId="3740516534" sldId="296"/>
            <ac:graphicFrameMk id="632" creationId="{00000000-0000-0000-0000-000000000000}"/>
          </ac:graphicFrameMkLst>
        </pc:graphicFrameChg>
      </pc:sldChg>
      <pc:sldChg chg="add del">
        <pc:chgData name="#ONG ZHEN YING MELISSA#" userId="5a4eea74-9605-4bf1-937c-36c7c508158c" providerId="ADAL" clId="{3A17C344-846F-4318-A09D-86005FF60B46}" dt="2022-10-24T13:00:19.187" v="1826"/>
        <pc:sldMkLst>
          <pc:docMk/>
          <pc:sldMk cId="1646641003" sldId="297"/>
        </pc:sldMkLst>
      </pc:sldChg>
      <pc:sldChg chg="add del ord">
        <pc:chgData name="#ONG ZHEN YING MELISSA#" userId="5a4eea74-9605-4bf1-937c-36c7c508158c" providerId="ADAL" clId="{3A17C344-846F-4318-A09D-86005FF60B46}" dt="2022-10-24T13:16:11.309" v="2144" actId="2696"/>
        <pc:sldMkLst>
          <pc:docMk/>
          <pc:sldMk cId="2716021052" sldId="297"/>
        </pc:sldMkLst>
      </pc:sldChg>
      <pc:sldChg chg="addSp delSp modSp add mod">
        <pc:chgData name="#ONG ZHEN YING MELISSA#" userId="5a4eea74-9605-4bf1-937c-36c7c508158c" providerId="ADAL" clId="{3A17C344-846F-4318-A09D-86005FF60B46}" dt="2022-10-24T15:20:23.643" v="3732" actId="403"/>
        <pc:sldMkLst>
          <pc:docMk/>
          <pc:sldMk cId="3733458742" sldId="297"/>
        </pc:sldMkLst>
        <pc:spChg chg="add del mod">
          <ac:chgData name="#ONG ZHEN YING MELISSA#" userId="5a4eea74-9605-4bf1-937c-36c7c508158c" providerId="ADAL" clId="{3A17C344-846F-4318-A09D-86005FF60B46}" dt="2022-10-24T13:16:42.795" v="2161" actId="478"/>
          <ac:spMkLst>
            <pc:docMk/>
            <pc:sldMk cId="3733458742" sldId="297"/>
            <ac:spMk id="2" creationId="{DEC8C4C1-6C1A-5E2D-1612-55C84F343EA8}"/>
          </ac:spMkLst>
        </pc:spChg>
        <pc:spChg chg="add mod">
          <ac:chgData name="#ONG ZHEN YING MELISSA#" userId="5a4eea74-9605-4bf1-937c-36c7c508158c" providerId="ADAL" clId="{3A17C344-846F-4318-A09D-86005FF60B46}" dt="2022-10-24T13:32:55.297" v="2549" actId="207"/>
          <ac:spMkLst>
            <pc:docMk/>
            <pc:sldMk cId="3733458742" sldId="297"/>
            <ac:spMk id="4" creationId="{48B967B8-0C14-55DA-73F9-142A99A384B6}"/>
          </ac:spMkLst>
        </pc:spChg>
        <pc:spChg chg="mod">
          <ac:chgData name="#ONG ZHEN YING MELISSA#" userId="5a4eea74-9605-4bf1-937c-36c7c508158c" providerId="ADAL" clId="{3A17C344-846F-4318-A09D-86005FF60B46}" dt="2022-10-24T13:24:59.094" v="2398" actId="164"/>
          <ac:spMkLst>
            <pc:docMk/>
            <pc:sldMk cId="3733458742" sldId="297"/>
            <ac:spMk id="6" creationId="{6609B05E-7646-521D-C8A1-423CFF554A1C}"/>
          </ac:spMkLst>
        </pc:spChg>
        <pc:spChg chg="mod">
          <ac:chgData name="#ONG ZHEN YING MELISSA#" userId="5a4eea74-9605-4bf1-937c-36c7c508158c" providerId="ADAL" clId="{3A17C344-846F-4318-A09D-86005FF60B46}" dt="2022-10-24T13:24:59.094" v="2398" actId="164"/>
          <ac:spMkLst>
            <pc:docMk/>
            <pc:sldMk cId="3733458742" sldId="297"/>
            <ac:spMk id="8" creationId="{4A17F380-ECC3-A7A7-E271-79A78FC10F62}"/>
          </ac:spMkLst>
        </pc:spChg>
        <pc:spChg chg="mod">
          <ac:chgData name="#ONG ZHEN YING MELISSA#" userId="5a4eea74-9605-4bf1-937c-36c7c508158c" providerId="ADAL" clId="{3A17C344-846F-4318-A09D-86005FF60B46}" dt="2022-10-24T13:24:59.094" v="2398" actId="164"/>
          <ac:spMkLst>
            <pc:docMk/>
            <pc:sldMk cId="3733458742" sldId="297"/>
            <ac:spMk id="9" creationId="{7A96E908-D3A8-5844-05B5-BBE8F4AD1531}"/>
          </ac:spMkLst>
        </pc:spChg>
        <pc:spChg chg="mod">
          <ac:chgData name="#ONG ZHEN YING MELISSA#" userId="5a4eea74-9605-4bf1-937c-36c7c508158c" providerId="ADAL" clId="{3A17C344-846F-4318-A09D-86005FF60B46}" dt="2022-10-24T13:24:59.094" v="2398" actId="164"/>
          <ac:spMkLst>
            <pc:docMk/>
            <pc:sldMk cId="3733458742" sldId="297"/>
            <ac:spMk id="10" creationId="{31B08995-3968-9136-B28B-EB09D0E3A1ED}"/>
          </ac:spMkLst>
        </pc:spChg>
        <pc:spChg chg="add del mod">
          <ac:chgData name="#ONG ZHEN YING MELISSA#" userId="5a4eea74-9605-4bf1-937c-36c7c508158c" providerId="ADAL" clId="{3A17C344-846F-4318-A09D-86005FF60B46}" dt="2022-10-24T13:17:47.767" v="2187" actId="478"/>
          <ac:spMkLst>
            <pc:docMk/>
            <pc:sldMk cId="3733458742" sldId="297"/>
            <ac:spMk id="12" creationId="{C9D11180-300B-D9EB-2F28-1C9AA0FA1C50}"/>
          </ac:spMkLst>
        </pc:spChg>
        <pc:spChg chg="add del mod">
          <ac:chgData name="#ONG ZHEN YING MELISSA#" userId="5a4eea74-9605-4bf1-937c-36c7c508158c" providerId="ADAL" clId="{3A17C344-846F-4318-A09D-86005FF60B46}" dt="2022-10-24T13:17:53.392" v="2190" actId="478"/>
          <ac:spMkLst>
            <pc:docMk/>
            <pc:sldMk cId="3733458742" sldId="297"/>
            <ac:spMk id="14" creationId="{34A3C5A6-0A86-BA01-7409-E8D7B051B1DD}"/>
          </ac:spMkLst>
        </pc:spChg>
        <pc:spChg chg="add del mod">
          <ac:chgData name="#ONG ZHEN YING MELISSA#" userId="5a4eea74-9605-4bf1-937c-36c7c508158c" providerId="ADAL" clId="{3A17C344-846F-4318-A09D-86005FF60B46}" dt="2022-10-24T13:17:57.353" v="2192" actId="478"/>
          <ac:spMkLst>
            <pc:docMk/>
            <pc:sldMk cId="3733458742" sldId="297"/>
            <ac:spMk id="16" creationId="{D1DBE792-D4D3-0A71-2230-8CD5128E26D1}"/>
          </ac:spMkLst>
        </pc:spChg>
        <pc:spChg chg="mod">
          <ac:chgData name="#ONG ZHEN YING MELISSA#" userId="5a4eea74-9605-4bf1-937c-36c7c508158c" providerId="ADAL" clId="{3A17C344-846F-4318-A09D-86005FF60B46}" dt="2022-10-24T13:18:08.097" v="2193"/>
          <ac:spMkLst>
            <pc:docMk/>
            <pc:sldMk cId="3733458742" sldId="297"/>
            <ac:spMk id="18" creationId="{5BF65CC5-2F29-B424-341E-948E8B760099}"/>
          </ac:spMkLst>
        </pc:spChg>
        <pc:spChg chg="mod">
          <ac:chgData name="#ONG ZHEN YING MELISSA#" userId="5a4eea74-9605-4bf1-937c-36c7c508158c" providerId="ADAL" clId="{3A17C344-846F-4318-A09D-86005FF60B46}" dt="2022-10-24T13:18:08.097" v="2193"/>
          <ac:spMkLst>
            <pc:docMk/>
            <pc:sldMk cId="3733458742" sldId="297"/>
            <ac:spMk id="20" creationId="{AB4E4BFD-E0A6-B61F-FAC8-E47A23A27474}"/>
          </ac:spMkLst>
        </pc:spChg>
        <pc:spChg chg="mod">
          <ac:chgData name="#ONG ZHEN YING MELISSA#" userId="5a4eea74-9605-4bf1-937c-36c7c508158c" providerId="ADAL" clId="{3A17C344-846F-4318-A09D-86005FF60B46}" dt="2022-10-24T13:18:08.097" v="2193"/>
          <ac:spMkLst>
            <pc:docMk/>
            <pc:sldMk cId="3733458742" sldId="297"/>
            <ac:spMk id="21" creationId="{31408CCE-79E4-4656-73B2-63219A3DDE1A}"/>
          </ac:spMkLst>
        </pc:spChg>
        <pc:spChg chg="mod">
          <ac:chgData name="#ONG ZHEN YING MELISSA#" userId="5a4eea74-9605-4bf1-937c-36c7c508158c" providerId="ADAL" clId="{3A17C344-846F-4318-A09D-86005FF60B46}" dt="2022-10-24T13:18:08.097" v="2193"/>
          <ac:spMkLst>
            <pc:docMk/>
            <pc:sldMk cId="3733458742" sldId="297"/>
            <ac:spMk id="22" creationId="{C6A2B67D-3D96-C023-8F38-0208A7EFE119}"/>
          </ac:spMkLst>
        </pc:spChg>
        <pc:spChg chg="mod">
          <ac:chgData name="#ONG ZHEN YING MELISSA#" userId="5a4eea74-9605-4bf1-937c-36c7c508158c" providerId="ADAL" clId="{3A17C344-846F-4318-A09D-86005FF60B46}" dt="2022-10-24T13:18:08.097" v="2193"/>
          <ac:spMkLst>
            <pc:docMk/>
            <pc:sldMk cId="3733458742" sldId="297"/>
            <ac:spMk id="23" creationId="{C52A13D4-A2F0-7734-D69E-B291F07443D5}"/>
          </ac:spMkLst>
        </pc:spChg>
        <pc:spChg chg="mod">
          <ac:chgData name="#ONG ZHEN YING MELISSA#" userId="5a4eea74-9605-4bf1-937c-36c7c508158c" providerId="ADAL" clId="{3A17C344-846F-4318-A09D-86005FF60B46}" dt="2022-10-24T13:18:08.097" v="2193"/>
          <ac:spMkLst>
            <pc:docMk/>
            <pc:sldMk cId="3733458742" sldId="297"/>
            <ac:spMk id="24" creationId="{B5EE64C1-0119-E156-A25D-8C6BDCD2D7CA}"/>
          </ac:spMkLst>
        </pc:spChg>
        <pc:spChg chg="mod">
          <ac:chgData name="#ONG ZHEN YING MELISSA#" userId="5a4eea74-9605-4bf1-937c-36c7c508158c" providerId="ADAL" clId="{3A17C344-846F-4318-A09D-86005FF60B46}" dt="2022-10-24T13:18:08.097" v="2193"/>
          <ac:spMkLst>
            <pc:docMk/>
            <pc:sldMk cId="3733458742" sldId="297"/>
            <ac:spMk id="25" creationId="{4E0386CA-264D-A3D4-8C8D-4BA36476ED1A}"/>
          </ac:spMkLst>
        </pc:spChg>
        <pc:spChg chg="mod">
          <ac:chgData name="#ONG ZHEN YING MELISSA#" userId="5a4eea74-9605-4bf1-937c-36c7c508158c" providerId="ADAL" clId="{3A17C344-846F-4318-A09D-86005FF60B46}" dt="2022-10-24T13:18:08.097" v="2193"/>
          <ac:spMkLst>
            <pc:docMk/>
            <pc:sldMk cId="3733458742" sldId="297"/>
            <ac:spMk id="26" creationId="{02F9915B-2B3D-8CE0-3EDD-CBB7300956ED}"/>
          </ac:spMkLst>
        </pc:spChg>
        <pc:spChg chg="mod">
          <ac:chgData name="#ONG ZHEN YING MELISSA#" userId="5a4eea74-9605-4bf1-937c-36c7c508158c" providerId="ADAL" clId="{3A17C344-846F-4318-A09D-86005FF60B46}" dt="2022-10-24T13:18:08.097" v="2193"/>
          <ac:spMkLst>
            <pc:docMk/>
            <pc:sldMk cId="3733458742" sldId="297"/>
            <ac:spMk id="27" creationId="{ADCA5706-9A6E-127F-4371-A85C6CC727D1}"/>
          </ac:spMkLst>
        </pc:spChg>
        <pc:spChg chg="mod">
          <ac:chgData name="#ONG ZHEN YING MELISSA#" userId="5a4eea74-9605-4bf1-937c-36c7c508158c" providerId="ADAL" clId="{3A17C344-846F-4318-A09D-86005FF60B46}" dt="2022-10-24T13:18:08.097" v="2193"/>
          <ac:spMkLst>
            <pc:docMk/>
            <pc:sldMk cId="3733458742" sldId="297"/>
            <ac:spMk id="28" creationId="{4F0FE0FD-331A-12D3-305A-823A784E4414}"/>
          </ac:spMkLst>
        </pc:spChg>
        <pc:spChg chg="mod">
          <ac:chgData name="#ONG ZHEN YING MELISSA#" userId="5a4eea74-9605-4bf1-937c-36c7c508158c" providerId="ADAL" clId="{3A17C344-846F-4318-A09D-86005FF60B46}" dt="2022-10-24T13:18:08.097" v="2193"/>
          <ac:spMkLst>
            <pc:docMk/>
            <pc:sldMk cId="3733458742" sldId="297"/>
            <ac:spMk id="29" creationId="{927EC0E4-558B-3CAB-E2FF-B0FFD2B3E570}"/>
          </ac:spMkLst>
        </pc:spChg>
        <pc:spChg chg="mod">
          <ac:chgData name="#ONG ZHEN YING MELISSA#" userId="5a4eea74-9605-4bf1-937c-36c7c508158c" providerId="ADAL" clId="{3A17C344-846F-4318-A09D-86005FF60B46}" dt="2022-10-24T13:18:08.097" v="2193"/>
          <ac:spMkLst>
            <pc:docMk/>
            <pc:sldMk cId="3733458742" sldId="297"/>
            <ac:spMk id="30" creationId="{7E9372F8-8979-6DC2-0E34-0BCE6ECF4B5C}"/>
          </ac:spMkLst>
        </pc:spChg>
        <pc:spChg chg="mod">
          <ac:chgData name="#ONG ZHEN YING MELISSA#" userId="5a4eea74-9605-4bf1-937c-36c7c508158c" providerId="ADAL" clId="{3A17C344-846F-4318-A09D-86005FF60B46}" dt="2022-10-24T13:18:08.097" v="2193"/>
          <ac:spMkLst>
            <pc:docMk/>
            <pc:sldMk cId="3733458742" sldId="297"/>
            <ac:spMk id="31" creationId="{6A33AF7C-1BB6-DFE8-F678-FC445F51129C}"/>
          </ac:spMkLst>
        </pc:spChg>
        <pc:spChg chg="mod">
          <ac:chgData name="#ONG ZHEN YING MELISSA#" userId="5a4eea74-9605-4bf1-937c-36c7c508158c" providerId="ADAL" clId="{3A17C344-846F-4318-A09D-86005FF60B46}" dt="2022-10-24T13:18:08.097" v="2193"/>
          <ac:spMkLst>
            <pc:docMk/>
            <pc:sldMk cId="3733458742" sldId="297"/>
            <ac:spMk id="32" creationId="{5770D9A7-82BE-D69B-8DD3-93A3DC544C2C}"/>
          </ac:spMkLst>
        </pc:spChg>
        <pc:spChg chg="mod">
          <ac:chgData name="#ONG ZHEN YING MELISSA#" userId="5a4eea74-9605-4bf1-937c-36c7c508158c" providerId="ADAL" clId="{3A17C344-846F-4318-A09D-86005FF60B46}" dt="2022-10-24T13:18:08.097" v="2193"/>
          <ac:spMkLst>
            <pc:docMk/>
            <pc:sldMk cId="3733458742" sldId="297"/>
            <ac:spMk id="33" creationId="{8B2F7161-3361-9DC0-6D69-52283ABE84DB}"/>
          </ac:spMkLst>
        </pc:spChg>
        <pc:spChg chg="mod">
          <ac:chgData name="#ONG ZHEN YING MELISSA#" userId="5a4eea74-9605-4bf1-937c-36c7c508158c" providerId="ADAL" clId="{3A17C344-846F-4318-A09D-86005FF60B46}" dt="2022-10-24T13:18:08.097" v="2193"/>
          <ac:spMkLst>
            <pc:docMk/>
            <pc:sldMk cId="3733458742" sldId="297"/>
            <ac:spMk id="34" creationId="{9F51D43A-5462-EF55-8AE6-BBD2F69212DF}"/>
          </ac:spMkLst>
        </pc:spChg>
        <pc:spChg chg="mod">
          <ac:chgData name="#ONG ZHEN YING MELISSA#" userId="5a4eea74-9605-4bf1-937c-36c7c508158c" providerId="ADAL" clId="{3A17C344-846F-4318-A09D-86005FF60B46}" dt="2022-10-24T13:18:08.097" v="2193"/>
          <ac:spMkLst>
            <pc:docMk/>
            <pc:sldMk cId="3733458742" sldId="297"/>
            <ac:spMk id="35" creationId="{2FCCD6A3-6C4A-FD1F-F1E7-7CDB704334FB}"/>
          </ac:spMkLst>
        </pc:spChg>
        <pc:spChg chg="mod">
          <ac:chgData name="#ONG ZHEN YING MELISSA#" userId="5a4eea74-9605-4bf1-937c-36c7c508158c" providerId="ADAL" clId="{3A17C344-846F-4318-A09D-86005FF60B46}" dt="2022-10-24T13:18:08.097" v="2193"/>
          <ac:spMkLst>
            <pc:docMk/>
            <pc:sldMk cId="3733458742" sldId="297"/>
            <ac:spMk id="36" creationId="{D7E9D5FF-AB36-B578-8562-9F9936158525}"/>
          </ac:spMkLst>
        </pc:spChg>
        <pc:spChg chg="mod">
          <ac:chgData name="#ONG ZHEN YING MELISSA#" userId="5a4eea74-9605-4bf1-937c-36c7c508158c" providerId="ADAL" clId="{3A17C344-846F-4318-A09D-86005FF60B46}" dt="2022-10-24T13:18:08.097" v="2193"/>
          <ac:spMkLst>
            <pc:docMk/>
            <pc:sldMk cId="3733458742" sldId="297"/>
            <ac:spMk id="37" creationId="{CBD7CE42-D585-976D-F53B-E81AFC2E3074}"/>
          </ac:spMkLst>
        </pc:spChg>
        <pc:spChg chg="mod">
          <ac:chgData name="#ONG ZHEN YING MELISSA#" userId="5a4eea74-9605-4bf1-937c-36c7c508158c" providerId="ADAL" clId="{3A17C344-846F-4318-A09D-86005FF60B46}" dt="2022-10-24T13:18:08.097" v="2193"/>
          <ac:spMkLst>
            <pc:docMk/>
            <pc:sldMk cId="3733458742" sldId="297"/>
            <ac:spMk id="38" creationId="{BAB7E79F-0D52-D8D3-0812-2E7ECAD092F3}"/>
          </ac:spMkLst>
        </pc:spChg>
        <pc:spChg chg="mod">
          <ac:chgData name="#ONG ZHEN YING MELISSA#" userId="5a4eea74-9605-4bf1-937c-36c7c508158c" providerId="ADAL" clId="{3A17C344-846F-4318-A09D-86005FF60B46}" dt="2022-10-24T13:18:08.097" v="2193"/>
          <ac:spMkLst>
            <pc:docMk/>
            <pc:sldMk cId="3733458742" sldId="297"/>
            <ac:spMk id="39" creationId="{16F4A0D6-BB71-FC69-508A-A81445DBF2F2}"/>
          </ac:spMkLst>
        </pc:spChg>
        <pc:spChg chg="mod">
          <ac:chgData name="#ONG ZHEN YING MELISSA#" userId="5a4eea74-9605-4bf1-937c-36c7c508158c" providerId="ADAL" clId="{3A17C344-846F-4318-A09D-86005FF60B46}" dt="2022-10-24T13:18:08.097" v="2193"/>
          <ac:spMkLst>
            <pc:docMk/>
            <pc:sldMk cId="3733458742" sldId="297"/>
            <ac:spMk id="40" creationId="{CB30B26C-B98A-5459-BA60-9FE7A7838308}"/>
          </ac:spMkLst>
        </pc:spChg>
        <pc:spChg chg="add mod">
          <ac:chgData name="#ONG ZHEN YING MELISSA#" userId="5a4eea74-9605-4bf1-937c-36c7c508158c" providerId="ADAL" clId="{3A17C344-846F-4318-A09D-86005FF60B46}" dt="2022-10-24T15:20:23.643" v="3732" actId="403"/>
          <ac:spMkLst>
            <pc:docMk/>
            <pc:sldMk cId="3733458742" sldId="297"/>
            <ac:spMk id="41" creationId="{75324D35-4CF3-88FE-31FE-5F3AA114D286}"/>
          </ac:spMkLst>
        </pc:spChg>
        <pc:spChg chg="del">
          <ac:chgData name="#ONG ZHEN YING MELISSA#" userId="5a4eea74-9605-4bf1-937c-36c7c508158c" providerId="ADAL" clId="{3A17C344-846F-4318-A09D-86005FF60B46}" dt="2022-10-24T13:16:39.283" v="2160" actId="478"/>
          <ac:spMkLst>
            <pc:docMk/>
            <pc:sldMk cId="3733458742" sldId="297"/>
            <ac:spMk id="637" creationId="{00000000-0000-0000-0000-000000000000}"/>
          </ac:spMkLst>
        </pc:spChg>
        <pc:spChg chg="del">
          <ac:chgData name="#ONG ZHEN YING MELISSA#" userId="5a4eea74-9605-4bf1-937c-36c7c508158c" providerId="ADAL" clId="{3A17C344-846F-4318-A09D-86005FF60B46}" dt="2022-10-24T13:17:46.018" v="2186" actId="478"/>
          <ac:spMkLst>
            <pc:docMk/>
            <pc:sldMk cId="3733458742" sldId="297"/>
            <ac:spMk id="638" creationId="{00000000-0000-0000-0000-000000000000}"/>
          </ac:spMkLst>
        </pc:spChg>
        <pc:spChg chg="mod">
          <ac:chgData name="#ONG ZHEN YING MELISSA#" userId="5a4eea74-9605-4bf1-937c-36c7c508158c" providerId="ADAL" clId="{3A17C344-846F-4318-A09D-86005FF60B46}" dt="2022-10-24T15:20:20.921" v="3731" actId="403"/>
          <ac:spMkLst>
            <pc:docMk/>
            <pc:sldMk cId="3733458742" sldId="297"/>
            <ac:spMk id="639" creationId="{00000000-0000-0000-0000-000000000000}"/>
          </ac:spMkLst>
        </pc:spChg>
        <pc:spChg chg="del">
          <ac:chgData name="#ONG ZHEN YING MELISSA#" userId="5a4eea74-9605-4bf1-937c-36c7c508158c" providerId="ADAL" clId="{3A17C344-846F-4318-A09D-86005FF60B46}" dt="2022-10-24T13:17:50" v="2188" actId="478"/>
          <ac:spMkLst>
            <pc:docMk/>
            <pc:sldMk cId="3733458742" sldId="297"/>
            <ac:spMk id="640" creationId="{00000000-0000-0000-0000-000000000000}"/>
          </ac:spMkLst>
        </pc:spChg>
        <pc:spChg chg="del">
          <ac:chgData name="#ONG ZHEN YING MELISSA#" userId="5a4eea74-9605-4bf1-937c-36c7c508158c" providerId="ADAL" clId="{3A17C344-846F-4318-A09D-86005FF60B46}" dt="2022-10-24T13:17:54.682" v="2191" actId="478"/>
          <ac:spMkLst>
            <pc:docMk/>
            <pc:sldMk cId="3733458742" sldId="297"/>
            <ac:spMk id="641" creationId="{00000000-0000-0000-0000-000000000000}"/>
          </ac:spMkLst>
        </pc:spChg>
        <pc:spChg chg="mod">
          <ac:chgData name="#ONG ZHEN YING MELISSA#" userId="5a4eea74-9605-4bf1-937c-36c7c508158c" providerId="ADAL" clId="{3A17C344-846F-4318-A09D-86005FF60B46}" dt="2022-10-24T13:24:59.094" v="2398" actId="164"/>
          <ac:spMkLst>
            <pc:docMk/>
            <pc:sldMk cId="3733458742" sldId="297"/>
            <ac:spMk id="644" creationId="{00000000-0000-0000-0000-000000000000}"/>
          </ac:spMkLst>
        </pc:spChg>
        <pc:spChg chg="mod">
          <ac:chgData name="#ONG ZHEN YING MELISSA#" userId="5a4eea74-9605-4bf1-937c-36c7c508158c" providerId="ADAL" clId="{3A17C344-846F-4318-A09D-86005FF60B46}" dt="2022-10-24T13:24:59.094" v="2398" actId="164"/>
          <ac:spMkLst>
            <pc:docMk/>
            <pc:sldMk cId="3733458742" sldId="297"/>
            <ac:spMk id="645" creationId="{00000000-0000-0000-0000-000000000000}"/>
          </ac:spMkLst>
        </pc:spChg>
        <pc:spChg chg="mod">
          <ac:chgData name="#ONG ZHEN YING MELISSA#" userId="5a4eea74-9605-4bf1-937c-36c7c508158c" providerId="ADAL" clId="{3A17C344-846F-4318-A09D-86005FF60B46}" dt="2022-10-24T13:24:59.094" v="2398" actId="164"/>
          <ac:spMkLst>
            <pc:docMk/>
            <pc:sldMk cId="3733458742" sldId="297"/>
            <ac:spMk id="646" creationId="{00000000-0000-0000-0000-000000000000}"/>
          </ac:spMkLst>
        </pc:spChg>
        <pc:spChg chg="mod">
          <ac:chgData name="#ONG ZHEN YING MELISSA#" userId="5a4eea74-9605-4bf1-937c-36c7c508158c" providerId="ADAL" clId="{3A17C344-846F-4318-A09D-86005FF60B46}" dt="2022-10-24T13:24:59.094" v="2398" actId="164"/>
          <ac:spMkLst>
            <pc:docMk/>
            <pc:sldMk cId="3733458742" sldId="297"/>
            <ac:spMk id="647" creationId="{00000000-0000-0000-0000-000000000000}"/>
          </ac:spMkLst>
        </pc:spChg>
        <pc:spChg chg="mod">
          <ac:chgData name="#ONG ZHEN YING MELISSA#" userId="5a4eea74-9605-4bf1-937c-36c7c508158c" providerId="ADAL" clId="{3A17C344-846F-4318-A09D-86005FF60B46}" dt="2022-10-24T13:24:59.094" v="2398" actId="164"/>
          <ac:spMkLst>
            <pc:docMk/>
            <pc:sldMk cId="3733458742" sldId="297"/>
            <ac:spMk id="648" creationId="{00000000-0000-0000-0000-000000000000}"/>
          </ac:spMkLst>
        </pc:spChg>
        <pc:spChg chg="mod">
          <ac:chgData name="#ONG ZHEN YING MELISSA#" userId="5a4eea74-9605-4bf1-937c-36c7c508158c" providerId="ADAL" clId="{3A17C344-846F-4318-A09D-86005FF60B46}" dt="2022-10-24T13:25:03.046" v="2399" actId="164"/>
          <ac:spMkLst>
            <pc:docMk/>
            <pc:sldMk cId="3733458742" sldId="297"/>
            <ac:spMk id="649" creationId="{00000000-0000-0000-0000-000000000000}"/>
          </ac:spMkLst>
        </pc:spChg>
        <pc:spChg chg="mod">
          <ac:chgData name="#ONG ZHEN YING MELISSA#" userId="5a4eea74-9605-4bf1-937c-36c7c508158c" providerId="ADAL" clId="{3A17C344-846F-4318-A09D-86005FF60B46}" dt="2022-10-24T13:25:03.046" v="2399" actId="164"/>
          <ac:spMkLst>
            <pc:docMk/>
            <pc:sldMk cId="3733458742" sldId="297"/>
            <ac:spMk id="650" creationId="{00000000-0000-0000-0000-000000000000}"/>
          </ac:spMkLst>
        </pc:spChg>
        <pc:grpChg chg="add mod">
          <ac:chgData name="#ONG ZHEN YING MELISSA#" userId="5a4eea74-9605-4bf1-937c-36c7c508158c" providerId="ADAL" clId="{3A17C344-846F-4318-A09D-86005FF60B46}" dt="2022-10-24T13:24:59.094" v="2398" actId="164"/>
          <ac:grpSpMkLst>
            <pc:docMk/>
            <pc:sldMk cId="3733458742" sldId="297"/>
            <ac:grpSpMk id="5" creationId="{3C7DC89D-23C8-7BEC-BC00-E203FECF91F2}"/>
          </ac:grpSpMkLst>
        </pc:grpChg>
        <pc:grpChg chg="mod">
          <ac:chgData name="#ONG ZHEN YING MELISSA#" userId="5a4eea74-9605-4bf1-937c-36c7c508158c" providerId="ADAL" clId="{3A17C344-846F-4318-A09D-86005FF60B46}" dt="2022-10-24T13:24:59.094" v="2398" actId="164"/>
          <ac:grpSpMkLst>
            <pc:docMk/>
            <pc:sldMk cId="3733458742" sldId="297"/>
            <ac:grpSpMk id="7" creationId="{94F9E43F-E11A-4C1F-B330-522E963C2E69}"/>
          </ac:grpSpMkLst>
        </pc:grpChg>
        <pc:grpChg chg="add mod">
          <ac:chgData name="#ONG ZHEN YING MELISSA#" userId="5a4eea74-9605-4bf1-937c-36c7c508158c" providerId="ADAL" clId="{3A17C344-846F-4318-A09D-86005FF60B46}" dt="2022-10-24T13:24:33.253" v="2389" actId="1076"/>
          <ac:grpSpMkLst>
            <pc:docMk/>
            <pc:sldMk cId="3733458742" sldId="297"/>
            <ac:grpSpMk id="17" creationId="{10913B51-9EA5-9DBA-EA0C-5A819A393254}"/>
          </ac:grpSpMkLst>
        </pc:grpChg>
        <pc:grpChg chg="mod">
          <ac:chgData name="#ONG ZHEN YING MELISSA#" userId="5a4eea74-9605-4bf1-937c-36c7c508158c" providerId="ADAL" clId="{3A17C344-846F-4318-A09D-86005FF60B46}" dt="2022-10-24T13:18:08.097" v="2193"/>
          <ac:grpSpMkLst>
            <pc:docMk/>
            <pc:sldMk cId="3733458742" sldId="297"/>
            <ac:grpSpMk id="19" creationId="{99EE7C07-E5B4-CA49-F943-54D162F3171D}"/>
          </ac:grpSpMkLst>
        </pc:grpChg>
        <pc:grpChg chg="add mod">
          <ac:chgData name="#ONG ZHEN YING MELISSA#" userId="5a4eea74-9605-4bf1-937c-36c7c508158c" providerId="ADAL" clId="{3A17C344-846F-4318-A09D-86005FF60B46}" dt="2022-10-24T13:24:59.094" v="2398" actId="164"/>
          <ac:grpSpMkLst>
            <pc:docMk/>
            <pc:sldMk cId="3733458742" sldId="297"/>
            <ac:grpSpMk id="42" creationId="{DFAA65FC-9524-F9F6-FB45-163AAE357694}"/>
          </ac:grpSpMkLst>
        </pc:grpChg>
        <pc:grpChg chg="add mod">
          <ac:chgData name="#ONG ZHEN YING MELISSA#" userId="5a4eea74-9605-4bf1-937c-36c7c508158c" providerId="ADAL" clId="{3A17C344-846F-4318-A09D-86005FF60B46}" dt="2022-10-24T13:25:05.763" v="2427" actId="1037"/>
          <ac:grpSpMkLst>
            <pc:docMk/>
            <pc:sldMk cId="3733458742" sldId="297"/>
            <ac:grpSpMk id="43" creationId="{B42742F4-25A1-BC0F-34E0-2009A4865D67}"/>
          </ac:grpSpMkLst>
        </pc:grpChg>
        <pc:grpChg chg="mod">
          <ac:chgData name="#ONG ZHEN YING MELISSA#" userId="5a4eea74-9605-4bf1-937c-36c7c508158c" providerId="ADAL" clId="{3A17C344-846F-4318-A09D-86005FF60B46}" dt="2022-10-24T13:25:03.046" v="2399" actId="164"/>
          <ac:grpSpMkLst>
            <pc:docMk/>
            <pc:sldMk cId="3733458742" sldId="297"/>
            <ac:grpSpMk id="643" creationId="{00000000-0000-0000-0000-000000000000}"/>
          </ac:grpSpMkLst>
        </pc:grpChg>
        <pc:grpChg chg="del">
          <ac:chgData name="#ONG ZHEN YING MELISSA#" userId="5a4eea74-9605-4bf1-937c-36c7c508158c" providerId="ADAL" clId="{3A17C344-846F-4318-A09D-86005FF60B46}" dt="2022-10-24T13:17:51.772" v="2189" actId="478"/>
          <ac:grpSpMkLst>
            <pc:docMk/>
            <pc:sldMk cId="3733458742" sldId="297"/>
            <ac:grpSpMk id="651" creationId="{00000000-0000-0000-0000-000000000000}"/>
          </ac:grpSpMkLst>
        </pc:grpChg>
        <pc:grpChg chg="del mod">
          <ac:chgData name="#ONG ZHEN YING MELISSA#" userId="5a4eea74-9605-4bf1-937c-36c7c508158c" providerId="ADAL" clId="{3A17C344-846F-4318-A09D-86005FF60B46}" dt="2022-10-24T13:17:25.032" v="2181" actId="478"/>
          <ac:grpSpMkLst>
            <pc:docMk/>
            <pc:sldMk cId="3733458742" sldId="297"/>
            <ac:grpSpMk id="655" creationId="{00000000-0000-0000-0000-000000000000}"/>
          </ac:grpSpMkLst>
        </pc:grpChg>
        <pc:picChg chg="mod ord">
          <ac:chgData name="#ONG ZHEN YING MELISSA#" userId="5a4eea74-9605-4bf1-937c-36c7c508158c" providerId="ADAL" clId="{3A17C344-846F-4318-A09D-86005FF60B46}" dt="2022-10-24T13:25:03.046" v="2399" actId="164"/>
          <ac:picMkLst>
            <pc:docMk/>
            <pc:sldMk cId="3733458742" sldId="297"/>
            <ac:picMk id="642" creationId="{00000000-0000-0000-0000-000000000000}"/>
          </ac:picMkLst>
        </pc:picChg>
      </pc:sldChg>
      <pc:sldChg chg="add del ord">
        <pc:chgData name="#ONG ZHEN YING MELISSA#" userId="5a4eea74-9605-4bf1-937c-36c7c508158c" providerId="ADAL" clId="{3A17C344-846F-4318-A09D-86005FF60B46}" dt="2022-10-24T15:10:32.387" v="3658" actId="47"/>
        <pc:sldMkLst>
          <pc:docMk/>
          <pc:sldMk cId="1431315185" sldId="298"/>
        </pc:sldMkLst>
      </pc:sldChg>
      <pc:sldChg chg="add del">
        <pc:chgData name="#ONG ZHEN YING MELISSA#" userId="5a4eea74-9605-4bf1-937c-36c7c508158c" providerId="ADAL" clId="{3A17C344-846F-4318-A09D-86005FF60B46}" dt="2022-10-24T13:00:19.187" v="1826"/>
        <pc:sldMkLst>
          <pc:docMk/>
          <pc:sldMk cId="4131843242" sldId="298"/>
        </pc:sldMkLst>
      </pc:sldChg>
      <pc:sldChg chg="add del ord">
        <pc:chgData name="#ONG ZHEN YING MELISSA#" userId="5a4eea74-9605-4bf1-937c-36c7c508158c" providerId="ADAL" clId="{3A17C344-846F-4318-A09D-86005FF60B46}" dt="2022-10-24T15:10:32.387" v="3658" actId="47"/>
        <pc:sldMkLst>
          <pc:docMk/>
          <pc:sldMk cId="965257429" sldId="299"/>
        </pc:sldMkLst>
      </pc:sldChg>
      <pc:sldChg chg="add del">
        <pc:chgData name="#ONG ZHEN YING MELISSA#" userId="5a4eea74-9605-4bf1-937c-36c7c508158c" providerId="ADAL" clId="{3A17C344-846F-4318-A09D-86005FF60B46}" dt="2022-10-24T13:00:19.187" v="1826"/>
        <pc:sldMkLst>
          <pc:docMk/>
          <pc:sldMk cId="3867735461" sldId="299"/>
        </pc:sldMkLst>
      </pc:sldChg>
      <pc:sldChg chg="add del">
        <pc:chgData name="#ONG ZHEN YING MELISSA#" userId="5a4eea74-9605-4bf1-937c-36c7c508158c" providerId="ADAL" clId="{3A17C344-846F-4318-A09D-86005FF60B46}" dt="2022-10-24T13:00:19.187" v="1826"/>
        <pc:sldMkLst>
          <pc:docMk/>
          <pc:sldMk cId="3744254894" sldId="300"/>
        </pc:sldMkLst>
      </pc:sldChg>
      <pc:sldChg chg="add del ord">
        <pc:chgData name="#ONG ZHEN YING MELISSA#" userId="5a4eea74-9605-4bf1-937c-36c7c508158c" providerId="ADAL" clId="{3A17C344-846F-4318-A09D-86005FF60B46}" dt="2022-10-24T15:10:32.387" v="3658" actId="47"/>
        <pc:sldMkLst>
          <pc:docMk/>
          <pc:sldMk cId="3911151392" sldId="300"/>
        </pc:sldMkLst>
      </pc:sldChg>
      <pc:sldChg chg="add del">
        <pc:chgData name="#ONG ZHEN YING MELISSA#" userId="5a4eea74-9605-4bf1-937c-36c7c508158c" providerId="ADAL" clId="{3A17C344-846F-4318-A09D-86005FF60B46}" dt="2022-10-24T13:00:19.187" v="1826"/>
        <pc:sldMkLst>
          <pc:docMk/>
          <pc:sldMk cId="429629837" sldId="301"/>
        </pc:sldMkLst>
      </pc:sldChg>
      <pc:sldChg chg="add del ord">
        <pc:chgData name="#ONG ZHEN YING MELISSA#" userId="5a4eea74-9605-4bf1-937c-36c7c508158c" providerId="ADAL" clId="{3A17C344-846F-4318-A09D-86005FF60B46}" dt="2022-10-24T15:10:32.387" v="3658" actId="47"/>
        <pc:sldMkLst>
          <pc:docMk/>
          <pc:sldMk cId="1452761354" sldId="301"/>
        </pc:sldMkLst>
      </pc:sldChg>
      <pc:sldChg chg="add del">
        <pc:chgData name="#ONG ZHEN YING MELISSA#" userId="5a4eea74-9605-4bf1-937c-36c7c508158c" providerId="ADAL" clId="{3A17C344-846F-4318-A09D-86005FF60B46}" dt="2022-10-24T13:00:19.187" v="1826"/>
        <pc:sldMkLst>
          <pc:docMk/>
          <pc:sldMk cId="705089291" sldId="302"/>
        </pc:sldMkLst>
      </pc:sldChg>
      <pc:sldChg chg="add del ord">
        <pc:chgData name="#ONG ZHEN YING MELISSA#" userId="5a4eea74-9605-4bf1-937c-36c7c508158c" providerId="ADAL" clId="{3A17C344-846F-4318-A09D-86005FF60B46}" dt="2022-10-24T15:10:32.387" v="3658" actId="47"/>
        <pc:sldMkLst>
          <pc:docMk/>
          <pc:sldMk cId="2664386311" sldId="302"/>
        </pc:sldMkLst>
      </pc:sldChg>
      <pc:sldChg chg="add del">
        <pc:chgData name="#ONG ZHEN YING MELISSA#" userId="5a4eea74-9605-4bf1-937c-36c7c508158c" providerId="ADAL" clId="{3A17C344-846F-4318-A09D-86005FF60B46}" dt="2022-10-24T13:00:19.187" v="1826"/>
        <pc:sldMkLst>
          <pc:docMk/>
          <pc:sldMk cId="302141838" sldId="303"/>
        </pc:sldMkLst>
      </pc:sldChg>
      <pc:sldChg chg="add del ord">
        <pc:chgData name="#ONG ZHEN YING MELISSA#" userId="5a4eea74-9605-4bf1-937c-36c7c508158c" providerId="ADAL" clId="{3A17C344-846F-4318-A09D-86005FF60B46}" dt="2022-10-24T15:10:32.387" v="3658" actId="47"/>
        <pc:sldMkLst>
          <pc:docMk/>
          <pc:sldMk cId="1980371578" sldId="303"/>
        </pc:sldMkLst>
      </pc:sldChg>
      <pc:sldChg chg="add del">
        <pc:chgData name="#ONG ZHEN YING MELISSA#" userId="5a4eea74-9605-4bf1-937c-36c7c508158c" providerId="ADAL" clId="{3A17C344-846F-4318-A09D-86005FF60B46}" dt="2022-10-24T13:00:19.187" v="1826"/>
        <pc:sldMkLst>
          <pc:docMk/>
          <pc:sldMk cId="475647920" sldId="304"/>
        </pc:sldMkLst>
      </pc:sldChg>
      <pc:sldChg chg="add del ord">
        <pc:chgData name="#ONG ZHEN YING MELISSA#" userId="5a4eea74-9605-4bf1-937c-36c7c508158c" providerId="ADAL" clId="{3A17C344-846F-4318-A09D-86005FF60B46}" dt="2022-10-24T15:10:32.387" v="3658" actId="47"/>
        <pc:sldMkLst>
          <pc:docMk/>
          <pc:sldMk cId="2102213676" sldId="304"/>
        </pc:sldMkLst>
      </pc:sldChg>
      <pc:sldChg chg="add del ord">
        <pc:chgData name="#ONG ZHEN YING MELISSA#" userId="5a4eea74-9605-4bf1-937c-36c7c508158c" providerId="ADAL" clId="{3A17C344-846F-4318-A09D-86005FF60B46}" dt="2022-10-24T15:10:32.387" v="3658" actId="47"/>
        <pc:sldMkLst>
          <pc:docMk/>
          <pc:sldMk cId="794861153" sldId="305"/>
        </pc:sldMkLst>
      </pc:sldChg>
      <pc:sldChg chg="add del">
        <pc:chgData name="#ONG ZHEN YING MELISSA#" userId="5a4eea74-9605-4bf1-937c-36c7c508158c" providerId="ADAL" clId="{3A17C344-846F-4318-A09D-86005FF60B46}" dt="2022-10-24T13:00:19.187" v="1826"/>
        <pc:sldMkLst>
          <pc:docMk/>
          <pc:sldMk cId="834951114" sldId="305"/>
        </pc:sldMkLst>
      </pc:sldChg>
      <pc:sldChg chg="add del">
        <pc:chgData name="#ONG ZHEN YING MELISSA#" userId="5a4eea74-9605-4bf1-937c-36c7c508158c" providerId="ADAL" clId="{3A17C344-846F-4318-A09D-86005FF60B46}" dt="2022-10-24T13:00:19.187" v="1826"/>
        <pc:sldMkLst>
          <pc:docMk/>
          <pc:sldMk cId="4017017832" sldId="306"/>
        </pc:sldMkLst>
      </pc:sldChg>
      <pc:sldChg chg="add del ord">
        <pc:chgData name="#ONG ZHEN YING MELISSA#" userId="5a4eea74-9605-4bf1-937c-36c7c508158c" providerId="ADAL" clId="{3A17C344-846F-4318-A09D-86005FF60B46}" dt="2022-10-24T15:10:32.387" v="3658" actId="47"/>
        <pc:sldMkLst>
          <pc:docMk/>
          <pc:sldMk cId="4173430942" sldId="306"/>
        </pc:sldMkLst>
      </pc:sldChg>
      <pc:sldChg chg="add del">
        <pc:chgData name="#ONG ZHEN YING MELISSA#" userId="5a4eea74-9605-4bf1-937c-36c7c508158c" providerId="ADAL" clId="{3A17C344-846F-4318-A09D-86005FF60B46}" dt="2022-10-24T13:00:19.187" v="1826"/>
        <pc:sldMkLst>
          <pc:docMk/>
          <pc:sldMk cId="956036383" sldId="307"/>
        </pc:sldMkLst>
      </pc:sldChg>
      <pc:sldChg chg="add del ord">
        <pc:chgData name="#ONG ZHEN YING MELISSA#" userId="5a4eea74-9605-4bf1-937c-36c7c508158c" providerId="ADAL" clId="{3A17C344-846F-4318-A09D-86005FF60B46}" dt="2022-10-24T15:10:32.387" v="3658" actId="47"/>
        <pc:sldMkLst>
          <pc:docMk/>
          <pc:sldMk cId="3706748470" sldId="307"/>
        </pc:sldMkLst>
      </pc:sldChg>
      <pc:sldChg chg="add del ord">
        <pc:chgData name="#ONG ZHEN YING MELISSA#" userId="5a4eea74-9605-4bf1-937c-36c7c508158c" providerId="ADAL" clId="{3A17C344-846F-4318-A09D-86005FF60B46}" dt="2022-10-24T15:10:32.387" v="3658" actId="47"/>
        <pc:sldMkLst>
          <pc:docMk/>
          <pc:sldMk cId="1620674908" sldId="308"/>
        </pc:sldMkLst>
      </pc:sldChg>
      <pc:sldChg chg="add del">
        <pc:chgData name="#ONG ZHEN YING MELISSA#" userId="5a4eea74-9605-4bf1-937c-36c7c508158c" providerId="ADAL" clId="{3A17C344-846F-4318-A09D-86005FF60B46}" dt="2022-10-24T13:00:19.187" v="1826"/>
        <pc:sldMkLst>
          <pc:docMk/>
          <pc:sldMk cId="1870897257" sldId="308"/>
        </pc:sldMkLst>
      </pc:sldChg>
      <pc:sldChg chg="add del ord">
        <pc:chgData name="#ONG ZHEN YING MELISSA#" userId="5a4eea74-9605-4bf1-937c-36c7c508158c" providerId="ADAL" clId="{3A17C344-846F-4318-A09D-86005FF60B46}" dt="2022-10-24T15:10:32.387" v="3658" actId="47"/>
        <pc:sldMkLst>
          <pc:docMk/>
          <pc:sldMk cId="1006925882" sldId="309"/>
        </pc:sldMkLst>
      </pc:sldChg>
      <pc:sldChg chg="add del">
        <pc:chgData name="#ONG ZHEN YING MELISSA#" userId="5a4eea74-9605-4bf1-937c-36c7c508158c" providerId="ADAL" clId="{3A17C344-846F-4318-A09D-86005FF60B46}" dt="2022-10-24T13:00:19.187" v="1826"/>
        <pc:sldMkLst>
          <pc:docMk/>
          <pc:sldMk cId="3101482734" sldId="309"/>
        </pc:sldMkLst>
      </pc:sldChg>
      <pc:sldChg chg="add del">
        <pc:chgData name="#ONG ZHEN YING MELISSA#" userId="5a4eea74-9605-4bf1-937c-36c7c508158c" providerId="ADAL" clId="{3A17C344-846F-4318-A09D-86005FF60B46}" dt="2022-10-24T13:00:19.187" v="1826"/>
        <pc:sldMkLst>
          <pc:docMk/>
          <pc:sldMk cId="1945516996" sldId="310"/>
        </pc:sldMkLst>
      </pc:sldChg>
      <pc:sldChg chg="add del ord">
        <pc:chgData name="#ONG ZHEN YING MELISSA#" userId="5a4eea74-9605-4bf1-937c-36c7c508158c" providerId="ADAL" clId="{3A17C344-846F-4318-A09D-86005FF60B46}" dt="2022-10-24T15:10:32.387" v="3658" actId="47"/>
        <pc:sldMkLst>
          <pc:docMk/>
          <pc:sldMk cId="1963678051" sldId="310"/>
        </pc:sldMkLst>
      </pc:sldChg>
      <pc:sldChg chg="add del">
        <pc:chgData name="#ONG ZHEN YING MELISSA#" userId="5a4eea74-9605-4bf1-937c-36c7c508158c" providerId="ADAL" clId="{3A17C344-846F-4318-A09D-86005FF60B46}" dt="2022-10-24T13:00:19.187" v="1826"/>
        <pc:sldMkLst>
          <pc:docMk/>
          <pc:sldMk cId="401314363" sldId="311"/>
        </pc:sldMkLst>
      </pc:sldChg>
      <pc:sldChg chg="add del ord">
        <pc:chgData name="#ONG ZHEN YING MELISSA#" userId="5a4eea74-9605-4bf1-937c-36c7c508158c" providerId="ADAL" clId="{3A17C344-846F-4318-A09D-86005FF60B46}" dt="2022-10-24T15:10:32.387" v="3658" actId="47"/>
        <pc:sldMkLst>
          <pc:docMk/>
          <pc:sldMk cId="769070868" sldId="311"/>
        </pc:sldMkLst>
      </pc:sldChg>
      <pc:sldChg chg="add del ord">
        <pc:chgData name="#ONG ZHEN YING MELISSA#" userId="5a4eea74-9605-4bf1-937c-36c7c508158c" providerId="ADAL" clId="{3A17C344-846F-4318-A09D-86005FF60B46}" dt="2022-10-24T15:10:32.387" v="3658" actId="47"/>
        <pc:sldMkLst>
          <pc:docMk/>
          <pc:sldMk cId="2631070326" sldId="312"/>
        </pc:sldMkLst>
      </pc:sldChg>
      <pc:sldChg chg="add del">
        <pc:chgData name="#ONG ZHEN YING MELISSA#" userId="5a4eea74-9605-4bf1-937c-36c7c508158c" providerId="ADAL" clId="{3A17C344-846F-4318-A09D-86005FF60B46}" dt="2022-10-24T13:00:19.187" v="1826"/>
        <pc:sldMkLst>
          <pc:docMk/>
          <pc:sldMk cId="2809759549" sldId="312"/>
        </pc:sldMkLst>
      </pc:sldChg>
      <pc:sldChg chg="add del ord">
        <pc:chgData name="#ONG ZHEN YING MELISSA#" userId="5a4eea74-9605-4bf1-937c-36c7c508158c" providerId="ADAL" clId="{3A17C344-846F-4318-A09D-86005FF60B46}" dt="2022-10-24T15:10:32.387" v="3658" actId="47"/>
        <pc:sldMkLst>
          <pc:docMk/>
          <pc:sldMk cId="1513507834" sldId="313"/>
        </pc:sldMkLst>
      </pc:sldChg>
      <pc:sldChg chg="add del">
        <pc:chgData name="#ONG ZHEN YING MELISSA#" userId="5a4eea74-9605-4bf1-937c-36c7c508158c" providerId="ADAL" clId="{3A17C344-846F-4318-A09D-86005FF60B46}" dt="2022-10-24T13:00:19.187" v="1826"/>
        <pc:sldMkLst>
          <pc:docMk/>
          <pc:sldMk cId="2847842856" sldId="313"/>
        </pc:sldMkLst>
      </pc:sldChg>
      <pc:sldChg chg="add del ord">
        <pc:chgData name="#ONG ZHEN YING MELISSA#" userId="5a4eea74-9605-4bf1-937c-36c7c508158c" providerId="ADAL" clId="{3A17C344-846F-4318-A09D-86005FF60B46}" dt="2022-10-24T15:10:32.387" v="3658" actId="47"/>
        <pc:sldMkLst>
          <pc:docMk/>
          <pc:sldMk cId="223312253" sldId="314"/>
        </pc:sldMkLst>
      </pc:sldChg>
      <pc:sldChg chg="add del">
        <pc:chgData name="#ONG ZHEN YING MELISSA#" userId="5a4eea74-9605-4bf1-937c-36c7c508158c" providerId="ADAL" clId="{3A17C344-846F-4318-A09D-86005FF60B46}" dt="2022-10-24T13:00:19.187" v="1826"/>
        <pc:sldMkLst>
          <pc:docMk/>
          <pc:sldMk cId="3249447885" sldId="314"/>
        </pc:sldMkLst>
      </pc:sldChg>
      <pc:sldChg chg="add del">
        <pc:chgData name="#ONG ZHEN YING MELISSA#" userId="5a4eea74-9605-4bf1-937c-36c7c508158c" providerId="ADAL" clId="{3A17C344-846F-4318-A09D-86005FF60B46}" dt="2022-10-24T13:00:19.187" v="1826"/>
        <pc:sldMkLst>
          <pc:docMk/>
          <pc:sldMk cId="3312518208" sldId="315"/>
        </pc:sldMkLst>
      </pc:sldChg>
      <pc:sldChg chg="add del ord">
        <pc:chgData name="#ONG ZHEN YING MELISSA#" userId="5a4eea74-9605-4bf1-937c-36c7c508158c" providerId="ADAL" clId="{3A17C344-846F-4318-A09D-86005FF60B46}" dt="2022-10-24T15:10:56.937" v="3662" actId="47"/>
        <pc:sldMkLst>
          <pc:docMk/>
          <pc:sldMk cId="4025754184" sldId="315"/>
        </pc:sldMkLst>
      </pc:sldChg>
      <pc:sldChg chg="add del ord">
        <pc:chgData name="#ONG ZHEN YING MELISSA#" userId="5a4eea74-9605-4bf1-937c-36c7c508158c" providerId="ADAL" clId="{3A17C344-846F-4318-A09D-86005FF60B46}" dt="2022-10-24T15:10:47.999" v="3661" actId="47"/>
        <pc:sldMkLst>
          <pc:docMk/>
          <pc:sldMk cId="915097036" sldId="316"/>
        </pc:sldMkLst>
      </pc:sldChg>
      <pc:sldChg chg="add del setBg">
        <pc:chgData name="#ONG ZHEN YING MELISSA#" userId="5a4eea74-9605-4bf1-937c-36c7c508158c" providerId="ADAL" clId="{3A17C344-846F-4318-A09D-86005FF60B46}" dt="2022-10-24T13:00:19.187" v="1826"/>
        <pc:sldMkLst>
          <pc:docMk/>
          <pc:sldMk cId="1372973391" sldId="316"/>
        </pc:sldMkLst>
      </pc:sldChg>
      <pc:sldChg chg="add del setBg">
        <pc:chgData name="#ONG ZHEN YING MELISSA#" userId="5a4eea74-9605-4bf1-937c-36c7c508158c" providerId="ADAL" clId="{3A17C344-846F-4318-A09D-86005FF60B46}" dt="2022-10-24T13:00:19.187" v="1826"/>
        <pc:sldMkLst>
          <pc:docMk/>
          <pc:sldMk cId="1866369344" sldId="317"/>
        </pc:sldMkLst>
      </pc:sldChg>
      <pc:sldChg chg="add del ord">
        <pc:chgData name="#ONG ZHEN YING MELISSA#" userId="5a4eea74-9605-4bf1-937c-36c7c508158c" providerId="ADAL" clId="{3A17C344-846F-4318-A09D-86005FF60B46}" dt="2022-10-24T15:10:47.999" v="3661" actId="47"/>
        <pc:sldMkLst>
          <pc:docMk/>
          <pc:sldMk cId="3483414000" sldId="317"/>
        </pc:sldMkLst>
      </pc:sldChg>
      <pc:sldChg chg="add del ord">
        <pc:chgData name="#ONG ZHEN YING MELISSA#" userId="5a4eea74-9605-4bf1-937c-36c7c508158c" providerId="ADAL" clId="{3A17C344-846F-4318-A09D-86005FF60B46}" dt="2022-10-24T15:10:47.999" v="3661" actId="47"/>
        <pc:sldMkLst>
          <pc:docMk/>
          <pc:sldMk cId="2179888916" sldId="318"/>
        </pc:sldMkLst>
      </pc:sldChg>
      <pc:sldChg chg="add del setBg">
        <pc:chgData name="#ONG ZHEN YING MELISSA#" userId="5a4eea74-9605-4bf1-937c-36c7c508158c" providerId="ADAL" clId="{3A17C344-846F-4318-A09D-86005FF60B46}" dt="2022-10-24T13:00:19.187" v="1826"/>
        <pc:sldMkLst>
          <pc:docMk/>
          <pc:sldMk cId="2189334482" sldId="318"/>
        </pc:sldMkLst>
      </pc:sldChg>
      <pc:sldChg chg="add del setBg">
        <pc:chgData name="#ONG ZHEN YING MELISSA#" userId="5a4eea74-9605-4bf1-937c-36c7c508158c" providerId="ADAL" clId="{3A17C344-846F-4318-A09D-86005FF60B46}" dt="2022-10-24T13:00:19.187" v="1826"/>
        <pc:sldMkLst>
          <pc:docMk/>
          <pc:sldMk cId="1012561311" sldId="319"/>
        </pc:sldMkLst>
      </pc:sldChg>
      <pc:sldChg chg="add del ord">
        <pc:chgData name="#ONG ZHEN YING MELISSA#" userId="5a4eea74-9605-4bf1-937c-36c7c508158c" providerId="ADAL" clId="{3A17C344-846F-4318-A09D-86005FF60B46}" dt="2022-10-24T15:10:47.999" v="3661" actId="47"/>
        <pc:sldMkLst>
          <pc:docMk/>
          <pc:sldMk cId="2050662328" sldId="319"/>
        </pc:sldMkLst>
      </pc:sldChg>
      <pc:sldChg chg="add del">
        <pc:chgData name="#ONG ZHEN YING MELISSA#" userId="5a4eea74-9605-4bf1-937c-36c7c508158c" providerId="ADAL" clId="{3A17C344-846F-4318-A09D-86005FF60B46}" dt="2022-10-24T13:00:19.187" v="1826"/>
        <pc:sldMkLst>
          <pc:docMk/>
          <pc:sldMk cId="1824453931" sldId="320"/>
        </pc:sldMkLst>
      </pc:sldChg>
      <pc:sldChg chg="add del ord">
        <pc:chgData name="#ONG ZHEN YING MELISSA#" userId="5a4eea74-9605-4bf1-937c-36c7c508158c" providerId="ADAL" clId="{3A17C344-846F-4318-A09D-86005FF60B46}" dt="2022-10-24T15:10:47.999" v="3661" actId="47"/>
        <pc:sldMkLst>
          <pc:docMk/>
          <pc:sldMk cId="3776307520" sldId="320"/>
        </pc:sldMkLst>
      </pc:sldChg>
      <pc:sldChg chg="add del ord">
        <pc:chgData name="#ONG ZHEN YING MELISSA#" userId="5a4eea74-9605-4bf1-937c-36c7c508158c" providerId="ADAL" clId="{3A17C344-846F-4318-A09D-86005FF60B46}" dt="2022-10-24T15:10:47.999" v="3661" actId="47"/>
        <pc:sldMkLst>
          <pc:docMk/>
          <pc:sldMk cId="2398565985" sldId="321"/>
        </pc:sldMkLst>
      </pc:sldChg>
      <pc:sldChg chg="add del">
        <pc:chgData name="#ONG ZHEN YING MELISSA#" userId="5a4eea74-9605-4bf1-937c-36c7c508158c" providerId="ADAL" clId="{3A17C344-846F-4318-A09D-86005FF60B46}" dt="2022-10-24T13:00:19.187" v="1826"/>
        <pc:sldMkLst>
          <pc:docMk/>
          <pc:sldMk cId="3372617295" sldId="321"/>
        </pc:sldMkLst>
      </pc:sldChg>
      <pc:sldChg chg="add del">
        <pc:chgData name="#ONG ZHEN YING MELISSA#" userId="5a4eea74-9605-4bf1-937c-36c7c508158c" providerId="ADAL" clId="{3A17C344-846F-4318-A09D-86005FF60B46}" dt="2022-10-24T13:00:19.187" v="1826"/>
        <pc:sldMkLst>
          <pc:docMk/>
          <pc:sldMk cId="2656430331" sldId="322"/>
        </pc:sldMkLst>
      </pc:sldChg>
      <pc:sldChg chg="modSp add del ord">
        <pc:chgData name="#ONG ZHEN YING MELISSA#" userId="5a4eea74-9605-4bf1-937c-36c7c508158c" providerId="ADAL" clId="{3A17C344-846F-4318-A09D-86005FF60B46}" dt="2022-10-24T15:10:47.999" v="3661" actId="47"/>
        <pc:sldMkLst>
          <pc:docMk/>
          <pc:sldMk cId="3417334480" sldId="322"/>
        </pc:sldMkLst>
        <pc:graphicFrameChg chg="mod">
          <ac:chgData name="#ONG ZHEN YING MELISSA#" userId="5a4eea74-9605-4bf1-937c-36c7c508158c" providerId="ADAL" clId="{3A17C344-846F-4318-A09D-86005FF60B46}" dt="2022-10-24T12:59:44.232" v="1823"/>
          <ac:graphicFrameMkLst>
            <pc:docMk/>
            <pc:sldMk cId="3417334480" sldId="322"/>
            <ac:graphicFrameMk id="5050" creationId="{00000000-0000-0000-0000-000000000000}"/>
          </ac:graphicFrameMkLst>
        </pc:graphicFrameChg>
        <pc:graphicFrameChg chg="mod">
          <ac:chgData name="#ONG ZHEN YING MELISSA#" userId="5a4eea74-9605-4bf1-937c-36c7c508158c" providerId="ADAL" clId="{3A17C344-846F-4318-A09D-86005FF60B46}" dt="2022-10-24T12:59:44.232" v="1823"/>
          <ac:graphicFrameMkLst>
            <pc:docMk/>
            <pc:sldMk cId="3417334480" sldId="322"/>
            <ac:graphicFrameMk id="5102" creationId="{00000000-0000-0000-0000-000000000000}"/>
          </ac:graphicFrameMkLst>
        </pc:graphicFrameChg>
        <pc:graphicFrameChg chg="mod">
          <ac:chgData name="#ONG ZHEN YING MELISSA#" userId="5a4eea74-9605-4bf1-937c-36c7c508158c" providerId="ADAL" clId="{3A17C344-846F-4318-A09D-86005FF60B46}" dt="2022-10-24T12:59:44.232" v="1823"/>
          <ac:graphicFrameMkLst>
            <pc:docMk/>
            <pc:sldMk cId="3417334480" sldId="322"/>
            <ac:graphicFrameMk id="5103" creationId="{00000000-0000-0000-0000-000000000000}"/>
          </ac:graphicFrameMkLst>
        </pc:graphicFrameChg>
        <pc:graphicFrameChg chg="mod">
          <ac:chgData name="#ONG ZHEN YING MELISSA#" userId="5a4eea74-9605-4bf1-937c-36c7c508158c" providerId="ADAL" clId="{3A17C344-846F-4318-A09D-86005FF60B46}" dt="2022-10-24T12:59:44.232" v="1823"/>
          <ac:graphicFrameMkLst>
            <pc:docMk/>
            <pc:sldMk cId="3417334480" sldId="322"/>
            <ac:graphicFrameMk id="5146" creationId="{00000000-0000-0000-0000-000000000000}"/>
          </ac:graphicFrameMkLst>
        </pc:graphicFrameChg>
      </pc:sldChg>
      <pc:sldChg chg="add del">
        <pc:chgData name="#ONG ZHEN YING MELISSA#" userId="5a4eea74-9605-4bf1-937c-36c7c508158c" providerId="ADAL" clId="{3A17C344-846F-4318-A09D-86005FF60B46}" dt="2022-10-24T13:00:19.187" v="1826"/>
        <pc:sldMkLst>
          <pc:docMk/>
          <pc:sldMk cId="1646824855" sldId="323"/>
        </pc:sldMkLst>
      </pc:sldChg>
      <pc:sldChg chg="add del ord">
        <pc:chgData name="#ONG ZHEN YING MELISSA#" userId="5a4eea74-9605-4bf1-937c-36c7c508158c" providerId="ADAL" clId="{3A17C344-846F-4318-A09D-86005FF60B46}" dt="2022-10-24T15:10:47.999" v="3661" actId="47"/>
        <pc:sldMkLst>
          <pc:docMk/>
          <pc:sldMk cId="1766200719" sldId="323"/>
        </pc:sldMkLst>
      </pc:sldChg>
      <pc:sldChg chg="add del">
        <pc:chgData name="#ONG ZHEN YING MELISSA#" userId="5a4eea74-9605-4bf1-937c-36c7c508158c" providerId="ADAL" clId="{3A17C344-846F-4318-A09D-86005FF60B46}" dt="2022-10-24T13:00:19.187" v="1826"/>
        <pc:sldMkLst>
          <pc:docMk/>
          <pc:sldMk cId="2854805030" sldId="324"/>
        </pc:sldMkLst>
      </pc:sldChg>
      <pc:sldChg chg="add del ord">
        <pc:chgData name="#ONG ZHEN YING MELISSA#" userId="5a4eea74-9605-4bf1-937c-36c7c508158c" providerId="ADAL" clId="{3A17C344-846F-4318-A09D-86005FF60B46}" dt="2022-10-24T15:10:47.999" v="3661" actId="47"/>
        <pc:sldMkLst>
          <pc:docMk/>
          <pc:sldMk cId="3460503425" sldId="324"/>
        </pc:sldMkLst>
      </pc:sldChg>
      <pc:sldChg chg="add del setBg">
        <pc:chgData name="#ONG ZHEN YING MELISSA#" userId="5a4eea74-9605-4bf1-937c-36c7c508158c" providerId="ADAL" clId="{3A17C344-846F-4318-A09D-86005FF60B46}" dt="2022-10-24T13:00:19.187" v="1826"/>
        <pc:sldMkLst>
          <pc:docMk/>
          <pc:sldMk cId="590402176" sldId="325"/>
        </pc:sldMkLst>
      </pc:sldChg>
      <pc:sldChg chg="add del ord">
        <pc:chgData name="#ONG ZHEN YING MELISSA#" userId="5a4eea74-9605-4bf1-937c-36c7c508158c" providerId="ADAL" clId="{3A17C344-846F-4318-A09D-86005FF60B46}" dt="2022-10-24T15:10:47.999" v="3661" actId="47"/>
        <pc:sldMkLst>
          <pc:docMk/>
          <pc:sldMk cId="935624019" sldId="325"/>
        </pc:sldMkLst>
      </pc:sldChg>
      <pc:sldChg chg="add del setBg">
        <pc:chgData name="#ONG ZHEN YING MELISSA#" userId="5a4eea74-9605-4bf1-937c-36c7c508158c" providerId="ADAL" clId="{3A17C344-846F-4318-A09D-86005FF60B46}" dt="2022-10-24T13:00:19.187" v="1826"/>
        <pc:sldMkLst>
          <pc:docMk/>
          <pc:sldMk cId="632182267" sldId="326"/>
        </pc:sldMkLst>
      </pc:sldChg>
      <pc:sldChg chg="add del ord">
        <pc:chgData name="#ONG ZHEN YING MELISSA#" userId="5a4eea74-9605-4bf1-937c-36c7c508158c" providerId="ADAL" clId="{3A17C344-846F-4318-A09D-86005FF60B46}" dt="2022-10-24T15:10:47.999" v="3661" actId="47"/>
        <pc:sldMkLst>
          <pc:docMk/>
          <pc:sldMk cId="2269692508" sldId="326"/>
        </pc:sldMkLst>
      </pc:sldChg>
      <pc:sldChg chg="add del ord">
        <pc:chgData name="#ONG ZHEN YING MELISSA#" userId="5a4eea74-9605-4bf1-937c-36c7c508158c" providerId="ADAL" clId="{3A17C344-846F-4318-A09D-86005FF60B46}" dt="2022-10-24T15:10:47.999" v="3661" actId="47"/>
        <pc:sldMkLst>
          <pc:docMk/>
          <pc:sldMk cId="1865431609" sldId="327"/>
        </pc:sldMkLst>
      </pc:sldChg>
      <pc:sldChg chg="add del setBg">
        <pc:chgData name="#ONG ZHEN YING MELISSA#" userId="5a4eea74-9605-4bf1-937c-36c7c508158c" providerId="ADAL" clId="{3A17C344-846F-4318-A09D-86005FF60B46}" dt="2022-10-24T13:00:19.187" v="1826"/>
        <pc:sldMkLst>
          <pc:docMk/>
          <pc:sldMk cId="2692339988" sldId="327"/>
        </pc:sldMkLst>
      </pc:sldChg>
      <pc:sldChg chg="add del setBg">
        <pc:chgData name="#ONG ZHEN YING MELISSA#" userId="5a4eea74-9605-4bf1-937c-36c7c508158c" providerId="ADAL" clId="{3A17C344-846F-4318-A09D-86005FF60B46}" dt="2022-10-24T13:00:19.187" v="1826"/>
        <pc:sldMkLst>
          <pc:docMk/>
          <pc:sldMk cId="1447317450" sldId="328"/>
        </pc:sldMkLst>
      </pc:sldChg>
      <pc:sldChg chg="add del ord">
        <pc:chgData name="#ONG ZHEN YING MELISSA#" userId="5a4eea74-9605-4bf1-937c-36c7c508158c" providerId="ADAL" clId="{3A17C344-846F-4318-A09D-86005FF60B46}" dt="2022-10-24T15:10:47.999" v="3661" actId="47"/>
        <pc:sldMkLst>
          <pc:docMk/>
          <pc:sldMk cId="2729580943" sldId="328"/>
        </pc:sldMkLst>
      </pc:sldChg>
      <pc:sldChg chg="add del setBg">
        <pc:chgData name="#ONG ZHEN YING MELISSA#" userId="5a4eea74-9605-4bf1-937c-36c7c508158c" providerId="ADAL" clId="{3A17C344-846F-4318-A09D-86005FF60B46}" dt="2022-10-24T13:00:19.187" v="1826"/>
        <pc:sldMkLst>
          <pc:docMk/>
          <pc:sldMk cId="378037660" sldId="329"/>
        </pc:sldMkLst>
      </pc:sldChg>
      <pc:sldChg chg="add del ord">
        <pc:chgData name="#ONG ZHEN YING MELISSA#" userId="5a4eea74-9605-4bf1-937c-36c7c508158c" providerId="ADAL" clId="{3A17C344-846F-4318-A09D-86005FF60B46}" dt="2022-10-24T15:10:47.999" v="3661" actId="47"/>
        <pc:sldMkLst>
          <pc:docMk/>
          <pc:sldMk cId="4041759585" sldId="329"/>
        </pc:sldMkLst>
      </pc:sldChg>
      <pc:sldChg chg="add del setBg">
        <pc:chgData name="#ONG ZHEN YING MELISSA#" userId="5a4eea74-9605-4bf1-937c-36c7c508158c" providerId="ADAL" clId="{3A17C344-846F-4318-A09D-86005FF60B46}" dt="2022-10-24T13:00:19.187" v="1826"/>
        <pc:sldMkLst>
          <pc:docMk/>
          <pc:sldMk cId="1596709089" sldId="330"/>
        </pc:sldMkLst>
      </pc:sldChg>
      <pc:sldChg chg="add del ord">
        <pc:chgData name="#ONG ZHEN YING MELISSA#" userId="5a4eea74-9605-4bf1-937c-36c7c508158c" providerId="ADAL" clId="{3A17C344-846F-4318-A09D-86005FF60B46}" dt="2022-10-24T15:10:47.999" v="3661" actId="47"/>
        <pc:sldMkLst>
          <pc:docMk/>
          <pc:sldMk cId="2546489107" sldId="330"/>
        </pc:sldMkLst>
      </pc:sldChg>
      <pc:sldChg chg="add del setBg">
        <pc:chgData name="#ONG ZHEN YING MELISSA#" userId="5a4eea74-9605-4bf1-937c-36c7c508158c" providerId="ADAL" clId="{3A17C344-846F-4318-A09D-86005FF60B46}" dt="2022-10-24T13:00:19.187" v="1826"/>
        <pc:sldMkLst>
          <pc:docMk/>
          <pc:sldMk cId="3088465242" sldId="331"/>
        </pc:sldMkLst>
      </pc:sldChg>
      <pc:sldChg chg="add del ord">
        <pc:chgData name="#ONG ZHEN YING MELISSA#" userId="5a4eea74-9605-4bf1-937c-36c7c508158c" providerId="ADAL" clId="{3A17C344-846F-4318-A09D-86005FF60B46}" dt="2022-10-24T15:10:47.999" v="3661" actId="47"/>
        <pc:sldMkLst>
          <pc:docMk/>
          <pc:sldMk cId="3713958461" sldId="331"/>
        </pc:sldMkLst>
      </pc:sldChg>
      <pc:sldChg chg="add del setBg">
        <pc:chgData name="#ONG ZHEN YING MELISSA#" userId="5a4eea74-9605-4bf1-937c-36c7c508158c" providerId="ADAL" clId="{3A17C344-846F-4318-A09D-86005FF60B46}" dt="2022-10-24T13:00:19.187" v="1826"/>
        <pc:sldMkLst>
          <pc:docMk/>
          <pc:sldMk cId="2666373795" sldId="332"/>
        </pc:sldMkLst>
      </pc:sldChg>
      <pc:sldChg chg="add del ord">
        <pc:chgData name="#ONG ZHEN YING MELISSA#" userId="5a4eea74-9605-4bf1-937c-36c7c508158c" providerId="ADAL" clId="{3A17C344-846F-4318-A09D-86005FF60B46}" dt="2022-10-24T15:10:47.999" v="3661" actId="47"/>
        <pc:sldMkLst>
          <pc:docMk/>
          <pc:sldMk cId="3813320965" sldId="332"/>
        </pc:sldMkLst>
      </pc:sldChg>
      <pc:sldChg chg="addSp modSp add mod">
        <pc:chgData name="#ONG ZHEN YING MELISSA#" userId="5a4eea74-9605-4bf1-937c-36c7c508158c" providerId="ADAL" clId="{3A17C344-846F-4318-A09D-86005FF60B46}" dt="2022-10-24T14:08:48.193" v="3029" actId="6549"/>
        <pc:sldMkLst>
          <pc:docMk/>
          <pc:sldMk cId="718186438" sldId="333"/>
        </pc:sldMkLst>
        <pc:spChg chg="add mod">
          <ac:chgData name="#ONG ZHEN YING MELISSA#" userId="5a4eea74-9605-4bf1-937c-36c7c508158c" providerId="ADAL" clId="{3A17C344-846F-4318-A09D-86005FF60B46}" dt="2022-10-24T14:08:48.193" v="3029" actId="6549"/>
          <ac:spMkLst>
            <pc:docMk/>
            <pc:sldMk cId="718186438" sldId="333"/>
            <ac:spMk id="3" creationId="{E97F1827-2136-DDD6-AB83-E1D747EDA08A}"/>
          </ac:spMkLst>
        </pc:spChg>
        <pc:spChg chg="mod">
          <ac:chgData name="#ONG ZHEN YING MELISSA#" userId="5a4eea74-9605-4bf1-937c-36c7c508158c" providerId="ADAL" clId="{3A17C344-846F-4318-A09D-86005FF60B46}" dt="2022-10-24T13:27:50.383" v="2443" actId="207"/>
          <ac:spMkLst>
            <pc:docMk/>
            <pc:sldMk cId="718186438" sldId="333"/>
            <ac:spMk id="631" creationId="{00000000-0000-0000-0000-000000000000}"/>
          </ac:spMkLst>
        </pc:spChg>
        <pc:graphicFrameChg chg="mod modGraphic">
          <ac:chgData name="#ONG ZHEN YING MELISSA#" userId="5a4eea74-9605-4bf1-937c-36c7c508158c" providerId="ADAL" clId="{3A17C344-846F-4318-A09D-86005FF60B46}" dt="2022-10-24T13:32:44.255" v="2547" actId="14100"/>
          <ac:graphicFrameMkLst>
            <pc:docMk/>
            <pc:sldMk cId="718186438" sldId="333"/>
            <ac:graphicFrameMk id="632" creationId="{00000000-0000-0000-0000-000000000000}"/>
          </ac:graphicFrameMkLst>
        </pc:graphicFrameChg>
      </pc:sldChg>
      <pc:sldChg chg="addSp delSp modSp add mod">
        <pc:chgData name="#ONG ZHEN YING MELISSA#" userId="5a4eea74-9605-4bf1-937c-36c7c508158c" providerId="ADAL" clId="{3A17C344-846F-4318-A09D-86005FF60B46}" dt="2022-10-26T01:38:44.753" v="7879" actId="1036"/>
        <pc:sldMkLst>
          <pc:docMk/>
          <pc:sldMk cId="1960048948" sldId="334"/>
        </pc:sldMkLst>
        <pc:spChg chg="add mod">
          <ac:chgData name="#ONG ZHEN YING MELISSA#" userId="5a4eea74-9605-4bf1-937c-36c7c508158c" providerId="ADAL" clId="{3A17C344-846F-4318-A09D-86005FF60B46}" dt="2022-10-24T13:38:59.348" v="2674" actId="207"/>
          <ac:spMkLst>
            <pc:docMk/>
            <pc:sldMk cId="1960048948" sldId="334"/>
            <ac:spMk id="2" creationId="{C45E2840-1F21-C05A-E1D1-490A361BEBA4}"/>
          </ac:spMkLst>
        </pc:spChg>
        <pc:spChg chg="add del mod">
          <ac:chgData name="#ONG ZHEN YING MELISSA#" userId="5a4eea74-9605-4bf1-937c-36c7c508158c" providerId="ADAL" clId="{3A17C344-846F-4318-A09D-86005FF60B46}" dt="2022-10-24T13:34:35.048" v="2606" actId="478"/>
          <ac:spMkLst>
            <pc:docMk/>
            <pc:sldMk cId="1960048948" sldId="334"/>
            <ac:spMk id="4" creationId="{10A84224-DB74-E9A3-4353-A3F0A045E0B2}"/>
          </ac:spMkLst>
        </pc:spChg>
        <pc:spChg chg="add del mod">
          <ac:chgData name="#ONG ZHEN YING MELISSA#" userId="5a4eea74-9605-4bf1-937c-36c7c508158c" providerId="ADAL" clId="{3A17C344-846F-4318-A09D-86005FF60B46}" dt="2022-10-24T13:35:30.071" v="2608" actId="478"/>
          <ac:spMkLst>
            <pc:docMk/>
            <pc:sldMk cId="1960048948" sldId="334"/>
            <ac:spMk id="6" creationId="{6489AFD3-3885-09D1-C8C3-95B3158F52AA}"/>
          </ac:spMkLst>
        </pc:spChg>
        <pc:spChg chg="add mod">
          <ac:chgData name="#ONG ZHEN YING MELISSA#" userId="5a4eea74-9605-4bf1-937c-36c7c508158c" providerId="ADAL" clId="{3A17C344-846F-4318-A09D-86005FF60B46}" dt="2022-10-24T13:42:38.608" v="2712" actId="1076"/>
          <ac:spMkLst>
            <pc:docMk/>
            <pc:sldMk cId="1960048948" sldId="334"/>
            <ac:spMk id="13" creationId="{E55E7577-EF84-5C11-CF13-B81BB5298BFE}"/>
          </ac:spMkLst>
        </pc:spChg>
        <pc:spChg chg="add mod">
          <ac:chgData name="#ONG ZHEN YING MELISSA#" userId="5a4eea74-9605-4bf1-937c-36c7c508158c" providerId="ADAL" clId="{3A17C344-846F-4318-A09D-86005FF60B46}" dt="2022-10-24T13:42:36.380" v="2711" actId="1076"/>
          <ac:spMkLst>
            <pc:docMk/>
            <pc:sldMk cId="1960048948" sldId="334"/>
            <ac:spMk id="14" creationId="{27E2684B-4471-12A2-EA10-EBFE442EA1AF}"/>
          </ac:spMkLst>
        </pc:spChg>
        <pc:spChg chg="del">
          <ac:chgData name="#ONG ZHEN YING MELISSA#" userId="5a4eea74-9605-4bf1-937c-36c7c508158c" providerId="ADAL" clId="{3A17C344-846F-4318-A09D-86005FF60B46}" dt="2022-10-24T13:34:33.581" v="2605" actId="478"/>
          <ac:spMkLst>
            <pc:docMk/>
            <pc:sldMk cId="1960048948" sldId="334"/>
            <ac:spMk id="533" creationId="{00000000-0000-0000-0000-000000000000}"/>
          </ac:spMkLst>
        </pc:spChg>
        <pc:spChg chg="del">
          <ac:chgData name="#ONG ZHEN YING MELISSA#" userId="5a4eea74-9605-4bf1-937c-36c7c508158c" providerId="ADAL" clId="{3A17C344-846F-4318-A09D-86005FF60B46}" dt="2022-10-24T13:34:36.083" v="2607" actId="478"/>
          <ac:spMkLst>
            <pc:docMk/>
            <pc:sldMk cId="1960048948" sldId="334"/>
            <ac:spMk id="534" creationId="{00000000-0000-0000-0000-000000000000}"/>
          </ac:spMkLst>
        </pc:spChg>
        <pc:picChg chg="add mod">
          <ac:chgData name="#ONG ZHEN YING MELISSA#" userId="5a4eea74-9605-4bf1-937c-36c7c508158c" providerId="ADAL" clId="{3A17C344-846F-4318-A09D-86005FF60B46}" dt="2022-10-26T01:38:44.753" v="7879" actId="1036"/>
          <ac:picMkLst>
            <pc:docMk/>
            <pc:sldMk cId="1960048948" sldId="334"/>
            <ac:picMk id="8" creationId="{E6064785-A15A-4FEF-4532-880C9A760F29}"/>
          </ac:picMkLst>
        </pc:picChg>
        <pc:picChg chg="add mod">
          <ac:chgData name="#ONG ZHEN YING MELISSA#" userId="5a4eea74-9605-4bf1-937c-36c7c508158c" providerId="ADAL" clId="{3A17C344-846F-4318-A09D-86005FF60B46}" dt="2022-10-26T01:38:42.543" v="7876" actId="1036"/>
          <ac:picMkLst>
            <pc:docMk/>
            <pc:sldMk cId="1960048948" sldId="334"/>
            <ac:picMk id="10" creationId="{C3B6CA21-0343-77F3-B7DE-9A6677DBF9AC}"/>
          </ac:picMkLst>
        </pc:picChg>
        <pc:picChg chg="add mod">
          <ac:chgData name="#ONG ZHEN YING MELISSA#" userId="5a4eea74-9605-4bf1-937c-36c7c508158c" providerId="ADAL" clId="{3A17C344-846F-4318-A09D-86005FF60B46}" dt="2022-10-24T13:38:48.315" v="2672" actId="1076"/>
          <ac:picMkLst>
            <pc:docMk/>
            <pc:sldMk cId="1960048948" sldId="334"/>
            <ac:picMk id="11" creationId="{399A6B6A-D29F-E775-8A17-A9696DFCE44E}"/>
          </ac:picMkLst>
        </pc:picChg>
        <pc:picChg chg="add mod">
          <ac:chgData name="#ONG ZHEN YING MELISSA#" userId="5a4eea74-9605-4bf1-937c-36c7c508158c" providerId="ADAL" clId="{3A17C344-846F-4318-A09D-86005FF60B46}" dt="2022-10-24T13:38:26.933" v="2658" actId="1076"/>
          <ac:picMkLst>
            <pc:docMk/>
            <pc:sldMk cId="1960048948" sldId="334"/>
            <ac:picMk id="12" creationId="{6A8C94B5-6966-B1F6-0FCD-8AE129EB338A}"/>
          </ac:picMkLst>
        </pc:picChg>
      </pc:sldChg>
      <pc:sldChg chg="addSp delSp modSp add mod modNotesTx">
        <pc:chgData name="#ONG ZHEN YING MELISSA#" userId="5a4eea74-9605-4bf1-937c-36c7c508158c" providerId="ADAL" clId="{3A17C344-846F-4318-A09D-86005FF60B46}" dt="2022-10-25T19:08:09.433" v="5028" actId="20577"/>
        <pc:sldMkLst>
          <pc:docMk/>
          <pc:sldMk cId="2377686449" sldId="335"/>
        </pc:sldMkLst>
        <pc:spChg chg="mod">
          <ac:chgData name="#ONG ZHEN YING MELISSA#" userId="5a4eea74-9605-4bf1-937c-36c7c508158c" providerId="ADAL" clId="{3A17C344-846F-4318-A09D-86005FF60B46}" dt="2022-10-24T13:43:46.523" v="2740" actId="5793"/>
          <ac:spMkLst>
            <pc:docMk/>
            <pc:sldMk cId="2377686449" sldId="335"/>
            <ac:spMk id="2" creationId="{C45E2840-1F21-C05A-E1D1-490A361BEBA4}"/>
          </ac:spMkLst>
        </pc:spChg>
        <pc:spChg chg="mod">
          <ac:chgData name="#ONG ZHEN YING MELISSA#" userId="5a4eea74-9605-4bf1-937c-36c7c508158c" providerId="ADAL" clId="{3A17C344-846F-4318-A09D-86005FF60B46}" dt="2022-10-24T14:17:06.191" v="3160" actId="1076"/>
          <ac:spMkLst>
            <pc:docMk/>
            <pc:sldMk cId="2377686449" sldId="335"/>
            <ac:spMk id="13" creationId="{E55E7577-EF84-5C11-CF13-B81BB5298BFE}"/>
          </ac:spMkLst>
        </pc:spChg>
        <pc:spChg chg="mod">
          <ac:chgData name="#ONG ZHEN YING MELISSA#" userId="5a4eea74-9605-4bf1-937c-36c7c508158c" providerId="ADAL" clId="{3A17C344-846F-4318-A09D-86005FF60B46}" dt="2022-10-24T14:17:02.183" v="3159" actId="1076"/>
          <ac:spMkLst>
            <pc:docMk/>
            <pc:sldMk cId="2377686449" sldId="335"/>
            <ac:spMk id="14" creationId="{27E2684B-4471-12A2-EA10-EBFE442EA1AF}"/>
          </ac:spMkLst>
        </pc:spChg>
        <pc:picChg chg="add mod">
          <ac:chgData name="#ONG ZHEN YING MELISSA#" userId="5a4eea74-9605-4bf1-937c-36c7c508158c" providerId="ADAL" clId="{3A17C344-846F-4318-A09D-86005FF60B46}" dt="2022-10-24T14:17:02.183" v="3159" actId="1076"/>
          <ac:picMkLst>
            <pc:docMk/>
            <pc:sldMk cId="2377686449" sldId="335"/>
            <ac:picMk id="3" creationId="{8ED614BD-2056-D7E0-4A98-23574FC00A9C}"/>
          </ac:picMkLst>
        </pc:picChg>
        <pc:picChg chg="add mod">
          <ac:chgData name="#ONG ZHEN YING MELISSA#" userId="5a4eea74-9605-4bf1-937c-36c7c508158c" providerId="ADAL" clId="{3A17C344-846F-4318-A09D-86005FF60B46}" dt="2022-10-24T14:17:06.191" v="3160" actId="1076"/>
          <ac:picMkLst>
            <pc:docMk/>
            <pc:sldMk cId="2377686449" sldId="335"/>
            <ac:picMk id="4" creationId="{E3C493FF-02F2-4C60-DF95-08732151C137}"/>
          </ac:picMkLst>
        </pc:picChg>
        <pc:picChg chg="del">
          <ac:chgData name="#ONG ZHEN YING MELISSA#" userId="5a4eea74-9605-4bf1-937c-36c7c508158c" providerId="ADAL" clId="{3A17C344-846F-4318-A09D-86005FF60B46}" dt="2022-10-24T13:42:53.153" v="2717" actId="478"/>
          <ac:picMkLst>
            <pc:docMk/>
            <pc:sldMk cId="2377686449" sldId="335"/>
            <ac:picMk id="8" creationId="{E6064785-A15A-4FEF-4532-880C9A760F29}"/>
          </ac:picMkLst>
        </pc:picChg>
        <pc:picChg chg="del">
          <ac:chgData name="#ONG ZHEN YING MELISSA#" userId="5a4eea74-9605-4bf1-937c-36c7c508158c" providerId="ADAL" clId="{3A17C344-846F-4318-A09D-86005FF60B46}" dt="2022-10-24T13:43:08.492" v="2725" actId="478"/>
          <ac:picMkLst>
            <pc:docMk/>
            <pc:sldMk cId="2377686449" sldId="335"/>
            <ac:picMk id="10" creationId="{C3B6CA21-0343-77F3-B7DE-9A6677DBF9AC}"/>
          </ac:picMkLst>
        </pc:picChg>
        <pc:picChg chg="del mod">
          <ac:chgData name="#ONG ZHEN YING MELISSA#" userId="5a4eea74-9605-4bf1-937c-36c7c508158c" providerId="ADAL" clId="{3A17C344-846F-4318-A09D-86005FF60B46}" dt="2022-10-24T13:42:52.648" v="2716" actId="478"/>
          <ac:picMkLst>
            <pc:docMk/>
            <pc:sldMk cId="2377686449" sldId="335"/>
            <ac:picMk id="11" creationId="{399A6B6A-D29F-E775-8A17-A9696DFCE44E}"/>
          </ac:picMkLst>
        </pc:picChg>
        <pc:picChg chg="del">
          <ac:chgData name="#ONG ZHEN YING MELISSA#" userId="5a4eea74-9605-4bf1-937c-36c7c508158c" providerId="ADAL" clId="{3A17C344-846F-4318-A09D-86005FF60B46}" dt="2022-10-24T13:43:08.225" v="2724" actId="478"/>
          <ac:picMkLst>
            <pc:docMk/>
            <pc:sldMk cId="2377686449" sldId="335"/>
            <ac:picMk id="12" creationId="{6A8C94B5-6966-B1F6-0FCD-8AE129EB338A}"/>
          </ac:picMkLst>
        </pc:picChg>
      </pc:sldChg>
      <pc:sldChg chg="delSp modSp add mod">
        <pc:chgData name="#ONG ZHEN YING MELISSA#" userId="5a4eea74-9605-4bf1-937c-36c7c508158c" providerId="ADAL" clId="{3A17C344-846F-4318-A09D-86005FF60B46}" dt="2022-10-24T15:33:08.945" v="3848" actId="20577"/>
        <pc:sldMkLst>
          <pc:docMk/>
          <pc:sldMk cId="590781677" sldId="336"/>
        </pc:sldMkLst>
        <pc:spChg chg="del mod">
          <ac:chgData name="#ONG ZHEN YING MELISSA#" userId="5a4eea74-9605-4bf1-937c-36c7c508158c" providerId="ADAL" clId="{3A17C344-846F-4318-A09D-86005FF60B46}" dt="2022-10-24T13:49:49.366" v="2842" actId="478"/>
          <ac:spMkLst>
            <pc:docMk/>
            <pc:sldMk cId="590781677" sldId="336"/>
            <ac:spMk id="3" creationId="{E97F1827-2136-DDD6-AB83-E1D747EDA08A}"/>
          </ac:spMkLst>
        </pc:spChg>
        <pc:spChg chg="mod">
          <ac:chgData name="#ONG ZHEN YING MELISSA#" userId="5a4eea74-9605-4bf1-937c-36c7c508158c" providerId="ADAL" clId="{3A17C344-846F-4318-A09D-86005FF60B46}" dt="2022-10-24T15:33:08.945" v="3848" actId="20577"/>
          <ac:spMkLst>
            <pc:docMk/>
            <pc:sldMk cId="590781677" sldId="336"/>
            <ac:spMk id="631" creationId="{00000000-0000-0000-0000-000000000000}"/>
          </ac:spMkLst>
        </pc:spChg>
        <pc:graphicFrameChg chg="mod modGraphic">
          <ac:chgData name="#ONG ZHEN YING MELISSA#" userId="5a4eea74-9605-4bf1-937c-36c7c508158c" providerId="ADAL" clId="{3A17C344-846F-4318-A09D-86005FF60B46}" dt="2022-10-24T14:01:11.510" v="2922"/>
          <ac:graphicFrameMkLst>
            <pc:docMk/>
            <pc:sldMk cId="590781677" sldId="336"/>
            <ac:graphicFrameMk id="632" creationId="{00000000-0000-0000-0000-000000000000}"/>
          </ac:graphicFrameMkLst>
        </pc:graphicFrameChg>
      </pc:sldChg>
      <pc:sldChg chg="modSp mod">
        <pc:chgData name="#ONG ZHEN YING MELISSA#" userId="5a4eea74-9605-4bf1-937c-36c7c508158c" providerId="ADAL" clId="{3A17C344-846F-4318-A09D-86005FF60B46}" dt="2022-10-25T18:40:24.072" v="4476" actId="20577"/>
        <pc:sldMkLst>
          <pc:docMk/>
          <pc:sldMk cId="1561934767" sldId="337"/>
        </pc:sldMkLst>
        <pc:graphicFrameChg chg="mod modGraphic">
          <ac:chgData name="#ONG ZHEN YING MELISSA#" userId="5a4eea74-9605-4bf1-937c-36c7c508158c" providerId="ADAL" clId="{3A17C344-846F-4318-A09D-86005FF60B46}" dt="2022-10-25T18:40:24.072" v="4476" actId="20577"/>
          <ac:graphicFrameMkLst>
            <pc:docMk/>
            <pc:sldMk cId="1561934767" sldId="337"/>
            <ac:graphicFrameMk id="632" creationId="{00000000-0000-0000-0000-000000000000}"/>
          </ac:graphicFrameMkLst>
        </pc:graphicFrameChg>
      </pc:sldChg>
      <pc:sldChg chg="addSp delSp modSp add mod">
        <pc:chgData name="#ONG ZHEN YING MELISSA#" userId="5a4eea74-9605-4bf1-937c-36c7c508158c" providerId="ADAL" clId="{3A17C344-846F-4318-A09D-86005FF60B46}" dt="2022-10-24T15:20:38.797" v="3734" actId="404"/>
        <pc:sldMkLst>
          <pc:docMk/>
          <pc:sldMk cId="1208258788" sldId="338"/>
        </pc:sldMkLst>
        <pc:spChg chg="add del mod">
          <ac:chgData name="#ONG ZHEN YING MELISSA#" userId="5a4eea74-9605-4bf1-937c-36c7c508158c" providerId="ADAL" clId="{3A17C344-846F-4318-A09D-86005FF60B46}" dt="2022-10-24T14:15:02.281" v="3115" actId="6559"/>
          <ac:spMkLst>
            <pc:docMk/>
            <pc:sldMk cId="1208258788" sldId="338"/>
            <ac:spMk id="3" creationId="{7D3A8ECE-9EA9-89BE-E2B3-961059C505C6}"/>
          </ac:spMkLst>
        </pc:spChg>
        <pc:spChg chg="add del mod">
          <ac:chgData name="#ONG ZHEN YING MELISSA#" userId="5a4eea74-9605-4bf1-937c-36c7c508158c" providerId="ADAL" clId="{3A17C344-846F-4318-A09D-86005FF60B46}" dt="2022-10-24T14:01:57.047" v="2926"/>
          <ac:spMkLst>
            <pc:docMk/>
            <pc:sldMk cId="1208258788" sldId="338"/>
            <ac:spMk id="4" creationId="{BF63AD9C-A6F1-C8D8-CFDE-4354604F8E05}"/>
          </ac:spMkLst>
        </pc:spChg>
        <pc:spChg chg="add del mod">
          <ac:chgData name="#ONG ZHEN YING MELISSA#" userId="5a4eea74-9605-4bf1-937c-36c7c508158c" providerId="ADAL" clId="{3A17C344-846F-4318-A09D-86005FF60B46}" dt="2022-10-24T14:02:32.537" v="2932" actId="478"/>
          <ac:spMkLst>
            <pc:docMk/>
            <pc:sldMk cId="1208258788" sldId="338"/>
            <ac:spMk id="6" creationId="{718C3420-A08C-627D-D1B3-81C0C503B32C}"/>
          </ac:spMkLst>
        </pc:spChg>
        <pc:spChg chg="add del mod">
          <ac:chgData name="#ONG ZHEN YING MELISSA#" userId="5a4eea74-9605-4bf1-937c-36c7c508158c" providerId="ADAL" clId="{3A17C344-846F-4318-A09D-86005FF60B46}" dt="2022-10-24T14:02:54.693" v="2939" actId="478"/>
          <ac:spMkLst>
            <pc:docMk/>
            <pc:sldMk cId="1208258788" sldId="338"/>
            <ac:spMk id="8" creationId="{C1EE123A-AB90-E3BA-DAF8-7B909F860F9D}"/>
          </ac:spMkLst>
        </pc:spChg>
        <pc:spChg chg="add mod">
          <ac:chgData name="#ONG ZHEN YING MELISSA#" userId="5a4eea74-9605-4bf1-937c-36c7c508158c" providerId="ADAL" clId="{3A17C344-846F-4318-A09D-86005FF60B46}" dt="2022-10-24T14:04:01.343" v="2947" actId="1076"/>
          <ac:spMkLst>
            <pc:docMk/>
            <pc:sldMk cId="1208258788" sldId="338"/>
            <ac:spMk id="10" creationId="{DE0215EF-45C5-FD91-219C-414D3BDB1909}"/>
          </ac:spMkLst>
        </pc:spChg>
        <pc:spChg chg="del">
          <ac:chgData name="#ONG ZHEN YING MELISSA#" userId="5a4eea74-9605-4bf1-937c-36c7c508158c" providerId="ADAL" clId="{3A17C344-846F-4318-A09D-86005FF60B46}" dt="2022-10-24T14:02:56.300" v="2940" actId="478"/>
          <ac:spMkLst>
            <pc:docMk/>
            <pc:sldMk cId="1208258788" sldId="338"/>
            <ac:spMk id="12" creationId="{208DCC28-C3DB-835A-A5FE-4AFDF0B407C1}"/>
          </ac:spMkLst>
        </pc:spChg>
        <pc:spChg chg="add mod">
          <ac:chgData name="#ONG ZHEN YING MELISSA#" userId="5a4eea74-9605-4bf1-937c-36c7c508158c" providerId="ADAL" clId="{3A17C344-846F-4318-A09D-86005FF60B46}" dt="2022-10-24T15:20:38.797" v="3734" actId="404"/>
          <ac:spMkLst>
            <pc:docMk/>
            <pc:sldMk cId="1208258788" sldId="338"/>
            <ac:spMk id="15" creationId="{4457C0ED-F6EC-9B14-7C76-5F1650EEAB61}"/>
          </ac:spMkLst>
        </pc:spChg>
        <pc:spChg chg="del">
          <ac:chgData name="#ONG ZHEN YING MELISSA#" userId="5a4eea74-9605-4bf1-937c-36c7c508158c" providerId="ADAL" clId="{3A17C344-846F-4318-A09D-86005FF60B46}" dt="2022-10-24T14:02:13.650" v="2930" actId="478"/>
          <ac:spMkLst>
            <pc:docMk/>
            <pc:sldMk cId="1208258788" sldId="338"/>
            <ac:spMk id="955" creationId="{00000000-0000-0000-0000-000000000000}"/>
          </ac:spMkLst>
        </pc:spChg>
        <pc:spChg chg="del">
          <ac:chgData name="#ONG ZHEN YING MELISSA#" userId="5a4eea74-9605-4bf1-937c-36c7c508158c" providerId="ADAL" clId="{3A17C344-846F-4318-A09D-86005FF60B46}" dt="2022-10-24T14:01:54.656" v="2924" actId="478"/>
          <ac:spMkLst>
            <pc:docMk/>
            <pc:sldMk cId="1208258788" sldId="338"/>
            <ac:spMk id="957" creationId="{00000000-0000-0000-0000-000000000000}"/>
          </ac:spMkLst>
        </pc:spChg>
        <pc:spChg chg="del">
          <ac:chgData name="#ONG ZHEN YING MELISSA#" userId="5a4eea74-9605-4bf1-937c-36c7c508158c" providerId="ADAL" clId="{3A17C344-846F-4318-A09D-86005FF60B46}" dt="2022-10-24T14:02:11.191" v="2928" actId="478"/>
          <ac:spMkLst>
            <pc:docMk/>
            <pc:sldMk cId="1208258788" sldId="338"/>
            <ac:spMk id="958" creationId="{00000000-0000-0000-0000-000000000000}"/>
          </ac:spMkLst>
        </pc:spChg>
        <pc:spChg chg="del">
          <ac:chgData name="#ONG ZHEN YING MELISSA#" userId="5a4eea74-9605-4bf1-937c-36c7c508158c" providerId="ADAL" clId="{3A17C344-846F-4318-A09D-86005FF60B46}" dt="2022-10-24T14:02:12.333" v="2929" actId="478"/>
          <ac:spMkLst>
            <pc:docMk/>
            <pc:sldMk cId="1208258788" sldId="338"/>
            <ac:spMk id="959" creationId="{00000000-0000-0000-0000-000000000000}"/>
          </ac:spMkLst>
        </pc:spChg>
        <pc:grpChg chg="add mod">
          <ac:chgData name="#ONG ZHEN YING MELISSA#" userId="5a4eea74-9605-4bf1-937c-36c7c508158c" providerId="ADAL" clId="{3A17C344-846F-4318-A09D-86005FF60B46}" dt="2022-10-24T14:05:50.320" v="2967" actId="1076"/>
          <ac:grpSpMkLst>
            <pc:docMk/>
            <pc:sldMk cId="1208258788" sldId="338"/>
            <ac:grpSpMk id="16" creationId="{292EE471-96DB-793D-A444-41CC4FC9F0B0}"/>
          </ac:grpSpMkLst>
        </pc:grpChg>
        <pc:picChg chg="add mod">
          <ac:chgData name="#ONG ZHEN YING MELISSA#" userId="5a4eea74-9605-4bf1-937c-36c7c508158c" providerId="ADAL" clId="{3A17C344-846F-4318-A09D-86005FF60B46}" dt="2022-10-24T14:05:32.817" v="2962" actId="164"/>
          <ac:picMkLst>
            <pc:docMk/>
            <pc:sldMk cId="1208258788" sldId="338"/>
            <ac:picMk id="13" creationId="{D3518604-A12E-7806-0506-A564745816DA}"/>
          </ac:picMkLst>
        </pc:picChg>
        <pc:picChg chg="add mod">
          <ac:chgData name="#ONG ZHEN YING MELISSA#" userId="5a4eea74-9605-4bf1-937c-36c7c508158c" providerId="ADAL" clId="{3A17C344-846F-4318-A09D-86005FF60B46}" dt="2022-10-24T14:05:47.848" v="2966" actId="1076"/>
          <ac:picMkLst>
            <pc:docMk/>
            <pc:sldMk cId="1208258788" sldId="338"/>
            <ac:picMk id="14" creationId="{3517F8BD-085E-90A7-9CF5-1EE537C3C149}"/>
          </ac:picMkLst>
        </pc:picChg>
      </pc:sldChg>
      <pc:sldChg chg="addSp delSp modSp add mod">
        <pc:chgData name="#ONG ZHEN YING MELISSA#" userId="5a4eea74-9605-4bf1-937c-36c7c508158c" providerId="ADAL" clId="{3A17C344-846F-4318-A09D-86005FF60B46}" dt="2022-10-24T15:20:57.422" v="3737" actId="20577"/>
        <pc:sldMkLst>
          <pc:docMk/>
          <pc:sldMk cId="3092619420" sldId="339"/>
        </pc:sldMkLst>
        <pc:spChg chg="add mod">
          <ac:chgData name="#ONG ZHEN YING MELISSA#" userId="5a4eea74-9605-4bf1-937c-36c7c508158c" providerId="ADAL" clId="{3A17C344-846F-4318-A09D-86005FF60B46}" dt="2022-10-24T14:15:09.462" v="3116" actId="6559"/>
          <ac:spMkLst>
            <pc:docMk/>
            <pc:sldMk cId="3092619420" sldId="339"/>
            <ac:spMk id="3" creationId="{55D5715E-B133-B8B9-136C-F5A3A261B7A6}"/>
          </ac:spMkLst>
        </pc:spChg>
        <pc:spChg chg="add mod">
          <ac:chgData name="#ONG ZHEN YING MELISSA#" userId="5a4eea74-9605-4bf1-937c-36c7c508158c" providerId="ADAL" clId="{3A17C344-846F-4318-A09D-86005FF60B46}" dt="2022-10-24T14:11:54.448" v="3067" actId="1076"/>
          <ac:spMkLst>
            <pc:docMk/>
            <pc:sldMk cId="3092619420" sldId="339"/>
            <ac:spMk id="5" creationId="{1100CEB2-6301-FABE-8850-819C6D6FA76F}"/>
          </ac:spMkLst>
        </pc:spChg>
        <pc:spChg chg="add del mod">
          <ac:chgData name="#ONG ZHEN YING MELISSA#" userId="5a4eea74-9605-4bf1-937c-36c7c508158c" providerId="ADAL" clId="{3A17C344-846F-4318-A09D-86005FF60B46}" dt="2022-10-24T14:07:44.817" v="3001" actId="478"/>
          <ac:spMkLst>
            <pc:docMk/>
            <pc:sldMk cId="3092619420" sldId="339"/>
            <ac:spMk id="7" creationId="{824C4EF2-41D7-09D9-ADFF-2C200289AADC}"/>
          </ac:spMkLst>
        </pc:spChg>
        <pc:spChg chg="add del mod">
          <ac:chgData name="#ONG ZHEN YING MELISSA#" userId="5a4eea74-9605-4bf1-937c-36c7c508158c" providerId="ADAL" clId="{3A17C344-846F-4318-A09D-86005FF60B46}" dt="2022-10-24T14:07:50.002" v="3003" actId="478"/>
          <ac:spMkLst>
            <pc:docMk/>
            <pc:sldMk cId="3092619420" sldId="339"/>
            <ac:spMk id="9" creationId="{4846B055-2D1D-FB1A-6875-E66A4CAED1BB}"/>
          </ac:spMkLst>
        </pc:spChg>
        <pc:spChg chg="add mod">
          <ac:chgData name="#ONG ZHEN YING MELISSA#" userId="5a4eea74-9605-4bf1-937c-36c7c508158c" providerId="ADAL" clId="{3A17C344-846F-4318-A09D-86005FF60B46}" dt="2022-10-24T14:09:02.101" v="3031" actId="478"/>
          <ac:spMkLst>
            <pc:docMk/>
            <pc:sldMk cId="3092619420" sldId="339"/>
            <ac:spMk id="11" creationId="{88F72FB6-ED94-FF7C-58C7-3FD98207EC01}"/>
          </ac:spMkLst>
        </pc:spChg>
        <pc:spChg chg="add mod">
          <ac:chgData name="#ONG ZHEN YING MELISSA#" userId="5a4eea74-9605-4bf1-937c-36c7c508158c" providerId="ADAL" clId="{3A17C344-846F-4318-A09D-86005FF60B46}" dt="2022-10-24T14:09:02.101" v="3031" actId="478"/>
          <ac:spMkLst>
            <pc:docMk/>
            <pc:sldMk cId="3092619420" sldId="339"/>
            <ac:spMk id="13" creationId="{6DA69B42-BB91-B414-79D5-EC23CACFF382}"/>
          </ac:spMkLst>
        </pc:spChg>
        <pc:spChg chg="add mod">
          <ac:chgData name="#ONG ZHEN YING MELISSA#" userId="5a4eea74-9605-4bf1-937c-36c7c508158c" providerId="ADAL" clId="{3A17C344-846F-4318-A09D-86005FF60B46}" dt="2022-10-24T14:09:02.101" v="3031" actId="478"/>
          <ac:spMkLst>
            <pc:docMk/>
            <pc:sldMk cId="3092619420" sldId="339"/>
            <ac:spMk id="15" creationId="{50345EAA-1BBE-07C1-FA90-D5E80BB07D8B}"/>
          </ac:spMkLst>
        </pc:spChg>
        <pc:spChg chg="add mod">
          <ac:chgData name="#ONG ZHEN YING MELISSA#" userId="5a4eea74-9605-4bf1-937c-36c7c508158c" providerId="ADAL" clId="{3A17C344-846F-4318-A09D-86005FF60B46}" dt="2022-10-24T14:09:02.101" v="3031" actId="478"/>
          <ac:spMkLst>
            <pc:docMk/>
            <pc:sldMk cId="3092619420" sldId="339"/>
            <ac:spMk id="17" creationId="{CC1187CD-FF9D-D7EC-65B2-837F38E48C9C}"/>
          </ac:spMkLst>
        </pc:spChg>
        <pc:spChg chg="add mod">
          <ac:chgData name="#ONG ZHEN YING MELISSA#" userId="5a4eea74-9605-4bf1-937c-36c7c508158c" providerId="ADAL" clId="{3A17C344-846F-4318-A09D-86005FF60B46}" dt="2022-10-24T15:20:57.422" v="3737" actId="20577"/>
          <ac:spMkLst>
            <pc:docMk/>
            <pc:sldMk cId="3092619420" sldId="339"/>
            <ac:spMk id="18" creationId="{90CE2DC8-E058-7B6F-5145-D4710A09ABA7}"/>
          </ac:spMkLst>
        </pc:spChg>
        <pc:spChg chg="add mod">
          <ac:chgData name="#ONG ZHEN YING MELISSA#" userId="5a4eea74-9605-4bf1-937c-36c7c508158c" providerId="ADAL" clId="{3A17C344-846F-4318-A09D-86005FF60B46}" dt="2022-10-24T14:11:49.224" v="3066" actId="1076"/>
          <ac:spMkLst>
            <pc:docMk/>
            <pc:sldMk cId="3092619420" sldId="339"/>
            <ac:spMk id="19" creationId="{07CC0F45-CF72-9AD9-3905-6AB2CFD1305B}"/>
          </ac:spMkLst>
        </pc:spChg>
        <pc:spChg chg="del">
          <ac:chgData name="#ONG ZHEN YING MELISSA#" userId="5a4eea74-9605-4bf1-937c-36c7c508158c" providerId="ADAL" clId="{3A17C344-846F-4318-A09D-86005FF60B46}" dt="2022-10-24T14:06:46.885" v="2972" actId="478"/>
          <ac:spMkLst>
            <pc:docMk/>
            <pc:sldMk cId="3092619420" sldId="339"/>
            <ac:spMk id="899" creationId="{00000000-0000-0000-0000-000000000000}"/>
          </ac:spMkLst>
        </pc:spChg>
        <pc:spChg chg="del">
          <ac:chgData name="#ONG ZHEN YING MELISSA#" userId="5a4eea74-9605-4bf1-937c-36c7c508158c" providerId="ADAL" clId="{3A17C344-846F-4318-A09D-86005FF60B46}" dt="2022-10-24T14:07:07.936" v="2975" actId="478"/>
          <ac:spMkLst>
            <pc:docMk/>
            <pc:sldMk cId="3092619420" sldId="339"/>
            <ac:spMk id="900" creationId="{00000000-0000-0000-0000-000000000000}"/>
          </ac:spMkLst>
        </pc:spChg>
        <pc:spChg chg="mod">
          <ac:chgData name="#ONG ZHEN YING MELISSA#" userId="5a4eea74-9605-4bf1-937c-36c7c508158c" providerId="ADAL" clId="{3A17C344-846F-4318-A09D-86005FF60B46}" dt="2022-10-24T15:20:49.337" v="3735" actId="2711"/>
          <ac:spMkLst>
            <pc:docMk/>
            <pc:sldMk cId="3092619420" sldId="339"/>
            <ac:spMk id="901" creationId="{00000000-0000-0000-0000-000000000000}"/>
          </ac:spMkLst>
        </pc:spChg>
        <pc:spChg chg="del">
          <ac:chgData name="#ONG ZHEN YING MELISSA#" userId="5a4eea74-9605-4bf1-937c-36c7c508158c" providerId="ADAL" clId="{3A17C344-846F-4318-A09D-86005FF60B46}" dt="2022-10-24T14:07:47.029" v="3002" actId="478"/>
          <ac:spMkLst>
            <pc:docMk/>
            <pc:sldMk cId="3092619420" sldId="339"/>
            <ac:spMk id="902" creationId="{00000000-0000-0000-0000-000000000000}"/>
          </ac:spMkLst>
        </pc:spChg>
        <pc:spChg chg="del">
          <ac:chgData name="#ONG ZHEN YING MELISSA#" userId="5a4eea74-9605-4bf1-937c-36c7c508158c" providerId="ADAL" clId="{3A17C344-846F-4318-A09D-86005FF60B46}" dt="2022-10-24T14:07:41.531" v="3000" actId="478"/>
          <ac:spMkLst>
            <pc:docMk/>
            <pc:sldMk cId="3092619420" sldId="339"/>
            <ac:spMk id="903" creationId="{00000000-0000-0000-0000-000000000000}"/>
          </ac:spMkLst>
        </pc:spChg>
        <pc:spChg chg="del">
          <ac:chgData name="#ONG ZHEN YING MELISSA#" userId="5a4eea74-9605-4bf1-937c-36c7c508158c" providerId="ADAL" clId="{3A17C344-846F-4318-A09D-86005FF60B46}" dt="2022-10-24T14:09:02.101" v="3031" actId="478"/>
          <ac:spMkLst>
            <pc:docMk/>
            <pc:sldMk cId="3092619420" sldId="339"/>
            <ac:spMk id="904" creationId="{00000000-0000-0000-0000-000000000000}"/>
          </ac:spMkLst>
        </pc:spChg>
        <pc:spChg chg="del">
          <ac:chgData name="#ONG ZHEN YING MELISSA#" userId="5a4eea74-9605-4bf1-937c-36c7c508158c" providerId="ADAL" clId="{3A17C344-846F-4318-A09D-86005FF60B46}" dt="2022-10-24T14:09:02.101" v="3031" actId="478"/>
          <ac:spMkLst>
            <pc:docMk/>
            <pc:sldMk cId="3092619420" sldId="339"/>
            <ac:spMk id="905" creationId="{00000000-0000-0000-0000-000000000000}"/>
          </ac:spMkLst>
        </pc:spChg>
        <pc:spChg chg="del">
          <ac:chgData name="#ONG ZHEN YING MELISSA#" userId="5a4eea74-9605-4bf1-937c-36c7c508158c" providerId="ADAL" clId="{3A17C344-846F-4318-A09D-86005FF60B46}" dt="2022-10-24T14:09:02.101" v="3031" actId="478"/>
          <ac:spMkLst>
            <pc:docMk/>
            <pc:sldMk cId="3092619420" sldId="339"/>
            <ac:spMk id="906" creationId="{00000000-0000-0000-0000-000000000000}"/>
          </ac:spMkLst>
        </pc:spChg>
        <pc:spChg chg="del">
          <ac:chgData name="#ONG ZHEN YING MELISSA#" userId="5a4eea74-9605-4bf1-937c-36c7c508158c" providerId="ADAL" clId="{3A17C344-846F-4318-A09D-86005FF60B46}" dt="2022-10-24T14:09:02.101" v="3031" actId="478"/>
          <ac:spMkLst>
            <pc:docMk/>
            <pc:sldMk cId="3092619420" sldId="339"/>
            <ac:spMk id="907" creationId="{00000000-0000-0000-0000-000000000000}"/>
          </ac:spMkLst>
        </pc:spChg>
      </pc:sldChg>
      <pc:sldChg chg="add del">
        <pc:chgData name="#ONG ZHEN YING MELISSA#" userId="5a4eea74-9605-4bf1-937c-36c7c508158c" providerId="ADAL" clId="{3A17C344-846F-4318-A09D-86005FF60B46}" dt="2022-10-24T14:06:14.876" v="2970" actId="47"/>
        <pc:sldMkLst>
          <pc:docMk/>
          <pc:sldMk cId="3397078502" sldId="339"/>
        </pc:sldMkLst>
      </pc:sldChg>
      <pc:sldChg chg="modSp mod">
        <pc:chgData name="#ONG ZHEN YING MELISSA#" userId="5a4eea74-9605-4bf1-937c-36c7c508158c" providerId="ADAL" clId="{3A17C344-846F-4318-A09D-86005FF60B46}" dt="2022-10-24T15:20:06.109" v="3730" actId="403"/>
        <pc:sldMkLst>
          <pc:docMk/>
          <pc:sldMk cId="496843334" sldId="340"/>
        </pc:sldMkLst>
        <pc:spChg chg="mod">
          <ac:chgData name="#ONG ZHEN YING MELISSA#" userId="5a4eea74-9605-4bf1-937c-36c7c508158c" providerId="ADAL" clId="{3A17C344-846F-4318-A09D-86005FF60B46}" dt="2022-10-24T15:12:04.198" v="3669" actId="6559"/>
          <ac:spMkLst>
            <pc:docMk/>
            <pc:sldMk cId="496843334" sldId="340"/>
            <ac:spMk id="3" creationId="{00C36A58-7515-7C9C-62C5-D168A5E649A3}"/>
          </ac:spMkLst>
        </pc:spChg>
        <pc:graphicFrameChg chg="modGraphic">
          <ac:chgData name="#ONG ZHEN YING MELISSA#" userId="5a4eea74-9605-4bf1-937c-36c7c508158c" providerId="ADAL" clId="{3A17C344-846F-4318-A09D-86005FF60B46}" dt="2022-10-24T15:20:06.109" v="3730" actId="403"/>
          <ac:graphicFrameMkLst>
            <pc:docMk/>
            <pc:sldMk cId="496843334" sldId="340"/>
            <ac:graphicFrameMk id="632" creationId="{00000000-0000-0000-0000-000000000000}"/>
          </ac:graphicFrameMkLst>
        </pc:graphicFrameChg>
      </pc:sldChg>
      <pc:sldChg chg="modSp mod">
        <pc:chgData name="#ONG ZHEN YING MELISSA#" userId="5a4eea74-9605-4bf1-937c-36c7c508158c" providerId="ADAL" clId="{3A17C344-846F-4318-A09D-86005FF60B46}" dt="2022-10-24T15:19:37.542" v="3726" actId="2711"/>
        <pc:sldMkLst>
          <pc:docMk/>
          <pc:sldMk cId="2927122348" sldId="341"/>
        </pc:sldMkLst>
        <pc:spChg chg="mod">
          <ac:chgData name="#ONG ZHEN YING MELISSA#" userId="5a4eea74-9605-4bf1-937c-36c7c508158c" providerId="ADAL" clId="{3A17C344-846F-4318-A09D-86005FF60B46}" dt="2022-10-24T15:18:37.482" v="3724" actId="20577"/>
          <ac:spMkLst>
            <pc:docMk/>
            <pc:sldMk cId="2927122348" sldId="341"/>
            <ac:spMk id="3" creationId="{FC73D337-1BC3-D6C4-C6C7-D7BB4242DDF8}"/>
          </ac:spMkLst>
        </pc:spChg>
        <pc:graphicFrameChg chg="modGraphic">
          <ac:chgData name="#ONG ZHEN YING MELISSA#" userId="5a4eea74-9605-4bf1-937c-36c7c508158c" providerId="ADAL" clId="{3A17C344-846F-4318-A09D-86005FF60B46}" dt="2022-10-24T15:19:37.542" v="3726" actId="2711"/>
          <ac:graphicFrameMkLst>
            <pc:docMk/>
            <pc:sldMk cId="2927122348" sldId="341"/>
            <ac:graphicFrameMk id="632" creationId="{00000000-0000-0000-0000-000000000000}"/>
          </ac:graphicFrameMkLst>
        </pc:graphicFrameChg>
      </pc:sldChg>
      <pc:sldChg chg="addSp delSp modSp add mod">
        <pc:chgData name="#ONG ZHEN YING MELISSA#" userId="5a4eea74-9605-4bf1-937c-36c7c508158c" providerId="ADAL" clId="{3A17C344-846F-4318-A09D-86005FF60B46}" dt="2022-10-24T15:23:51.402" v="3805" actId="20577"/>
        <pc:sldMkLst>
          <pc:docMk/>
          <pc:sldMk cId="2274194827" sldId="342"/>
        </pc:sldMkLst>
        <pc:spChg chg="add mod">
          <ac:chgData name="#ONG ZHEN YING MELISSA#" userId="5a4eea74-9605-4bf1-937c-36c7c508158c" providerId="ADAL" clId="{3A17C344-846F-4318-A09D-86005FF60B46}" dt="2022-10-24T14:15:20.986" v="3117" actId="6559"/>
          <ac:spMkLst>
            <pc:docMk/>
            <pc:sldMk cId="2274194827" sldId="342"/>
            <ac:spMk id="3" creationId="{BC91F872-66F5-D0B0-2F3E-BA0CFBE6529D}"/>
          </ac:spMkLst>
        </pc:spChg>
        <pc:spChg chg="add mod">
          <ac:chgData name="#ONG ZHEN YING MELISSA#" userId="5a4eea74-9605-4bf1-937c-36c7c508158c" providerId="ADAL" clId="{3A17C344-846F-4318-A09D-86005FF60B46}" dt="2022-10-24T15:23:51.402" v="3805" actId="20577"/>
          <ac:spMkLst>
            <pc:docMk/>
            <pc:sldMk cId="2274194827" sldId="342"/>
            <ac:spMk id="5" creationId="{4E0B14C6-6CB2-B710-F246-8DE50D5B9A45}"/>
          </ac:spMkLst>
        </pc:spChg>
        <pc:spChg chg="del">
          <ac:chgData name="#ONG ZHEN YING MELISSA#" userId="5a4eea74-9605-4bf1-937c-36c7c508158c" providerId="ADAL" clId="{3A17C344-846F-4318-A09D-86005FF60B46}" dt="2022-10-24T14:13:23.135" v="3093" actId="478"/>
          <ac:spMkLst>
            <pc:docMk/>
            <pc:sldMk cId="2274194827" sldId="342"/>
            <ac:spMk id="992" creationId="{00000000-0000-0000-0000-000000000000}"/>
          </ac:spMkLst>
        </pc:spChg>
        <pc:spChg chg="del mod">
          <ac:chgData name="#ONG ZHEN YING MELISSA#" userId="5a4eea74-9605-4bf1-937c-36c7c508158c" providerId="ADAL" clId="{3A17C344-846F-4318-A09D-86005FF60B46}" dt="2022-10-24T14:13:29.894" v="3096" actId="478"/>
          <ac:spMkLst>
            <pc:docMk/>
            <pc:sldMk cId="2274194827" sldId="342"/>
            <ac:spMk id="993" creationId="{00000000-0000-0000-0000-000000000000}"/>
          </ac:spMkLst>
        </pc:spChg>
        <pc:spChg chg="del">
          <ac:chgData name="#ONG ZHEN YING MELISSA#" userId="5a4eea74-9605-4bf1-937c-36c7c508158c" providerId="ADAL" clId="{3A17C344-846F-4318-A09D-86005FF60B46}" dt="2022-10-24T14:12:57.283" v="3088" actId="478"/>
          <ac:spMkLst>
            <pc:docMk/>
            <pc:sldMk cId="2274194827" sldId="342"/>
            <ac:spMk id="994" creationId="{00000000-0000-0000-0000-000000000000}"/>
          </ac:spMkLst>
        </pc:spChg>
      </pc:sldChg>
      <pc:sldChg chg="addSp delSp modSp add mod">
        <pc:chgData name="#ONG ZHEN YING MELISSA#" userId="5a4eea74-9605-4bf1-937c-36c7c508158c" providerId="ADAL" clId="{3A17C344-846F-4318-A09D-86005FF60B46}" dt="2022-10-24T15:00:49.898" v="3480" actId="1036"/>
        <pc:sldMkLst>
          <pc:docMk/>
          <pc:sldMk cId="478762141" sldId="343"/>
        </pc:sldMkLst>
        <pc:spChg chg="add mod">
          <ac:chgData name="#ONG ZHEN YING MELISSA#" userId="5a4eea74-9605-4bf1-937c-36c7c508158c" providerId="ADAL" clId="{3A17C344-846F-4318-A09D-86005FF60B46}" dt="2022-10-24T14:16:32.786" v="3152" actId="20577"/>
          <ac:spMkLst>
            <pc:docMk/>
            <pc:sldMk cId="478762141" sldId="343"/>
            <ac:spMk id="3" creationId="{59E252E9-9E6C-0B72-F16B-9968748FD3A9}"/>
          </ac:spMkLst>
        </pc:spChg>
        <pc:spChg chg="add del mod">
          <ac:chgData name="#ONG ZHEN YING MELISSA#" userId="5a4eea74-9605-4bf1-937c-36c7c508158c" providerId="ADAL" clId="{3A17C344-846F-4318-A09D-86005FF60B46}" dt="2022-10-24T14:17:18.078" v="3162" actId="478"/>
          <ac:spMkLst>
            <pc:docMk/>
            <pc:sldMk cId="478762141" sldId="343"/>
            <ac:spMk id="5" creationId="{49C623B7-612B-AF16-9FDE-253C4682D658}"/>
          </ac:spMkLst>
        </pc:spChg>
        <pc:spChg chg="add del mod">
          <ac:chgData name="#ONG ZHEN YING MELISSA#" userId="5a4eea74-9605-4bf1-937c-36c7c508158c" providerId="ADAL" clId="{3A17C344-846F-4318-A09D-86005FF60B46}" dt="2022-10-24T14:16:53.008" v="3158" actId="478"/>
          <ac:spMkLst>
            <pc:docMk/>
            <pc:sldMk cId="478762141" sldId="343"/>
            <ac:spMk id="7" creationId="{C81B2101-C414-3398-8D0E-E76254FB65B5}"/>
          </ac:spMkLst>
        </pc:spChg>
        <pc:spChg chg="add del mod">
          <ac:chgData name="#ONG ZHEN YING MELISSA#" userId="5a4eea74-9605-4bf1-937c-36c7c508158c" providerId="ADAL" clId="{3A17C344-846F-4318-A09D-86005FF60B46}" dt="2022-10-24T14:17:24.569" v="3164" actId="478"/>
          <ac:spMkLst>
            <pc:docMk/>
            <pc:sldMk cId="478762141" sldId="343"/>
            <ac:spMk id="9" creationId="{8D7C74F2-2FB7-5E2B-386F-5FF3D55402D9}"/>
          </ac:spMkLst>
        </pc:spChg>
        <pc:spChg chg="add del mod">
          <ac:chgData name="#ONG ZHEN YING MELISSA#" userId="5a4eea74-9605-4bf1-937c-36c7c508158c" providerId="ADAL" clId="{3A17C344-846F-4318-A09D-86005FF60B46}" dt="2022-10-24T14:16:51.718" v="3157" actId="478"/>
          <ac:spMkLst>
            <pc:docMk/>
            <pc:sldMk cId="478762141" sldId="343"/>
            <ac:spMk id="11" creationId="{B9A63040-A08B-3EF3-AFB3-0C0EFD9E5EEF}"/>
          </ac:spMkLst>
        </pc:spChg>
        <pc:spChg chg="add mod">
          <ac:chgData name="#ONG ZHEN YING MELISSA#" userId="5a4eea74-9605-4bf1-937c-36c7c508158c" providerId="ADAL" clId="{3A17C344-846F-4318-A09D-86005FF60B46}" dt="2022-10-24T14:24:45.196" v="3192" actId="1076"/>
          <ac:spMkLst>
            <pc:docMk/>
            <pc:sldMk cId="478762141" sldId="343"/>
            <ac:spMk id="14" creationId="{8B84CC84-51A0-2979-F814-DB07C421156E}"/>
          </ac:spMkLst>
        </pc:spChg>
        <pc:spChg chg="add mod">
          <ac:chgData name="#ONG ZHEN YING MELISSA#" userId="5a4eea74-9605-4bf1-937c-36c7c508158c" providerId="ADAL" clId="{3A17C344-846F-4318-A09D-86005FF60B46}" dt="2022-10-24T15:00:46.137" v="3467" actId="1035"/>
          <ac:spMkLst>
            <pc:docMk/>
            <pc:sldMk cId="478762141" sldId="343"/>
            <ac:spMk id="15" creationId="{D7C457F2-35CA-4F42-B601-0968118CFE9D}"/>
          </ac:spMkLst>
        </pc:spChg>
        <pc:spChg chg="del">
          <ac:chgData name="#ONG ZHEN YING MELISSA#" userId="5a4eea74-9605-4bf1-937c-36c7c508158c" providerId="ADAL" clId="{3A17C344-846F-4318-A09D-86005FF60B46}" dt="2022-10-24T14:15:34.188" v="3120" actId="478"/>
          <ac:spMkLst>
            <pc:docMk/>
            <pc:sldMk cId="478762141" sldId="343"/>
            <ac:spMk id="955" creationId="{00000000-0000-0000-0000-000000000000}"/>
          </ac:spMkLst>
        </pc:spChg>
        <pc:spChg chg="del">
          <ac:chgData name="#ONG ZHEN YING MELISSA#" userId="5a4eea74-9605-4bf1-937c-36c7c508158c" providerId="ADAL" clId="{3A17C344-846F-4318-A09D-86005FF60B46}" dt="2022-10-24T14:15:37.387" v="3122" actId="478"/>
          <ac:spMkLst>
            <pc:docMk/>
            <pc:sldMk cId="478762141" sldId="343"/>
            <ac:spMk id="956" creationId="{00000000-0000-0000-0000-000000000000}"/>
          </ac:spMkLst>
        </pc:spChg>
        <pc:spChg chg="del">
          <ac:chgData name="#ONG ZHEN YING MELISSA#" userId="5a4eea74-9605-4bf1-937c-36c7c508158c" providerId="ADAL" clId="{3A17C344-846F-4318-A09D-86005FF60B46}" dt="2022-10-24T14:14:18.788" v="3109" actId="478"/>
          <ac:spMkLst>
            <pc:docMk/>
            <pc:sldMk cId="478762141" sldId="343"/>
            <ac:spMk id="957" creationId="{00000000-0000-0000-0000-000000000000}"/>
          </ac:spMkLst>
        </pc:spChg>
        <pc:spChg chg="del">
          <ac:chgData name="#ONG ZHEN YING MELISSA#" userId="5a4eea74-9605-4bf1-937c-36c7c508158c" providerId="ADAL" clId="{3A17C344-846F-4318-A09D-86005FF60B46}" dt="2022-10-24T14:15:32.784" v="3119" actId="478"/>
          <ac:spMkLst>
            <pc:docMk/>
            <pc:sldMk cId="478762141" sldId="343"/>
            <ac:spMk id="958" creationId="{00000000-0000-0000-0000-000000000000}"/>
          </ac:spMkLst>
        </pc:spChg>
        <pc:spChg chg="del">
          <ac:chgData name="#ONG ZHEN YING MELISSA#" userId="5a4eea74-9605-4bf1-937c-36c7c508158c" providerId="ADAL" clId="{3A17C344-846F-4318-A09D-86005FF60B46}" dt="2022-10-24T14:15:36.157" v="3121" actId="478"/>
          <ac:spMkLst>
            <pc:docMk/>
            <pc:sldMk cId="478762141" sldId="343"/>
            <ac:spMk id="959" creationId="{00000000-0000-0000-0000-000000000000}"/>
          </ac:spMkLst>
        </pc:spChg>
        <pc:picChg chg="add mod">
          <ac:chgData name="#ONG ZHEN YING MELISSA#" userId="5a4eea74-9605-4bf1-937c-36c7c508158c" providerId="ADAL" clId="{3A17C344-846F-4318-A09D-86005FF60B46}" dt="2022-10-24T15:00:49.898" v="3480" actId="1036"/>
          <ac:picMkLst>
            <pc:docMk/>
            <pc:sldMk cId="478762141" sldId="343"/>
            <ac:picMk id="12" creationId="{C41552E6-97B4-0D75-1FE6-C38A72C83822}"/>
          </ac:picMkLst>
        </pc:picChg>
        <pc:picChg chg="add mod">
          <ac:chgData name="#ONG ZHEN YING MELISSA#" userId="5a4eea74-9605-4bf1-937c-36c7c508158c" providerId="ADAL" clId="{3A17C344-846F-4318-A09D-86005FF60B46}" dt="2022-10-24T15:00:49.898" v="3480" actId="1036"/>
          <ac:picMkLst>
            <pc:docMk/>
            <pc:sldMk cId="478762141" sldId="343"/>
            <ac:picMk id="13" creationId="{4C1D5F8C-1804-BC0E-3350-A448CE969B5F}"/>
          </ac:picMkLst>
        </pc:picChg>
      </pc:sldChg>
      <pc:sldChg chg="addSp delSp modSp mod">
        <pc:chgData name="#ONG ZHEN YING MELISSA#" userId="5a4eea74-9605-4bf1-937c-36c7c508158c" providerId="ADAL" clId="{3A17C344-846F-4318-A09D-86005FF60B46}" dt="2022-10-24T15:16:11.212" v="3703" actId="1076"/>
        <pc:sldMkLst>
          <pc:docMk/>
          <pc:sldMk cId="901662896" sldId="344"/>
        </pc:sldMkLst>
        <pc:spChg chg="mod">
          <ac:chgData name="#ONG ZHEN YING MELISSA#" userId="5a4eea74-9605-4bf1-937c-36c7c508158c" providerId="ADAL" clId="{3A17C344-846F-4318-A09D-86005FF60B46}" dt="2022-10-24T15:09:50.255" v="3651" actId="123"/>
          <ac:spMkLst>
            <pc:docMk/>
            <pc:sldMk cId="901662896" sldId="344"/>
            <ac:spMk id="858" creationId="{00000000-0000-0000-0000-000000000000}"/>
          </ac:spMkLst>
        </pc:spChg>
        <pc:spChg chg="add del">
          <ac:chgData name="#ONG ZHEN YING MELISSA#" userId="5a4eea74-9605-4bf1-937c-36c7c508158c" providerId="ADAL" clId="{3A17C344-846F-4318-A09D-86005FF60B46}" dt="2022-10-24T15:16:06.087" v="3699" actId="478"/>
          <ac:spMkLst>
            <pc:docMk/>
            <pc:sldMk cId="901662896" sldId="344"/>
            <ac:spMk id="864" creationId="{00000000-0000-0000-0000-000000000000}"/>
          </ac:spMkLst>
        </pc:spChg>
        <pc:picChg chg="add del">
          <ac:chgData name="#ONG ZHEN YING MELISSA#" userId="5a4eea74-9605-4bf1-937c-36c7c508158c" providerId="ADAL" clId="{3A17C344-846F-4318-A09D-86005FF60B46}" dt="2022-10-24T15:16:02.247" v="3698" actId="478"/>
          <ac:picMkLst>
            <pc:docMk/>
            <pc:sldMk cId="901662896" sldId="344"/>
            <ac:picMk id="863" creationId="{00000000-0000-0000-0000-000000000000}"/>
          </ac:picMkLst>
        </pc:picChg>
        <pc:picChg chg="add del mod">
          <ac:chgData name="#ONG ZHEN YING MELISSA#" userId="5a4eea74-9605-4bf1-937c-36c7c508158c" providerId="ADAL" clId="{3A17C344-846F-4318-A09D-86005FF60B46}" dt="2022-10-24T15:15:55.158" v="3687"/>
          <ac:picMkLst>
            <pc:docMk/>
            <pc:sldMk cId="901662896" sldId="344"/>
            <ac:picMk id="1026" creationId="{CB5DC51B-47C4-5ACB-77F4-B26A9E29483E}"/>
          </ac:picMkLst>
        </pc:picChg>
        <pc:picChg chg="add del">
          <ac:chgData name="#ONG ZHEN YING MELISSA#" userId="5a4eea74-9605-4bf1-937c-36c7c508158c" providerId="ADAL" clId="{3A17C344-846F-4318-A09D-86005FF60B46}" dt="2022-10-24T15:16:02.247" v="3698" actId="478"/>
          <ac:picMkLst>
            <pc:docMk/>
            <pc:sldMk cId="901662896" sldId="344"/>
            <ac:picMk id="1028" creationId="{5AA0C195-FCFC-6295-F6AC-D25414599DA2}"/>
          </ac:picMkLst>
        </pc:picChg>
        <pc:picChg chg="add del mod">
          <ac:chgData name="#ONG ZHEN YING MELISSA#" userId="5a4eea74-9605-4bf1-937c-36c7c508158c" providerId="ADAL" clId="{3A17C344-846F-4318-A09D-86005FF60B46}" dt="2022-10-24T15:15:59.172" v="3695"/>
          <ac:picMkLst>
            <pc:docMk/>
            <pc:sldMk cId="901662896" sldId="344"/>
            <ac:picMk id="1030" creationId="{98B0AE56-9587-0A19-AFF0-7657FC349E94}"/>
          </ac:picMkLst>
        </pc:picChg>
        <pc:picChg chg="add del mod">
          <ac:chgData name="#ONG ZHEN YING MELISSA#" userId="5a4eea74-9605-4bf1-937c-36c7c508158c" providerId="ADAL" clId="{3A17C344-846F-4318-A09D-86005FF60B46}" dt="2022-10-24T15:15:58.999" v="3694"/>
          <ac:picMkLst>
            <pc:docMk/>
            <pc:sldMk cId="901662896" sldId="344"/>
            <ac:picMk id="1032" creationId="{C8159FC6-040E-A182-13CC-20CDB46113F2}"/>
          </ac:picMkLst>
        </pc:picChg>
        <pc:picChg chg="add del mod">
          <ac:chgData name="#ONG ZHEN YING MELISSA#" userId="5a4eea74-9605-4bf1-937c-36c7c508158c" providerId="ADAL" clId="{3A17C344-846F-4318-A09D-86005FF60B46}" dt="2022-10-24T15:15:58.810" v="3693"/>
          <ac:picMkLst>
            <pc:docMk/>
            <pc:sldMk cId="901662896" sldId="344"/>
            <ac:picMk id="1034" creationId="{949FEAAB-2094-4A9C-0610-FDA9131A795A}"/>
          </ac:picMkLst>
        </pc:picChg>
        <pc:picChg chg="add mod">
          <ac:chgData name="#ONG ZHEN YING MELISSA#" userId="5a4eea74-9605-4bf1-937c-36c7c508158c" providerId="ADAL" clId="{3A17C344-846F-4318-A09D-86005FF60B46}" dt="2022-10-24T15:16:11.212" v="3703" actId="1076"/>
          <ac:picMkLst>
            <pc:docMk/>
            <pc:sldMk cId="901662896" sldId="344"/>
            <ac:picMk id="1036" creationId="{6918E0CE-17F7-F49E-AA55-DC1387B2F09A}"/>
          </ac:picMkLst>
        </pc:picChg>
      </pc:sldChg>
      <pc:sldChg chg="modNotesTx">
        <pc:chgData name="#ONG ZHEN YING MELISSA#" userId="5a4eea74-9605-4bf1-937c-36c7c508158c" providerId="ADAL" clId="{3A17C344-846F-4318-A09D-86005FF60B46}" dt="2022-10-25T20:50:03.793" v="7835" actId="20577"/>
        <pc:sldMkLst>
          <pc:docMk/>
          <pc:sldMk cId="3887499585" sldId="347"/>
        </pc:sldMkLst>
      </pc:sldChg>
      <pc:sldChg chg="add del">
        <pc:chgData name="#ONG ZHEN YING MELISSA#" userId="5a4eea74-9605-4bf1-937c-36c7c508158c" providerId="ADAL" clId="{3A17C344-846F-4318-A09D-86005FF60B46}" dt="2022-10-24T14:25:40.213" v="3196"/>
        <pc:sldMkLst>
          <pc:docMk/>
          <pc:sldMk cId="53285437" sldId="348"/>
        </pc:sldMkLst>
      </pc:sldChg>
      <pc:sldChg chg="add del">
        <pc:chgData name="#ONG ZHEN YING MELISSA#" userId="5a4eea74-9605-4bf1-937c-36c7c508158c" providerId="ADAL" clId="{3A17C344-846F-4318-A09D-86005FF60B46}" dt="2022-10-24T14:25:44.177" v="3200"/>
        <pc:sldMkLst>
          <pc:docMk/>
          <pc:sldMk cId="2679524040" sldId="348"/>
        </pc:sldMkLst>
      </pc:sldChg>
      <pc:sldChg chg="add del">
        <pc:chgData name="#ONG ZHEN YING MELISSA#" userId="5a4eea74-9605-4bf1-937c-36c7c508158c" providerId="ADAL" clId="{3A17C344-846F-4318-A09D-86005FF60B46}" dt="2022-10-24T14:25:41.682" v="3198"/>
        <pc:sldMkLst>
          <pc:docMk/>
          <pc:sldMk cId="3573905514" sldId="348"/>
        </pc:sldMkLst>
      </pc:sldChg>
      <pc:sldChg chg="del">
        <pc:chgData name="#ONG ZHEN YING MELISSA#" userId="5a4eea74-9605-4bf1-937c-36c7c508158c" providerId="ADAL" clId="{3A17C344-846F-4318-A09D-86005FF60B46}" dt="2022-10-24T15:10:32.387" v="3658" actId="47"/>
        <pc:sldMkLst>
          <pc:docMk/>
          <pc:sldMk cId="3854471443" sldId="348"/>
        </pc:sldMkLst>
      </pc:sldChg>
      <pc:sldChg chg="addSp delSp modSp add mod ord modNotesTx">
        <pc:chgData name="#ONG ZHEN YING MELISSA#" userId="5a4eea74-9605-4bf1-937c-36c7c508158c" providerId="ADAL" clId="{3A17C344-846F-4318-A09D-86005FF60B46}" dt="2022-10-26T01:36:09.528" v="7853" actId="14100"/>
        <pc:sldMkLst>
          <pc:docMk/>
          <pc:sldMk cId="3242724454" sldId="349"/>
        </pc:sldMkLst>
        <pc:spChg chg="add mod">
          <ac:chgData name="#ONG ZHEN YING MELISSA#" userId="5a4eea74-9605-4bf1-937c-36c7c508158c" providerId="ADAL" clId="{3A17C344-846F-4318-A09D-86005FF60B46}" dt="2022-10-24T14:51:08.961" v="3371" actId="20577"/>
          <ac:spMkLst>
            <pc:docMk/>
            <pc:sldMk cId="3242724454" sldId="349"/>
            <ac:spMk id="3" creationId="{FCA4DD8A-DEC1-BDEB-AC04-8AAAAC08A5A9}"/>
          </ac:spMkLst>
        </pc:spChg>
        <pc:spChg chg="add del mod">
          <ac:chgData name="#ONG ZHEN YING MELISSA#" userId="5a4eea74-9605-4bf1-937c-36c7c508158c" providerId="ADAL" clId="{3A17C344-846F-4318-A09D-86005FF60B46}" dt="2022-10-24T14:43:56.295" v="3218" actId="478"/>
          <ac:spMkLst>
            <pc:docMk/>
            <pc:sldMk cId="3242724454" sldId="349"/>
            <ac:spMk id="5" creationId="{FF7262FB-A230-4EC8-01D6-BFC382CBA70E}"/>
          </ac:spMkLst>
        </pc:spChg>
        <pc:spChg chg="add del mod">
          <ac:chgData name="#ONG ZHEN YING MELISSA#" userId="5a4eea74-9605-4bf1-937c-36c7c508158c" providerId="ADAL" clId="{3A17C344-846F-4318-A09D-86005FF60B46}" dt="2022-10-24T14:43:58.326" v="3219" actId="478"/>
          <ac:spMkLst>
            <pc:docMk/>
            <pc:sldMk cId="3242724454" sldId="349"/>
            <ac:spMk id="7" creationId="{6426EE93-6498-FB3A-72E6-46FFC7E497BA}"/>
          </ac:spMkLst>
        </pc:spChg>
        <pc:spChg chg="add del mod">
          <ac:chgData name="#ONG ZHEN YING MELISSA#" userId="5a4eea74-9605-4bf1-937c-36c7c508158c" providerId="ADAL" clId="{3A17C344-846F-4318-A09D-86005FF60B46}" dt="2022-10-24T14:43:59.774" v="3220" actId="478"/>
          <ac:spMkLst>
            <pc:docMk/>
            <pc:sldMk cId="3242724454" sldId="349"/>
            <ac:spMk id="9" creationId="{8B40F8BA-C86C-899C-9F97-87C996BFC483}"/>
          </ac:spMkLst>
        </pc:spChg>
        <pc:spChg chg="add mod">
          <ac:chgData name="#ONG ZHEN YING MELISSA#" userId="5a4eea74-9605-4bf1-937c-36c7c508158c" providerId="ADAL" clId="{3A17C344-846F-4318-A09D-86005FF60B46}" dt="2022-10-26T01:36:09.528" v="7853" actId="14100"/>
          <ac:spMkLst>
            <pc:docMk/>
            <pc:sldMk cId="3242724454" sldId="349"/>
            <ac:spMk id="11" creationId="{4CE529E6-AC74-A38A-6692-1B4946CC34B9}"/>
          </ac:spMkLst>
        </pc:spChg>
        <pc:spChg chg="add mod">
          <ac:chgData name="#ONG ZHEN YING MELISSA#" userId="5a4eea74-9605-4bf1-937c-36c7c508158c" providerId="ADAL" clId="{3A17C344-846F-4318-A09D-86005FF60B46}" dt="2022-10-24T14:48:30.922" v="3317" actId="1037"/>
          <ac:spMkLst>
            <pc:docMk/>
            <pc:sldMk cId="3242724454" sldId="349"/>
            <ac:spMk id="13" creationId="{6C81C9D7-757F-C362-6417-C40D644E6D28}"/>
          </ac:spMkLst>
        </pc:spChg>
        <pc:spChg chg="add del mod">
          <ac:chgData name="#ONG ZHEN YING MELISSA#" userId="5a4eea74-9605-4bf1-937c-36c7c508158c" providerId="ADAL" clId="{3A17C344-846F-4318-A09D-86005FF60B46}" dt="2022-10-24T14:47:12.921" v="3257" actId="478"/>
          <ac:spMkLst>
            <pc:docMk/>
            <pc:sldMk cId="3242724454" sldId="349"/>
            <ac:spMk id="15" creationId="{2BF58DB0-788C-6BD7-7B1C-BA796562571A}"/>
          </ac:spMkLst>
        </pc:spChg>
        <pc:spChg chg="add mod">
          <ac:chgData name="#ONG ZHEN YING MELISSA#" userId="5a4eea74-9605-4bf1-937c-36c7c508158c" providerId="ADAL" clId="{3A17C344-846F-4318-A09D-86005FF60B46}" dt="2022-10-24T15:23:52.012" v="3807" actId="1035"/>
          <ac:spMkLst>
            <pc:docMk/>
            <pc:sldMk cId="3242724454" sldId="349"/>
            <ac:spMk id="18" creationId="{C36BCAC3-B769-0259-3752-A9A45D238E45}"/>
          </ac:spMkLst>
        </pc:spChg>
        <pc:spChg chg="add mod">
          <ac:chgData name="#ONG ZHEN YING MELISSA#" userId="5a4eea74-9605-4bf1-937c-36c7c508158c" providerId="ADAL" clId="{3A17C344-846F-4318-A09D-86005FF60B46}" dt="2022-10-24T15:23:52.044" v="3808" actId="1036"/>
          <ac:spMkLst>
            <pc:docMk/>
            <pc:sldMk cId="3242724454" sldId="349"/>
            <ac:spMk id="19" creationId="{E1741D29-D44D-EA01-5B26-5BA8CE00C424}"/>
          </ac:spMkLst>
        </pc:spChg>
        <pc:spChg chg="del">
          <ac:chgData name="#ONG ZHEN YING MELISSA#" userId="5a4eea74-9605-4bf1-937c-36c7c508158c" providerId="ADAL" clId="{3A17C344-846F-4318-A09D-86005FF60B46}" dt="2022-10-24T14:26:09.579" v="3204" actId="478"/>
          <ac:spMkLst>
            <pc:docMk/>
            <pc:sldMk cId="3242724454" sldId="349"/>
            <ac:spMk id="1080" creationId="{00000000-0000-0000-0000-000000000000}"/>
          </ac:spMkLst>
        </pc:spChg>
        <pc:spChg chg="del">
          <ac:chgData name="#ONG ZHEN YING MELISSA#" userId="5a4eea74-9605-4bf1-937c-36c7c508158c" providerId="ADAL" clId="{3A17C344-846F-4318-A09D-86005FF60B46}" dt="2022-10-24T14:26:24.868" v="3209" actId="478"/>
          <ac:spMkLst>
            <pc:docMk/>
            <pc:sldMk cId="3242724454" sldId="349"/>
            <ac:spMk id="1081" creationId="{00000000-0000-0000-0000-000000000000}"/>
          </ac:spMkLst>
        </pc:spChg>
        <pc:spChg chg="del">
          <ac:chgData name="#ONG ZHEN YING MELISSA#" userId="5a4eea74-9605-4bf1-937c-36c7c508158c" providerId="ADAL" clId="{3A17C344-846F-4318-A09D-86005FF60B46}" dt="2022-10-24T14:26:24.868" v="3209" actId="478"/>
          <ac:spMkLst>
            <pc:docMk/>
            <pc:sldMk cId="3242724454" sldId="349"/>
            <ac:spMk id="1082" creationId="{00000000-0000-0000-0000-000000000000}"/>
          </ac:spMkLst>
        </pc:spChg>
        <pc:spChg chg="del">
          <ac:chgData name="#ONG ZHEN YING MELISSA#" userId="5a4eea74-9605-4bf1-937c-36c7c508158c" providerId="ADAL" clId="{3A17C344-846F-4318-A09D-86005FF60B46}" dt="2022-10-24T14:26:24.868" v="3209" actId="478"/>
          <ac:spMkLst>
            <pc:docMk/>
            <pc:sldMk cId="3242724454" sldId="349"/>
            <ac:spMk id="1083" creationId="{00000000-0000-0000-0000-000000000000}"/>
          </ac:spMkLst>
        </pc:spChg>
        <pc:spChg chg="del">
          <ac:chgData name="#ONG ZHEN YING MELISSA#" userId="5a4eea74-9605-4bf1-937c-36c7c508158c" providerId="ADAL" clId="{3A17C344-846F-4318-A09D-86005FF60B46}" dt="2022-10-24T14:26:24.868" v="3209" actId="478"/>
          <ac:spMkLst>
            <pc:docMk/>
            <pc:sldMk cId="3242724454" sldId="349"/>
            <ac:spMk id="1084" creationId="{00000000-0000-0000-0000-000000000000}"/>
          </ac:spMkLst>
        </pc:spChg>
        <pc:spChg chg="del">
          <ac:chgData name="#ONG ZHEN YING MELISSA#" userId="5a4eea74-9605-4bf1-937c-36c7c508158c" providerId="ADAL" clId="{3A17C344-846F-4318-A09D-86005FF60B46}" dt="2022-10-24T14:26:24.868" v="3209" actId="478"/>
          <ac:spMkLst>
            <pc:docMk/>
            <pc:sldMk cId="3242724454" sldId="349"/>
            <ac:spMk id="1085" creationId="{00000000-0000-0000-0000-000000000000}"/>
          </ac:spMkLst>
        </pc:spChg>
        <pc:spChg chg="del">
          <ac:chgData name="#ONG ZHEN YING MELISSA#" userId="5a4eea74-9605-4bf1-937c-36c7c508158c" providerId="ADAL" clId="{3A17C344-846F-4318-A09D-86005FF60B46}" dt="2022-10-24T14:26:24.868" v="3209" actId="478"/>
          <ac:spMkLst>
            <pc:docMk/>
            <pc:sldMk cId="3242724454" sldId="349"/>
            <ac:spMk id="1086" creationId="{00000000-0000-0000-0000-000000000000}"/>
          </ac:spMkLst>
        </pc:spChg>
        <pc:picChg chg="add mod">
          <ac:chgData name="#ONG ZHEN YING MELISSA#" userId="5a4eea74-9605-4bf1-937c-36c7c508158c" providerId="ADAL" clId="{3A17C344-846F-4318-A09D-86005FF60B46}" dt="2022-10-24T14:48:24.918" v="3308" actId="1038"/>
          <ac:picMkLst>
            <pc:docMk/>
            <pc:sldMk cId="3242724454" sldId="349"/>
            <ac:picMk id="16" creationId="{63CD4E5A-80CD-E59A-BC69-04BEA4C67C4C}"/>
          </ac:picMkLst>
        </pc:picChg>
        <pc:picChg chg="add mod">
          <ac:chgData name="#ONG ZHEN YING MELISSA#" userId="5a4eea74-9605-4bf1-937c-36c7c508158c" providerId="ADAL" clId="{3A17C344-846F-4318-A09D-86005FF60B46}" dt="2022-10-24T14:48:24.918" v="3308" actId="1038"/>
          <ac:picMkLst>
            <pc:docMk/>
            <pc:sldMk cId="3242724454" sldId="349"/>
            <ac:picMk id="17" creationId="{1F42CBAA-58C6-1A34-8210-0EF968D48F6C}"/>
          </ac:picMkLst>
        </pc:picChg>
      </pc:sldChg>
      <pc:sldChg chg="modNotesTx">
        <pc:chgData name="#ONG ZHEN YING MELISSA#" userId="5a4eea74-9605-4bf1-937c-36c7c508158c" providerId="ADAL" clId="{3A17C344-846F-4318-A09D-86005FF60B46}" dt="2022-10-25T21:02:10.777" v="7848"/>
        <pc:sldMkLst>
          <pc:docMk/>
          <pc:sldMk cId="2532148294" sldId="350"/>
        </pc:sldMkLst>
      </pc:sldChg>
      <pc:sldChg chg="modSp mod">
        <pc:chgData name="#ONG ZHEN YING MELISSA#" userId="5a4eea74-9605-4bf1-937c-36c7c508158c" providerId="ADAL" clId="{3A17C344-846F-4318-A09D-86005FF60B46}" dt="2022-10-26T01:37:36.735" v="7864" actId="123"/>
        <pc:sldMkLst>
          <pc:docMk/>
          <pc:sldMk cId="4193457857" sldId="351"/>
        </pc:sldMkLst>
        <pc:spChg chg="mod">
          <ac:chgData name="#ONG ZHEN YING MELISSA#" userId="5a4eea74-9605-4bf1-937c-36c7c508158c" providerId="ADAL" clId="{3A17C344-846F-4318-A09D-86005FF60B46}" dt="2022-10-24T15:02:18.688" v="3509" actId="20577"/>
          <ac:spMkLst>
            <pc:docMk/>
            <pc:sldMk cId="4193457857" sldId="351"/>
            <ac:spMk id="3" creationId="{DF8F6CEF-4325-989C-11E5-5107F9D6F85A}"/>
          </ac:spMkLst>
        </pc:spChg>
        <pc:spChg chg="mod">
          <ac:chgData name="#ONG ZHEN YING MELISSA#" userId="5a4eea74-9605-4bf1-937c-36c7c508158c" providerId="ADAL" clId="{3A17C344-846F-4318-A09D-86005FF60B46}" dt="2022-10-24T15:27:02.898" v="3847" actId="1076"/>
          <ac:spMkLst>
            <pc:docMk/>
            <pc:sldMk cId="4193457857" sldId="351"/>
            <ac:spMk id="7" creationId="{98605763-436E-5598-2E97-EA4A13523629}"/>
          </ac:spMkLst>
        </pc:spChg>
        <pc:spChg chg="mod">
          <ac:chgData name="#ONG ZHEN YING MELISSA#" userId="5a4eea74-9605-4bf1-937c-36c7c508158c" providerId="ADAL" clId="{3A17C344-846F-4318-A09D-86005FF60B46}" dt="2022-10-26T01:37:36.735" v="7864" actId="123"/>
          <ac:spMkLst>
            <pc:docMk/>
            <pc:sldMk cId="4193457857" sldId="351"/>
            <ac:spMk id="468" creationId="{00000000-0000-0000-0000-000000000000}"/>
          </ac:spMkLst>
        </pc:spChg>
      </pc:sldChg>
      <pc:sldChg chg="addSp delSp modSp add mod modNotesTx">
        <pc:chgData name="#ONG ZHEN YING MELISSA#" userId="5a4eea74-9605-4bf1-937c-36c7c508158c" providerId="ADAL" clId="{3A17C344-846F-4318-A09D-86005FF60B46}" dt="2022-10-26T01:36:04.652" v="7852" actId="14100"/>
        <pc:sldMkLst>
          <pc:docMk/>
          <pc:sldMk cId="926751555" sldId="352"/>
        </pc:sldMkLst>
        <pc:spChg chg="mod">
          <ac:chgData name="#ONG ZHEN YING MELISSA#" userId="5a4eea74-9605-4bf1-937c-36c7c508158c" providerId="ADAL" clId="{3A17C344-846F-4318-A09D-86005FF60B46}" dt="2022-10-24T14:51:15.661" v="3374" actId="20577"/>
          <ac:spMkLst>
            <pc:docMk/>
            <pc:sldMk cId="926751555" sldId="352"/>
            <ac:spMk id="3" creationId="{FCA4DD8A-DEC1-BDEB-AC04-8AAAAC08A5A9}"/>
          </ac:spMkLst>
        </pc:spChg>
        <pc:spChg chg="add del mod">
          <ac:chgData name="#ONG ZHEN YING MELISSA#" userId="5a4eea74-9605-4bf1-937c-36c7c508158c" providerId="ADAL" clId="{3A17C344-846F-4318-A09D-86005FF60B46}" dt="2022-10-25T12:05:45.821" v="3869" actId="478"/>
          <ac:spMkLst>
            <pc:docMk/>
            <pc:sldMk cId="926751555" sldId="352"/>
            <ac:spMk id="5" creationId="{1E18F0CD-583B-F438-3D3F-0FCB3181A4F2}"/>
          </ac:spMkLst>
        </pc:spChg>
        <pc:spChg chg="mod">
          <ac:chgData name="#ONG ZHEN YING MELISSA#" userId="5a4eea74-9605-4bf1-937c-36c7c508158c" providerId="ADAL" clId="{3A17C344-846F-4318-A09D-86005FF60B46}" dt="2022-10-26T01:36:04.652" v="7852" actId="14100"/>
          <ac:spMkLst>
            <pc:docMk/>
            <pc:sldMk cId="926751555" sldId="352"/>
            <ac:spMk id="11" creationId="{4CE529E6-AC74-A38A-6692-1B4946CC34B9}"/>
          </ac:spMkLst>
        </pc:spChg>
        <pc:spChg chg="mod">
          <ac:chgData name="#ONG ZHEN YING MELISSA#" userId="5a4eea74-9605-4bf1-937c-36c7c508158c" providerId="ADAL" clId="{3A17C344-846F-4318-A09D-86005FF60B46}" dt="2022-10-25T12:05:52.582" v="3870" actId="1076"/>
          <ac:spMkLst>
            <pc:docMk/>
            <pc:sldMk cId="926751555" sldId="352"/>
            <ac:spMk id="13" creationId="{6C81C9D7-757F-C362-6417-C40D644E6D28}"/>
          </ac:spMkLst>
        </pc:spChg>
        <pc:spChg chg="mod">
          <ac:chgData name="#ONG ZHEN YING MELISSA#" userId="5a4eea74-9605-4bf1-937c-36c7c508158c" providerId="ADAL" clId="{3A17C344-846F-4318-A09D-86005FF60B46}" dt="2022-10-24T15:06:53.999" v="3602" actId="1035"/>
          <ac:spMkLst>
            <pc:docMk/>
            <pc:sldMk cId="926751555" sldId="352"/>
            <ac:spMk id="18" creationId="{C36BCAC3-B769-0259-3752-A9A45D238E45}"/>
          </ac:spMkLst>
        </pc:spChg>
        <pc:spChg chg="mod">
          <ac:chgData name="#ONG ZHEN YING MELISSA#" userId="5a4eea74-9605-4bf1-937c-36c7c508158c" providerId="ADAL" clId="{3A17C344-846F-4318-A09D-86005FF60B46}" dt="2022-10-24T15:06:56.740" v="3608" actId="1036"/>
          <ac:spMkLst>
            <pc:docMk/>
            <pc:sldMk cId="926751555" sldId="352"/>
            <ac:spMk id="19" creationId="{E1741D29-D44D-EA01-5B26-5BA8CE00C424}"/>
          </ac:spMkLst>
        </pc:spChg>
        <pc:picChg chg="add del mod">
          <ac:chgData name="#ONG ZHEN YING MELISSA#" userId="5a4eea74-9605-4bf1-937c-36c7c508158c" providerId="ADAL" clId="{3A17C344-846F-4318-A09D-86005FF60B46}" dt="2022-10-25T11:44:35.030" v="3849" actId="478"/>
          <ac:picMkLst>
            <pc:docMk/>
            <pc:sldMk cId="926751555" sldId="352"/>
            <ac:picMk id="2" creationId="{EC3BA642-8EAB-0C99-4451-D884D69411F8}"/>
          </ac:picMkLst>
        </pc:picChg>
        <pc:picChg chg="add del mod">
          <ac:chgData name="#ONG ZHEN YING MELISSA#" userId="5a4eea74-9605-4bf1-937c-36c7c508158c" providerId="ADAL" clId="{3A17C344-846F-4318-A09D-86005FF60B46}" dt="2022-10-25T11:44:35.738" v="3850" actId="478"/>
          <ac:picMkLst>
            <pc:docMk/>
            <pc:sldMk cId="926751555" sldId="352"/>
            <ac:picMk id="4" creationId="{B26B0BB4-5C7A-1D98-E433-EB2A98B6FBB0}"/>
          </ac:picMkLst>
        </pc:picChg>
        <pc:picChg chg="add mod">
          <ac:chgData name="#ONG ZHEN YING MELISSA#" userId="5a4eea74-9605-4bf1-937c-36c7c508158c" providerId="ADAL" clId="{3A17C344-846F-4318-A09D-86005FF60B46}" dt="2022-10-25T11:46:11.799" v="3858" actId="1076"/>
          <ac:picMkLst>
            <pc:docMk/>
            <pc:sldMk cId="926751555" sldId="352"/>
            <ac:picMk id="7" creationId="{4F644DCE-2DD5-3BD0-DA62-49D5AFB3CB69}"/>
          </ac:picMkLst>
        </pc:picChg>
        <pc:picChg chg="add mod">
          <ac:chgData name="#ONG ZHEN YING MELISSA#" userId="5a4eea74-9605-4bf1-937c-36c7c508158c" providerId="ADAL" clId="{3A17C344-846F-4318-A09D-86005FF60B46}" dt="2022-10-25T12:02:47.303" v="3868" actId="1076"/>
          <ac:picMkLst>
            <pc:docMk/>
            <pc:sldMk cId="926751555" sldId="352"/>
            <ac:picMk id="9" creationId="{A80DEDFA-93E8-0208-4A31-B6FC7CD0CBDF}"/>
          </ac:picMkLst>
        </pc:picChg>
        <pc:picChg chg="del">
          <ac:chgData name="#ONG ZHEN YING MELISSA#" userId="5a4eea74-9605-4bf1-937c-36c7c508158c" providerId="ADAL" clId="{3A17C344-846F-4318-A09D-86005FF60B46}" dt="2022-10-24T14:48:48.539" v="3322" actId="478"/>
          <ac:picMkLst>
            <pc:docMk/>
            <pc:sldMk cId="926751555" sldId="352"/>
            <ac:picMk id="16" creationId="{63CD4E5A-80CD-E59A-BC69-04BEA4C67C4C}"/>
          </ac:picMkLst>
        </pc:picChg>
        <pc:picChg chg="del">
          <ac:chgData name="#ONG ZHEN YING MELISSA#" userId="5a4eea74-9605-4bf1-937c-36c7c508158c" providerId="ADAL" clId="{3A17C344-846F-4318-A09D-86005FF60B46}" dt="2022-10-24T14:49:04.752" v="3328" actId="478"/>
          <ac:picMkLst>
            <pc:docMk/>
            <pc:sldMk cId="926751555" sldId="352"/>
            <ac:picMk id="17" creationId="{1F42CBAA-58C6-1A34-8210-0EF968D48F6C}"/>
          </ac:picMkLst>
        </pc:picChg>
      </pc:sldChg>
      <pc:sldChg chg="modSp mod">
        <pc:chgData name="#ONG ZHEN YING MELISSA#" userId="5a4eea74-9605-4bf1-937c-36c7c508158c" providerId="ADAL" clId="{3A17C344-846F-4318-A09D-86005FF60B46}" dt="2022-10-25T17:17:57.515" v="4335" actId="20577"/>
        <pc:sldMkLst>
          <pc:docMk/>
          <pc:sldMk cId="2465159784" sldId="353"/>
        </pc:sldMkLst>
        <pc:spChg chg="mod">
          <ac:chgData name="#ONG ZHEN YING MELISSA#" userId="5a4eea74-9605-4bf1-937c-36c7c508158c" providerId="ADAL" clId="{3A17C344-846F-4318-A09D-86005FF60B46}" dt="2022-10-25T17:17:57.515" v="4335" actId="20577"/>
          <ac:spMkLst>
            <pc:docMk/>
            <pc:sldMk cId="2465159784" sldId="353"/>
            <ac:spMk id="986" creationId="{5E5DEC83-6D42-896E-9D00-DB7275DE37FC}"/>
          </ac:spMkLst>
        </pc:spChg>
      </pc:sldChg>
      <pc:sldChg chg="modSp add del mod">
        <pc:chgData name="#ONG ZHEN YING MELISSA#" userId="5a4eea74-9605-4bf1-937c-36c7c508158c" providerId="ADAL" clId="{3A17C344-846F-4318-A09D-86005FF60B46}" dt="2022-10-24T15:23:52.084" v="3809" actId="47"/>
        <pc:sldMkLst>
          <pc:docMk/>
          <pc:sldMk cId="2502879824" sldId="354"/>
        </pc:sldMkLst>
        <pc:spChg chg="mod">
          <ac:chgData name="#ONG ZHEN YING MELISSA#" userId="5a4eea74-9605-4bf1-937c-36c7c508158c" providerId="ADAL" clId="{3A17C344-846F-4318-A09D-86005FF60B46}" dt="2022-10-24T14:54:33.225" v="3420" actId="6549"/>
          <ac:spMkLst>
            <pc:docMk/>
            <pc:sldMk cId="2502879824" sldId="354"/>
            <ac:spMk id="5" creationId="{1E18F0CD-583B-F438-3D3F-0FCB3181A4F2}"/>
          </ac:spMkLst>
        </pc:spChg>
        <pc:spChg chg="mod">
          <ac:chgData name="#ONG ZHEN YING MELISSA#" userId="5a4eea74-9605-4bf1-937c-36c7c508158c" providerId="ADAL" clId="{3A17C344-846F-4318-A09D-86005FF60B46}" dt="2022-10-24T15:06:46.529" v="3591" actId="1035"/>
          <ac:spMkLst>
            <pc:docMk/>
            <pc:sldMk cId="2502879824" sldId="354"/>
            <ac:spMk id="18" creationId="{C36BCAC3-B769-0259-3752-A9A45D238E45}"/>
          </ac:spMkLst>
        </pc:spChg>
        <pc:spChg chg="mod">
          <ac:chgData name="#ONG ZHEN YING MELISSA#" userId="5a4eea74-9605-4bf1-937c-36c7c508158c" providerId="ADAL" clId="{3A17C344-846F-4318-A09D-86005FF60B46}" dt="2022-10-24T15:06:49.072" v="3597" actId="1036"/>
          <ac:spMkLst>
            <pc:docMk/>
            <pc:sldMk cId="2502879824" sldId="354"/>
            <ac:spMk id="19" creationId="{E1741D29-D44D-EA01-5B26-5BA8CE00C424}"/>
          </ac:spMkLst>
        </pc:spChg>
      </pc:sldChg>
      <pc:sldChg chg="addSp delSp modSp add del mod modNotesTx">
        <pc:chgData name="#ONG ZHEN YING MELISSA#" userId="5a4eea74-9605-4bf1-937c-36c7c508158c" providerId="ADAL" clId="{3A17C344-846F-4318-A09D-86005FF60B46}" dt="2022-10-26T00:42:55.105" v="7849" actId="47"/>
        <pc:sldMkLst>
          <pc:docMk/>
          <pc:sldMk cId="802992493" sldId="355"/>
        </pc:sldMkLst>
        <pc:spChg chg="add del mod">
          <ac:chgData name="#ONG ZHEN YING MELISSA#" userId="5a4eea74-9605-4bf1-937c-36c7c508158c" providerId="ADAL" clId="{3A17C344-846F-4318-A09D-86005FF60B46}" dt="2022-10-24T14:52:07.038" v="3380" actId="478"/>
          <ac:spMkLst>
            <pc:docMk/>
            <pc:sldMk cId="802992493" sldId="355"/>
            <ac:spMk id="3" creationId="{C95D5FD8-0B17-F575-CFB1-2771700BF603}"/>
          </ac:spMkLst>
        </pc:spChg>
        <pc:spChg chg="add del mod">
          <ac:chgData name="#ONG ZHEN YING MELISSA#" userId="5a4eea74-9605-4bf1-937c-36c7c508158c" providerId="ADAL" clId="{3A17C344-846F-4318-A09D-86005FF60B46}" dt="2022-10-24T14:52:07.038" v="3380" actId="478"/>
          <ac:spMkLst>
            <pc:docMk/>
            <pc:sldMk cId="802992493" sldId="355"/>
            <ac:spMk id="5" creationId="{39F556C5-840E-3579-BCCC-8DB597D0884E}"/>
          </ac:spMkLst>
        </pc:spChg>
        <pc:spChg chg="add del mod">
          <ac:chgData name="#ONG ZHEN YING MELISSA#" userId="5a4eea74-9605-4bf1-937c-36c7c508158c" providerId="ADAL" clId="{3A17C344-846F-4318-A09D-86005FF60B46}" dt="2022-10-24T14:52:09.436" v="3381" actId="478"/>
          <ac:spMkLst>
            <pc:docMk/>
            <pc:sldMk cId="802992493" sldId="355"/>
            <ac:spMk id="7" creationId="{90E9C86A-C10B-671A-2AF1-F32E16D82974}"/>
          </ac:spMkLst>
        </pc:spChg>
        <pc:spChg chg="add del mod">
          <ac:chgData name="#ONG ZHEN YING MELISSA#" userId="5a4eea74-9605-4bf1-937c-36c7c508158c" providerId="ADAL" clId="{3A17C344-846F-4318-A09D-86005FF60B46}" dt="2022-10-24T14:52:17.059" v="3383"/>
          <ac:spMkLst>
            <pc:docMk/>
            <pc:sldMk cId="802992493" sldId="355"/>
            <ac:spMk id="8" creationId="{9867529E-6D23-B3CE-4210-A064EA4ECD81}"/>
          </ac:spMkLst>
        </pc:spChg>
        <pc:spChg chg="add del mod">
          <ac:chgData name="#ONG ZHEN YING MELISSA#" userId="5a4eea74-9605-4bf1-937c-36c7c508158c" providerId="ADAL" clId="{3A17C344-846F-4318-A09D-86005FF60B46}" dt="2022-10-24T14:52:25.991" v="3385" actId="478"/>
          <ac:spMkLst>
            <pc:docMk/>
            <pc:sldMk cId="802992493" sldId="355"/>
            <ac:spMk id="9" creationId="{19F3C919-0A45-106A-CA56-5A47BB8CAD51}"/>
          </ac:spMkLst>
        </pc:spChg>
        <pc:spChg chg="add del mod">
          <ac:chgData name="#ONG ZHEN YING MELISSA#" userId="5a4eea74-9605-4bf1-937c-36c7c508158c" providerId="ADAL" clId="{3A17C344-846F-4318-A09D-86005FF60B46}" dt="2022-10-24T14:52:27.995" v="3386" actId="478"/>
          <ac:spMkLst>
            <pc:docMk/>
            <pc:sldMk cId="802992493" sldId="355"/>
            <ac:spMk id="11" creationId="{301A6868-BA37-AB0D-990C-3C81D2A1EB61}"/>
          </ac:spMkLst>
        </pc:spChg>
        <pc:spChg chg="add mod">
          <ac:chgData name="#ONG ZHEN YING MELISSA#" userId="5a4eea74-9605-4bf1-937c-36c7c508158c" providerId="ADAL" clId="{3A17C344-846F-4318-A09D-86005FF60B46}" dt="2022-10-24T14:53:11.998" v="3398" actId="6559"/>
          <ac:spMkLst>
            <pc:docMk/>
            <pc:sldMk cId="802992493" sldId="355"/>
            <ac:spMk id="12" creationId="{A5634772-27EE-0700-076A-E3BB004D6DB9}"/>
          </ac:spMkLst>
        </pc:spChg>
        <pc:spChg chg="add mod">
          <ac:chgData name="#ONG ZHEN YING MELISSA#" userId="5a4eea74-9605-4bf1-937c-36c7c508158c" providerId="ADAL" clId="{3A17C344-846F-4318-A09D-86005FF60B46}" dt="2022-10-25T12:19:59.766" v="3881" actId="20577"/>
          <ac:spMkLst>
            <pc:docMk/>
            <pc:sldMk cId="802992493" sldId="355"/>
            <ac:spMk id="15" creationId="{DFC5CB1F-4C07-F74A-7328-BD7F34E3D779}"/>
          </ac:spMkLst>
        </pc:spChg>
        <pc:spChg chg="add mod">
          <ac:chgData name="#ONG ZHEN YING MELISSA#" userId="5a4eea74-9605-4bf1-937c-36c7c508158c" providerId="ADAL" clId="{3A17C344-846F-4318-A09D-86005FF60B46}" dt="2022-10-24T15:26:18.619" v="3838" actId="1035"/>
          <ac:spMkLst>
            <pc:docMk/>
            <pc:sldMk cId="802992493" sldId="355"/>
            <ac:spMk id="16" creationId="{B6F13545-1417-485C-8D40-32D470F42926}"/>
          </ac:spMkLst>
        </pc:spChg>
        <pc:spChg chg="add mod">
          <ac:chgData name="#ONG ZHEN YING MELISSA#" userId="5a4eea74-9605-4bf1-937c-36c7c508158c" providerId="ADAL" clId="{3A17C344-846F-4318-A09D-86005FF60B46}" dt="2022-10-24T15:26:18.619" v="3838" actId="1035"/>
          <ac:spMkLst>
            <pc:docMk/>
            <pc:sldMk cId="802992493" sldId="355"/>
            <ac:spMk id="17" creationId="{8368F631-0358-F3F8-A95A-405F87F71EE1}"/>
          </ac:spMkLst>
        </pc:spChg>
        <pc:spChg chg="add mod">
          <ac:chgData name="#ONG ZHEN YING MELISSA#" userId="5a4eea74-9605-4bf1-937c-36c7c508158c" providerId="ADAL" clId="{3A17C344-846F-4318-A09D-86005FF60B46}" dt="2022-10-24T15:26:05.063" v="3828" actId="1076"/>
          <ac:spMkLst>
            <pc:docMk/>
            <pc:sldMk cId="802992493" sldId="355"/>
            <ac:spMk id="18" creationId="{5374522A-1B9E-D45F-0972-6C3D9F3240B7}"/>
          </ac:spMkLst>
        </pc:spChg>
        <pc:spChg chg="del">
          <ac:chgData name="#ONG ZHEN YING MELISSA#" userId="5a4eea74-9605-4bf1-937c-36c7c508158c" providerId="ADAL" clId="{3A17C344-846F-4318-A09D-86005FF60B46}" dt="2022-10-24T14:52:07.038" v="3380" actId="478"/>
          <ac:spMkLst>
            <pc:docMk/>
            <pc:sldMk cId="802992493" sldId="355"/>
            <ac:spMk id="427" creationId="{00000000-0000-0000-0000-000000000000}"/>
          </ac:spMkLst>
        </pc:spChg>
        <pc:spChg chg="del">
          <ac:chgData name="#ONG ZHEN YING MELISSA#" userId="5a4eea74-9605-4bf1-937c-36c7c508158c" providerId="ADAL" clId="{3A17C344-846F-4318-A09D-86005FF60B46}" dt="2022-10-24T14:52:04.678" v="3379" actId="478"/>
          <ac:spMkLst>
            <pc:docMk/>
            <pc:sldMk cId="802992493" sldId="355"/>
            <ac:spMk id="428" creationId="{00000000-0000-0000-0000-000000000000}"/>
          </ac:spMkLst>
        </pc:spChg>
        <pc:spChg chg="del">
          <ac:chgData name="#ONG ZHEN YING MELISSA#" userId="5a4eea74-9605-4bf1-937c-36c7c508158c" providerId="ADAL" clId="{3A17C344-846F-4318-A09D-86005FF60B46}" dt="2022-10-24T14:52:04.678" v="3379" actId="478"/>
          <ac:spMkLst>
            <pc:docMk/>
            <pc:sldMk cId="802992493" sldId="355"/>
            <ac:spMk id="429" creationId="{00000000-0000-0000-0000-000000000000}"/>
          </ac:spMkLst>
        </pc:spChg>
        <pc:picChg chg="add mod">
          <ac:chgData name="#ONG ZHEN YING MELISSA#" userId="5a4eea74-9605-4bf1-937c-36c7c508158c" providerId="ADAL" clId="{3A17C344-846F-4318-A09D-86005FF60B46}" dt="2022-10-24T15:26:16.135" v="3835" actId="1035"/>
          <ac:picMkLst>
            <pc:docMk/>
            <pc:sldMk cId="802992493" sldId="355"/>
            <ac:picMk id="13" creationId="{C57821AD-7644-8C64-996C-8373EA13A76E}"/>
          </ac:picMkLst>
        </pc:picChg>
        <pc:picChg chg="add mod">
          <ac:chgData name="#ONG ZHEN YING MELISSA#" userId="5a4eea74-9605-4bf1-937c-36c7c508158c" providerId="ADAL" clId="{3A17C344-846F-4318-A09D-86005FF60B46}" dt="2022-10-24T15:26:16.135" v="3835" actId="1035"/>
          <ac:picMkLst>
            <pc:docMk/>
            <pc:sldMk cId="802992493" sldId="355"/>
            <ac:picMk id="14" creationId="{4E94E283-443F-22BA-F29A-EDDB27F7FB3E}"/>
          </ac:picMkLst>
        </pc:picChg>
      </pc:sldChg>
      <pc:sldChg chg="addSp delSp modSp add mod">
        <pc:chgData name="#ONG ZHEN YING MELISSA#" userId="5a4eea74-9605-4bf1-937c-36c7c508158c" providerId="ADAL" clId="{3A17C344-846F-4318-A09D-86005FF60B46}" dt="2022-10-24T15:12:21.402" v="3674" actId="1076"/>
        <pc:sldMkLst>
          <pc:docMk/>
          <pc:sldMk cId="78759549" sldId="356"/>
        </pc:sldMkLst>
        <pc:spChg chg="add del mod">
          <ac:chgData name="#ONG ZHEN YING MELISSA#" userId="5a4eea74-9605-4bf1-937c-36c7c508158c" providerId="ADAL" clId="{3A17C344-846F-4318-A09D-86005FF60B46}" dt="2022-10-24T15:12:12.232" v="3670" actId="478"/>
          <ac:spMkLst>
            <pc:docMk/>
            <pc:sldMk cId="78759549" sldId="356"/>
            <ac:spMk id="3" creationId="{1E98BA0D-C476-5AF0-9686-320CC42F37AC}"/>
          </ac:spMkLst>
        </pc:spChg>
        <pc:spChg chg="add mod">
          <ac:chgData name="#ONG ZHEN YING MELISSA#" userId="5a4eea74-9605-4bf1-937c-36c7c508158c" providerId="ADAL" clId="{3A17C344-846F-4318-A09D-86005FF60B46}" dt="2022-10-24T15:12:21.402" v="3674" actId="1076"/>
          <ac:spMkLst>
            <pc:docMk/>
            <pc:sldMk cId="78759549" sldId="356"/>
            <ac:spMk id="5" creationId="{6D19B79F-3B79-2A00-3062-E9DF314AF3B2}"/>
          </ac:spMkLst>
        </pc:spChg>
        <pc:spChg chg="add del mod">
          <ac:chgData name="#ONG ZHEN YING MELISSA#" userId="5a4eea74-9605-4bf1-937c-36c7c508158c" providerId="ADAL" clId="{3A17C344-846F-4318-A09D-86005FF60B46}" dt="2022-10-24T15:01:48.665" v="3503" actId="478"/>
          <ac:spMkLst>
            <pc:docMk/>
            <pc:sldMk cId="78759549" sldId="356"/>
            <ac:spMk id="7" creationId="{17112258-BB48-D6F7-B29E-8799F60AA5DE}"/>
          </ac:spMkLst>
        </pc:spChg>
        <pc:spChg chg="add del mod">
          <ac:chgData name="#ONG ZHEN YING MELISSA#" userId="5a4eea74-9605-4bf1-937c-36c7c508158c" providerId="ADAL" clId="{3A17C344-846F-4318-A09D-86005FF60B46}" dt="2022-10-24T15:12:14.158" v="3671" actId="478"/>
          <ac:spMkLst>
            <pc:docMk/>
            <pc:sldMk cId="78759549" sldId="356"/>
            <ac:spMk id="9" creationId="{95F78133-FC1E-550C-8930-4F698E2E707D}"/>
          </ac:spMkLst>
        </pc:spChg>
        <pc:spChg chg="del">
          <ac:chgData name="#ONG ZHEN YING MELISSA#" userId="5a4eea74-9605-4bf1-937c-36c7c508158c" providerId="ADAL" clId="{3A17C344-846F-4318-A09D-86005FF60B46}" dt="2022-10-24T15:01:26.644" v="3488" actId="478"/>
          <ac:spMkLst>
            <pc:docMk/>
            <pc:sldMk cId="78759549" sldId="356"/>
            <ac:spMk id="427" creationId="{00000000-0000-0000-0000-000000000000}"/>
          </ac:spMkLst>
        </pc:spChg>
        <pc:spChg chg="del">
          <ac:chgData name="#ONG ZHEN YING MELISSA#" userId="5a4eea74-9605-4bf1-937c-36c7c508158c" providerId="ADAL" clId="{3A17C344-846F-4318-A09D-86005FF60B46}" dt="2022-10-24T15:01:24.917" v="3487" actId="478"/>
          <ac:spMkLst>
            <pc:docMk/>
            <pc:sldMk cId="78759549" sldId="356"/>
            <ac:spMk id="428" creationId="{00000000-0000-0000-0000-000000000000}"/>
          </ac:spMkLst>
        </pc:spChg>
        <pc:spChg chg="del">
          <ac:chgData name="#ONG ZHEN YING MELISSA#" userId="5a4eea74-9605-4bf1-937c-36c7c508158c" providerId="ADAL" clId="{3A17C344-846F-4318-A09D-86005FF60B46}" dt="2022-10-24T15:01:28.026" v="3489" actId="478"/>
          <ac:spMkLst>
            <pc:docMk/>
            <pc:sldMk cId="78759549" sldId="356"/>
            <ac:spMk id="429" creationId="{00000000-0000-0000-0000-000000000000}"/>
          </ac:spMkLst>
        </pc:spChg>
      </pc:sldChg>
      <pc:sldChg chg="add del">
        <pc:chgData name="#ONG ZHEN YING MELISSA#" userId="5a4eea74-9605-4bf1-937c-36c7c508158c" providerId="ADAL" clId="{3A17C344-846F-4318-A09D-86005FF60B46}" dt="2022-10-24T14:59:14.921" v="3462" actId="47"/>
        <pc:sldMkLst>
          <pc:docMk/>
          <pc:sldMk cId="974694202" sldId="356"/>
        </pc:sldMkLst>
      </pc:sldChg>
      <pc:sldChg chg="modSp add del mod">
        <pc:chgData name="#ONG ZHEN YING MELISSA#" userId="5a4eea74-9605-4bf1-937c-36c7c508158c" providerId="ADAL" clId="{3A17C344-846F-4318-A09D-86005FF60B46}" dt="2022-10-24T15:01:20.608" v="3485"/>
        <pc:sldMkLst>
          <pc:docMk/>
          <pc:sldMk cId="1406882342" sldId="356"/>
        </pc:sldMkLst>
        <pc:spChg chg="mod">
          <ac:chgData name="#ONG ZHEN YING MELISSA#" userId="5a4eea74-9605-4bf1-937c-36c7c508158c" providerId="ADAL" clId="{3A17C344-846F-4318-A09D-86005FF60B46}" dt="2022-10-24T15:01:20.074" v="3484" actId="20577"/>
          <ac:spMkLst>
            <pc:docMk/>
            <pc:sldMk cId="1406882342" sldId="356"/>
            <ac:spMk id="428" creationId="{00000000-0000-0000-0000-000000000000}"/>
          </ac:spMkLst>
        </pc:spChg>
      </pc:sldChg>
      <pc:sldChg chg="new del">
        <pc:chgData name="#ONG ZHEN YING MELISSA#" userId="5a4eea74-9605-4bf1-937c-36c7c508158c" providerId="ADAL" clId="{3A17C344-846F-4318-A09D-86005FF60B46}" dt="2022-10-24T15:02:30.157" v="3512" actId="47"/>
        <pc:sldMkLst>
          <pc:docMk/>
          <pc:sldMk cId="1033454371" sldId="357"/>
        </pc:sldMkLst>
      </pc:sldChg>
      <pc:sldChg chg="addSp delSp modSp add del mod">
        <pc:chgData name="#ONG ZHEN YING MELISSA#" userId="5a4eea74-9605-4bf1-937c-36c7c508158c" providerId="ADAL" clId="{3A17C344-846F-4318-A09D-86005FF60B46}" dt="2022-10-24T15:18:26.651" v="3722" actId="47"/>
        <pc:sldMkLst>
          <pc:docMk/>
          <pc:sldMk cId="3388400179" sldId="358"/>
        </pc:sldMkLst>
        <pc:spChg chg="mod">
          <ac:chgData name="#ONG ZHEN YING MELISSA#" userId="5a4eea74-9605-4bf1-937c-36c7c508158c" providerId="ADAL" clId="{3A17C344-846F-4318-A09D-86005FF60B46}" dt="2022-10-24T15:02:37.405" v="3532" actId="20577"/>
          <ac:spMkLst>
            <pc:docMk/>
            <pc:sldMk cId="3388400179" sldId="358"/>
            <ac:spMk id="3" creationId="{DF8F6CEF-4325-989C-11E5-5107F9D6F85A}"/>
          </ac:spMkLst>
        </pc:spChg>
        <pc:spChg chg="add del mod">
          <ac:chgData name="#ONG ZHEN YING MELISSA#" userId="5a4eea74-9605-4bf1-937c-36c7c508158c" providerId="ADAL" clId="{3A17C344-846F-4318-A09D-86005FF60B46}" dt="2022-10-24T15:02:45.463" v="3534" actId="478"/>
          <ac:spMkLst>
            <pc:docMk/>
            <pc:sldMk cId="3388400179" sldId="358"/>
            <ac:spMk id="4" creationId="{8588C13E-F8B9-91D7-0A7A-FEF02CA4D246}"/>
          </ac:spMkLst>
        </pc:spChg>
        <pc:spChg chg="del">
          <ac:chgData name="#ONG ZHEN YING MELISSA#" userId="5a4eea74-9605-4bf1-937c-36c7c508158c" providerId="ADAL" clId="{3A17C344-846F-4318-A09D-86005FF60B46}" dt="2022-10-24T15:02:46.731" v="3535" actId="478"/>
          <ac:spMkLst>
            <pc:docMk/>
            <pc:sldMk cId="3388400179" sldId="358"/>
            <ac:spMk id="7" creationId="{98605763-436E-5598-2E97-EA4A13523629}"/>
          </ac:spMkLst>
        </pc:spChg>
        <pc:spChg chg="add mod">
          <ac:chgData name="#ONG ZHEN YING MELISSA#" userId="5a4eea74-9605-4bf1-937c-36c7c508158c" providerId="ADAL" clId="{3A17C344-846F-4318-A09D-86005FF60B46}" dt="2022-10-24T15:07:34.212" v="3624" actId="1038"/>
          <ac:spMkLst>
            <pc:docMk/>
            <pc:sldMk cId="3388400179" sldId="358"/>
            <ac:spMk id="10" creationId="{1CEC63D9-F316-E5A6-559A-779F9B7DC0B2}"/>
          </ac:spMkLst>
        </pc:spChg>
        <pc:spChg chg="add mod">
          <ac:chgData name="#ONG ZHEN YING MELISSA#" userId="5a4eea74-9605-4bf1-937c-36c7c508158c" providerId="ADAL" clId="{3A17C344-846F-4318-A09D-86005FF60B46}" dt="2022-10-24T15:07:59.345" v="3627" actId="1076"/>
          <ac:spMkLst>
            <pc:docMk/>
            <pc:sldMk cId="3388400179" sldId="358"/>
            <ac:spMk id="11" creationId="{4F328CF3-B837-717D-F1FB-BEFE1F18D79E}"/>
          </ac:spMkLst>
        </pc:spChg>
        <pc:spChg chg="add mod">
          <ac:chgData name="#ONG ZHEN YING MELISSA#" userId="5a4eea74-9605-4bf1-937c-36c7c508158c" providerId="ADAL" clId="{3A17C344-846F-4318-A09D-86005FF60B46}" dt="2022-10-24T15:09:04.426" v="3645" actId="1035"/>
          <ac:spMkLst>
            <pc:docMk/>
            <pc:sldMk cId="3388400179" sldId="358"/>
            <ac:spMk id="12" creationId="{42B3896F-F119-B9C9-E65B-6211FE113AB8}"/>
          </ac:spMkLst>
        </pc:spChg>
        <pc:spChg chg="add mod">
          <ac:chgData name="#ONG ZHEN YING MELISSA#" userId="5a4eea74-9605-4bf1-937c-36c7c508158c" providerId="ADAL" clId="{3A17C344-846F-4318-A09D-86005FF60B46}" dt="2022-10-24T15:08:55.136" v="3643" actId="1036"/>
          <ac:spMkLst>
            <pc:docMk/>
            <pc:sldMk cId="3388400179" sldId="358"/>
            <ac:spMk id="14" creationId="{779091F1-DAA9-CC79-E146-E8D6F4BB6B3E}"/>
          </ac:spMkLst>
        </pc:spChg>
        <pc:spChg chg="del">
          <ac:chgData name="#ONG ZHEN YING MELISSA#" userId="5a4eea74-9605-4bf1-937c-36c7c508158c" providerId="ADAL" clId="{3A17C344-846F-4318-A09D-86005FF60B46}" dt="2022-10-24T15:02:42.509" v="3533" actId="478"/>
          <ac:spMkLst>
            <pc:docMk/>
            <pc:sldMk cId="3388400179" sldId="358"/>
            <ac:spMk id="468" creationId="{00000000-0000-0000-0000-000000000000}"/>
          </ac:spMkLst>
        </pc:spChg>
        <pc:picChg chg="add mod">
          <ac:chgData name="#ONG ZHEN YING MELISSA#" userId="5a4eea74-9605-4bf1-937c-36c7c508158c" providerId="ADAL" clId="{3A17C344-846F-4318-A09D-86005FF60B46}" dt="2022-10-24T15:07:34.212" v="3624" actId="1038"/>
          <ac:picMkLst>
            <pc:docMk/>
            <pc:sldMk cId="3388400179" sldId="358"/>
            <ac:picMk id="5" creationId="{DA8C6724-4E71-D417-37AC-33B2D6DD7EAF}"/>
          </ac:picMkLst>
        </pc:picChg>
        <pc:picChg chg="add mod">
          <ac:chgData name="#ONG ZHEN YING MELISSA#" userId="5a4eea74-9605-4bf1-937c-36c7c508158c" providerId="ADAL" clId="{3A17C344-846F-4318-A09D-86005FF60B46}" dt="2022-10-24T15:07:31.259" v="3620" actId="1037"/>
          <ac:picMkLst>
            <pc:docMk/>
            <pc:sldMk cId="3388400179" sldId="358"/>
            <ac:picMk id="6" creationId="{78633576-E9B4-6C92-036F-DAB1841C930F}"/>
          </ac:picMkLst>
        </pc:picChg>
        <pc:picChg chg="add mod">
          <ac:chgData name="#ONG ZHEN YING MELISSA#" userId="5a4eea74-9605-4bf1-937c-36c7c508158c" providerId="ADAL" clId="{3A17C344-846F-4318-A09D-86005FF60B46}" dt="2022-10-24T15:08:36.336" v="3635" actId="1076"/>
          <ac:picMkLst>
            <pc:docMk/>
            <pc:sldMk cId="3388400179" sldId="358"/>
            <ac:picMk id="8" creationId="{98DB3084-A490-13AC-7C94-72976BD42748}"/>
          </ac:picMkLst>
        </pc:picChg>
        <pc:picChg chg="add mod">
          <ac:chgData name="#ONG ZHEN YING MELISSA#" userId="5a4eea74-9605-4bf1-937c-36c7c508158c" providerId="ADAL" clId="{3A17C344-846F-4318-A09D-86005FF60B46}" dt="2022-10-24T15:07:47.859" v="3625" actId="1076"/>
          <ac:picMkLst>
            <pc:docMk/>
            <pc:sldMk cId="3388400179" sldId="358"/>
            <ac:picMk id="9" creationId="{904B3BAF-AB1B-7E06-10F3-F10B13D3407B}"/>
          </ac:picMkLst>
        </pc:picChg>
        <pc:picChg chg="add del mod">
          <ac:chgData name="#ONG ZHEN YING MELISSA#" userId="5a4eea74-9605-4bf1-937c-36c7c508158c" providerId="ADAL" clId="{3A17C344-846F-4318-A09D-86005FF60B46}" dt="2022-10-24T15:08:23.905" v="3632" actId="478"/>
          <ac:picMkLst>
            <pc:docMk/>
            <pc:sldMk cId="3388400179" sldId="358"/>
            <ac:picMk id="13" creationId="{F617959D-E724-3B30-5FC9-D9158A42553A}"/>
          </ac:picMkLst>
        </pc:picChg>
      </pc:sldChg>
      <pc:sldChg chg="modSp add mod">
        <pc:chgData name="#ONG ZHEN YING MELISSA#" userId="5a4eea74-9605-4bf1-937c-36c7c508158c" providerId="ADAL" clId="{3A17C344-846F-4318-A09D-86005FF60B46}" dt="2022-10-24T15:14:50.647" v="3677" actId="403"/>
        <pc:sldMkLst>
          <pc:docMk/>
          <pc:sldMk cId="0" sldId="359"/>
        </pc:sldMkLst>
        <pc:spChg chg="mod">
          <ac:chgData name="#ONG ZHEN YING MELISSA#" userId="5a4eea74-9605-4bf1-937c-36c7c508158c" providerId="ADAL" clId="{3A17C344-846F-4318-A09D-86005FF60B46}" dt="2022-10-24T15:14:50.647" v="3677" actId="403"/>
          <ac:spMkLst>
            <pc:docMk/>
            <pc:sldMk cId="0" sldId="359"/>
            <ac:spMk id="1092" creationId="{00000000-0000-0000-0000-000000000000}"/>
          </ac:spMkLst>
        </pc:spChg>
      </pc:sldChg>
      <pc:sldChg chg="modNotesTx">
        <pc:chgData name="#ONG ZHEN YING MELISSA#" userId="5a4eea74-9605-4bf1-937c-36c7c508158c" providerId="ADAL" clId="{3A17C344-846F-4318-A09D-86005FF60B46}" dt="2022-10-25T19:25:55.111" v="5949" actId="20577"/>
        <pc:sldMkLst>
          <pc:docMk/>
          <pc:sldMk cId="4181751804" sldId="362"/>
        </pc:sldMkLst>
      </pc:sldChg>
      <pc:sldChg chg="modNotesTx">
        <pc:chgData name="#ONG ZHEN YING MELISSA#" userId="5a4eea74-9605-4bf1-937c-36c7c508158c" providerId="ADAL" clId="{3A17C344-846F-4318-A09D-86005FF60B46}" dt="2022-10-25T19:27:14.824" v="6169" actId="6549"/>
        <pc:sldMkLst>
          <pc:docMk/>
          <pc:sldMk cId="345634879" sldId="363"/>
        </pc:sldMkLst>
      </pc:sldChg>
      <pc:sldChg chg="addSp delSp modSp add mod modNotesTx">
        <pc:chgData name="#ONG ZHEN YING MELISSA#" userId="5a4eea74-9605-4bf1-937c-36c7c508158c" providerId="ADAL" clId="{3A17C344-846F-4318-A09D-86005FF60B46}" dt="2022-10-26T01:37:04.690" v="7863" actId="20577"/>
        <pc:sldMkLst>
          <pc:docMk/>
          <pc:sldMk cId="2539203594" sldId="366"/>
        </pc:sldMkLst>
        <pc:spChg chg="mod">
          <ac:chgData name="#ONG ZHEN YING MELISSA#" userId="5a4eea74-9605-4bf1-937c-36c7c508158c" providerId="ADAL" clId="{3A17C344-846F-4318-A09D-86005FF60B46}" dt="2022-10-26T01:37:04.690" v="7863" actId="20577"/>
          <ac:spMkLst>
            <pc:docMk/>
            <pc:sldMk cId="2539203594" sldId="366"/>
            <ac:spMk id="15" creationId="{DFC5CB1F-4C07-F74A-7328-BD7F34E3D779}"/>
          </ac:spMkLst>
        </pc:spChg>
        <pc:spChg chg="mod">
          <ac:chgData name="#ONG ZHEN YING MELISSA#" userId="5a4eea74-9605-4bf1-937c-36c7c508158c" providerId="ADAL" clId="{3A17C344-846F-4318-A09D-86005FF60B46}" dt="2022-10-25T18:36:38.937" v="4442" actId="1076"/>
          <ac:spMkLst>
            <pc:docMk/>
            <pc:sldMk cId="2539203594" sldId="366"/>
            <ac:spMk id="16" creationId="{B6F13545-1417-485C-8D40-32D470F42926}"/>
          </ac:spMkLst>
        </pc:spChg>
        <pc:spChg chg="mod">
          <ac:chgData name="#ONG ZHEN YING MELISSA#" userId="5a4eea74-9605-4bf1-937c-36c7c508158c" providerId="ADAL" clId="{3A17C344-846F-4318-A09D-86005FF60B46}" dt="2022-10-25T18:36:35.787" v="4441" actId="1076"/>
          <ac:spMkLst>
            <pc:docMk/>
            <pc:sldMk cId="2539203594" sldId="366"/>
            <ac:spMk id="17" creationId="{8368F631-0358-F3F8-A95A-405F87F71EE1}"/>
          </ac:spMkLst>
        </pc:spChg>
        <pc:picChg chg="add mod">
          <ac:chgData name="#ONG ZHEN YING MELISSA#" userId="5a4eea74-9605-4bf1-937c-36c7c508158c" providerId="ADAL" clId="{3A17C344-846F-4318-A09D-86005FF60B46}" dt="2022-10-25T18:36:32.034" v="4440" actId="1076"/>
          <ac:picMkLst>
            <pc:docMk/>
            <pc:sldMk cId="2539203594" sldId="366"/>
            <ac:picMk id="3" creationId="{1513A188-722D-FCC8-3B3C-AF87053430F6}"/>
          </ac:picMkLst>
        </pc:picChg>
        <pc:picChg chg="add mod">
          <ac:chgData name="#ONG ZHEN YING MELISSA#" userId="5a4eea74-9605-4bf1-937c-36c7c508158c" providerId="ADAL" clId="{3A17C344-846F-4318-A09D-86005FF60B46}" dt="2022-10-25T18:36:30.442" v="4439" actId="1076"/>
          <ac:picMkLst>
            <pc:docMk/>
            <pc:sldMk cId="2539203594" sldId="366"/>
            <ac:picMk id="5" creationId="{5986E3EB-68D6-9C34-AACE-B5C9D8F1D411}"/>
          </ac:picMkLst>
        </pc:picChg>
        <pc:picChg chg="del">
          <ac:chgData name="#ONG ZHEN YING MELISSA#" userId="5a4eea74-9605-4bf1-937c-36c7c508158c" providerId="ADAL" clId="{3A17C344-846F-4318-A09D-86005FF60B46}" dt="2022-10-25T17:36:55.266" v="4337" actId="478"/>
          <ac:picMkLst>
            <pc:docMk/>
            <pc:sldMk cId="2539203594" sldId="366"/>
            <ac:picMk id="13" creationId="{C57821AD-7644-8C64-996C-8373EA13A76E}"/>
          </ac:picMkLst>
        </pc:picChg>
        <pc:picChg chg="del">
          <ac:chgData name="#ONG ZHEN YING MELISSA#" userId="5a4eea74-9605-4bf1-937c-36c7c508158c" providerId="ADAL" clId="{3A17C344-846F-4318-A09D-86005FF60B46}" dt="2022-10-25T17:36:55.859" v="4338" actId="478"/>
          <ac:picMkLst>
            <pc:docMk/>
            <pc:sldMk cId="2539203594" sldId="366"/>
            <ac:picMk id="14" creationId="{4E94E283-443F-22BA-F29A-EDDB27F7FB3E}"/>
          </ac:picMkLst>
        </pc:picChg>
      </pc:sldChg>
      <pc:sldMasterChg chg="add del addSldLayout delSldLayout">
        <pc:chgData name="#ONG ZHEN YING MELISSA#" userId="5a4eea74-9605-4bf1-937c-36c7c508158c" providerId="ADAL" clId="{3A17C344-846F-4318-A09D-86005FF60B46}" dt="2022-10-24T15:10:32.387" v="3658" actId="47"/>
        <pc:sldMasterMkLst>
          <pc:docMk/>
          <pc:sldMasterMk cId="0" sldId="2147483681"/>
        </pc:sldMasterMkLst>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48"/>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49"/>
          </pc:sldLayoutMkLst>
        </pc:sldLayoutChg>
        <pc:sldLayoutChg chg="add del">
          <pc:chgData name="#ONG ZHEN YING MELISSA#" userId="5a4eea74-9605-4bf1-937c-36c7c508158c" providerId="ADAL" clId="{3A17C344-846F-4318-A09D-86005FF60B46}" dt="2022-10-24T13:01:56.389" v="1847" actId="47"/>
          <pc:sldLayoutMkLst>
            <pc:docMk/>
            <pc:sldMasterMk cId="0" sldId="2147483681"/>
            <pc:sldLayoutMk cId="0" sldId="2147483650"/>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51"/>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52"/>
          </pc:sldLayoutMkLst>
        </pc:sldLayoutChg>
        <pc:sldLayoutChg chg="add del">
          <pc:chgData name="#ONG ZHEN YING MELISSA#" userId="5a4eea74-9605-4bf1-937c-36c7c508158c" providerId="ADAL" clId="{3A17C344-846F-4318-A09D-86005FF60B46}" dt="2022-10-24T13:44:03.804" v="2742" actId="2696"/>
          <pc:sldLayoutMkLst>
            <pc:docMk/>
            <pc:sldMasterMk cId="0" sldId="2147483681"/>
            <pc:sldLayoutMk cId="0" sldId="2147483653"/>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54"/>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55"/>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56"/>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57"/>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58"/>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59"/>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60"/>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61"/>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62"/>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63"/>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64"/>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65"/>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66"/>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67"/>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68"/>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69"/>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70"/>
          </pc:sldLayoutMkLst>
        </pc:sldLayoutChg>
        <pc:sldLayoutChg chg="add del">
          <pc:chgData name="#ONG ZHEN YING MELISSA#" userId="5a4eea74-9605-4bf1-937c-36c7c508158c" providerId="ADAL" clId="{3A17C344-846F-4318-A09D-86005FF60B46}" dt="2022-10-24T13:16:11.309" v="2144" actId="2696"/>
          <pc:sldLayoutMkLst>
            <pc:docMk/>
            <pc:sldMasterMk cId="0" sldId="2147483681"/>
            <pc:sldLayoutMk cId="0" sldId="2147483671"/>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72"/>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73"/>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74"/>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75"/>
          </pc:sldLayoutMkLst>
        </pc:sldLayoutChg>
        <pc:sldLayoutChg chg="add del">
          <pc:chgData name="#ONG ZHEN YING MELISSA#" userId="5a4eea74-9605-4bf1-937c-36c7c508158c" providerId="ADAL" clId="{3A17C344-846F-4318-A09D-86005FF60B46}" dt="2022-10-24T15:10:32.387" v="3658" actId="47"/>
          <pc:sldLayoutMkLst>
            <pc:docMk/>
            <pc:sldMasterMk cId="0" sldId="2147483681"/>
            <pc:sldLayoutMk cId="0" sldId="2147483676"/>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77"/>
          </pc:sldLayoutMkLst>
        </pc:sldLayoutChg>
        <pc:sldLayoutChg chg="add del">
          <pc:chgData name="#ONG ZHEN YING MELISSA#" userId="5a4eea74-9605-4bf1-937c-36c7c508158c" providerId="ADAL" clId="{3A17C344-846F-4318-A09D-86005FF60B46}" dt="2022-10-24T13:00:25.737" v="1827" actId="2696"/>
          <pc:sldLayoutMkLst>
            <pc:docMk/>
            <pc:sldMasterMk cId="0" sldId="2147483681"/>
            <pc:sldLayoutMk cId="0" sldId="2147483678"/>
          </pc:sldLayoutMkLst>
        </pc:sldLayoutChg>
      </pc:sldMasterChg>
      <pc:sldMasterChg chg="add del addSldLayout delSldLayout">
        <pc:chgData name="#ONG ZHEN YING MELISSA#" userId="5a4eea74-9605-4bf1-937c-36c7c508158c" providerId="ADAL" clId="{3A17C344-846F-4318-A09D-86005FF60B46}" dt="2022-10-24T15:10:47.999" v="3661" actId="47"/>
        <pc:sldMasterMkLst>
          <pc:docMk/>
          <pc:sldMasterMk cId="0" sldId="2147483682"/>
        </pc:sldMasterMkLst>
        <pc:sldLayoutChg chg="add del">
          <pc:chgData name="#ONG ZHEN YING MELISSA#" userId="5a4eea74-9605-4bf1-937c-36c7c508158c" providerId="ADAL" clId="{3A17C344-846F-4318-A09D-86005FF60B46}" dt="2022-10-24T15:10:47.999" v="3661" actId="47"/>
          <pc:sldLayoutMkLst>
            <pc:docMk/>
            <pc:sldMasterMk cId="0" sldId="2147483682"/>
            <pc:sldLayoutMk cId="0" sldId="2147483679"/>
          </pc:sldLayoutMkLst>
        </pc:sldLayoutChg>
      </pc:sldMasterChg>
      <pc:sldMasterChg chg="add del addSldLayout delSldLayout">
        <pc:chgData name="#ONG ZHEN YING MELISSA#" userId="5a4eea74-9605-4bf1-937c-36c7c508158c" providerId="ADAL" clId="{3A17C344-846F-4318-A09D-86005FF60B46}" dt="2022-10-24T15:10:47.999" v="3661" actId="47"/>
        <pc:sldMasterMkLst>
          <pc:docMk/>
          <pc:sldMasterMk cId="0" sldId="2147483683"/>
        </pc:sldMasterMkLst>
        <pc:sldLayoutChg chg="add del">
          <pc:chgData name="#ONG ZHEN YING MELISSA#" userId="5a4eea74-9605-4bf1-937c-36c7c508158c" providerId="ADAL" clId="{3A17C344-846F-4318-A09D-86005FF60B46}" dt="2022-10-24T15:10:47.999" v="3661" actId="47"/>
          <pc:sldLayoutMkLst>
            <pc:docMk/>
            <pc:sldMasterMk cId="0" sldId="2147483683"/>
            <pc:sldLayoutMk cId="0" sldId="2147483680"/>
          </pc:sldLayoutMkLst>
        </pc:sldLayoutChg>
      </pc:sldMasterChg>
      <pc:sldMasterChg chg="del replId delSldLayout modSldLayout">
        <pc:chgData name="#ONG ZHEN YING MELISSA#" userId="5a4eea74-9605-4bf1-937c-36c7c508158c" providerId="ADAL" clId="{3A17C344-846F-4318-A09D-86005FF60B46}" dt="2022-10-24T15:06:32.585" v="3577" actId="47"/>
        <pc:sldMasterMkLst>
          <pc:docMk/>
          <pc:sldMasterMk cId="1875723743" sldId="2147483684"/>
        </pc:sldMasterMkLst>
        <pc:sldLayoutChg chg="del replId">
          <pc:chgData name="#ONG ZHEN YING MELISSA#" userId="5a4eea74-9605-4bf1-937c-36c7c508158c" providerId="ADAL" clId="{3A17C344-846F-4318-A09D-86005FF60B46}" dt="2022-10-24T15:06:32.585" v="3577" actId="47"/>
          <pc:sldLayoutMkLst>
            <pc:docMk/>
            <pc:sldMasterMk cId="1875723743" sldId="2147483684"/>
            <pc:sldLayoutMk cId="2924469847" sldId="2147483685"/>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3460313447" sldId="2147483686"/>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917370266" sldId="2147483687"/>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1690328936" sldId="2147483688"/>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1639913370" sldId="2147483689"/>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2857578985" sldId="2147483690"/>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1136490145" sldId="2147483691"/>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232458830" sldId="2147483692"/>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710071556" sldId="2147483693"/>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2597396307" sldId="2147483694"/>
          </pc:sldLayoutMkLst>
        </pc:sldLayoutChg>
        <pc:sldLayoutChg chg="del replId">
          <pc:chgData name="#ONG ZHEN YING MELISSA#" userId="5a4eea74-9605-4bf1-937c-36c7c508158c" providerId="ADAL" clId="{3A17C344-846F-4318-A09D-86005FF60B46}" dt="2022-10-24T15:06:32.585" v="3577" actId="47"/>
          <pc:sldLayoutMkLst>
            <pc:docMk/>
            <pc:sldMasterMk cId="1875723743" sldId="2147483684"/>
            <pc:sldLayoutMk cId="2043039231" sldId="2147483695"/>
          </pc:sldLayoutMkLst>
        </pc:sldLayoutChg>
      </pc:sldMasterChg>
    </pc:docChg>
  </pc:docChgLst>
  <pc:docChgLst>
    <pc:chgData name="#YONG CHAI LI#" userId="S::yo0001li@e.ntu.edu.sg::2e08d935-04b7-4b82-bf6a-ec1726af0a8c" providerId="AD" clId="Web-{5FE451C3-0EA1-45BC-AEC2-6D1ABAA33536}"/>
    <pc:docChg chg="modSld addMainMaster delMainMaster">
      <pc:chgData name="#YONG CHAI LI#" userId="S::yo0001li@e.ntu.edu.sg::2e08d935-04b7-4b82-bf6a-ec1726af0a8c" providerId="AD" clId="Web-{5FE451C3-0EA1-45BC-AEC2-6D1ABAA33536}" dt="2022-10-24T07:29:53.001" v="312" actId="14100"/>
      <pc:docMkLst>
        <pc:docMk/>
      </pc:docMkLst>
      <pc:sldChg chg="modSp mod modClrScheme chgLayout">
        <pc:chgData name="#YONG CHAI LI#" userId="S::yo0001li@e.ntu.edu.sg::2e08d935-04b7-4b82-bf6a-ec1726af0a8c" providerId="AD" clId="Web-{5FE451C3-0EA1-45BC-AEC2-6D1ABAA33536}" dt="2022-10-24T07:24:05.026" v="244"/>
        <pc:sldMkLst>
          <pc:docMk/>
          <pc:sldMk cId="1098261151" sldId="256"/>
        </pc:sldMkLst>
        <pc:spChg chg="mod ord">
          <ac:chgData name="#YONG CHAI LI#" userId="S::yo0001li@e.ntu.edu.sg::2e08d935-04b7-4b82-bf6a-ec1726af0a8c" providerId="AD" clId="Web-{5FE451C3-0EA1-45BC-AEC2-6D1ABAA33536}" dt="2022-10-24T07:24:05.026" v="244"/>
          <ac:spMkLst>
            <pc:docMk/>
            <pc:sldMk cId="1098261151" sldId="256"/>
            <ac:spMk id="2" creationId="{00000000-0000-0000-0000-000000000000}"/>
          </ac:spMkLst>
        </pc:spChg>
        <pc:spChg chg="mod ord">
          <ac:chgData name="#YONG CHAI LI#" userId="S::yo0001li@e.ntu.edu.sg::2e08d935-04b7-4b82-bf6a-ec1726af0a8c" providerId="AD" clId="Web-{5FE451C3-0EA1-45BC-AEC2-6D1ABAA33536}" dt="2022-10-24T07:24:05.026" v="244"/>
          <ac:spMkLst>
            <pc:docMk/>
            <pc:sldMk cId="1098261151" sldId="256"/>
            <ac:spMk id="3" creationId="{00000000-0000-0000-0000-000000000000}"/>
          </ac:spMkLst>
        </pc:spChg>
      </pc:sldChg>
      <pc:sldChg chg="addSp delSp modSp mod modClrScheme setClrOvrMap delDesignElem chgLayout">
        <pc:chgData name="#YONG CHAI LI#" userId="S::yo0001li@e.ntu.edu.sg::2e08d935-04b7-4b82-bf6a-ec1726af0a8c" providerId="AD" clId="Web-{5FE451C3-0EA1-45BC-AEC2-6D1ABAA33536}" dt="2022-10-24T07:24:05.026" v="244"/>
        <pc:sldMkLst>
          <pc:docMk/>
          <pc:sldMk cId="2328961467" sldId="257"/>
        </pc:sldMkLst>
        <pc:spChg chg="mod ord">
          <ac:chgData name="#YONG CHAI LI#" userId="S::yo0001li@e.ntu.edu.sg::2e08d935-04b7-4b82-bf6a-ec1726af0a8c" providerId="AD" clId="Web-{5FE451C3-0EA1-45BC-AEC2-6D1ABAA33536}" dt="2022-10-24T07:24:05.026" v="244"/>
          <ac:spMkLst>
            <pc:docMk/>
            <pc:sldMk cId="2328961467" sldId="257"/>
            <ac:spMk id="2" creationId="{00000000-0000-0000-0000-000000000000}"/>
          </ac:spMkLst>
        </pc:spChg>
        <pc:spChg chg="mod ord">
          <ac:chgData name="#YONG CHAI LI#" userId="S::yo0001li@e.ntu.edu.sg::2e08d935-04b7-4b82-bf6a-ec1726af0a8c" providerId="AD" clId="Web-{5FE451C3-0EA1-45BC-AEC2-6D1ABAA33536}" dt="2022-10-24T07:24:05.026" v="244"/>
          <ac:spMkLst>
            <pc:docMk/>
            <pc:sldMk cId="2328961467" sldId="257"/>
            <ac:spMk id="3" creationId="{00000000-0000-0000-0000-000000000000}"/>
          </ac:spMkLst>
        </pc:spChg>
        <pc:spChg chg="add del">
          <ac:chgData name="#YONG CHAI LI#" userId="S::yo0001li@e.ntu.edu.sg::2e08d935-04b7-4b82-bf6a-ec1726af0a8c" providerId="AD" clId="Web-{5FE451C3-0EA1-45BC-AEC2-6D1ABAA33536}" dt="2022-10-24T07:21:53.289" v="219"/>
          <ac:spMkLst>
            <pc:docMk/>
            <pc:sldMk cId="2328961467" sldId="257"/>
            <ac:spMk id="20" creationId="{D009D6D5-DAC2-4A8B-A17A-E206B9012D09}"/>
          </ac:spMkLst>
        </pc:spChg>
        <pc:spChg chg="add del">
          <ac:chgData name="#YONG CHAI LI#" userId="S::yo0001li@e.ntu.edu.sg::2e08d935-04b7-4b82-bf6a-ec1726af0a8c" providerId="AD" clId="Web-{5FE451C3-0EA1-45BC-AEC2-6D1ABAA33536}" dt="2022-10-24T07:24:05.026" v="244"/>
          <ac:spMkLst>
            <pc:docMk/>
            <pc:sldMk cId="2328961467" sldId="257"/>
            <ac:spMk id="25" creationId="{86C7B4A1-154A-4DF0-AC46-F88D75A2E0FD}"/>
          </ac:spMkLst>
        </pc:spChg>
        <pc:picChg chg="mod ord">
          <ac:chgData name="#YONG CHAI LI#" userId="S::yo0001li@e.ntu.edu.sg::2e08d935-04b7-4b82-bf6a-ec1726af0a8c" providerId="AD" clId="Web-{5FE451C3-0EA1-45BC-AEC2-6D1ABAA33536}" dt="2022-10-24T07:22:48.196" v="234" actId="1076"/>
          <ac:picMkLst>
            <pc:docMk/>
            <pc:sldMk cId="2328961467" sldId="257"/>
            <ac:picMk id="4" creationId="{51653F28-E897-AFEB-F848-14836C6C43D9}"/>
          </ac:picMkLst>
        </pc:picChg>
      </pc:sldChg>
      <pc:sldChg chg="addSp delSp modSp mod modClrScheme delDesignElem chgLayout">
        <pc:chgData name="#YONG CHAI LI#" userId="S::yo0001li@e.ntu.edu.sg::2e08d935-04b7-4b82-bf6a-ec1726af0a8c" providerId="AD" clId="Web-{5FE451C3-0EA1-45BC-AEC2-6D1ABAA33536}" dt="2022-10-24T07:24:05.026" v="244"/>
        <pc:sldMkLst>
          <pc:docMk/>
          <pc:sldMk cId="4284134397" sldId="258"/>
        </pc:sldMkLst>
        <pc:spChg chg="mod ord">
          <ac:chgData name="#YONG CHAI LI#" userId="S::yo0001li@e.ntu.edu.sg::2e08d935-04b7-4b82-bf6a-ec1726af0a8c" providerId="AD" clId="Web-{5FE451C3-0EA1-45BC-AEC2-6D1ABAA33536}" dt="2022-10-24T07:24:05.026" v="244"/>
          <ac:spMkLst>
            <pc:docMk/>
            <pc:sldMk cId="4284134397" sldId="258"/>
            <ac:spMk id="2" creationId="{00000000-0000-0000-0000-000000000000}"/>
          </ac:spMkLst>
        </pc:spChg>
        <pc:spChg chg="mod ord">
          <ac:chgData name="#YONG CHAI LI#" userId="S::yo0001li@e.ntu.edu.sg::2e08d935-04b7-4b82-bf6a-ec1726af0a8c" providerId="AD" clId="Web-{5FE451C3-0EA1-45BC-AEC2-6D1ABAA33536}" dt="2022-10-24T07:24:05.026" v="244"/>
          <ac:spMkLst>
            <pc:docMk/>
            <pc:sldMk cId="4284134397" sldId="258"/>
            <ac:spMk id="3" creationId="{00000000-0000-0000-0000-000000000000}"/>
          </ac:spMkLst>
        </pc:spChg>
        <pc:spChg chg="add del">
          <ac:chgData name="#YONG CHAI LI#" userId="S::yo0001li@e.ntu.edu.sg::2e08d935-04b7-4b82-bf6a-ec1726af0a8c" providerId="AD" clId="Web-{5FE451C3-0EA1-45BC-AEC2-6D1ABAA33536}" dt="2022-10-24T07:24:05.026" v="244"/>
          <ac:spMkLst>
            <pc:docMk/>
            <pc:sldMk cId="4284134397" sldId="258"/>
            <ac:spMk id="5" creationId="{09588DA8-065E-4F6F-8EFD-43104AB2E0CF}"/>
          </ac:spMkLst>
        </pc:spChg>
        <pc:spChg chg="add del">
          <ac:chgData name="#YONG CHAI LI#" userId="S::yo0001li@e.ntu.edu.sg::2e08d935-04b7-4b82-bf6a-ec1726af0a8c" providerId="AD" clId="Web-{5FE451C3-0EA1-45BC-AEC2-6D1ABAA33536}" dt="2022-10-24T07:24:05.026" v="244"/>
          <ac:spMkLst>
            <pc:docMk/>
            <pc:sldMk cId="4284134397" sldId="258"/>
            <ac:spMk id="6" creationId="{C4285719-470E-454C-AF62-8323075F1F5B}"/>
          </ac:spMkLst>
        </pc:spChg>
        <pc:spChg chg="add del">
          <ac:chgData name="#YONG CHAI LI#" userId="S::yo0001li@e.ntu.edu.sg::2e08d935-04b7-4b82-bf6a-ec1726af0a8c" providerId="AD" clId="Web-{5FE451C3-0EA1-45BC-AEC2-6D1ABAA33536}" dt="2022-10-24T07:24:05.026" v="244"/>
          <ac:spMkLst>
            <pc:docMk/>
            <pc:sldMk cId="4284134397" sldId="258"/>
            <ac:spMk id="7" creationId="{CD9FE4EF-C4D8-49A0-B2FF-81D8DB7D8A24}"/>
          </ac:spMkLst>
        </pc:spChg>
        <pc:spChg chg="add del">
          <ac:chgData name="#YONG CHAI LI#" userId="S::yo0001li@e.ntu.edu.sg::2e08d935-04b7-4b82-bf6a-ec1726af0a8c" providerId="AD" clId="Web-{5FE451C3-0EA1-45BC-AEC2-6D1ABAA33536}" dt="2022-10-24T07:24:05.026" v="244"/>
          <ac:spMkLst>
            <pc:docMk/>
            <pc:sldMk cId="4284134397" sldId="258"/>
            <ac:spMk id="14" creationId="{4300840D-0A0B-4512-BACA-B439D5B9C57C}"/>
          </ac:spMkLst>
        </pc:spChg>
        <pc:spChg chg="add del">
          <ac:chgData name="#YONG CHAI LI#" userId="S::yo0001li@e.ntu.edu.sg::2e08d935-04b7-4b82-bf6a-ec1726af0a8c" providerId="AD" clId="Web-{5FE451C3-0EA1-45BC-AEC2-6D1ABAA33536}" dt="2022-10-24T07:24:05.026" v="244"/>
          <ac:spMkLst>
            <pc:docMk/>
            <pc:sldMk cId="4284134397" sldId="258"/>
            <ac:spMk id="16" creationId="{D2B78728-A580-49A7-84F9-6EF6F583ADE0}"/>
          </ac:spMkLst>
        </pc:spChg>
        <pc:spChg chg="add del">
          <ac:chgData name="#YONG CHAI LI#" userId="S::yo0001li@e.ntu.edu.sg::2e08d935-04b7-4b82-bf6a-ec1726af0a8c" providerId="AD" clId="Web-{5FE451C3-0EA1-45BC-AEC2-6D1ABAA33536}" dt="2022-10-24T07:24:05.026" v="244"/>
          <ac:spMkLst>
            <pc:docMk/>
            <pc:sldMk cId="4284134397" sldId="258"/>
            <ac:spMk id="18" creationId="{38FAA1A1-D861-433F-88FA-1E9D6FD31D11}"/>
          </ac:spMkLst>
        </pc:spChg>
        <pc:spChg chg="add del">
          <ac:chgData name="#YONG CHAI LI#" userId="S::yo0001li@e.ntu.edu.sg::2e08d935-04b7-4b82-bf6a-ec1726af0a8c" providerId="AD" clId="Web-{5FE451C3-0EA1-45BC-AEC2-6D1ABAA33536}" dt="2022-10-24T07:24:05.026" v="244"/>
          <ac:spMkLst>
            <pc:docMk/>
            <pc:sldMk cId="4284134397" sldId="258"/>
            <ac:spMk id="20" creationId="{8D71EDA1-87BF-4D5D-AB79-F346FD19278A}"/>
          </ac:spMkLst>
        </pc:spChg>
      </pc:sldChg>
      <pc:sldChg chg="addSp delSp modSp mod setBg modClrScheme chgLayout">
        <pc:chgData name="#YONG CHAI LI#" userId="S::yo0001li@e.ntu.edu.sg::2e08d935-04b7-4b82-bf6a-ec1726af0a8c" providerId="AD" clId="Web-{5FE451C3-0EA1-45BC-AEC2-6D1ABAA33536}" dt="2022-10-24T07:25:38.887" v="263"/>
        <pc:sldMkLst>
          <pc:docMk/>
          <pc:sldMk cId="1078549577" sldId="259"/>
        </pc:sldMkLst>
        <pc:spChg chg="mod ord">
          <ac:chgData name="#YONG CHAI LI#" userId="S::yo0001li@e.ntu.edu.sg::2e08d935-04b7-4b82-bf6a-ec1726af0a8c" providerId="AD" clId="Web-{5FE451C3-0EA1-45BC-AEC2-6D1ABAA33536}" dt="2022-10-24T07:25:38.887" v="263"/>
          <ac:spMkLst>
            <pc:docMk/>
            <pc:sldMk cId="1078549577" sldId="259"/>
            <ac:spMk id="2" creationId="{00000000-0000-0000-0000-000000000000}"/>
          </ac:spMkLst>
        </pc:spChg>
        <pc:spChg chg="mod ord">
          <ac:chgData name="#YONG CHAI LI#" userId="S::yo0001li@e.ntu.edu.sg::2e08d935-04b7-4b82-bf6a-ec1726af0a8c" providerId="AD" clId="Web-{5FE451C3-0EA1-45BC-AEC2-6D1ABAA33536}" dt="2022-10-24T07:25:38.887" v="263"/>
          <ac:spMkLst>
            <pc:docMk/>
            <pc:sldMk cId="1078549577" sldId="259"/>
            <ac:spMk id="3" creationId="{00000000-0000-0000-0000-000000000000}"/>
          </ac:spMkLst>
        </pc:spChg>
        <pc:spChg chg="add del">
          <ac:chgData name="#YONG CHAI LI#" userId="S::yo0001li@e.ntu.edu.sg::2e08d935-04b7-4b82-bf6a-ec1726af0a8c" providerId="AD" clId="Web-{5FE451C3-0EA1-45BC-AEC2-6D1ABAA33536}" dt="2022-10-24T07:25:38.887" v="262"/>
          <ac:spMkLst>
            <pc:docMk/>
            <pc:sldMk cId="1078549577" sldId="259"/>
            <ac:spMk id="8" creationId="{488333BA-AE6E-427A-9B16-A39C8073F4EB}"/>
          </ac:spMkLst>
        </pc:spChg>
        <pc:spChg chg="add del">
          <ac:chgData name="#YONG CHAI LI#" userId="S::yo0001li@e.ntu.edu.sg::2e08d935-04b7-4b82-bf6a-ec1726af0a8c" providerId="AD" clId="Web-{5FE451C3-0EA1-45BC-AEC2-6D1ABAA33536}" dt="2022-10-24T07:25:38.887" v="262"/>
          <ac:spMkLst>
            <pc:docMk/>
            <pc:sldMk cId="1078549577" sldId="259"/>
            <ac:spMk id="10" creationId="{F98ED85F-DCEE-4B50-802E-71A6E3E12B04}"/>
          </ac:spMkLst>
        </pc:spChg>
        <pc:spChg chg="add">
          <ac:chgData name="#YONG CHAI LI#" userId="S::yo0001li@e.ntu.edu.sg::2e08d935-04b7-4b82-bf6a-ec1726af0a8c" providerId="AD" clId="Web-{5FE451C3-0EA1-45BC-AEC2-6D1ABAA33536}" dt="2022-10-24T07:25:38.887" v="263"/>
          <ac:spMkLst>
            <pc:docMk/>
            <pc:sldMk cId="1078549577" sldId="259"/>
            <ac:spMk id="12" creationId="{F98ED85F-DCEE-4B50-802E-71A6E3E12B04}"/>
          </ac:spMkLst>
        </pc:spChg>
      </pc:sldChg>
      <pc:sldChg chg="addSp modSp mod setBg modClrScheme chgLayout">
        <pc:chgData name="#YONG CHAI LI#" userId="S::yo0001li@e.ntu.edu.sg::2e08d935-04b7-4b82-bf6a-ec1726af0a8c" providerId="AD" clId="Web-{5FE451C3-0EA1-45BC-AEC2-6D1ABAA33536}" dt="2022-10-24T07:26:07.669" v="276"/>
        <pc:sldMkLst>
          <pc:docMk/>
          <pc:sldMk cId="1412717958" sldId="260"/>
        </pc:sldMkLst>
        <pc:spChg chg="mod ord">
          <ac:chgData name="#YONG CHAI LI#" userId="S::yo0001li@e.ntu.edu.sg::2e08d935-04b7-4b82-bf6a-ec1726af0a8c" providerId="AD" clId="Web-{5FE451C3-0EA1-45BC-AEC2-6D1ABAA33536}" dt="2022-10-24T07:25:50.293" v="264"/>
          <ac:spMkLst>
            <pc:docMk/>
            <pc:sldMk cId="1412717958" sldId="260"/>
            <ac:spMk id="2" creationId="{00000000-0000-0000-0000-000000000000}"/>
          </ac:spMkLst>
        </pc:spChg>
        <pc:spChg chg="add">
          <ac:chgData name="#YONG CHAI LI#" userId="S::yo0001li@e.ntu.edu.sg::2e08d935-04b7-4b82-bf6a-ec1726af0a8c" providerId="AD" clId="Web-{5FE451C3-0EA1-45BC-AEC2-6D1ABAA33536}" dt="2022-10-24T07:25:50.293" v="264"/>
          <ac:spMkLst>
            <pc:docMk/>
            <pc:sldMk cId="1412717958" sldId="260"/>
            <ac:spMk id="8" creationId="{6D6CDB20-394C-4D51-9C5B-8751E21338DC}"/>
          </ac:spMkLst>
        </pc:spChg>
        <pc:spChg chg="add">
          <ac:chgData name="#YONG CHAI LI#" userId="S::yo0001li@e.ntu.edu.sg::2e08d935-04b7-4b82-bf6a-ec1726af0a8c" providerId="AD" clId="Web-{5FE451C3-0EA1-45BC-AEC2-6D1ABAA33536}" dt="2022-10-24T07:25:50.293" v="264"/>
          <ac:spMkLst>
            <pc:docMk/>
            <pc:sldMk cId="1412717958" sldId="260"/>
            <ac:spMk id="11" creationId="{46DFD1E0-DCA7-47E6-B78B-6ECDDF873DD6}"/>
          </ac:spMkLst>
        </pc:spChg>
        <pc:spChg chg="add">
          <ac:chgData name="#YONG CHAI LI#" userId="S::yo0001li@e.ntu.edu.sg::2e08d935-04b7-4b82-bf6a-ec1726af0a8c" providerId="AD" clId="Web-{5FE451C3-0EA1-45BC-AEC2-6D1ABAA33536}" dt="2022-10-24T07:25:50.293" v="264"/>
          <ac:spMkLst>
            <pc:docMk/>
            <pc:sldMk cId="1412717958" sldId="260"/>
            <ac:spMk id="13" creationId="{8AAB0B1E-BB97-40E0-8DCD-D1197A0E1D6A}"/>
          </ac:spMkLst>
        </pc:spChg>
        <pc:graphicFrameChg chg="mod ord modGraphic">
          <ac:chgData name="#YONG CHAI LI#" userId="S::yo0001li@e.ntu.edu.sg::2e08d935-04b7-4b82-bf6a-ec1726af0a8c" providerId="AD" clId="Web-{5FE451C3-0EA1-45BC-AEC2-6D1ABAA33536}" dt="2022-10-24T07:26:07.669" v="276"/>
          <ac:graphicFrameMkLst>
            <pc:docMk/>
            <pc:sldMk cId="1412717958" sldId="260"/>
            <ac:graphicFrameMk id="4" creationId="{8A819D9B-683B-E614-0D31-67A22014E800}"/>
          </ac:graphicFrameMkLst>
        </pc:graphicFrameChg>
      </pc:sldChg>
      <pc:sldChg chg="addSp delSp modSp mod modClrScheme delDesignElem chgLayout">
        <pc:chgData name="#YONG CHAI LI#" userId="S::yo0001li@e.ntu.edu.sg::2e08d935-04b7-4b82-bf6a-ec1726af0a8c" providerId="AD" clId="Web-{5FE451C3-0EA1-45BC-AEC2-6D1ABAA33536}" dt="2022-10-24T07:24:05.026" v="244"/>
        <pc:sldMkLst>
          <pc:docMk/>
          <pc:sldMk cId="2580389699" sldId="261"/>
        </pc:sldMkLst>
        <pc:spChg chg="mod ord">
          <ac:chgData name="#YONG CHAI LI#" userId="S::yo0001li@e.ntu.edu.sg::2e08d935-04b7-4b82-bf6a-ec1726af0a8c" providerId="AD" clId="Web-{5FE451C3-0EA1-45BC-AEC2-6D1ABAA33536}" dt="2022-10-24T07:24:05.026" v="244"/>
          <ac:spMkLst>
            <pc:docMk/>
            <pc:sldMk cId="2580389699" sldId="261"/>
            <ac:spMk id="2" creationId="{00000000-0000-0000-0000-000000000000}"/>
          </ac:spMkLst>
        </pc:spChg>
        <pc:spChg chg="add del">
          <ac:chgData name="#YONG CHAI LI#" userId="S::yo0001li@e.ntu.edu.sg::2e08d935-04b7-4b82-bf6a-ec1726af0a8c" providerId="AD" clId="Web-{5FE451C3-0EA1-45BC-AEC2-6D1ABAA33536}" dt="2022-10-24T07:24:05.026" v="244"/>
          <ac:spMkLst>
            <pc:docMk/>
            <pc:sldMk cId="2580389699" sldId="261"/>
            <ac:spMk id="10" creationId="{823AC064-BC96-4F32-8AE1-B2FD38754823}"/>
          </ac:spMkLst>
        </pc:spChg>
        <pc:picChg chg="mod ord">
          <ac:chgData name="#YONG CHAI LI#" userId="S::yo0001li@e.ntu.edu.sg::2e08d935-04b7-4b82-bf6a-ec1726af0a8c" providerId="AD" clId="Web-{5FE451C3-0EA1-45BC-AEC2-6D1ABAA33536}" dt="2022-10-24T07:24:05.026" v="244"/>
          <ac:picMkLst>
            <pc:docMk/>
            <pc:sldMk cId="2580389699" sldId="261"/>
            <ac:picMk id="4" creationId="{D9E7EB24-9181-488F-CE6F-69C3E449D8F8}"/>
          </ac:picMkLst>
        </pc:picChg>
        <pc:cxnChg chg="add del">
          <ac:chgData name="#YONG CHAI LI#" userId="S::yo0001li@e.ntu.edu.sg::2e08d935-04b7-4b82-bf6a-ec1726af0a8c" providerId="AD" clId="Web-{5FE451C3-0EA1-45BC-AEC2-6D1ABAA33536}" dt="2022-10-24T07:24:05.026" v="244"/>
          <ac:cxnSpMkLst>
            <pc:docMk/>
            <pc:sldMk cId="2580389699" sldId="261"/>
            <ac:cxnSpMk id="12" creationId="{7E7C77BC-7138-40B1-A15B-20F57A494629}"/>
          </ac:cxnSpMkLst>
        </pc:cxnChg>
        <pc:cxnChg chg="add del">
          <ac:chgData name="#YONG CHAI LI#" userId="S::yo0001li@e.ntu.edu.sg::2e08d935-04b7-4b82-bf6a-ec1726af0a8c" providerId="AD" clId="Web-{5FE451C3-0EA1-45BC-AEC2-6D1ABAA33536}" dt="2022-10-24T07:24:05.026" v="244"/>
          <ac:cxnSpMkLst>
            <pc:docMk/>
            <pc:sldMk cId="2580389699" sldId="261"/>
            <ac:cxnSpMk id="14" creationId="{DB146403-F3D6-484B-B2ED-97F9565D0370}"/>
          </ac:cxnSpMkLst>
        </pc:cxnChg>
      </pc:sldChg>
      <pc:sldChg chg="addSp modSp mod setBg modClrScheme chgLayout">
        <pc:chgData name="#YONG CHAI LI#" userId="S::yo0001li@e.ntu.edu.sg::2e08d935-04b7-4b82-bf6a-ec1726af0a8c" providerId="AD" clId="Web-{5FE451C3-0EA1-45BC-AEC2-6D1ABAA33536}" dt="2022-10-24T07:28:35.484" v="295"/>
        <pc:sldMkLst>
          <pc:docMk/>
          <pc:sldMk cId="2256412082" sldId="262"/>
        </pc:sldMkLst>
        <pc:spChg chg="mod ord">
          <ac:chgData name="#YONG CHAI LI#" userId="S::yo0001li@e.ntu.edu.sg::2e08d935-04b7-4b82-bf6a-ec1726af0a8c" providerId="AD" clId="Web-{5FE451C3-0EA1-45BC-AEC2-6D1ABAA33536}" dt="2022-10-24T07:28:35.484" v="295"/>
          <ac:spMkLst>
            <pc:docMk/>
            <pc:sldMk cId="2256412082" sldId="262"/>
            <ac:spMk id="2" creationId="{00000000-0000-0000-0000-000000000000}"/>
          </ac:spMkLst>
        </pc:spChg>
        <pc:spChg chg="mod ord">
          <ac:chgData name="#YONG CHAI LI#" userId="S::yo0001li@e.ntu.edu.sg::2e08d935-04b7-4b82-bf6a-ec1726af0a8c" providerId="AD" clId="Web-{5FE451C3-0EA1-45BC-AEC2-6D1ABAA33536}" dt="2022-10-24T07:28:35.484" v="295"/>
          <ac:spMkLst>
            <pc:docMk/>
            <pc:sldMk cId="2256412082" sldId="262"/>
            <ac:spMk id="3" creationId="{00000000-0000-0000-0000-000000000000}"/>
          </ac:spMkLst>
        </pc:spChg>
        <pc:spChg chg="add">
          <ac:chgData name="#YONG CHAI LI#" userId="S::yo0001li@e.ntu.edu.sg::2e08d935-04b7-4b82-bf6a-ec1726af0a8c" providerId="AD" clId="Web-{5FE451C3-0EA1-45BC-AEC2-6D1ABAA33536}" dt="2022-10-24T07:28:35.484" v="295"/>
          <ac:spMkLst>
            <pc:docMk/>
            <pc:sldMk cId="2256412082" sldId="262"/>
            <ac:spMk id="8" creationId="{6D6CDB20-394C-4D51-9C5B-8751E21338DC}"/>
          </ac:spMkLst>
        </pc:spChg>
        <pc:spChg chg="add">
          <ac:chgData name="#YONG CHAI LI#" userId="S::yo0001li@e.ntu.edu.sg::2e08d935-04b7-4b82-bf6a-ec1726af0a8c" providerId="AD" clId="Web-{5FE451C3-0EA1-45BC-AEC2-6D1ABAA33536}" dt="2022-10-24T07:28:35.484" v="295"/>
          <ac:spMkLst>
            <pc:docMk/>
            <pc:sldMk cId="2256412082" sldId="262"/>
            <ac:spMk id="10" creationId="{46DFD1E0-DCA7-47E6-B78B-6ECDDF873DD6}"/>
          </ac:spMkLst>
        </pc:spChg>
        <pc:spChg chg="add">
          <ac:chgData name="#YONG CHAI LI#" userId="S::yo0001li@e.ntu.edu.sg::2e08d935-04b7-4b82-bf6a-ec1726af0a8c" providerId="AD" clId="Web-{5FE451C3-0EA1-45BC-AEC2-6D1ABAA33536}" dt="2022-10-24T07:28:35.484" v="295"/>
          <ac:spMkLst>
            <pc:docMk/>
            <pc:sldMk cId="2256412082" sldId="262"/>
            <ac:spMk id="12" creationId="{8AAB0B1E-BB97-40E0-8DCD-D1197A0E1D6A}"/>
          </ac:spMkLst>
        </pc:spChg>
      </pc:sldChg>
      <pc:sldChg chg="addSp delSp modSp mod setBg modClrScheme delDesignElem chgLayout">
        <pc:chgData name="#YONG CHAI LI#" userId="S::yo0001li@e.ntu.edu.sg::2e08d935-04b7-4b82-bf6a-ec1726af0a8c" providerId="AD" clId="Web-{5FE451C3-0EA1-45BC-AEC2-6D1ABAA33536}" dt="2022-10-24T07:24:35.339" v="254"/>
        <pc:sldMkLst>
          <pc:docMk/>
          <pc:sldMk cId="2710907444" sldId="263"/>
        </pc:sldMkLst>
        <pc:spChg chg="mod ord">
          <ac:chgData name="#YONG CHAI LI#" userId="S::yo0001li@e.ntu.edu.sg::2e08d935-04b7-4b82-bf6a-ec1726af0a8c" providerId="AD" clId="Web-{5FE451C3-0EA1-45BC-AEC2-6D1ABAA33536}" dt="2022-10-24T07:24:27.964" v="245"/>
          <ac:spMkLst>
            <pc:docMk/>
            <pc:sldMk cId="2710907444" sldId="263"/>
            <ac:spMk id="2" creationId="{F0984104-8C79-E4BB-2C02-5F694D881A9A}"/>
          </ac:spMkLst>
        </pc:spChg>
        <pc:spChg chg="mod ord">
          <ac:chgData name="#YONG CHAI LI#" userId="S::yo0001li@e.ntu.edu.sg::2e08d935-04b7-4b82-bf6a-ec1726af0a8c" providerId="AD" clId="Web-{5FE451C3-0EA1-45BC-AEC2-6D1ABAA33536}" dt="2022-10-24T07:24:27.964" v="245"/>
          <ac:spMkLst>
            <pc:docMk/>
            <pc:sldMk cId="2710907444" sldId="263"/>
            <ac:spMk id="3" creationId="{02F1B4F2-D0D0-030A-B57B-6837EADACA28}"/>
          </ac:spMkLst>
        </pc:spChg>
        <pc:spChg chg="add del">
          <ac:chgData name="#YONG CHAI LI#" userId="S::yo0001li@e.ntu.edu.sg::2e08d935-04b7-4b82-bf6a-ec1726af0a8c" providerId="AD" clId="Web-{5FE451C3-0EA1-45BC-AEC2-6D1ABAA33536}" dt="2022-10-24T07:24:27.964" v="245"/>
          <ac:spMkLst>
            <pc:docMk/>
            <pc:sldMk cId="2710907444" sldId="263"/>
            <ac:spMk id="10" creationId="{42A5316D-ED2F-4F89-B4B4-8D9240B1A348}"/>
          </ac:spMkLst>
        </pc:spChg>
        <pc:spChg chg="add">
          <ac:chgData name="#YONG CHAI LI#" userId="S::yo0001li@e.ntu.edu.sg::2e08d935-04b7-4b82-bf6a-ec1726af0a8c" providerId="AD" clId="Web-{5FE451C3-0EA1-45BC-AEC2-6D1ABAA33536}" dt="2022-10-24T07:24:27.964" v="245"/>
          <ac:spMkLst>
            <pc:docMk/>
            <pc:sldMk cId="2710907444" sldId="263"/>
            <ac:spMk id="15" creationId="{5AAE9118-0436-4488-AC4A-C14DF6A7B6B1}"/>
          </ac:spMkLst>
        </pc:spChg>
        <pc:spChg chg="add">
          <ac:chgData name="#YONG CHAI LI#" userId="S::yo0001li@e.ntu.edu.sg::2e08d935-04b7-4b82-bf6a-ec1726af0a8c" providerId="AD" clId="Web-{5FE451C3-0EA1-45BC-AEC2-6D1ABAA33536}" dt="2022-10-24T07:24:27.964" v="245"/>
          <ac:spMkLst>
            <pc:docMk/>
            <pc:sldMk cId="2710907444" sldId="263"/>
            <ac:spMk id="17" creationId="{07A0C51E-5464-4470-855E-CA530A59BF98}"/>
          </ac:spMkLst>
        </pc:spChg>
        <pc:graphicFrameChg chg="mod modGraphic">
          <ac:chgData name="#YONG CHAI LI#" userId="S::yo0001li@e.ntu.edu.sg::2e08d935-04b7-4b82-bf6a-ec1726af0a8c" providerId="AD" clId="Web-{5FE451C3-0EA1-45BC-AEC2-6D1ABAA33536}" dt="2022-10-24T07:24:35.339" v="254"/>
          <ac:graphicFrameMkLst>
            <pc:docMk/>
            <pc:sldMk cId="2710907444" sldId="263"/>
            <ac:graphicFrameMk id="5" creationId="{8B96F2D7-71BB-70A9-8529-0C0639F8AADC}"/>
          </ac:graphicFrameMkLst>
        </pc:graphicFrameChg>
      </pc:sldChg>
      <pc:sldChg chg="addSp delSp modSp mod setBg modClrScheme chgLayout">
        <pc:chgData name="#YONG CHAI LI#" userId="S::yo0001li@e.ntu.edu.sg::2e08d935-04b7-4b82-bf6a-ec1726af0a8c" providerId="AD" clId="Web-{5FE451C3-0EA1-45BC-AEC2-6D1ABAA33536}" dt="2022-10-24T07:28:46.781" v="296"/>
        <pc:sldMkLst>
          <pc:docMk/>
          <pc:sldMk cId="2980642557" sldId="264"/>
        </pc:sldMkLst>
        <pc:spChg chg="mod ord">
          <ac:chgData name="#YONG CHAI LI#" userId="S::yo0001li@e.ntu.edu.sg::2e08d935-04b7-4b82-bf6a-ec1726af0a8c" providerId="AD" clId="Web-{5FE451C3-0EA1-45BC-AEC2-6D1ABAA33536}" dt="2022-10-24T07:28:46.781" v="296"/>
          <ac:spMkLst>
            <pc:docMk/>
            <pc:sldMk cId="2980642557" sldId="264"/>
            <ac:spMk id="2" creationId="{73FEF328-554E-99FA-47B1-AB23921195D7}"/>
          </ac:spMkLst>
        </pc:spChg>
        <pc:spChg chg="add del">
          <ac:chgData name="#YONG CHAI LI#" userId="S::yo0001li@e.ntu.edu.sg::2e08d935-04b7-4b82-bf6a-ec1726af0a8c" providerId="AD" clId="Web-{5FE451C3-0EA1-45BC-AEC2-6D1ABAA33536}" dt="2022-10-24T07:28:46.781" v="296"/>
          <ac:spMkLst>
            <pc:docMk/>
            <pc:sldMk cId="2980642557" sldId="264"/>
            <ac:spMk id="14" creationId="{70BDD0CE-06A4-404B-8A13-580229C1C923}"/>
          </ac:spMkLst>
        </pc:spChg>
        <pc:spChg chg="add del">
          <ac:chgData name="#YONG CHAI LI#" userId="S::yo0001li@e.ntu.edu.sg::2e08d935-04b7-4b82-bf6a-ec1726af0a8c" providerId="AD" clId="Web-{5FE451C3-0EA1-45BC-AEC2-6D1ABAA33536}" dt="2022-10-24T07:28:46.781" v="296"/>
          <ac:spMkLst>
            <pc:docMk/>
            <pc:sldMk cId="2980642557" sldId="264"/>
            <ac:spMk id="16" creationId="{EE9899FA-8881-472C-AA59-D08A89CA8AEF}"/>
          </ac:spMkLst>
        </pc:spChg>
        <pc:spChg chg="add del">
          <ac:chgData name="#YONG CHAI LI#" userId="S::yo0001li@e.ntu.edu.sg::2e08d935-04b7-4b82-bf6a-ec1726af0a8c" providerId="AD" clId="Web-{5FE451C3-0EA1-45BC-AEC2-6D1ABAA33536}" dt="2022-10-24T07:28:46.781" v="296"/>
          <ac:spMkLst>
            <pc:docMk/>
            <pc:sldMk cId="2980642557" sldId="264"/>
            <ac:spMk id="18" creationId="{080B7D90-3DF1-4514-B26D-616BE35553C9}"/>
          </ac:spMkLst>
        </pc:spChg>
        <pc:spChg chg="add">
          <ac:chgData name="#YONG CHAI LI#" userId="S::yo0001li@e.ntu.edu.sg::2e08d935-04b7-4b82-bf6a-ec1726af0a8c" providerId="AD" clId="Web-{5FE451C3-0EA1-45BC-AEC2-6D1ABAA33536}" dt="2022-10-24T07:28:46.781" v="296"/>
          <ac:spMkLst>
            <pc:docMk/>
            <pc:sldMk cId="2980642557" sldId="264"/>
            <ac:spMk id="23" creationId="{E8D41CF8-5232-42BC-8D05-AFEDE215398E}"/>
          </ac:spMkLst>
        </pc:spChg>
        <pc:spChg chg="add">
          <ac:chgData name="#YONG CHAI LI#" userId="S::yo0001li@e.ntu.edu.sg::2e08d935-04b7-4b82-bf6a-ec1726af0a8c" providerId="AD" clId="Web-{5FE451C3-0EA1-45BC-AEC2-6D1ABAA33536}" dt="2022-10-24T07:28:46.781" v="296"/>
          <ac:spMkLst>
            <pc:docMk/>
            <pc:sldMk cId="2980642557" sldId="264"/>
            <ac:spMk id="25" creationId="{49237091-E62C-4878-AA4C-0B9995ADB28F}"/>
          </ac:spMkLst>
        </pc:spChg>
        <pc:picChg chg="mod ord">
          <ac:chgData name="#YONG CHAI LI#" userId="S::yo0001li@e.ntu.edu.sg::2e08d935-04b7-4b82-bf6a-ec1726af0a8c" providerId="AD" clId="Web-{5FE451C3-0EA1-45BC-AEC2-6D1ABAA33536}" dt="2022-10-24T07:28:46.781" v="296"/>
          <ac:picMkLst>
            <pc:docMk/>
            <pc:sldMk cId="2980642557" sldId="264"/>
            <ac:picMk id="8" creationId="{5975F0F0-3FDC-F114-CC09-F641D68ABC28}"/>
          </ac:picMkLst>
        </pc:picChg>
        <pc:picChg chg="mod ord">
          <ac:chgData name="#YONG CHAI LI#" userId="S::yo0001li@e.ntu.edu.sg::2e08d935-04b7-4b82-bf6a-ec1726af0a8c" providerId="AD" clId="Web-{5FE451C3-0EA1-45BC-AEC2-6D1ABAA33536}" dt="2022-10-24T07:28:46.781" v="296"/>
          <ac:picMkLst>
            <pc:docMk/>
            <pc:sldMk cId="2980642557" sldId="264"/>
            <ac:picMk id="9" creationId="{C068AC82-CF2E-BB03-380C-C72D17472CFE}"/>
          </ac:picMkLst>
        </pc:picChg>
      </pc:sldChg>
      <pc:sldChg chg="addSp delSp modSp mod setBg modClrScheme chgLayout">
        <pc:chgData name="#YONG CHAI LI#" userId="S::yo0001li@e.ntu.edu.sg::2e08d935-04b7-4b82-bf6a-ec1726af0a8c" providerId="AD" clId="Web-{5FE451C3-0EA1-45BC-AEC2-6D1ABAA33536}" dt="2022-10-24T07:25:15.965" v="260"/>
        <pc:sldMkLst>
          <pc:docMk/>
          <pc:sldMk cId="621285707" sldId="265"/>
        </pc:sldMkLst>
        <pc:spChg chg="mod ord">
          <ac:chgData name="#YONG CHAI LI#" userId="S::yo0001li@e.ntu.edu.sg::2e08d935-04b7-4b82-bf6a-ec1726af0a8c" providerId="AD" clId="Web-{5FE451C3-0EA1-45BC-AEC2-6D1ABAA33536}" dt="2022-10-24T07:25:15.965" v="260"/>
          <ac:spMkLst>
            <pc:docMk/>
            <pc:sldMk cId="621285707" sldId="265"/>
            <ac:spMk id="2" creationId="{42F8401D-E67E-C808-D3AB-6DCDD2D91487}"/>
          </ac:spMkLst>
        </pc:spChg>
        <pc:spChg chg="mod">
          <ac:chgData name="#YONG CHAI LI#" userId="S::yo0001li@e.ntu.edu.sg::2e08d935-04b7-4b82-bf6a-ec1726af0a8c" providerId="AD" clId="Web-{5FE451C3-0EA1-45BC-AEC2-6D1ABAA33536}" dt="2022-10-24T07:25:15.965" v="260"/>
          <ac:spMkLst>
            <pc:docMk/>
            <pc:sldMk cId="621285707" sldId="265"/>
            <ac:spMk id="7" creationId="{42ACCE70-560D-04C0-DE4A-0679821C1377}"/>
          </ac:spMkLst>
        </pc:spChg>
        <pc:spChg chg="mod">
          <ac:chgData name="#YONG CHAI LI#" userId="S::yo0001li@e.ntu.edu.sg::2e08d935-04b7-4b82-bf6a-ec1726af0a8c" providerId="AD" clId="Web-{5FE451C3-0EA1-45BC-AEC2-6D1ABAA33536}" dt="2022-10-24T07:25:15.965" v="260"/>
          <ac:spMkLst>
            <pc:docMk/>
            <pc:sldMk cId="621285707" sldId="265"/>
            <ac:spMk id="8" creationId="{9E2AF450-C025-53C7-1E83-55CC7F38E1C6}"/>
          </ac:spMkLst>
        </pc:spChg>
        <pc:spChg chg="add">
          <ac:chgData name="#YONG CHAI LI#" userId="S::yo0001li@e.ntu.edu.sg::2e08d935-04b7-4b82-bf6a-ec1726af0a8c" providerId="AD" clId="Web-{5FE451C3-0EA1-45BC-AEC2-6D1ABAA33536}" dt="2022-10-24T07:25:15.965" v="260"/>
          <ac:spMkLst>
            <pc:docMk/>
            <pc:sldMk cId="621285707" sldId="265"/>
            <ac:spMk id="10" creationId="{E8D41CF8-5232-42BC-8D05-AFEDE215398E}"/>
          </ac:spMkLst>
        </pc:spChg>
        <pc:spChg chg="add del">
          <ac:chgData name="#YONG CHAI LI#" userId="S::yo0001li@e.ntu.edu.sg::2e08d935-04b7-4b82-bf6a-ec1726af0a8c" providerId="AD" clId="Web-{5FE451C3-0EA1-45BC-AEC2-6D1ABAA33536}" dt="2022-10-24T07:25:11.074" v="257"/>
          <ac:spMkLst>
            <pc:docMk/>
            <pc:sldMk cId="621285707" sldId="265"/>
            <ac:spMk id="13" creationId="{A5711A0E-A428-4ED1-96CB-33D69FD842E4}"/>
          </ac:spMkLst>
        </pc:spChg>
        <pc:spChg chg="add">
          <ac:chgData name="#YONG CHAI LI#" userId="S::yo0001li@e.ntu.edu.sg::2e08d935-04b7-4b82-bf6a-ec1726af0a8c" providerId="AD" clId="Web-{5FE451C3-0EA1-45BC-AEC2-6D1ABAA33536}" dt="2022-10-24T07:25:15.965" v="260"/>
          <ac:spMkLst>
            <pc:docMk/>
            <pc:sldMk cId="621285707" sldId="265"/>
            <ac:spMk id="15" creationId="{49237091-E62C-4878-AA4C-0B9995ADB28F}"/>
          </ac:spMkLst>
        </pc:spChg>
        <pc:picChg chg="mod ord">
          <ac:chgData name="#YONG CHAI LI#" userId="S::yo0001li@e.ntu.edu.sg::2e08d935-04b7-4b82-bf6a-ec1726af0a8c" providerId="AD" clId="Web-{5FE451C3-0EA1-45BC-AEC2-6D1ABAA33536}" dt="2022-10-24T07:25:15.965" v="260"/>
          <ac:picMkLst>
            <pc:docMk/>
            <pc:sldMk cId="621285707" sldId="265"/>
            <ac:picMk id="5" creationId="{37589AA2-EC46-F24A-BEE9-692E6B51E83A}"/>
          </ac:picMkLst>
        </pc:picChg>
        <pc:picChg chg="mod ord">
          <ac:chgData name="#YONG CHAI LI#" userId="S::yo0001li@e.ntu.edu.sg::2e08d935-04b7-4b82-bf6a-ec1726af0a8c" providerId="AD" clId="Web-{5FE451C3-0EA1-45BC-AEC2-6D1ABAA33536}" dt="2022-10-24T07:25:15.965" v="260"/>
          <ac:picMkLst>
            <pc:docMk/>
            <pc:sldMk cId="621285707" sldId="265"/>
            <ac:picMk id="6" creationId="{D6B91988-483B-E961-5CED-5C54D20B8365}"/>
          </ac:picMkLst>
        </pc:picChg>
      </pc:sldChg>
      <pc:sldChg chg="addSp delSp modSp mod setBg modClrScheme chgLayout">
        <pc:chgData name="#YONG CHAI LI#" userId="S::yo0001li@e.ntu.edu.sg::2e08d935-04b7-4b82-bf6a-ec1726af0a8c" providerId="AD" clId="Web-{5FE451C3-0EA1-45BC-AEC2-6D1ABAA33536}" dt="2022-10-24T07:29:53.001" v="312" actId="14100"/>
        <pc:sldMkLst>
          <pc:docMk/>
          <pc:sldMk cId="2866088002" sldId="266"/>
        </pc:sldMkLst>
        <pc:spChg chg="mod ord">
          <ac:chgData name="#YONG CHAI LI#" userId="S::yo0001li@e.ntu.edu.sg::2e08d935-04b7-4b82-bf6a-ec1726af0a8c" providerId="AD" clId="Web-{5FE451C3-0EA1-45BC-AEC2-6D1ABAA33536}" dt="2022-10-24T07:29:05.079" v="300"/>
          <ac:spMkLst>
            <pc:docMk/>
            <pc:sldMk cId="2866088002" sldId="266"/>
            <ac:spMk id="2" creationId="{A4BE13E5-2C18-35EB-C9D4-A6E7CD89CF01}"/>
          </ac:spMkLst>
        </pc:spChg>
        <pc:spChg chg="mod ord">
          <ac:chgData name="#YONG CHAI LI#" userId="S::yo0001li@e.ntu.edu.sg::2e08d935-04b7-4b82-bf6a-ec1726af0a8c" providerId="AD" clId="Web-{5FE451C3-0EA1-45BC-AEC2-6D1ABAA33536}" dt="2022-10-24T07:29:53.001" v="312" actId="14100"/>
          <ac:spMkLst>
            <pc:docMk/>
            <pc:sldMk cId="2866088002" sldId="266"/>
            <ac:spMk id="3" creationId="{B4A30D31-2121-DA16-64F1-16AB48632A5E}"/>
          </ac:spMkLst>
        </pc:spChg>
        <pc:spChg chg="del">
          <ac:chgData name="#YONG CHAI LI#" userId="S::yo0001li@e.ntu.edu.sg::2e08d935-04b7-4b82-bf6a-ec1726af0a8c" providerId="AD" clId="Web-{5FE451C3-0EA1-45BC-AEC2-6D1ABAA33536}" dt="2022-10-24T07:29:02.563" v="297"/>
          <ac:spMkLst>
            <pc:docMk/>
            <pc:sldMk cId="2866088002" sldId="266"/>
            <ac:spMk id="6" creationId="{651BDA59-C44B-E791-7796-66338A5CDC36}"/>
          </ac:spMkLst>
        </pc:spChg>
        <pc:spChg chg="add">
          <ac:chgData name="#YONG CHAI LI#" userId="S::yo0001li@e.ntu.edu.sg::2e08d935-04b7-4b82-bf6a-ec1726af0a8c" providerId="AD" clId="Web-{5FE451C3-0EA1-45BC-AEC2-6D1ABAA33536}" dt="2022-10-24T07:29:05.079" v="300"/>
          <ac:spMkLst>
            <pc:docMk/>
            <pc:sldMk cId="2866088002" sldId="266"/>
            <ac:spMk id="8" creationId="{6D6CDB20-394C-4D51-9C5B-8751E21338DC}"/>
          </ac:spMkLst>
        </pc:spChg>
        <pc:spChg chg="add">
          <ac:chgData name="#YONG CHAI LI#" userId="S::yo0001li@e.ntu.edu.sg::2e08d935-04b7-4b82-bf6a-ec1726af0a8c" providerId="AD" clId="Web-{5FE451C3-0EA1-45BC-AEC2-6D1ABAA33536}" dt="2022-10-24T07:29:05.079" v="300"/>
          <ac:spMkLst>
            <pc:docMk/>
            <pc:sldMk cId="2866088002" sldId="266"/>
            <ac:spMk id="10" creationId="{46DFD1E0-DCA7-47E6-B78B-6ECDDF873DD6}"/>
          </ac:spMkLst>
        </pc:spChg>
        <pc:spChg chg="add del mod">
          <ac:chgData name="#YONG CHAI LI#" userId="S::yo0001li@e.ntu.edu.sg::2e08d935-04b7-4b82-bf6a-ec1726af0a8c" providerId="AD" clId="Web-{5FE451C3-0EA1-45BC-AEC2-6D1ABAA33536}" dt="2022-10-24T07:29:38.376" v="308"/>
          <ac:spMkLst>
            <pc:docMk/>
            <pc:sldMk cId="2866088002" sldId="266"/>
            <ac:spMk id="11" creationId="{0733AD72-AEA9-FDCD-6C2E-C0F48923C87B}"/>
          </ac:spMkLst>
        </pc:spChg>
        <pc:spChg chg="add">
          <ac:chgData name="#YONG CHAI LI#" userId="S::yo0001li@e.ntu.edu.sg::2e08d935-04b7-4b82-bf6a-ec1726af0a8c" providerId="AD" clId="Web-{5FE451C3-0EA1-45BC-AEC2-6D1ABAA33536}" dt="2022-10-24T07:29:05.079" v="300"/>
          <ac:spMkLst>
            <pc:docMk/>
            <pc:sldMk cId="2866088002" sldId="266"/>
            <ac:spMk id="12" creationId="{8AAB0B1E-BB97-40E0-8DCD-D1197A0E1D6A}"/>
          </ac:spMkLst>
        </pc:spChg>
        <pc:spChg chg="add">
          <ac:chgData name="#YONG CHAI LI#" userId="S::yo0001li@e.ntu.edu.sg::2e08d935-04b7-4b82-bf6a-ec1726af0a8c" providerId="AD" clId="Web-{5FE451C3-0EA1-45BC-AEC2-6D1ABAA33536}" dt="2022-10-24T07:29:46.736" v="311"/>
          <ac:spMkLst>
            <pc:docMk/>
            <pc:sldMk cId="2866088002" sldId="266"/>
            <ac:spMk id="15" creationId="{601103FE-275A-5E02-CEE1-FEDF421EB1DF}"/>
          </ac:spMkLst>
        </pc:spChg>
        <pc:picChg chg="del">
          <ac:chgData name="#YONG CHAI LI#" userId="S::yo0001li@e.ntu.edu.sg::2e08d935-04b7-4b82-bf6a-ec1726af0a8c" providerId="AD" clId="Web-{5FE451C3-0EA1-45BC-AEC2-6D1ABAA33536}" dt="2022-10-24T07:29:02.563" v="299"/>
          <ac:picMkLst>
            <pc:docMk/>
            <pc:sldMk cId="2866088002" sldId="266"/>
            <ac:picMk id="4" creationId="{97935EC3-A5B8-4E11-CEF5-463EFEAF5F62}"/>
          </ac:picMkLst>
        </pc:picChg>
        <pc:picChg chg="del">
          <ac:chgData name="#YONG CHAI LI#" userId="S::yo0001li@e.ntu.edu.sg::2e08d935-04b7-4b82-bf6a-ec1726af0a8c" providerId="AD" clId="Web-{5FE451C3-0EA1-45BC-AEC2-6D1ABAA33536}" dt="2022-10-24T07:29:02.563" v="298"/>
          <ac:picMkLst>
            <pc:docMk/>
            <pc:sldMk cId="2866088002" sldId="266"/>
            <ac:picMk id="5" creationId="{86CBAB20-014C-4E50-3448-68DA98680366}"/>
          </ac:picMkLst>
        </pc:picChg>
        <pc:picChg chg="add del mod">
          <ac:chgData name="#YONG CHAI LI#" userId="S::yo0001li@e.ntu.edu.sg::2e08d935-04b7-4b82-bf6a-ec1726af0a8c" providerId="AD" clId="Web-{5FE451C3-0EA1-45BC-AEC2-6D1ABAA33536}" dt="2022-10-24T07:29:38.392" v="310"/>
          <ac:picMkLst>
            <pc:docMk/>
            <pc:sldMk cId="2866088002" sldId="266"/>
            <ac:picMk id="7" creationId="{4EFA2B72-2E4C-3AC0-4385-61D56E8FE40A}"/>
          </ac:picMkLst>
        </pc:picChg>
        <pc:picChg chg="add del mod">
          <ac:chgData name="#YONG CHAI LI#" userId="S::yo0001li@e.ntu.edu.sg::2e08d935-04b7-4b82-bf6a-ec1726af0a8c" providerId="AD" clId="Web-{5FE451C3-0EA1-45BC-AEC2-6D1ABAA33536}" dt="2022-10-24T07:29:38.392" v="309"/>
          <ac:picMkLst>
            <pc:docMk/>
            <pc:sldMk cId="2866088002" sldId="266"/>
            <ac:picMk id="9" creationId="{30CF5C50-AAAB-92DC-5411-FC26ABB6DE82}"/>
          </ac:picMkLst>
        </pc:picChg>
        <pc:picChg chg="add">
          <ac:chgData name="#YONG CHAI LI#" userId="S::yo0001li@e.ntu.edu.sg::2e08d935-04b7-4b82-bf6a-ec1726af0a8c" providerId="AD" clId="Web-{5FE451C3-0EA1-45BC-AEC2-6D1ABAA33536}" dt="2022-10-24T07:29:46.736" v="311"/>
          <ac:picMkLst>
            <pc:docMk/>
            <pc:sldMk cId="2866088002" sldId="266"/>
            <ac:picMk id="13" creationId="{7F7621B0-7213-1E6B-E4C8-04F28AD14502}"/>
          </ac:picMkLst>
        </pc:picChg>
        <pc:picChg chg="add">
          <ac:chgData name="#YONG CHAI LI#" userId="S::yo0001li@e.ntu.edu.sg::2e08d935-04b7-4b82-bf6a-ec1726af0a8c" providerId="AD" clId="Web-{5FE451C3-0EA1-45BC-AEC2-6D1ABAA33536}" dt="2022-10-24T07:29:46.736" v="311"/>
          <ac:picMkLst>
            <pc:docMk/>
            <pc:sldMk cId="2866088002" sldId="266"/>
            <ac:picMk id="14" creationId="{B604E9FB-5188-81FF-4069-2928B2F22041}"/>
          </ac:picMkLst>
        </pc:picChg>
      </pc:sldChg>
      <pc:sldChg chg="addSp modSp mod setBg modClrScheme chgLayout">
        <pc:chgData name="#YONG CHAI LI#" userId="S::yo0001li@e.ntu.edu.sg::2e08d935-04b7-4b82-bf6a-ec1726af0a8c" providerId="AD" clId="Web-{5FE451C3-0EA1-45BC-AEC2-6D1ABAA33536}" dt="2022-10-24T07:26:43.498" v="277"/>
        <pc:sldMkLst>
          <pc:docMk/>
          <pc:sldMk cId="1617333843" sldId="267"/>
        </pc:sldMkLst>
        <pc:spChg chg="mod ord">
          <ac:chgData name="#YONG CHAI LI#" userId="S::yo0001li@e.ntu.edu.sg::2e08d935-04b7-4b82-bf6a-ec1726af0a8c" providerId="AD" clId="Web-{5FE451C3-0EA1-45BC-AEC2-6D1ABAA33536}" dt="2022-10-24T07:26:43.498" v="277"/>
          <ac:spMkLst>
            <pc:docMk/>
            <pc:sldMk cId="1617333843" sldId="267"/>
            <ac:spMk id="2" creationId="{B7FF620B-2B81-027B-D4A0-59734AE4772E}"/>
          </ac:spMkLst>
        </pc:spChg>
        <pc:spChg chg="mod ord">
          <ac:chgData name="#YONG CHAI LI#" userId="S::yo0001li@e.ntu.edu.sg::2e08d935-04b7-4b82-bf6a-ec1726af0a8c" providerId="AD" clId="Web-{5FE451C3-0EA1-45BC-AEC2-6D1ABAA33536}" dt="2022-10-24T07:26:43.498" v="277"/>
          <ac:spMkLst>
            <pc:docMk/>
            <pc:sldMk cId="1617333843" sldId="267"/>
            <ac:spMk id="3" creationId="{F45CD397-D36E-A3B0-968C-838E28CCA1B2}"/>
          </ac:spMkLst>
        </pc:spChg>
        <pc:spChg chg="add">
          <ac:chgData name="#YONG CHAI LI#" userId="S::yo0001li@e.ntu.edu.sg::2e08d935-04b7-4b82-bf6a-ec1726af0a8c" providerId="AD" clId="Web-{5FE451C3-0EA1-45BC-AEC2-6D1ABAA33536}" dt="2022-10-24T07:26:43.498" v="277"/>
          <ac:spMkLst>
            <pc:docMk/>
            <pc:sldMk cId="1617333843" sldId="267"/>
            <ac:spMk id="8" creationId="{6D6CDB20-394C-4D51-9C5B-8751E21338DC}"/>
          </ac:spMkLst>
        </pc:spChg>
        <pc:spChg chg="add">
          <ac:chgData name="#YONG CHAI LI#" userId="S::yo0001li@e.ntu.edu.sg::2e08d935-04b7-4b82-bf6a-ec1726af0a8c" providerId="AD" clId="Web-{5FE451C3-0EA1-45BC-AEC2-6D1ABAA33536}" dt="2022-10-24T07:26:43.498" v="277"/>
          <ac:spMkLst>
            <pc:docMk/>
            <pc:sldMk cId="1617333843" sldId="267"/>
            <ac:spMk id="10" creationId="{46DFD1E0-DCA7-47E6-B78B-6ECDDF873DD6}"/>
          </ac:spMkLst>
        </pc:spChg>
        <pc:spChg chg="add">
          <ac:chgData name="#YONG CHAI LI#" userId="S::yo0001li@e.ntu.edu.sg::2e08d935-04b7-4b82-bf6a-ec1726af0a8c" providerId="AD" clId="Web-{5FE451C3-0EA1-45BC-AEC2-6D1ABAA33536}" dt="2022-10-24T07:26:43.498" v="277"/>
          <ac:spMkLst>
            <pc:docMk/>
            <pc:sldMk cId="1617333843" sldId="267"/>
            <ac:spMk id="12" creationId="{8AAB0B1E-BB97-40E0-8DCD-D1197A0E1D6A}"/>
          </ac:spMkLst>
        </pc:spChg>
      </pc:sldChg>
      <pc:sldChg chg="addSp modSp mod setBg modClrScheme chgLayout">
        <pc:chgData name="#YONG CHAI LI#" userId="S::yo0001li@e.ntu.edu.sg::2e08d935-04b7-4b82-bf6a-ec1726af0a8c" providerId="AD" clId="Web-{5FE451C3-0EA1-45BC-AEC2-6D1ABAA33536}" dt="2022-10-24T07:26:52.013" v="278"/>
        <pc:sldMkLst>
          <pc:docMk/>
          <pc:sldMk cId="2196387286" sldId="268"/>
        </pc:sldMkLst>
        <pc:spChg chg="mod ord">
          <ac:chgData name="#YONG CHAI LI#" userId="S::yo0001li@e.ntu.edu.sg::2e08d935-04b7-4b82-bf6a-ec1726af0a8c" providerId="AD" clId="Web-{5FE451C3-0EA1-45BC-AEC2-6D1ABAA33536}" dt="2022-10-24T07:26:52.013" v="278"/>
          <ac:spMkLst>
            <pc:docMk/>
            <pc:sldMk cId="2196387286" sldId="268"/>
            <ac:spMk id="2" creationId="{B7FF620B-2B81-027B-D4A0-59734AE4772E}"/>
          </ac:spMkLst>
        </pc:spChg>
        <pc:spChg chg="mod ord">
          <ac:chgData name="#YONG CHAI LI#" userId="S::yo0001li@e.ntu.edu.sg::2e08d935-04b7-4b82-bf6a-ec1726af0a8c" providerId="AD" clId="Web-{5FE451C3-0EA1-45BC-AEC2-6D1ABAA33536}" dt="2022-10-24T07:26:52.013" v="278"/>
          <ac:spMkLst>
            <pc:docMk/>
            <pc:sldMk cId="2196387286" sldId="268"/>
            <ac:spMk id="3" creationId="{F45CD397-D36E-A3B0-968C-838E28CCA1B2}"/>
          </ac:spMkLst>
        </pc:spChg>
        <pc:spChg chg="add">
          <ac:chgData name="#YONG CHAI LI#" userId="S::yo0001li@e.ntu.edu.sg::2e08d935-04b7-4b82-bf6a-ec1726af0a8c" providerId="AD" clId="Web-{5FE451C3-0EA1-45BC-AEC2-6D1ABAA33536}" dt="2022-10-24T07:26:52.013" v="278"/>
          <ac:spMkLst>
            <pc:docMk/>
            <pc:sldMk cId="2196387286" sldId="268"/>
            <ac:spMk id="8" creationId="{6D6CDB20-394C-4D51-9C5B-8751E21338DC}"/>
          </ac:spMkLst>
        </pc:spChg>
        <pc:spChg chg="add">
          <ac:chgData name="#YONG CHAI LI#" userId="S::yo0001li@e.ntu.edu.sg::2e08d935-04b7-4b82-bf6a-ec1726af0a8c" providerId="AD" clId="Web-{5FE451C3-0EA1-45BC-AEC2-6D1ABAA33536}" dt="2022-10-24T07:26:52.013" v="278"/>
          <ac:spMkLst>
            <pc:docMk/>
            <pc:sldMk cId="2196387286" sldId="268"/>
            <ac:spMk id="10" creationId="{46DFD1E0-DCA7-47E6-B78B-6ECDDF873DD6}"/>
          </ac:spMkLst>
        </pc:spChg>
        <pc:spChg chg="add">
          <ac:chgData name="#YONG CHAI LI#" userId="S::yo0001li@e.ntu.edu.sg::2e08d935-04b7-4b82-bf6a-ec1726af0a8c" providerId="AD" clId="Web-{5FE451C3-0EA1-45BC-AEC2-6D1ABAA33536}" dt="2022-10-24T07:26:52.013" v="278"/>
          <ac:spMkLst>
            <pc:docMk/>
            <pc:sldMk cId="2196387286" sldId="268"/>
            <ac:spMk id="12" creationId="{8AAB0B1E-BB97-40E0-8DCD-D1197A0E1D6A}"/>
          </ac:spMkLst>
        </pc:spChg>
      </pc:sldChg>
      <pc:sldChg chg="addSp modSp mod setBg modClrScheme chgLayout">
        <pc:chgData name="#YONG CHAI LI#" userId="S::yo0001li@e.ntu.edu.sg::2e08d935-04b7-4b82-bf6a-ec1726af0a8c" providerId="AD" clId="Web-{5FE451C3-0EA1-45BC-AEC2-6D1ABAA33536}" dt="2022-10-24T07:27:24.733" v="281"/>
        <pc:sldMkLst>
          <pc:docMk/>
          <pc:sldMk cId="163347258" sldId="269"/>
        </pc:sldMkLst>
        <pc:spChg chg="mod ord">
          <ac:chgData name="#YONG CHAI LI#" userId="S::yo0001li@e.ntu.edu.sg::2e08d935-04b7-4b82-bf6a-ec1726af0a8c" providerId="AD" clId="Web-{5FE451C3-0EA1-45BC-AEC2-6D1ABAA33536}" dt="2022-10-24T07:27:24.733" v="281"/>
          <ac:spMkLst>
            <pc:docMk/>
            <pc:sldMk cId="163347258" sldId="269"/>
            <ac:spMk id="2" creationId="{00000000-0000-0000-0000-000000000000}"/>
          </ac:spMkLst>
        </pc:spChg>
        <pc:spChg chg="mod ord">
          <ac:chgData name="#YONG CHAI LI#" userId="S::yo0001li@e.ntu.edu.sg::2e08d935-04b7-4b82-bf6a-ec1726af0a8c" providerId="AD" clId="Web-{5FE451C3-0EA1-45BC-AEC2-6D1ABAA33536}" dt="2022-10-24T07:27:24.733" v="281"/>
          <ac:spMkLst>
            <pc:docMk/>
            <pc:sldMk cId="163347258" sldId="269"/>
            <ac:spMk id="4" creationId="{A1422885-1A5F-9E15-97C0-E36B10078CD9}"/>
          </ac:spMkLst>
        </pc:spChg>
        <pc:spChg chg="add">
          <ac:chgData name="#YONG CHAI LI#" userId="S::yo0001li@e.ntu.edu.sg::2e08d935-04b7-4b82-bf6a-ec1726af0a8c" providerId="AD" clId="Web-{5FE451C3-0EA1-45BC-AEC2-6D1ABAA33536}" dt="2022-10-24T07:27:24.733" v="281"/>
          <ac:spMkLst>
            <pc:docMk/>
            <pc:sldMk cId="163347258" sldId="269"/>
            <ac:spMk id="6" creationId="{6D6CDB20-394C-4D51-9C5B-8751E21338DC}"/>
          </ac:spMkLst>
        </pc:spChg>
        <pc:spChg chg="add">
          <ac:chgData name="#YONG CHAI LI#" userId="S::yo0001li@e.ntu.edu.sg::2e08d935-04b7-4b82-bf6a-ec1726af0a8c" providerId="AD" clId="Web-{5FE451C3-0EA1-45BC-AEC2-6D1ABAA33536}" dt="2022-10-24T07:27:24.733" v="281"/>
          <ac:spMkLst>
            <pc:docMk/>
            <pc:sldMk cId="163347258" sldId="269"/>
            <ac:spMk id="10" creationId="{46DFD1E0-DCA7-47E6-B78B-6ECDDF873DD6}"/>
          </ac:spMkLst>
        </pc:spChg>
        <pc:spChg chg="add">
          <ac:chgData name="#YONG CHAI LI#" userId="S::yo0001li@e.ntu.edu.sg::2e08d935-04b7-4b82-bf6a-ec1726af0a8c" providerId="AD" clId="Web-{5FE451C3-0EA1-45BC-AEC2-6D1ABAA33536}" dt="2022-10-24T07:27:24.733" v="281"/>
          <ac:spMkLst>
            <pc:docMk/>
            <pc:sldMk cId="163347258" sldId="269"/>
            <ac:spMk id="12" creationId="{8AAB0B1E-BB97-40E0-8DCD-D1197A0E1D6A}"/>
          </ac:spMkLst>
        </pc:spChg>
      </pc:sldChg>
      <pc:sldChg chg="addSp modSp mod setBg modClrScheme modCm chgLayout">
        <pc:chgData name="#YONG CHAI LI#" userId="S::yo0001li@e.ntu.edu.sg::2e08d935-04b7-4b82-bf6a-ec1726af0a8c" providerId="AD" clId="Web-{5FE451C3-0EA1-45BC-AEC2-6D1ABAA33536}" dt="2022-10-24T07:27:09.295" v="279"/>
        <pc:sldMkLst>
          <pc:docMk/>
          <pc:sldMk cId="2680981583" sldId="270"/>
        </pc:sldMkLst>
        <pc:spChg chg="mod ord">
          <ac:chgData name="#YONG CHAI LI#" userId="S::yo0001li@e.ntu.edu.sg::2e08d935-04b7-4b82-bf6a-ec1726af0a8c" providerId="AD" clId="Web-{5FE451C3-0EA1-45BC-AEC2-6D1ABAA33536}" dt="2022-10-24T07:27:09.295" v="279"/>
          <ac:spMkLst>
            <pc:docMk/>
            <pc:sldMk cId="2680981583" sldId="270"/>
            <ac:spMk id="2" creationId="{4C34DFFF-081F-97B6-AFFC-FFA0B1EACD76}"/>
          </ac:spMkLst>
        </pc:spChg>
        <pc:spChg chg="mod ord">
          <ac:chgData name="#YONG CHAI LI#" userId="S::yo0001li@e.ntu.edu.sg::2e08d935-04b7-4b82-bf6a-ec1726af0a8c" providerId="AD" clId="Web-{5FE451C3-0EA1-45BC-AEC2-6D1ABAA33536}" dt="2022-10-24T07:27:09.295" v="279"/>
          <ac:spMkLst>
            <pc:docMk/>
            <pc:sldMk cId="2680981583" sldId="270"/>
            <ac:spMk id="3" creationId="{377D1628-C8A3-371B-EE7D-EA75F9968D1B}"/>
          </ac:spMkLst>
        </pc:spChg>
        <pc:spChg chg="add">
          <ac:chgData name="#YONG CHAI LI#" userId="S::yo0001li@e.ntu.edu.sg::2e08d935-04b7-4b82-bf6a-ec1726af0a8c" providerId="AD" clId="Web-{5FE451C3-0EA1-45BC-AEC2-6D1ABAA33536}" dt="2022-10-24T07:27:09.295" v="279"/>
          <ac:spMkLst>
            <pc:docMk/>
            <pc:sldMk cId="2680981583" sldId="270"/>
            <ac:spMk id="8" creationId="{6D6CDB20-394C-4D51-9C5B-8751E21338DC}"/>
          </ac:spMkLst>
        </pc:spChg>
        <pc:spChg chg="add">
          <ac:chgData name="#YONG CHAI LI#" userId="S::yo0001li@e.ntu.edu.sg::2e08d935-04b7-4b82-bf6a-ec1726af0a8c" providerId="AD" clId="Web-{5FE451C3-0EA1-45BC-AEC2-6D1ABAA33536}" dt="2022-10-24T07:27:09.295" v="279"/>
          <ac:spMkLst>
            <pc:docMk/>
            <pc:sldMk cId="2680981583" sldId="270"/>
            <ac:spMk id="10" creationId="{46DFD1E0-DCA7-47E6-B78B-6ECDDF873DD6}"/>
          </ac:spMkLst>
        </pc:spChg>
        <pc:spChg chg="add">
          <ac:chgData name="#YONG CHAI LI#" userId="S::yo0001li@e.ntu.edu.sg::2e08d935-04b7-4b82-bf6a-ec1726af0a8c" providerId="AD" clId="Web-{5FE451C3-0EA1-45BC-AEC2-6D1ABAA33536}" dt="2022-10-24T07:27:09.295" v="279"/>
          <ac:spMkLst>
            <pc:docMk/>
            <pc:sldMk cId="2680981583" sldId="270"/>
            <ac:spMk id="12" creationId="{8AAB0B1E-BB97-40E0-8DCD-D1197A0E1D6A}"/>
          </ac:spMkLst>
        </pc:spChg>
      </pc:sldChg>
      <pc:sldChg chg="addSp modSp mod setBg modClrScheme chgLayout">
        <pc:chgData name="#YONG CHAI LI#" userId="S::yo0001li@e.ntu.edu.sg::2e08d935-04b7-4b82-bf6a-ec1726af0a8c" providerId="AD" clId="Web-{5FE451C3-0EA1-45BC-AEC2-6D1ABAA33536}" dt="2022-10-24T07:28:24" v="294"/>
        <pc:sldMkLst>
          <pc:docMk/>
          <pc:sldMk cId="3676156907" sldId="271"/>
        </pc:sldMkLst>
        <pc:spChg chg="mod ord">
          <ac:chgData name="#YONG CHAI LI#" userId="S::yo0001li@e.ntu.edu.sg::2e08d935-04b7-4b82-bf6a-ec1726af0a8c" providerId="AD" clId="Web-{5FE451C3-0EA1-45BC-AEC2-6D1ABAA33536}" dt="2022-10-24T07:28:24" v="294"/>
          <ac:spMkLst>
            <pc:docMk/>
            <pc:sldMk cId="3676156907" sldId="271"/>
            <ac:spMk id="2" creationId="{6B79E190-85B0-3656-75C7-89544A2727B7}"/>
          </ac:spMkLst>
        </pc:spChg>
        <pc:spChg chg="add">
          <ac:chgData name="#YONG CHAI LI#" userId="S::yo0001li@e.ntu.edu.sg::2e08d935-04b7-4b82-bf6a-ec1726af0a8c" providerId="AD" clId="Web-{5FE451C3-0EA1-45BC-AEC2-6D1ABAA33536}" dt="2022-10-24T07:28:24" v="294"/>
          <ac:spMkLst>
            <pc:docMk/>
            <pc:sldMk cId="3676156907" sldId="271"/>
            <ac:spMk id="10" creationId="{6D6CDB20-394C-4D51-9C5B-8751E21338DC}"/>
          </ac:spMkLst>
        </pc:spChg>
        <pc:spChg chg="add">
          <ac:chgData name="#YONG CHAI LI#" userId="S::yo0001li@e.ntu.edu.sg::2e08d935-04b7-4b82-bf6a-ec1726af0a8c" providerId="AD" clId="Web-{5FE451C3-0EA1-45BC-AEC2-6D1ABAA33536}" dt="2022-10-24T07:28:24" v="294"/>
          <ac:spMkLst>
            <pc:docMk/>
            <pc:sldMk cId="3676156907" sldId="271"/>
            <ac:spMk id="12" creationId="{46DFD1E0-DCA7-47E6-B78B-6ECDDF873DD6}"/>
          </ac:spMkLst>
        </pc:spChg>
        <pc:spChg chg="add">
          <ac:chgData name="#YONG CHAI LI#" userId="S::yo0001li@e.ntu.edu.sg::2e08d935-04b7-4b82-bf6a-ec1726af0a8c" providerId="AD" clId="Web-{5FE451C3-0EA1-45BC-AEC2-6D1ABAA33536}" dt="2022-10-24T07:28:24" v="294"/>
          <ac:spMkLst>
            <pc:docMk/>
            <pc:sldMk cId="3676156907" sldId="271"/>
            <ac:spMk id="14" creationId="{8AAB0B1E-BB97-40E0-8DCD-D1197A0E1D6A}"/>
          </ac:spMkLst>
        </pc:spChg>
        <pc:graphicFrameChg chg="mod ord modGraphic">
          <ac:chgData name="#YONG CHAI LI#" userId="S::yo0001li@e.ntu.edu.sg::2e08d935-04b7-4b82-bf6a-ec1726af0a8c" providerId="AD" clId="Web-{5FE451C3-0EA1-45BC-AEC2-6D1ABAA33536}" dt="2022-10-24T07:28:24" v="294"/>
          <ac:graphicFrameMkLst>
            <pc:docMk/>
            <pc:sldMk cId="3676156907" sldId="271"/>
            <ac:graphicFrameMk id="5" creationId="{21A0DF93-5AB9-A943-FAD2-8236081FC31F}"/>
          </ac:graphicFrameMkLst>
        </pc:graphicFrameChg>
      </pc:sldChg>
      <pc:sldChg chg="addSp modSp mod setBg modClrScheme chgLayout">
        <pc:chgData name="#YONG CHAI LI#" userId="S::yo0001li@e.ntu.edu.sg::2e08d935-04b7-4b82-bf6a-ec1726af0a8c" providerId="AD" clId="Web-{5FE451C3-0EA1-45BC-AEC2-6D1ABAA33536}" dt="2022-10-24T07:27:18.483" v="280"/>
        <pc:sldMkLst>
          <pc:docMk/>
          <pc:sldMk cId="3697228524" sldId="272"/>
        </pc:sldMkLst>
        <pc:spChg chg="mod ord">
          <ac:chgData name="#YONG CHAI LI#" userId="S::yo0001li@e.ntu.edu.sg::2e08d935-04b7-4b82-bf6a-ec1726af0a8c" providerId="AD" clId="Web-{5FE451C3-0EA1-45BC-AEC2-6D1ABAA33536}" dt="2022-10-24T07:27:18.483" v="280"/>
          <ac:spMkLst>
            <pc:docMk/>
            <pc:sldMk cId="3697228524" sldId="272"/>
            <ac:spMk id="2" creationId="{00000000-0000-0000-0000-000000000000}"/>
          </ac:spMkLst>
        </pc:spChg>
        <pc:spChg chg="add">
          <ac:chgData name="#YONG CHAI LI#" userId="S::yo0001li@e.ntu.edu.sg::2e08d935-04b7-4b82-bf6a-ec1726af0a8c" providerId="AD" clId="Web-{5FE451C3-0EA1-45BC-AEC2-6D1ABAA33536}" dt="2022-10-24T07:27:18.483" v="280"/>
          <ac:spMkLst>
            <pc:docMk/>
            <pc:sldMk cId="3697228524" sldId="272"/>
            <ac:spMk id="18" creationId="{6D6CDB20-394C-4D51-9C5B-8751E21338DC}"/>
          </ac:spMkLst>
        </pc:spChg>
        <pc:spChg chg="add">
          <ac:chgData name="#YONG CHAI LI#" userId="S::yo0001li@e.ntu.edu.sg::2e08d935-04b7-4b82-bf6a-ec1726af0a8c" providerId="AD" clId="Web-{5FE451C3-0EA1-45BC-AEC2-6D1ABAA33536}" dt="2022-10-24T07:27:18.483" v="280"/>
          <ac:spMkLst>
            <pc:docMk/>
            <pc:sldMk cId="3697228524" sldId="272"/>
            <ac:spMk id="20" creationId="{46DFD1E0-DCA7-47E6-B78B-6ECDDF873DD6}"/>
          </ac:spMkLst>
        </pc:spChg>
        <pc:spChg chg="add">
          <ac:chgData name="#YONG CHAI LI#" userId="S::yo0001li@e.ntu.edu.sg::2e08d935-04b7-4b82-bf6a-ec1726af0a8c" providerId="AD" clId="Web-{5FE451C3-0EA1-45BC-AEC2-6D1ABAA33536}" dt="2022-10-24T07:27:18.483" v="280"/>
          <ac:spMkLst>
            <pc:docMk/>
            <pc:sldMk cId="3697228524" sldId="272"/>
            <ac:spMk id="22" creationId="{8AAB0B1E-BB97-40E0-8DCD-D1197A0E1D6A}"/>
          </ac:spMkLst>
        </pc:spChg>
        <pc:graphicFrameChg chg="mod ord modGraphic">
          <ac:chgData name="#YONG CHAI LI#" userId="S::yo0001li@e.ntu.edu.sg::2e08d935-04b7-4b82-bf6a-ec1726af0a8c" providerId="AD" clId="Web-{5FE451C3-0EA1-45BC-AEC2-6D1ABAA33536}" dt="2022-10-24T07:27:18.483" v="280"/>
          <ac:graphicFrameMkLst>
            <pc:docMk/>
            <pc:sldMk cId="3697228524" sldId="272"/>
            <ac:graphicFrameMk id="13" creationId="{B13C3920-36B1-8849-0753-ABED13E86DCA}"/>
          </ac:graphicFrameMkLst>
        </pc:graphicFrameChg>
      </pc:sldChg>
      <pc:sldChg chg="addSp delSp modSp mod setBg modClrScheme chgLayout">
        <pc:chgData name="#YONG CHAI LI#" userId="S::yo0001li@e.ntu.edu.sg::2e08d935-04b7-4b82-bf6a-ec1726af0a8c" providerId="AD" clId="Web-{5FE451C3-0EA1-45BC-AEC2-6D1ABAA33536}" dt="2022-10-24T07:28:17.046" v="293"/>
        <pc:sldMkLst>
          <pc:docMk/>
          <pc:sldMk cId="306984113" sldId="273"/>
        </pc:sldMkLst>
        <pc:spChg chg="mod ord">
          <ac:chgData name="#YONG CHAI LI#" userId="S::yo0001li@e.ntu.edu.sg::2e08d935-04b7-4b82-bf6a-ec1726af0a8c" providerId="AD" clId="Web-{5FE451C3-0EA1-45BC-AEC2-6D1ABAA33536}" dt="2022-10-24T07:28:14.421" v="292"/>
          <ac:spMkLst>
            <pc:docMk/>
            <pc:sldMk cId="306984113" sldId="273"/>
            <ac:spMk id="2" creationId="{00000000-0000-0000-0000-000000000000}"/>
          </ac:spMkLst>
        </pc:spChg>
        <pc:spChg chg="del mod">
          <ac:chgData name="#YONG CHAI LI#" userId="S::yo0001li@e.ntu.edu.sg::2e08d935-04b7-4b82-bf6a-ec1726af0a8c" providerId="AD" clId="Web-{5FE451C3-0EA1-45BC-AEC2-6D1ABAA33536}" dt="2022-10-24T07:28:01.562" v="287"/>
          <ac:spMkLst>
            <pc:docMk/>
            <pc:sldMk cId="306984113" sldId="273"/>
            <ac:spMk id="3" creationId="{2F13404F-CE8B-1409-6474-D96A83D8536B}"/>
          </ac:spMkLst>
        </pc:spChg>
        <pc:spChg chg="mod ord">
          <ac:chgData name="#YONG CHAI LI#" userId="S::yo0001li@e.ntu.edu.sg::2e08d935-04b7-4b82-bf6a-ec1726af0a8c" providerId="AD" clId="Web-{5FE451C3-0EA1-45BC-AEC2-6D1ABAA33536}" dt="2022-10-24T07:28:14.421" v="292"/>
          <ac:spMkLst>
            <pc:docMk/>
            <pc:sldMk cId="306984113" sldId="273"/>
            <ac:spMk id="4" creationId="{A1422885-1A5F-9E15-97C0-E36B10078CD9}"/>
          </ac:spMkLst>
        </pc:spChg>
        <pc:spChg chg="add">
          <ac:chgData name="#YONG CHAI LI#" userId="S::yo0001li@e.ntu.edu.sg::2e08d935-04b7-4b82-bf6a-ec1726af0a8c" providerId="AD" clId="Web-{5FE451C3-0EA1-45BC-AEC2-6D1ABAA33536}" dt="2022-10-24T07:28:17.046" v="293"/>
          <ac:spMkLst>
            <pc:docMk/>
            <pc:sldMk cId="306984113" sldId="273"/>
            <ac:spMk id="5" creationId="{512BC3A7-C268-EAB4-0F88-C0055615C338}"/>
          </ac:spMkLst>
        </pc:spChg>
        <pc:spChg chg="add del">
          <ac:chgData name="#YONG CHAI LI#" userId="S::yo0001li@e.ntu.edu.sg::2e08d935-04b7-4b82-bf6a-ec1726af0a8c" providerId="AD" clId="Web-{5FE451C3-0EA1-45BC-AEC2-6D1ABAA33536}" dt="2022-10-24T07:28:09.515" v="289"/>
          <ac:spMkLst>
            <pc:docMk/>
            <pc:sldMk cId="306984113" sldId="273"/>
            <ac:spMk id="9" creationId="{6D6CDB20-394C-4D51-9C5B-8751E21338DC}"/>
          </ac:spMkLst>
        </pc:spChg>
        <pc:spChg chg="add del">
          <ac:chgData name="#YONG CHAI LI#" userId="S::yo0001li@e.ntu.edu.sg::2e08d935-04b7-4b82-bf6a-ec1726af0a8c" providerId="AD" clId="Web-{5FE451C3-0EA1-45BC-AEC2-6D1ABAA33536}" dt="2022-10-24T07:28:09.515" v="289"/>
          <ac:spMkLst>
            <pc:docMk/>
            <pc:sldMk cId="306984113" sldId="273"/>
            <ac:spMk id="11" creationId="{46DFD1E0-DCA7-47E6-B78B-6ECDDF873DD6}"/>
          </ac:spMkLst>
        </pc:spChg>
        <pc:spChg chg="add del">
          <ac:chgData name="#YONG CHAI LI#" userId="S::yo0001li@e.ntu.edu.sg::2e08d935-04b7-4b82-bf6a-ec1726af0a8c" providerId="AD" clId="Web-{5FE451C3-0EA1-45BC-AEC2-6D1ABAA33536}" dt="2022-10-24T07:28:09.515" v="289"/>
          <ac:spMkLst>
            <pc:docMk/>
            <pc:sldMk cId="306984113" sldId="273"/>
            <ac:spMk id="13" creationId="{8AAB0B1E-BB97-40E0-8DCD-D1197A0E1D6A}"/>
          </ac:spMkLst>
        </pc:spChg>
        <pc:spChg chg="add del">
          <ac:chgData name="#YONG CHAI LI#" userId="S::yo0001li@e.ntu.edu.sg::2e08d935-04b7-4b82-bf6a-ec1726af0a8c" providerId="AD" clId="Web-{5FE451C3-0EA1-45BC-AEC2-6D1ABAA33536}" dt="2022-10-24T07:28:14.406" v="291"/>
          <ac:spMkLst>
            <pc:docMk/>
            <pc:sldMk cId="306984113" sldId="273"/>
            <ac:spMk id="16" creationId="{6D6CDB20-394C-4D51-9C5B-8751E21338DC}"/>
          </ac:spMkLst>
        </pc:spChg>
        <pc:spChg chg="add del">
          <ac:chgData name="#YONG CHAI LI#" userId="S::yo0001li@e.ntu.edu.sg::2e08d935-04b7-4b82-bf6a-ec1726af0a8c" providerId="AD" clId="Web-{5FE451C3-0EA1-45BC-AEC2-6D1ABAA33536}" dt="2022-10-24T07:28:14.406" v="291"/>
          <ac:spMkLst>
            <pc:docMk/>
            <pc:sldMk cId="306984113" sldId="273"/>
            <ac:spMk id="17" creationId="{46DFD1E0-DCA7-47E6-B78B-6ECDDF873DD6}"/>
          </ac:spMkLst>
        </pc:spChg>
        <pc:spChg chg="add del">
          <ac:chgData name="#YONG CHAI LI#" userId="S::yo0001li@e.ntu.edu.sg::2e08d935-04b7-4b82-bf6a-ec1726af0a8c" providerId="AD" clId="Web-{5FE451C3-0EA1-45BC-AEC2-6D1ABAA33536}" dt="2022-10-24T07:28:14.406" v="291"/>
          <ac:spMkLst>
            <pc:docMk/>
            <pc:sldMk cId="306984113" sldId="273"/>
            <ac:spMk id="18" creationId="{8AAB0B1E-BB97-40E0-8DCD-D1197A0E1D6A}"/>
          </ac:spMkLst>
        </pc:spChg>
        <pc:spChg chg="add">
          <ac:chgData name="#YONG CHAI LI#" userId="S::yo0001li@e.ntu.edu.sg::2e08d935-04b7-4b82-bf6a-ec1726af0a8c" providerId="AD" clId="Web-{5FE451C3-0EA1-45BC-AEC2-6D1ABAA33536}" dt="2022-10-24T07:28:14.421" v="292"/>
          <ac:spMkLst>
            <pc:docMk/>
            <pc:sldMk cId="306984113" sldId="273"/>
            <ac:spMk id="20" creationId="{6D6CDB20-394C-4D51-9C5B-8751E21338DC}"/>
          </ac:spMkLst>
        </pc:spChg>
        <pc:spChg chg="add">
          <ac:chgData name="#YONG CHAI LI#" userId="S::yo0001li@e.ntu.edu.sg::2e08d935-04b7-4b82-bf6a-ec1726af0a8c" providerId="AD" clId="Web-{5FE451C3-0EA1-45BC-AEC2-6D1ABAA33536}" dt="2022-10-24T07:28:14.421" v="292"/>
          <ac:spMkLst>
            <pc:docMk/>
            <pc:sldMk cId="306984113" sldId="273"/>
            <ac:spMk id="21" creationId="{46DFD1E0-DCA7-47E6-B78B-6ECDDF873DD6}"/>
          </ac:spMkLst>
        </pc:spChg>
        <pc:spChg chg="add">
          <ac:chgData name="#YONG CHAI LI#" userId="S::yo0001li@e.ntu.edu.sg::2e08d935-04b7-4b82-bf6a-ec1726af0a8c" providerId="AD" clId="Web-{5FE451C3-0EA1-45BC-AEC2-6D1ABAA33536}" dt="2022-10-24T07:28:14.421" v="292"/>
          <ac:spMkLst>
            <pc:docMk/>
            <pc:sldMk cId="306984113" sldId="273"/>
            <ac:spMk id="22" creationId="{8AAB0B1E-BB97-40E0-8DCD-D1197A0E1D6A}"/>
          </ac:spMkLst>
        </pc:spChg>
        <pc:cxnChg chg="add del">
          <ac:chgData name="#YONG CHAI LI#" userId="S::yo0001li@e.ntu.edu.sg::2e08d935-04b7-4b82-bf6a-ec1726af0a8c" providerId="AD" clId="Web-{5FE451C3-0EA1-45BC-AEC2-6D1ABAA33536}" dt="2022-10-24T07:28:14.406" v="291"/>
          <ac:cxnSpMkLst>
            <pc:docMk/>
            <pc:sldMk cId="306984113" sldId="273"/>
            <ac:cxnSpMk id="15" creationId="{19C0742B-6FAB-4F71-A9CB-E140A40C8BE9}"/>
          </ac:cxnSpMkLst>
        </pc:cxnChg>
      </pc:sldChg>
      <pc:sldChg chg="addSp delSp modSp mod setBg modClrScheme chgLayout">
        <pc:chgData name="#YONG CHAI LI#" userId="S::yo0001li@e.ntu.edu.sg::2e08d935-04b7-4b82-bf6a-ec1726af0a8c" providerId="AD" clId="Web-{5FE451C3-0EA1-45BC-AEC2-6D1ABAA33536}" dt="2022-10-24T07:27:40.624" v="286"/>
        <pc:sldMkLst>
          <pc:docMk/>
          <pc:sldMk cId="4158988428" sldId="274"/>
        </pc:sldMkLst>
        <pc:spChg chg="mod ord">
          <ac:chgData name="#YONG CHAI LI#" userId="S::yo0001li@e.ntu.edu.sg::2e08d935-04b7-4b82-bf6a-ec1726af0a8c" providerId="AD" clId="Web-{5FE451C3-0EA1-45BC-AEC2-6D1ABAA33536}" dt="2022-10-24T07:27:40.624" v="286"/>
          <ac:spMkLst>
            <pc:docMk/>
            <pc:sldMk cId="4158988428" sldId="274"/>
            <ac:spMk id="2" creationId="{00000000-0000-0000-0000-000000000000}"/>
          </ac:spMkLst>
        </pc:spChg>
        <pc:spChg chg="add del">
          <ac:chgData name="#YONG CHAI LI#" userId="S::yo0001li@e.ntu.edu.sg::2e08d935-04b7-4b82-bf6a-ec1726af0a8c" providerId="AD" clId="Web-{5FE451C3-0EA1-45BC-AEC2-6D1ABAA33536}" dt="2022-10-24T07:27:32.280" v="283"/>
          <ac:spMkLst>
            <pc:docMk/>
            <pc:sldMk cId="4158988428" sldId="274"/>
            <ac:spMk id="18" creationId="{6D6CDB20-394C-4D51-9C5B-8751E21338DC}"/>
          </ac:spMkLst>
        </pc:spChg>
        <pc:spChg chg="add del">
          <ac:chgData name="#YONG CHAI LI#" userId="S::yo0001li@e.ntu.edu.sg::2e08d935-04b7-4b82-bf6a-ec1726af0a8c" providerId="AD" clId="Web-{5FE451C3-0EA1-45BC-AEC2-6D1ABAA33536}" dt="2022-10-24T07:27:32.280" v="283"/>
          <ac:spMkLst>
            <pc:docMk/>
            <pc:sldMk cId="4158988428" sldId="274"/>
            <ac:spMk id="20" creationId="{46DFD1E0-DCA7-47E6-B78B-6ECDDF873DD6}"/>
          </ac:spMkLst>
        </pc:spChg>
        <pc:spChg chg="add del">
          <ac:chgData name="#YONG CHAI LI#" userId="S::yo0001li@e.ntu.edu.sg::2e08d935-04b7-4b82-bf6a-ec1726af0a8c" providerId="AD" clId="Web-{5FE451C3-0EA1-45BC-AEC2-6D1ABAA33536}" dt="2022-10-24T07:27:32.280" v="283"/>
          <ac:spMkLst>
            <pc:docMk/>
            <pc:sldMk cId="4158988428" sldId="274"/>
            <ac:spMk id="22" creationId="{8AAB0B1E-BB97-40E0-8DCD-D1197A0E1D6A}"/>
          </ac:spMkLst>
        </pc:spChg>
        <pc:spChg chg="add del">
          <ac:chgData name="#YONG CHAI LI#" userId="S::yo0001li@e.ntu.edu.sg::2e08d935-04b7-4b82-bf6a-ec1726af0a8c" providerId="AD" clId="Web-{5FE451C3-0EA1-45BC-AEC2-6D1ABAA33536}" dt="2022-10-24T07:27:40.561" v="285"/>
          <ac:spMkLst>
            <pc:docMk/>
            <pc:sldMk cId="4158988428" sldId="274"/>
            <ac:spMk id="24" creationId="{6D6CDB20-394C-4D51-9C5B-8751E21338DC}"/>
          </ac:spMkLst>
        </pc:spChg>
        <pc:spChg chg="add del">
          <ac:chgData name="#YONG CHAI LI#" userId="S::yo0001li@e.ntu.edu.sg::2e08d935-04b7-4b82-bf6a-ec1726af0a8c" providerId="AD" clId="Web-{5FE451C3-0EA1-45BC-AEC2-6D1ABAA33536}" dt="2022-10-24T07:27:40.561" v="285"/>
          <ac:spMkLst>
            <pc:docMk/>
            <pc:sldMk cId="4158988428" sldId="274"/>
            <ac:spMk id="25" creationId="{46DFD1E0-DCA7-47E6-B78B-6ECDDF873DD6}"/>
          </ac:spMkLst>
        </pc:spChg>
        <pc:spChg chg="add del">
          <ac:chgData name="#YONG CHAI LI#" userId="S::yo0001li@e.ntu.edu.sg::2e08d935-04b7-4b82-bf6a-ec1726af0a8c" providerId="AD" clId="Web-{5FE451C3-0EA1-45BC-AEC2-6D1ABAA33536}" dt="2022-10-24T07:27:40.561" v="285"/>
          <ac:spMkLst>
            <pc:docMk/>
            <pc:sldMk cId="4158988428" sldId="274"/>
            <ac:spMk id="26" creationId="{8AAB0B1E-BB97-40E0-8DCD-D1197A0E1D6A}"/>
          </ac:spMkLst>
        </pc:spChg>
        <pc:spChg chg="add">
          <ac:chgData name="#YONG CHAI LI#" userId="S::yo0001li@e.ntu.edu.sg::2e08d935-04b7-4b82-bf6a-ec1726af0a8c" providerId="AD" clId="Web-{5FE451C3-0EA1-45BC-AEC2-6D1ABAA33536}" dt="2022-10-24T07:27:40.624" v="286"/>
          <ac:spMkLst>
            <pc:docMk/>
            <pc:sldMk cId="4158988428" sldId="274"/>
            <ac:spMk id="28" creationId="{6D6CDB20-394C-4D51-9C5B-8751E21338DC}"/>
          </ac:spMkLst>
        </pc:spChg>
        <pc:spChg chg="add">
          <ac:chgData name="#YONG CHAI LI#" userId="S::yo0001li@e.ntu.edu.sg::2e08d935-04b7-4b82-bf6a-ec1726af0a8c" providerId="AD" clId="Web-{5FE451C3-0EA1-45BC-AEC2-6D1ABAA33536}" dt="2022-10-24T07:27:40.624" v="286"/>
          <ac:spMkLst>
            <pc:docMk/>
            <pc:sldMk cId="4158988428" sldId="274"/>
            <ac:spMk id="29" creationId="{46DFD1E0-DCA7-47E6-B78B-6ECDDF873DD6}"/>
          </ac:spMkLst>
        </pc:spChg>
        <pc:spChg chg="add">
          <ac:chgData name="#YONG CHAI LI#" userId="S::yo0001li@e.ntu.edu.sg::2e08d935-04b7-4b82-bf6a-ec1726af0a8c" providerId="AD" clId="Web-{5FE451C3-0EA1-45BC-AEC2-6D1ABAA33536}" dt="2022-10-24T07:27:40.624" v="286"/>
          <ac:spMkLst>
            <pc:docMk/>
            <pc:sldMk cId="4158988428" sldId="274"/>
            <ac:spMk id="30" creationId="{8AAB0B1E-BB97-40E0-8DCD-D1197A0E1D6A}"/>
          </ac:spMkLst>
        </pc:spChg>
        <pc:graphicFrameChg chg="mod ord modGraphic">
          <ac:chgData name="#YONG CHAI LI#" userId="S::yo0001li@e.ntu.edu.sg::2e08d935-04b7-4b82-bf6a-ec1726af0a8c" providerId="AD" clId="Web-{5FE451C3-0EA1-45BC-AEC2-6D1ABAA33536}" dt="2022-10-24T07:27:40.624" v="286"/>
          <ac:graphicFrameMkLst>
            <pc:docMk/>
            <pc:sldMk cId="4158988428" sldId="274"/>
            <ac:graphicFrameMk id="13" creationId="{B13C3920-36B1-8849-0753-ABED13E86DCA}"/>
          </ac:graphicFrameMkLst>
        </pc:graphicFrameChg>
      </pc:sldChg>
      <pc:sldChg chg="addSp delSp modSp mod modClrScheme delDesignElem chgLayout">
        <pc:chgData name="#YONG CHAI LI#" userId="S::yo0001li@e.ntu.edu.sg::2e08d935-04b7-4b82-bf6a-ec1726af0a8c" providerId="AD" clId="Web-{5FE451C3-0EA1-45BC-AEC2-6D1ABAA33536}" dt="2022-10-24T07:24:05.026" v="244"/>
        <pc:sldMkLst>
          <pc:docMk/>
          <pc:sldMk cId="4228188077" sldId="275"/>
        </pc:sldMkLst>
        <pc:spChg chg="mod ord">
          <ac:chgData name="#YONG CHAI LI#" userId="S::yo0001li@e.ntu.edu.sg::2e08d935-04b7-4b82-bf6a-ec1726af0a8c" providerId="AD" clId="Web-{5FE451C3-0EA1-45BC-AEC2-6D1ABAA33536}" dt="2022-10-24T07:24:05.026" v="244"/>
          <ac:spMkLst>
            <pc:docMk/>
            <pc:sldMk cId="4228188077" sldId="275"/>
            <ac:spMk id="2" creationId="{00000000-0000-0000-0000-000000000000}"/>
          </ac:spMkLst>
        </pc:spChg>
        <pc:spChg chg="add del">
          <ac:chgData name="#YONG CHAI LI#" userId="S::yo0001li@e.ntu.edu.sg::2e08d935-04b7-4b82-bf6a-ec1726af0a8c" providerId="AD" clId="Web-{5FE451C3-0EA1-45BC-AEC2-6D1ABAA33536}" dt="2022-10-24T07:24:05.026" v="244"/>
          <ac:spMkLst>
            <pc:docMk/>
            <pc:sldMk cId="4228188077" sldId="275"/>
            <ac:spMk id="19" creationId="{823AC064-BC96-4F32-8AE1-B2FD38754823}"/>
          </ac:spMkLst>
        </pc:spChg>
        <pc:picChg chg="mod ord">
          <ac:chgData name="#YONG CHAI LI#" userId="S::yo0001li@e.ntu.edu.sg::2e08d935-04b7-4b82-bf6a-ec1726af0a8c" providerId="AD" clId="Web-{5FE451C3-0EA1-45BC-AEC2-6D1ABAA33536}" dt="2022-10-24T07:24:05.026" v="244"/>
          <ac:picMkLst>
            <pc:docMk/>
            <pc:sldMk cId="4228188077" sldId="275"/>
            <ac:picMk id="9" creationId="{27AF914A-3E7A-D110-34ED-A581E3003CEA}"/>
          </ac:picMkLst>
        </pc:picChg>
        <pc:cxnChg chg="add del">
          <ac:chgData name="#YONG CHAI LI#" userId="S::yo0001li@e.ntu.edu.sg::2e08d935-04b7-4b82-bf6a-ec1726af0a8c" providerId="AD" clId="Web-{5FE451C3-0EA1-45BC-AEC2-6D1ABAA33536}" dt="2022-10-24T07:24:05.026" v="244"/>
          <ac:cxnSpMkLst>
            <pc:docMk/>
            <pc:sldMk cId="4228188077" sldId="275"/>
            <ac:cxnSpMk id="21" creationId="{7E7C77BC-7138-40B1-A15B-20F57A494629}"/>
          </ac:cxnSpMkLst>
        </pc:cxnChg>
        <pc:cxnChg chg="add del">
          <ac:chgData name="#YONG CHAI LI#" userId="S::yo0001li@e.ntu.edu.sg::2e08d935-04b7-4b82-bf6a-ec1726af0a8c" providerId="AD" clId="Web-{5FE451C3-0EA1-45BC-AEC2-6D1ABAA33536}" dt="2022-10-24T07:24:05.026" v="244"/>
          <ac:cxnSpMkLst>
            <pc:docMk/>
            <pc:sldMk cId="4228188077" sldId="275"/>
            <ac:cxnSpMk id="23" creationId="{DB146403-F3D6-484B-B2ED-97F9565D0370}"/>
          </ac:cxnSpMkLst>
        </pc:cxnChg>
      </pc:sldChg>
      <pc:sldChg chg="addSp delSp modSp mod modClrScheme delDesignElem chgLayout">
        <pc:chgData name="#YONG CHAI LI#" userId="S::yo0001li@e.ntu.edu.sg::2e08d935-04b7-4b82-bf6a-ec1726af0a8c" providerId="AD" clId="Web-{5FE451C3-0EA1-45BC-AEC2-6D1ABAA33536}" dt="2022-10-24T07:24:05.026" v="244"/>
        <pc:sldMkLst>
          <pc:docMk/>
          <pc:sldMk cId="1167687320" sldId="276"/>
        </pc:sldMkLst>
        <pc:spChg chg="mod ord">
          <ac:chgData name="#YONG CHAI LI#" userId="S::yo0001li@e.ntu.edu.sg::2e08d935-04b7-4b82-bf6a-ec1726af0a8c" providerId="AD" clId="Web-{5FE451C3-0EA1-45BC-AEC2-6D1ABAA33536}" dt="2022-10-24T07:24:05.026" v="244"/>
          <ac:spMkLst>
            <pc:docMk/>
            <pc:sldMk cId="1167687320" sldId="276"/>
            <ac:spMk id="2" creationId="{00000000-0000-0000-0000-000000000000}"/>
          </ac:spMkLst>
        </pc:spChg>
        <pc:spChg chg="add del">
          <ac:chgData name="#YONG CHAI LI#" userId="S::yo0001li@e.ntu.edu.sg::2e08d935-04b7-4b82-bf6a-ec1726af0a8c" providerId="AD" clId="Web-{5FE451C3-0EA1-45BC-AEC2-6D1ABAA33536}" dt="2022-10-24T07:24:05.026" v="244"/>
          <ac:spMkLst>
            <pc:docMk/>
            <pc:sldMk cId="1167687320" sldId="276"/>
            <ac:spMk id="33" creationId="{A87EA4E9-DFD6-45D4-965D-8A79984EF440}"/>
          </ac:spMkLst>
        </pc:spChg>
        <pc:picChg chg="mod ord">
          <ac:chgData name="#YONG CHAI LI#" userId="S::yo0001li@e.ntu.edu.sg::2e08d935-04b7-4b82-bf6a-ec1726af0a8c" providerId="AD" clId="Web-{5FE451C3-0EA1-45BC-AEC2-6D1ABAA33536}" dt="2022-10-24T07:24:05.026" v="244"/>
          <ac:picMkLst>
            <pc:docMk/>
            <pc:sldMk cId="1167687320" sldId="276"/>
            <ac:picMk id="6" creationId="{1FBA4633-5C0D-339E-186B-2A8557D7E980}"/>
          </ac:picMkLst>
        </pc:picChg>
      </pc:sldChg>
      <pc:sldChg chg="modSp mod modClrScheme chgLayout">
        <pc:chgData name="#YONG CHAI LI#" userId="S::yo0001li@e.ntu.edu.sg::2e08d935-04b7-4b82-bf6a-ec1726af0a8c" providerId="AD" clId="Web-{5FE451C3-0EA1-45BC-AEC2-6D1ABAA33536}" dt="2022-10-24T07:24:05.026" v="244"/>
        <pc:sldMkLst>
          <pc:docMk/>
          <pc:sldMk cId="2741252101" sldId="277"/>
        </pc:sldMkLst>
        <pc:spChg chg="mod ord">
          <ac:chgData name="#YONG CHAI LI#" userId="S::yo0001li@e.ntu.edu.sg::2e08d935-04b7-4b82-bf6a-ec1726af0a8c" providerId="AD" clId="Web-{5FE451C3-0EA1-45BC-AEC2-6D1ABAA33536}" dt="2022-10-24T07:24:05.026" v="244"/>
          <ac:spMkLst>
            <pc:docMk/>
            <pc:sldMk cId="2741252101" sldId="277"/>
            <ac:spMk id="2" creationId="{2C467BD2-F4A0-9AB6-31F9-5EFD7B6F0897}"/>
          </ac:spMkLst>
        </pc:spChg>
        <pc:spChg chg="mod ord">
          <ac:chgData name="#YONG CHAI LI#" userId="S::yo0001li@e.ntu.edu.sg::2e08d935-04b7-4b82-bf6a-ec1726af0a8c" providerId="AD" clId="Web-{5FE451C3-0EA1-45BC-AEC2-6D1ABAA33536}" dt="2022-10-24T07:24:05.026" v="244"/>
          <ac:spMkLst>
            <pc:docMk/>
            <pc:sldMk cId="2741252101" sldId="277"/>
            <ac:spMk id="3" creationId="{BFD739CA-1AFC-8BE9-E373-2E256EA12EB9}"/>
          </ac:spMkLst>
        </pc:spChg>
      </pc:sldChg>
      <pc:sldMasterChg chg="add del addSldLayout delSldLayout modSldLayout">
        <pc:chgData name="#YONG CHAI LI#" userId="S::yo0001li@e.ntu.edu.sg::2e08d935-04b7-4b82-bf6a-ec1726af0a8c" providerId="AD" clId="Web-{5FE451C3-0EA1-45BC-AEC2-6D1ABAA33536}" dt="2022-10-24T07:24:05.026" v="244"/>
        <pc:sldMasterMkLst>
          <pc:docMk/>
          <pc:sldMasterMk cId="870287291" sldId="2147483672"/>
        </pc:sldMasterMkLst>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296247908" sldId="2147483673"/>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24355244" sldId="2147483674"/>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1910682838" sldId="2147483675"/>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3141626896" sldId="2147483676"/>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3543714669" sldId="2147483677"/>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800383820" sldId="2147483678"/>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816685473" sldId="2147483679"/>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2765352631" sldId="2147483680"/>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1312926388" sldId="2147483681"/>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1588824717" sldId="2147483682"/>
          </pc:sldLayoutMkLst>
        </pc:sldLayoutChg>
        <pc:sldLayoutChg chg="add del mod replId">
          <pc:chgData name="#YONG CHAI LI#" userId="S::yo0001li@e.ntu.edu.sg::2e08d935-04b7-4b82-bf6a-ec1726af0a8c" providerId="AD" clId="Web-{5FE451C3-0EA1-45BC-AEC2-6D1ABAA33536}" dt="2022-10-24T07:24:05.026" v="244"/>
          <pc:sldLayoutMkLst>
            <pc:docMk/>
            <pc:sldMasterMk cId="870287291" sldId="2147483672"/>
            <pc:sldLayoutMk cId="3939052535" sldId="2147483683"/>
          </pc:sldLayoutMkLst>
        </pc:sldLayoutChg>
      </pc:sldMasterChg>
      <pc:sldMasterChg chg="add del addSldLayout delSldLayout">
        <pc:chgData name="#YONG CHAI LI#" userId="S::yo0001li@e.ntu.edu.sg::2e08d935-04b7-4b82-bf6a-ec1726af0a8c" providerId="AD" clId="Web-{5FE451C3-0EA1-45BC-AEC2-6D1ABAA33536}" dt="2022-10-24T07:24:05.026" v="244"/>
        <pc:sldMasterMkLst>
          <pc:docMk/>
          <pc:sldMasterMk cId="1875723743" sldId="2147483684"/>
        </pc:sldMasterMkLst>
        <pc:sldLayoutChg chg="add del">
          <pc:chgData name="#YONG CHAI LI#" userId="S::yo0001li@e.ntu.edu.sg::2e08d935-04b7-4b82-bf6a-ec1726af0a8c" providerId="AD" clId="Web-{5FE451C3-0EA1-45BC-AEC2-6D1ABAA33536}" dt="2022-10-24T07:24:05.026" v="244"/>
          <pc:sldLayoutMkLst>
            <pc:docMk/>
            <pc:sldMasterMk cId="1875723743" sldId="2147483684"/>
            <pc:sldLayoutMk cId="2924469847" sldId="2147483685"/>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3460313447" sldId="2147483686"/>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917370266" sldId="2147483687"/>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1690328936" sldId="2147483688"/>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1639913370" sldId="2147483689"/>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2857578985" sldId="2147483690"/>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1136490145" sldId="2147483691"/>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232458830" sldId="2147483692"/>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710071556" sldId="2147483693"/>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2597396307" sldId="2147483694"/>
          </pc:sldLayoutMkLst>
        </pc:sldLayoutChg>
        <pc:sldLayoutChg chg="add del">
          <pc:chgData name="#YONG CHAI LI#" userId="S::yo0001li@e.ntu.edu.sg::2e08d935-04b7-4b82-bf6a-ec1726af0a8c" providerId="AD" clId="Web-{5FE451C3-0EA1-45BC-AEC2-6D1ABAA33536}" dt="2022-10-24T07:24:05.026" v="244"/>
          <pc:sldLayoutMkLst>
            <pc:docMk/>
            <pc:sldMasterMk cId="1875723743" sldId="2147483684"/>
            <pc:sldLayoutMk cId="2043039231" sldId="2147483695"/>
          </pc:sldLayoutMkLst>
        </pc:sldLayoutChg>
      </pc:sldMasterChg>
      <pc:sldMasterChg chg="add del addSldLayout delSldLayout modSldLayout">
        <pc:chgData name="#YONG CHAI LI#" userId="S::yo0001li@e.ntu.edu.sg::2e08d935-04b7-4b82-bf6a-ec1726af0a8c" providerId="AD" clId="Web-{5FE451C3-0EA1-45BC-AEC2-6D1ABAA33536}" dt="2022-10-24T07:24:00.291" v="243"/>
        <pc:sldMasterMkLst>
          <pc:docMk/>
          <pc:sldMasterMk cId="3985430224" sldId="2147483684"/>
        </pc:sldMasterMkLst>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2429403651" sldId="2147483685"/>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3550412876" sldId="2147483686"/>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2199707242" sldId="2147483687"/>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2911256524" sldId="2147483688"/>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2940471768" sldId="2147483689"/>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1853612597" sldId="2147483690"/>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1433363496" sldId="2147483691"/>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4027057446" sldId="2147483692"/>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3704664232" sldId="2147483693"/>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3789971844" sldId="2147483694"/>
          </pc:sldLayoutMkLst>
        </pc:sldLayoutChg>
        <pc:sldLayoutChg chg="add del mod replId">
          <pc:chgData name="#YONG CHAI LI#" userId="S::yo0001li@e.ntu.edu.sg::2e08d935-04b7-4b82-bf6a-ec1726af0a8c" providerId="AD" clId="Web-{5FE451C3-0EA1-45BC-AEC2-6D1ABAA33536}" dt="2022-10-24T07:24:00.291" v="243"/>
          <pc:sldLayoutMkLst>
            <pc:docMk/>
            <pc:sldMasterMk cId="3985430224" sldId="2147483684"/>
            <pc:sldLayoutMk cId="1848696799" sldId="2147483695"/>
          </pc:sldLayoutMkLst>
        </pc:sldLayoutChg>
      </pc:sldMasterChg>
    </pc:docChg>
  </pc:docChgLst>
  <pc:docChgLst>
    <pc:chgData name="#JONATHAN THEN TIAN MENG#" userId="S::jthen001@e.ntu.edu.sg::2731c6b5-a20c-4481-bcdc-b336c3b6f9ac" providerId="AD" clId="Web-{C5D1AC13-DFAD-4533-B292-CDF525B252F8}"/>
    <pc:docChg chg="addSld modSld">
      <pc:chgData name="#JONATHAN THEN TIAN MENG#" userId="S::jthen001@e.ntu.edu.sg::2731c6b5-a20c-4481-bcdc-b336c3b6f9ac" providerId="AD" clId="Web-{C5D1AC13-DFAD-4533-B292-CDF525B252F8}" dt="2022-10-24T07:20:28.745" v="281" actId="20577"/>
      <pc:docMkLst>
        <pc:docMk/>
      </pc:docMkLst>
      <pc:sldChg chg="addSp delSp modSp mod setBg modNotes">
        <pc:chgData name="#JONATHAN THEN TIAN MENG#" userId="S::jthen001@e.ntu.edu.sg::2731c6b5-a20c-4481-bcdc-b336c3b6f9ac" providerId="AD" clId="Web-{C5D1AC13-DFAD-4533-B292-CDF525B252F8}" dt="2022-10-24T06:07:52.510" v="168"/>
        <pc:sldMkLst>
          <pc:docMk/>
          <pc:sldMk cId="2580389699" sldId="261"/>
        </pc:sldMkLst>
        <pc:spChg chg="mod">
          <ac:chgData name="#JONATHAN THEN TIAN MENG#" userId="S::jthen001@e.ntu.edu.sg::2731c6b5-a20c-4481-bcdc-b336c3b6f9ac" providerId="AD" clId="Web-{C5D1AC13-DFAD-4533-B292-CDF525B252F8}" dt="2022-10-24T03:52:29.734" v="6"/>
          <ac:spMkLst>
            <pc:docMk/>
            <pc:sldMk cId="2580389699" sldId="261"/>
            <ac:spMk id="2" creationId="{00000000-0000-0000-0000-000000000000}"/>
          </ac:spMkLst>
        </pc:spChg>
        <pc:spChg chg="del">
          <ac:chgData name="#JONATHAN THEN TIAN MENG#" userId="S::jthen001@e.ntu.edu.sg::2731c6b5-a20c-4481-bcdc-b336c3b6f9ac" providerId="AD" clId="Web-{C5D1AC13-DFAD-4533-B292-CDF525B252F8}" dt="2022-10-24T03:52:03.108" v="3"/>
          <ac:spMkLst>
            <pc:docMk/>
            <pc:sldMk cId="2580389699" sldId="261"/>
            <ac:spMk id="3" creationId="{00000000-0000-0000-0000-000000000000}"/>
          </ac:spMkLst>
        </pc:spChg>
        <pc:spChg chg="add mod">
          <ac:chgData name="#JONATHAN THEN TIAN MENG#" userId="S::jthen001@e.ntu.edu.sg::2731c6b5-a20c-4481-bcdc-b336c3b6f9ac" providerId="AD" clId="Web-{C5D1AC13-DFAD-4533-B292-CDF525B252F8}" dt="2022-10-24T03:53:20.314" v="22" actId="1076"/>
          <ac:spMkLst>
            <pc:docMk/>
            <pc:sldMk cId="2580389699" sldId="261"/>
            <ac:spMk id="7" creationId="{DE246D07-19D1-E17B-4AA7-F7D70B8509DF}"/>
          </ac:spMkLst>
        </pc:spChg>
        <pc:spChg chg="add mod">
          <ac:chgData name="#JONATHAN THEN TIAN MENG#" userId="S::jthen001@e.ntu.edu.sg::2731c6b5-a20c-4481-bcdc-b336c3b6f9ac" providerId="AD" clId="Web-{C5D1AC13-DFAD-4533-B292-CDF525B252F8}" dt="2022-10-24T03:56:28.804" v="51" actId="1076"/>
          <ac:spMkLst>
            <pc:docMk/>
            <pc:sldMk cId="2580389699" sldId="261"/>
            <ac:spMk id="8" creationId="{63C0C220-F83D-C050-6778-8E8CE34A02B7}"/>
          </ac:spMkLst>
        </pc:spChg>
        <pc:spChg chg="add del mod">
          <ac:chgData name="#JONATHAN THEN TIAN MENG#" userId="S::jthen001@e.ntu.edu.sg::2731c6b5-a20c-4481-bcdc-b336c3b6f9ac" providerId="AD" clId="Web-{C5D1AC13-DFAD-4533-B292-CDF525B252F8}" dt="2022-10-24T03:56:34.257" v="54"/>
          <ac:spMkLst>
            <pc:docMk/>
            <pc:sldMk cId="2580389699" sldId="261"/>
            <ac:spMk id="9" creationId="{AEDDCC73-9AD4-EFB3-DB69-D149FF12EA2B}"/>
          </ac:spMkLst>
        </pc:spChg>
        <pc:spChg chg="add">
          <ac:chgData name="#JONATHAN THEN TIAN MENG#" userId="S::jthen001@e.ntu.edu.sg::2731c6b5-a20c-4481-bcdc-b336c3b6f9ac" providerId="AD" clId="Web-{C5D1AC13-DFAD-4533-B292-CDF525B252F8}" dt="2022-10-24T03:52:29.734" v="6"/>
          <ac:spMkLst>
            <pc:docMk/>
            <pc:sldMk cId="2580389699" sldId="261"/>
            <ac:spMk id="10" creationId="{823AC064-BC96-4F32-8AE1-B2FD38754823}"/>
          </ac:spMkLst>
        </pc:spChg>
        <pc:spChg chg="add mod">
          <ac:chgData name="#JONATHAN THEN TIAN MENG#" userId="S::jthen001@e.ntu.edu.sg::2731c6b5-a20c-4481-bcdc-b336c3b6f9ac" providerId="AD" clId="Web-{C5D1AC13-DFAD-4533-B292-CDF525B252F8}" dt="2022-10-24T03:56:49.680" v="61" actId="20577"/>
          <ac:spMkLst>
            <pc:docMk/>
            <pc:sldMk cId="2580389699" sldId="261"/>
            <ac:spMk id="11" creationId="{DBEF943F-A4EF-ED59-FB88-E1B41389E8EF}"/>
          </ac:spMkLst>
        </pc:spChg>
        <pc:picChg chg="add mod ord">
          <ac:chgData name="#JONATHAN THEN TIAN MENG#" userId="S::jthen001@e.ntu.edu.sg::2731c6b5-a20c-4481-bcdc-b336c3b6f9ac" providerId="AD" clId="Web-{C5D1AC13-DFAD-4533-B292-CDF525B252F8}" dt="2022-10-24T03:57:29.775" v="64" actId="1076"/>
          <ac:picMkLst>
            <pc:docMk/>
            <pc:sldMk cId="2580389699" sldId="261"/>
            <ac:picMk id="4" creationId="{D9E7EB24-9181-488F-CE6F-69C3E449D8F8}"/>
          </ac:picMkLst>
        </pc:picChg>
        <pc:picChg chg="add mod">
          <ac:chgData name="#JONATHAN THEN TIAN MENG#" userId="S::jthen001@e.ntu.edu.sg::2731c6b5-a20c-4481-bcdc-b336c3b6f9ac" providerId="AD" clId="Web-{C5D1AC13-DFAD-4533-B292-CDF525B252F8}" dt="2022-10-24T03:57:20.774" v="63" actId="1076"/>
          <ac:picMkLst>
            <pc:docMk/>
            <pc:sldMk cId="2580389699" sldId="261"/>
            <ac:picMk id="5" creationId="{5E6F1E65-AEBE-3FB3-15A7-29801AB4352D}"/>
          </ac:picMkLst>
        </pc:picChg>
        <pc:cxnChg chg="add">
          <ac:chgData name="#JONATHAN THEN TIAN MENG#" userId="S::jthen001@e.ntu.edu.sg::2731c6b5-a20c-4481-bcdc-b336c3b6f9ac" providerId="AD" clId="Web-{C5D1AC13-DFAD-4533-B292-CDF525B252F8}" dt="2022-10-24T03:52:29.734" v="6"/>
          <ac:cxnSpMkLst>
            <pc:docMk/>
            <pc:sldMk cId="2580389699" sldId="261"/>
            <ac:cxnSpMk id="12" creationId="{7E7C77BC-7138-40B1-A15B-20F57A494629}"/>
          </ac:cxnSpMkLst>
        </pc:cxnChg>
        <pc:cxnChg chg="add">
          <ac:chgData name="#JONATHAN THEN TIAN MENG#" userId="S::jthen001@e.ntu.edu.sg::2731c6b5-a20c-4481-bcdc-b336c3b6f9ac" providerId="AD" clId="Web-{C5D1AC13-DFAD-4533-B292-CDF525B252F8}" dt="2022-10-24T03:52:29.734" v="6"/>
          <ac:cxnSpMkLst>
            <pc:docMk/>
            <pc:sldMk cId="2580389699" sldId="261"/>
            <ac:cxnSpMk id="14" creationId="{DB146403-F3D6-484B-B2ED-97F9565D0370}"/>
          </ac:cxnSpMkLst>
        </pc:cxnChg>
      </pc:sldChg>
      <pc:sldChg chg="modSp">
        <pc:chgData name="#JONATHAN THEN TIAN MENG#" userId="S::jthen001@e.ntu.edu.sg::2731c6b5-a20c-4481-bcdc-b336c3b6f9ac" providerId="AD" clId="Web-{C5D1AC13-DFAD-4533-B292-CDF525B252F8}" dt="2022-10-24T07:15:37.625" v="224" actId="20577"/>
        <pc:sldMkLst>
          <pc:docMk/>
          <pc:sldMk cId="2256412082" sldId="262"/>
        </pc:sldMkLst>
        <pc:spChg chg="mod">
          <ac:chgData name="#JONATHAN THEN TIAN MENG#" userId="S::jthen001@e.ntu.edu.sg::2731c6b5-a20c-4481-bcdc-b336c3b6f9ac" providerId="AD" clId="Web-{C5D1AC13-DFAD-4533-B292-CDF525B252F8}" dt="2022-10-24T07:15:37.625" v="224" actId="20577"/>
          <ac:spMkLst>
            <pc:docMk/>
            <pc:sldMk cId="2256412082" sldId="262"/>
            <ac:spMk id="3" creationId="{00000000-0000-0000-0000-000000000000}"/>
          </ac:spMkLst>
        </pc:spChg>
      </pc:sldChg>
      <pc:sldChg chg="modSp">
        <pc:chgData name="#JONATHAN THEN TIAN MENG#" userId="S::jthen001@e.ntu.edu.sg::2731c6b5-a20c-4481-bcdc-b336c3b6f9ac" providerId="AD" clId="Web-{C5D1AC13-DFAD-4533-B292-CDF525B252F8}" dt="2022-10-24T07:17:05.503" v="262"/>
        <pc:sldMkLst>
          <pc:docMk/>
          <pc:sldMk cId="3676156907" sldId="271"/>
        </pc:sldMkLst>
        <pc:graphicFrameChg chg="mod modGraphic">
          <ac:chgData name="#JONATHAN THEN TIAN MENG#" userId="S::jthen001@e.ntu.edu.sg::2731c6b5-a20c-4481-bcdc-b336c3b6f9ac" providerId="AD" clId="Web-{C5D1AC13-DFAD-4533-B292-CDF525B252F8}" dt="2022-10-24T07:17:05.503" v="262"/>
          <ac:graphicFrameMkLst>
            <pc:docMk/>
            <pc:sldMk cId="3676156907" sldId="271"/>
            <ac:graphicFrameMk id="5" creationId="{21A0DF93-5AB9-A943-FAD2-8236081FC31F}"/>
          </ac:graphicFrameMkLst>
        </pc:graphicFrameChg>
      </pc:sldChg>
      <pc:sldChg chg="addSp delSp modSp add replId modNotes">
        <pc:chgData name="#JONATHAN THEN TIAN MENG#" userId="S::jthen001@e.ntu.edu.sg::2731c6b5-a20c-4481-bcdc-b336c3b6f9ac" providerId="AD" clId="Web-{C5D1AC13-DFAD-4533-B292-CDF525B252F8}" dt="2022-10-24T06:07:49.135" v="167"/>
        <pc:sldMkLst>
          <pc:docMk/>
          <pc:sldMk cId="4228188077" sldId="275"/>
        </pc:sldMkLst>
        <pc:spChg chg="del mod">
          <ac:chgData name="#JONATHAN THEN TIAN MENG#" userId="S::jthen001@e.ntu.edu.sg::2731c6b5-a20c-4481-bcdc-b336c3b6f9ac" providerId="AD" clId="Web-{C5D1AC13-DFAD-4533-B292-CDF525B252F8}" dt="2022-10-24T03:55:28.615" v="36"/>
          <ac:spMkLst>
            <pc:docMk/>
            <pc:sldMk cId="4228188077" sldId="275"/>
            <ac:spMk id="7" creationId="{DE246D07-19D1-E17B-4AA7-F7D70B8509DF}"/>
          </ac:spMkLst>
        </pc:spChg>
        <pc:spChg chg="add del mod">
          <ac:chgData name="#JONATHAN THEN TIAN MENG#" userId="S::jthen001@e.ntu.edu.sg::2731c6b5-a20c-4481-bcdc-b336c3b6f9ac" providerId="AD" clId="Web-{C5D1AC13-DFAD-4533-B292-CDF525B252F8}" dt="2022-10-24T03:55:18.692" v="34"/>
          <ac:spMkLst>
            <pc:docMk/>
            <pc:sldMk cId="4228188077" sldId="275"/>
            <ac:spMk id="8" creationId="{29B91A22-E3C8-1FCF-C775-2522FA7C572D}"/>
          </ac:spMkLst>
        </pc:spChg>
        <pc:spChg chg="del">
          <ac:chgData name="#JONATHAN THEN TIAN MENG#" userId="S::jthen001@e.ntu.edu.sg::2731c6b5-a20c-4481-bcdc-b336c3b6f9ac" providerId="AD" clId="Web-{C5D1AC13-DFAD-4533-B292-CDF525B252F8}" dt="2022-10-24T03:55:31.662" v="37"/>
          <ac:spMkLst>
            <pc:docMk/>
            <pc:sldMk cId="4228188077" sldId="275"/>
            <ac:spMk id="10" creationId="{823AC064-BC96-4F32-8AE1-B2FD38754823}"/>
          </ac:spMkLst>
        </pc:spChg>
        <pc:spChg chg="add mod">
          <ac:chgData name="#JONATHAN THEN TIAN MENG#" userId="S::jthen001@e.ntu.edu.sg::2731c6b5-a20c-4481-bcdc-b336c3b6f9ac" providerId="AD" clId="Web-{C5D1AC13-DFAD-4533-B292-CDF525B252F8}" dt="2022-10-24T03:56:00.959" v="43" actId="20577"/>
          <ac:spMkLst>
            <pc:docMk/>
            <pc:sldMk cId="4228188077" sldId="275"/>
            <ac:spMk id="13" creationId="{316C74BC-CF98-700B-AA24-0A4B79818347}"/>
          </ac:spMkLst>
        </pc:spChg>
        <pc:spChg chg="add">
          <ac:chgData name="#JONATHAN THEN TIAN MENG#" userId="S::jthen001@e.ntu.edu.sg::2731c6b5-a20c-4481-bcdc-b336c3b6f9ac" providerId="AD" clId="Web-{C5D1AC13-DFAD-4533-B292-CDF525B252F8}" dt="2022-10-24T03:58:06.417" v="66"/>
          <ac:spMkLst>
            <pc:docMk/>
            <pc:sldMk cId="4228188077" sldId="275"/>
            <ac:spMk id="16" creationId="{69372258-8AE6-9A64-20D5-1271E7C5EDF0}"/>
          </ac:spMkLst>
        </pc:spChg>
        <pc:spChg chg="add">
          <ac:chgData name="#JONATHAN THEN TIAN MENG#" userId="S::jthen001@e.ntu.edu.sg::2731c6b5-a20c-4481-bcdc-b336c3b6f9ac" providerId="AD" clId="Web-{C5D1AC13-DFAD-4533-B292-CDF525B252F8}" dt="2022-10-24T03:58:09.682" v="67"/>
          <ac:spMkLst>
            <pc:docMk/>
            <pc:sldMk cId="4228188077" sldId="275"/>
            <ac:spMk id="18" creationId="{4FA6BCE7-E385-D48D-8ED9-99CCCE263E74}"/>
          </ac:spMkLst>
        </pc:spChg>
        <pc:spChg chg="add">
          <ac:chgData name="#JONATHAN THEN TIAN MENG#" userId="S::jthen001@e.ntu.edu.sg::2731c6b5-a20c-4481-bcdc-b336c3b6f9ac" providerId="AD" clId="Web-{C5D1AC13-DFAD-4533-B292-CDF525B252F8}" dt="2022-10-24T03:55:31.662" v="37"/>
          <ac:spMkLst>
            <pc:docMk/>
            <pc:sldMk cId="4228188077" sldId="275"/>
            <ac:spMk id="19" creationId="{823AC064-BC96-4F32-8AE1-B2FD38754823}"/>
          </ac:spMkLst>
        </pc:spChg>
        <pc:picChg chg="add mod">
          <ac:chgData name="#JONATHAN THEN TIAN MENG#" userId="S::jthen001@e.ntu.edu.sg::2731c6b5-a20c-4481-bcdc-b336c3b6f9ac" providerId="AD" clId="Web-{C5D1AC13-DFAD-4533-B292-CDF525B252F8}" dt="2022-10-24T03:57:47.619" v="65" actId="1076"/>
          <ac:picMkLst>
            <pc:docMk/>
            <pc:sldMk cId="4228188077" sldId="275"/>
            <ac:picMk id="3" creationId="{AC1DA21F-A1A0-982F-34DA-DA29338296B1}"/>
          </ac:picMkLst>
        </pc:picChg>
        <pc:picChg chg="del">
          <ac:chgData name="#JONATHAN THEN TIAN MENG#" userId="S::jthen001@e.ntu.edu.sg::2731c6b5-a20c-4481-bcdc-b336c3b6f9ac" providerId="AD" clId="Web-{C5D1AC13-DFAD-4533-B292-CDF525B252F8}" dt="2022-10-24T03:55:17.489" v="33"/>
          <ac:picMkLst>
            <pc:docMk/>
            <pc:sldMk cId="4228188077" sldId="275"/>
            <ac:picMk id="4" creationId="{D9E7EB24-9181-488F-CE6F-69C3E449D8F8}"/>
          </ac:picMkLst>
        </pc:picChg>
        <pc:picChg chg="del">
          <ac:chgData name="#JONATHAN THEN TIAN MENG#" userId="S::jthen001@e.ntu.edu.sg::2731c6b5-a20c-4481-bcdc-b336c3b6f9ac" providerId="AD" clId="Web-{C5D1AC13-DFAD-4533-B292-CDF525B252F8}" dt="2022-10-24T03:55:10.723" v="30"/>
          <ac:picMkLst>
            <pc:docMk/>
            <pc:sldMk cId="4228188077" sldId="275"/>
            <ac:picMk id="5" creationId="{5E6F1E65-AEBE-3FB3-15A7-29801AB4352D}"/>
          </ac:picMkLst>
        </pc:picChg>
        <pc:picChg chg="add mod ord">
          <ac:chgData name="#JONATHAN THEN TIAN MENG#" userId="S::jthen001@e.ntu.edu.sg::2731c6b5-a20c-4481-bcdc-b336c3b6f9ac" providerId="AD" clId="Web-{C5D1AC13-DFAD-4533-B292-CDF525B252F8}" dt="2022-10-24T03:55:31.662" v="37"/>
          <ac:picMkLst>
            <pc:docMk/>
            <pc:sldMk cId="4228188077" sldId="275"/>
            <ac:picMk id="9" creationId="{27AF914A-3E7A-D110-34ED-A581E3003CEA}"/>
          </ac:picMkLst>
        </pc:picChg>
        <pc:cxnChg chg="del">
          <ac:chgData name="#JONATHAN THEN TIAN MENG#" userId="S::jthen001@e.ntu.edu.sg::2731c6b5-a20c-4481-bcdc-b336c3b6f9ac" providerId="AD" clId="Web-{C5D1AC13-DFAD-4533-B292-CDF525B252F8}" dt="2022-10-24T03:55:31.662" v="37"/>
          <ac:cxnSpMkLst>
            <pc:docMk/>
            <pc:sldMk cId="4228188077" sldId="275"/>
            <ac:cxnSpMk id="12" creationId="{7E7C77BC-7138-40B1-A15B-20F57A494629}"/>
          </ac:cxnSpMkLst>
        </pc:cxnChg>
        <pc:cxnChg chg="del">
          <ac:chgData name="#JONATHAN THEN TIAN MENG#" userId="S::jthen001@e.ntu.edu.sg::2731c6b5-a20c-4481-bcdc-b336c3b6f9ac" providerId="AD" clId="Web-{C5D1AC13-DFAD-4533-B292-CDF525B252F8}" dt="2022-10-24T03:55:31.662" v="37"/>
          <ac:cxnSpMkLst>
            <pc:docMk/>
            <pc:sldMk cId="4228188077" sldId="275"/>
            <ac:cxnSpMk id="14" creationId="{DB146403-F3D6-484B-B2ED-97F9565D0370}"/>
          </ac:cxnSpMkLst>
        </pc:cxnChg>
        <pc:cxnChg chg="add">
          <ac:chgData name="#JONATHAN THEN TIAN MENG#" userId="S::jthen001@e.ntu.edu.sg::2731c6b5-a20c-4481-bcdc-b336c3b6f9ac" providerId="AD" clId="Web-{C5D1AC13-DFAD-4533-B292-CDF525B252F8}" dt="2022-10-24T03:55:31.662" v="37"/>
          <ac:cxnSpMkLst>
            <pc:docMk/>
            <pc:sldMk cId="4228188077" sldId="275"/>
            <ac:cxnSpMk id="21" creationId="{7E7C77BC-7138-40B1-A15B-20F57A494629}"/>
          </ac:cxnSpMkLst>
        </pc:cxnChg>
        <pc:cxnChg chg="add">
          <ac:chgData name="#JONATHAN THEN TIAN MENG#" userId="S::jthen001@e.ntu.edu.sg::2731c6b5-a20c-4481-bcdc-b336c3b6f9ac" providerId="AD" clId="Web-{C5D1AC13-DFAD-4533-B292-CDF525B252F8}" dt="2022-10-24T03:55:31.662" v="37"/>
          <ac:cxnSpMkLst>
            <pc:docMk/>
            <pc:sldMk cId="4228188077" sldId="275"/>
            <ac:cxnSpMk id="23" creationId="{DB146403-F3D6-484B-B2ED-97F9565D0370}"/>
          </ac:cxnSpMkLst>
        </pc:cxnChg>
      </pc:sldChg>
      <pc:sldChg chg="addSp delSp modSp add replId modNotes">
        <pc:chgData name="#JONATHAN THEN TIAN MENG#" userId="S::jthen001@e.ntu.edu.sg::2731c6b5-a20c-4481-bcdc-b336c3b6f9ac" providerId="AD" clId="Web-{C5D1AC13-DFAD-4533-B292-CDF525B252F8}" dt="2022-10-24T07:19:32.633" v="271" actId="1076"/>
        <pc:sldMkLst>
          <pc:docMk/>
          <pc:sldMk cId="1167687320" sldId="276"/>
        </pc:sldMkLst>
        <pc:spChg chg="mod ord">
          <ac:chgData name="#JONATHAN THEN TIAN MENG#" userId="S::jthen001@e.ntu.edu.sg::2731c6b5-a20c-4481-bcdc-b336c3b6f9ac" providerId="AD" clId="Web-{C5D1AC13-DFAD-4533-B292-CDF525B252F8}" dt="2022-10-24T04:10:20.690" v="100"/>
          <ac:spMkLst>
            <pc:docMk/>
            <pc:sldMk cId="1167687320" sldId="276"/>
            <ac:spMk id="2" creationId="{00000000-0000-0000-0000-000000000000}"/>
          </ac:spMkLst>
        </pc:spChg>
        <pc:spChg chg="add del mod">
          <ac:chgData name="#JONATHAN THEN TIAN MENG#" userId="S::jthen001@e.ntu.edu.sg::2731c6b5-a20c-4481-bcdc-b336c3b6f9ac" providerId="AD" clId="Web-{C5D1AC13-DFAD-4533-B292-CDF525B252F8}" dt="2022-10-24T04:08:18.171" v="76"/>
          <ac:spMkLst>
            <pc:docMk/>
            <pc:sldMk cId="1167687320" sldId="276"/>
            <ac:spMk id="5" creationId="{07FE8B64-BEFF-1B3A-1A0E-C5C4FEC422DF}"/>
          </ac:spMkLst>
        </pc:spChg>
        <pc:spChg chg="add mod">
          <ac:chgData name="#JONATHAN THEN TIAN MENG#" userId="S::jthen001@e.ntu.edu.sg::2731c6b5-a20c-4481-bcdc-b336c3b6f9ac" providerId="AD" clId="Web-{C5D1AC13-DFAD-4533-B292-CDF525B252F8}" dt="2022-10-24T04:11:09.801" v="119" actId="20577"/>
          <ac:spMkLst>
            <pc:docMk/>
            <pc:sldMk cId="1167687320" sldId="276"/>
            <ac:spMk id="10" creationId="{483B87CC-E49E-5797-38B8-D1D64107CE04}"/>
          </ac:spMkLst>
        </pc:spChg>
        <pc:spChg chg="add del mod">
          <ac:chgData name="#JONATHAN THEN TIAN MENG#" userId="S::jthen001@e.ntu.edu.sg::2731c6b5-a20c-4481-bcdc-b336c3b6f9ac" providerId="AD" clId="Web-{C5D1AC13-DFAD-4533-B292-CDF525B252F8}" dt="2022-10-24T04:20:43.022" v="156"/>
          <ac:spMkLst>
            <pc:docMk/>
            <pc:sldMk cId="1167687320" sldId="276"/>
            <ac:spMk id="12" creationId="{D73100DD-F0CC-0E1F-C41E-13A9696DCAF2}"/>
          </ac:spMkLst>
        </pc:spChg>
        <pc:spChg chg="del mod">
          <ac:chgData name="#JONATHAN THEN TIAN MENG#" userId="S::jthen001@e.ntu.edu.sg::2731c6b5-a20c-4481-bcdc-b336c3b6f9ac" providerId="AD" clId="Web-{C5D1AC13-DFAD-4533-B292-CDF525B252F8}" dt="2022-10-24T04:09:59.377" v="98"/>
          <ac:spMkLst>
            <pc:docMk/>
            <pc:sldMk cId="1167687320" sldId="276"/>
            <ac:spMk id="13" creationId="{316C74BC-CF98-700B-AA24-0A4B79818347}"/>
          </ac:spMkLst>
        </pc:spChg>
        <pc:spChg chg="add mod">
          <ac:chgData name="#JONATHAN THEN TIAN MENG#" userId="S::jthen001@e.ntu.edu.sg::2731c6b5-a20c-4481-bcdc-b336c3b6f9ac" providerId="AD" clId="Web-{C5D1AC13-DFAD-4533-B292-CDF525B252F8}" dt="2022-10-24T07:19:28.039" v="270" actId="1076"/>
          <ac:spMkLst>
            <pc:docMk/>
            <pc:sldMk cId="1167687320" sldId="276"/>
            <ac:spMk id="15" creationId="{977ED23D-DF8F-5021-871D-C2E8B783F9EA}"/>
          </ac:spMkLst>
        </pc:spChg>
        <pc:spChg chg="del">
          <ac:chgData name="#JONATHAN THEN TIAN MENG#" userId="S::jthen001@e.ntu.edu.sg::2731c6b5-a20c-4481-bcdc-b336c3b6f9ac" providerId="AD" clId="Web-{C5D1AC13-DFAD-4533-B292-CDF525B252F8}" dt="2022-10-24T04:09:47.642" v="96"/>
          <ac:spMkLst>
            <pc:docMk/>
            <pc:sldMk cId="1167687320" sldId="276"/>
            <ac:spMk id="16" creationId="{69372258-8AE6-9A64-20D5-1271E7C5EDF0}"/>
          </ac:spMkLst>
        </pc:spChg>
        <pc:spChg chg="del mod">
          <ac:chgData name="#JONATHAN THEN TIAN MENG#" userId="S::jthen001@e.ntu.edu.sg::2731c6b5-a20c-4481-bcdc-b336c3b6f9ac" providerId="AD" clId="Web-{C5D1AC13-DFAD-4533-B292-CDF525B252F8}" dt="2022-10-24T04:09:46.236" v="95"/>
          <ac:spMkLst>
            <pc:docMk/>
            <pc:sldMk cId="1167687320" sldId="276"/>
            <ac:spMk id="18" creationId="{4FA6BCE7-E385-D48D-8ED9-99CCCE263E74}"/>
          </ac:spMkLst>
        </pc:spChg>
        <pc:spChg chg="del">
          <ac:chgData name="#JONATHAN THEN TIAN MENG#" userId="S::jthen001@e.ntu.edu.sg::2731c6b5-a20c-4481-bcdc-b336c3b6f9ac" providerId="AD" clId="Web-{C5D1AC13-DFAD-4533-B292-CDF525B252F8}" dt="2022-10-24T04:10:03.893" v="99"/>
          <ac:spMkLst>
            <pc:docMk/>
            <pc:sldMk cId="1167687320" sldId="276"/>
            <ac:spMk id="19" creationId="{823AC064-BC96-4F32-8AE1-B2FD38754823}"/>
          </ac:spMkLst>
        </pc:spChg>
        <pc:spChg chg="add mod">
          <ac:chgData name="#JONATHAN THEN TIAN MENG#" userId="S::jthen001@e.ntu.edu.sg::2731c6b5-a20c-4481-bcdc-b336c3b6f9ac" providerId="AD" clId="Web-{C5D1AC13-DFAD-4533-B292-CDF525B252F8}" dt="2022-10-24T07:19:32.633" v="271" actId="1076"/>
          <ac:spMkLst>
            <pc:docMk/>
            <pc:sldMk cId="1167687320" sldId="276"/>
            <ac:spMk id="20" creationId="{50770043-E4BB-EE70-6EBD-722DB7A4B785}"/>
          </ac:spMkLst>
        </pc:spChg>
        <pc:spChg chg="add del">
          <ac:chgData name="#JONATHAN THEN TIAN MENG#" userId="S::jthen001@e.ntu.edu.sg::2731c6b5-a20c-4481-bcdc-b336c3b6f9ac" providerId="AD" clId="Web-{C5D1AC13-DFAD-4533-B292-CDF525B252F8}" dt="2022-10-24T04:10:20.690" v="100"/>
          <ac:spMkLst>
            <pc:docMk/>
            <pc:sldMk cId="1167687320" sldId="276"/>
            <ac:spMk id="28" creationId="{73DE2CFE-42F2-48F0-8706-5264E012B10C}"/>
          </ac:spMkLst>
        </pc:spChg>
        <pc:spChg chg="add">
          <ac:chgData name="#JONATHAN THEN TIAN MENG#" userId="S::jthen001@e.ntu.edu.sg::2731c6b5-a20c-4481-bcdc-b336c3b6f9ac" providerId="AD" clId="Web-{C5D1AC13-DFAD-4533-B292-CDF525B252F8}" dt="2022-10-24T04:10:20.690" v="100"/>
          <ac:spMkLst>
            <pc:docMk/>
            <pc:sldMk cId="1167687320" sldId="276"/>
            <ac:spMk id="33" creationId="{A87EA4E9-DFD6-45D4-965D-8A79984EF440}"/>
          </ac:spMkLst>
        </pc:spChg>
        <pc:picChg chg="del">
          <ac:chgData name="#JONATHAN THEN TIAN MENG#" userId="S::jthen001@e.ntu.edu.sg::2731c6b5-a20c-4481-bcdc-b336c3b6f9ac" providerId="AD" clId="Web-{C5D1AC13-DFAD-4533-B292-CDF525B252F8}" dt="2022-10-24T04:08:12.998" v="74"/>
          <ac:picMkLst>
            <pc:docMk/>
            <pc:sldMk cId="1167687320" sldId="276"/>
            <ac:picMk id="3" creationId="{AC1DA21F-A1A0-982F-34DA-DA29338296B1}"/>
          </ac:picMkLst>
        </pc:picChg>
        <pc:picChg chg="add mod ord">
          <ac:chgData name="#JONATHAN THEN TIAN MENG#" userId="S::jthen001@e.ntu.edu.sg::2731c6b5-a20c-4481-bcdc-b336c3b6f9ac" providerId="AD" clId="Web-{C5D1AC13-DFAD-4533-B292-CDF525B252F8}" dt="2022-10-24T04:21:00.867" v="160" actId="1076"/>
          <ac:picMkLst>
            <pc:docMk/>
            <pc:sldMk cId="1167687320" sldId="276"/>
            <ac:picMk id="6" creationId="{1FBA4633-5C0D-339E-186B-2A8557D7E980}"/>
          </ac:picMkLst>
        </pc:picChg>
        <pc:picChg chg="add mod ord">
          <ac:chgData name="#JONATHAN THEN TIAN MENG#" userId="S::jthen001@e.ntu.edu.sg::2731c6b5-a20c-4481-bcdc-b336c3b6f9ac" providerId="AD" clId="Web-{C5D1AC13-DFAD-4533-B292-CDF525B252F8}" dt="2022-10-24T04:20:56.148" v="159" actId="1076"/>
          <ac:picMkLst>
            <pc:docMk/>
            <pc:sldMk cId="1167687320" sldId="276"/>
            <ac:picMk id="7" creationId="{DB29BCE9-0F0F-9794-EF51-D0487EE2DBB2}"/>
          </ac:picMkLst>
        </pc:picChg>
        <pc:picChg chg="del">
          <ac:chgData name="#JONATHAN THEN TIAN MENG#" userId="S::jthen001@e.ntu.edu.sg::2731c6b5-a20c-4481-bcdc-b336c3b6f9ac" providerId="AD" clId="Web-{C5D1AC13-DFAD-4533-B292-CDF525B252F8}" dt="2022-10-24T04:08:13.467" v="75"/>
          <ac:picMkLst>
            <pc:docMk/>
            <pc:sldMk cId="1167687320" sldId="276"/>
            <ac:picMk id="9" creationId="{27AF914A-3E7A-D110-34ED-A581E3003CEA}"/>
          </ac:picMkLst>
        </pc:picChg>
        <pc:picChg chg="add mod">
          <ac:chgData name="#JONATHAN THEN TIAN MENG#" userId="S::jthen001@e.ntu.edu.sg::2731c6b5-a20c-4481-bcdc-b336c3b6f9ac" providerId="AD" clId="Web-{C5D1AC13-DFAD-4533-B292-CDF525B252F8}" dt="2022-10-24T04:21:21.180" v="163" actId="1076"/>
          <ac:picMkLst>
            <pc:docMk/>
            <pc:sldMk cId="1167687320" sldId="276"/>
            <ac:picMk id="22" creationId="{E46BFAD3-D6B9-B642-D2EF-456254045B23}"/>
          </ac:picMkLst>
        </pc:picChg>
        <pc:picChg chg="add mod">
          <ac:chgData name="#JONATHAN THEN TIAN MENG#" userId="S::jthen001@e.ntu.edu.sg::2731c6b5-a20c-4481-bcdc-b336c3b6f9ac" providerId="AD" clId="Web-{C5D1AC13-DFAD-4533-B292-CDF525B252F8}" dt="2022-10-24T04:21:55.509" v="165" actId="1076"/>
          <ac:picMkLst>
            <pc:docMk/>
            <pc:sldMk cId="1167687320" sldId="276"/>
            <ac:picMk id="24" creationId="{0210B72E-D6F3-3ABC-1795-90A830BD1FFB}"/>
          </ac:picMkLst>
        </pc:picChg>
        <pc:cxnChg chg="add mod">
          <ac:chgData name="#JONATHAN THEN TIAN MENG#" userId="S::jthen001@e.ntu.edu.sg::2731c6b5-a20c-4481-bcdc-b336c3b6f9ac" providerId="AD" clId="Web-{C5D1AC13-DFAD-4533-B292-CDF525B252F8}" dt="2022-10-24T07:19:07.179" v="267" actId="1076"/>
          <ac:cxnSpMkLst>
            <pc:docMk/>
            <pc:sldMk cId="1167687320" sldId="276"/>
            <ac:cxnSpMk id="3" creationId="{2CFDE2BB-1E42-9973-B767-35E1F7664158}"/>
          </ac:cxnSpMkLst>
        </pc:cxnChg>
        <pc:cxnChg chg="add mod">
          <ac:chgData name="#JONATHAN THEN TIAN MENG#" userId="S::jthen001@e.ntu.edu.sg::2731c6b5-a20c-4481-bcdc-b336c3b6f9ac" providerId="AD" clId="Web-{C5D1AC13-DFAD-4533-B292-CDF525B252F8}" dt="2022-10-24T04:14:09.135" v="145" actId="1076"/>
          <ac:cxnSpMkLst>
            <pc:docMk/>
            <pc:sldMk cId="1167687320" sldId="276"/>
            <ac:cxnSpMk id="17" creationId="{C9E7248C-E0C5-793F-03B5-26A9C9D67496}"/>
          </ac:cxnSpMkLst>
        </pc:cxnChg>
        <pc:cxnChg chg="del">
          <ac:chgData name="#JONATHAN THEN TIAN MENG#" userId="S::jthen001@e.ntu.edu.sg::2731c6b5-a20c-4481-bcdc-b336c3b6f9ac" providerId="AD" clId="Web-{C5D1AC13-DFAD-4533-B292-CDF525B252F8}" dt="2022-10-24T04:10:03.893" v="99"/>
          <ac:cxnSpMkLst>
            <pc:docMk/>
            <pc:sldMk cId="1167687320" sldId="276"/>
            <ac:cxnSpMk id="21" creationId="{7E7C77BC-7138-40B1-A15B-20F57A494629}"/>
          </ac:cxnSpMkLst>
        </pc:cxnChg>
        <pc:cxnChg chg="del">
          <ac:chgData name="#JONATHAN THEN TIAN MENG#" userId="S::jthen001@e.ntu.edu.sg::2731c6b5-a20c-4481-bcdc-b336c3b6f9ac" providerId="AD" clId="Web-{C5D1AC13-DFAD-4533-B292-CDF525B252F8}" dt="2022-10-24T04:10:03.893" v="99"/>
          <ac:cxnSpMkLst>
            <pc:docMk/>
            <pc:sldMk cId="1167687320" sldId="276"/>
            <ac:cxnSpMk id="23" creationId="{DB146403-F3D6-484B-B2ED-97F9565D0370}"/>
          </ac:cxnSpMkLst>
        </pc:cxnChg>
      </pc:sldChg>
      <pc:sldChg chg="modSp new">
        <pc:chgData name="#JONATHAN THEN TIAN MENG#" userId="S::jthen001@e.ntu.edu.sg::2731c6b5-a20c-4481-bcdc-b336c3b6f9ac" providerId="AD" clId="Web-{C5D1AC13-DFAD-4533-B292-CDF525B252F8}" dt="2022-10-24T07:20:28.745" v="281" actId="20577"/>
        <pc:sldMkLst>
          <pc:docMk/>
          <pc:sldMk cId="2741252101" sldId="277"/>
        </pc:sldMkLst>
        <pc:spChg chg="mod">
          <ac:chgData name="#JONATHAN THEN TIAN MENG#" userId="S::jthen001@e.ntu.edu.sg::2731c6b5-a20c-4481-bcdc-b336c3b6f9ac" providerId="AD" clId="Web-{C5D1AC13-DFAD-4533-B292-CDF525B252F8}" dt="2022-10-24T07:20:28.745" v="281" actId="20577"/>
          <ac:spMkLst>
            <pc:docMk/>
            <pc:sldMk cId="2741252101" sldId="277"/>
            <ac:spMk id="2" creationId="{2C467BD2-F4A0-9AB6-31F9-5EFD7B6F0897}"/>
          </ac:spMkLst>
        </pc:spChg>
      </pc:sldChg>
    </pc:docChg>
  </pc:docChgLst>
  <pc:docChgLst>
    <pc:chgData name="#YONG CHAI LI#" userId="S::yo0001li@e.ntu.edu.sg::2e08d935-04b7-4b82-bf6a-ec1726af0a8c" providerId="AD" clId="Web-{3AD769FB-E140-4A17-9F1F-734E1A8742C8}"/>
    <pc:docChg chg="addSld delSld modSld sldOrd">
      <pc:chgData name="#YONG CHAI LI#" userId="S::yo0001li@e.ntu.edu.sg::2e08d935-04b7-4b82-bf6a-ec1726af0a8c" providerId="AD" clId="Web-{3AD769FB-E140-4A17-9F1F-734E1A8742C8}" dt="2022-10-25T14:18:10.468" v="641" actId="14100"/>
      <pc:docMkLst>
        <pc:docMk/>
      </pc:docMkLst>
      <pc:sldChg chg="modNotes">
        <pc:chgData name="#YONG CHAI LI#" userId="S::yo0001li@e.ntu.edu.sg::2e08d935-04b7-4b82-bf6a-ec1726af0a8c" providerId="AD" clId="Web-{3AD769FB-E140-4A17-9F1F-734E1A8742C8}" dt="2022-10-25T13:58:53.846" v="346"/>
        <pc:sldMkLst>
          <pc:docMk/>
          <pc:sldMk cId="3136009039" sldId="291"/>
        </pc:sldMkLst>
      </pc:sldChg>
      <pc:sldChg chg="modSp">
        <pc:chgData name="#YONG CHAI LI#" userId="S::yo0001li@e.ntu.edu.sg::2e08d935-04b7-4b82-bf6a-ec1726af0a8c" providerId="AD" clId="Web-{3AD769FB-E140-4A17-9F1F-734E1A8742C8}" dt="2022-10-25T14:18:10.468" v="641" actId="14100"/>
        <pc:sldMkLst>
          <pc:docMk/>
          <pc:sldMk cId="3733458742" sldId="297"/>
        </pc:sldMkLst>
        <pc:spChg chg="mod">
          <ac:chgData name="#YONG CHAI LI#" userId="S::yo0001li@e.ntu.edu.sg::2e08d935-04b7-4b82-bf6a-ec1726af0a8c" providerId="AD" clId="Web-{3AD769FB-E140-4A17-9F1F-734E1A8742C8}" dt="2022-10-25T14:18:10.468" v="641" actId="14100"/>
          <ac:spMkLst>
            <pc:docMk/>
            <pc:sldMk cId="3733458742" sldId="297"/>
            <ac:spMk id="639" creationId="{00000000-0000-0000-0000-000000000000}"/>
          </ac:spMkLst>
        </pc:spChg>
      </pc:sldChg>
      <pc:sldChg chg="modSp">
        <pc:chgData name="#YONG CHAI LI#" userId="S::yo0001li@e.ntu.edu.sg::2e08d935-04b7-4b82-bf6a-ec1726af0a8c" providerId="AD" clId="Web-{3AD769FB-E140-4A17-9F1F-734E1A8742C8}" dt="2022-10-25T14:10:25.107" v="632"/>
        <pc:sldMkLst>
          <pc:docMk/>
          <pc:sldMk cId="590781677" sldId="336"/>
        </pc:sldMkLst>
        <pc:graphicFrameChg chg="mod modGraphic">
          <ac:chgData name="#YONG CHAI LI#" userId="S::yo0001li@e.ntu.edu.sg::2e08d935-04b7-4b82-bf6a-ec1726af0a8c" providerId="AD" clId="Web-{3AD769FB-E140-4A17-9F1F-734E1A8742C8}" dt="2022-10-25T14:10:25.107" v="632"/>
          <ac:graphicFrameMkLst>
            <pc:docMk/>
            <pc:sldMk cId="590781677" sldId="336"/>
            <ac:graphicFrameMk id="632" creationId="{00000000-0000-0000-0000-000000000000}"/>
          </ac:graphicFrameMkLst>
        </pc:graphicFrameChg>
      </pc:sldChg>
      <pc:sldChg chg="modSp modNotes">
        <pc:chgData name="#YONG CHAI LI#" userId="S::yo0001li@e.ntu.edu.sg::2e08d935-04b7-4b82-bf6a-ec1726af0a8c" providerId="AD" clId="Web-{3AD769FB-E140-4A17-9F1F-734E1A8742C8}" dt="2022-10-25T13:54:41.727" v="210"/>
        <pc:sldMkLst>
          <pc:docMk/>
          <pc:sldMk cId="496843334" sldId="340"/>
        </pc:sldMkLst>
        <pc:graphicFrameChg chg="mod modGraphic">
          <ac:chgData name="#YONG CHAI LI#" userId="S::yo0001li@e.ntu.edu.sg::2e08d935-04b7-4b82-bf6a-ec1726af0a8c" providerId="AD" clId="Web-{3AD769FB-E140-4A17-9F1F-734E1A8742C8}" dt="2022-10-25T13:54:41.727" v="210"/>
          <ac:graphicFrameMkLst>
            <pc:docMk/>
            <pc:sldMk cId="496843334" sldId="340"/>
            <ac:graphicFrameMk id="632" creationId="{00000000-0000-0000-0000-000000000000}"/>
          </ac:graphicFrameMkLst>
        </pc:graphicFrameChg>
      </pc:sldChg>
      <pc:sldChg chg="ord modNotes">
        <pc:chgData name="#YONG CHAI LI#" userId="S::yo0001li@e.ntu.edu.sg::2e08d935-04b7-4b82-bf6a-ec1726af0a8c" providerId="AD" clId="Web-{3AD769FB-E140-4A17-9F1F-734E1A8742C8}" dt="2022-10-25T14:08:26.102" v="580"/>
        <pc:sldMkLst>
          <pc:docMk/>
          <pc:sldMk cId="2927122348" sldId="341"/>
        </pc:sldMkLst>
      </pc:sldChg>
      <pc:sldChg chg="ord">
        <pc:chgData name="#YONG CHAI LI#" userId="S::yo0001li@e.ntu.edu.sg::2e08d935-04b7-4b82-bf6a-ec1726af0a8c" providerId="AD" clId="Web-{3AD769FB-E140-4A17-9F1F-734E1A8742C8}" dt="2022-10-25T14:07:11.896" v="570"/>
        <pc:sldMkLst>
          <pc:docMk/>
          <pc:sldMk cId="478762141" sldId="343"/>
        </pc:sldMkLst>
      </pc:sldChg>
      <pc:sldChg chg="ord">
        <pc:chgData name="#YONG CHAI LI#" userId="S::yo0001li@e.ntu.edu.sg::2e08d935-04b7-4b82-bf6a-ec1726af0a8c" providerId="AD" clId="Web-{3AD769FB-E140-4A17-9F1F-734E1A8742C8}" dt="2022-10-25T14:07:11.896" v="569"/>
        <pc:sldMkLst>
          <pc:docMk/>
          <pc:sldMk cId="3239584015" sldId="345"/>
        </pc:sldMkLst>
      </pc:sldChg>
      <pc:sldChg chg="ord">
        <pc:chgData name="#YONG CHAI LI#" userId="S::yo0001li@e.ntu.edu.sg::2e08d935-04b7-4b82-bf6a-ec1726af0a8c" providerId="AD" clId="Web-{3AD769FB-E140-4A17-9F1F-734E1A8742C8}" dt="2022-10-25T14:07:11.896" v="568"/>
        <pc:sldMkLst>
          <pc:docMk/>
          <pc:sldMk cId="593342094" sldId="346"/>
        </pc:sldMkLst>
      </pc:sldChg>
      <pc:sldChg chg="ord modNotes">
        <pc:chgData name="#YONG CHAI LI#" userId="S::yo0001li@e.ntu.edu.sg::2e08d935-04b7-4b82-bf6a-ec1726af0a8c" providerId="AD" clId="Web-{3AD769FB-E140-4A17-9F1F-734E1A8742C8}" dt="2022-10-25T14:08:26.102" v="578"/>
        <pc:sldMkLst>
          <pc:docMk/>
          <pc:sldMk cId="4193457857" sldId="351"/>
        </pc:sldMkLst>
      </pc:sldChg>
      <pc:sldChg chg="addSp delSp modSp new mod modShow">
        <pc:chgData name="#YONG CHAI LI#" userId="S::yo0001li@e.ntu.edu.sg::2e08d935-04b7-4b82-bf6a-ec1726af0a8c" providerId="AD" clId="Web-{3AD769FB-E140-4A17-9F1F-734E1A8742C8}" dt="2022-10-25T13:49:03.932" v="100"/>
        <pc:sldMkLst>
          <pc:docMk/>
          <pc:sldMk cId="1868052228" sldId="360"/>
        </pc:sldMkLst>
        <pc:spChg chg="mod">
          <ac:chgData name="#YONG CHAI LI#" userId="S::yo0001li@e.ntu.edu.sg::2e08d935-04b7-4b82-bf6a-ec1726af0a8c" providerId="AD" clId="Web-{3AD769FB-E140-4A17-9F1F-734E1A8742C8}" dt="2022-10-25T13:48:52.932" v="99" actId="20577"/>
          <ac:spMkLst>
            <pc:docMk/>
            <pc:sldMk cId="1868052228" sldId="360"/>
            <ac:spMk id="2" creationId="{9AAE5CDF-8870-192A-7E46-AB01CA28CBD5}"/>
          </ac:spMkLst>
        </pc:spChg>
        <pc:picChg chg="add mod">
          <ac:chgData name="#YONG CHAI LI#" userId="S::yo0001li@e.ntu.edu.sg::2e08d935-04b7-4b82-bf6a-ec1726af0a8c" providerId="AD" clId="Web-{3AD769FB-E140-4A17-9F1F-734E1A8742C8}" dt="2022-10-25T13:48:19.806" v="73" actId="1076"/>
          <ac:picMkLst>
            <pc:docMk/>
            <pc:sldMk cId="1868052228" sldId="360"/>
            <ac:picMk id="3" creationId="{FA0DE70B-ED29-7EC5-571D-AF7D0C1AEF0E}"/>
          </ac:picMkLst>
        </pc:picChg>
        <pc:picChg chg="add mod">
          <ac:chgData name="#YONG CHAI LI#" userId="S::yo0001li@e.ntu.edu.sg::2e08d935-04b7-4b82-bf6a-ec1726af0a8c" providerId="AD" clId="Web-{3AD769FB-E140-4A17-9F1F-734E1A8742C8}" dt="2022-10-25T13:48:14.774" v="72" actId="14100"/>
          <ac:picMkLst>
            <pc:docMk/>
            <pc:sldMk cId="1868052228" sldId="360"/>
            <ac:picMk id="4" creationId="{600553F4-E224-8874-FE65-FAC52323BA2F}"/>
          </ac:picMkLst>
        </pc:picChg>
        <pc:picChg chg="add del mod">
          <ac:chgData name="#YONG CHAI LI#" userId="S::yo0001li@e.ntu.edu.sg::2e08d935-04b7-4b82-bf6a-ec1726af0a8c" providerId="AD" clId="Web-{3AD769FB-E140-4A17-9F1F-734E1A8742C8}" dt="2022-10-25T13:48:05.274" v="67"/>
          <ac:picMkLst>
            <pc:docMk/>
            <pc:sldMk cId="1868052228" sldId="360"/>
            <ac:picMk id="5" creationId="{F625FE67-158D-D980-07FB-DB795F2945A8}"/>
          </ac:picMkLst>
        </pc:picChg>
      </pc:sldChg>
      <pc:sldChg chg="addSp delSp modSp add ord replId">
        <pc:chgData name="#YONG CHAI LI#" userId="S::yo0001li@e.ntu.edu.sg::2e08d935-04b7-4b82-bf6a-ec1726af0a8c" providerId="AD" clId="Web-{3AD769FB-E140-4A17-9F1F-734E1A8742C8}" dt="2022-10-25T14:08:26.102" v="579"/>
        <pc:sldMkLst>
          <pc:docMk/>
          <pc:sldMk cId="2264414003" sldId="361"/>
        </pc:sldMkLst>
        <pc:picChg chg="del">
          <ac:chgData name="#YONG CHAI LI#" userId="S::yo0001li@e.ntu.edu.sg::2e08d935-04b7-4b82-bf6a-ec1726af0a8c" providerId="AD" clId="Web-{3AD769FB-E140-4A17-9F1F-734E1A8742C8}" dt="2022-10-25T13:49:26.636" v="105"/>
          <ac:picMkLst>
            <pc:docMk/>
            <pc:sldMk cId="2264414003" sldId="361"/>
            <ac:picMk id="3" creationId="{FA0DE70B-ED29-7EC5-571D-AF7D0C1AEF0E}"/>
          </ac:picMkLst>
        </pc:picChg>
        <pc:picChg chg="del">
          <ac:chgData name="#YONG CHAI LI#" userId="S::yo0001li@e.ntu.edu.sg::2e08d935-04b7-4b82-bf6a-ec1726af0a8c" providerId="AD" clId="Web-{3AD769FB-E140-4A17-9F1F-734E1A8742C8}" dt="2022-10-25T13:49:41.575" v="109"/>
          <ac:picMkLst>
            <pc:docMk/>
            <pc:sldMk cId="2264414003" sldId="361"/>
            <ac:picMk id="4" creationId="{600553F4-E224-8874-FE65-FAC52323BA2F}"/>
          </ac:picMkLst>
        </pc:picChg>
        <pc:picChg chg="add mod">
          <ac:chgData name="#YONG CHAI LI#" userId="S::yo0001li@e.ntu.edu.sg::2e08d935-04b7-4b82-bf6a-ec1726af0a8c" providerId="AD" clId="Web-{3AD769FB-E140-4A17-9F1F-734E1A8742C8}" dt="2022-10-25T13:49:35.840" v="108" actId="14100"/>
          <ac:picMkLst>
            <pc:docMk/>
            <pc:sldMk cId="2264414003" sldId="361"/>
            <ac:picMk id="5" creationId="{B1B5C97A-A61B-FC25-1AD0-507D244F669E}"/>
          </ac:picMkLst>
        </pc:picChg>
        <pc:picChg chg="add mod">
          <ac:chgData name="#YONG CHAI LI#" userId="S::yo0001li@e.ntu.edu.sg::2e08d935-04b7-4b82-bf6a-ec1726af0a8c" providerId="AD" clId="Web-{3AD769FB-E140-4A17-9F1F-734E1A8742C8}" dt="2022-10-25T13:49:46.559" v="112" actId="14100"/>
          <ac:picMkLst>
            <pc:docMk/>
            <pc:sldMk cId="2264414003" sldId="361"/>
            <ac:picMk id="6" creationId="{A69354F8-63F5-7BBB-F1C6-BBAE22963A25}"/>
          </ac:picMkLst>
        </pc:picChg>
      </pc:sldChg>
      <pc:sldChg chg="new del">
        <pc:chgData name="#YONG CHAI LI#" userId="S::yo0001li@e.ntu.edu.sg::2e08d935-04b7-4b82-bf6a-ec1726af0a8c" providerId="AD" clId="Web-{3AD769FB-E140-4A17-9F1F-734E1A8742C8}" dt="2022-10-25T13:49:20.136" v="102"/>
        <pc:sldMkLst>
          <pc:docMk/>
          <pc:sldMk cId="2371541694" sldId="361"/>
        </pc:sldMkLst>
      </pc:sldChg>
      <pc:sldChg chg="modSp add replId">
        <pc:chgData name="#YONG CHAI LI#" userId="S::yo0001li@e.ntu.edu.sg::2e08d935-04b7-4b82-bf6a-ec1726af0a8c" providerId="AD" clId="Web-{3AD769FB-E140-4A17-9F1F-734E1A8742C8}" dt="2022-10-25T14:11:35.734" v="638" actId="20577"/>
        <pc:sldMkLst>
          <pc:docMk/>
          <pc:sldMk cId="4181751804" sldId="362"/>
        </pc:sldMkLst>
        <pc:spChg chg="mod">
          <ac:chgData name="#YONG CHAI LI#" userId="S::yo0001li@e.ntu.edu.sg::2e08d935-04b7-4b82-bf6a-ec1726af0a8c" providerId="AD" clId="Web-{3AD769FB-E140-4A17-9F1F-734E1A8742C8}" dt="2022-10-25T14:11:35.734" v="638" actId="20577"/>
          <ac:spMkLst>
            <pc:docMk/>
            <pc:sldMk cId="4181751804" sldId="362"/>
            <ac:spMk id="5" creationId="{6D19B79F-3B79-2A00-3062-E9DF314AF3B2}"/>
          </ac:spMkLst>
        </pc:spChg>
      </pc:sldChg>
      <pc:sldChg chg="modSp add replId">
        <pc:chgData name="#YONG CHAI LI#" userId="S::yo0001li@e.ntu.edu.sg::2e08d935-04b7-4b82-bf6a-ec1726af0a8c" providerId="AD" clId="Web-{3AD769FB-E140-4A17-9F1F-734E1A8742C8}" dt="2022-10-25T14:09:12.041" v="584" actId="20577"/>
        <pc:sldMkLst>
          <pc:docMk/>
          <pc:sldMk cId="345634879" sldId="363"/>
        </pc:sldMkLst>
        <pc:spChg chg="mod">
          <ac:chgData name="#YONG CHAI LI#" userId="S::yo0001li@e.ntu.edu.sg::2e08d935-04b7-4b82-bf6a-ec1726af0a8c" providerId="AD" clId="Web-{3AD769FB-E140-4A17-9F1F-734E1A8742C8}" dt="2022-10-25T14:09:12.041" v="584" actId="20577"/>
          <ac:spMkLst>
            <pc:docMk/>
            <pc:sldMk cId="345634879" sldId="363"/>
            <ac:spMk id="5" creationId="{6D19B79F-3B79-2A00-3062-E9DF314AF3B2}"/>
          </ac:spMkLst>
        </pc:spChg>
      </pc:sldChg>
      <pc:sldChg chg="modSp add ord replId">
        <pc:chgData name="#YONG CHAI LI#" userId="S::yo0001li@e.ntu.edu.sg::2e08d935-04b7-4b82-bf6a-ec1726af0a8c" providerId="AD" clId="Web-{3AD769FB-E140-4A17-9F1F-734E1A8742C8}" dt="2022-10-25T14:11:42.922" v="640" actId="20577"/>
        <pc:sldMkLst>
          <pc:docMk/>
          <pc:sldMk cId="462175261" sldId="364"/>
        </pc:sldMkLst>
        <pc:spChg chg="mod">
          <ac:chgData name="#YONG CHAI LI#" userId="S::yo0001li@e.ntu.edu.sg::2e08d935-04b7-4b82-bf6a-ec1726af0a8c" providerId="AD" clId="Web-{3AD769FB-E140-4A17-9F1F-734E1A8742C8}" dt="2022-10-25T14:11:42.922" v="640" actId="20577"/>
          <ac:spMkLst>
            <pc:docMk/>
            <pc:sldMk cId="462175261" sldId="364"/>
            <ac:spMk id="5" creationId="{6D19B79F-3B79-2A00-3062-E9DF314AF3B2}"/>
          </ac:spMkLst>
        </pc:spChg>
      </pc:sldChg>
    </pc:docChg>
  </pc:docChgLst>
  <pc:docChgLst>
    <pc:chgData name="#YONG CHAI LI#" userId="S::yo0001li@e.ntu.edu.sg::2e08d935-04b7-4b82-bf6a-ec1726af0a8c" providerId="AD" clId="Web-{37DA08E0-8D77-4593-B3ED-C9EBB6ADB8B9}"/>
    <pc:docChg chg="addSld modSld sldOrd">
      <pc:chgData name="#YONG CHAI LI#" userId="S::yo0001li@e.ntu.edu.sg::2e08d935-04b7-4b82-bf6a-ec1726af0a8c" providerId="AD" clId="Web-{37DA08E0-8D77-4593-B3ED-C9EBB6ADB8B9}" dt="2022-10-25T16:07:51.286" v="2625"/>
      <pc:docMkLst>
        <pc:docMk/>
      </pc:docMkLst>
      <pc:sldChg chg="modNotes">
        <pc:chgData name="#YONG CHAI LI#" userId="S::yo0001li@e.ntu.edu.sg::2e08d935-04b7-4b82-bf6a-ec1726af0a8c" providerId="AD" clId="Web-{37DA08E0-8D77-4593-B3ED-C9EBB6ADB8B9}" dt="2022-10-25T14:58:55.963" v="190"/>
        <pc:sldMkLst>
          <pc:docMk/>
          <pc:sldMk cId="4100843489" sldId="284"/>
        </pc:sldMkLst>
      </pc:sldChg>
      <pc:sldChg chg="modNotes">
        <pc:chgData name="#YONG CHAI LI#" userId="S::yo0001li@e.ntu.edu.sg::2e08d935-04b7-4b82-bf6a-ec1726af0a8c" providerId="AD" clId="Web-{37DA08E0-8D77-4593-B3ED-C9EBB6ADB8B9}" dt="2022-10-25T14:58:12.026" v="106"/>
        <pc:sldMkLst>
          <pc:docMk/>
          <pc:sldMk cId="2466208386" sldId="286"/>
        </pc:sldMkLst>
      </pc:sldChg>
      <pc:sldChg chg="ord modNotes">
        <pc:chgData name="#YONG CHAI LI#" userId="S::yo0001li@e.ntu.edu.sg::2e08d935-04b7-4b82-bf6a-ec1726af0a8c" providerId="AD" clId="Web-{37DA08E0-8D77-4593-B3ED-C9EBB6ADB8B9}" dt="2022-10-25T15:35:45.077" v="1343"/>
        <pc:sldMkLst>
          <pc:docMk/>
          <pc:sldMk cId="3068306785" sldId="287"/>
        </pc:sldMkLst>
      </pc:sldChg>
      <pc:sldChg chg="modNotes">
        <pc:chgData name="#YONG CHAI LI#" userId="S::yo0001li@e.ntu.edu.sg::2e08d935-04b7-4b82-bf6a-ec1726af0a8c" providerId="AD" clId="Web-{37DA08E0-8D77-4593-B3ED-C9EBB6ADB8B9}" dt="2022-10-25T15:52:10.432" v="1960"/>
        <pc:sldMkLst>
          <pc:docMk/>
          <pc:sldMk cId="3136009039" sldId="291"/>
        </pc:sldMkLst>
      </pc:sldChg>
      <pc:sldChg chg="modSp modNotes">
        <pc:chgData name="#YONG CHAI LI#" userId="S::yo0001li@e.ntu.edu.sg::2e08d935-04b7-4b82-bf6a-ec1726af0a8c" providerId="AD" clId="Web-{37DA08E0-8D77-4593-B3ED-C9EBB6ADB8B9}" dt="2022-10-25T15:22:24.784" v="1151" actId="1076"/>
        <pc:sldMkLst>
          <pc:docMk/>
          <pc:sldMk cId="3733458742" sldId="297"/>
        </pc:sldMkLst>
        <pc:spChg chg="mod">
          <ac:chgData name="#YONG CHAI LI#" userId="S::yo0001li@e.ntu.edu.sg::2e08d935-04b7-4b82-bf6a-ec1726af0a8c" providerId="AD" clId="Web-{37DA08E0-8D77-4593-B3ED-C9EBB6ADB8B9}" dt="2022-10-25T15:22:24.784" v="1151" actId="1076"/>
          <ac:spMkLst>
            <pc:docMk/>
            <pc:sldMk cId="3733458742" sldId="297"/>
            <ac:spMk id="639" creationId="{00000000-0000-0000-0000-000000000000}"/>
          </ac:spMkLst>
        </pc:spChg>
      </pc:sldChg>
      <pc:sldChg chg="modNotes">
        <pc:chgData name="#YONG CHAI LI#" userId="S::yo0001li@e.ntu.edu.sg::2e08d935-04b7-4b82-bf6a-ec1726af0a8c" providerId="AD" clId="Web-{37DA08E0-8D77-4593-B3ED-C9EBB6ADB8B9}" dt="2022-10-25T15:12:27.475" v="764"/>
        <pc:sldMkLst>
          <pc:docMk/>
          <pc:sldMk cId="718186438" sldId="333"/>
        </pc:sldMkLst>
      </pc:sldChg>
      <pc:sldChg chg="modSp modNotes">
        <pc:chgData name="#YONG CHAI LI#" userId="S::yo0001li@e.ntu.edu.sg::2e08d935-04b7-4b82-bf6a-ec1726af0a8c" providerId="AD" clId="Web-{37DA08E0-8D77-4593-B3ED-C9EBB6ADB8B9}" dt="2022-10-25T15:33:28.203" v="1172"/>
        <pc:sldMkLst>
          <pc:docMk/>
          <pc:sldMk cId="1960048948" sldId="334"/>
        </pc:sldMkLst>
        <pc:picChg chg="mod">
          <ac:chgData name="#YONG CHAI LI#" userId="S::yo0001li@e.ntu.edu.sg::2e08d935-04b7-4b82-bf6a-ec1726af0a8c" providerId="AD" clId="Web-{37DA08E0-8D77-4593-B3ED-C9EBB6ADB8B9}" dt="2022-10-25T15:13:16.943" v="822" actId="1076"/>
          <ac:picMkLst>
            <pc:docMk/>
            <pc:sldMk cId="1960048948" sldId="334"/>
            <ac:picMk id="8" creationId="{E6064785-A15A-4FEF-4532-880C9A760F29}"/>
          </ac:picMkLst>
        </pc:picChg>
        <pc:picChg chg="mod">
          <ac:chgData name="#YONG CHAI LI#" userId="S::yo0001li@e.ntu.edu.sg::2e08d935-04b7-4b82-bf6a-ec1726af0a8c" providerId="AD" clId="Web-{37DA08E0-8D77-4593-B3ED-C9EBB6ADB8B9}" dt="2022-10-25T15:13:22.459" v="825" actId="1076"/>
          <ac:picMkLst>
            <pc:docMk/>
            <pc:sldMk cId="1960048948" sldId="334"/>
            <ac:picMk id="10" creationId="{C3B6CA21-0343-77F3-B7DE-9A6677DBF9AC}"/>
          </ac:picMkLst>
        </pc:picChg>
        <pc:picChg chg="mod">
          <ac:chgData name="#YONG CHAI LI#" userId="S::yo0001li@e.ntu.edu.sg::2e08d935-04b7-4b82-bf6a-ec1726af0a8c" providerId="AD" clId="Web-{37DA08E0-8D77-4593-B3ED-C9EBB6ADB8B9}" dt="2022-10-25T15:13:24.849" v="826" actId="1076"/>
          <ac:picMkLst>
            <pc:docMk/>
            <pc:sldMk cId="1960048948" sldId="334"/>
            <ac:picMk id="11" creationId="{399A6B6A-D29F-E775-8A17-A9696DFCE44E}"/>
          </ac:picMkLst>
        </pc:picChg>
        <pc:picChg chg="mod">
          <ac:chgData name="#YONG CHAI LI#" userId="S::yo0001li@e.ntu.edu.sg::2e08d935-04b7-4b82-bf6a-ec1726af0a8c" providerId="AD" clId="Web-{37DA08E0-8D77-4593-B3ED-C9EBB6ADB8B9}" dt="2022-10-25T15:13:13.787" v="821" actId="1076"/>
          <ac:picMkLst>
            <pc:docMk/>
            <pc:sldMk cId="1960048948" sldId="334"/>
            <ac:picMk id="12" creationId="{6A8C94B5-6966-B1F6-0FCD-8AE129EB338A}"/>
          </ac:picMkLst>
        </pc:picChg>
      </pc:sldChg>
      <pc:sldChg chg="modNotes">
        <pc:chgData name="#YONG CHAI LI#" userId="S::yo0001li@e.ntu.edu.sg::2e08d935-04b7-4b82-bf6a-ec1726af0a8c" providerId="AD" clId="Web-{37DA08E0-8D77-4593-B3ED-C9EBB6ADB8B9}" dt="2022-10-25T15:19:43.863" v="1041"/>
        <pc:sldMkLst>
          <pc:docMk/>
          <pc:sldMk cId="2377686449" sldId="335"/>
        </pc:sldMkLst>
      </pc:sldChg>
      <pc:sldChg chg="modSp modNotes">
        <pc:chgData name="#YONG CHAI LI#" userId="S::yo0001li@e.ntu.edu.sg::2e08d935-04b7-4b82-bf6a-ec1726af0a8c" providerId="AD" clId="Web-{37DA08E0-8D77-4593-B3ED-C9EBB6ADB8B9}" dt="2022-10-25T15:40:10.623" v="1528"/>
        <pc:sldMkLst>
          <pc:docMk/>
          <pc:sldMk cId="590781677" sldId="336"/>
        </pc:sldMkLst>
        <pc:graphicFrameChg chg="mod modGraphic">
          <ac:chgData name="#YONG CHAI LI#" userId="S::yo0001li@e.ntu.edu.sg::2e08d935-04b7-4b82-bf6a-ec1726af0a8c" providerId="AD" clId="Web-{37DA08E0-8D77-4593-B3ED-C9EBB6ADB8B9}" dt="2022-10-25T15:36:42.514" v="1421"/>
          <ac:graphicFrameMkLst>
            <pc:docMk/>
            <pc:sldMk cId="590781677" sldId="336"/>
            <ac:graphicFrameMk id="632" creationId="{00000000-0000-0000-0000-000000000000}"/>
          </ac:graphicFrameMkLst>
        </pc:graphicFrameChg>
      </pc:sldChg>
      <pc:sldChg chg="modNotes">
        <pc:chgData name="#YONG CHAI LI#" userId="S::yo0001li@e.ntu.edu.sg::2e08d935-04b7-4b82-bf6a-ec1726af0a8c" providerId="AD" clId="Web-{37DA08E0-8D77-4593-B3ED-C9EBB6ADB8B9}" dt="2022-10-25T15:54:30.665" v="2054"/>
        <pc:sldMkLst>
          <pc:docMk/>
          <pc:sldMk cId="1561934767" sldId="337"/>
        </pc:sldMkLst>
      </pc:sldChg>
      <pc:sldChg chg="modNotes">
        <pc:chgData name="#YONG CHAI LI#" userId="S::yo0001li@e.ntu.edu.sg::2e08d935-04b7-4b82-bf6a-ec1726af0a8c" providerId="AD" clId="Web-{37DA08E0-8D77-4593-B3ED-C9EBB6ADB8B9}" dt="2022-10-25T15:48:48.120" v="1958"/>
        <pc:sldMkLst>
          <pc:docMk/>
          <pc:sldMk cId="1208258788" sldId="338"/>
        </pc:sldMkLst>
      </pc:sldChg>
      <pc:sldChg chg="modNotes">
        <pc:chgData name="#YONG CHAI LI#" userId="S::yo0001li@e.ntu.edu.sg::2e08d935-04b7-4b82-bf6a-ec1726af0a8c" providerId="AD" clId="Web-{37DA08E0-8D77-4593-B3ED-C9EBB6ADB8B9}" dt="2022-10-25T15:44:35.668" v="1876"/>
        <pc:sldMkLst>
          <pc:docMk/>
          <pc:sldMk cId="3092619420" sldId="339"/>
        </pc:sldMkLst>
      </pc:sldChg>
      <pc:sldChg chg="modNotes">
        <pc:chgData name="#YONG CHAI LI#" userId="S::yo0001li@e.ntu.edu.sg::2e08d935-04b7-4b82-bf6a-ec1726af0a8c" providerId="AD" clId="Web-{37DA08E0-8D77-4593-B3ED-C9EBB6ADB8B9}" dt="2022-10-25T15:48:32.792" v="1955"/>
        <pc:sldMkLst>
          <pc:docMk/>
          <pc:sldMk cId="2274194827" sldId="342"/>
        </pc:sldMkLst>
      </pc:sldChg>
      <pc:sldChg chg="modSp modNotes">
        <pc:chgData name="#YONG CHAI LI#" userId="S::yo0001li@e.ntu.edu.sg::2e08d935-04b7-4b82-bf6a-ec1726af0a8c" providerId="AD" clId="Web-{37DA08E0-8D77-4593-B3ED-C9EBB6ADB8B9}" dt="2022-10-25T16:02:20.757" v="2533"/>
        <pc:sldMkLst>
          <pc:docMk/>
          <pc:sldMk cId="901662896" sldId="344"/>
        </pc:sldMkLst>
        <pc:spChg chg="mod">
          <ac:chgData name="#YONG CHAI LI#" userId="S::yo0001li@e.ntu.edu.sg::2e08d935-04b7-4b82-bf6a-ec1726af0a8c" providerId="AD" clId="Web-{37DA08E0-8D77-4593-B3ED-C9EBB6ADB8B9}" dt="2022-10-25T16:00:06.414" v="2372" actId="20577"/>
          <ac:spMkLst>
            <pc:docMk/>
            <pc:sldMk cId="901662896" sldId="344"/>
            <ac:spMk id="858" creationId="{00000000-0000-0000-0000-000000000000}"/>
          </ac:spMkLst>
        </pc:spChg>
      </pc:sldChg>
      <pc:sldChg chg="modNotes">
        <pc:chgData name="#YONG CHAI LI#" userId="S::yo0001li@e.ntu.edu.sg::2e08d935-04b7-4b82-bf6a-ec1726af0a8c" providerId="AD" clId="Web-{37DA08E0-8D77-4593-B3ED-C9EBB6ADB8B9}" dt="2022-10-25T16:07:51.286" v="2625"/>
        <pc:sldMkLst>
          <pc:docMk/>
          <pc:sldMk cId="2465159784" sldId="353"/>
        </pc:sldMkLst>
      </pc:sldChg>
      <pc:sldChg chg="modSp">
        <pc:chgData name="#YONG CHAI LI#" userId="S::yo0001li@e.ntu.edu.sg::2e08d935-04b7-4b82-bf6a-ec1726af0a8c" providerId="AD" clId="Web-{37DA08E0-8D77-4593-B3ED-C9EBB6ADB8B9}" dt="2022-10-25T15:36:54.827" v="1423" actId="20577"/>
        <pc:sldMkLst>
          <pc:docMk/>
          <pc:sldMk cId="4181751804" sldId="362"/>
        </pc:sldMkLst>
        <pc:spChg chg="mod">
          <ac:chgData name="#YONG CHAI LI#" userId="S::yo0001li@e.ntu.edu.sg::2e08d935-04b7-4b82-bf6a-ec1726af0a8c" providerId="AD" clId="Web-{37DA08E0-8D77-4593-B3ED-C9EBB6ADB8B9}" dt="2022-10-25T15:36:54.827" v="1423" actId="20577"/>
          <ac:spMkLst>
            <pc:docMk/>
            <pc:sldMk cId="4181751804" sldId="362"/>
            <ac:spMk id="5" creationId="{6D19B79F-3B79-2A00-3062-E9DF314AF3B2}"/>
          </ac:spMkLst>
        </pc:spChg>
      </pc:sldChg>
      <pc:sldChg chg="modSp add replId">
        <pc:chgData name="#YONG CHAI LI#" userId="S::yo0001li@e.ntu.edu.sg::2e08d935-04b7-4b82-bf6a-ec1726af0a8c" providerId="AD" clId="Web-{37DA08E0-8D77-4593-B3ED-C9EBB6ADB8B9}" dt="2022-10-25T15:53:21.306" v="1968" actId="1076"/>
        <pc:sldMkLst>
          <pc:docMk/>
          <pc:sldMk cId="1814557730" sldId="365"/>
        </pc:sldMkLst>
        <pc:spChg chg="mod">
          <ac:chgData name="#YONG CHAI LI#" userId="S::yo0001li@e.ntu.edu.sg::2e08d935-04b7-4b82-bf6a-ec1726af0a8c" providerId="AD" clId="Web-{37DA08E0-8D77-4593-B3ED-C9EBB6ADB8B9}" dt="2022-10-25T15:53:21.306" v="1968" actId="1076"/>
          <ac:spMkLst>
            <pc:docMk/>
            <pc:sldMk cId="1814557730" sldId="365"/>
            <ac:spMk id="5" creationId="{6D19B79F-3B79-2A00-3062-E9DF314AF3B2}"/>
          </ac:spMkLst>
        </pc:spChg>
      </pc:sldChg>
    </pc:docChg>
  </pc:docChgLst>
  <pc:docChgLst>
    <pc:chgData name="#JONATHAN THEN TIAN MENG#" userId="S::jthen001@e.ntu.edu.sg::2731c6b5-a20c-4481-bcdc-b336c3b6f9ac" providerId="AD" clId="Web-{0EE9FA68-4253-4C35-BB9A-07FFDD151B66}"/>
    <pc:docChg chg="addSld delSld modSld">
      <pc:chgData name="#JONATHAN THEN TIAN MENG#" userId="S::jthen001@e.ntu.edu.sg::2731c6b5-a20c-4481-bcdc-b336c3b6f9ac" providerId="AD" clId="Web-{0EE9FA68-4253-4C35-BB9A-07FFDD151B66}" dt="2022-10-25T16:27:22.182" v="154"/>
      <pc:docMkLst>
        <pc:docMk/>
      </pc:docMkLst>
      <pc:sldChg chg="add del">
        <pc:chgData name="#JONATHAN THEN TIAN MENG#" userId="S::jthen001@e.ntu.edu.sg::2731c6b5-a20c-4481-bcdc-b336c3b6f9ac" providerId="AD" clId="Web-{0EE9FA68-4253-4C35-BB9A-07FFDD151B66}" dt="2022-10-25T14:28:01.185" v="143"/>
        <pc:sldMkLst>
          <pc:docMk/>
          <pc:sldMk cId="1960048948" sldId="334"/>
        </pc:sldMkLst>
      </pc:sldChg>
      <pc:sldChg chg="modNotes">
        <pc:chgData name="#JONATHAN THEN TIAN MENG#" userId="S::jthen001@e.ntu.edu.sg::2731c6b5-a20c-4481-bcdc-b336c3b6f9ac" providerId="AD" clId="Web-{0EE9FA68-4253-4C35-BB9A-07FFDD151B66}" dt="2022-10-25T14:19:47.189" v="0"/>
        <pc:sldMkLst>
          <pc:docMk/>
          <pc:sldMk cId="478762141" sldId="343"/>
        </pc:sldMkLst>
      </pc:sldChg>
      <pc:sldChg chg="modNotes">
        <pc:chgData name="#JONATHAN THEN TIAN MENG#" userId="S::jthen001@e.ntu.edu.sg::2731c6b5-a20c-4481-bcdc-b336c3b6f9ac" providerId="AD" clId="Web-{0EE9FA68-4253-4C35-BB9A-07FFDD151B66}" dt="2022-10-25T14:20:32.192" v="5"/>
        <pc:sldMkLst>
          <pc:docMk/>
          <pc:sldMk cId="3239584015" sldId="345"/>
        </pc:sldMkLst>
      </pc:sldChg>
      <pc:sldChg chg="modNotes">
        <pc:chgData name="#JONATHAN THEN TIAN MENG#" userId="S::jthen001@e.ntu.edu.sg::2731c6b5-a20c-4481-bcdc-b336c3b6f9ac" providerId="AD" clId="Web-{0EE9FA68-4253-4C35-BB9A-07FFDD151B66}" dt="2022-10-25T14:20:44.161" v="7"/>
        <pc:sldMkLst>
          <pc:docMk/>
          <pc:sldMk cId="593342094" sldId="346"/>
        </pc:sldMkLst>
      </pc:sldChg>
      <pc:sldChg chg="modNotes">
        <pc:chgData name="#JONATHAN THEN TIAN MENG#" userId="S::jthen001@e.ntu.edu.sg::2731c6b5-a20c-4481-bcdc-b336c3b6f9ac" providerId="AD" clId="Web-{0EE9FA68-4253-4C35-BB9A-07FFDD151B66}" dt="2022-10-25T16:27:22.182" v="154"/>
        <pc:sldMkLst>
          <pc:docMk/>
          <pc:sldMk cId="3887499585" sldId="347"/>
        </pc:sldMkLst>
      </pc:sldChg>
      <pc:sldChg chg="modSp modNotes">
        <pc:chgData name="#JONATHAN THEN TIAN MENG#" userId="S::jthen001@e.ntu.edu.sg::2731c6b5-a20c-4481-bcdc-b336c3b6f9ac" providerId="AD" clId="Web-{0EE9FA68-4253-4C35-BB9A-07FFDD151B66}" dt="2022-10-25T14:27:48.403" v="141"/>
        <pc:sldMkLst>
          <pc:docMk/>
          <pc:sldMk cId="2532148294" sldId="350"/>
        </pc:sldMkLst>
        <pc:spChg chg="mod">
          <ac:chgData name="#JONATHAN THEN TIAN MENG#" userId="S::jthen001@e.ntu.edu.sg::2731c6b5-a20c-4481-bcdc-b336c3b6f9ac" providerId="AD" clId="Web-{0EE9FA68-4253-4C35-BB9A-07FFDD151B66}" dt="2022-10-25T14:22:27.651" v="79" actId="20577"/>
          <ac:spMkLst>
            <pc:docMk/>
            <pc:sldMk cId="2532148294" sldId="350"/>
            <ac:spMk id="3" creationId="{9B073124-0994-71F3-2DCC-5F5919B182BD}"/>
          </ac:spMkLst>
        </pc:spChg>
      </pc:sldChg>
    </pc:docChg>
  </pc:docChgLst>
  <pc:docChgLst>
    <pc:chgData name="#JONATHAN THEN TIAN MENG#" userId="S::jthen001@e.ntu.edu.sg::2731c6b5-a20c-4481-bcdc-b336c3b6f9ac" providerId="AD" clId="Web-{C0DF9FC5-F9F6-4A32-A063-80169299794A}"/>
    <pc:docChg chg="addSld delSld modSld">
      <pc:chgData name="#JONATHAN THEN TIAN MENG#" userId="S::jthen001@e.ntu.edu.sg::2731c6b5-a20c-4481-bcdc-b336c3b6f9ac" providerId="AD" clId="Web-{C0DF9FC5-F9F6-4A32-A063-80169299794A}" dt="2022-10-24T08:42:03.296" v="224" actId="20577"/>
      <pc:docMkLst>
        <pc:docMk/>
      </pc:docMkLst>
      <pc:sldChg chg="addSp delSp modSp mod setBg setClrOvrMap">
        <pc:chgData name="#JONATHAN THEN TIAN MENG#" userId="S::jthen001@e.ntu.edu.sg::2731c6b5-a20c-4481-bcdc-b336c3b6f9ac" providerId="AD" clId="Web-{C0DF9FC5-F9F6-4A32-A063-80169299794A}" dt="2022-10-24T08:18:24.756" v="98" actId="1076"/>
        <pc:sldMkLst>
          <pc:docMk/>
          <pc:sldMk cId="2741252101" sldId="277"/>
        </pc:sldMkLst>
        <pc:spChg chg="mod">
          <ac:chgData name="#JONATHAN THEN TIAN MENG#" userId="S::jthen001@e.ntu.edu.sg::2731c6b5-a20c-4481-bcdc-b336c3b6f9ac" providerId="AD" clId="Web-{C0DF9FC5-F9F6-4A32-A063-80169299794A}" dt="2022-10-24T08:17:57.177" v="89"/>
          <ac:spMkLst>
            <pc:docMk/>
            <pc:sldMk cId="2741252101" sldId="277"/>
            <ac:spMk id="2" creationId="{2C467BD2-F4A0-9AB6-31F9-5EFD7B6F0897}"/>
          </ac:spMkLst>
        </pc:spChg>
        <pc:spChg chg="mod ord">
          <ac:chgData name="#JONATHAN THEN TIAN MENG#" userId="S::jthen001@e.ntu.edu.sg::2731c6b5-a20c-4481-bcdc-b336c3b6f9ac" providerId="AD" clId="Web-{C0DF9FC5-F9F6-4A32-A063-80169299794A}" dt="2022-10-24T08:17:57.177" v="89"/>
          <ac:spMkLst>
            <pc:docMk/>
            <pc:sldMk cId="2741252101" sldId="277"/>
            <ac:spMk id="3" creationId="{BFD739CA-1AFC-8BE9-E373-2E256EA12EB9}"/>
          </ac:spMkLst>
        </pc:spChg>
        <pc:spChg chg="add del">
          <ac:chgData name="#JONATHAN THEN TIAN MENG#" userId="S::jthen001@e.ntu.edu.sg::2731c6b5-a20c-4481-bcdc-b336c3b6f9ac" providerId="AD" clId="Web-{C0DF9FC5-F9F6-4A32-A063-80169299794A}" dt="2022-10-24T08:09:16.412" v="50"/>
          <ac:spMkLst>
            <pc:docMk/>
            <pc:sldMk cId="2741252101" sldId="277"/>
            <ac:spMk id="9" creationId="{B775CD93-9DF2-48CB-9F57-1BCA9A46C7FA}"/>
          </ac:spMkLst>
        </pc:spChg>
        <pc:spChg chg="add del">
          <ac:chgData name="#JONATHAN THEN TIAN MENG#" userId="S::jthen001@e.ntu.edu.sg::2731c6b5-a20c-4481-bcdc-b336c3b6f9ac" providerId="AD" clId="Web-{C0DF9FC5-F9F6-4A32-A063-80169299794A}" dt="2022-10-24T08:09:16.412" v="50"/>
          <ac:spMkLst>
            <pc:docMk/>
            <pc:sldMk cId="2741252101" sldId="277"/>
            <ac:spMk id="11" creationId="{E186B68C-84BC-4A6E-99D1-EE87483C1349}"/>
          </ac:spMkLst>
        </pc:spChg>
        <pc:spChg chg="add del">
          <ac:chgData name="#JONATHAN THEN TIAN MENG#" userId="S::jthen001@e.ntu.edu.sg::2731c6b5-a20c-4481-bcdc-b336c3b6f9ac" providerId="AD" clId="Web-{C0DF9FC5-F9F6-4A32-A063-80169299794A}" dt="2022-10-24T08:09:16.412" v="50"/>
          <ac:spMkLst>
            <pc:docMk/>
            <pc:sldMk cId="2741252101" sldId="277"/>
            <ac:spMk id="13" creationId="{6166C6D1-23AC-49C4-BA07-238E4E9F8CEB}"/>
          </ac:spMkLst>
        </pc:spChg>
        <pc:spChg chg="add del">
          <ac:chgData name="#JONATHAN THEN TIAN MENG#" userId="S::jthen001@e.ntu.edu.sg::2731c6b5-a20c-4481-bcdc-b336c3b6f9ac" providerId="AD" clId="Web-{C0DF9FC5-F9F6-4A32-A063-80169299794A}" dt="2022-10-24T08:09:16.412" v="50"/>
          <ac:spMkLst>
            <pc:docMk/>
            <pc:sldMk cId="2741252101" sldId="277"/>
            <ac:spMk id="15" creationId="{33A87B69-D1B1-4DA7-B224-F220FC5235E6}"/>
          </ac:spMkLst>
        </pc:spChg>
        <pc:spChg chg="add del">
          <ac:chgData name="#JONATHAN THEN TIAN MENG#" userId="S::jthen001@e.ntu.edu.sg::2731c6b5-a20c-4481-bcdc-b336c3b6f9ac" providerId="AD" clId="Web-{C0DF9FC5-F9F6-4A32-A063-80169299794A}" dt="2022-10-24T08:09:16.412" v="50"/>
          <ac:spMkLst>
            <pc:docMk/>
            <pc:sldMk cId="2741252101" sldId="277"/>
            <ac:spMk id="17" creationId="{1C091803-41C2-48E0-9228-5148460C7479}"/>
          </ac:spMkLst>
        </pc:spChg>
        <pc:spChg chg="add del">
          <ac:chgData name="#JONATHAN THEN TIAN MENG#" userId="S::jthen001@e.ntu.edu.sg::2731c6b5-a20c-4481-bcdc-b336c3b6f9ac" providerId="AD" clId="Web-{C0DF9FC5-F9F6-4A32-A063-80169299794A}" dt="2022-10-24T08:09:42.241" v="52"/>
          <ac:spMkLst>
            <pc:docMk/>
            <pc:sldMk cId="2741252101" sldId="277"/>
            <ac:spMk id="19" creationId="{2B566528-1B12-4246-9431-5C2D7D081168}"/>
          </ac:spMkLst>
        </pc:spChg>
        <pc:spChg chg="add del">
          <ac:chgData name="#JONATHAN THEN TIAN MENG#" userId="S::jthen001@e.ntu.edu.sg::2731c6b5-a20c-4481-bcdc-b336c3b6f9ac" providerId="AD" clId="Web-{C0DF9FC5-F9F6-4A32-A063-80169299794A}" dt="2022-10-24T08:11:53.979" v="62"/>
          <ac:spMkLst>
            <pc:docMk/>
            <pc:sldMk cId="2741252101" sldId="277"/>
            <ac:spMk id="25" creationId="{7FF47CB7-972F-479F-A36D-9E72D26EC8DA}"/>
          </ac:spMkLst>
        </pc:spChg>
        <pc:spChg chg="add del">
          <ac:chgData name="#JONATHAN THEN TIAN MENG#" userId="S::jthen001@e.ntu.edu.sg::2731c6b5-a20c-4481-bcdc-b336c3b6f9ac" providerId="AD" clId="Web-{C0DF9FC5-F9F6-4A32-A063-80169299794A}" dt="2022-10-24T08:11:53.979" v="62"/>
          <ac:spMkLst>
            <pc:docMk/>
            <pc:sldMk cId="2741252101" sldId="277"/>
            <ac:spMk id="26" creationId="{0D153B68-5844-490D-8E67-F616D6D721CA}"/>
          </ac:spMkLst>
        </pc:spChg>
        <pc:spChg chg="add del">
          <ac:chgData name="#JONATHAN THEN TIAN MENG#" userId="S::jthen001@e.ntu.edu.sg::2731c6b5-a20c-4481-bcdc-b336c3b6f9ac" providerId="AD" clId="Web-{C0DF9FC5-F9F6-4A32-A063-80169299794A}" dt="2022-10-24T08:11:53.979" v="62"/>
          <ac:spMkLst>
            <pc:docMk/>
            <pc:sldMk cId="2741252101" sldId="277"/>
            <ac:spMk id="27" creationId="{9A0D773F-7A7D-4DBB-9DEA-86BB8B8F4BC8}"/>
          </ac:spMkLst>
        </pc:spChg>
        <pc:spChg chg="add del">
          <ac:chgData name="#JONATHAN THEN TIAN MENG#" userId="S::jthen001@e.ntu.edu.sg::2731c6b5-a20c-4481-bcdc-b336c3b6f9ac" providerId="AD" clId="Web-{C0DF9FC5-F9F6-4A32-A063-80169299794A}" dt="2022-10-24T08:11:53.979" v="61"/>
          <ac:spMkLst>
            <pc:docMk/>
            <pc:sldMk cId="2741252101" sldId="277"/>
            <ac:spMk id="32" creationId="{5AAE9118-0436-4488-AC4A-C14DF6A7B6B1}"/>
          </ac:spMkLst>
        </pc:spChg>
        <pc:spChg chg="add del">
          <ac:chgData name="#JONATHAN THEN TIAN MENG#" userId="S::jthen001@e.ntu.edu.sg::2731c6b5-a20c-4481-bcdc-b336c3b6f9ac" providerId="AD" clId="Web-{C0DF9FC5-F9F6-4A32-A063-80169299794A}" dt="2022-10-24T08:11:53.979" v="61"/>
          <ac:spMkLst>
            <pc:docMk/>
            <pc:sldMk cId="2741252101" sldId="277"/>
            <ac:spMk id="34" creationId="{1B10F861-B8F1-49C7-BD58-EAB20CEE7F93}"/>
          </ac:spMkLst>
        </pc:spChg>
        <pc:spChg chg="add del">
          <ac:chgData name="#JONATHAN THEN TIAN MENG#" userId="S::jthen001@e.ntu.edu.sg::2731c6b5-a20c-4481-bcdc-b336c3b6f9ac" providerId="AD" clId="Web-{C0DF9FC5-F9F6-4A32-A063-80169299794A}" dt="2022-10-24T08:11:53.979" v="61"/>
          <ac:spMkLst>
            <pc:docMk/>
            <pc:sldMk cId="2741252101" sldId="277"/>
            <ac:spMk id="36" creationId="{61F6E425-22AB-4DA2-8FAC-58ADB58EF6C3}"/>
          </ac:spMkLst>
        </pc:spChg>
        <pc:spChg chg="add del">
          <ac:chgData name="#JONATHAN THEN TIAN MENG#" userId="S::jthen001@e.ntu.edu.sg::2731c6b5-a20c-4481-bcdc-b336c3b6f9ac" providerId="AD" clId="Web-{C0DF9FC5-F9F6-4A32-A063-80169299794A}" dt="2022-10-24T08:13:39.872" v="71"/>
          <ac:spMkLst>
            <pc:docMk/>
            <pc:sldMk cId="2741252101" sldId="277"/>
            <ac:spMk id="41" creationId="{2B566528-1B12-4246-9431-5C2D7D081168}"/>
          </ac:spMkLst>
        </pc:spChg>
        <pc:spChg chg="add del">
          <ac:chgData name="#JONATHAN THEN TIAN MENG#" userId="S::jthen001@e.ntu.edu.sg::2731c6b5-a20c-4481-bcdc-b336c3b6f9ac" providerId="AD" clId="Web-{C0DF9FC5-F9F6-4A32-A063-80169299794A}" dt="2022-10-24T08:17:57.177" v="89"/>
          <ac:spMkLst>
            <pc:docMk/>
            <pc:sldMk cId="2741252101" sldId="277"/>
            <ac:spMk id="48" creationId="{33CD251C-A887-4D2F-925B-FC097198538B}"/>
          </ac:spMkLst>
        </pc:spChg>
        <pc:spChg chg="add del">
          <ac:chgData name="#JONATHAN THEN TIAN MENG#" userId="S::jthen001@e.ntu.edu.sg::2731c6b5-a20c-4481-bcdc-b336c3b6f9ac" providerId="AD" clId="Web-{C0DF9FC5-F9F6-4A32-A063-80169299794A}" dt="2022-10-24T08:17:57.177" v="89"/>
          <ac:spMkLst>
            <pc:docMk/>
            <pc:sldMk cId="2741252101" sldId="277"/>
            <ac:spMk id="50" creationId="{3B2069EE-A08E-44F0-B3F9-3CF8CC2DCAD5}"/>
          </ac:spMkLst>
        </pc:spChg>
        <pc:spChg chg="add">
          <ac:chgData name="#JONATHAN THEN TIAN MENG#" userId="S::jthen001@e.ntu.edu.sg::2731c6b5-a20c-4481-bcdc-b336c3b6f9ac" providerId="AD" clId="Web-{C0DF9FC5-F9F6-4A32-A063-80169299794A}" dt="2022-10-24T08:17:57.177" v="89"/>
          <ac:spMkLst>
            <pc:docMk/>
            <pc:sldMk cId="2741252101" sldId="277"/>
            <ac:spMk id="59" creationId="{C7FA33FF-088D-4F16-95A2-2C64D353DEA8}"/>
          </ac:spMkLst>
        </pc:spChg>
        <pc:spChg chg="add">
          <ac:chgData name="#JONATHAN THEN TIAN MENG#" userId="S::jthen001@e.ntu.edu.sg::2731c6b5-a20c-4481-bcdc-b336c3b6f9ac" providerId="AD" clId="Web-{C0DF9FC5-F9F6-4A32-A063-80169299794A}" dt="2022-10-24T08:17:57.177" v="89"/>
          <ac:spMkLst>
            <pc:docMk/>
            <pc:sldMk cId="2741252101" sldId="277"/>
            <ac:spMk id="61" creationId="{A376EFB1-01CF-419F-ABF1-2AF02BBFCBD1}"/>
          </ac:spMkLst>
        </pc:spChg>
        <pc:spChg chg="add">
          <ac:chgData name="#JONATHAN THEN TIAN MENG#" userId="S::jthen001@e.ntu.edu.sg::2731c6b5-a20c-4481-bcdc-b336c3b6f9ac" providerId="AD" clId="Web-{C0DF9FC5-F9F6-4A32-A063-80169299794A}" dt="2022-10-24T08:17:57.177" v="89"/>
          <ac:spMkLst>
            <pc:docMk/>
            <pc:sldMk cId="2741252101" sldId="277"/>
            <ac:spMk id="63" creationId="{FF9DEA15-78BD-4750-AA18-B9F28A6D5AB8}"/>
          </ac:spMkLst>
        </pc:spChg>
        <pc:grpChg chg="add del">
          <ac:chgData name="#JONATHAN THEN TIAN MENG#" userId="S::jthen001@e.ntu.edu.sg::2731c6b5-a20c-4481-bcdc-b336c3b6f9ac" providerId="AD" clId="Web-{C0DF9FC5-F9F6-4A32-A063-80169299794A}" dt="2022-10-24T08:09:42.241" v="52"/>
          <ac:grpSpMkLst>
            <pc:docMk/>
            <pc:sldMk cId="2741252101" sldId="277"/>
            <ac:grpSpMk id="20" creationId="{828A5161-06F1-46CF-8AD7-844680A59E13}"/>
          </ac:grpSpMkLst>
        </pc:grpChg>
        <pc:grpChg chg="add del">
          <ac:chgData name="#JONATHAN THEN TIAN MENG#" userId="S::jthen001@e.ntu.edu.sg::2731c6b5-a20c-4481-bcdc-b336c3b6f9ac" providerId="AD" clId="Web-{C0DF9FC5-F9F6-4A32-A063-80169299794A}" dt="2022-10-24T08:09:42.241" v="52"/>
          <ac:grpSpMkLst>
            <pc:docMk/>
            <pc:sldMk cId="2741252101" sldId="277"/>
            <ac:grpSpMk id="22" creationId="{5995D10D-E9C9-47DB-AE7E-801FEF38F5C9}"/>
          </ac:grpSpMkLst>
        </pc:grpChg>
        <pc:grpChg chg="add del">
          <ac:chgData name="#JONATHAN THEN TIAN MENG#" userId="S::jthen001@e.ntu.edu.sg::2731c6b5-a20c-4481-bcdc-b336c3b6f9ac" providerId="AD" clId="Web-{C0DF9FC5-F9F6-4A32-A063-80169299794A}" dt="2022-10-24T08:13:39.872" v="71"/>
          <ac:grpSpMkLst>
            <pc:docMk/>
            <pc:sldMk cId="2741252101" sldId="277"/>
            <ac:grpSpMk id="38" creationId="{828A5161-06F1-46CF-8AD7-844680A59E13}"/>
          </ac:grpSpMkLst>
        </pc:grpChg>
        <pc:grpChg chg="add del">
          <ac:chgData name="#JONATHAN THEN TIAN MENG#" userId="S::jthen001@e.ntu.edu.sg::2731c6b5-a20c-4481-bcdc-b336c3b6f9ac" providerId="AD" clId="Web-{C0DF9FC5-F9F6-4A32-A063-80169299794A}" dt="2022-10-24T08:13:39.872" v="71"/>
          <ac:grpSpMkLst>
            <pc:docMk/>
            <pc:sldMk cId="2741252101" sldId="277"/>
            <ac:grpSpMk id="42" creationId="{5995D10D-E9C9-47DB-AE7E-801FEF38F5C9}"/>
          </ac:grpSpMkLst>
        </pc:grpChg>
        <pc:grpChg chg="add del">
          <ac:chgData name="#JONATHAN THEN TIAN MENG#" userId="S::jthen001@e.ntu.edu.sg::2731c6b5-a20c-4481-bcdc-b336c3b6f9ac" providerId="AD" clId="Web-{C0DF9FC5-F9F6-4A32-A063-80169299794A}" dt="2022-10-24T08:17:57.177" v="89"/>
          <ac:grpSpMkLst>
            <pc:docMk/>
            <pc:sldMk cId="2741252101" sldId="277"/>
            <ac:grpSpMk id="52" creationId="{9C6E8597-0CCE-4A8A-9326-AA52691A1C81}"/>
          </ac:grpSpMkLst>
        </pc:grpChg>
        <pc:picChg chg="add mod ord">
          <ac:chgData name="#JONATHAN THEN TIAN MENG#" userId="S::jthen001@e.ntu.edu.sg::2731c6b5-a20c-4481-bcdc-b336c3b6f9ac" providerId="AD" clId="Web-{C0DF9FC5-F9F6-4A32-A063-80169299794A}" dt="2022-10-24T08:18:24.756" v="98" actId="1076"/>
          <ac:picMkLst>
            <pc:docMk/>
            <pc:sldMk cId="2741252101" sldId="277"/>
            <ac:picMk id="4" creationId="{643DEF74-8699-AE1B-7C00-32E187A950CE}"/>
          </ac:picMkLst>
        </pc:picChg>
        <pc:picChg chg="add del mod">
          <ac:chgData name="#JONATHAN THEN TIAN MENG#" userId="S::jthen001@e.ntu.edu.sg::2731c6b5-a20c-4481-bcdc-b336c3b6f9ac" providerId="AD" clId="Web-{C0DF9FC5-F9F6-4A32-A063-80169299794A}" dt="2022-10-24T08:15:58.533" v="78"/>
          <ac:picMkLst>
            <pc:docMk/>
            <pc:sldMk cId="2741252101" sldId="277"/>
            <ac:picMk id="5" creationId="{5551160F-3CDF-6446-208F-4C1E2B6A4CFB}"/>
          </ac:picMkLst>
        </pc:picChg>
        <pc:picChg chg="add mod">
          <ac:chgData name="#JONATHAN THEN TIAN MENG#" userId="S::jthen001@e.ntu.edu.sg::2731c6b5-a20c-4481-bcdc-b336c3b6f9ac" providerId="AD" clId="Web-{C0DF9FC5-F9F6-4A32-A063-80169299794A}" dt="2022-10-24T08:18:16.568" v="94" actId="1076"/>
          <ac:picMkLst>
            <pc:docMk/>
            <pc:sldMk cId="2741252101" sldId="277"/>
            <ac:picMk id="6" creationId="{E13ED8FA-1EE1-58D3-CDB2-AE155C866DFF}"/>
          </ac:picMkLst>
        </pc:picChg>
      </pc:sldChg>
      <pc:sldChg chg="delSp add del replId">
        <pc:chgData name="#JONATHAN THEN TIAN MENG#" userId="S::jthen001@e.ntu.edu.sg::2731c6b5-a20c-4481-bcdc-b336c3b6f9ac" providerId="AD" clId="Web-{C0DF9FC5-F9F6-4A32-A063-80169299794A}" dt="2022-10-24T08:18:04.333" v="90"/>
        <pc:sldMkLst>
          <pc:docMk/>
          <pc:sldMk cId="489536479" sldId="278"/>
        </pc:sldMkLst>
        <pc:picChg chg="del">
          <ac:chgData name="#JONATHAN THEN TIAN MENG#" userId="S::jthen001@e.ntu.edu.sg::2731c6b5-a20c-4481-bcdc-b336c3b6f9ac" providerId="AD" clId="Web-{C0DF9FC5-F9F6-4A32-A063-80169299794A}" dt="2022-10-24T08:17:40.270" v="87"/>
          <ac:picMkLst>
            <pc:docMk/>
            <pc:sldMk cId="489536479" sldId="278"/>
            <ac:picMk id="4" creationId="{643DEF74-8699-AE1B-7C00-32E187A950CE}"/>
          </ac:picMkLst>
        </pc:picChg>
        <pc:picChg chg="del">
          <ac:chgData name="#JONATHAN THEN TIAN MENG#" userId="S::jthen001@e.ntu.edu.sg::2731c6b5-a20c-4481-bcdc-b336c3b6f9ac" providerId="AD" clId="Web-{C0DF9FC5-F9F6-4A32-A063-80169299794A}" dt="2022-10-24T08:17:41.770" v="88"/>
          <ac:picMkLst>
            <pc:docMk/>
            <pc:sldMk cId="489536479" sldId="278"/>
            <ac:picMk id="6" creationId="{E13ED8FA-1EE1-58D3-CDB2-AE155C866DFF}"/>
          </ac:picMkLst>
        </pc:picChg>
      </pc:sldChg>
      <pc:sldChg chg="addSp delSp modSp add replId">
        <pc:chgData name="#JONATHAN THEN TIAN MENG#" userId="S::jthen001@e.ntu.edu.sg::2731c6b5-a20c-4481-bcdc-b336c3b6f9ac" providerId="AD" clId="Web-{C0DF9FC5-F9F6-4A32-A063-80169299794A}" dt="2022-10-24T08:42:03.296" v="224" actId="20577"/>
        <pc:sldMkLst>
          <pc:docMk/>
          <pc:sldMk cId="3031311277" sldId="278"/>
        </pc:sldMkLst>
        <pc:spChg chg="mod">
          <ac:chgData name="#JONATHAN THEN TIAN MENG#" userId="S::jthen001@e.ntu.edu.sg::2731c6b5-a20c-4481-bcdc-b336c3b6f9ac" providerId="AD" clId="Web-{C0DF9FC5-F9F6-4A32-A063-80169299794A}" dt="2022-10-24T08:42:03.296" v="224" actId="20577"/>
          <ac:spMkLst>
            <pc:docMk/>
            <pc:sldMk cId="3031311277" sldId="278"/>
            <ac:spMk id="3" creationId="{BFD739CA-1AFC-8BE9-E373-2E256EA12EB9}"/>
          </ac:spMkLst>
        </pc:spChg>
        <pc:picChg chg="del">
          <ac:chgData name="#JONATHAN THEN TIAN MENG#" userId="S::jthen001@e.ntu.edu.sg::2731c6b5-a20c-4481-bcdc-b336c3b6f9ac" providerId="AD" clId="Web-{C0DF9FC5-F9F6-4A32-A063-80169299794A}" dt="2022-10-24T08:19:11.507" v="100"/>
          <ac:picMkLst>
            <pc:docMk/>
            <pc:sldMk cId="3031311277" sldId="278"/>
            <ac:picMk id="4" creationId="{643DEF74-8699-AE1B-7C00-32E187A950CE}"/>
          </ac:picMkLst>
        </pc:picChg>
        <pc:picChg chg="add mod">
          <ac:chgData name="#JONATHAN THEN TIAN MENG#" userId="S::jthen001@e.ntu.edu.sg::2731c6b5-a20c-4481-bcdc-b336c3b6f9ac" providerId="AD" clId="Web-{C0DF9FC5-F9F6-4A32-A063-80169299794A}" dt="2022-10-24T08:19:42.867" v="112" actId="14100"/>
          <ac:picMkLst>
            <pc:docMk/>
            <pc:sldMk cId="3031311277" sldId="278"/>
            <ac:picMk id="5" creationId="{A43038D5-6532-E498-4D66-145A048ABB39}"/>
          </ac:picMkLst>
        </pc:picChg>
        <pc:picChg chg="del">
          <ac:chgData name="#JONATHAN THEN TIAN MENG#" userId="S::jthen001@e.ntu.edu.sg::2731c6b5-a20c-4481-bcdc-b336c3b6f9ac" providerId="AD" clId="Web-{C0DF9FC5-F9F6-4A32-A063-80169299794A}" dt="2022-10-24T08:19:13.788" v="102"/>
          <ac:picMkLst>
            <pc:docMk/>
            <pc:sldMk cId="3031311277" sldId="278"/>
            <ac:picMk id="6" creationId="{E13ED8FA-1EE1-58D3-CDB2-AE155C866DFF}"/>
          </ac:picMkLst>
        </pc:picChg>
        <pc:picChg chg="add mod">
          <ac:chgData name="#JONATHAN THEN TIAN MENG#" userId="S::jthen001@e.ntu.edu.sg::2731c6b5-a20c-4481-bcdc-b336c3b6f9ac" providerId="AD" clId="Web-{C0DF9FC5-F9F6-4A32-A063-80169299794A}" dt="2022-10-24T08:20:00.368" v="114" actId="14100"/>
          <ac:picMkLst>
            <pc:docMk/>
            <pc:sldMk cId="3031311277" sldId="278"/>
            <ac:picMk id="7" creationId="{EA16F1EC-970D-9A3B-E816-EC12AF064A9E}"/>
          </ac:picMkLst>
        </pc:picChg>
      </pc:sldChg>
    </pc:docChg>
  </pc:docChgLst>
  <pc:docChgLst>
    <pc:chgData name="#JONATHAN THEN TIAN MENG#" userId="S::jthen001@e.ntu.edu.sg::2731c6b5-a20c-4481-bcdc-b336c3b6f9ac" providerId="AD" clId="Web-{6F187FCB-A5FE-4696-961D-F72FBBA53517}"/>
    <pc:docChg chg="addSld delSld modSld sldOrd">
      <pc:chgData name="#JONATHAN THEN TIAN MENG#" userId="S::jthen001@e.ntu.edu.sg::2731c6b5-a20c-4481-bcdc-b336c3b6f9ac" providerId="AD" clId="Web-{6F187FCB-A5FE-4696-961D-F72FBBA53517}" dt="2022-10-24T14:44:58.771" v="354" actId="20577"/>
      <pc:docMkLst>
        <pc:docMk/>
      </pc:docMkLst>
      <pc:sldChg chg="del">
        <pc:chgData name="#JONATHAN THEN TIAN MENG#" userId="S::jthen001@e.ntu.edu.sg::2731c6b5-a20c-4481-bcdc-b336c3b6f9ac" providerId="AD" clId="Web-{6F187FCB-A5FE-4696-961D-F72FBBA53517}" dt="2022-10-24T14:28:38.729" v="155"/>
        <pc:sldMkLst>
          <pc:docMk/>
          <pc:sldMk cId="1167687320" sldId="276"/>
        </pc:sldMkLst>
      </pc:sldChg>
      <pc:sldChg chg="del">
        <pc:chgData name="#JONATHAN THEN TIAN MENG#" userId="S::jthen001@e.ntu.edu.sg::2731c6b5-a20c-4481-bcdc-b336c3b6f9ac" providerId="AD" clId="Web-{6F187FCB-A5FE-4696-961D-F72FBBA53517}" dt="2022-10-24T14:28:32.323" v="154"/>
        <pc:sldMkLst>
          <pc:docMk/>
          <pc:sldMk cId="2741252101" sldId="277"/>
        </pc:sldMkLst>
      </pc:sldChg>
      <pc:sldChg chg="del">
        <pc:chgData name="#JONATHAN THEN TIAN MENG#" userId="S::jthen001@e.ntu.edu.sg::2731c6b5-a20c-4481-bcdc-b336c3b6f9ac" providerId="AD" clId="Web-{6F187FCB-A5FE-4696-961D-F72FBBA53517}" dt="2022-10-24T14:28:28.526" v="153"/>
        <pc:sldMkLst>
          <pc:docMk/>
          <pc:sldMk cId="3031311277" sldId="278"/>
        </pc:sldMkLst>
      </pc:sldChg>
      <pc:sldChg chg="modSp">
        <pc:chgData name="#JONATHAN THEN TIAN MENG#" userId="S::jthen001@e.ntu.edu.sg::2731c6b5-a20c-4481-bcdc-b336c3b6f9ac" providerId="AD" clId="Web-{6F187FCB-A5FE-4696-961D-F72FBBA53517}" dt="2022-10-24T14:37:10.165" v="248"/>
        <pc:sldMkLst>
          <pc:docMk/>
          <pc:sldMk cId="1561934767" sldId="337"/>
        </pc:sldMkLst>
        <pc:graphicFrameChg chg="mod modGraphic">
          <ac:chgData name="#JONATHAN THEN TIAN MENG#" userId="S::jthen001@e.ntu.edu.sg::2731c6b5-a20c-4481-bcdc-b336c3b6f9ac" providerId="AD" clId="Web-{6F187FCB-A5FE-4696-961D-F72FBBA53517}" dt="2022-10-24T14:37:10.165" v="248"/>
          <ac:graphicFrameMkLst>
            <pc:docMk/>
            <pc:sldMk cId="1561934767" sldId="337"/>
            <ac:graphicFrameMk id="632" creationId="{00000000-0000-0000-0000-000000000000}"/>
          </ac:graphicFrameMkLst>
        </pc:graphicFrameChg>
      </pc:sldChg>
      <pc:sldChg chg="modSp">
        <pc:chgData name="#JONATHAN THEN TIAN MENG#" userId="S::jthen001@e.ntu.edu.sg::2731c6b5-a20c-4481-bcdc-b336c3b6f9ac" providerId="AD" clId="Web-{6F187FCB-A5FE-4696-961D-F72FBBA53517}" dt="2022-10-24T14:20:09.403" v="46" actId="1076"/>
        <pc:sldMkLst>
          <pc:docMk/>
          <pc:sldMk cId="478762141" sldId="343"/>
        </pc:sldMkLst>
        <pc:spChg chg="mod">
          <ac:chgData name="#JONATHAN THEN TIAN MENG#" userId="S::jthen001@e.ntu.edu.sg::2731c6b5-a20c-4481-bcdc-b336c3b6f9ac" providerId="AD" clId="Web-{6F187FCB-A5FE-4696-961D-F72FBBA53517}" dt="2022-10-24T14:20:00.075" v="45" actId="1076"/>
          <ac:spMkLst>
            <pc:docMk/>
            <pc:sldMk cId="478762141" sldId="343"/>
            <ac:spMk id="14" creationId="{8B84CC84-51A0-2979-F814-DB07C421156E}"/>
          </ac:spMkLst>
        </pc:spChg>
        <pc:spChg chg="mod">
          <ac:chgData name="#JONATHAN THEN TIAN MENG#" userId="S::jthen001@e.ntu.edu.sg::2731c6b5-a20c-4481-bcdc-b336c3b6f9ac" providerId="AD" clId="Web-{6F187FCB-A5FE-4696-961D-F72FBBA53517}" dt="2022-10-24T14:20:09.403" v="46" actId="1076"/>
          <ac:spMkLst>
            <pc:docMk/>
            <pc:sldMk cId="478762141" sldId="343"/>
            <ac:spMk id="15" creationId="{D7C457F2-35CA-4F42-B601-0968118CFE9D}"/>
          </ac:spMkLst>
        </pc:spChg>
      </pc:sldChg>
      <pc:sldChg chg="addSp delSp modSp add ord replId">
        <pc:chgData name="#JONATHAN THEN TIAN MENG#" userId="S::jthen001@e.ntu.edu.sg::2731c6b5-a20c-4481-bcdc-b336c3b6f9ac" providerId="AD" clId="Web-{6F187FCB-A5FE-4696-961D-F72FBBA53517}" dt="2022-10-24T14:23:53.034" v="104" actId="1076"/>
        <pc:sldMkLst>
          <pc:docMk/>
          <pc:sldMk cId="3239584015" sldId="345"/>
        </pc:sldMkLst>
        <pc:spChg chg="mod">
          <ac:chgData name="#JONATHAN THEN TIAN MENG#" userId="S::jthen001@e.ntu.edu.sg::2731c6b5-a20c-4481-bcdc-b336c3b6f9ac" providerId="AD" clId="Web-{6F187FCB-A5FE-4696-961D-F72FBBA53517}" dt="2022-10-24T14:16:56.523" v="6" actId="20577"/>
          <ac:spMkLst>
            <pc:docMk/>
            <pc:sldMk cId="3239584015" sldId="345"/>
            <ac:spMk id="3" creationId="{59E252E9-9E6C-0B72-F16B-9968748FD3A9}"/>
          </ac:spMkLst>
        </pc:spChg>
        <pc:spChg chg="del mod">
          <ac:chgData name="#JONATHAN THEN TIAN MENG#" userId="S::jthen001@e.ntu.edu.sg::2731c6b5-a20c-4481-bcdc-b336c3b6f9ac" providerId="AD" clId="Web-{6F187FCB-A5FE-4696-961D-F72FBBA53517}" dt="2022-10-24T14:19:13.855" v="35"/>
          <ac:spMkLst>
            <pc:docMk/>
            <pc:sldMk cId="3239584015" sldId="345"/>
            <ac:spMk id="5" creationId="{49C623B7-612B-AF16-9FDE-253C4682D658}"/>
          </ac:spMkLst>
        </pc:spChg>
        <pc:spChg chg="del">
          <ac:chgData name="#JONATHAN THEN TIAN MENG#" userId="S::jthen001@e.ntu.edu.sg::2731c6b5-a20c-4481-bcdc-b336c3b6f9ac" providerId="AD" clId="Web-{6F187FCB-A5FE-4696-961D-F72FBBA53517}" dt="2022-10-24T14:18:15.025" v="23"/>
          <ac:spMkLst>
            <pc:docMk/>
            <pc:sldMk cId="3239584015" sldId="345"/>
            <ac:spMk id="7" creationId="{C81B2101-C414-3398-8D0E-E76254FB65B5}"/>
          </ac:spMkLst>
        </pc:spChg>
        <pc:spChg chg="del mod">
          <ac:chgData name="#JONATHAN THEN TIAN MENG#" userId="S::jthen001@e.ntu.edu.sg::2731c6b5-a20c-4481-bcdc-b336c3b6f9ac" providerId="AD" clId="Web-{6F187FCB-A5FE-4696-961D-F72FBBA53517}" dt="2022-10-24T14:19:32.402" v="41"/>
          <ac:spMkLst>
            <pc:docMk/>
            <pc:sldMk cId="3239584015" sldId="345"/>
            <ac:spMk id="9" creationId="{8D7C74F2-2FB7-5E2B-386F-5FF3D55402D9}"/>
          </ac:spMkLst>
        </pc:spChg>
        <pc:spChg chg="del">
          <ac:chgData name="#JONATHAN THEN TIAN MENG#" userId="S::jthen001@e.ntu.edu.sg::2731c6b5-a20c-4481-bcdc-b336c3b6f9ac" providerId="AD" clId="Web-{6F187FCB-A5FE-4696-961D-F72FBBA53517}" dt="2022-10-24T14:17:57.634" v="19"/>
          <ac:spMkLst>
            <pc:docMk/>
            <pc:sldMk cId="3239584015" sldId="345"/>
            <ac:spMk id="11" creationId="{B9A63040-A08B-3EF3-AFB3-0C0EFD9E5EEF}"/>
          </ac:spMkLst>
        </pc:spChg>
        <pc:spChg chg="add del mod">
          <ac:chgData name="#JONATHAN THEN TIAN MENG#" userId="S::jthen001@e.ntu.edu.sg::2731c6b5-a20c-4481-bcdc-b336c3b6f9ac" providerId="AD" clId="Web-{6F187FCB-A5FE-4696-961D-F72FBBA53517}" dt="2022-10-24T14:17:30.462" v="11"/>
          <ac:spMkLst>
            <pc:docMk/>
            <pc:sldMk cId="3239584015" sldId="345"/>
            <ac:spMk id="12" creationId="{1BC6B23C-EBDC-98FB-E382-624CEE37B5F1}"/>
          </ac:spMkLst>
        </pc:spChg>
        <pc:spChg chg="add del">
          <ac:chgData name="#JONATHAN THEN TIAN MENG#" userId="S::jthen001@e.ntu.edu.sg::2731c6b5-a20c-4481-bcdc-b336c3b6f9ac" providerId="AD" clId="Web-{6F187FCB-A5FE-4696-961D-F72FBBA53517}" dt="2022-10-24T14:19:03.417" v="31"/>
          <ac:spMkLst>
            <pc:docMk/>
            <pc:sldMk cId="3239584015" sldId="345"/>
            <ac:spMk id="14" creationId="{990DF4CD-85EC-E3A7-4508-FB68A98B1044}"/>
          </ac:spMkLst>
        </pc:spChg>
        <pc:spChg chg="add mod">
          <ac:chgData name="#JONATHAN THEN TIAN MENG#" userId="S::jthen001@e.ntu.edu.sg::2731c6b5-a20c-4481-bcdc-b336c3b6f9ac" providerId="AD" clId="Web-{6F187FCB-A5FE-4696-961D-F72FBBA53517}" dt="2022-10-24T14:19:24.590" v="38" actId="1076"/>
          <ac:spMkLst>
            <pc:docMk/>
            <pc:sldMk cId="3239584015" sldId="345"/>
            <ac:spMk id="16" creationId="{4F3A7B7C-8461-186E-64FE-00176F0B14FF}"/>
          </ac:spMkLst>
        </pc:spChg>
        <pc:spChg chg="add del mod">
          <ac:chgData name="#JONATHAN THEN TIAN MENG#" userId="S::jthen001@e.ntu.edu.sg::2731c6b5-a20c-4481-bcdc-b336c3b6f9ac" providerId="AD" clId="Web-{6F187FCB-A5FE-4696-961D-F72FBBA53517}" dt="2022-10-24T14:19:20.043" v="37"/>
          <ac:spMkLst>
            <pc:docMk/>
            <pc:sldMk cId="3239584015" sldId="345"/>
            <ac:spMk id="18" creationId="{045E03C6-A5B5-1B28-DB42-E871D60DAB0A}"/>
          </ac:spMkLst>
        </pc:spChg>
        <pc:spChg chg="add del mod">
          <ac:chgData name="#JONATHAN THEN TIAN MENG#" userId="S::jthen001@e.ntu.edu.sg::2731c6b5-a20c-4481-bcdc-b336c3b6f9ac" providerId="AD" clId="Web-{6F187FCB-A5FE-4696-961D-F72FBBA53517}" dt="2022-10-24T14:19:39.621" v="44"/>
          <ac:spMkLst>
            <pc:docMk/>
            <pc:sldMk cId="3239584015" sldId="345"/>
            <ac:spMk id="20" creationId="{D0E4E709-2EFC-94ED-6941-AB1BB40454E4}"/>
          </ac:spMkLst>
        </pc:spChg>
        <pc:spChg chg="add mod">
          <ac:chgData name="#JONATHAN THEN TIAN MENG#" userId="S::jthen001@e.ntu.edu.sg::2731c6b5-a20c-4481-bcdc-b336c3b6f9ac" providerId="AD" clId="Web-{6F187FCB-A5FE-4696-961D-F72FBBA53517}" dt="2022-10-24T14:23:53.034" v="104" actId="1076"/>
          <ac:spMkLst>
            <pc:docMk/>
            <pc:sldMk cId="3239584015" sldId="345"/>
            <ac:spMk id="22" creationId="{89153EFD-4218-363A-8A5C-BB64897DC0C3}"/>
          </ac:spMkLst>
        </pc:spChg>
        <pc:picChg chg="add mod">
          <ac:chgData name="#JONATHAN THEN TIAN MENG#" userId="S::jthen001@e.ntu.edu.sg::2731c6b5-a20c-4481-bcdc-b336c3b6f9ac" providerId="AD" clId="Web-{6F187FCB-A5FE-4696-961D-F72FBBA53517}" dt="2022-10-24T14:18:21.619" v="25" actId="1076"/>
          <ac:picMkLst>
            <pc:docMk/>
            <pc:sldMk cId="3239584015" sldId="345"/>
            <ac:picMk id="4" creationId="{780EB10B-EF41-D59A-BFC0-E57388B3EB8C}"/>
          </ac:picMkLst>
        </pc:picChg>
        <pc:picChg chg="add mod">
          <ac:chgData name="#JONATHAN THEN TIAN MENG#" userId="S::jthen001@e.ntu.edu.sg::2731c6b5-a20c-4481-bcdc-b336c3b6f9ac" providerId="AD" clId="Web-{6F187FCB-A5FE-4696-961D-F72FBBA53517}" dt="2022-10-24T14:23:47.581" v="103" actId="14100"/>
          <ac:picMkLst>
            <pc:docMk/>
            <pc:sldMk cId="3239584015" sldId="345"/>
            <ac:picMk id="8" creationId="{BEE0E68A-077B-2BDE-1DF9-0E738BBCF023}"/>
          </ac:picMkLst>
        </pc:picChg>
      </pc:sldChg>
      <pc:sldChg chg="addSp delSp modSp add ord replId">
        <pc:chgData name="#JONATHAN THEN TIAN MENG#" userId="S::jthen001@e.ntu.edu.sg::2731c6b5-a20c-4481-bcdc-b336c3b6f9ac" providerId="AD" clId="Web-{6F187FCB-A5FE-4696-961D-F72FBBA53517}" dt="2022-10-24T14:30:12.247" v="166" actId="14100"/>
        <pc:sldMkLst>
          <pc:docMk/>
          <pc:sldMk cId="593342094" sldId="346"/>
        </pc:sldMkLst>
        <pc:spChg chg="mod">
          <ac:chgData name="#JONATHAN THEN TIAN MENG#" userId="S::jthen001@e.ntu.edu.sg::2731c6b5-a20c-4481-bcdc-b336c3b6f9ac" providerId="AD" clId="Web-{6F187FCB-A5FE-4696-961D-F72FBBA53517}" dt="2022-10-24T14:20:52.857" v="70" actId="20577"/>
          <ac:spMkLst>
            <pc:docMk/>
            <pc:sldMk cId="593342094" sldId="346"/>
            <ac:spMk id="3" creationId="{59E252E9-9E6C-0B72-F16B-9968748FD3A9}"/>
          </ac:spMkLst>
        </pc:spChg>
        <pc:spChg chg="add mod">
          <ac:chgData name="#JONATHAN THEN TIAN MENG#" userId="S::jthen001@e.ntu.edu.sg::2731c6b5-a20c-4481-bcdc-b336c3b6f9ac" providerId="AD" clId="Web-{6F187FCB-A5FE-4696-961D-F72FBBA53517}" dt="2022-10-24T14:29:08.714" v="159" actId="14100"/>
          <ac:spMkLst>
            <pc:docMk/>
            <pc:sldMk cId="593342094" sldId="346"/>
            <ac:spMk id="14" creationId="{29829D5D-9C49-F65C-95C0-336E36E15135}"/>
          </ac:spMkLst>
        </pc:spChg>
        <pc:spChg chg="mod">
          <ac:chgData name="#JONATHAN THEN TIAN MENG#" userId="S::jthen001@e.ntu.edu.sg::2731c6b5-a20c-4481-bcdc-b336c3b6f9ac" providerId="AD" clId="Web-{6F187FCB-A5FE-4696-961D-F72FBBA53517}" dt="2022-10-24T14:21:11.420" v="80" actId="14100"/>
          <ac:spMkLst>
            <pc:docMk/>
            <pc:sldMk cId="593342094" sldId="346"/>
            <ac:spMk id="16" creationId="{4F3A7B7C-8461-186E-64FE-00176F0B14FF}"/>
          </ac:spMkLst>
        </pc:spChg>
        <pc:spChg chg="mod">
          <ac:chgData name="#JONATHAN THEN TIAN MENG#" userId="S::jthen001@e.ntu.edu.sg::2731c6b5-a20c-4481-bcdc-b336c3b6f9ac" providerId="AD" clId="Web-{6F187FCB-A5FE-4696-961D-F72FBBA53517}" dt="2022-10-24T14:21:20.905" v="83" actId="1076"/>
          <ac:spMkLst>
            <pc:docMk/>
            <pc:sldMk cId="593342094" sldId="346"/>
            <ac:spMk id="22" creationId="{89153EFD-4218-363A-8A5C-BB64897DC0C3}"/>
          </ac:spMkLst>
        </pc:spChg>
        <pc:picChg chg="del">
          <ac:chgData name="#JONATHAN THEN TIAN MENG#" userId="S::jthen001@e.ntu.edu.sg::2731c6b5-a20c-4481-bcdc-b336c3b6f9ac" providerId="AD" clId="Web-{6F187FCB-A5FE-4696-961D-F72FBBA53517}" dt="2022-10-24T14:20:56.373" v="72"/>
          <ac:picMkLst>
            <pc:docMk/>
            <pc:sldMk cId="593342094" sldId="346"/>
            <ac:picMk id="4" creationId="{780EB10B-EF41-D59A-BFC0-E57388B3EB8C}"/>
          </ac:picMkLst>
        </pc:picChg>
        <pc:picChg chg="add mod">
          <ac:chgData name="#JONATHAN THEN TIAN MENG#" userId="S::jthen001@e.ntu.edu.sg::2731c6b5-a20c-4481-bcdc-b336c3b6f9ac" providerId="AD" clId="Web-{6F187FCB-A5FE-4696-961D-F72FBBA53517}" dt="2022-10-24T14:22:13.938" v="98" actId="14100"/>
          <ac:picMkLst>
            <pc:docMk/>
            <pc:sldMk cId="593342094" sldId="346"/>
            <ac:picMk id="5" creationId="{382755FC-2D67-8EE3-057E-3A43C5025CE7}"/>
          </ac:picMkLst>
        </pc:picChg>
        <pc:picChg chg="add mod">
          <ac:chgData name="#JONATHAN THEN TIAN MENG#" userId="S::jthen001@e.ntu.edu.sg::2731c6b5-a20c-4481-bcdc-b336c3b6f9ac" providerId="AD" clId="Web-{6F187FCB-A5FE-4696-961D-F72FBBA53517}" dt="2022-10-24T14:21:23.171" v="84" actId="1076"/>
          <ac:picMkLst>
            <pc:docMk/>
            <pc:sldMk cId="593342094" sldId="346"/>
            <ac:picMk id="7" creationId="{9512768B-83CE-E46A-51EC-B311F54FEAA7}"/>
          </ac:picMkLst>
        </pc:picChg>
        <pc:picChg chg="del">
          <ac:chgData name="#JONATHAN THEN TIAN MENG#" userId="S::jthen001@e.ntu.edu.sg::2731c6b5-a20c-4481-bcdc-b336c3b6f9ac" providerId="AD" clId="Web-{6F187FCB-A5FE-4696-961D-F72FBBA53517}" dt="2022-10-24T14:20:55.623" v="71"/>
          <ac:picMkLst>
            <pc:docMk/>
            <pc:sldMk cId="593342094" sldId="346"/>
            <ac:picMk id="8" creationId="{BEE0E68A-077B-2BDE-1DF9-0E738BBCF023}"/>
          </ac:picMkLst>
        </pc:picChg>
        <pc:picChg chg="add mod modCrop">
          <ac:chgData name="#JONATHAN THEN TIAN MENG#" userId="S::jthen001@e.ntu.edu.sg::2731c6b5-a20c-4481-bcdc-b336c3b6f9ac" providerId="AD" clId="Web-{6F187FCB-A5FE-4696-961D-F72FBBA53517}" dt="2022-10-24T14:30:07.544" v="165" actId="1076"/>
          <ac:picMkLst>
            <pc:docMk/>
            <pc:sldMk cId="593342094" sldId="346"/>
            <ac:picMk id="10" creationId="{823D06DE-F4D6-5DB8-308E-ADE100E48790}"/>
          </ac:picMkLst>
        </pc:picChg>
        <pc:picChg chg="add mod">
          <ac:chgData name="#JONATHAN THEN TIAN MENG#" userId="S::jthen001@e.ntu.edu.sg::2731c6b5-a20c-4481-bcdc-b336c3b6f9ac" providerId="AD" clId="Web-{6F187FCB-A5FE-4696-961D-F72FBBA53517}" dt="2022-10-24T14:30:12.247" v="166" actId="14100"/>
          <ac:picMkLst>
            <pc:docMk/>
            <pc:sldMk cId="593342094" sldId="346"/>
            <ac:picMk id="12" creationId="{4BCF517E-C9C6-3898-7BD7-F66E9679E231}"/>
          </ac:picMkLst>
        </pc:picChg>
      </pc:sldChg>
      <pc:sldChg chg="addSp delSp modSp add ord replId">
        <pc:chgData name="#JONATHAN THEN TIAN MENG#" userId="S::jthen001@e.ntu.edu.sg::2731c6b5-a20c-4481-bcdc-b336c3b6f9ac" providerId="AD" clId="Web-{6F187FCB-A5FE-4696-961D-F72FBBA53517}" dt="2022-10-24T14:42:55.846" v="309" actId="20577"/>
        <pc:sldMkLst>
          <pc:docMk/>
          <pc:sldMk cId="3887499585" sldId="347"/>
        </pc:sldMkLst>
        <pc:spChg chg="add mod">
          <ac:chgData name="#JONATHAN THEN TIAN MENG#" userId="S::jthen001@e.ntu.edu.sg::2731c6b5-a20c-4481-bcdc-b336c3b6f9ac" providerId="AD" clId="Web-{6F187FCB-A5FE-4696-961D-F72FBBA53517}" dt="2022-10-24T14:42:55.846" v="309" actId="20577"/>
          <ac:spMkLst>
            <pc:docMk/>
            <pc:sldMk cId="3887499585" sldId="347"/>
            <ac:spMk id="3" creationId="{9B073124-0994-71F3-2DCC-5F5919B182BD}"/>
          </ac:spMkLst>
        </pc:spChg>
        <pc:spChg chg="add mod">
          <ac:chgData name="#JONATHAN THEN TIAN MENG#" userId="S::jthen001@e.ntu.edu.sg::2731c6b5-a20c-4481-bcdc-b336c3b6f9ac" providerId="AD" clId="Web-{6F187FCB-A5FE-4696-961D-F72FBBA53517}" dt="2022-10-24T14:27:01.258" v="136" actId="20577"/>
          <ac:spMkLst>
            <pc:docMk/>
            <pc:sldMk cId="3887499585" sldId="347"/>
            <ac:spMk id="5" creationId="{6FB9811E-BAC5-BAFF-9E92-D5F9D62A4FEE}"/>
          </ac:spMkLst>
        </pc:spChg>
        <pc:spChg chg="add del">
          <ac:chgData name="#JONATHAN THEN TIAN MENG#" userId="S::jthen001@e.ntu.edu.sg::2731c6b5-a20c-4481-bcdc-b336c3b6f9ac" providerId="AD" clId="Web-{6F187FCB-A5FE-4696-961D-F72FBBA53517}" dt="2022-10-24T14:25:23.849" v="112"/>
          <ac:spMkLst>
            <pc:docMk/>
            <pc:sldMk cId="3887499585" sldId="347"/>
            <ac:spMk id="7" creationId="{27A187F6-112A-B585-F8D8-3913DF2BBEEA}"/>
          </ac:spMkLst>
        </pc:spChg>
        <pc:spChg chg="del mod">
          <ac:chgData name="#JONATHAN THEN TIAN MENG#" userId="S::jthen001@e.ntu.edu.sg::2731c6b5-a20c-4481-bcdc-b336c3b6f9ac" providerId="AD" clId="Web-{6F187FCB-A5FE-4696-961D-F72FBBA53517}" dt="2022-10-24T14:25:11.271" v="109"/>
          <ac:spMkLst>
            <pc:docMk/>
            <pc:sldMk cId="3887499585" sldId="347"/>
            <ac:spMk id="1428" creationId="{00000000-0000-0000-0000-000000000000}"/>
          </ac:spMkLst>
        </pc:spChg>
        <pc:spChg chg="del">
          <ac:chgData name="#JONATHAN THEN TIAN MENG#" userId="S::jthen001@e.ntu.edu.sg::2731c6b5-a20c-4481-bcdc-b336c3b6f9ac" providerId="AD" clId="Web-{6F187FCB-A5FE-4696-961D-F72FBBA53517}" dt="2022-10-24T14:25:12.677" v="110"/>
          <ac:spMkLst>
            <pc:docMk/>
            <pc:sldMk cId="3887499585" sldId="347"/>
            <ac:spMk id="1429" creationId="{00000000-0000-0000-0000-000000000000}"/>
          </ac:spMkLst>
        </pc:spChg>
        <pc:picChg chg="add mod">
          <ac:chgData name="#JONATHAN THEN TIAN MENG#" userId="S::jthen001@e.ntu.edu.sg::2731c6b5-a20c-4481-bcdc-b336c3b6f9ac" providerId="AD" clId="Web-{6F187FCB-A5FE-4696-961D-F72FBBA53517}" dt="2022-10-24T14:26:28.538" v="132" actId="1076"/>
          <ac:picMkLst>
            <pc:docMk/>
            <pc:sldMk cId="3887499585" sldId="347"/>
            <ac:picMk id="9" creationId="{A85FA01F-0FDA-7CE4-3B2A-44513932287B}"/>
          </ac:picMkLst>
        </pc:picChg>
        <pc:picChg chg="add mod">
          <ac:chgData name="#JONATHAN THEN TIAN MENG#" userId="S::jthen001@e.ntu.edu.sg::2731c6b5-a20c-4481-bcdc-b336c3b6f9ac" providerId="AD" clId="Web-{6F187FCB-A5FE-4696-961D-F72FBBA53517}" dt="2022-10-24T14:26:34.116" v="134" actId="14100"/>
          <ac:picMkLst>
            <pc:docMk/>
            <pc:sldMk cId="3887499585" sldId="347"/>
            <ac:picMk id="11" creationId="{7AF4B332-45E2-D35F-FD9B-7AF9E13B7DF8}"/>
          </ac:picMkLst>
        </pc:picChg>
      </pc:sldChg>
      <pc:sldChg chg="addSp delSp modSp add replId">
        <pc:chgData name="#JONATHAN THEN TIAN MENG#" userId="S::jthen001@e.ntu.edu.sg::2731c6b5-a20c-4481-bcdc-b336c3b6f9ac" providerId="AD" clId="Web-{6F187FCB-A5FE-4696-961D-F72FBBA53517}" dt="2022-10-24T14:44:58.771" v="354" actId="20577"/>
        <pc:sldMkLst>
          <pc:docMk/>
          <pc:sldMk cId="2532148294" sldId="350"/>
        </pc:sldMkLst>
        <pc:spChg chg="mod">
          <ac:chgData name="#JONATHAN THEN TIAN MENG#" userId="S::jthen001@e.ntu.edu.sg::2731c6b5-a20c-4481-bcdc-b336c3b6f9ac" providerId="AD" clId="Web-{6F187FCB-A5FE-4696-961D-F72FBBA53517}" dt="2022-10-24T14:44:58.771" v="354" actId="20577"/>
          <ac:spMkLst>
            <pc:docMk/>
            <pc:sldMk cId="2532148294" sldId="350"/>
            <ac:spMk id="3" creationId="{9B073124-0994-71F3-2DCC-5F5919B182BD}"/>
          </ac:spMkLst>
        </pc:spChg>
        <pc:spChg chg="mod">
          <ac:chgData name="#JONATHAN THEN TIAN MENG#" userId="S::jthen001@e.ntu.edu.sg::2731c6b5-a20c-4481-bcdc-b336c3b6f9ac" providerId="AD" clId="Web-{6F187FCB-A5FE-4696-961D-F72FBBA53517}" dt="2022-10-24T14:39:11.996" v="270" actId="20577"/>
          <ac:spMkLst>
            <pc:docMk/>
            <pc:sldMk cId="2532148294" sldId="350"/>
            <ac:spMk id="5" creationId="{6FB9811E-BAC5-BAFF-9E92-D5F9D62A4FEE}"/>
          </ac:spMkLst>
        </pc:spChg>
        <pc:picChg chg="add del mod">
          <ac:chgData name="#JONATHAN THEN TIAN MENG#" userId="S::jthen001@e.ntu.edu.sg::2731c6b5-a20c-4481-bcdc-b336c3b6f9ac" providerId="AD" clId="Web-{6F187FCB-A5FE-4696-961D-F72FBBA53517}" dt="2022-10-24T14:33:02.142" v="167"/>
          <ac:picMkLst>
            <pc:docMk/>
            <pc:sldMk cId="2532148294" sldId="350"/>
            <ac:picMk id="4" creationId="{68D89BC8-74C5-40B3-A4D2-2480A268D134}"/>
          </ac:picMkLst>
        </pc:picChg>
        <pc:picChg chg="add del mod">
          <ac:chgData name="#JONATHAN THEN TIAN MENG#" userId="S::jthen001@e.ntu.edu.sg::2731c6b5-a20c-4481-bcdc-b336c3b6f9ac" providerId="AD" clId="Web-{6F187FCB-A5FE-4696-961D-F72FBBA53517}" dt="2022-10-24T14:33:32.534" v="172"/>
          <ac:picMkLst>
            <pc:docMk/>
            <pc:sldMk cId="2532148294" sldId="350"/>
            <ac:picMk id="7" creationId="{5E39C5A9-6740-B97E-E12C-F081F6F47165}"/>
          </ac:picMkLst>
        </pc:picChg>
        <pc:picChg chg="add mod">
          <ac:chgData name="#JONATHAN THEN TIAN MENG#" userId="S::jthen001@e.ntu.edu.sg::2731c6b5-a20c-4481-bcdc-b336c3b6f9ac" providerId="AD" clId="Web-{6F187FCB-A5FE-4696-961D-F72FBBA53517}" dt="2022-10-24T14:33:09.752" v="171" actId="1076"/>
          <ac:picMkLst>
            <pc:docMk/>
            <pc:sldMk cId="2532148294" sldId="350"/>
            <ac:picMk id="8" creationId="{4C65DC27-96FB-25BA-7885-F8AFDD7D80BB}"/>
          </ac:picMkLst>
        </pc:picChg>
        <pc:picChg chg="del">
          <ac:chgData name="#JONATHAN THEN TIAN MENG#" userId="S::jthen001@e.ntu.edu.sg::2731c6b5-a20c-4481-bcdc-b336c3b6f9ac" providerId="AD" clId="Web-{6F187FCB-A5FE-4696-961D-F72FBBA53517}" dt="2022-10-24T14:27:44.212" v="143"/>
          <ac:picMkLst>
            <pc:docMk/>
            <pc:sldMk cId="2532148294" sldId="350"/>
            <ac:picMk id="9" creationId="{A85FA01F-0FDA-7CE4-3B2A-44513932287B}"/>
          </ac:picMkLst>
        </pc:picChg>
        <pc:picChg chg="add mod">
          <ac:chgData name="#JONATHAN THEN TIAN MENG#" userId="S::jthen001@e.ntu.edu.sg::2731c6b5-a20c-4481-bcdc-b336c3b6f9ac" providerId="AD" clId="Web-{6F187FCB-A5FE-4696-961D-F72FBBA53517}" dt="2022-10-24T14:33:42.284" v="176" actId="1076"/>
          <ac:picMkLst>
            <pc:docMk/>
            <pc:sldMk cId="2532148294" sldId="350"/>
            <ac:picMk id="10" creationId="{B5F4BB4B-66A9-CB69-3F9E-B3E02497FEE7}"/>
          </ac:picMkLst>
        </pc:picChg>
        <pc:picChg chg="del">
          <ac:chgData name="#JONATHAN THEN TIAN MENG#" userId="S::jthen001@e.ntu.edu.sg::2731c6b5-a20c-4481-bcdc-b336c3b6f9ac" providerId="AD" clId="Web-{6F187FCB-A5FE-4696-961D-F72FBBA53517}" dt="2022-10-24T14:27:44.665" v="144"/>
          <ac:picMkLst>
            <pc:docMk/>
            <pc:sldMk cId="2532148294" sldId="350"/>
            <ac:picMk id="11" creationId="{7AF4B332-45E2-D35F-FD9B-7AF9E13B7DF8}"/>
          </ac:picMkLst>
        </pc:picChg>
      </pc:sldChg>
    </pc:docChg>
  </pc:docChgLst>
  <pc:docChgLst>
    <pc:chgData name="#YONG CHAI LI#" userId="S::yo0001li@e.ntu.edu.sg::2e08d935-04b7-4b82-bf6a-ec1726af0a8c" providerId="AD" clId="Web-{B91D50E3-3EAB-4323-B452-978C570956A7}"/>
    <pc:docChg chg="modSld">
      <pc:chgData name="#YONG CHAI LI#" userId="S::yo0001li@e.ntu.edu.sg::2e08d935-04b7-4b82-bf6a-ec1726af0a8c" providerId="AD" clId="Web-{B91D50E3-3EAB-4323-B452-978C570956A7}" dt="2022-10-24T06:41:38.330" v="189"/>
      <pc:docMkLst>
        <pc:docMk/>
      </pc:docMkLst>
      <pc:sldChg chg="modSp">
        <pc:chgData name="#YONG CHAI LI#" userId="S::yo0001li@e.ntu.edu.sg::2e08d935-04b7-4b82-bf6a-ec1726af0a8c" providerId="AD" clId="Web-{B91D50E3-3EAB-4323-B452-978C570956A7}" dt="2022-10-24T06:36:12.021" v="43"/>
        <pc:sldMkLst>
          <pc:docMk/>
          <pc:sldMk cId="3676156907" sldId="271"/>
        </pc:sldMkLst>
        <pc:graphicFrameChg chg="mod modGraphic">
          <ac:chgData name="#YONG CHAI LI#" userId="S::yo0001li@e.ntu.edu.sg::2e08d935-04b7-4b82-bf6a-ec1726af0a8c" providerId="AD" clId="Web-{B91D50E3-3EAB-4323-B452-978C570956A7}" dt="2022-10-24T06:36:12.021" v="43"/>
          <ac:graphicFrameMkLst>
            <pc:docMk/>
            <pc:sldMk cId="3676156907" sldId="271"/>
            <ac:graphicFrameMk id="5" creationId="{21A0DF93-5AB9-A943-FAD2-8236081FC31F}"/>
          </ac:graphicFrameMkLst>
        </pc:graphicFrameChg>
      </pc:sldChg>
      <pc:sldChg chg="modSp">
        <pc:chgData name="#YONG CHAI LI#" userId="S::yo0001li@e.ntu.edu.sg::2e08d935-04b7-4b82-bf6a-ec1726af0a8c" providerId="AD" clId="Web-{B91D50E3-3EAB-4323-B452-978C570956A7}" dt="2022-10-24T06:37:52.931" v="78" actId="20577"/>
        <pc:sldMkLst>
          <pc:docMk/>
          <pc:sldMk cId="3697228524" sldId="272"/>
        </pc:sldMkLst>
        <pc:spChg chg="mod">
          <ac:chgData name="#YONG CHAI LI#" userId="S::yo0001li@e.ntu.edu.sg::2e08d935-04b7-4b82-bf6a-ec1726af0a8c" providerId="AD" clId="Web-{B91D50E3-3EAB-4323-B452-978C570956A7}" dt="2022-10-24T06:37:52.931" v="78" actId="20577"/>
          <ac:spMkLst>
            <pc:docMk/>
            <pc:sldMk cId="3697228524" sldId="272"/>
            <ac:spMk id="2" creationId="{00000000-0000-0000-0000-000000000000}"/>
          </ac:spMkLst>
        </pc:spChg>
      </pc:sldChg>
      <pc:sldChg chg="addSp delSp modSp">
        <pc:chgData name="#YONG CHAI LI#" userId="S::yo0001li@e.ntu.edu.sg::2e08d935-04b7-4b82-bf6a-ec1726af0a8c" providerId="AD" clId="Web-{B91D50E3-3EAB-4323-B452-978C570956A7}" dt="2022-10-24T06:41:38.330" v="189"/>
        <pc:sldMkLst>
          <pc:docMk/>
          <pc:sldMk cId="306984113" sldId="273"/>
        </pc:sldMkLst>
        <pc:spChg chg="add del mod">
          <ac:chgData name="#YONG CHAI LI#" userId="S::yo0001li@e.ntu.edu.sg::2e08d935-04b7-4b82-bf6a-ec1726af0a8c" providerId="AD" clId="Web-{B91D50E3-3EAB-4323-B452-978C570956A7}" dt="2022-10-24T06:41:38.330" v="189"/>
          <ac:spMkLst>
            <pc:docMk/>
            <pc:sldMk cId="306984113" sldId="273"/>
            <ac:spMk id="3" creationId="{4A5A5865-E347-5F78-C045-6C10EB017596}"/>
          </ac:spMkLst>
        </pc:spChg>
        <pc:spChg chg="mod">
          <ac:chgData name="#YONG CHAI LI#" userId="S::yo0001li@e.ntu.edu.sg::2e08d935-04b7-4b82-bf6a-ec1726af0a8c" providerId="AD" clId="Web-{B91D50E3-3EAB-4323-B452-978C570956A7}" dt="2022-10-24T06:41:28.064" v="185" actId="20577"/>
          <ac:spMkLst>
            <pc:docMk/>
            <pc:sldMk cId="306984113" sldId="273"/>
            <ac:spMk id="4" creationId="{A1422885-1A5F-9E15-97C0-E36B10078CD9}"/>
          </ac:spMkLst>
        </pc:spChg>
      </pc:sldChg>
      <pc:sldChg chg="addSp delSp modSp">
        <pc:chgData name="#YONG CHAI LI#" userId="S::yo0001li@e.ntu.edu.sg::2e08d935-04b7-4b82-bf6a-ec1726af0a8c" providerId="AD" clId="Web-{B91D50E3-3EAB-4323-B452-978C570956A7}" dt="2022-10-24T06:37:13.851" v="69"/>
        <pc:sldMkLst>
          <pc:docMk/>
          <pc:sldMk cId="4158988428" sldId="274"/>
        </pc:sldMkLst>
        <pc:graphicFrameChg chg="add del mod">
          <ac:chgData name="#YONG CHAI LI#" userId="S::yo0001li@e.ntu.edu.sg::2e08d935-04b7-4b82-bf6a-ec1726af0a8c" providerId="AD" clId="Web-{B91D50E3-3EAB-4323-B452-978C570956A7}" dt="2022-10-24T06:35:34.926" v="23"/>
          <ac:graphicFrameMkLst>
            <pc:docMk/>
            <pc:sldMk cId="4158988428" sldId="274"/>
            <ac:graphicFrameMk id="4" creationId="{C50012DB-6352-44F1-1A1A-91BBCC3A82A9}"/>
          </ac:graphicFrameMkLst>
        </pc:graphicFrameChg>
        <pc:graphicFrameChg chg="add del mod">
          <ac:chgData name="#YONG CHAI LI#" userId="S::yo0001li@e.ntu.edu.sg::2e08d935-04b7-4b82-bf6a-ec1726af0a8c" providerId="AD" clId="Web-{B91D50E3-3EAB-4323-B452-978C570956A7}" dt="2022-10-24T06:35:33.050" v="22"/>
          <ac:graphicFrameMkLst>
            <pc:docMk/>
            <pc:sldMk cId="4158988428" sldId="274"/>
            <ac:graphicFrameMk id="6" creationId="{4654A16E-B1EE-EE15-4D9A-D75369CCE14C}"/>
          </ac:graphicFrameMkLst>
        </pc:graphicFrameChg>
        <pc:graphicFrameChg chg="add del mod">
          <ac:chgData name="#YONG CHAI LI#" userId="S::yo0001li@e.ntu.edu.sg::2e08d935-04b7-4b82-bf6a-ec1726af0a8c" providerId="AD" clId="Web-{B91D50E3-3EAB-4323-B452-978C570956A7}" dt="2022-10-24T06:36:47.366" v="57"/>
          <ac:graphicFrameMkLst>
            <pc:docMk/>
            <pc:sldMk cId="4158988428" sldId="274"/>
            <ac:graphicFrameMk id="8" creationId="{1ACB619B-84E0-D97C-8D2F-22F6CAFA954B}"/>
          </ac:graphicFrameMkLst>
        </pc:graphicFrameChg>
        <pc:graphicFrameChg chg="mod modGraphic">
          <ac:chgData name="#YONG CHAI LI#" userId="S::yo0001li@e.ntu.edu.sg::2e08d935-04b7-4b82-bf6a-ec1726af0a8c" providerId="AD" clId="Web-{B91D50E3-3EAB-4323-B452-978C570956A7}" dt="2022-10-24T06:37:13.851" v="69"/>
          <ac:graphicFrameMkLst>
            <pc:docMk/>
            <pc:sldMk cId="4158988428" sldId="274"/>
            <ac:graphicFrameMk id="13" creationId="{B13C3920-36B1-8849-0753-ABED13E86DCA}"/>
          </ac:graphicFrameMkLst>
        </pc:graphicFrameChg>
      </pc:sldChg>
    </pc:docChg>
  </pc:docChgLst>
  <pc:docChgLst>
    <pc:chgData name="#JONATHAN THEN TIAN MENG#" userId="S::jthen001@e.ntu.edu.sg::2731c6b5-a20c-4481-bcdc-b336c3b6f9ac" providerId="AD" clId="Web-{82FCC758-DD8B-4442-AF85-CF92C84913F2}"/>
    <pc:docChg chg="modSld">
      <pc:chgData name="#JONATHAN THEN TIAN MENG#" userId="S::jthen001@e.ntu.edu.sg::2731c6b5-a20c-4481-bcdc-b336c3b6f9ac" providerId="AD" clId="Web-{82FCC758-DD8B-4442-AF85-CF92C84913F2}" dt="2022-10-24T12:47:23.934" v="28" actId="20577"/>
      <pc:docMkLst>
        <pc:docMk/>
      </pc:docMkLst>
      <pc:sldChg chg="modSp">
        <pc:chgData name="#JONATHAN THEN TIAN MENG#" userId="S::jthen001@e.ntu.edu.sg::2731c6b5-a20c-4481-bcdc-b336c3b6f9ac" providerId="AD" clId="Web-{82FCC758-DD8B-4442-AF85-CF92C84913F2}" dt="2022-10-24T12:44:56.819" v="9"/>
        <pc:sldMkLst>
          <pc:docMk/>
          <pc:sldMk cId="3676156907" sldId="271"/>
        </pc:sldMkLst>
        <pc:graphicFrameChg chg="mod modGraphic">
          <ac:chgData name="#JONATHAN THEN TIAN MENG#" userId="S::jthen001@e.ntu.edu.sg::2731c6b5-a20c-4481-bcdc-b336c3b6f9ac" providerId="AD" clId="Web-{82FCC758-DD8B-4442-AF85-CF92C84913F2}" dt="2022-10-24T12:44:56.819" v="9"/>
          <ac:graphicFrameMkLst>
            <pc:docMk/>
            <pc:sldMk cId="3676156907" sldId="271"/>
            <ac:graphicFrameMk id="5" creationId="{21A0DF93-5AB9-A943-FAD2-8236081FC31F}"/>
          </ac:graphicFrameMkLst>
        </pc:graphicFrameChg>
      </pc:sldChg>
      <pc:sldChg chg="modSp">
        <pc:chgData name="#JONATHAN THEN TIAN MENG#" userId="S::jthen001@e.ntu.edu.sg::2731c6b5-a20c-4481-bcdc-b336c3b6f9ac" providerId="AD" clId="Web-{82FCC758-DD8B-4442-AF85-CF92C84913F2}" dt="2022-10-24T12:47:23.934" v="28" actId="20577"/>
        <pc:sldMkLst>
          <pc:docMk/>
          <pc:sldMk cId="3031311277" sldId="278"/>
        </pc:sldMkLst>
        <pc:spChg chg="mod">
          <ac:chgData name="#JONATHAN THEN TIAN MENG#" userId="S::jthen001@e.ntu.edu.sg::2731c6b5-a20c-4481-bcdc-b336c3b6f9ac" providerId="AD" clId="Web-{82FCC758-DD8B-4442-AF85-CF92C84913F2}" dt="2022-10-24T12:47:23.934" v="28" actId="20577"/>
          <ac:spMkLst>
            <pc:docMk/>
            <pc:sldMk cId="3031311277" sldId="278"/>
            <ac:spMk id="3" creationId="{BFD739CA-1AFC-8BE9-E373-2E256EA12EB9}"/>
          </ac:spMkLst>
        </pc:spChg>
      </pc:sldChg>
    </pc:docChg>
  </pc:docChgLst>
  <pc:docChgLst>
    <pc:chgData name="#YONG CHAI LI#" userId="S::yo0001li@e.ntu.edu.sg::2e08d935-04b7-4b82-bf6a-ec1726af0a8c" providerId="AD" clId="Web-{5E38432B-026C-4C32-B0D3-E4B37B346076}"/>
    <pc:docChg chg="addSld delSld modSld sldOrd">
      <pc:chgData name="#YONG CHAI LI#" userId="S::yo0001li@e.ntu.edu.sg::2e08d935-04b7-4b82-bf6a-ec1726af0a8c" providerId="AD" clId="Web-{5E38432B-026C-4C32-B0D3-E4B37B346076}" dt="2022-10-24T14:41:26.114" v="1778" actId="20577"/>
      <pc:docMkLst>
        <pc:docMk/>
      </pc:docMkLst>
      <pc:sldChg chg="del">
        <pc:chgData name="#YONG CHAI LI#" userId="S::yo0001li@e.ntu.edu.sg::2e08d935-04b7-4b82-bf6a-ec1726af0a8c" providerId="AD" clId="Web-{5E38432B-026C-4C32-B0D3-E4B37B346076}" dt="2022-10-24T14:34:16.132" v="1629"/>
        <pc:sldMkLst>
          <pc:docMk/>
          <pc:sldMk cId="163347258" sldId="269"/>
        </pc:sldMkLst>
      </pc:sldChg>
      <pc:sldChg chg="modSp del">
        <pc:chgData name="#YONG CHAI LI#" userId="S::yo0001li@e.ntu.edu.sg::2e08d935-04b7-4b82-bf6a-ec1726af0a8c" providerId="AD" clId="Web-{5E38432B-026C-4C32-B0D3-E4B37B346076}" dt="2022-10-24T14:05:41.328" v="698"/>
        <pc:sldMkLst>
          <pc:docMk/>
          <pc:sldMk cId="3676156907" sldId="271"/>
        </pc:sldMkLst>
        <pc:graphicFrameChg chg="mod modGraphic">
          <ac:chgData name="#YONG CHAI LI#" userId="S::yo0001li@e.ntu.edu.sg::2e08d935-04b7-4b82-bf6a-ec1726af0a8c" providerId="AD" clId="Web-{5E38432B-026C-4C32-B0D3-E4B37B346076}" dt="2022-10-24T13:59:42.004" v="49"/>
          <ac:graphicFrameMkLst>
            <pc:docMk/>
            <pc:sldMk cId="3676156907" sldId="271"/>
            <ac:graphicFrameMk id="5" creationId="{21A0DF93-5AB9-A943-FAD2-8236081FC31F}"/>
          </ac:graphicFrameMkLst>
        </pc:graphicFrameChg>
      </pc:sldChg>
      <pc:sldChg chg="delSp del">
        <pc:chgData name="#YONG CHAI LI#" userId="S::yo0001li@e.ntu.edu.sg::2e08d935-04b7-4b82-bf6a-ec1726af0a8c" providerId="AD" clId="Web-{5E38432B-026C-4C32-B0D3-E4B37B346076}" dt="2022-10-24T14:39:47.205" v="1675"/>
        <pc:sldMkLst>
          <pc:docMk/>
          <pc:sldMk cId="306984113" sldId="273"/>
        </pc:sldMkLst>
        <pc:spChg chg="del">
          <ac:chgData name="#YONG CHAI LI#" userId="S::yo0001li@e.ntu.edu.sg::2e08d935-04b7-4b82-bf6a-ec1726af0a8c" providerId="AD" clId="Web-{5E38432B-026C-4C32-B0D3-E4B37B346076}" dt="2022-10-24T14:38:29.859" v="1654"/>
          <ac:spMkLst>
            <pc:docMk/>
            <pc:sldMk cId="306984113" sldId="273"/>
            <ac:spMk id="5" creationId="{512BC3A7-C268-EAB4-0F88-C0055615C338}"/>
          </ac:spMkLst>
        </pc:spChg>
      </pc:sldChg>
      <pc:sldChg chg="modSp del">
        <pc:chgData name="#YONG CHAI LI#" userId="S::yo0001li@e.ntu.edu.sg::2e08d935-04b7-4b82-bf6a-ec1726af0a8c" providerId="AD" clId="Web-{5E38432B-026C-4C32-B0D3-E4B37B346076}" dt="2022-10-24T14:14:54.877" v="1218"/>
        <pc:sldMkLst>
          <pc:docMk/>
          <pc:sldMk cId="4158988428" sldId="274"/>
        </pc:sldMkLst>
        <pc:graphicFrameChg chg="mod modGraphic">
          <ac:chgData name="#YONG CHAI LI#" userId="S::yo0001li@e.ntu.edu.sg::2e08d935-04b7-4b82-bf6a-ec1726af0a8c" providerId="AD" clId="Web-{5E38432B-026C-4C32-B0D3-E4B37B346076}" dt="2022-10-24T13:59:04.925" v="45"/>
          <ac:graphicFrameMkLst>
            <pc:docMk/>
            <pc:sldMk cId="4158988428" sldId="274"/>
            <ac:graphicFrameMk id="13" creationId="{B13C3920-36B1-8849-0753-ABED13E86DCA}"/>
          </ac:graphicFrameMkLst>
        </pc:graphicFrameChg>
      </pc:sldChg>
      <pc:sldChg chg="modSp del">
        <pc:chgData name="#YONG CHAI LI#" userId="S::yo0001li@e.ntu.edu.sg::2e08d935-04b7-4b82-bf6a-ec1726af0a8c" providerId="AD" clId="Web-{5E38432B-026C-4C32-B0D3-E4B37B346076}" dt="2022-10-24T14:12:19.184" v="1061"/>
        <pc:sldMkLst>
          <pc:docMk/>
          <pc:sldMk cId="3355534069" sldId="279"/>
        </pc:sldMkLst>
        <pc:graphicFrameChg chg="mod modGraphic">
          <ac:chgData name="#YONG CHAI LI#" userId="S::yo0001li@e.ntu.edu.sg::2e08d935-04b7-4b82-bf6a-ec1726af0a8c" providerId="AD" clId="Web-{5E38432B-026C-4C32-B0D3-E4B37B346076}" dt="2022-10-24T13:56:09.294" v="37"/>
          <ac:graphicFrameMkLst>
            <pc:docMk/>
            <pc:sldMk cId="3355534069" sldId="279"/>
            <ac:graphicFrameMk id="13" creationId="{B13C3920-36B1-8849-0753-ABED13E86DCA}"/>
          </ac:graphicFrameMkLst>
        </pc:graphicFrameChg>
      </pc:sldChg>
      <pc:sldChg chg="addSp delSp modSp ord">
        <pc:chgData name="#YONG CHAI LI#" userId="S::yo0001li@e.ntu.edu.sg::2e08d935-04b7-4b82-bf6a-ec1726af0a8c" providerId="AD" clId="Web-{5E38432B-026C-4C32-B0D3-E4B37B346076}" dt="2022-10-24T14:33:30.552" v="1628" actId="20577"/>
        <pc:sldMkLst>
          <pc:docMk/>
          <pc:sldMk cId="3136009039" sldId="291"/>
        </pc:sldMkLst>
        <pc:spChg chg="add mod">
          <ac:chgData name="#YONG CHAI LI#" userId="S::yo0001li@e.ntu.edu.sg::2e08d935-04b7-4b82-bf6a-ec1726af0a8c" providerId="AD" clId="Web-{5E38432B-026C-4C32-B0D3-E4B37B346076}" dt="2022-10-24T14:25:47.804" v="1535" actId="20577"/>
          <ac:spMkLst>
            <pc:docMk/>
            <pc:sldMk cId="3136009039" sldId="291"/>
            <ac:spMk id="3" creationId="{DF8F6CEF-4325-989C-11E5-5107F9D6F85A}"/>
          </ac:spMkLst>
        </pc:spChg>
        <pc:spChg chg="add del mod">
          <ac:chgData name="#YONG CHAI LI#" userId="S::yo0001li@e.ntu.edu.sg::2e08d935-04b7-4b82-bf6a-ec1726af0a8c" providerId="AD" clId="Web-{5E38432B-026C-4C32-B0D3-E4B37B346076}" dt="2022-10-24T14:28:30.731" v="1566"/>
          <ac:spMkLst>
            <pc:docMk/>
            <pc:sldMk cId="3136009039" sldId="291"/>
            <ac:spMk id="5" creationId="{EA3C17D4-4DE9-C0B7-7157-BA97D081EDB4}"/>
          </ac:spMkLst>
        </pc:spChg>
        <pc:spChg chg="del">
          <ac:chgData name="#YONG CHAI LI#" userId="S::yo0001li@e.ntu.edu.sg::2e08d935-04b7-4b82-bf6a-ec1726af0a8c" providerId="AD" clId="Web-{5E38432B-026C-4C32-B0D3-E4B37B346076}" dt="2022-10-24T14:25:34.241" v="1532"/>
          <ac:spMkLst>
            <pc:docMk/>
            <pc:sldMk cId="3136009039" sldId="291"/>
            <ac:spMk id="466" creationId="{00000000-0000-0000-0000-000000000000}"/>
          </ac:spMkLst>
        </pc:spChg>
        <pc:spChg chg="del mod">
          <ac:chgData name="#YONG CHAI LI#" userId="S::yo0001li@e.ntu.edu.sg::2e08d935-04b7-4b82-bf6a-ec1726af0a8c" providerId="AD" clId="Web-{5E38432B-026C-4C32-B0D3-E4B37B346076}" dt="2022-10-24T14:28:27.480" v="1564"/>
          <ac:spMkLst>
            <pc:docMk/>
            <pc:sldMk cId="3136009039" sldId="291"/>
            <ac:spMk id="467" creationId="{00000000-0000-0000-0000-000000000000}"/>
          </ac:spMkLst>
        </pc:spChg>
        <pc:spChg chg="mod">
          <ac:chgData name="#YONG CHAI LI#" userId="S::yo0001li@e.ntu.edu.sg::2e08d935-04b7-4b82-bf6a-ec1726af0a8c" providerId="AD" clId="Web-{5E38432B-026C-4C32-B0D3-E4B37B346076}" dt="2022-10-24T14:33:19.537" v="1623" actId="20577"/>
          <ac:spMkLst>
            <pc:docMk/>
            <pc:sldMk cId="3136009039" sldId="291"/>
            <ac:spMk id="468" creationId="{00000000-0000-0000-0000-000000000000}"/>
          </ac:spMkLst>
        </pc:spChg>
        <pc:spChg chg="mod">
          <ac:chgData name="#YONG CHAI LI#" userId="S::yo0001li@e.ntu.edu.sg::2e08d935-04b7-4b82-bf6a-ec1726af0a8c" providerId="AD" clId="Web-{5E38432B-026C-4C32-B0D3-E4B37B346076}" dt="2022-10-24T14:33:30.552" v="1628" actId="20577"/>
          <ac:spMkLst>
            <pc:docMk/>
            <pc:sldMk cId="3136009039" sldId="291"/>
            <ac:spMk id="469" creationId="{00000000-0000-0000-0000-000000000000}"/>
          </ac:spMkLst>
        </pc:spChg>
        <pc:spChg chg="mod">
          <ac:chgData name="#YONG CHAI LI#" userId="S::yo0001li@e.ntu.edu.sg::2e08d935-04b7-4b82-bf6a-ec1726af0a8c" providerId="AD" clId="Web-{5E38432B-026C-4C32-B0D3-E4B37B346076}" dt="2022-10-24T14:33:25.115" v="1625" actId="20577"/>
          <ac:spMkLst>
            <pc:docMk/>
            <pc:sldMk cId="3136009039" sldId="291"/>
            <ac:spMk id="522" creationId="{00000000-0000-0000-0000-000000000000}"/>
          </ac:spMkLst>
        </pc:spChg>
        <pc:grpChg chg="mod">
          <ac:chgData name="#YONG CHAI LI#" userId="S::yo0001li@e.ntu.edu.sg::2e08d935-04b7-4b82-bf6a-ec1726af0a8c" providerId="AD" clId="Web-{5E38432B-026C-4C32-B0D3-E4B37B346076}" dt="2022-10-24T14:31:33.846" v="1599" actId="1076"/>
          <ac:grpSpMkLst>
            <pc:docMk/>
            <pc:sldMk cId="3136009039" sldId="291"/>
            <ac:grpSpMk id="470" creationId="{00000000-0000-0000-0000-000000000000}"/>
          </ac:grpSpMkLst>
        </pc:grpChg>
        <pc:grpChg chg="del">
          <ac:chgData name="#YONG CHAI LI#" userId="S::yo0001li@e.ntu.edu.sg::2e08d935-04b7-4b82-bf6a-ec1726af0a8c" providerId="AD" clId="Web-{5E38432B-026C-4C32-B0D3-E4B37B346076}" dt="2022-10-24T14:28:28.152" v="1565"/>
          <ac:grpSpMkLst>
            <pc:docMk/>
            <pc:sldMk cId="3136009039" sldId="291"/>
            <ac:grpSpMk id="481" creationId="{00000000-0000-0000-0000-000000000000}"/>
          </ac:grpSpMkLst>
        </pc:grpChg>
        <pc:grpChg chg="mod">
          <ac:chgData name="#YONG CHAI LI#" userId="S::yo0001li@e.ntu.edu.sg::2e08d935-04b7-4b82-bf6a-ec1726af0a8c" providerId="AD" clId="Web-{5E38432B-026C-4C32-B0D3-E4B37B346076}" dt="2022-10-24T14:31:27.549" v="1597" actId="1076"/>
          <ac:grpSpMkLst>
            <pc:docMk/>
            <pc:sldMk cId="3136009039" sldId="291"/>
            <ac:grpSpMk id="494" creationId="{00000000-0000-0000-0000-000000000000}"/>
          </ac:grpSpMkLst>
        </pc:grpChg>
        <pc:grpChg chg="mod">
          <ac:chgData name="#YONG CHAI LI#" userId="S::yo0001li@e.ntu.edu.sg::2e08d935-04b7-4b82-bf6a-ec1726af0a8c" providerId="AD" clId="Web-{5E38432B-026C-4C32-B0D3-E4B37B346076}" dt="2022-10-24T14:31:38.221" v="1600" actId="1076"/>
          <ac:grpSpMkLst>
            <pc:docMk/>
            <pc:sldMk cId="3136009039" sldId="291"/>
            <ac:grpSpMk id="511" creationId="{00000000-0000-0000-0000-000000000000}"/>
          </ac:grpSpMkLst>
        </pc:grpChg>
      </pc:sldChg>
      <pc:sldChg chg="addSp delSp modSp add replId">
        <pc:chgData name="#YONG CHAI LI#" userId="S::yo0001li@e.ntu.edu.sg::2e08d935-04b7-4b82-bf6a-ec1726af0a8c" providerId="AD" clId="Web-{5E38432B-026C-4C32-B0D3-E4B37B346076}" dt="2022-10-24T14:21:52.515" v="1436"/>
        <pc:sldMkLst>
          <pc:docMk/>
          <pc:sldMk cId="1561934767" sldId="337"/>
        </pc:sldMkLst>
        <pc:spChg chg="add mod">
          <ac:chgData name="#YONG CHAI LI#" userId="S::yo0001li@e.ntu.edu.sg::2e08d935-04b7-4b82-bf6a-ec1726af0a8c" providerId="AD" clId="Web-{5E38432B-026C-4C32-B0D3-E4B37B346076}" dt="2022-10-24T14:11:01.541" v="1052" actId="14100"/>
          <ac:spMkLst>
            <pc:docMk/>
            <pc:sldMk cId="1561934767" sldId="337"/>
            <ac:spMk id="3" creationId="{335A49F7-03BE-6D4E-94A7-7B1503C0EFC2}"/>
          </ac:spMkLst>
        </pc:spChg>
        <pc:spChg chg="del mod">
          <ac:chgData name="#YONG CHAI LI#" userId="S::yo0001li@e.ntu.edu.sg::2e08d935-04b7-4b82-bf6a-ec1726af0a8c" providerId="AD" clId="Web-{5E38432B-026C-4C32-B0D3-E4B37B346076}" dt="2022-10-24T14:10:23.899" v="1017"/>
          <ac:spMkLst>
            <pc:docMk/>
            <pc:sldMk cId="1561934767" sldId="337"/>
            <ac:spMk id="631" creationId="{00000000-0000-0000-0000-000000000000}"/>
          </ac:spMkLst>
        </pc:spChg>
        <pc:graphicFrameChg chg="mod modGraphic">
          <ac:chgData name="#YONG CHAI LI#" userId="S::yo0001li@e.ntu.edu.sg::2e08d935-04b7-4b82-bf6a-ec1726af0a8c" providerId="AD" clId="Web-{5E38432B-026C-4C32-B0D3-E4B37B346076}" dt="2022-10-24T14:21:52.515" v="1436"/>
          <ac:graphicFrameMkLst>
            <pc:docMk/>
            <pc:sldMk cId="1561934767" sldId="337"/>
            <ac:graphicFrameMk id="632" creationId="{00000000-0000-0000-0000-000000000000}"/>
          </ac:graphicFrameMkLst>
        </pc:graphicFrameChg>
      </pc:sldChg>
      <pc:sldChg chg="addSp delSp modSp add ord replId">
        <pc:chgData name="#YONG CHAI LI#" userId="S::yo0001li@e.ntu.edu.sg::2e08d935-04b7-4b82-bf6a-ec1726af0a8c" providerId="AD" clId="Web-{5E38432B-026C-4C32-B0D3-E4B37B346076}" dt="2022-10-24T14:21:13.545" v="1247"/>
        <pc:sldMkLst>
          <pc:docMk/>
          <pc:sldMk cId="496843334" sldId="340"/>
        </pc:sldMkLst>
        <pc:spChg chg="add mod">
          <ac:chgData name="#YONG CHAI LI#" userId="S::yo0001li@e.ntu.edu.sg::2e08d935-04b7-4b82-bf6a-ec1726af0a8c" providerId="AD" clId="Web-{5E38432B-026C-4C32-B0D3-E4B37B346076}" dt="2022-10-24T14:12:10.325" v="1060" actId="20577"/>
          <ac:spMkLst>
            <pc:docMk/>
            <pc:sldMk cId="496843334" sldId="340"/>
            <ac:spMk id="3" creationId="{00C36A58-7515-7C9C-62C5-D168A5E649A3}"/>
          </ac:spMkLst>
        </pc:spChg>
        <pc:spChg chg="del mod">
          <ac:chgData name="#YONG CHAI LI#" userId="S::yo0001li@e.ntu.edu.sg::2e08d935-04b7-4b82-bf6a-ec1726af0a8c" providerId="AD" clId="Web-{5E38432B-026C-4C32-B0D3-E4B37B346076}" dt="2022-10-24T14:11:39.042" v="1057"/>
          <ac:spMkLst>
            <pc:docMk/>
            <pc:sldMk cId="496843334" sldId="340"/>
            <ac:spMk id="631" creationId="{00000000-0000-0000-0000-000000000000}"/>
          </ac:spMkLst>
        </pc:spChg>
        <pc:graphicFrameChg chg="mod modGraphic">
          <ac:chgData name="#YONG CHAI LI#" userId="S::yo0001li@e.ntu.edu.sg::2e08d935-04b7-4b82-bf6a-ec1726af0a8c" providerId="AD" clId="Web-{5E38432B-026C-4C32-B0D3-E4B37B346076}" dt="2022-10-24T14:21:13.545" v="1247"/>
          <ac:graphicFrameMkLst>
            <pc:docMk/>
            <pc:sldMk cId="496843334" sldId="340"/>
            <ac:graphicFrameMk id="632" creationId="{00000000-0000-0000-0000-000000000000}"/>
          </ac:graphicFrameMkLst>
        </pc:graphicFrameChg>
      </pc:sldChg>
      <pc:sldChg chg="addSp delSp modSp add ord replId">
        <pc:chgData name="#YONG CHAI LI#" userId="S::yo0001li@e.ntu.edu.sg::2e08d935-04b7-4b82-bf6a-ec1726af0a8c" providerId="AD" clId="Web-{5E38432B-026C-4C32-B0D3-E4B37B346076}" dt="2022-10-24T14:39:15.063" v="1669"/>
        <pc:sldMkLst>
          <pc:docMk/>
          <pc:sldMk cId="2927122348" sldId="341"/>
        </pc:sldMkLst>
        <pc:spChg chg="add mod">
          <ac:chgData name="#YONG CHAI LI#" userId="S::yo0001li@e.ntu.edu.sg::2e08d935-04b7-4b82-bf6a-ec1726af0a8c" providerId="AD" clId="Web-{5E38432B-026C-4C32-B0D3-E4B37B346076}" dt="2022-10-24T14:14:45.017" v="1217" actId="20577"/>
          <ac:spMkLst>
            <pc:docMk/>
            <pc:sldMk cId="2927122348" sldId="341"/>
            <ac:spMk id="3" creationId="{FC73D337-1BC3-D6C4-C6C7-D7BB4242DDF8}"/>
          </ac:spMkLst>
        </pc:spChg>
        <pc:spChg chg="add del mod">
          <ac:chgData name="#YONG CHAI LI#" userId="S::yo0001li@e.ntu.edu.sg::2e08d935-04b7-4b82-bf6a-ec1726af0a8c" providerId="AD" clId="Web-{5E38432B-026C-4C32-B0D3-E4B37B346076}" dt="2022-10-24T14:13:57.250" v="1156"/>
          <ac:spMkLst>
            <pc:docMk/>
            <pc:sldMk cId="2927122348" sldId="341"/>
            <ac:spMk id="631" creationId="{00000000-0000-0000-0000-000000000000}"/>
          </ac:spMkLst>
        </pc:spChg>
        <pc:graphicFrameChg chg="mod modGraphic">
          <ac:chgData name="#YONG CHAI LI#" userId="S::yo0001li@e.ntu.edu.sg::2e08d935-04b7-4b82-bf6a-ec1726af0a8c" providerId="AD" clId="Web-{5E38432B-026C-4C32-B0D3-E4B37B346076}" dt="2022-10-24T14:39:15.063" v="1669"/>
          <ac:graphicFrameMkLst>
            <pc:docMk/>
            <pc:sldMk cId="2927122348" sldId="341"/>
            <ac:graphicFrameMk id="632" creationId="{00000000-0000-0000-0000-000000000000}"/>
          </ac:graphicFrameMkLst>
        </pc:graphicFrameChg>
      </pc:sldChg>
      <pc:sldChg chg="addSp delSp modSp add replId">
        <pc:chgData name="#YONG CHAI LI#" userId="S::yo0001li@e.ntu.edu.sg::2e08d935-04b7-4b82-bf6a-ec1726af0a8c" providerId="AD" clId="Web-{5E38432B-026C-4C32-B0D3-E4B37B346076}" dt="2022-10-24T14:41:26.114" v="1778" actId="20577"/>
        <pc:sldMkLst>
          <pc:docMk/>
          <pc:sldMk cId="901662896" sldId="344"/>
        </pc:sldMkLst>
        <pc:spChg chg="add mod">
          <ac:chgData name="#YONG CHAI LI#" userId="S::yo0001li@e.ntu.edu.sg::2e08d935-04b7-4b82-bf6a-ec1726af0a8c" providerId="AD" clId="Web-{5E38432B-026C-4C32-B0D3-E4B37B346076}" dt="2022-10-24T14:20:38.028" v="1246" actId="20577"/>
          <ac:spMkLst>
            <pc:docMk/>
            <pc:sldMk cId="901662896" sldId="344"/>
            <ac:spMk id="3" creationId="{FFD6B81D-B5D6-3C51-59AD-7B41F45C9C56}"/>
          </ac:spMkLst>
        </pc:spChg>
        <pc:spChg chg="del">
          <ac:chgData name="#YONG CHAI LI#" userId="S::yo0001li@e.ntu.edu.sg::2e08d935-04b7-4b82-bf6a-ec1726af0a8c" providerId="AD" clId="Web-{5E38432B-026C-4C32-B0D3-E4B37B346076}" dt="2022-10-24T14:16:33.520" v="1220"/>
          <ac:spMkLst>
            <pc:docMk/>
            <pc:sldMk cId="901662896" sldId="344"/>
            <ac:spMk id="857" creationId="{00000000-0000-0000-0000-000000000000}"/>
          </ac:spMkLst>
        </pc:spChg>
        <pc:spChg chg="mod">
          <ac:chgData name="#YONG CHAI LI#" userId="S::yo0001li@e.ntu.edu.sg::2e08d935-04b7-4b82-bf6a-ec1726af0a8c" providerId="AD" clId="Web-{5E38432B-026C-4C32-B0D3-E4B37B346076}" dt="2022-10-24T14:41:26.114" v="1778" actId="20577"/>
          <ac:spMkLst>
            <pc:docMk/>
            <pc:sldMk cId="901662896" sldId="344"/>
            <ac:spMk id="858" creationId="{00000000-0000-0000-0000-000000000000}"/>
          </ac:spMkLst>
        </pc:spChg>
      </pc:sldChg>
      <pc:sldChg chg="add replId">
        <pc:chgData name="#YONG CHAI LI#" userId="S::yo0001li@e.ntu.edu.sg::2e08d935-04b7-4b82-bf6a-ec1726af0a8c" providerId="AD" clId="Web-{5E38432B-026C-4C32-B0D3-E4B37B346076}" dt="2022-10-24T14:25:17.943" v="1530"/>
        <pc:sldMkLst>
          <pc:docMk/>
          <pc:sldMk cId="3854471443" sldId="348"/>
        </pc:sldMkLst>
      </pc:sldChg>
      <pc:sldChg chg="addSp delSp modSp add ord replId">
        <pc:chgData name="#YONG CHAI LI#" userId="S::yo0001li@e.ntu.edu.sg::2e08d935-04b7-4b82-bf6a-ec1726af0a8c" providerId="AD" clId="Web-{5E38432B-026C-4C32-B0D3-E4B37B346076}" dt="2022-10-24T14:39:41.814" v="1674" actId="14100"/>
        <pc:sldMkLst>
          <pc:docMk/>
          <pc:sldMk cId="4193457857" sldId="351"/>
        </pc:sldMkLst>
        <pc:spChg chg="mod">
          <ac:chgData name="#YONG CHAI LI#" userId="S::yo0001li@e.ntu.edu.sg::2e08d935-04b7-4b82-bf6a-ec1726af0a8c" providerId="AD" clId="Web-{5E38432B-026C-4C32-B0D3-E4B37B346076}" dt="2022-10-24T14:35:58.026" v="1634" actId="20577"/>
          <ac:spMkLst>
            <pc:docMk/>
            <pc:sldMk cId="4193457857" sldId="351"/>
            <ac:spMk id="3" creationId="{DF8F6CEF-4325-989C-11E5-5107F9D6F85A}"/>
          </ac:spMkLst>
        </pc:spChg>
        <pc:spChg chg="add del mod">
          <ac:chgData name="#YONG CHAI LI#" userId="S::yo0001li@e.ntu.edu.sg::2e08d935-04b7-4b82-bf6a-ec1726af0a8c" providerId="AD" clId="Web-{5E38432B-026C-4C32-B0D3-E4B37B346076}" dt="2022-10-24T14:36:54.340" v="1637"/>
          <ac:spMkLst>
            <pc:docMk/>
            <pc:sldMk cId="4193457857" sldId="351"/>
            <ac:spMk id="4" creationId="{299BF488-38B7-0036-599D-0B088A9D6CB5}"/>
          </ac:spMkLst>
        </pc:spChg>
        <pc:spChg chg="add del mod">
          <ac:chgData name="#YONG CHAI LI#" userId="S::yo0001li@e.ntu.edu.sg::2e08d935-04b7-4b82-bf6a-ec1726af0a8c" providerId="AD" clId="Web-{5E38432B-026C-4C32-B0D3-E4B37B346076}" dt="2022-10-24T14:36:55.746" v="1638"/>
          <ac:spMkLst>
            <pc:docMk/>
            <pc:sldMk cId="4193457857" sldId="351"/>
            <ac:spMk id="6" creationId="{68A0869E-65A4-9D19-B77F-D6077EB8B1B9}"/>
          </ac:spMkLst>
        </pc:spChg>
        <pc:spChg chg="add mod">
          <ac:chgData name="#YONG CHAI LI#" userId="S::yo0001li@e.ntu.edu.sg::2e08d935-04b7-4b82-bf6a-ec1726af0a8c" providerId="AD" clId="Web-{5E38432B-026C-4C32-B0D3-E4B37B346076}" dt="2022-10-24T14:39:29.486" v="1673" actId="20577"/>
          <ac:spMkLst>
            <pc:docMk/>
            <pc:sldMk cId="4193457857" sldId="351"/>
            <ac:spMk id="7" creationId="{98605763-436E-5598-2E97-EA4A13523629}"/>
          </ac:spMkLst>
        </pc:spChg>
        <pc:spChg chg="mod">
          <ac:chgData name="#YONG CHAI LI#" userId="S::yo0001li@e.ntu.edu.sg::2e08d935-04b7-4b82-bf6a-ec1726af0a8c" providerId="AD" clId="Web-{5E38432B-026C-4C32-B0D3-E4B37B346076}" dt="2022-10-24T14:39:41.814" v="1674" actId="14100"/>
          <ac:spMkLst>
            <pc:docMk/>
            <pc:sldMk cId="4193457857" sldId="351"/>
            <ac:spMk id="468" creationId="{00000000-0000-0000-0000-000000000000}"/>
          </ac:spMkLst>
        </pc:spChg>
        <pc:spChg chg="del">
          <ac:chgData name="#YONG CHAI LI#" userId="S::yo0001li@e.ntu.edu.sg::2e08d935-04b7-4b82-bf6a-ec1726af0a8c" providerId="AD" clId="Web-{5E38432B-026C-4C32-B0D3-E4B37B346076}" dt="2022-10-24T14:36:52.356" v="1636"/>
          <ac:spMkLst>
            <pc:docMk/>
            <pc:sldMk cId="4193457857" sldId="351"/>
            <ac:spMk id="469" creationId="{00000000-0000-0000-0000-000000000000}"/>
          </ac:spMkLst>
        </pc:spChg>
        <pc:spChg chg="del">
          <ac:chgData name="#YONG CHAI LI#" userId="S::yo0001li@e.ntu.edu.sg::2e08d935-04b7-4b82-bf6a-ec1726af0a8c" providerId="AD" clId="Web-{5E38432B-026C-4C32-B0D3-E4B37B346076}" dt="2022-10-24T14:36:50.559" v="1635"/>
          <ac:spMkLst>
            <pc:docMk/>
            <pc:sldMk cId="4193457857" sldId="351"/>
            <ac:spMk id="522" creationId="{00000000-0000-0000-0000-000000000000}"/>
          </ac:spMkLst>
        </pc:spChg>
        <pc:grpChg chg="del">
          <ac:chgData name="#YONG CHAI LI#" userId="S::yo0001li@e.ntu.edu.sg::2e08d935-04b7-4b82-bf6a-ec1726af0a8c" providerId="AD" clId="Web-{5E38432B-026C-4C32-B0D3-E4B37B346076}" dt="2022-10-24T14:37:59.811" v="1651"/>
          <ac:grpSpMkLst>
            <pc:docMk/>
            <pc:sldMk cId="4193457857" sldId="351"/>
            <ac:grpSpMk id="470" creationId="{00000000-0000-0000-0000-000000000000}"/>
          </ac:grpSpMkLst>
        </pc:grpChg>
        <pc:grpChg chg="del mod">
          <ac:chgData name="#YONG CHAI LI#" userId="S::yo0001li@e.ntu.edu.sg::2e08d935-04b7-4b82-bf6a-ec1726af0a8c" providerId="AD" clId="Web-{5E38432B-026C-4C32-B0D3-E4B37B346076}" dt="2022-10-24T14:37:53.154" v="1650"/>
          <ac:grpSpMkLst>
            <pc:docMk/>
            <pc:sldMk cId="4193457857" sldId="351"/>
            <ac:grpSpMk id="494" creationId="{00000000-0000-0000-0000-000000000000}"/>
          </ac:grpSpMkLst>
        </pc:grpChg>
        <pc:grpChg chg="del">
          <ac:chgData name="#YONG CHAI LI#" userId="S::yo0001li@e.ntu.edu.sg::2e08d935-04b7-4b82-bf6a-ec1726af0a8c" providerId="AD" clId="Web-{5E38432B-026C-4C32-B0D3-E4B37B346076}" dt="2022-10-24T14:38:03.467" v="1652"/>
          <ac:grpSpMkLst>
            <pc:docMk/>
            <pc:sldMk cId="4193457857" sldId="351"/>
            <ac:grpSpMk id="511"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E3089-E5E4-4D02-B317-B65042FC491C}" type="datetimeFigureOut">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36BE2-B214-4108-ACC4-FF606F471357}" type="slidenum">
              <a:t>‹#›</a:t>
            </a:fld>
            <a:endParaRPr lang="en-US"/>
          </a:p>
        </p:txBody>
      </p:sp>
    </p:spTree>
    <p:extLst>
      <p:ext uri="{BB962C8B-B14F-4D97-AF65-F5344CB8AC3E}">
        <p14:creationId xmlns:p14="http://schemas.microsoft.com/office/powerpoint/2010/main" val="308147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Hi we are group 18. Im Chai Li and my team mates are melissa and jonathan.</a:t>
            </a:r>
          </a:p>
          <a:p>
            <a:r>
              <a:rPr lang="en-US">
                <a:cs typeface="Calibri"/>
              </a:rPr>
              <a:t>The challenge that my group took up is to predict the spread of dengue.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73a21876ea_0_26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73a21876ea_0_26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Before doing the models, we processed the data in two common ways:</a:t>
            </a:r>
          </a:p>
          <a:p>
            <a:r>
              <a:rPr lang="en-US">
                <a:cs typeface="Calibri"/>
              </a:rPr>
              <a:t>-filling forward null values;</a:t>
            </a:r>
          </a:p>
          <a:p>
            <a:r>
              <a:rPr lang="en-US">
                <a:cs typeface="Calibri"/>
              </a:rPr>
              <a:t>- dropping features that were highly correlated.</a:t>
            </a:r>
          </a:p>
        </p:txBody>
      </p:sp>
    </p:spTree>
    <p:extLst>
      <p:ext uri="{BB962C8B-B14F-4D97-AF65-F5344CB8AC3E}">
        <p14:creationId xmlns:p14="http://schemas.microsoft.com/office/powerpoint/2010/main" val="341419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73a21876ea_0_26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73a21876ea_0_26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For evaluation, we decided to use the mean squared error, which is the standard for regression problems.</a:t>
            </a:r>
            <a:endParaRPr lang="en-US"/>
          </a:p>
        </p:txBody>
      </p:sp>
    </p:spTree>
    <p:extLst>
      <p:ext uri="{BB962C8B-B14F-4D97-AF65-F5344CB8AC3E}">
        <p14:creationId xmlns:p14="http://schemas.microsoft.com/office/powerpoint/2010/main" val="2120108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623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For time series models, we tried 3 models, namely the holt winters and the SARIMA/SARIMAX models. </a:t>
            </a:r>
            <a:endParaRPr/>
          </a:p>
        </p:txBody>
      </p:sp>
    </p:spTree>
    <p:extLst>
      <p:ext uri="{BB962C8B-B14F-4D97-AF65-F5344CB8AC3E}">
        <p14:creationId xmlns:p14="http://schemas.microsoft.com/office/powerpoint/2010/main" val="389112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73b77242f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73b77242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The first model is the Holt Winters which is a univariate model. It contains three aspects, a typical value/average, a trend and a seasonal pattern. Looking at the data, we see that there is no discernible trend. In addition, we observe that there is an additive seasonal pattern with a period of 52 weeks. </a:t>
            </a:r>
          </a:p>
          <a:p>
            <a:pPr algn="just">
              <a:lnSpc>
                <a:spcPct val="107000"/>
              </a:lnSpc>
              <a:spcAft>
                <a:spcPts val="800"/>
              </a:spcAft>
            </a:pP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We used the Augmented Dickey Fuller Test to test the data for stationarity. Basically, </a:t>
            </a:r>
            <a:r>
              <a:rPr lang="en-GB" sz="1800">
                <a:effectLst/>
                <a:latin typeface="Calibri" panose="020F0502020204030204" pitchFamily="34" charset="0"/>
                <a:ea typeface="DengXian" panose="02010600030101010101" pitchFamily="2" charset="-122"/>
                <a:cs typeface="Cordia New" panose="020B0304020202020204" pitchFamily="34" charset="-34"/>
              </a:rPr>
              <a:t>stationary datasets are those that have a stable mean and variance. E</a:t>
            </a:r>
            <a:r>
              <a:rPr lang="en-US" sz="1800">
                <a:effectLst/>
                <a:latin typeface="Calibri" panose="020F0502020204030204" pitchFamily="34" charset="0"/>
                <a:ea typeface="DengXian" panose="02010600030101010101" pitchFamily="2" charset="-122"/>
                <a:cs typeface="Cordia New" panose="020B0304020202020204" pitchFamily="34" charset="-34"/>
              </a:rPr>
              <a:t>ven though we observed seasonality in the data decomposition, based on the ADF test, the training data for both cities are stationary. Hence, we did not perform any differencing.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p:txBody>
      </p:sp>
    </p:spTree>
    <p:extLst>
      <p:ext uri="{BB962C8B-B14F-4D97-AF65-F5344CB8AC3E}">
        <p14:creationId xmlns:p14="http://schemas.microsoft.com/office/powerpoint/2010/main" val="53888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73b77242f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73b77242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We fitted the model onto our data and did 5-fold cross validation to get the mean squared error. For the San Juan dataset, the predicted cases have a relatively smooth cyclical pattern. However, the predictions shows that the total cases go below zero at certain points. As for Iquitos, we can see that it modelled the seasonal patterns relatively well. However, for both models, they were unable to account for the outlying spikes.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p:txBody>
      </p:sp>
    </p:spTree>
    <p:extLst>
      <p:ext uri="{BB962C8B-B14F-4D97-AF65-F5344CB8AC3E}">
        <p14:creationId xmlns:p14="http://schemas.microsoft.com/office/powerpoint/2010/main" val="1721738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73a21876ea_0_26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73a21876ea_0_26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Next, for the SARIMA model, it also is a univariate model. There are a total of 7 elements. The first three elements represent the trend autoregression, the trend difference and the trend moving average respectively. The next three elements represent the seasonal orders of autoregression, difference and moving average. The last element represents the number of time steps for a single seasonal period, which in our case is 52 weeks.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endParaRPr lang="en-US"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We used a grid search to minimize AIC and the best fit models for the data are plotted. Despite the data decomposition showing a seasonal component, the best fit models did not include seasonal orders and resulted in predictions that were almost flat lines.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89364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73a21876ea_0_26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73a21876ea_0_26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Lastly, we modelled the </a:t>
            </a:r>
            <a:r>
              <a:rPr lang="en-GB" sz="1800">
                <a:effectLst/>
                <a:latin typeface="Calibri" panose="020F0502020204030204" pitchFamily="34" charset="0"/>
                <a:ea typeface="DengXian" panose="02010600030101010101" pitchFamily="2" charset="-122"/>
                <a:cs typeface="Cordia New" panose="020B0304020202020204" pitchFamily="34" charset="-34"/>
              </a:rPr>
              <a:t>SARIMA with eXogenous factors (</a:t>
            </a:r>
            <a:r>
              <a:rPr lang="en-US" sz="1800">
                <a:effectLst/>
                <a:latin typeface="Calibri" panose="020F0502020204030204" pitchFamily="34" charset="0"/>
                <a:ea typeface="DengXian" panose="02010600030101010101" pitchFamily="2" charset="-122"/>
                <a:cs typeface="Cordia New" panose="020B0304020202020204" pitchFamily="34" charset="-34"/>
              </a:rPr>
              <a:t>SARIMAX) model which considers the external variables that the time series before did not.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endParaRPr lang="en-US"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We note that the exogenous variables were not stationary. Hence, the data was differenced once. </a:t>
            </a:r>
            <a:r>
              <a:rPr lang="en-GB" sz="1800">
                <a:effectLst/>
                <a:latin typeface="Calibri" panose="020F0502020204030204" pitchFamily="34" charset="0"/>
                <a:ea typeface="DengXian" panose="02010600030101010101" pitchFamily="2" charset="-122"/>
                <a:cs typeface="Cordia New" panose="020B0304020202020204" pitchFamily="34" charset="-34"/>
              </a:rPr>
              <a:t>Differencing means calculating the difference between consecutive observations. </a:t>
            </a:r>
            <a:r>
              <a:rPr lang="en-US" sz="1800">
                <a:effectLst/>
                <a:latin typeface="Calibri" panose="020F0502020204030204" pitchFamily="34" charset="0"/>
                <a:ea typeface="DengXian" panose="02010600030101010101" pitchFamily="2" charset="-122"/>
                <a:cs typeface="Cordia New" panose="020B0304020202020204" pitchFamily="34" charset="-34"/>
              </a:rPr>
              <a:t>After differencing, we scaled the data as the exogenous variables are of different scales. We then proceeded to perform the grid search to minimise AIC.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endParaRPr lang="en-US"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The best models are shown and again, there are no seasonal components. The predicted results are also almost flat lines.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955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Next, we tried modelling neural networks. </a:t>
            </a:r>
            <a:endParaRPr/>
          </a:p>
        </p:txBody>
      </p:sp>
    </p:spTree>
    <p:extLst>
      <p:ext uri="{BB962C8B-B14F-4D97-AF65-F5344CB8AC3E}">
        <p14:creationId xmlns:p14="http://schemas.microsoft.com/office/powerpoint/2010/main" val="3245680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For CNN, a Conv1D layer was used as time series has a strong one dimension locality (which is time itself). The time step window was set at 2 weeks of data to match the lifecycle of the mosquitoes. No pooling layer was added as according to a study, pooling layers tend to introduce negative effects for seasonal time series data with trends. From the charts, we can see that the models’ predictions are erratic, and a 2-week window may not be appropriate.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endParaRPr lang="en-US"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Due to time constraints, we were unable to perform a grid search on the optimal number of layers and filters. We did however play around with the epoch which is set to 20 currently and noticed that the higher epochs, for example, 200, led to higher errors possibly due to lack of data and overfitting.</a:t>
            </a:r>
            <a:endParaRPr lang="en-SG"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endParaRPr lang="en-US" sz="1800">
              <a:effectLst/>
              <a:latin typeface="Calibri" panose="020F0502020204030204" pitchFamily="34" charset="0"/>
              <a:ea typeface="DengXian" panose="02010600030101010101" pitchFamily="2" charset="-122"/>
              <a:cs typeface="Cordia New" panose="020B0304020202020204" pitchFamily="34" charset="-34"/>
            </a:endParaRPr>
          </a:p>
          <a:p>
            <a:pPr algn="just">
              <a:lnSpc>
                <a:spcPct val="107000"/>
              </a:lnSpc>
              <a:spcAft>
                <a:spcPts val="800"/>
              </a:spcAft>
            </a:pPr>
            <a:r>
              <a:rPr lang="en-US" sz="1800">
                <a:effectLst/>
                <a:latin typeface="Calibri" panose="020F0502020204030204" pitchFamily="34" charset="0"/>
                <a:ea typeface="DengXian" panose="02010600030101010101" pitchFamily="2" charset="-122"/>
                <a:cs typeface="Cordia New" panose="020B0304020202020204" pitchFamily="34" charset="-34"/>
              </a:rPr>
              <a:t>My groupmate Jonathan will go through the rest of the models. </a:t>
            </a:r>
            <a:endParaRPr lang="en-SG" sz="1800">
              <a:effectLst/>
              <a:latin typeface="Calibri" panose="020F0502020204030204" pitchFamily="34" charset="0"/>
              <a:ea typeface="DengXian" panose="02010600030101010101" pitchFamily="2" charset="-122"/>
              <a:cs typeface="Cordia New" panose="020B0304020202020204" pitchFamily="34" charset="-34"/>
            </a:endParaRPr>
          </a:p>
        </p:txBody>
      </p:sp>
    </p:spTree>
    <p:extLst>
      <p:ext uri="{BB962C8B-B14F-4D97-AF65-F5344CB8AC3E}">
        <p14:creationId xmlns:p14="http://schemas.microsoft.com/office/powerpoint/2010/main" val="347063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735de951b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735de951b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This slide shows our agenda for today.</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3a21876ea_0_24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73a21876ea_0_24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results of the best LSTM models are shown in this slide. The mean squared error is quite high for San Juan and lower for Iquitos.</a:t>
            </a:r>
          </a:p>
        </p:txBody>
      </p:sp>
    </p:spTree>
    <p:extLst>
      <p:ext uri="{BB962C8B-B14F-4D97-AF65-F5344CB8AC3E}">
        <p14:creationId xmlns:p14="http://schemas.microsoft.com/office/powerpoint/2010/main" val="8051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735de951b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735de951b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For the LSTM model, we had to standardise the data, reshape it so that it is 3 dimensional, and use cross validation to select the best parameters for the model.</a:t>
            </a:r>
            <a:endParaRPr lang="en-US">
              <a:cs typeface="Calibri"/>
            </a:endParaRPr>
          </a:p>
          <a:p>
            <a:endParaRPr lang="en-US"/>
          </a:p>
          <a:p>
            <a:r>
              <a:rPr lang="en-US">
                <a:cs typeface="Calibri"/>
              </a:rPr>
              <a:t>We used Relu for the hidden layers because number of cases can only be positive, and the linear activation function for the output for because the output is expected to be a continuous with no known bounds.</a:t>
            </a:r>
          </a:p>
          <a:p>
            <a:endParaRPr lang="en-US">
              <a:cs typeface="Calibri"/>
            </a:endParaRPr>
          </a:p>
        </p:txBody>
      </p:sp>
    </p:spTree>
    <p:extLst>
      <p:ext uri="{BB962C8B-B14F-4D97-AF65-F5344CB8AC3E}">
        <p14:creationId xmlns:p14="http://schemas.microsoft.com/office/powerpoint/2010/main" val="2617486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916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73a21876ea_0_26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73a21876ea_0_26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Multiple linear regression was conducted over the full model using the datasets of San Juan and Iquitos. From the images shown below, we can see that the R-squared values produced by the full models are very low. This indicates that the independent variable, total cases of dengue, is not being explained much by the 14 predictors. </a:t>
            </a:r>
          </a:p>
        </p:txBody>
      </p:sp>
    </p:spTree>
    <p:extLst>
      <p:ext uri="{BB962C8B-B14F-4D97-AF65-F5344CB8AC3E}">
        <p14:creationId xmlns:p14="http://schemas.microsoft.com/office/powerpoint/2010/main" val="3613407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73a21876ea_0_26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73a21876ea_0_26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To determine if there is a better model using a subset of the variables, we decided to perform variable selection using the stepwise method. There are two stepwise methods we can do, forward stepwise selection and backward stepwise selection. We chose to use the backward stepwise selection with Akaike Information Criterion (AIC) as the selection method, as starting with the full model has the advantage of considering the effects of all variables simultaneously. </a:t>
            </a:r>
          </a:p>
        </p:txBody>
      </p:sp>
    </p:spTree>
    <p:extLst>
      <p:ext uri="{BB962C8B-B14F-4D97-AF65-F5344CB8AC3E}">
        <p14:creationId xmlns:p14="http://schemas.microsoft.com/office/powerpoint/2010/main" val="1894858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73a21876ea_0_26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73a21876ea_0_26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To estimate the skill of the linear regression models on unseen data, we performed 5-fold cross validation on all four models using the caret package. The package provides us with the RMSE and we can easily calculate the MSE by squaring the smaller RMSE of the two models. The MSE are 2357.44 and 113.97. </a:t>
            </a:r>
          </a:p>
        </p:txBody>
      </p:sp>
    </p:spTree>
    <p:extLst>
      <p:ext uri="{BB962C8B-B14F-4D97-AF65-F5344CB8AC3E}">
        <p14:creationId xmlns:p14="http://schemas.microsoft.com/office/powerpoint/2010/main" val="2362239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3a21876ea_0_24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73a21876ea_0_24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a:cs typeface="Calibri"/>
              </a:rPr>
              <a:t>The results of the best random forest models are shown in this slide. The mean squared error is quite low.</a:t>
            </a:r>
            <a:endParaRPr lang="en-GB"/>
          </a:p>
        </p:txBody>
      </p:sp>
    </p:spTree>
    <p:extLst>
      <p:ext uri="{BB962C8B-B14F-4D97-AF65-F5344CB8AC3E}">
        <p14:creationId xmlns:p14="http://schemas.microsoft.com/office/powerpoint/2010/main" val="451698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735de951b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735de951b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We had to prepare the dataset by concatenating the data from different dates together to make it a supervised machine learning problem.</a:t>
            </a:r>
          </a:p>
          <a:p>
            <a:endParaRPr lang="en-US">
              <a:cs typeface="Calibri"/>
            </a:endParaRPr>
          </a:p>
          <a:p>
            <a:r>
              <a:rPr lang="en-US">
                <a:cs typeface="Calibri"/>
              </a:rPr>
              <a:t>We then did a grid search with 5 fold cross validation to determine what the best model was.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6d7686d6e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6d7686d6e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767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3a21876ea_0_24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73a21876ea_0_24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In contrast to our expectations, the random forest performed the best out of all the models.</a:t>
            </a:r>
            <a:endParaRPr lang="en-US"/>
          </a:p>
        </p:txBody>
      </p:sp>
    </p:spTree>
    <p:extLst>
      <p:ext uri="{BB962C8B-B14F-4D97-AF65-F5344CB8AC3E}">
        <p14:creationId xmlns:p14="http://schemas.microsoft.com/office/powerpoint/2010/main" val="3517296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73a21876ea_0_26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73a21876ea_0_26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At the start of the project around August, it was close to the usual peak of dengue season in Singapore. Therefore, our team was inspired by the many posters around our housing estates to try to predict the number of cases in Singapore.</a:t>
            </a:r>
          </a:p>
          <a:p>
            <a:endParaRPr lang="en-US">
              <a:cs typeface="Calibri"/>
            </a:endParaRPr>
          </a:p>
          <a:p>
            <a:r>
              <a:rPr lang="en-US">
                <a:cs typeface="Calibri"/>
              </a:rPr>
              <a:t>Unfortunately, NEA does not maintain historical data and we decided to use a competition dataset instead.</a:t>
            </a:r>
          </a:p>
        </p:txBody>
      </p:sp>
    </p:spTree>
    <p:extLst>
      <p:ext uri="{BB962C8B-B14F-4D97-AF65-F5344CB8AC3E}">
        <p14:creationId xmlns:p14="http://schemas.microsoft.com/office/powerpoint/2010/main" val="495066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6d7686d6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6d7686d6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panose="020F0502020204030204"/>
              </a:rPr>
              <a:t>This may be due to its ability to deal with potential non-linear relationships, like sudden spikes in the total infections per week in 1994 in San Juan.</a:t>
            </a:r>
          </a:p>
          <a:p>
            <a:endParaRPr lang="en-US">
              <a:cs typeface="Calibri" panose="020F0502020204030204"/>
            </a:endParaRPr>
          </a:p>
          <a:p>
            <a:r>
              <a:rPr lang="en-US">
                <a:cs typeface="Calibri" panose="020F0502020204030204"/>
              </a:rPr>
              <a:t>It is also good for high dimension problems because only a subset of features are used for each tree. This helps deal with the problem of feature selection because many of the variables were highly correlated although they measured different things.</a:t>
            </a:r>
          </a:p>
          <a:p>
            <a:endParaRPr lang="en-US">
              <a:cs typeface="Calibri" panose="020F0502020204030204"/>
            </a:endParaRPr>
          </a:p>
          <a:p>
            <a:r>
              <a:rPr lang="en-US">
                <a:cs typeface="Calibri" panose="020F0502020204030204"/>
              </a:rPr>
              <a:t>It also avoids scaling issues.</a:t>
            </a:r>
          </a:p>
          <a:p>
            <a:endParaRPr lang="en-US">
              <a:cs typeface="Calibri" panose="020F0502020204030204"/>
            </a:endParaRPr>
          </a:p>
          <a:p>
            <a:r>
              <a:rPr lang="en-US">
                <a:cs typeface="Calibri" panose="020F0502020204030204"/>
              </a:rPr>
              <a:t>However, we note the disadvantage of random forests, that results are not interpretable.</a:t>
            </a:r>
          </a:p>
        </p:txBody>
      </p:sp>
    </p:spTree>
    <p:extLst>
      <p:ext uri="{BB962C8B-B14F-4D97-AF65-F5344CB8AC3E}">
        <p14:creationId xmlns:p14="http://schemas.microsoft.com/office/powerpoint/2010/main" val="1580576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73a21876ea_0_26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73a21876ea_0_26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If there were more time, we would like to improve on our project by doing a grid search on more model parameters.</a:t>
            </a:r>
          </a:p>
          <a:p>
            <a:endParaRPr lang="en-US">
              <a:cs typeface="Calibri"/>
            </a:endParaRPr>
          </a:p>
        </p:txBody>
      </p:sp>
    </p:spTree>
    <p:extLst>
      <p:ext uri="{BB962C8B-B14F-4D97-AF65-F5344CB8AC3E}">
        <p14:creationId xmlns:p14="http://schemas.microsoft.com/office/powerpoint/2010/main" val="3127761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73b77242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73b77242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3a21876ea_0_24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73a21876ea_0_24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panose="020F0502020204030204"/>
              </a:rPr>
              <a:t>The dataset is for San Juan and Iquitos. The target variable is the number of cases per week. There are variables on the city and time, showing that the dataset is a time series at different locations.</a:t>
            </a:r>
          </a:p>
          <a:p>
            <a:endParaRPr lang="en-US">
              <a:cs typeface="Calibri" panose="020F0502020204030204"/>
            </a:endParaRPr>
          </a:p>
          <a:p>
            <a:r>
              <a:rPr lang="en-US">
                <a:cs typeface="Calibri" panose="020F0502020204030204"/>
              </a:rPr>
              <a:t>There are also 20 climate variables indicating the weather, like temperature and humidity, and vegetation.</a:t>
            </a:r>
          </a:p>
        </p:txBody>
      </p:sp>
    </p:spTree>
    <p:extLst>
      <p:ext uri="{BB962C8B-B14F-4D97-AF65-F5344CB8AC3E}">
        <p14:creationId xmlns:p14="http://schemas.microsoft.com/office/powerpoint/2010/main" val="2229273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6d7686d6e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86d7686d6e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The number of cases for the training period is shown in the graphs on top.</a:t>
            </a:r>
          </a:p>
          <a:p>
            <a:r>
              <a:rPr lang="en-US">
                <a:cs typeface="Calibri"/>
              </a:rPr>
              <a:t>When we overlayed the data year on year in the graphs below, it appears to have some seasonality, which is consistent with our understanding of having a dengue season in Singapore.</a:t>
            </a:r>
          </a:p>
        </p:txBody>
      </p:sp>
    </p:spTree>
    <p:extLst>
      <p:ext uri="{BB962C8B-B14F-4D97-AF65-F5344CB8AC3E}">
        <p14:creationId xmlns:p14="http://schemas.microsoft.com/office/powerpoint/2010/main" val="183649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6d7686d6e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86d7686d6e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data decomposition also shows that there is seasonality of 1 year (52 weeks).</a:t>
            </a:r>
          </a:p>
        </p:txBody>
      </p:sp>
    </p:spTree>
    <p:extLst>
      <p:ext uri="{BB962C8B-B14F-4D97-AF65-F5344CB8AC3E}">
        <p14:creationId xmlns:p14="http://schemas.microsoft.com/office/powerpoint/2010/main" val="269794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735de951b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735de951b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panose="020F0502020204030204"/>
              </a:rPr>
              <a:t>After examining the data, we further defined our objectives to predicting the total number of dengue cases for each of the cities for the last 20% of the dataset.</a:t>
            </a:r>
          </a:p>
          <a:p>
            <a:endParaRPr lang="en-US">
              <a:cs typeface="Calibri" panose="020F0502020204030204"/>
            </a:endParaRPr>
          </a:p>
          <a:p>
            <a:r>
              <a:rPr lang="en-US">
                <a:cs typeface="Calibri" panose="020F0502020204030204"/>
              </a:rPr>
              <a:t>Although there was a test set for the competition, there was no real number of cases for that period provided. Therefore, part of our training set was used as the test set.</a:t>
            </a:r>
          </a:p>
        </p:txBody>
      </p:sp>
    </p:spTree>
    <p:extLst>
      <p:ext uri="{BB962C8B-B14F-4D97-AF65-F5344CB8AC3E}">
        <p14:creationId xmlns:p14="http://schemas.microsoft.com/office/powerpoint/2010/main" val="1428442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3a21876ea_0_24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73a21876ea_0_24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Since there appears to be seasonality, we used time series forecasting models with seasonality, then went on to neural networks which could analyse normal time series, and then picked two machine learning models as a benchmark.</a:t>
            </a:r>
            <a:endParaRPr lang="en-US"/>
          </a:p>
        </p:txBody>
      </p:sp>
    </p:spTree>
    <p:extLst>
      <p:ext uri="{BB962C8B-B14F-4D97-AF65-F5344CB8AC3E}">
        <p14:creationId xmlns:p14="http://schemas.microsoft.com/office/powerpoint/2010/main" val="212343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73a21876ea_0_26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73a21876ea_0_26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cs typeface="Calibri"/>
              </a:rPr>
              <a:t>We decided on having 80% training data, which is the higher end of the standard range because there is only 1,456 datapoints in this entire dataset, which is quite small. (936 datapoints for San Juan and 520 for Iquitos)</a:t>
            </a:r>
          </a:p>
          <a:p>
            <a:r>
              <a:rPr lang="en-US">
                <a:cs typeface="Calibri"/>
              </a:rPr>
              <a:t>For the same reason, we chose the Time Series Split Cross Validation instead of the blocked cross validation.</a:t>
            </a:r>
          </a:p>
        </p:txBody>
      </p:sp>
    </p:spTree>
    <p:extLst>
      <p:ext uri="{BB962C8B-B14F-4D97-AF65-F5344CB8AC3E}">
        <p14:creationId xmlns:p14="http://schemas.microsoft.com/office/powerpoint/2010/main" val="327863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stories.freepik.com/" TargetMode="Externa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83000"/>
          </a:blip>
          <a:stretch>
            <a:fillRect/>
          </a:stretch>
        </p:blipFill>
        <p:spPr>
          <a:xfrm>
            <a:off x="-134484" y="-568299"/>
            <a:ext cx="12460967" cy="8344465"/>
          </a:xfrm>
          <a:prstGeom prst="rect">
            <a:avLst/>
          </a:prstGeom>
          <a:noFill/>
          <a:ln>
            <a:noFill/>
          </a:ln>
        </p:spPr>
      </p:pic>
      <p:sp>
        <p:nvSpPr>
          <p:cNvPr id="10" name="Google Shape;10;p2"/>
          <p:cNvSpPr txBox="1">
            <a:spLocks noGrp="1"/>
          </p:cNvSpPr>
          <p:nvPr>
            <p:ph type="ctrTitle"/>
          </p:nvPr>
        </p:nvSpPr>
        <p:spPr>
          <a:xfrm>
            <a:off x="951000" y="1048419"/>
            <a:ext cx="3942400" cy="2532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lt1"/>
              </a:buClr>
              <a:buSzPts val="4000"/>
              <a:buFont typeface="Bebas Neue"/>
              <a:buNone/>
              <a:defRPr sz="9600">
                <a:solidFill>
                  <a:schemeClr val="lt1"/>
                </a:solidFill>
              </a:defRPr>
            </a:lvl1pPr>
            <a:lvl2pPr lvl="1" algn="ctr">
              <a:spcBef>
                <a:spcPts val="0"/>
              </a:spcBef>
              <a:spcAft>
                <a:spcPts val="0"/>
              </a:spcAft>
              <a:buClr>
                <a:schemeClr val="lt1"/>
              </a:buClr>
              <a:buSzPts val="4800"/>
              <a:buNone/>
              <a:defRPr sz="6400">
                <a:solidFill>
                  <a:schemeClr val="lt1"/>
                </a:solidFill>
              </a:defRPr>
            </a:lvl2pPr>
            <a:lvl3pPr lvl="2" algn="ctr">
              <a:spcBef>
                <a:spcPts val="0"/>
              </a:spcBef>
              <a:spcAft>
                <a:spcPts val="0"/>
              </a:spcAft>
              <a:buClr>
                <a:schemeClr val="lt1"/>
              </a:buClr>
              <a:buSzPts val="4800"/>
              <a:buNone/>
              <a:defRPr sz="6400">
                <a:solidFill>
                  <a:schemeClr val="lt1"/>
                </a:solidFill>
              </a:defRPr>
            </a:lvl3pPr>
            <a:lvl4pPr lvl="3" algn="ctr">
              <a:spcBef>
                <a:spcPts val="0"/>
              </a:spcBef>
              <a:spcAft>
                <a:spcPts val="0"/>
              </a:spcAft>
              <a:buClr>
                <a:schemeClr val="lt1"/>
              </a:buClr>
              <a:buSzPts val="4800"/>
              <a:buNone/>
              <a:defRPr sz="6400">
                <a:solidFill>
                  <a:schemeClr val="lt1"/>
                </a:solidFill>
              </a:defRPr>
            </a:lvl4pPr>
            <a:lvl5pPr lvl="4" algn="ctr">
              <a:spcBef>
                <a:spcPts val="0"/>
              </a:spcBef>
              <a:spcAft>
                <a:spcPts val="0"/>
              </a:spcAft>
              <a:buClr>
                <a:schemeClr val="lt1"/>
              </a:buClr>
              <a:buSzPts val="4800"/>
              <a:buNone/>
              <a:defRPr sz="6400">
                <a:solidFill>
                  <a:schemeClr val="lt1"/>
                </a:solidFill>
              </a:defRPr>
            </a:lvl5pPr>
            <a:lvl6pPr lvl="5" algn="ctr">
              <a:spcBef>
                <a:spcPts val="0"/>
              </a:spcBef>
              <a:spcAft>
                <a:spcPts val="0"/>
              </a:spcAft>
              <a:buClr>
                <a:schemeClr val="lt1"/>
              </a:buClr>
              <a:buSzPts val="4800"/>
              <a:buNone/>
              <a:defRPr sz="6400">
                <a:solidFill>
                  <a:schemeClr val="lt1"/>
                </a:solidFill>
              </a:defRPr>
            </a:lvl6pPr>
            <a:lvl7pPr lvl="6" algn="ctr">
              <a:spcBef>
                <a:spcPts val="0"/>
              </a:spcBef>
              <a:spcAft>
                <a:spcPts val="0"/>
              </a:spcAft>
              <a:buClr>
                <a:schemeClr val="lt1"/>
              </a:buClr>
              <a:buSzPts val="4800"/>
              <a:buNone/>
              <a:defRPr sz="6400">
                <a:solidFill>
                  <a:schemeClr val="lt1"/>
                </a:solidFill>
              </a:defRPr>
            </a:lvl7pPr>
            <a:lvl8pPr lvl="7" algn="ctr">
              <a:spcBef>
                <a:spcPts val="0"/>
              </a:spcBef>
              <a:spcAft>
                <a:spcPts val="0"/>
              </a:spcAft>
              <a:buClr>
                <a:schemeClr val="lt1"/>
              </a:buClr>
              <a:buSzPts val="4800"/>
              <a:buNone/>
              <a:defRPr sz="6400">
                <a:solidFill>
                  <a:schemeClr val="lt1"/>
                </a:solidFill>
              </a:defRPr>
            </a:lvl8pPr>
            <a:lvl9pPr lvl="8" algn="ctr">
              <a:spcBef>
                <a:spcPts val="0"/>
              </a:spcBef>
              <a:spcAft>
                <a:spcPts val="0"/>
              </a:spcAft>
              <a:buClr>
                <a:schemeClr val="lt1"/>
              </a:buClr>
              <a:buSzPts val="4800"/>
              <a:buNone/>
              <a:defRPr sz="6400">
                <a:solidFill>
                  <a:schemeClr val="lt1"/>
                </a:solidFill>
              </a:defRPr>
            </a:lvl9pPr>
          </a:lstStyle>
          <a:p>
            <a:endParaRPr/>
          </a:p>
        </p:txBody>
      </p:sp>
      <p:sp>
        <p:nvSpPr>
          <p:cNvPr id="11" name="Google Shape;11;p2"/>
          <p:cNvSpPr txBox="1">
            <a:spLocks noGrp="1"/>
          </p:cNvSpPr>
          <p:nvPr>
            <p:ph type="subTitle" idx="1"/>
          </p:nvPr>
        </p:nvSpPr>
        <p:spPr>
          <a:xfrm>
            <a:off x="951000" y="3479400"/>
            <a:ext cx="4052400" cy="102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Font typeface="Montserrat"/>
              <a:buNone/>
              <a:defRPr sz="2667"/>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endParaRPr/>
          </a:p>
        </p:txBody>
      </p:sp>
      <p:sp>
        <p:nvSpPr>
          <p:cNvPr id="12" name="Google Shape;12;p2"/>
          <p:cNvSpPr/>
          <p:nvPr/>
        </p:nvSpPr>
        <p:spPr>
          <a:xfrm>
            <a:off x="9819664" y="717700"/>
            <a:ext cx="1545165" cy="577701"/>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798203" y="281567"/>
            <a:ext cx="1545165" cy="577701"/>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rot="-121041">
            <a:off x="5201766" y="2637302"/>
            <a:ext cx="6934937" cy="3774972"/>
          </a:xfrm>
          <a:custGeom>
            <a:avLst/>
            <a:gdLst/>
            <a:ahLst/>
            <a:cxnLst/>
            <a:rect l="l" t="t" r="r" b="b"/>
            <a:pathLst>
              <a:path w="109801" h="55608" extrusionOk="0">
                <a:moveTo>
                  <a:pt x="54885" y="0"/>
                </a:moveTo>
                <a:cubicBezTo>
                  <a:pt x="24565" y="0"/>
                  <a:pt x="1" y="24580"/>
                  <a:pt x="1" y="54900"/>
                </a:cubicBezTo>
                <a:lnTo>
                  <a:pt x="1" y="55608"/>
                </a:lnTo>
                <a:lnTo>
                  <a:pt x="109785" y="55608"/>
                </a:lnTo>
                <a:lnTo>
                  <a:pt x="109785" y="54900"/>
                </a:lnTo>
                <a:cubicBezTo>
                  <a:pt x="109800" y="24580"/>
                  <a:pt x="85221" y="0"/>
                  <a:pt x="54885"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5" name="Google Shape;15;p2"/>
          <p:cNvGrpSpPr/>
          <p:nvPr/>
        </p:nvGrpSpPr>
        <p:grpSpPr>
          <a:xfrm>
            <a:off x="-23" y="5385774"/>
            <a:ext cx="12192043" cy="2300063"/>
            <a:chOff x="-17" y="3429475"/>
            <a:chExt cx="9144032" cy="1725047"/>
          </a:xfrm>
        </p:grpSpPr>
        <p:sp>
          <p:nvSpPr>
            <p:cNvPr id="16" name="Google Shape;16;p2"/>
            <p:cNvSpPr/>
            <p:nvPr/>
          </p:nvSpPr>
          <p:spPr>
            <a:xfrm>
              <a:off x="-17" y="3429475"/>
              <a:ext cx="9144032" cy="1725047"/>
            </a:xfrm>
            <a:custGeom>
              <a:avLst/>
              <a:gdLst/>
              <a:ahLst/>
              <a:cxnLst/>
              <a:rect l="l" t="t" r="r" b="b"/>
              <a:pathLst>
                <a:path w="136473" h="61042" extrusionOk="0">
                  <a:moveTo>
                    <a:pt x="67187" y="1"/>
                  </a:moveTo>
                  <a:cubicBezTo>
                    <a:pt x="67067" y="1"/>
                    <a:pt x="66948" y="1"/>
                    <a:pt x="66828" y="1"/>
                  </a:cubicBezTo>
                  <a:cubicBezTo>
                    <a:pt x="66351" y="1"/>
                    <a:pt x="65890" y="1"/>
                    <a:pt x="65412" y="16"/>
                  </a:cubicBezTo>
                  <a:cubicBezTo>
                    <a:pt x="58440" y="124"/>
                    <a:pt x="51776" y="555"/>
                    <a:pt x="45543" y="1186"/>
                  </a:cubicBezTo>
                  <a:cubicBezTo>
                    <a:pt x="33353" y="2417"/>
                    <a:pt x="21286" y="4572"/>
                    <a:pt x="9435" y="7620"/>
                  </a:cubicBezTo>
                  <a:cubicBezTo>
                    <a:pt x="3417" y="9189"/>
                    <a:pt x="1" y="10374"/>
                    <a:pt x="1" y="10374"/>
                  </a:cubicBezTo>
                  <a:lnTo>
                    <a:pt x="1" y="61041"/>
                  </a:lnTo>
                  <a:lnTo>
                    <a:pt x="136473" y="61041"/>
                  </a:lnTo>
                  <a:lnTo>
                    <a:pt x="136473" y="13622"/>
                  </a:lnTo>
                  <a:cubicBezTo>
                    <a:pt x="136473" y="13622"/>
                    <a:pt x="133810" y="12514"/>
                    <a:pt x="129147" y="10929"/>
                  </a:cubicBezTo>
                  <a:cubicBezTo>
                    <a:pt x="124637" y="9389"/>
                    <a:pt x="118265" y="7404"/>
                    <a:pt x="110647" y="5542"/>
                  </a:cubicBezTo>
                  <a:cubicBezTo>
                    <a:pt x="109508" y="5265"/>
                    <a:pt x="108338" y="4988"/>
                    <a:pt x="107153" y="4726"/>
                  </a:cubicBezTo>
                  <a:cubicBezTo>
                    <a:pt x="106414" y="4557"/>
                    <a:pt x="105675" y="4387"/>
                    <a:pt x="104937" y="4233"/>
                  </a:cubicBezTo>
                  <a:lnTo>
                    <a:pt x="104906" y="4233"/>
                  </a:lnTo>
                  <a:lnTo>
                    <a:pt x="104521" y="4157"/>
                  </a:lnTo>
                  <a:lnTo>
                    <a:pt x="103628" y="3956"/>
                  </a:lnTo>
                  <a:lnTo>
                    <a:pt x="103274" y="3880"/>
                  </a:lnTo>
                  <a:lnTo>
                    <a:pt x="102674" y="3756"/>
                  </a:lnTo>
                  <a:cubicBezTo>
                    <a:pt x="102336" y="3695"/>
                    <a:pt x="101982" y="3618"/>
                    <a:pt x="101643" y="3556"/>
                  </a:cubicBezTo>
                  <a:lnTo>
                    <a:pt x="101258" y="3479"/>
                  </a:lnTo>
                  <a:lnTo>
                    <a:pt x="100796" y="3387"/>
                  </a:lnTo>
                  <a:lnTo>
                    <a:pt x="100458" y="3325"/>
                  </a:lnTo>
                  <a:lnTo>
                    <a:pt x="99842" y="3202"/>
                  </a:lnTo>
                  <a:lnTo>
                    <a:pt x="99288" y="3095"/>
                  </a:lnTo>
                  <a:lnTo>
                    <a:pt x="98488" y="2956"/>
                  </a:lnTo>
                  <a:cubicBezTo>
                    <a:pt x="94979" y="2310"/>
                    <a:pt x="91316" y="1740"/>
                    <a:pt x="87560" y="1278"/>
                  </a:cubicBezTo>
                  <a:cubicBezTo>
                    <a:pt x="80799" y="431"/>
                    <a:pt x="73993" y="1"/>
                    <a:pt x="67187" y="1"/>
                  </a:cubicBezTo>
                  <a:close/>
                </a:path>
              </a:pathLst>
            </a:custGeom>
            <a:solidFill>
              <a:srgbClr val="FF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7" y="3644779"/>
              <a:ext cx="9144032" cy="1509734"/>
            </a:xfrm>
            <a:custGeom>
              <a:avLst/>
              <a:gdLst/>
              <a:ahLst/>
              <a:cxnLst/>
              <a:rect l="l" t="t" r="r" b="b"/>
              <a:pathLst>
                <a:path w="136473" h="53423" extrusionOk="0">
                  <a:moveTo>
                    <a:pt x="9435" y="1"/>
                  </a:moveTo>
                  <a:lnTo>
                    <a:pt x="9435" y="1"/>
                  </a:lnTo>
                  <a:cubicBezTo>
                    <a:pt x="3417" y="1570"/>
                    <a:pt x="1" y="2755"/>
                    <a:pt x="1" y="2755"/>
                  </a:cubicBezTo>
                  <a:lnTo>
                    <a:pt x="1" y="53422"/>
                  </a:lnTo>
                  <a:lnTo>
                    <a:pt x="136473" y="53422"/>
                  </a:lnTo>
                  <a:lnTo>
                    <a:pt x="136473" y="6003"/>
                  </a:lnTo>
                  <a:cubicBezTo>
                    <a:pt x="136473" y="6003"/>
                    <a:pt x="133810" y="4895"/>
                    <a:pt x="129147" y="3310"/>
                  </a:cubicBezTo>
                  <a:cubicBezTo>
                    <a:pt x="128747" y="7173"/>
                    <a:pt x="128839" y="12590"/>
                    <a:pt x="112370" y="25657"/>
                  </a:cubicBezTo>
                  <a:cubicBezTo>
                    <a:pt x="99303" y="36032"/>
                    <a:pt x="82849" y="40177"/>
                    <a:pt x="66986" y="40177"/>
                  </a:cubicBezTo>
                  <a:cubicBezTo>
                    <a:pt x="52376" y="40177"/>
                    <a:pt x="38267" y="36661"/>
                    <a:pt x="27766" y="31260"/>
                  </a:cubicBezTo>
                  <a:cubicBezTo>
                    <a:pt x="1986" y="17977"/>
                    <a:pt x="9435" y="1"/>
                    <a:pt x="9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7" y="3429475"/>
              <a:ext cx="9144032" cy="474146"/>
            </a:xfrm>
            <a:custGeom>
              <a:avLst/>
              <a:gdLst/>
              <a:ahLst/>
              <a:cxnLst/>
              <a:rect l="l" t="t" r="r" b="b"/>
              <a:pathLst>
                <a:path w="136473" h="16778" extrusionOk="0">
                  <a:moveTo>
                    <a:pt x="67187" y="1"/>
                  </a:moveTo>
                  <a:cubicBezTo>
                    <a:pt x="67067" y="1"/>
                    <a:pt x="66948" y="1"/>
                    <a:pt x="66828" y="1"/>
                  </a:cubicBezTo>
                  <a:cubicBezTo>
                    <a:pt x="66351" y="1"/>
                    <a:pt x="65890" y="1"/>
                    <a:pt x="65412" y="16"/>
                  </a:cubicBezTo>
                  <a:cubicBezTo>
                    <a:pt x="58425" y="124"/>
                    <a:pt x="51776" y="555"/>
                    <a:pt x="45543" y="1186"/>
                  </a:cubicBezTo>
                  <a:cubicBezTo>
                    <a:pt x="33353" y="2417"/>
                    <a:pt x="21286" y="4572"/>
                    <a:pt x="9435" y="7620"/>
                  </a:cubicBezTo>
                  <a:cubicBezTo>
                    <a:pt x="3417" y="9189"/>
                    <a:pt x="1" y="10374"/>
                    <a:pt x="1" y="10374"/>
                  </a:cubicBezTo>
                  <a:lnTo>
                    <a:pt x="1" y="13622"/>
                  </a:lnTo>
                  <a:cubicBezTo>
                    <a:pt x="1" y="13622"/>
                    <a:pt x="23580" y="2571"/>
                    <a:pt x="66736" y="2156"/>
                  </a:cubicBezTo>
                  <a:cubicBezTo>
                    <a:pt x="67304" y="2150"/>
                    <a:pt x="67868" y="2148"/>
                    <a:pt x="68430" y="2148"/>
                  </a:cubicBezTo>
                  <a:cubicBezTo>
                    <a:pt x="110602" y="2148"/>
                    <a:pt x="136473" y="16777"/>
                    <a:pt x="136473" y="16777"/>
                  </a:cubicBezTo>
                  <a:lnTo>
                    <a:pt x="136473" y="13622"/>
                  </a:lnTo>
                  <a:cubicBezTo>
                    <a:pt x="136473" y="13622"/>
                    <a:pt x="133810" y="12514"/>
                    <a:pt x="129147" y="10929"/>
                  </a:cubicBezTo>
                  <a:cubicBezTo>
                    <a:pt x="124637" y="9389"/>
                    <a:pt x="118265" y="7404"/>
                    <a:pt x="110647" y="5542"/>
                  </a:cubicBezTo>
                  <a:cubicBezTo>
                    <a:pt x="109508" y="5265"/>
                    <a:pt x="108338" y="4988"/>
                    <a:pt x="107153" y="4726"/>
                  </a:cubicBezTo>
                  <a:cubicBezTo>
                    <a:pt x="106414" y="4557"/>
                    <a:pt x="105675" y="4387"/>
                    <a:pt x="104937" y="4233"/>
                  </a:cubicBezTo>
                  <a:lnTo>
                    <a:pt x="104906" y="4233"/>
                  </a:lnTo>
                  <a:lnTo>
                    <a:pt x="104521" y="4157"/>
                  </a:lnTo>
                  <a:lnTo>
                    <a:pt x="103628" y="3956"/>
                  </a:lnTo>
                  <a:lnTo>
                    <a:pt x="103274" y="3880"/>
                  </a:lnTo>
                  <a:lnTo>
                    <a:pt x="102674" y="3756"/>
                  </a:lnTo>
                  <a:cubicBezTo>
                    <a:pt x="102336" y="3695"/>
                    <a:pt x="101982" y="3618"/>
                    <a:pt x="101643" y="3556"/>
                  </a:cubicBezTo>
                  <a:lnTo>
                    <a:pt x="101258" y="3479"/>
                  </a:lnTo>
                  <a:lnTo>
                    <a:pt x="100796" y="3387"/>
                  </a:lnTo>
                  <a:lnTo>
                    <a:pt x="100458" y="3325"/>
                  </a:lnTo>
                  <a:lnTo>
                    <a:pt x="99842" y="3202"/>
                  </a:lnTo>
                  <a:lnTo>
                    <a:pt x="99288" y="3095"/>
                  </a:lnTo>
                  <a:lnTo>
                    <a:pt x="98488" y="2956"/>
                  </a:lnTo>
                  <a:cubicBezTo>
                    <a:pt x="94979" y="2310"/>
                    <a:pt x="91316" y="1740"/>
                    <a:pt x="87560" y="1278"/>
                  </a:cubicBezTo>
                  <a:cubicBezTo>
                    <a:pt x="80799" y="431"/>
                    <a:pt x="73993" y="1"/>
                    <a:pt x="67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 name="Google Shape;19;p2"/>
          <p:cNvGrpSpPr/>
          <p:nvPr/>
        </p:nvGrpSpPr>
        <p:grpSpPr>
          <a:xfrm rot="213272">
            <a:off x="7720935" y="3996586"/>
            <a:ext cx="3308572" cy="2528905"/>
            <a:chOff x="4562292" y="1979050"/>
            <a:chExt cx="2045808" cy="1561128"/>
          </a:xfrm>
        </p:grpSpPr>
        <p:sp>
          <p:nvSpPr>
            <p:cNvPr id="20" name="Google Shape;20;p2"/>
            <p:cNvSpPr/>
            <p:nvPr/>
          </p:nvSpPr>
          <p:spPr>
            <a:xfrm>
              <a:off x="6294875" y="3071025"/>
              <a:ext cx="110825" cy="28125"/>
            </a:xfrm>
            <a:custGeom>
              <a:avLst/>
              <a:gdLst/>
              <a:ahLst/>
              <a:cxnLst/>
              <a:rect l="l" t="t" r="r" b="b"/>
              <a:pathLst>
                <a:path w="4433" h="1125" extrusionOk="0">
                  <a:moveTo>
                    <a:pt x="2217" y="1"/>
                  </a:moveTo>
                  <a:cubicBezTo>
                    <a:pt x="985" y="1"/>
                    <a:pt x="0" y="247"/>
                    <a:pt x="0" y="555"/>
                  </a:cubicBezTo>
                  <a:cubicBezTo>
                    <a:pt x="0" y="863"/>
                    <a:pt x="985" y="1125"/>
                    <a:pt x="2217" y="1125"/>
                  </a:cubicBezTo>
                  <a:cubicBezTo>
                    <a:pt x="3433" y="1125"/>
                    <a:pt x="4433" y="863"/>
                    <a:pt x="4433" y="555"/>
                  </a:cubicBezTo>
                  <a:cubicBezTo>
                    <a:pt x="4433" y="247"/>
                    <a:pt x="3433" y="1"/>
                    <a:pt x="2217" y="1"/>
                  </a:cubicBezTo>
                  <a:close/>
                </a:path>
              </a:pathLst>
            </a:custGeom>
            <a:solidFill>
              <a:srgbClr val="E48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rot="238541">
              <a:off x="4577875" y="2968847"/>
              <a:ext cx="1784459" cy="510086"/>
            </a:xfrm>
            <a:custGeom>
              <a:avLst/>
              <a:gdLst/>
              <a:ahLst/>
              <a:cxnLst/>
              <a:rect l="l" t="t" r="r" b="b"/>
              <a:pathLst>
                <a:path w="71723" h="27277" extrusionOk="0">
                  <a:moveTo>
                    <a:pt x="36670" y="0"/>
                  </a:moveTo>
                  <a:cubicBezTo>
                    <a:pt x="25695" y="0"/>
                    <a:pt x="16192" y="1758"/>
                    <a:pt x="16192" y="1758"/>
                  </a:cubicBezTo>
                  <a:cubicBezTo>
                    <a:pt x="11790" y="1958"/>
                    <a:pt x="0" y="4390"/>
                    <a:pt x="0" y="4390"/>
                  </a:cubicBezTo>
                  <a:lnTo>
                    <a:pt x="7819" y="14717"/>
                  </a:lnTo>
                  <a:lnTo>
                    <a:pt x="10004" y="13086"/>
                  </a:lnTo>
                  <a:cubicBezTo>
                    <a:pt x="10004" y="13086"/>
                    <a:pt x="16238" y="7591"/>
                    <a:pt x="18977" y="7530"/>
                  </a:cubicBezTo>
                  <a:cubicBezTo>
                    <a:pt x="19010" y="7529"/>
                    <a:pt x="19043" y="7528"/>
                    <a:pt x="19076" y="7528"/>
                  </a:cubicBezTo>
                  <a:cubicBezTo>
                    <a:pt x="21805" y="7528"/>
                    <a:pt x="26042" y="10608"/>
                    <a:pt x="26042" y="10608"/>
                  </a:cubicBezTo>
                  <a:lnTo>
                    <a:pt x="27058" y="10454"/>
                  </a:lnTo>
                  <a:lnTo>
                    <a:pt x="27919" y="8222"/>
                  </a:lnTo>
                  <a:lnTo>
                    <a:pt x="62565" y="27276"/>
                  </a:lnTo>
                  <a:lnTo>
                    <a:pt x="61687" y="23906"/>
                  </a:lnTo>
                  <a:lnTo>
                    <a:pt x="51083" y="11978"/>
                  </a:lnTo>
                  <a:cubicBezTo>
                    <a:pt x="49298" y="9946"/>
                    <a:pt x="48944" y="7222"/>
                    <a:pt x="50575" y="5929"/>
                  </a:cubicBezTo>
                  <a:cubicBezTo>
                    <a:pt x="50817" y="5736"/>
                    <a:pt x="51153" y="5654"/>
                    <a:pt x="51549" y="5654"/>
                  </a:cubicBezTo>
                  <a:cubicBezTo>
                    <a:pt x="53490" y="5654"/>
                    <a:pt x="56878" y="7629"/>
                    <a:pt x="57824" y="8192"/>
                  </a:cubicBezTo>
                  <a:lnTo>
                    <a:pt x="58071" y="8345"/>
                  </a:lnTo>
                  <a:lnTo>
                    <a:pt x="58440" y="8284"/>
                  </a:lnTo>
                  <a:lnTo>
                    <a:pt x="57917" y="5529"/>
                  </a:lnTo>
                  <a:lnTo>
                    <a:pt x="71199" y="10038"/>
                  </a:lnTo>
                  <a:lnTo>
                    <a:pt x="71722" y="9946"/>
                  </a:lnTo>
                  <a:lnTo>
                    <a:pt x="54561" y="327"/>
                  </a:lnTo>
                  <a:lnTo>
                    <a:pt x="45835" y="50"/>
                  </a:lnTo>
                  <a:lnTo>
                    <a:pt x="40632" y="81"/>
                  </a:lnTo>
                  <a:cubicBezTo>
                    <a:pt x="39300" y="25"/>
                    <a:pt x="37974" y="0"/>
                    <a:pt x="36670" y="0"/>
                  </a:cubicBezTo>
                  <a:close/>
                </a:path>
              </a:pathLst>
            </a:custGeom>
            <a:solidFill>
              <a:srgbClr val="F78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5716550" y="2003775"/>
              <a:ext cx="116625" cy="369325"/>
            </a:xfrm>
            <a:custGeom>
              <a:avLst/>
              <a:gdLst/>
              <a:ahLst/>
              <a:cxnLst/>
              <a:rect l="l" t="t" r="r" b="b"/>
              <a:pathLst>
                <a:path w="4665" h="14773" extrusionOk="0">
                  <a:moveTo>
                    <a:pt x="942" y="1"/>
                  </a:moveTo>
                  <a:cubicBezTo>
                    <a:pt x="904" y="1"/>
                    <a:pt x="867" y="14"/>
                    <a:pt x="832" y="43"/>
                  </a:cubicBezTo>
                  <a:cubicBezTo>
                    <a:pt x="1" y="704"/>
                    <a:pt x="1016" y="14187"/>
                    <a:pt x="1016" y="14187"/>
                  </a:cubicBezTo>
                  <a:cubicBezTo>
                    <a:pt x="1262" y="14633"/>
                    <a:pt x="1644" y="14773"/>
                    <a:pt x="2027" y="14773"/>
                  </a:cubicBezTo>
                  <a:cubicBezTo>
                    <a:pt x="2674" y="14773"/>
                    <a:pt x="3325" y="14372"/>
                    <a:pt x="3325" y="14372"/>
                  </a:cubicBezTo>
                  <a:lnTo>
                    <a:pt x="1755" y="3798"/>
                  </a:lnTo>
                  <a:lnTo>
                    <a:pt x="4033" y="13741"/>
                  </a:lnTo>
                  <a:lnTo>
                    <a:pt x="4664" y="12879"/>
                  </a:lnTo>
                  <a:cubicBezTo>
                    <a:pt x="3499" y="7274"/>
                    <a:pt x="1825"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5219425" y="2118900"/>
              <a:ext cx="411725" cy="980625"/>
            </a:xfrm>
            <a:custGeom>
              <a:avLst/>
              <a:gdLst/>
              <a:ahLst/>
              <a:cxnLst/>
              <a:rect l="l" t="t" r="r" b="b"/>
              <a:pathLst>
                <a:path w="16469" h="39225" extrusionOk="0">
                  <a:moveTo>
                    <a:pt x="9255" y="1"/>
                  </a:moveTo>
                  <a:cubicBezTo>
                    <a:pt x="7817" y="1"/>
                    <a:pt x="7309" y="6702"/>
                    <a:pt x="6557" y="10521"/>
                  </a:cubicBezTo>
                  <a:cubicBezTo>
                    <a:pt x="5757" y="14569"/>
                    <a:pt x="4956" y="29590"/>
                    <a:pt x="0" y="39225"/>
                  </a:cubicBezTo>
                  <a:lnTo>
                    <a:pt x="1016" y="39071"/>
                  </a:lnTo>
                  <a:cubicBezTo>
                    <a:pt x="1016" y="39071"/>
                    <a:pt x="6526" y="26112"/>
                    <a:pt x="8773" y="10721"/>
                  </a:cubicBezTo>
                  <a:cubicBezTo>
                    <a:pt x="8773" y="10721"/>
                    <a:pt x="8773" y="2918"/>
                    <a:pt x="9651" y="2918"/>
                  </a:cubicBezTo>
                  <a:cubicBezTo>
                    <a:pt x="10528" y="2918"/>
                    <a:pt x="15345" y="10090"/>
                    <a:pt x="15345" y="10090"/>
                  </a:cubicBezTo>
                  <a:cubicBezTo>
                    <a:pt x="15345" y="10090"/>
                    <a:pt x="15589" y="10373"/>
                    <a:pt x="15852" y="10373"/>
                  </a:cubicBezTo>
                  <a:cubicBezTo>
                    <a:pt x="16113" y="10373"/>
                    <a:pt x="16392" y="10094"/>
                    <a:pt x="16469" y="8982"/>
                  </a:cubicBezTo>
                  <a:cubicBezTo>
                    <a:pt x="16469" y="8982"/>
                    <a:pt x="11220" y="1040"/>
                    <a:pt x="9543" y="86"/>
                  </a:cubicBezTo>
                  <a:cubicBezTo>
                    <a:pt x="9443" y="28"/>
                    <a:pt x="9347" y="1"/>
                    <a:pt x="9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5182500" y="1979050"/>
              <a:ext cx="668750" cy="374825"/>
            </a:xfrm>
            <a:custGeom>
              <a:avLst/>
              <a:gdLst/>
              <a:ahLst/>
              <a:cxnLst/>
              <a:rect l="l" t="t" r="r" b="b"/>
              <a:pathLst>
                <a:path w="26750" h="14993" extrusionOk="0">
                  <a:moveTo>
                    <a:pt x="2801" y="0"/>
                  </a:moveTo>
                  <a:cubicBezTo>
                    <a:pt x="2801" y="2"/>
                    <a:pt x="1" y="12560"/>
                    <a:pt x="15206" y="14545"/>
                  </a:cubicBezTo>
                  <a:cubicBezTo>
                    <a:pt x="17696" y="14873"/>
                    <a:pt x="19682" y="14992"/>
                    <a:pt x="21256" y="14992"/>
                  </a:cubicBezTo>
                  <a:cubicBezTo>
                    <a:pt x="25518" y="14992"/>
                    <a:pt x="26749" y="14114"/>
                    <a:pt x="26749" y="14114"/>
                  </a:cubicBezTo>
                  <a:cubicBezTo>
                    <a:pt x="26749" y="14114"/>
                    <a:pt x="20208" y="7496"/>
                    <a:pt x="11543" y="5003"/>
                  </a:cubicBezTo>
                  <a:cubicBezTo>
                    <a:pt x="2587" y="2433"/>
                    <a:pt x="2801" y="1"/>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6024750" y="2132650"/>
              <a:ext cx="259750" cy="782575"/>
            </a:xfrm>
            <a:custGeom>
              <a:avLst/>
              <a:gdLst/>
              <a:ahLst/>
              <a:cxnLst/>
              <a:rect l="l" t="t" r="r" b="b"/>
              <a:pathLst>
                <a:path w="10390" h="31303" extrusionOk="0">
                  <a:moveTo>
                    <a:pt x="7116" y="0"/>
                  </a:moveTo>
                  <a:cubicBezTo>
                    <a:pt x="6985" y="0"/>
                    <a:pt x="6841" y="25"/>
                    <a:pt x="6681" y="74"/>
                  </a:cubicBezTo>
                  <a:cubicBezTo>
                    <a:pt x="5342" y="490"/>
                    <a:pt x="1" y="8616"/>
                    <a:pt x="1" y="8616"/>
                  </a:cubicBezTo>
                  <a:lnTo>
                    <a:pt x="1586" y="10032"/>
                  </a:lnTo>
                  <a:cubicBezTo>
                    <a:pt x="2787" y="7708"/>
                    <a:pt x="4387" y="5107"/>
                    <a:pt x="6573" y="3214"/>
                  </a:cubicBezTo>
                  <a:lnTo>
                    <a:pt x="6573" y="3214"/>
                  </a:lnTo>
                  <a:cubicBezTo>
                    <a:pt x="5788" y="14819"/>
                    <a:pt x="9882" y="31303"/>
                    <a:pt x="9882" y="31303"/>
                  </a:cubicBezTo>
                  <a:lnTo>
                    <a:pt x="10390" y="31303"/>
                  </a:lnTo>
                  <a:cubicBezTo>
                    <a:pt x="8635" y="27747"/>
                    <a:pt x="7912" y="7693"/>
                    <a:pt x="8097" y="4338"/>
                  </a:cubicBezTo>
                  <a:cubicBezTo>
                    <a:pt x="8259" y="1379"/>
                    <a:pt x="8087" y="0"/>
                    <a:pt x="7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5711550" y="2276375"/>
              <a:ext cx="397500" cy="379675"/>
            </a:xfrm>
            <a:custGeom>
              <a:avLst/>
              <a:gdLst/>
              <a:ahLst/>
              <a:cxnLst/>
              <a:rect l="l" t="t" r="r" b="b"/>
              <a:pathLst>
                <a:path w="15900" h="15187" extrusionOk="0">
                  <a:moveTo>
                    <a:pt x="7734" y="0"/>
                  </a:moveTo>
                  <a:cubicBezTo>
                    <a:pt x="7238" y="0"/>
                    <a:pt x="6713" y="41"/>
                    <a:pt x="6157" y="128"/>
                  </a:cubicBezTo>
                  <a:cubicBezTo>
                    <a:pt x="5341" y="236"/>
                    <a:pt x="4525" y="497"/>
                    <a:pt x="3787" y="867"/>
                  </a:cubicBezTo>
                  <a:cubicBezTo>
                    <a:pt x="3140" y="1190"/>
                    <a:pt x="2571" y="1621"/>
                    <a:pt x="2078" y="2144"/>
                  </a:cubicBezTo>
                  <a:cubicBezTo>
                    <a:pt x="1" y="4360"/>
                    <a:pt x="108" y="7469"/>
                    <a:pt x="108" y="7469"/>
                  </a:cubicBezTo>
                  <a:cubicBezTo>
                    <a:pt x="108" y="7469"/>
                    <a:pt x="407" y="15187"/>
                    <a:pt x="7155" y="15187"/>
                  </a:cubicBezTo>
                  <a:cubicBezTo>
                    <a:pt x="7422" y="15187"/>
                    <a:pt x="7700" y="15175"/>
                    <a:pt x="7988" y="15149"/>
                  </a:cubicBezTo>
                  <a:cubicBezTo>
                    <a:pt x="10328" y="14934"/>
                    <a:pt x="12006" y="14287"/>
                    <a:pt x="13191" y="13379"/>
                  </a:cubicBezTo>
                  <a:cubicBezTo>
                    <a:pt x="15484" y="11625"/>
                    <a:pt x="15899" y="8931"/>
                    <a:pt x="15453" y="6731"/>
                  </a:cubicBezTo>
                  <a:cubicBezTo>
                    <a:pt x="15392" y="6407"/>
                    <a:pt x="15315" y="6084"/>
                    <a:pt x="15207" y="5776"/>
                  </a:cubicBezTo>
                  <a:cubicBezTo>
                    <a:pt x="14429" y="3484"/>
                    <a:pt x="12334" y="0"/>
                    <a:pt x="7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5711550" y="2329975"/>
              <a:ext cx="402875" cy="326075"/>
            </a:xfrm>
            <a:custGeom>
              <a:avLst/>
              <a:gdLst/>
              <a:ahLst/>
              <a:cxnLst/>
              <a:rect l="l" t="t" r="r" b="b"/>
              <a:pathLst>
                <a:path w="16115" h="13043" extrusionOk="0">
                  <a:moveTo>
                    <a:pt x="2078" y="0"/>
                  </a:moveTo>
                  <a:cubicBezTo>
                    <a:pt x="1" y="2201"/>
                    <a:pt x="108" y="5325"/>
                    <a:pt x="108" y="5325"/>
                  </a:cubicBezTo>
                  <a:cubicBezTo>
                    <a:pt x="108" y="5325"/>
                    <a:pt x="407" y="13043"/>
                    <a:pt x="7155" y="13043"/>
                  </a:cubicBezTo>
                  <a:cubicBezTo>
                    <a:pt x="7422" y="13043"/>
                    <a:pt x="7700" y="13031"/>
                    <a:pt x="7988" y="13005"/>
                  </a:cubicBezTo>
                  <a:cubicBezTo>
                    <a:pt x="14853" y="12405"/>
                    <a:pt x="16115" y="7911"/>
                    <a:pt x="15438" y="4587"/>
                  </a:cubicBezTo>
                  <a:lnTo>
                    <a:pt x="15438" y="4587"/>
                  </a:lnTo>
                  <a:cubicBezTo>
                    <a:pt x="15873" y="8386"/>
                    <a:pt x="12934" y="10488"/>
                    <a:pt x="9513" y="10488"/>
                  </a:cubicBezTo>
                  <a:cubicBezTo>
                    <a:pt x="7973" y="10488"/>
                    <a:pt x="6336" y="10062"/>
                    <a:pt x="4864" y="9173"/>
                  </a:cubicBezTo>
                  <a:cubicBezTo>
                    <a:pt x="124" y="6295"/>
                    <a:pt x="2078" y="1"/>
                    <a:pt x="20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5806200" y="2276375"/>
              <a:ext cx="316700" cy="334500"/>
            </a:xfrm>
            <a:custGeom>
              <a:avLst/>
              <a:gdLst/>
              <a:ahLst/>
              <a:cxnLst/>
              <a:rect l="l" t="t" r="r" b="b"/>
              <a:pathLst>
                <a:path w="12668" h="13380" extrusionOk="0">
                  <a:moveTo>
                    <a:pt x="3948" y="0"/>
                  </a:moveTo>
                  <a:cubicBezTo>
                    <a:pt x="3452" y="0"/>
                    <a:pt x="2927" y="41"/>
                    <a:pt x="2371" y="128"/>
                  </a:cubicBezTo>
                  <a:cubicBezTo>
                    <a:pt x="1555" y="236"/>
                    <a:pt x="739" y="497"/>
                    <a:pt x="1" y="867"/>
                  </a:cubicBezTo>
                  <a:cubicBezTo>
                    <a:pt x="1" y="867"/>
                    <a:pt x="1385" y="395"/>
                    <a:pt x="3202" y="395"/>
                  </a:cubicBezTo>
                  <a:cubicBezTo>
                    <a:pt x="5499" y="395"/>
                    <a:pt x="8489" y="1149"/>
                    <a:pt x="10251" y="4560"/>
                  </a:cubicBezTo>
                  <a:cubicBezTo>
                    <a:pt x="12668" y="9255"/>
                    <a:pt x="10359" y="11733"/>
                    <a:pt x="9405" y="13379"/>
                  </a:cubicBezTo>
                  <a:cubicBezTo>
                    <a:pt x="11698" y="11625"/>
                    <a:pt x="12113" y="8931"/>
                    <a:pt x="11667" y="6731"/>
                  </a:cubicBezTo>
                  <a:cubicBezTo>
                    <a:pt x="11606" y="6407"/>
                    <a:pt x="11529" y="6084"/>
                    <a:pt x="11421" y="5776"/>
                  </a:cubicBezTo>
                  <a:cubicBezTo>
                    <a:pt x="10643" y="3484"/>
                    <a:pt x="8548" y="0"/>
                    <a:pt x="3948" y="0"/>
                  </a:cubicBezTo>
                  <a:close/>
                </a:path>
              </a:pathLst>
            </a:custGeom>
            <a:solidFill>
              <a:srgbClr val="36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4865450" y="2343050"/>
              <a:ext cx="923850" cy="447275"/>
            </a:xfrm>
            <a:custGeom>
              <a:avLst/>
              <a:gdLst/>
              <a:ahLst/>
              <a:cxnLst/>
              <a:rect l="l" t="t" r="r" b="b"/>
              <a:pathLst>
                <a:path w="36954" h="17891" extrusionOk="0">
                  <a:moveTo>
                    <a:pt x="36384" y="0"/>
                  </a:moveTo>
                  <a:cubicBezTo>
                    <a:pt x="36384" y="0"/>
                    <a:pt x="29458" y="200"/>
                    <a:pt x="23040" y="2309"/>
                  </a:cubicBezTo>
                  <a:cubicBezTo>
                    <a:pt x="17053" y="4264"/>
                    <a:pt x="12205" y="9004"/>
                    <a:pt x="8742" y="11313"/>
                  </a:cubicBezTo>
                  <a:cubicBezTo>
                    <a:pt x="8480" y="11482"/>
                    <a:pt x="8234" y="11636"/>
                    <a:pt x="7988" y="11790"/>
                  </a:cubicBezTo>
                  <a:lnTo>
                    <a:pt x="7972" y="11790"/>
                  </a:lnTo>
                  <a:cubicBezTo>
                    <a:pt x="6849" y="12467"/>
                    <a:pt x="5602" y="12944"/>
                    <a:pt x="4309" y="13175"/>
                  </a:cubicBezTo>
                  <a:cubicBezTo>
                    <a:pt x="2955" y="13421"/>
                    <a:pt x="1985" y="13329"/>
                    <a:pt x="1231" y="13729"/>
                  </a:cubicBezTo>
                  <a:cubicBezTo>
                    <a:pt x="1185" y="13760"/>
                    <a:pt x="1139" y="13791"/>
                    <a:pt x="1077" y="13821"/>
                  </a:cubicBezTo>
                  <a:cubicBezTo>
                    <a:pt x="0" y="14610"/>
                    <a:pt x="627" y="16624"/>
                    <a:pt x="6358" y="16624"/>
                  </a:cubicBezTo>
                  <a:cubicBezTo>
                    <a:pt x="6444" y="16624"/>
                    <a:pt x="6530" y="16623"/>
                    <a:pt x="6618" y="16623"/>
                  </a:cubicBezTo>
                  <a:cubicBezTo>
                    <a:pt x="6680" y="16622"/>
                    <a:pt x="6742" y="16622"/>
                    <a:pt x="6803" y="16622"/>
                  </a:cubicBezTo>
                  <a:cubicBezTo>
                    <a:pt x="10770" y="16622"/>
                    <a:pt x="13556" y="17891"/>
                    <a:pt x="17115" y="17891"/>
                  </a:cubicBezTo>
                  <a:cubicBezTo>
                    <a:pt x="18987" y="17891"/>
                    <a:pt x="21072" y="17540"/>
                    <a:pt x="23656" y="16469"/>
                  </a:cubicBezTo>
                  <a:lnTo>
                    <a:pt x="23902" y="16361"/>
                  </a:lnTo>
                  <a:cubicBezTo>
                    <a:pt x="31644" y="13052"/>
                    <a:pt x="36692" y="11774"/>
                    <a:pt x="36861" y="8311"/>
                  </a:cubicBezTo>
                  <a:cubicBezTo>
                    <a:pt x="36954" y="6234"/>
                    <a:pt x="36769" y="3633"/>
                    <a:pt x="36584" y="1893"/>
                  </a:cubicBezTo>
                  <a:lnTo>
                    <a:pt x="36584" y="1801"/>
                  </a:lnTo>
                  <a:cubicBezTo>
                    <a:pt x="36538" y="1370"/>
                    <a:pt x="36492" y="1001"/>
                    <a:pt x="36461" y="708"/>
                  </a:cubicBezTo>
                  <a:cubicBezTo>
                    <a:pt x="36415" y="262"/>
                    <a:pt x="36384" y="0"/>
                    <a:pt x="36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4865450" y="2390375"/>
              <a:ext cx="923850" cy="399950"/>
            </a:xfrm>
            <a:custGeom>
              <a:avLst/>
              <a:gdLst/>
              <a:ahLst/>
              <a:cxnLst/>
              <a:rect l="l" t="t" r="r" b="b"/>
              <a:pathLst>
                <a:path w="36954" h="15998" extrusionOk="0">
                  <a:moveTo>
                    <a:pt x="36584" y="0"/>
                  </a:moveTo>
                  <a:cubicBezTo>
                    <a:pt x="36661" y="862"/>
                    <a:pt x="36523" y="6034"/>
                    <a:pt x="32075" y="8250"/>
                  </a:cubicBezTo>
                  <a:cubicBezTo>
                    <a:pt x="27288" y="10651"/>
                    <a:pt x="20808" y="14252"/>
                    <a:pt x="17191" y="14252"/>
                  </a:cubicBezTo>
                  <a:cubicBezTo>
                    <a:pt x="13575" y="14252"/>
                    <a:pt x="2893" y="14160"/>
                    <a:pt x="1400" y="12667"/>
                  </a:cubicBezTo>
                  <a:cubicBezTo>
                    <a:pt x="1216" y="12467"/>
                    <a:pt x="1108" y="12205"/>
                    <a:pt x="1077" y="11928"/>
                  </a:cubicBezTo>
                  <a:lnTo>
                    <a:pt x="1077" y="11928"/>
                  </a:lnTo>
                  <a:cubicBezTo>
                    <a:pt x="0" y="12717"/>
                    <a:pt x="627" y="14731"/>
                    <a:pt x="6358" y="14731"/>
                  </a:cubicBezTo>
                  <a:cubicBezTo>
                    <a:pt x="6444" y="14731"/>
                    <a:pt x="6530" y="14730"/>
                    <a:pt x="6618" y="14730"/>
                  </a:cubicBezTo>
                  <a:cubicBezTo>
                    <a:pt x="6680" y="14729"/>
                    <a:pt x="6742" y="14729"/>
                    <a:pt x="6803" y="14729"/>
                  </a:cubicBezTo>
                  <a:cubicBezTo>
                    <a:pt x="10770" y="14729"/>
                    <a:pt x="13556" y="15998"/>
                    <a:pt x="17115" y="15998"/>
                  </a:cubicBezTo>
                  <a:cubicBezTo>
                    <a:pt x="18987" y="15998"/>
                    <a:pt x="21072" y="15647"/>
                    <a:pt x="23656" y="14576"/>
                  </a:cubicBezTo>
                  <a:lnTo>
                    <a:pt x="23902" y="14468"/>
                  </a:lnTo>
                  <a:cubicBezTo>
                    <a:pt x="31644" y="11159"/>
                    <a:pt x="36692" y="9881"/>
                    <a:pt x="36861" y="6418"/>
                  </a:cubicBezTo>
                  <a:cubicBezTo>
                    <a:pt x="36954" y="4341"/>
                    <a:pt x="36769" y="1740"/>
                    <a:pt x="36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5137475" y="2616225"/>
              <a:ext cx="117375" cy="162400"/>
            </a:xfrm>
            <a:custGeom>
              <a:avLst/>
              <a:gdLst/>
              <a:ahLst/>
              <a:cxnLst/>
              <a:rect l="l" t="t" r="r" b="b"/>
              <a:pathLst>
                <a:path w="4695" h="6496" extrusionOk="0">
                  <a:moveTo>
                    <a:pt x="1278" y="1"/>
                  </a:moveTo>
                  <a:lnTo>
                    <a:pt x="1278" y="1"/>
                  </a:lnTo>
                  <a:cubicBezTo>
                    <a:pt x="0" y="4741"/>
                    <a:pt x="3017" y="6388"/>
                    <a:pt x="3017" y="6388"/>
                  </a:cubicBezTo>
                  <a:cubicBezTo>
                    <a:pt x="3118" y="6464"/>
                    <a:pt x="3235" y="6496"/>
                    <a:pt x="3361" y="6496"/>
                  </a:cubicBezTo>
                  <a:cubicBezTo>
                    <a:pt x="3944" y="6496"/>
                    <a:pt x="4694" y="5819"/>
                    <a:pt x="4694" y="5819"/>
                  </a:cubicBezTo>
                  <a:cubicBezTo>
                    <a:pt x="955" y="5018"/>
                    <a:pt x="1277" y="2"/>
                    <a:pt x="1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5215575" y="2608925"/>
              <a:ext cx="118925" cy="160050"/>
            </a:xfrm>
            <a:custGeom>
              <a:avLst/>
              <a:gdLst/>
              <a:ahLst/>
              <a:cxnLst/>
              <a:rect l="l" t="t" r="r" b="b"/>
              <a:pathLst>
                <a:path w="4757" h="6402" extrusionOk="0">
                  <a:moveTo>
                    <a:pt x="1062" y="0"/>
                  </a:moveTo>
                  <a:cubicBezTo>
                    <a:pt x="0" y="4802"/>
                    <a:pt x="3109" y="6311"/>
                    <a:pt x="3109" y="6311"/>
                  </a:cubicBezTo>
                  <a:cubicBezTo>
                    <a:pt x="3203" y="6375"/>
                    <a:pt x="3309" y="6402"/>
                    <a:pt x="3422" y="6402"/>
                  </a:cubicBezTo>
                  <a:cubicBezTo>
                    <a:pt x="4008" y="6402"/>
                    <a:pt x="4756" y="5664"/>
                    <a:pt x="4756" y="5664"/>
                  </a:cubicBezTo>
                  <a:cubicBezTo>
                    <a:pt x="970" y="5033"/>
                    <a:pt x="1062" y="1"/>
                    <a:pt x="10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5323300" y="2582750"/>
              <a:ext cx="118925" cy="159850"/>
            </a:xfrm>
            <a:custGeom>
              <a:avLst/>
              <a:gdLst/>
              <a:ahLst/>
              <a:cxnLst/>
              <a:rect l="l" t="t" r="r" b="b"/>
              <a:pathLst>
                <a:path w="4757" h="6394" extrusionOk="0">
                  <a:moveTo>
                    <a:pt x="1063" y="1"/>
                  </a:moveTo>
                  <a:lnTo>
                    <a:pt x="1063" y="1"/>
                  </a:lnTo>
                  <a:cubicBezTo>
                    <a:pt x="1" y="4803"/>
                    <a:pt x="3110" y="6296"/>
                    <a:pt x="3110" y="6296"/>
                  </a:cubicBezTo>
                  <a:cubicBezTo>
                    <a:pt x="3207" y="6365"/>
                    <a:pt x="3317" y="6393"/>
                    <a:pt x="3433" y="6393"/>
                  </a:cubicBezTo>
                  <a:cubicBezTo>
                    <a:pt x="4017" y="6393"/>
                    <a:pt x="4757" y="5665"/>
                    <a:pt x="4757" y="5665"/>
                  </a:cubicBezTo>
                  <a:cubicBezTo>
                    <a:pt x="971" y="5034"/>
                    <a:pt x="1063" y="2"/>
                    <a:pt x="10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5437200" y="2549275"/>
              <a:ext cx="118550" cy="160075"/>
            </a:xfrm>
            <a:custGeom>
              <a:avLst/>
              <a:gdLst/>
              <a:ahLst/>
              <a:cxnLst/>
              <a:rect l="l" t="t" r="r" b="b"/>
              <a:pathLst>
                <a:path w="4742" h="6403" extrusionOk="0">
                  <a:moveTo>
                    <a:pt x="1063" y="1"/>
                  </a:moveTo>
                  <a:lnTo>
                    <a:pt x="1063" y="1"/>
                  </a:lnTo>
                  <a:cubicBezTo>
                    <a:pt x="1" y="4803"/>
                    <a:pt x="3094" y="6311"/>
                    <a:pt x="3094" y="6311"/>
                  </a:cubicBezTo>
                  <a:cubicBezTo>
                    <a:pt x="3188" y="6375"/>
                    <a:pt x="3294" y="6402"/>
                    <a:pt x="3406" y="6402"/>
                  </a:cubicBezTo>
                  <a:cubicBezTo>
                    <a:pt x="3993" y="6402"/>
                    <a:pt x="4741" y="5665"/>
                    <a:pt x="4741" y="5665"/>
                  </a:cubicBezTo>
                  <a:cubicBezTo>
                    <a:pt x="971" y="5034"/>
                    <a:pt x="1063" y="2"/>
                    <a:pt x="10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5551875" y="2502725"/>
              <a:ext cx="118525" cy="160075"/>
            </a:xfrm>
            <a:custGeom>
              <a:avLst/>
              <a:gdLst/>
              <a:ahLst/>
              <a:cxnLst/>
              <a:rect l="l" t="t" r="r" b="b"/>
              <a:pathLst>
                <a:path w="4741" h="6403" extrusionOk="0">
                  <a:moveTo>
                    <a:pt x="1062" y="1"/>
                  </a:moveTo>
                  <a:cubicBezTo>
                    <a:pt x="0" y="4803"/>
                    <a:pt x="3094" y="6311"/>
                    <a:pt x="3094" y="6311"/>
                  </a:cubicBezTo>
                  <a:cubicBezTo>
                    <a:pt x="3188" y="6375"/>
                    <a:pt x="3294" y="6402"/>
                    <a:pt x="3406" y="6402"/>
                  </a:cubicBezTo>
                  <a:cubicBezTo>
                    <a:pt x="3992" y="6402"/>
                    <a:pt x="4741" y="5664"/>
                    <a:pt x="4741" y="5664"/>
                  </a:cubicBezTo>
                  <a:cubicBezTo>
                    <a:pt x="970" y="5033"/>
                    <a:pt x="1062" y="1"/>
                    <a:pt x="10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5646525" y="2451175"/>
              <a:ext cx="118525" cy="159675"/>
            </a:xfrm>
            <a:custGeom>
              <a:avLst/>
              <a:gdLst/>
              <a:ahLst/>
              <a:cxnLst/>
              <a:rect l="l" t="t" r="r" b="b"/>
              <a:pathLst>
                <a:path w="4741" h="6387" extrusionOk="0">
                  <a:moveTo>
                    <a:pt x="1062" y="0"/>
                  </a:moveTo>
                  <a:cubicBezTo>
                    <a:pt x="0" y="4787"/>
                    <a:pt x="3094" y="6295"/>
                    <a:pt x="3094" y="6295"/>
                  </a:cubicBezTo>
                  <a:cubicBezTo>
                    <a:pt x="3188" y="6359"/>
                    <a:pt x="3294" y="6386"/>
                    <a:pt x="3406" y="6386"/>
                  </a:cubicBezTo>
                  <a:cubicBezTo>
                    <a:pt x="3992" y="6386"/>
                    <a:pt x="4741" y="5649"/>
                    <a:pt x="4741" y="5649"/>
                  </a:cubicBezTo>
                  <a:cubicBezTo>
                    <a:pt x="970" y="5018"/>
                    <a:pt x="1062" y="1"/>
                    <a:pt x="10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4973175" y="2342650"/>
              <a:ext cx="803800" cy="329775"/>
            </a:xfrm>
            <a:custGeom>
              <a:avLst/>
              <a:gdLst/>
              <a:ahLst/>
              <a:cxnLst/>
              <a:rect l="l" t="t" r="r" b="b"/>
              <a:pathLst>
                <a:path w="32152" h="13191" extrusionOk="0">
                  <a:moveTo>
                    <a:pt x="32060" y="1"/>
                  </a:moveTo>
                  <a:cubicBezTo>
                    <a:pt x="32060" y="1"/>
                    <a:pt x="25149" y="216"/>
                    <a:pt x="18731" y="2310"/>
                  </a:cubicBezTo>
                  <a:cubicBezTo>
                    <a:pt x="12744" y="4264"/>
                    <a:pt x="7896" y="9020"/>
                    <a:pt x="4417" y="11329"/>
                  </a:cubicBezTo>
                  <a:cubicBezTo>
                    <a:pt x="4171" y="11498"/>
                    <a:pt x="3925" y="11652"/>
                    <a:pt x="3679" y="11790"/>
                  </a:cubicBezTo>
                  <a:lnTo>
                    <a:pt x="3663" y="11806"/>
                  </a:lnTo>
                  <a:cubicBezTo>
                    <a:pt x="2540" y="12483"/>
                    <a:pt x="1293" y="12960"/>
                    <a:pt x="0" y="13191"/>
                  </a:cubicBezTo>
                  <a:cubicBezTo>
                    <a:pt x="3540" y="12991"/>
                    <a:pt x="4263" y="11960"/>
                    <a:pt x="6664" y="10144"/>
                  </a:cubicBezTo>
                  <a:cubicBezTo>
                    <a:pt x="9065" y="8327"/>
                    <a:pt x="15022" y="3910"/>
                    <a:pt x="20224" y="2448"/>
                  </a:cubicBezTo>
                  <a:cubicBezTo>
                    <a:pt x="24657" y="1201"/>
                    <a:pt x="30536" y="801"/>
                    <a:pt x="32152" y="724"/>
                  </a:cubicBezTo>
                  <a:cubicBezTo>
                    <a:pt x="32106" y="278"/>
                    <a:pt x="32060" y="1"/>
                    <a:pt x="32060" y="1"/>
                  </a:cubicBezTo>
                  <a:close/>
                </a:path>
              </a:pathLst>
            </a:custGeom>
            <a:solidFill>
              <a:srgbClr val="36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5077050" y="2123350"/>
              <a:ext cx="689550" cy="305750"/>
            </a:xfrm>
            <a:custGeom>
              <a:avLst/>
              <a:gdLst/>
              <a:ahLst/>
              <a:cxnLst/>
              <a:rect l="l" t="t" r="r" b="b"/>
              <a:pathLst>
                <a:path w="27582" h="12230" extrusionOk="0">
                  <a:moveTo>
                    <a:pt x="1" y="0"/>
                  </a:moveTo>
                  <a:cubicBezTo>
                    <a:pt x="1" y="1"/>
                    <a:pt x="937" y="12230"/>
                    <a:pt x="15175" y="12230"/>
                  </a:cubicBezTo>
                  <a:cubicBezTo>
                    <a:pt x="15541" y="12230"/>
                    <a:pt x="15916" y="12222"/>
                    <a:pt x="16300" y="12205"/>
                  </a:cubicBezTo>
                  <a:cubicBezTo>
                    <a:pt x="25611" y="11805"/>
                    <a:pt x="27581" y="9789"/>
                    <a:pt x="27581" y="9789"/>
                  </a:cubicBezTo>
                  <a:cubicBezTo>
                    <a:pt x="27581" y="9789"/>
                    <a:pt x="20009" y="4402"/>
                    <a:pt x="11036" y="3448"/>
                  </a:cubicBezTo>
                  <a:cubicBezTo>
                    <a:pt x="1771" y="246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5935875" y="2511000"/>
              <a:ext cx="286300" cy="196125"/>
            </a:xfrm>
            <a:custGeom>
              <a:avLst/>
              <a:gdLst/>
              <a:ahLst/>
              <a:cxnLst/>
              <a:rect l="l" t="t" r="r" b="b"/>
              <a:pathLst>
                <a:path w="11452" h="7845" extrusionOk="0">
                  <a:moveTo>
                    <a:pt x="5845" y="1"/>
                  </a:moveTo>
                  <a:cubicBezTo>
                    <a:pt x="5618" y="1"/>
                    <a:pt x="5464" y="24"/>
                    <a:pt x="5464" y="24"/>
                  </a:cubicBezTo>
                  <a:cubicBezTo>
                    <a:pt x="5464" y="24"/>
                    <a:pt x="5049" y="285"/>
                    <a:pt x="4448" y="685"/>
                  </a:cubicBezTo>
                  <a:cubicBezTo>
                    <a:pt x="4279" y="793"/>
                    <a:pt x="4079" y="932"/>
                    <a:pt x="3894" y="1070"/>
                  </a:cubicBezTo>
                  <a:cubicBezTo>
                    <a:pt x="2263" y="2194"/>
                    <a:pt x="0" y="3948"/>
                    <a:pt x="308" y="4872"/>
                  </a:cubicBezTo>
                  <a:cubicBezTo>
                    <a:pt x="816" y="6272"/>
                    <a:pt x="3510" y="6380"/>
                    <a:pt x="3510" y="6380"/>
                  </a:cubicBezTo>
                  <a:cubicBezTo>
                    <a:pt x="3787" y="6688"/>
                    <a:pt x="4110" y="6965"/>
                    <a:pt x="4464" y="7196"/>
                  </a:cubicBezTo>
                  <a:cubicBezTo>
                    <a:pt x="5104" y="7608"/>
                    <a:pt x="5868" y="7845"/>
                    <a:pt x="6761" y="7845"/>
                  </a:cubicBezTo>
                  <a:cubicBezTo>
                    <a:pt x="7435" y="7845"/>
                    <a:pt x="8183" y="7709"/>
                    <a:pt x="9004" y="7411"/>
                  </a:cubicBezTo>
                  <a:cubicBezTo>
                    <a:pt x="9958" y="7073"/>
                    <a:pt x="10728" y="6349"/>
                    <a:pt x="11144" y="5426"/>
                  </a:cubicBezTo>
                  <a:cubicBezTo>
                    <a:pt x="11159" y="5380"/>
                    <a:pt x="11174" y="5333"/>
                    <a:pt x="11190" y="5287"/>
                  </a:cubicBezTo>
                  <a:lnTo>
                    <a:pt x="11221" y="5210"/>
                  </a:lnTo>
                  <a:cubicBezTo>
                    <a:pt x="11282" y="5056"/>
                    <a:pt x="11328" y="4902"/>
                    <a:pt x="11359" y="4733"/>
                  </a:cubicBezTo>
                  <a:cubicBezTo>
                    <a:pt x="11436" y="4364"/>
                    <a:pt x="11451" y="3979"/>
                    <a:pt x="11421" y="3594"/>
                  </a:cubicBezTo>
                  <a:cubicBezTo>
                    <a:pt x="11359" y="3040"/>
                    <a:pt x="11159" y="2517"/>
                    <a:pt x="10820" y="2055"/>
                  </a:cubicBezTo>
                  <a:cubicBezTo>
                    <a:pt x="10298" y="1370"/>
                    <a:pt x="9643" y="1178"/>
                    <a:pt x="9075" y="1178"/>
                  </a:cubicBezTo>
                  <a:cubicBezTo>
                    <a:pt x="8355" y="1178"/>
                    <a:pt x="7773" y="1486"/>
                    <a:pt x="7773" y="1486"/>
                  </a:cubicBezTo>
                  <a:cubicBezTo>
                    <a:pt x="7671" y="175"/>
                    <a:pt x="6474" y="1"/>
                    <a:pt x="5845" y="1"/>
                  </a:cubicBezTo>
                  <a:close/>
                </a:path>
              </a:pathLst>
            </a:custGeom>
            <a:solidFill>
              <a:srgbClr val="36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5715275" y="2412300"/>
              <a:ext cx="433800" cy="1105225"/>
            </a:xfrm>
            <a:custGeom>
              <a:avLst/>
              <a:gdLst/>
              <a:ahLst/>
              <a:cxnLst/>
              <a:rect l="l" t="t" r="r" b="b"/>
              <a:pathLst>
                <a:path w="17352" h="44209" extrusionOk="0">
                  <a:moveTo>
                    <a:pt x="481" y="1"/>
                  </a:moveTo>
                  <a:cubicBezTo>
                    <a:pt x="236" y="1"/>
                    <a:pt x="0" y="206"/>
                    <a:pt x="52" y="493"/>
                  </a:cubicBezTo>
                  <a:cubicBezTo>
                    <a:pt x="467" y="3140"/>
                    <a:pt x="1468" y="8604"/>
                    <a:pt x="3314" y="13191"/>
                  </a:cubicBezTo>
                  <a:cubicBezTo>
                    <a:pt x="5839" y="19516"/>
                    <a:pt x="7747" y="26135"/>
                    <a:pt x="8424" y="27720"/>
                  </a:cubicBezTo>
                  <a:cubicBezTo>
                    <a:pt x="9102" y="29290"/>
                    <a:pt x="16705" y="44157"/>
                    <a:pt x="16705" y="44157"/>
                  </a:cubicBezTo>
                  <a:cubicBezTo>
                    <a:pt x="16705" y="44157"/>
                    <a:pt x="16775" y="44209"/>
                    <a:pt x="16907" y="44209"/>
                  </a:cubicBezTo>
                  <a:cubicBezTo>
                    <a:pt x="17015" y="44209"/>
                    <a:pt x="17164" y="44174"/>
                    <a:pt x="17351" y="44050"/>
                  </a:cubicBezTo>
                  <a:lnTo>
                    <a:pt x="9471" y="27273"/>
                  </a:lnTo>
                  <a:lnTo>
                    <a:pt x="4730" y="12575"/>
                  </a:lnTo>
                  <a:cubicBezTo>
                    <a:pt x="3453" y="9482"/>
                    <a:pt x="2468" y="6280"/>
                    <a:pt x="1775" y="3017"/>
                  </a:cubicBezTo>
                  <a:lnTo>
                    <a:pt x="1775" y="3017"/>
                  </a:lnTo>
                  <a:lnTo>
                    <a:pt x="4792" y="6727"/>
                  </a:lnTo>
                  <a:cubicBezTo>
                    <a:pt x="4792" y="6727"/>
                    <a:pt x="5531" y="6142"/>
                    <a:pt x="4961" y="5418"/>
                  </a:cubicBezTo>
                  <a:lnTo>
                    <a:pt x="821" y="170"/>
                  </a:lnTo>
                  <a:cubicBezTo>
                    <a:pt x="729" y="52"/>
                    <a:pt x="604" y="1"/>
                    <a:pt x="4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5847375" y="2629450"/>
              <a:ext cx="182400" cy="413525"/>
            </a:xfrm>
            <a:custGeom>
              <a:avLst/>
              <a:gdLst/>
              <a:ahLst/>
              <a:cxnLst/>
              <a:rect l="l" t="t" r="r" b="b"/>
              <a:pathLst>
                <a:path w="7296" h="16541" extrusionOk="0">
                  <a:moveTo>
                    <a:pt x="4775" y="0"/>
                  </a:moveTo>
                  <a:cubicBezTo>
                    <a:pt x="4735" y="0"/>
                    <a:pt x="4693" y="4"/>
                    <a:pt x="4649" y="11"/>
                  </a:cubicBezTo>
                  <a:cubicBezTo>
                    <a:pt x="4649" y="11"/>
                    <a:pt x="893" y="919"/>
                    <a:pt x="447" y="1919"/>
                  </a:cubicBezTo>
                  <a:cubicBezTo>
                    <a:pt x="1" y="2935"/>
                    <a:pt x="3694" y="3904"/>
                    <a:pt x="4741" y="5890"/>
                  </a:cubicBezTo>
                  <a:cubicBezTo>
                    <a:pt x="5803" y="7875"/>
                    <a:pt x="6927" y="16540"/>
                    <a:pt x="6927" y="16540"/>
                  </a:cubicBezTo>
                  <a:lnTo>
                    <a:pt x="7296" y="16479"/>
                  </a:lnTo>
                  <a:cubicBezTo>
                    <a:pt x="7296" y="16479"/>
                    <a:pt x="6511" y="8106"/>
                    <a:pt x="6188" y="6475"/>
                  </a:cubicBezTo>
                  <a:cubicBezTo>
                    <a:pt x="5865" y="4859"/>
                    <a:pt x="3063" y="2796"/>
                    <a:pt x="2463" y="2350"/>
                  </a:cubicBezTo>
                  <a:cubicBezTo>
                    <a:pt x="1847" y="1904"/>
                    <a:pt x="5341" y="903"/>
                    <a:pt x="5341" y="903"/>
                  </a:cubicBezTo>
                  <a:cubicBezTo>
                    <a:pt x="5341" y="903"/>
                    <a:pt x="5423" y="0"/>
                    <a:pt x="4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4764225" y="2378625"/>
              <a:ext cx="764975" cy="823650"/>
            </a:xfrm>
            <a:custGeom>
              <a:avLst/>
              <a:gdLst/>
              <a:ahLst/>
              <a:cxnLst/>
              <a:rect l="l" t="t" r="r" b="b"/>
              <a:pathLst>
                <a:path w="30599" h="32946" extrusionOk="0">
                  <a:moveTo>
                    <a:pt x="26235" y="0"/>
                  </a:moveTo>
                  <a:cubicBezTo>
                    <a:pt x="24454" y="0"/>
                    <a:pt x="22795" y="4565"/>
                    <a:pt x="19886" y="9212"/>
                  </a:cubicBezTo>
                  <a:cubicBezTo>
                    <a:pt x="16808" y="14122"/>
                    <a:pt x="16038" y="21294"/>
                    <a:pt x="11436" y="23818"/>
                  </a:cubicBezTo>
                  <a:cubicBezTo>
                    <a:pt x="6819" y="26358"/>
                    <a:pt x="1" y="32945"/>
                    <a:pt x="1" y="32945"/>
                  </a:cubicBezTo>
                  <a:lnTo>
                    <a:pt x="1278" y="32761"/>
                  </a:lnTo>
                  <a:cubicBezTo>
                    <a:pt x="1278" y="32761"/>
                    <a:pt x="7512" y="27112"/>
                    <a:pt x="11344" y="24911"/>
                  </a:cubicBezTo>
                  <a:cubicBezTo>
                    <a:pt x="15161" y="22726"/>
                    <a:pt x="17639" y="18739"/>
                    <a:pt x="19317" y="14045"/>
                  </a:cubicBezTo>
                  <a:cubicBezTo>
                    <a:pt x="21010" y="9351"/>
                    <a:pt x="25334" y="1332"/>
                    <a:pt x="26181" y="1255"/>
                  </a:cubicBezTo>
                  <a:cubicBezTo>
                    <a:pt x="26197" y="1254"/>
                    <a:pt x="26213" y="1253"/>
                    <a:pt x="26230" y="1253"/>
                  </a:cubicBezTo>
                  <a:cubicBezTo>
                    <a:pt x="27123" y="1253"/>
                    <a:pt x="29829" y="3580"/>
                    <a:pt x="30203" y="3580"/>
                  </a:cubicBezTo>
                  <a:cubicBezTo>
                    <a:pt x="30207" y="3580"/>
                    <a:pt x="30210" y="3580"/>
                    <a:pt x="30213" y="3579"/>
                  </a:cubicBezTo>
                  <a:cubicBezTo>
                    <a:pt x="30213" y="3564"/>
                    <a:pt x="30598" y="3487"/>
                    <a:pt x="30429" y="2579"/>
                  </a:cubicBezTo>
                  <a:cubicBezTo>
                    <a:pt x="30429" y="2579"/>
                    <a:pt x="28413" y="547"/>
                    <a:pt x="26520" y="39"/>
                  </a:cubicBezTo>
                  <a:cubicBezTo>
                    <a:pt x="26424" y="13"/>
                    <a:pt x="26329" y="0"/>
                    <a:pt x="262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5935875" y="2537750"/>
              <a:ext cx="278225" cy="169475"/>
            </a:xfrm>
            <a:custGeom>
              <a:avLst/>
              <a:gdLst/>
              <a:ahLst/>
              <a:cxnLst/>
              <a:rect l="l" t="t" r="r" b="b"/>
              <a:pathLst>
                <a:path w="11129" h="6779" extrusionOk="0">
                  <a:moveTo>
                    <a:pt x="3894" y="0"/>
                  </a:moveTo>
                  <a:lnTo>
                    <a:pt x="3894" y="0"/>
                  </a:lnTo>
                  <a:cubicBezTo>
                    <a:pt x="2263" y="1124"/>
                    <a:pt x="0" y="2878"/>
                    <a:pt x="324" y="3802"/>
                  </a:cubicBezTo>
                  <a:cubicBezTo>
                    <a:pt x="816" y="5202"/>
                    <a:pt x="3510" y="5310"/>
                    <a:pt x="3510" y="5310"/>
                  </a:cubicBezTo>
                  <a:cubicBezTo>
                    <a:pt x="4308" y="6201"/>
                    <a:pt x="5392" y="6779"/>
                    <a:pt x="6776" y="6779"/>
                  </a:cubicBezTo>
                  <a:cubicBezTo>
                    <a:pt x="7448" y="6779"/>
                    <a:pt x="8190" y="6643"/>
                    <a:pt x="9004" y="6341"/>
                  </a:cubicBezTo>
                  <a:cubicBezTo>
                    <a:pt x="9958" y="6003"/>
                    <a:pt x="10728" y="5279"/>
                    <a:pt x="11128" y="4356"/>
                  </a:cubicBezTo>
                  <a:lnTo>
                    <a:pt x="11128" y="4356"/>
                  </a:lnTo>
                  <a:cubicBezTo>
                    <a:pt x="10789" y="4983"/>
                    <a:pt x="9263" y="5621"/>
                    <a:pt x="7426" y="5621"/>
                  </a:cubicBezTo>
                  <a:cubicBezTo>
                    <a:pt x="7098" y="5621"/>
                    <a:pt x="6761" y="5601"/>
                    <a:pt x="6419" y="5556"/>
                  </a:cubicBezTo>
                  <a:cubicBezTo>
                    <a:pt x="4064" y="5233"/>
                    <a:pt x="4864" y="2924"/>
                    <a:pt x="4879" y="2863"/>
                  </a:cubicBezTo>
                  <a:lnTo>
                    <a:pt x="4879" y="2863"/>
                  </a:lnTo>
                  <a:cubicBezTo>
                    <a:pt x="4864" y="2871"/>
                    <a:pt x="4506" y="3063"/>
                    <a:pt x="4100" y="3063"/>
                  </a:cubicBezTo>
                  <a:cubicBezTo>
                    <a:pt x="3694" y="3063"/>
                    <a:pt x="3240" y="2871"/>
                    <a:pt x="3033" y="2109"/>
                  </a:cubicBezTo>
                  <a:cubicBezTo>
                    <a:pt x="2755" y="1154"/>
                    <a:pt x="3387" y="400"/>
                    <a:pt x="38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6047450" y="2511325"/>
              <a:ext cx="182025" cy="118025"/>
            </a:xfrm>
            <a:custGeom>
              <a:avLst/>
              <a:gdLst/>
              <a:ahLst/>
              <a:cxnLst/>
              <a:rect l="l" t="t" r="r" b="b"/>
              <a:pathLst>
                <a:path w="7281" h="4721" extrusionOk="0">
                  <a:moveTo>
                    <a:pt x="1422" y="0"/>
                  </a:moveTo>
                  <a:cubicBezTo>
                    <a:pt x="1181" y="0"/>
                    <a:pt x="1017" y="26"/>
                    <a:pt x="1017" y="26"/>
                  </a:cubicBezTo>
                  <a:cubicBezTo>
                    <a:pt x="1017" y="26"/>
                    <a:pt x="601" y="272"/>
                    <a:pt x="1" y="672"/>
                  </a:cubicBezTo>
                  <a:cubicBezTo>
                    <a:pt x="1" y="672"/>
                    <a:pt x="801" y="330"/>
                    <a:pt x="1558" y="330"/>
                  </a:cubicBezTo>
                  <a:cubicBezTo>
                    <a:pt x="1937" y="330"/>
                    <a:pt x="2304" y="416"/>
                    <a:pt x="2556" y="672"/>
                  </a:cubicBezTo>
                  <a:cubicBezTo>
                    <a:pt x="3295" y="1442"/>
                    <a:pt x="2817" y="2165"/>
                    <a:pt x="2787" y="2211"/>
                  </a:cubicBezTo>
                  <a:cubicBezTo>
                    <a:pt x="3257" y="1812"/>
                    <a:pt x="3844" y="1604"/>
                    <a:pt x="4442" y="1604"/>
                  </a:cubicBezTo>
                  <a:cubicBezTo>
                    <a:pt x="4743" y="1604"/>
                    <a:pt x="5048" y="1657"/>
                    <a:pt x="5342" y="1765"/>
                  </a:cubicBezTo>
                  <a:cubicBezTo>
                    <a:pt x="7281" y="2442"/>
                    <a:pt x="6896" y="4720"/>
                    <a:pt x="6896" y="4720"/>
                  </a:cubicBezTo>
                  <a:cubicBezTo>
                    <a:pt x="7112" y="3797"/>
                    <a:pt x="6911" y="2827"/>
                    <a:pt x="6373" y="2058"/>
                  </a:cubicBezTo>
                  <a:cubicBezTo>
                    <a:pt x="5847" y="1361"/>
                    <a:pt x="5188" y="1168"/>
                    <a:pt x="4618" y="1168"/>
                  </a:cubicBezTo>
                  <a:cubicBezTo>
                    <a:pt x="3902" y="1168"/>
                    <a:pt x="3325" y="1473"/>
                    <a:pt x="3325" y="1473"/>
                  </a:cubicBezTo>
                  <a:cubicBezTo>
                    <a:pt x="3225" y="178"/>
                    <a:pt x="2057" y="0"/>
                    <a:pt x="1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6127100" y="2662750"/>
              <a:ext cx="234750" cy="422175"/>
            </a:xfrm>
            <a:custGeom>
              <a:avLst/>
              <a:gdLst/>
              <a:ahLst/>
              <a:cxnLst/>
              <a:rect l="l" t="t" r="r" b="b"/>
              <a:pathLst>
                <a:path w="9390" h="16887" extrusionOk="0">
                  <a:moveTo>
                    <a:pt x="1933" y="1"/>
                  </a:moveTo>
                  <a:cubicBezTo>
                    <a:pt x="1413" y="1"/>
                    <a:pt x="457" y="315"/>
                    <a:pt x="1" y="1434"/>
                  </a:cubicBezTo>
                  <a:cubicBezTo>
                    <a:pt x="1" y="1434"/>
                    <a:pt x="2771" y="7621"/>
                    <a:pt x="3279" y="8560"/>
                  </a:cubicBezTo>
                  <a:cubicBezTo>
                    <a:pt x="3787" y="9498"/>
                    <a:pt x="8851" y="16886"/>
                    <a:pt x="8851" y="16886"/>
                  </a:cubicBezTo>
                  <a:lnTo>
                    <a:pt x="9389" y="16809"/>
                  </a:lnTo>
                  <a:cubicBezTo>
                    <a:pt x="9389" y="16809"/>
                    <a:pt x="4587" y="9760"/>
                    <a:pt x="4079" y="8267"/>
                  </a:cubicBezTo>
                  <a:cubicBezTo>
                    <a:pt x="3587" y="6759"/>
                    <a:pt x="2279" y="95"/>
                    <a:pt x="2279" y="95"/>
                  </a:cubicBezTo>
                  <a:cubicBezTo>
                    <a:pt x="2243" y="39"/>
                    <a:pt x="2115" y="1"/>
                    <a:pt x="1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5968575" y="2156825"/>
              <a:ext cx="119300" cy="439600"/>
            </a:xfrm>
            <a:custGeom>
              <a:avLst/>
              <a:gdLst/>
              <a:ahLst/>
              <a:cxnLst/>
              <a:rect l="l" t="t" r="r" b="b"/>
              <a:pathLst>
                <a:path w="4772" h="17584" extrusionOk="0">
                  <a:moveTo>
                    <a:pt x="1" y="0"/>
                  </a:moveTo>
                  <a:lnTo>
                    <a:pt x="1" y="0"/>
                  </a:lnTo>
                  <a:cubicBezTo>
                    <a:pt x="1878" y="1708"/>
                    <a:pt x="2109" y="9881"/>
                    <a:pt x="2433" y="12036"/>
                  </a:cubicBezTo>
                  <a:cubicBezTo>
                    <a:pt x="2771" y="14191"/>
                    <a:pt x="4403" y="17577"/>
                    <a:pt x="4403" y="17577"/>
                  </a:cubicBezTo>
                  <a:cubicBezTo>
                    <a:pt x="4430" y="17581"/>
                    <a:pt x="4455" y="17583"/>
                    <a:pt x="4479" y="17583"/>
                  </a:cubicBezTo>
                  <a:cubicBezTo>
                    <a:pt x="4772" y="17583"/>
                    <a:pt x="4772" y="17253"/>
                    <a:pt x="4772" y="17253"/>
                  </a:cubicBezTo>
                  <a:cubicBezTo>
                    <a:pt x="4433" y="16776"/>
                    <a:pt x="2863" y="13175"/>
                    <a:pt x="2771" y="12036"/>
                  </a:cubicBezTo>
                  <a:cubicBezTo>
                    <a:pt x="2679" y="10897"/>
                    <a:pt x="2263" y="7711"/>
                    <a:pt x="2140" y="6295"/>
                  </a:cubicBezTo>
                  <a:cubicBezTo>
                    <a:pt x="1878" y="3355"/>
                    <a:pt x="1247" y="1370"/>
                    <a:pt x="924" y="847"/>
                  </a:cubicBezTo>
                  <a:cubicBezTo>
                    <a:pt x="386" y="0"/>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6112475" y="2116425"/>
              <a:ext cx="72000" cy="452800"/>
            </a:xfrm>
            <a:custGeom>
              <a:avLst/>
              <a:gdLst/>
              <a:ahLst/>
              <a:cxnLst/>
              <a:rect l="l" t="t" r="r" b="b"/>
              <a:pathLst>
                <a:path w="2880" h="18112" extrusionOk="0">
                  <a:moveTo>
                    <a:pt x="1278" y="0"/>
                  </a:moveTo>
                  <a:cubicBezTo>
                    <a:pt x="1278" y="0"/>
                    <a:pt x="909" y="108"/>
                    <a:pt x="663" y="1093"/>
                  </a:cubicBezTo>
                  <a:cubicBezTo>
                    <a:pt x="509" y="1678"/>
                    <a:pt x="493" y="3755"/>
                    <a:pt x="1125" y="6649"/>
                  </a:cubicBezTo>
                  <a:cubicBezTo>
                    <a:pt x="1432" y="8019"/>
                    <a:pt x="2002" y="11205"/>
                    <a:pt x="2248" y="12313"/>
                  </a:cubicBezTo>
                  <a:cubicBezTo>
                    <a:pt x="2479" y="13421"/>
                    <a:pt x="2063" y="17330"/>
                    <a:pt x="1894" y="17884"/>
                  </a:cubicBezTo>
                  <a:cubicBezTo>
                    <a:pt x="1941" y="18025"/>
                    <a:pt x="2068" y="18112"/>
                    <a:pt x="2207" y="18112"/>
                  </a:cubicBezTo>
                  <a:cubicBezTo>
                    <a:pt x="2251" y="18112"/>
                    <a:pt x="2296" y="18103"/>
                    <a:pt x="2340" y="18084"/>
                  </a:cubicBezTo>
                  <a:cubicBezTo>
                    <a:pt x="2340" y="18084"/>
                    <a:pt x="2879" y="14360"/>
                    <a:pt x="2556" y="12205"/>
                  </a:cubicBezTo>
                  <a:cubicBezTo>
                    <a:pt x="2217" y="10050"/>
                    <a:pt x="1" y="2186"/>
                    <a:pt x="1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6384150" y="2753225"/>
              <a:ext cx="223950" cy="313225"/>
            </a:xfrm>
            <a:custGeom>
              <a:avLst/>
              <a:gdLst/>
              <a:ahLst/>
              <a:cxnLst/>
              <a:rect l="l" t="t" r="r" b="b"/>
              <a:pathLst>
                <a:path w="8958" h="12529" extrusionOk="0">
                  <a:moveTo>
                    <a:pt x="8958" y="0"/>
                  </a:moveTo>
                  <a:lnTo>
                    <a:pt x="4002" y="8003"/>
                  </a:lnTo>
                  <a:lnTo>
                    <a:pt x="3432" y="5248"/>
                  </a:lnTo>
                  <a:lnTo>
                    <a:pt x="0" y="12528"/>
                  </a:lnTo>
                  <a:lnTo>
                    <a:pt x="2971" y="8973"/>
                  </a:lnTo>
                  <a:lnTo>
                    <a:pt x="4140" y="11482"/>
                  </a:lnTo>
                  <a:lnTo>
                    <a:pt x="8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6078625" y="2979450"/>
              <a:ext cx="219350" cy="126625"/>
            </a:xfrm>
            <a:custGeom>
              <a:avLst/>
              <a:gdLst/>
              <a:ahLst/>
              <a:cxnLst/>
              <a:rect l="l" t="t" r="r" b="b"/>
              <a:pathLst>
                <a:path w="8774" h="5065" extrusionOk="0">
                  <a:moveTo>
                    <a:pt x="1" y="1"/>
                  </a:moveTo>
                  <a:lnTo>
                    <a:pt x="5541" y="2741"/>
                  </a:lnTo>
                  <a:lnTo>
                    <a:pt x="3771" y="3295"/>
                  </a:lnTo>
                  <a:lnTo>
                    <a:pt x="8773" y="5065"/>
                  </a:lnTo>
                  <a:lnTo>
                    <a:pt x="8773" y="5065"/>
                  </a:lnTo>
                  <a:lnTo>
                    <a:pt x="6249" y="3356"/>
                  </a:lnTo>
                  <a:lnTo>
                    <a:pt x="7819" y="243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6400300" y="2743200"/>
              <a:ext cx="41575" cy="124325"/>
            </a:xfrm>
            <a:custGeom>
              <a:avLst/>
              <a:gdLst/>
              <a:ahLst/>
              <a:cxnLst/>
              <a:rect l="l" t="t" r="r" b="b"/>
              <a:pathLst>
                <a:path w="1663" h="4973" extrusionOk="0">
                  <a:moveTo>
                    <a:pt x="1663" y="1"/>
                  </a:moveTo>
                  <a:lnTo>
                    <a:pt x="862" y="3110"/>
                  </a:lnTo>
                  <a:lnTo>
                    <a:pt x="401" y="2263"/>
                  </a:lnTo>
                  <a:lnTo>
                    <a:pt x="0" y="4972"/>
                  </a:lnTo>
                  <a:lnTo>
                    <a:pt x="616" y="3525"/>
                  </a:lnTo>
                  <a:lnTo>
                    <a:pt x="1247" y="4218"/>
                  </a:lnTo>
                  <a:lnTo>
                    <a:pt x="1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6384150" y="3110275"/>
              <a:ext cx="131225" cy="34275"/>
            </a:xfrm>
            <a:custGeom>
              <a:avLst/>
              <a:gdLst/>
              <a:ahLst/>
              <a:cxnLst/>
              <a:rect l="l" t="t" r="r" b="b"/>
              <a:pathLst>
                <a:path w="5249" h="1371" extrusionOk="0">
                  <a:moveTo>
                    <a:pt x="2724" y="1"/>
                  </a:moveTo>
                  <a:lnTo>
                    <a:pt x="0" y="386"/>
                  </a:lnTo>
                  <a:lnTo>
                    <a:pt x="1570" y="570"/>
                  </a:lnTo>
                  <a:lnTo>
                    <a:pt x="1077" y="1371"/>
                  </a:lnTo>
                  <a:lnTo>
                    <a:pt x="5248" y="586"/>
                  </a:lnTo>
                  <a:lnTo>
                    <a:pt x="2047" y="678"/>
                  </a:lnTo>
                  <a:lnTo>
                    <a:pt x="2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Numbers">
  <p:cSld name="SECTION_HEADER_1">
    <p:spTree>
      <p:nvGrpSpPr>
        <p:cNvPr id="1" name="Shape 256"/>
        <p:cNvGrpSpPr/>
        <p:nvPr/>
      </p:nvGrpSpPr>
      <p:grpSpPr>
        <a:xfrm>
          <a:off x="0" y="0"/>
          <a:ext cx="0" cy="0"/>
          <a:chOff x="0" y="0"/>
          <a:chExt cx="0" cy="0"/>
        </a:xfrm>
      </p:grpSpPr>
      <p:pic>
        <p:nvPicPr>
          <p:cNvPr id="257" name="Google Shape;257;p21"/>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258" name="Google Shape;258;p21"/>
          <p:cNvGrpSpPr/>
          <p:nvPr/>
        </p:nvGrpSpPr>
        <p:grpSpPr>
          <a:xfrm>
            <a:off x="-1058135" y="251135"/>
            <a:ext cx="14185332" cy="6727648"/>
            <a:chOff x="-793602" y="188351"/>
            <a:chExt cx="10638999" cy="5045736"/>
          </a:xfrm>
        </p:grpSpPr>
        <p:sp>
          <p:nvSpPr>
            <p:cNvPr id="259" name="Google Shape;259;p21"/>
            <p:cNvSpPr/>
            <p:nvPr/>
          </p:nvSpPr>
          <p:spPr>
            <a:xfrm>
              <a:off x="8237401" y="2522749"/>
              <a:ext cx="1607996" cy="601495"/>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21"/>
            <p:cNvSpPr/>
            <p:nvPr/>
          </p:nvSpPr>
          <p:spPr>
            <a:xfrm>
              <a:off x="6669107" y="188351"/>
              <a:ext cx="1871861" cy="69984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21"/>
            <p:cNvSpPr/>
            <p:nvPr/>
          </p:nvSpPr>
          <p:spPr>
            <a:xfrm>
              <a:off x="-793602" y="3976369"/>
              <a:ext cx="3362342" cy="1257718"/>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62" name="Google Shape;262;p21"/>
          <p:cNvSpPr txBox="1">
            <a:spLocks noGrp="1"/>
          </p:cNvSpPr>
          <p:nvPr>
            <p:ph type="title"/>
          </p:nvPr>
        </p:nvSpPr>
        <p:spPr>
          <a:xfrm>
            <a:off x="810515" y="604576"/>
            <a:ext cx="10406000" cy="58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63" name="Google Shape;263;p21"/>
          <p:cNvSpPr txBox="1">
            <a:spLocks noGrp="1"/>
          </p:cNvSpPr>
          <p:nvPr>
            <p:ph type="title" idx="2" hasCustomPrompt="1"/>
          </p:nvPr>
        </p:nvSpPr>
        <p:spPr>
          <a:xfrm>
            <a:off x="3049891" y="2110400"/>
            <a:ext cx="2872400" cy="80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4000"/>
              <a:buNone/>
              <a:defRPr sz="9333">
                <a:solidFill>
                  <a:schemeClr val="accent1"/>
                </a:solidFill>
              </a:defRPr>
            </a:lvl1pPr>
            <a:lvl2pPr lvl="1" algn="ctr" rtl="0">
              <a:spcBef>
                <a:spcPts val="0"/>
              </a:spcBef>
              <a:spcAft>
                <a:spcPts val="0"/>
              </a:spcAft>
              <a:buClr>
                <a:schemeClr val="accent2"/>
              </a:buClr>
              <a:buSzPts val="4000"/>
              <a:buNone/>
              <a:defRPr sz="5333">
                <a:solidFill>
                  <a:schemeClr val="accent2"/>
                </a:solidFill>
              </a:defRPr>
            </a:lvl2pPr>
            <a:lvl3pPr lvl="2" algn="ctr" rtl="0">
              <a:spcBef>
                <a:spcPts val="0"/>
              </a:spcBef>
              <a:spcAft>
                <a:spcPts val="0"/>
              </a:spcAft>
              <a:buClr>
                <a:schemeClr val="accent2"/>
              </a:buClr>
              <a:buSzPts val="4000"/>
              <a:buNone/>
              <a:defRPr sz="5333">
                <a:solidFill>
                  <a:schemeClr val="accent2"/>
                </a:solidFill>
              </a:defRPr>
            </a:lvl3pPr>
            <a:lvl4pPr lvl="3" algn="ctr" rtl="0">
              <a:spcBef>
                <a:spcPts val="0"/>
              </a:spcBef>
              <a:spcAft>
                <a:spcPts val="0"/>
              </a:spcAft>
              <a:buClr>
                <a:schemeClr val="accent2"/>
              </a:buClr>
              <a:buSzPts val="4000"/>
              <a:buNone/>
              <a:defRPr sz="5333">
                <a:solidFill>
                  <a:schemeClr val="accent2"/>
                </a:solidFill>
              </a:defRPr>
            </a:lvl4pPr>
            <a:lvl5pPr lvl="4" algn="ctr" rtl="0">
              <a:spcBef>
                <a:spcPts val="0"/>
              </a:spcBef>
              <a:spcAft>
                <a:spcPts val="0"/>
              </a:spcAft>
              <a:buClr>
                <a:schemeClr val="accent2"/>
              </a:buClr>
              <a:buSzPts val="4000"/>
              <a:buNone/>
              <a:defRPr sz="5333">
                <a:solidFill>
                  <a:schemeClr val="accent2"/>
                </a:solidFill>
              </a:defRPr>
            </a:lvl5pPr>
            <a:lvl6pPr lvl="5" algn="ctr" rtl="0">
              <a:spcBef>
                <a:spcPts val="0"/>
              </a:spcBef>
              <a:spcAft>
                <a:spcPts val="0"/>
              </a:spcAft>
              <a:buClr>
                <a:schemeClr val="accent2"/>
              </a:buClr>
              <a:buSzPts val="4000"/>
              <a:buNone/>
              <a:defRPr sz="5333">
                <a:solidFill>
                  <a:schemeClr val="accent2"/>
                </a:solidFill>
              </a:defRPr>
            </a:lvl6pPr>
            <a:lvl7pPr lvl="6" algn="ctr" rtl="0">
              <a:spcBef>
                <a:spcPts val="0"/>
              </a:spcBef>
              <a:spcAft>
                <a:spcPts val="0"/>
              </a:spcAft>
              <a:buClr>
                <a:schemeClr val="accent2"/>
              </a:buClr>
              <a:buSzPts val="4000"/>
              <a:buNone/>
              <a:defRPr sz="5333">
                <a:solidFill>
                  <a:schemeClr val="accent2"/>
                </a:solidFill>
              </a:defRPr>
            </a:lvl7pPr>
            <a:lvl8pPr lvl="7" algn="ctr" rtl="0">
              <a:spcBef>
                <a:spcPts val="0"/>
              </a:spcBef>
              <a:spcAft>
                <a:spcPts val="0"/>
              </a:spcAft>
              <a:buClr>
                <a:schemeClr val="accent2"/>
              </a:buClr>
              <a:buSzPts val="4000"/>
              <a:buNone/>
              <a:defRPr sz="5333">
                <a:solidFill>
                  <a:schemeClr val="accent2"/>
                </a:solidFill>
              </a:defRPr>
            </a:lvl8pPr>
            <a:lvl9pPr lvl="8" algn="ctr" rtl="0">
              <a:spcBef>
                <a:spcPts val="0"/>
              </a:spcBef>
              <a:spcAft>
                <a:spcPts val="0"/>
              </a:spcAft>
              <a:buClr>
                <a:schemeClr val="accent2"/>
              </a:buClr>
              <a:buSzPts val="4000"/>
              <a:buNone/>
              <a:defRPr sz="5333">
                <a:solidFill>
                  <a:schemeClr val="accent2"/>
                </a:solidFill>
              </a:defRPr>
            </a:lvl9pPr>
          </a:lstStyle>
          <a:p>
            <a:r>
              <a:t>xx%</a:t>
            </a:r>
          </a:p>
        </p:txBody>
      </p:sp>
      <p:sp>
        <p:nvSpPr>
          <p:cNvPr id="264" name="Google Shape;264;p21"/>
          <p:cNvSpPr txBox="1">
            <a:spLocks noGrp="1"/>
          </p:cNvSpPr>
          <p:nvPr>
            <p:ph type="title" idx="3" hasCustomPrompt="1"/>
          </p:nvPr>
        </p:nvSpPr>
        <p:spPr>
          <a:xfrm>
            <a:off x="3049891" y="3682759"/>
            <a:ext cx="2872400" cy="80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4000"/>
              <a:buNone/>
              <a:defRPr sz="8000">
                <a:solidFill>
                  <a:schemeClr val="accent1"/>
                </a:solidFill>
              </a:defRPr>
            </a:lvl1pPr>
            <a:lvl2pPr lvl="1" algn="ctr" rtl="0">
              <a:spcBef>
                <a:spcPts val="0"/>
              </a:spcBef>
              <a:spcAft>
                <a:spcPts val="0"/>
              </a:spcAft>
              <a:buClr>
                <a:schemeClr val="accent2"/>
              </a:buClr>
              <a:buSzPts val="4000"/>
              <a:buNone/>
              <a:defRPr sz="5333">
                <a:solidFill>
                  <a:schemeClr val="accent2"/>
                </a:solidFill>
              </a:defRPr>
            </a:lvl2pPr>
            <a:lvl3pPr lvl="2" algn="ctr" rtl="0">
              <a:spcBef>
                <a:spcPts val="0"/>
              </a:spcBef>
              <a:spcAft>
                <a:spcPts val="0"/>
              </a:spcAft>
              <a:buClr>
                <a:schemeClr val="accent2"/>
              </a:buClr>
              <a:buSzPts val="4000"/>
              <a:buNone/>
              <a:defRPr sz="5333">
                <a:solidFill>
                  <a:schemeClr val="accent2"/>
                </a:solidFill>
              </a:defRPr>
            </a:lvl3pPr>
            <a:lvl4pPr lvl="3" algn="ctr" rtl="0">
              <a:spcBef>
                <a:spcPts val="0"/>
              </a:spcBef>
              <a:spcAft>
                <a:spcPts val="0"/>
              </a:spcAft>
              <a:buClr>
                <a:schemeClr val="accent2"/>
              </a:buClr>
              <a:buSzPts val="4000"/>
              <a:buNone/>
              <a:defRPr sz="5333">
                <a:solidFill>
                  <a:schemeClr val="accent2"/>
                </a:solidFill>
              </a:defRPr>
            </a:lvl4pPr>
            <a:lvl5pPr lvl="4" algn="ctr" rtl="0">
              <a:spcBef>
                <a:spcPts val="0"/>
              </a:spcBef>
              <a:spcAft>
                <a:spcPts val="0"/>
              </a:spcAft>
              <a:buClr>
                <a:schemeClr val="accent2"/>
              </a:buClr>
              <a:buSzPts val="4000"/>
              <a:buNone/>
              <a:defRPr sz="5333">
                <a:solidFill>
                  <a:schemeClr val="accent2"/>
                </a:solidFill>
              </a:defRPr>
            </a:lvl5pPr>
            <a:lvl6pPr lvl="5" algn="ctr" rtl="0">
              <a:spcBef>
                <a:spcPts val="0"/>
              </a:spcBef>
              <a:spcAft>
                <a:spcPts val="0"/>
              </a:spcAft>
              <a:buClr>
                <a:schemeClr val="accent2"/>
              </a:buClr>
              <a:buSzPts val="4000"/>
              <a:buNone/>
              <a:defRPr sz="5333">
                <a:solidFill>
                  <a:schemeClr val="accent2"/>
                </a:solidFill>
              </a:defRPr>
            </a:lvl6pPr>
            <a:lvl7pPr lvl="6" algn="ctr" rtl="0">
              <a:spcBef>
                <a:spcPts val="0"/>
              </a:spcBef>
              <a:spcAft>
                <a:spcPts val="0"/>
              </a:spcAft>
              <a:buClr>
                <a:schemeClr val="accent2"/>
              </a:buClr>
              <a:buSzPts val="4000"/>
              <a:buNone/>
              <a:defRPr sz="5333">
                <a:solidFill>
                  <a:schemeClr val="accent2"/>
                </a:solidFill>
              </a:defRPr>
            </a:lvl7pPr>
            <a:lvl8pPr lvl="7" algn="ctr" rtl="0">
              <a:spcBef>
                <a:spcPts val="0"/>
              </a:spcBef>
              <a:spcAft>
                <a:spcPts val="0"/>
              </a:spcAft>
              <a:buClr>
                <a:schemeClr val="accent2"/>
              </a:buClr>
              <a:buSzPts val="4000"/>
              <a:buNone/>
              <a:defRPr sz="5333">
                <a:solidFill>
                  <a:schemeClr val="accent2"/>
                </a:solidFill>
              </a:defRPr>
            </a:lvl8pPr>
            <a:lvl9pPr lvl="8" algn="ctr" rtl="0">
              <a:spcBef>
                <a:spcPts val="0"/>
              </a:spcBef>
              <a:spcAft>
                <a:spcPts val="0"/>
              </a:spcAft>
              <a:buClr>
                <a:schemeClr val="accent2"/>
              </a:buClr>
              <a:buSzPts val="4000"/>
              <a:buNone/>
              <a:defRPr sz="5333">
                <a:solidFill>
                  <a:schemeClr val="accent2"/>
                </a:solidFill>
              </a:defRPr>
            </a:lvl9pPr>
          </a:lstStyle>
          <a:p>
            <a:r>
              <a:t>xx%</a:t>
            </a:r>
          </a:p>
        </p:txBody>
      </p:sp>
      <p:sp>
        <p:nvSpPr>
          <p:cNvPr id="265" name="Google Shape;265;p21"/>
          <p:cNvSpPr txBox="1">
            <a:spLocks noGrp="1"/>
          </p:cNvSpPr>
          <p:nvPr>
            <p:ph type="title" idx="4" hasCustomPrompt="1"/>
          </p:nvPr>
        </p:nvSpPr>
        <p:spPr>
          <a:xfrm>
            <a:off x="3049891" y="5164800"/>
            <a:ext cx="2872400" cy="80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4000"/>
              <a:buNone/>
              <a:defRPr sz="6667">
                <a:solidFill>
                  <a:schemeClr val="accent1"/>
                </a:solidFill>
              </a:defRPr>
            </a:lvl1pPr>
            <a:lvl2pPr lvl="1" algn="ctr" rtl="0">
              <a:spcBef>
                <a:spcPts val="0"/>
              </a:spcBef>
              <a:spcAft>
                <a:spcPts val="0"/>
              </a:spcAft>
              <a:buClr>
                <a:schemeClr val="accent2"/>
              </a:buClr>
              <a:buSzPts val="4000"/>
              <a:buNone/>
              <a:defRPr sz="5333">
                <a:solidFill>
                  <a:schemeClr val="accent2"/>
                </a:solidFill>
              </a:defRPr>
            </a:lvl2pPr>
            <a:lvl3pPr lvl="2" algn="ctr" rtl="0">
              <a:spcBef>
                <a:spcPts val="0"/>
              </a:spcBef>
              <a:spcAft>
                <a:spcPts val="0"/>
              </a:spcAft>
              <a:buClr>
                <a:schemeClr val="accent2"/>
              </a:buClr>
              <a:buSzPts val="4000"/>
              <a:buNone/>
              <a:defRPr sz="5333">
                <a:solidFill>
                  <a:schemeClr val="accent2"/>
                </a:solidFill>
              </a:defRPr>
            </a:lvl3pPr>
            <a:lvl4pPr lvl="3" algn="ctr" rtl="0">
              <a:spcBef>
                <a:spcPts val="0"/>
              </a:spcBef>
              <a:spcAft>
                <a:spcPts val="0"/>
              </a:spcAft>
              <a:buClr>
                <a:schemeClr val="accent2"/>
              </a:buClr>
              <a:buSzPts val="4000"/>
              <a:buNone/>
              <a:defRPr sz="5333">
                <a:solidFill>
                  <a:schemeClr val="accent2"/>
                </a:solidFill>
              </a:defRPr>
            </a:lvl4pPr>
            <a:lvl5pPr lvl="4" algn="ctr" rtl="0">
              <a:spcBef>
                <a:spcPts val="0"/>
              </a:spcBef>
              <a:spcAft>
                <a:spcPts val="0"/>
              </a:spcAft>
              <a:buClr>
                <a:schemeClr val="accent2"/>
              </a:buClr>
              <a:buSzPts val="4000"/>
              <a:buNone/>
              <a:defRPr sz="5333">
                <a:solidFill>
                  <a:schemeClr val="accent2"/>
                </a:solidFill>
              </a:defRPr>
            </a:lvl5pPr>
            <a:lvl6pPr lvl="5" algn="ctr" rtl="0">
              <a:spcBef>
                <a:spcPts val="0"/>
              </a:spcBef>
              <a:spcAft>
                <a:spcPts val="0"/>
              </a:spcAft>
              <a:buClr>
                <a:schemeClr val="accent2"/>
              </a:buClr>
              <a:buSzPts val="4000"/>
              <a:buNone/>
              <a:defRPr sz="5333">
                <a:solidFill>
                  <a:schemeClr val="accent2"/>
                </a:solidFill>
              </a:defRPr>
            </a:lvl6pPr>
            <a:lvl7pPr lvl="6" algn="ctr" rtl="0">
              <a:spcBef>
                <a:spcPts val="0"/>
              </a:spcBef>
              <a:spcAft>
                <a:spcPts val="0"/>
              </a:spcAft>
              <a:buClr>
                <a:schemeClr val="accent2"/>
              </a:buClr>
              <a:buSzPts val="4000"/>
              <a:buNone/>
              <a:defRPr sz="5333">
                <a:solidFill>
                  <a:schemeClr val="accent2"/>
                </a:solidFill>
              </a:defRPr>
            </a:lvl7pPr>
            <a:lvl8pPr lvl="7" algn="ctr" rtl="0">
              <a:spcBef>
                <a:spcPts val="0"/>
              </a:spcBef>
              <a:spcAft>
                <a:spcPts val="0"/>
              </a:spcAft>
              <a:buClr>
                <a:schemeClr val="accent2"/>
              </a:buClr>
              <a:buSzPts val="4000"/>
              <a:buNone/>
              <a:defRPr sz="5333">
                <a:solidFill>
                  <a:schemeClr val="accent2"/>
                </a:solidFill>
              </a:defRPr>
            </a:lvl8pPr>
            <a:lvl9pPr lvl="8" algn="ctr" rtl="0">
              <a:spcBef>
                <a:spcPts val="0"/>
              </a:spcBef>
              <a:spcAft>
                <a:spcPts val="0"/>
              </a:spcAft>
              <a:buClr>
                <a:schemeClr val="accent2"/>
              </a:buClr>
              <a:buSzPts val="4000"/>
              <a:buNone/>
              <a:defRPr sz="5333">
                <a:solidFill>
                  <a:schemeClr val="accent2"/>
                </a:solidFill>
              </a:defRPr>
            </a:lvl9pPr>
          </a:lstStyle>
          <a:p>
            <a:r>
              <a:t>xx%</a:t>
            </a:r>
          </a:p>
        </p:txBody>
      </p:sp>
      <p:sp>
        <p:nvSpPr>
          <p:cNvPr id="266" name="Google Shape;266;p21"/>
          <p:cNvSpPr txBox="1">
            <a:spLocks noGrp="1"/>
          </p:cNvSpPr>
          <p:nvPr>
            <p:ph type="subTitle" idx="1"/>
          </p:nvPr>
        </p:nvSpPr>
        <p:spPr>
          <a:xfrm>
            <a:off x="6269709" y="2299151"/>
            <a:ext cx="2872400" cy="8352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267" name="Google Shape;267;p21"/>
          <p:cNvSpPr txBox="1">
            <a:spLocks noGrp="1"/>
          </p:cNvSpPr>
          <p:nvPr>
            <p:ph type="subTitle" idx="5"/>
          </p:nvPr>
        </p:nvSpPr>
        <p:spPr>
          <a:xfrm>
            <a:off x="6269709" y="3817092"/>
            <a:ext cx="2872400" cy="835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8" name="Google Shape;268;p21"/>
          <p:cNvSpPr txBox="1">
            <a:spLocks noGrp="1"/>
          </p:cNvSpPr>
          <p:nvPr>
            <p:ph type="subTitle" idx="6"/>
          </p:nvPr>
        </p:nvSpPr>
        <p:spPr>
          <a:xfrm>
            <a:off x="6269709" y="5218269"/>
            <a:ext cx="2872400" cy="835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1">
  <p:cSld name="TITLE_1_2">
    <p:spTree>
      <p:nvGrpSpPr>
        <p:cNvPr id="1" name="Shape 298"/>
        <p:cNvGrpSpPr/>
        <p:nvPr/>
      </p:nvGrpSpPr>
      <p:grpSpPr>
        <a:xfrm>
          <a:off x="0" y="0"/>
          <a:ext cx="0" cy="0"/>
          <a:chOff x="0" y="0"/>
          <a:chExt cx="0" cy="0"/>
        </a:xfrm>
      </p:grpSpPr>
      <p:pic>
        <p:nvPicPr>
          <p:cNvPr id="299" name="Google Shape;299;p24"/>
          <p:cNvPicPr preferRelativeResize="0"/>
          <p:nvPr/>
        </p:nvPicPr>
        <p:blipFill>
          <a:blip r:embed="rId2">
            <a:alphaModFix amt="83000"/>
          </a:blip>
          <a:stretch>
            <a:fillRect/>
          </a:stretch>
        </p:blipFill>
        <p:spPr>
          <a:xfrm>
            <a:off x="-134484" y="-568299"/>
            <a:ext cx="12460967" cy="8344465"/>
          </a:xfrm>
          <a:prstGeom prst="rect">
            <a:avLst/>
          </a:prstGeom>
          <a:noFill/>
          <a:ln>
            <a:noFill/>
          </a:ln>
        </p:spPr>
      </p:pic>
      <p:sp>
        <p:nvSpPr>
          <p:cNvPr id="300" name="Google Shape;300;p24"/>
          <p:cNvSpPr/>
          <p:nvPr/>
        </p:nvSpPr>
        <p:spPr>
          <a:xfrm>
            <a:off x="608912" y="481937"/>
            <a:ext cx="1260521" cy="471516"/>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1" name="Google Shape;301;p24"/>
          <p:cNvSpPr/>
          <p:nvPr/>
        </p:nvSpPr>
        <p:spPr>
          <a:xfrm>
            <a:off x="8345334" y="1185938"/>
            <a:ext cx="1375895" cy="514393"/>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24"/>
          <p:cNvSpPr/>
          <p:nvPr/>
        </p:nvSpPr>
        <p:spPr>
          <a:xfrm>
            <a:off x="2330201" y="6283332"/>
            <a:ext cx="1375876" cy="51466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3" name="Google Shape;303;p24"/>
          <p:cNvSpPr txBox="1">
            <a:spLocks noGrp="1"/>
          </p:cNvSpPr>
          <p:nvPr>
            <p:ph type="ctrTitle"/>
          </p:nvPr>
        </p:nvSpPr>
        <p:spPr>
          <a:xfrm>
            <a:off x="953400" y="666200"/>
            <a:ext cx="10285200" cy="46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Staatliches"/>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304" name="Google Shape;304;p24"/>
          <p:cNvSpPr txBox="1">
            <a:spLocks noGrp="1"/>
          </p:cNvSpPr>
          <p:nvPr>
            <p:ph type="title" idx="2"/>
          </p:nvPr>
        </p:nvSpPr>
        <p:spPr>
          <a:xfrm>
            <a:off x="820531" y="1996800"/>
            <a:ext cx="2814000" cy="53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667">
                <a:solidFill>
                  <a:srgbClr val="36537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305" name="Google Shape;305;p24"/>
          <p:cNvSpPr txBox="1">
            <a:spLocks noGrp="1"/>
          </p:cNvSpPr>
          <p:nvPr>
            <p:ph type="subTitle" idx="1"/>
          </p:nvPr>
        </p:nvSpPr>
        <p:spPr>
          <a:xfrm>
            <a:off x="820541" y="2424201"/>
            <a:ext cx="3285600" cy="77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4"/>
          <p:cNvSpPr txBox="1">
            <a:spLocks noGrp="1"/>
          </p:cNvSpPr>
          <p:nvPr>
            <p:ph type="title" idx="3"/>
          </p:nvPr>
        </p:nvSpPr>
        <p:spPr>
          <a:xfrm>
            <a:off x="820531" y="4655533"/>
            <a:ext cx="2814000" cy="53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667">
                <a:solidFill>
                  <a:srgbClr val="36537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307" name="Google Shape;307;p24"/>
          <p:cNvSpPr txBox="1">
            <a:spLocks noGrp="1"/>
          </p:cNvSpPr>
          <p:nvPr>
            <p:ph type="subTitle" idx="4"/>
          </p:nvPr>
        </p:nvSpPr>
        <p:spPr>
          <a:xfrm>
            <a:off x="820541" y="5088631"/>
            <a:ext cx="3285600" cy="77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4"/>
          <p:cNvSpPr txBox="1">
            <a:spLocks noGrp="1"/>
          </p:cNvSpPr>
          <p:nvPr>
            <p:ph type="title" idx="5"/>
          </p:nvPr>
        </p:nvSpPr>
        <p:spPr>
          <a:xfrm>
            <a:off x="8559869" y="1996800"/>
            <a:ext cx="2814000" cy="53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667">
                <a:solidFill>
                  <a:srgbClr val="36537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309" name="Google Shape;309;p24"/>
          <p:cNvSpPr txBox="1">
            <a:spLocks noGrp="1"/>
          </p:cNvSpPr>
          <p:nvPr>
            <p:ph type="subTitle" idx="6"/>
          </p:nvPr>
        </p:nvSpPr>
        <p:spPr>
          <a:xfrm>
            <a:off x="8247993" y="2424201"/>
            <a:ext cx="3126000" cy="7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0" name="Google Shape;310;p24"/>
          <p:cNvSpPr txBox="1">
            <a:spLocks noGrp="1"/>
          </p:cNvSpPr>
          <p:nvPr>
            <p:ph type="title" idx="7"/>
          </p:nvPr>
        </p:nvSpPr>
        <p:spPr>
          <a:xfrm>
            <a:off x="8559869" y="4655533"/>
            <a:ext cx="2814000" cy="53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667">
                <a:solidFill>
                  <a:srgbClr val="36537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311" name="Google Shape;311;p24"/>
          <p:cNvSpPr txBox="1">
            <a:spLocks noGrp="1"/>
          </p:cNvSpPr>
          <p:nvPr>
            <p:ph type="subTitle" idx="8"/>
          </p:nvPr>
        </p:nvSpPr>
        <p:spPr>
          <a:xfrm>
            <a:off x="8247993" y="5088631"/>
            <a:ext cx="3126000" cy="100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p:cSld name="CUSTOM_5">
    <p:spTree>
      <p:nvGrpSpPr>
        <p:cNvPr id="1" name="Shape 335"/>
        <p:cNvGrpSpPr/>
        <p:nvPr/>
      </p:nvGrpSpPr>
      <p:grpSpPr>
        <a:xfrm>
          <a:off x="0" y="0"/>
          <a:ext cx="0" cy="0"/>
          <a:chOff x="0" y="0"/>
          <a:chExt cx="0" cy="0"/>
        </a:xfrm>
      </p:grpSpPr>
      <p:pic>
        <p:nvPicPr>
          <p:cNvPr id="336" name="Google Shape;336;p27"/>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337" name="Google Shape;337;p27"/>
          <p:cNvGrpSpPr/>
          <p:nvPr/>
        </p:nvGrpSpPr>
        <p:grpSpPr>
          <a:xfrm>
            <a:off x="896833" y="427167"/>
            <a:ext cx="12148379" cy="6333332"/>
            <a:chOff x="672625" y="320375"/>
            <a:chExt cx="9111284" cy="4749999"/>
          </a:xfrm>
        </p:grpSpPr>
        <p:sp>
          <p:nvSpPr>
            <p:cNvPr id="338" name="Google Shape;338;p27"/>
            <p:cNvSpPr/>
            <p:nvPr/>
          </p:nvSpPr>
          <p:spPr>
            <a:xfrm>
              <a:off x="7924057" y="4375018"/>
              <a:ext cx="1859852" cy="69535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27"/>
            <p:cNvSpPr/>
            <p:nvPr/>
          </p:nvSpPr>
          <p:spPr>
            <a:xfrm>
              <a:off x="672625" y="4397050"/>
              <a:ext cx="1425134" cy="533093"/>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27"/>
            <p:cNvSpPr/>
            <p:nvPr/>
          </p:nvSpPr>
          <p:spPr>
            <a:xfrm>
              <a:off x="7749626" y="320375"/>
              <a:ext cx="1164980" cy="435794"/>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41" name="Google Shape;341;p27"/>
          <p:cNvSpPr txBox="1">
            <a:spLocks noGrp="1"/>
          </p:cNvSpPr>
          <p:nvPr>
            <p:ph type="title"/>
          </p:nvPr>
        </p:nvSpPr>
        <p:spPr>
          <a:xfrm>
            <a:off x="825412" y="593367"/>
            <a:ext cx="10285200" cy="612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4000"/>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342" name="Google Shape;342;p27"/>
          <p:cNvSpPr txBox="1">
            <a:spLocks noGrp="1"/>
          </p:cNvSpPr>
          <p:nvPr>
            <p:ph type="subTitle" idx="1"/>
          </p:nvPr>
        </p:nvSpPr>
        <p:spPr>
          <a:xfrm>
            <a:off x="828517" y="2570400"/>
            <a:ext cx="4037200" cy="17172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 Points ">
  <p:cSld name="TITLE_AND_TWO_COLUMNS_1">
    <p:spTree>
      <p:nvGrpSpPr>
        <p:cNvPr id="1" name="Shape 343"/>
        <p:cNvGrpSpPr/>
        <p:nvPr/>
      </p:nvGrpSpPr>
      <p:grpSpPr>
        <a:xfrm>
          <a:off x="0" y="0"/>
          <a:ext cx="0" cy="0"/>
          <a:chOff x="0" y="0"/>
          <a:chExt cx="0" cy="0"/>
        </a:xfrm>
      </p:grpSpPr>
      <p:pic>
        <p:nvPicPr>
          <p:cNvPr id="344" name="Google Shape;344;p28"/>
          <p:cNvPicPr preferRelativeResize="0"/>
          <p:nvPr/>
        </p:nvPicPr>
        <p:blipFill>
          <a:blip r:embed="rId2">
            <a:alphaModFix amt="83000"/>
          </a:blip>
          <a:stretch>
            <a:fillRect/>
          </a:stretch>
        </p:blipFill>
        <p:spPr>
          <a:xfrm>
            <a:off x="-134484" y="-568299"/>
            <a:ext cx="12460967" cy="8344465"/>
          </a:xfrm>
          <a:prstGeom prst="rect">
            <a:avLst/>
          </a:prstGeom>
          <a:noFill/>
          <a:ln>
            <a:noFill/>
          </a:ln>
        </p:spPr>
      </p:pic>
      <p:sp>
        <p:nvSpPr>
          <p:cNvPr id="345" name="Google Shape;345;p28"/>
          <p:cNvSpPr txBox="1">
            <a:spLocks noGrp="1"/>
          </p:cNvSpPr>
          <p:nvPr>
            <p:ph type="body" idx="1"/>
          </p:nvPr>
        </p:nvSpPr>
        <p:spPr>
          <a:xfrm>
            <a:off x="953400" y="1219200"/>
            <a:ext cx="10288000" cy="4921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46" name="Google Shape;346;p28"/>
          <p:cNvSpPr txBox="1">
            <a:spLocks noGrp="1"/>
          </p:cNvSpPr>
          <p:nvPr>
            <p:ph type="ctrTitle"/>
          </p:nvPr>
        </p:nvSpPr>
        <p:spPr>
          <a:xfrm>
            <a:off x="820329" y="618816"/>
            <a:ext cx="10390400" cy="55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Staatliches"/>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
    <p:bg>
      <p:bgPr>
        <a:solidFill>
          <a:schemeClr val="accent3"/>
        </a:solidFill>
        <a:effectLst/>
      </p:bgPr>
    </p:bg>
    <p:spTree>
      <p:nvGrpSpPr>
        <p:cNvPr id="1" name="Shape 36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_1">
    <p:bg>
      <p:bgPr>
        <a:solidFill>
          <a:schemeClr val="accent1"/>
        </a:solidFill>
        <a:effectLst/>
      </p:bgPr>
    </p:bg>
    <p:spTree>
      <p:nvGrpSpPr>
        <p:cNvPr id="1" name="Shape 37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2">
  <p:cSld name="Title + Two Columns 2">
    <p:spTree>
      <p:nvGrpSpPr>
        <p:cNvPr id="1" name="Shape 312"/>
        <p:cNvGrpSpPr/>
        <p:nvPr/>
      </p:nvGrpSpPr>
      <p:grpSpPr>
        <a:xfrm>
          <a:off x="0" y="0"/>
          <a:ext cx="0" cy="0"/>
          <a:chOff x="0" y="0"/>
          <a:chExt cx="0" cy="0"/>
        </a:xfrm>
      </p:grpSpPr>
      <p:grpSp>
        <p:nvGrpSpPr>
          <p:cNvPr id="313" name="Google Shape;313;p25"/>
          <p:cNvGrpSpPr/>
          <p:nvPr/>
        </p:nvGrpSpPr>
        <p:grpSpPr>
          <a:xfrm>
            <a:off x="-521088" y="886736"/>
            <a:ext cx="6309727" cy="5971277"/>
            <a:chOff x="-390816" y="665052"/>
            <a:chExt cx="4732295" cy="4478458"/>
          </a:xfrm>
        </p:grpSpPr>
        <p:sp>
          <p:nvSpPr>
            <p:cNvPr id="314" name="Google Shape;314;p25"/>
            <p:cNvSpPr/>
            <p:nvPr/>
          </p:nvSpPr>
          <p:spPr>
            <a:xfrm>
              <a:off x="3429050" y="665052"/>
              <a:ext cx="912429" cy="341104"/>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25"/>
            <p:cNvSpPr/>
            <p:nvPr/>
          </p:nvSpPr>
          <p:spPr>
            <a:xfrm flipH="1">
              <a:off x="-390816" y="4625978"/>
              <a:ext cx="1384232" cy="517532"/>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pic>
        <p:nvPicPr>
          <p:cNvPr id="316" name="Google Shape;316;p25"/>
          <p:cNvPicPr preferRelativeResize="0"/>
          <p:nvPr/>
        </p:nvPicPr>
        <p:blipFill>
          <a:blip r:embed="rId2">
            <a:alphaModFix amt="83000"/>
          </a:blip>
          <a:stretch>
            <a:fillRect/>
          </a:stretch>
        </p:blipFill>
        <p:spPr>
          <a:xfrm>
            <a:off x="-134484" y="-568299"/>
            <a:ext cx="12460967" cy="8344465"/>
          </a:xfrm>
          <a:prstGeom prst="rect">
            <a:avLst/>
          </a:prstGeom>
          <a:noFill/>
          <a:ln>
            <a:noFill/>
          </a:ln>
        </p:spPr>
      </p:pic>
      <p:sp>
        <p:nvSpPr>
          <p:cNvPr id="317" name="Google Shape;317;p25"/>
          <p:cNvSpPr txBox="1">
            <a:spLocks noGrp="1"/>
          </p:cNvSpPr>
          <p:nvPr>
            <p:ph type="title"/>
          </p:nvPr>
        </p:nvSpPr>
        <p:spPr>
          <a:xfrm>
            <a:off x="829567" y="632407"/>
            <a:ext cx="5266400" cy="533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18" name="Google Shape;318;p25"/>
          <p:cNvSpPr txBox="1">
            <a:spLocks noGrp="1"/>
          </p:cNvSpPr>
          <p:nvPr>
            <p:ph type="title" idx="2"/>
          </p:nvPr>
        </p:nvSpPr>
        <p:spPr>
          <a:xfrm>
            <a:off x="2309376" y="2103025"/>
            <a:ext cx="3008800" cy="5332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2667">
                <a:solidFill>
                  <a:srgbClr val="365372"/>
                </a:solidFill>
              </a:defRPr>
            </a:lvl1pPr>
            <a:lvl2pPr lvl="1" rtl="0">
              <a:spcBef>
                <a:spcPts val="0"/>
              </a:spcBef>
              <a:spcAft>
                <a:spcPts val="0"/>
              </a:spcAft>
              <a:buSzPts val="1700"/>
              <a:buNone/>
              <a:defRPr sz="2267"/>
            </a:lvl2pPr>
            <a:lvl3pPr lvl="2" rtl="0">
              <a:spcBef>
                <a:spcPts val="0"/>
              </a:spcBef>
              <a:spcAft>
                <a:spcPts val="0"/>
              </a:spcAft>
              <a:buSzPts val="1700"/>
              <a:buNone/>
              <a:defRPr sz="2267"/>
            </a:lvl3pPr>
            <a:lvl4pPr lvl="3" rtl="0">
              <a:spcBef>
                <a:spcPts val="0"/>
              </a:spcBef>
              <a:spcAft>
                <a:spcPts val="0"/>
              </a:spcAft>
              <a:buSzPts val="1700"/>
              <a:buNone/>
              <a:defRPr sz="2267"/>
            </a:lvl4pPr>
            <a:lvl5pPr lvl="4" rtl="0">
              <a:spcBef>
                <a:spcPts val="0"/>
              </a:spcBef>
              <a:spcAft>
                <a:spcPts val="0"/>
              </a:spcAft>
              <a:buSzPts val="1700"/>
              <a:buNone/>
              <a:defRPr sz="2267"/>
            </a:lvl5pPr>
            <a:lvl6pPr lvl="5" rtl="0">
              <a:spcBef>
                <a:spcPts val="0"/>
              </a:spcBef>
              <a:spcAft>
                <a:spcPts val="0"/>
              </a:spcAft>
              <a:buSzPts val="1700"/>
              <a:buNone/>
              <a:defRPr sz="2267"/>
            </a:lvl6pPr>
            <a:lvl7pPr lvl="6" rtl="0">
              <a:spcBef>
                <a:spcPts val="0"/>
              </a:spcBef>
              <a:spcAft>
                <a:spcPts val="0"/>
              </a:spcAft>
              <a:buSzPts val="1700"/>
              <a:buNone/>
              <a:defRPr sz="2267"/>
            </a:lvl7pPr>
            <a:lvl8pPr lvl="7" rtl="0">
              <a:spcBef>
                <a:spcPts val="0"/>
              </a:spcBef>
              <a:spcAft>
                <a:spcPts val="0"/>
              </a:spcAft>
              <a:buSzPts val="1700"/>
              <a:buNone/>
              <a:defRPr sz="2267"/>
            </a:lvl8pPr>
            <a:lvl9pPr lvl="8" rtl="0">
              <a:spcBef>
                <a:spcPts val="0"/>
              </a:spcBef>
              <a:spcAft>
                <a:spcPts val="0"/>
              </a:spcAft>
              <a:buSzPts val="1700"/>
              <a:buNone/>
              <a:defRPr sz="2267"/>
            </a:lvl9pPr>
          </a:lstStyle>
          <a:p>
            <a:endParaRPr/>
          </a:p>
        </p:txBody>
      </p:sp>
      <p:sp>
        <p:nvSpPr>
          <p:cNvPr id="319" name="Google Shape;319;p25"/>
          <p:cNvSpPr txBox="1">
            <a:spLocks noGrp="1"/>
          </p:cNvSpPr>
          <p:nvPr>
            <p:ph type="subTitle" idx="1"/>
          </p:nvPr>
        </p:nvSpPr>
        <p:spPr>
          <a:xfrm>
            <a:off x="2309376" y="2519731"/>
            <a:ext cx="3169600" cy="87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0" name="Google Shape;320;p25"/>
          <p:cNvSpPr txBox="1">
            <a:spLocks noGrp="1"/>
          </p:cNvSpPr>
          <p:nvPr>
            <p:ph type="title" idx="3"/>
          </p:nvPr>
        </p:nvSpPr>
        <p:spPr>
          <a:xfrm>
            <a:off x="2309376" y="3948951"/>
            <a:ext cx="3008800" cy="533200"/>
          </a:xfrm>
          <a:prstGeom prst="rect">
            <a:avLst/>
          </a:prstGeom>
        </p:spPr>
        <p:txBody>
          <a:bodyPr spcFirstLastPara="1" wrap="square" lIns="91425" tIns="91425" rIns="91425" bIns="91425" anchor="b" anchorCtr="0">
            <a:noAutofit/>
          </a:bodyPr>
          <a:lstStyle>
            <a:lvl1pPr lvl="0" rtl="0">
              <a:spcBef>
                <a:spcPts val="0"/>
              </a:spcBef>
              <a:spcAft>
                <a:spcPts val="0"/>
              </a:spcAft>
              <a:buSzPts val="1700"/>
              <a:buNone/>
              <a:defRPr sz="2667">
                <a:solidFill>
                  <a:srgbClr val="365372"/>
                </a:solidFill>
              </a:defRPr>
            </a:lvl1pPr>
            <a:lvl2pPr lvl="1" rtl="0">
              <a:spcBef>
                <a:spcPts val="0"/>
              </a:spcBef>
              <a:spcAft>
                <a:spcPts val="0"/>
              </a:spcAft>
              <a:buSzPts val="1700"/>
              <a:buNone/>
              <a:defRPr sz="2267"/>
            </a:lvl2pPr>
            <a:lvl3pPr lvl="2" rtl="0">
              <a:spcBef>
                <a:spcPts val="0"/>
              </a:spcBef>
              <a:spcAft>
                <a:spcPts val="0"/>
              </a:spcAft>
              <a:buSzPts val="1700"/>
              <a:buNone/>
              <a:defRPr sz="2267"/>
            </a:lvl3pPr>
            <a:lvl4pPr lvl="3" rtl="0">
              <a:spcBef>
                <a:spcPts val="0"/>
              </a:spcBef>
              <a:spcAft>
                <a:spcPts val="0"/>
              </a:spcAft>
              <a:buSzPts val="1700"/>
              <a:buNone/>
              <a:defRPr sz="2267"/>
            </a:lvl4pPr>
            <a:lvl5pPr lvl="4" rtl="0">
              <a:spcBef>
                <a:spcPts val="0"/>
              </a:spcBef>
              <a:spcAft>
                <a:spcPts val="0"/>
              </a:spcAft>
              <a:buSzPts val="1700"/>
              <a:buNone/>
              <a:defRPr sz="2267"/>
            </a:lvl5pPr>
            <a:lvl6pPr lvl="5" rtl="0">
              <a:spcBef>
                <a:spcPts val="0"/>
              </a:spcBef>
              <a:spcAft>
                <a:spcPts val="0"/>
              </a:spcAft>
              <a:buSzPts val="1700"/>
              <a:buNone/>
              <a:defRPr sz="2267"/>
            </a:lvl6pPr>
            <a:lvl7pPr lvl="6" rtl="0">
              <a:spcBef>
                <a:spcPts val="0"/>
              </a:spcBef>
              <a:spcAft>
                <a:spcPts val="0"/>
              </a:spcAft>
              <a:buSzPts val="1700"/>
              <a:buNone/>
              <a:defRPr sz="2267"/>
            </a:lvl7pPr>
            <a:lvl8pPr lvl="7" rtl="0">
              <a:spcBef>
                <a:spcPts val="0"/>
              </a:spcBef>
              <a:spcAft>
                <a:spcPts val="0"/>
              </a:spcAft>
              <a:buSzPts val="1700"/>
              <a:buNone/>
              <a:defRPr sz="2267"/>
            </a:lvl8pPr>
            <a:lvl9pPr lvl="8" rtl="0">
              <a:spcBef>
                <a:spcPts val="0"/>
              </a:spcBef>
              <a:spcAft>
                <a:spcPts val="0"/>
              </a:spcAft>
              <a:buSzPts val="1700"/>
              <a:buNone/>
              <a:defRPr sz="2267"/>
            </a:lvl9pPr>
          </a:lstStyle>
          <a:p>
            <a:endParaRPr/>
          </a:p>
        </p:txBody>
      </p:sp>
      <p:sp>
        <p:nvSpPr>
          <p:cNvPr id="321" name="Google Shape;321;p25"/>
          <p:cNvSpPr txBox="1">
            <a:spLocks noGrp="1"/>
          </p:cNvSpPr>
          <p:nvPr>
            <p:ph type="subTitle" idx="4"/>
          </p:nvPr>
        </p:nvSpPr>
        <p:spPr>
          <a:xfrm>
            <a:off x="2309376" y="4371413"/>
            <a:ext cx="3169600" cy="87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31495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6"/>
        <p:cNvGrpSpPr/>
        <p:nvPr/>
      </p:nvGrpSpPr>
      <p:grpSpPr>
        <a:xfrm>
          <a:off x="0" y="0"/>
          <a:ext cx="0" cy="0"/>
          <a:chOff x="0" y="0"/>
          <a:chExt cx="0" cy="0"/>
        </a:xfrm>
      </p:grpSpPr>
      <p:pic>
        <p:nvPicPr>
          <p:cNvPr id="87" name="Google Shape;87;p7"/>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88" name="Google Shape;88;p7"/>
          <p:cNvGrpSpPr/>
          <p:nvPr/>
        </p:nvGrpSpPr>
        <p:grpSpPr>
          <a:xfrm>
            <a:off x="-36568" y="481937"/>
            <a:ext cx="12265147" cy="7607663"/>
            <a:chOff x="1891970" y="1769807"/>
            <a:chExt cx="4194455" cy="2601681"/>
          </a:xfrm>
        </p:grpSpPr>
        <p:sp>
          <p:nvSpPr>
            <p:cNvPr id="89" name="Google Shape;89;p7"/>
            <p:cNvSpPr/>
            <p:nvPr/>
          </p:nvSpPr>
          <p:spPr>
            <a:xfrm>
              <a:off x="5101147" y="1769807"/>
              <a:ext cx="431075" cy="161250"/>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7"/>
            <p:cNvSpPr/>
            <p:nvPr/>
          </p:nvSpPr>
          <p:spPr>
            <a:xfrm>
              <a:off x="5431983" y="2710288"/>
              <a:ext cx="611391" cy="22858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7"/>
            <p:cNvSpPr/>
            <p:nvPr/>
          </p:nvSpPr>
          <p:spPr>
            <a:xfrm>
              <a:off x="2144031" y="3198816"/>
              <a:ext cx="3942394" cy="1172672"/>
            </a:xfrm>
            <a:custGeom>
              <a:avLst/>
              <a:gdLst/>
              <a:ahLst/>
              <a:cxnLst/>
              <a:rect l="l" t="t" r="r" b="b"/>
              <a:pathLst>
                <a:path w="83605" h="45426" extrusionOk="0">
                  <a:moveTo>
                    <a:pt x="0" y="1"/>
                  </a:moveTo>
                  <a:lnTo>
                    <a:pt x="0" y="1553"/>
                  </a:lnTo>
                  <a:lnTo>
                    <a:pt x="102" y="45425"/>
                  </a:lnTo>
                  <a:lnTo>
                    <a:pt x="83605" y="45425"/>
                  </a:lnTo>
                  <a:lnTo>
                    <a:pt x="83605" y="29503"/>
                  </a:lnTo>
                  <a:cubicBezTo>
                    <a:pt x="82962" y="28792"/>
                    <a:pt x="82296" y="28104"/>
                    <a:pt x="81602" y="27427"/>
                  </a:cubicBezTo>
                  <a:cubicBezTo>
                    <a:pt x="76919" y="22851"/>
                    <a:pt x="71136" y="19032"/>
                    <a:pt x="64828" y="15838"/>
                  </a:cubicBezTo>
                  <a:cubicBezTo>
                    <a:pt x="63570" y="15201"/>
                    <a:pt x="62295" y="14591"/>
                    <a:pt x="61003" y="14005"/>
                  </a:cubicBezTo>
                  <a:cubicBezTo>
                    <a:pt x="60625" y="13835"/>
                    <a:pt x="60247" y="13666"/>
                    <a:pt x="59863" y="13497"/>
                  </a:cubicBezTo>
                  <a:cubicBezTo>
                    <a:pt x="58780" y="13023"/>
                    <a:pt x="57691" y="12560"/>
                    <a:pt x="56590" y="12120"/>
                  </a:cubicBezTo>
                  <a:cubicBezTo>
                    <a:pt x="49859" y="9401"/>
                    <a:pt x="42835" y="7285"/>
                    <a:pt x="36127" y="5632"/>
                  </a:cubicBezTo>
                  <a:cubicBezTo>
                    <a:pt x="34203" y="5158"/>
                    <a:pt x="32307" y="4723"/>
                    <a:pt x="30445" y="4323"/>
                  </a:cubicBezTo>
                  <a:lnTo>
                    <a:pt x="30050" y="4238"/>
                  </a:lnTo>
                  <a:lnTo>
                    <a:pt x="30016" y="4233"/>
                  </a:lnTo>
                  <a:cubicBezTo>
                    <a:pt x="22580" y="2658"/>
                    <a:pt x="15070" y="1468"/>
                    <a:pt x="7515" y="650"/>
                  </a:cubicBezTo>
                  <a:cubicBezTo>
                    <a:pt x="2832" y="148"/>
                    <a:pt x="0" y="1"/>
                    <a:pt x="0" y="1"/>
                  </a:cubicBezTo>
                  <a:close/>
                </a:path>
              </a:pathLst>
            </a:custGeom>
            <a:solidFill>
              <a:srgbClr val="FFA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7"/>
            <p:cNvSpPr/>
            <p:nvPr/>
          </p:nvSpPr>
          <p:spPr>
            <a:xfrm>
              <a:off x="1891970" y="3198810"/>
              <a:ext cx="4194254" cy="1172672"/>
            </a:xfrm>
            <a:custGeom>
              <a:avLst/>
              <a:gdLst/>
              <a:ahLst/>
              <a:cxnLst/>
              <a:rect l="l" t="t" r="r" b="b"/>
              <a:pathLst>
                <a:path w="83605" h="45426" extrusionOk="0">
                  <a:moveTo>
                    <a:pt x="0" y="1"/>
                  </a:moveTo>
                  <a:lnTo>
                    <a:pt x="102" y="45425"/>
                  </a:lnTo>
                  <a:lnTo>
                    <a:pt x="83605" y="45425"/>
                  </a:lnTo>
                  <a:lnTo>
                    <a:pt x="83605" y="29503"/>
                  </a:lnTo>
                  <a:cubicBezTo>
                    <a:pt x="82962" y="28792"/>
                    <a:pt x="82296" y="28104"/>
                    <a:pt x="81608" y="27427"/>
                  </a:cubicBezTo>
                  <a:cubicBezTo>
                    <a:pt x="77218" y="31387"/>
                    <a:pt x="66287" y="35736"/>
                    <a:pt x="52576" y="35736"/>
                  </a:cubicBezTo>
                  <a:cubicBezTo>
                    <a:pt x="44504" y="35736"/>
                    <a:pt x="35468" y="34229"/>
                    <a:pt x="26236" y="30248"/>
                  </a:cubicBezTo>
                  <a:cubicBezTo>
                    <a:pt x="6534" y="21757"/>
                    <a:pt x="7515" y="650"/>
                    <a:pt x="7515" y="650"/>
                  </a:cubicBezTo>
                  <a:cubicBezTo>
                    <a:pt x="2833" y="148"/>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7"/>
            <p:cNvSpPr/>
            <p:nvPr/>
          </p:nvSpPr>
          <p:spPr>
            <a:xfrm>
              <a:off x="1892164" y="3180895"/>
              <a:ext cx="4194254" cy="815522"/>
            </a:xfrm>
            <a:custGeom>
              <a:avLst/>
              <a:gdLst/>
              <a:ahLst/>
              <a:cxnLst/>
              <a:rect l="l" t="t" r="r" b="b"/>
              <a:pathLst>
                <a:path w="83605" h="31591" extrusionOk="0">
                  <a:moveTo>
                    <a:pt x="0" y="1"/>
                  </a:moveTo>
                  <a:lnTo>
                    <a:pt x="0" y="1553"/>
                  </a:lnTo>
                  <a:cubicBezTo>
                    <a:pt x="4051" y="1789"/>
                    <a:pt x="20458" y="2986"/>
                    <a:pt x="41171" y="7990"/>
                  </a:cubicBezTo>
                  <a:cubicBezTo>
                    <a:pt x="63745" y="13440"/>
                    <a:pt x="79080" y="26344"/>
                    <a:pt x="83605" y="31591"/>
                  </a:cubicBezTo>
                  <a:lnTo>
                    <a:pt x="83605" y="29503"/>
                  </a:lnTo>
                  <a:cubicBezTo>
                    <a:pt x="82962" y="28792"/>
                    <a:pt x="82296" y="28104"/>
                    <a:pt x="81602" y="27427"/>
                  </a:cubicBezTo>
                  <a:cubicBezTo>
                    <a:pt x="76919" y="22851"/>
                    <a:pt x="71136" y="19032"/>
                    <a:pt x="64828" y="15838"/>
                  </a:cubicBezTo>
                  <a:cubicBezTo>
                    <a:pt x="63570" y="15201"/>
                    <a:pt x="62295" y="14591"/>
                    <a:pt x="61003" y="14005"/>
                  </a:cubicBezTo>
                  <a:cubicBezTo>
                    <a:pt x="60625" y="13835"/>
                    <a:pt x="60247" y="13666"/>
                    <a:pt x="59863" y="13497"/>
                  </a:cubicBezTo>
                  <a:cubicBezTo>
                    <a:pt x="58780" y="13023"/>
                    <a:pt x="57691" y="12560"/>
                    <a:pt x="56590" y="12120"/>
                  </a:cubicBezTo>
                  <a:cubicBezTo>
                    <a:pt x="49859" y="9401"/>
                    <a:pt x="42835" y="7285"/>
                    <a:pt x="36127" y="5632"/>
                  </a:cubicBezTo>
                  <a:cubicBezTo>
                    <a:pt x="34203" y="5158"/>
                    <a:pt x="32307" y="4723"/>
                    <a:pt x="30445" y="4323"/>
                  </a:cubicBezTo>
                  <a:lnTo>
                    <a:pt x="30050" y="4238"/>
                  </a:lnTo>
                  <a:lnTo>
                    <a:pt x="30016" y="4233"/>
                  </a:lnTo>
                  <a:cubicBezTo>
                    <a:pt x="22580" y="2658"/>
                    <a:pt x="15070" y="1468"/>
                    <a:pt x="7515" y="650"/>
                  </a:cubicBezTo>
                  <a:cubicBezTo>
                    <a:pt x="2832" y="148"/>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4" name="Google Shape;94;p7"/>
          <p:cNvGrpSpPr/>
          <p:nvPr/>
        </p:nvGrpSpPr>
        <p:grpSpPr>
          <a:xfrm rot="-126541">
            <a:off x="5062706" y="4972462"/>
            <a:ext cx="5437081" cy="1910788"/>
            <a:chOff x="3471900" y="2960203"/>
            <a:chExt cx="4077903" cy="1433123"/>
          </a:xfrm>
        </p:grpSpPr>
        <p:grpSp>
          <p:nvGrpSpPr>
            <p:cNvPr id="95" name="Google Shape;95;p7"/>
            <p:cNvGrpSpPr/>
            <p:nvPr/>
          </p:nvGrpSpPr>
          <p:grpSpPr>
            <a:xfrm>
              <a:off x="4572000" y="2960203"/>
              <a:ext cx="2977803" cy="1433123"/>
              <a:chOff x="6303925" y="2009365"/>
              <a:chExt cx="2977803" cy="1433123"/>
            </a:xfrm>
          </p:grpSpPr>
          <p:sp>
            <p:nvSpPr>
              <p:cNvPr id="96" name="Google Shape;96;p7"/>
              <p:cNvSpPr/>
              <p:nvPr/>
            </p:nvSpPr>
            <p:spPr>
              <a:xfrm>
                <a:off x="6313668" y="2418615"/>
                <a:ext cx="2243101" cy="1019976"/>
              </a:xfrm>
              <a:custGeom>
                <a:avLst/>
                <a:gdLst/>
                <a:ahLst/>
                <a:cxnLst/>
                <a:rect l="l" t="t" r="r" b="b"/>
                <a:pathLst>
                  <a:path w="40291" h="18321" extrusionOk="0">
                    <a:moveTo>
                      <a:pt x="13551" y="1"/>
                    </a:moveTo>
                    <a:cubicBezTo>
                      <a:pt x="13426" y="1"/>
                      <a:pt x="13249" y="15"/>
                      <a:pt x="13119" y="15"/>
                    </a:cubicBezTo>
                    <a:cubicBezTo>
                      <a:pt x="13068" y="15"/>
                      <a:pt x="13024" y="13"/>
                      <a:pt x="12994" y="7"/>
                    </a:cubicBezTo>
                    <a:lnTo>
                      <a:pt x="12515" y="543"/>
                    </a:lnTo>
                    <a:lnTo>
                      <a:pt x="12475" y="537"/>
                    </a:lnTo>
                    <a:cubicBezTo>
                      <a:pt x="6850" y="1270"/>
                      <a:pt x="1" y="2105"/>
                      <a:pt x="1" y="2105"/>
                    </a:cubicBezTo>
                    <a:cubicBezTo>
                      <a:pt x="1" y="2105"/>
                      <a:pt x="1085" y="2575"/>
                      <a:pt x="3479" y="2575"/>
                    </a:cubicBezTo>
                    <a:cubicBezTo>
                      <a:pt x="4213" y="2575"/>
                      <a:pt x="5069" y="2531"/>
                      <a:pt x="6055" y="2416"/>
                    </a:cubicBezTo>
                    <a:cubicBezTo>
                      <a:pt x="8792" y="2092"/>
                      <a:pt x="10126" y="1691"/>
                      <a:pt x="10959" y="1691"/>
                    </a:cubicBezTo>
                    <a:cubicBezTo>
                      <a:pt x="11403" y="1691"/>
                      <a:pt x="11705" y="1805"/>
                      <a:pt x="12001" y="2105"/>
                    </a:cubicBezTo>
                    <a:cubicBezTo>
                      <a:pt x="12853" y="2969"/>
                      <a:pt x="10969" y="4537"/>
                      <a:pt x="10969" y="4537"/>
                    </a:cubicBezTo>
                    <a:lnTo>
                      <a:pt x="11336" y="4633"/>
                    </a:lnTo>
                    <a:cubicBezTo>
                      <a:pt x="11336" y="4633"/>
                      <a:pt x="13480" y="3437"/>
                      <a:pt x="14196" y="3211"/>
                    </a:cubicBezTo>
                    <a:cubicBezTo>
                      <a:pt x="14556" y="3098"/>
                      <a:pt x="15455" y="2879"/>
                      <a:pt x="16536" y="2879"/>
                    </a:cubicBezTo>
                    <a:cubicBezTo>
                      <a:pt x="17608" y="2879"/>
                      <a:pt x="18859" y="3094"/>
                      <a:pt x="19945" y="3838"/>
                    </a:cubicBezTo>
                    <a:cubicBezTo>
                      <a:pt x="22129" y="5338"/>
                      <a:pt x="26507" y="5795"/>
                      <a:pt x="26338" y="7567"/>
                    </a:cubicBezTo>
                    <a:cubicBezTo>
                      <a:pt x="26174" y="9339"/>
                      <a:pt x="24250" y="17757"/>
                      <a:pt x="24250" y="17757"/>
                    </a:cubicBezTo>
                    <a:lnTo>
                      <a:pt x="24640" y="18321"/>
                    </a:lnTo>
                    <a:cubicBezTo>
                      <a:pt x="24640" y="18321"/>
                      <a:pt x="27520" y="7770"/>
                      <a:pt x="28718" y="7770"/>
                    </a:cubicBezTo>
                    <a:cubicBezTo>
                      <a:pt x="28722" y="7770"/>
                      <a:pt x="28726" y="7770"/>
                      <a:pt x="28730" y="7770"/>
                    </a:cubicBezTo>
                    <a:cubicBezTo>
                      <a:pt x="29921" y="7849"/>
                      <a:pt x="32465" y="11274"/>
                      <a:pt x="32465" y="11274"/>
                    </a:cubicBezTo>
                    <a:cubicBezTo>
                      <a:pt x="32465" y="11274"/>
                      <a:pt x="32194" y="7533"/>
                      <a:pt x="33063" y="7200"/>
                    </a:cubicBezTo>
                    <a:cubicBezTo>
                      <a:pt x="33091" y="7190"/>
                      <a:pt x="33119" y="7184"/>
                      <a:pt x="33148" y="7184"/>
                    </a:cubicBezTo>
                    <a:cubicBezTo>
                      <a:pt x="34025" y="7184"/>
                      <a:pt x="35416" y="12041"/>
                      <a:pt x="35416" y="12041"/>
                    </a:cubicBezTo>
                    <a:cubicBezTo>
                      <a:pt x="35416" y="12041"/>
                      <a:pt x="35437" y="12052"/>
                      <a:pt x="35470" y="12052"/>
                    </a:cubicBezTo>
                    <a:cubicBezTo>
                      <a:pt x="35608" y="12052"/>
                      <a:pt x="35968" y="11869"/>
                      <a:pt x="36031" y="10004"/>
                    </a:cubicBezTo>
                    <a:cubicBezTo>
                      <a:pt x="36031" y="10004"/>
                      <a:pt x="36031" y="9078"/>
                      <a:pt x="36557" y="9078"/>
                    </a:cubicBezTo>
                    <a:cubicBezTo>
                      <a:pt x="36679" y="9078"/>
                      <a:pt x="36831" y="9129"/>
                      <a:pt x="37018" y="9254"/>
                    </a:cubicBezTo>
                    <a:cubicBezTo>
                      <a:pt x="38011" y="9914"/>
                      <a:pt x="40037" y="14371"/>
                      <a:pt x="40037" y="14371"/>
                    </a:cubicBezTo>
                    <a:lnTo>
                      <a:pt x="40291" y="14411"/>
                    </a:lnTo>
                    <a:lnTo>
                      <a:pt x="38508" y="7420"/>
                    </a:lnTo>
                    <a:cubicBezTo>
                      <a:pt x="30648" y="3838"/>
                      <a:pt x="26502" y="2658"/>
                      <a:pt x="19274" y="1141"/>
                    </a:cubicBezTo>
                    <a:cubicBezTo>
                      <a:pt x="17361" y="740"/>
                      <a:pt x="15488" y="402"/>
                      <a:pt x="13654" y="7"/>
                    </a:cubicBezTo>
                    <a:cubicBezTo>
                      <a:pt x="13628" y="2"/>
                      <a:pt x="13593" y="1"/>
                      <a:pt x="13551" y="1"/>
                    </a:cubicBezTo>
                    <a:close/>
                  </a:path>
                </a:pathLst>
              </a:custGeom>
              <a:solidFill>
                <a:srgbClr val="F78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7"/>
              <p:cNvSpPr/>
              <p:nvPr/>
            </p:nvSpPr>
            <p:spPr>
              <a:xfrm>
                <a:off x="6818782" y="2662071"/>
                <a:ext cx="254757" cy="50606"/>
              </a:xfrm>
              <a:custGeom>
                <a:avLst/>
                <a:gdLst/>
                <a:ahLst/>
                <a:cxnLst/>
                <a:rect l="l" t="t" r="r" b="b"/>
                <a:pathLst>
                  <a:path w="4576" h="909" extrusionOk="0">
                    <a:moveTo>
                      <a:pt x="2291" y="1"/>
                    </a:moveTo>
                    <a:cubicBezTo>
                      <a:pt x="1027" y="1"/>
                      <a:pt x="0" y="204"/>
                      <a:pt x="0" y="452"/>
                    </a:cubicBezTo>
                    <a:cubicBezTo>
                      <a:pt x="0" y="706"/>
                      <a:pt x="1027" y="909"/>
                      <a:pt x="2291" y="909"/>
                    </a:cubicBezTo>
                    <a:cubicBezTo>
                      <a:pt x="3555" y="909"/>
                      <a:pt x="4576" y="706"/>
                      <a:pt x="4576" y="452"/>
                    </a:cubicBezTo>
                    <a:cubicBezTo>
                      <a:pt x="4576" y="204"/>
                      <a:pt x="3555" y="1"/>
                      <a:pt x="2291" y="1"/>
                    </a:cubicBezTo>
                    <a:close/>
                  </a:path>
                </a:pathLst>
              </a:custGeom>
              <a:solidFill>
                <a:srgbClr val="F78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7"/>
              <p:cNvSpPr/>
              <p:nvPr/>
            </p:nvSpPr>
            <p:spPr>
              <a:xfrm>
                <a:off x="6971102" y="2147712"/>
                <a:ext cx="650589" cy="334536"/>
              </a:xfrm>
              <a:custGeom>
                <a:avLst/>
                <a:gdLst/>
                <a:ahLst/>
                <a:cxnLst/>
                <a:rect l="l" t="t" r="r" b="b"/>
                <a:pathLst>
                  <a:path w="11686" h="6009" extrusionOk="0">
                    <a:moveTo>
                      <a:pt x="6948" y="1"/>
                    </a:moveTo>
                    <a:cubicBezTo>
                      <a:pt x="5847" y="1"/>
                      <a:pt x="1908" y="4608"/>
                      <a:pt x="254" y="5070"/>
                    </a:cubicBezTo>
                    <a:cubicBezTo>
                      <a:pt x="254" y="5070"/>
                      <a:pt x="0" y="5335"/>
                      <a:pt x="503" y="5538"/>
                    </a:cubicBezTo>
                    <a:cubicBezTo>
                      <a:pt x="503" y="5538"/>
                      <a:pt x="2664" y="4314"/>
                      <a:pt x="4328" y="2441"/>
                    </a:cubicBezTo>
                    <a:cubicBezTo>
                      <a:pt x="5727" y="861"/>
                      <a:pt x="6935" y="297"/>
                      <a:pt x="6935" y="297"/>
                    </a:cubicBezTo>
                    <a:cubicBezTo>
                      <a:pt x="6935" y="297"/>
                      <a:pt x="8435" y="2548"/>
                      <a:pt x="9756" y="4839"/>
                    </a:cubicBezTo>
                    <a:cubicBezTo>
                      <a:pt x="10285" y="5754"/>
                      <a:pt x="10725" y="6009"/>
                      <a:pt x="11051" y="6009"/>
                    </a:cubicBezTo>
                    <a:cubicBezTo>
                      <a:pt x="11457" y="6009"/>
                      <a:pt x="11685" y="5612"/>
                      <a:pt x="11685" y="5612"/>
                    </a:cubicBezTo>
                    <a:lnTo>
                      <a:pt x="11183" y="5296"/>
                    </a:lnTo>
                    <a:cubicBezTo>
                      <a:pt x="11183" y="5296"/>
                      <a:pt x="11142" y="5584"/>
                      <a:pt x="10867" y="5584"/>
                    </a:cubicBezTo>
                    <a:cubicBezTo>
                      <a:pt x="10820" y="5584"/>
                      <a:pt x="10765" y="5575"/>
                      <a:pt x="10704" y="5555"/>
                    </a:cubicBezTo>
                    <a:cubicBezTo>
                      <a:pt x="10280" y="5414"/>
                      <a:pt x="7933" y="551"/>
                      <a:pt x="7093" y="37"/>
                    </a:cubicBezTo>
                    <a:cubicBezTo>
                      <a:pt x="7052" y="13"/>
                      <a:pt x="7004" y="1"/>
                      <a:pt x="6948" y="1"/>
                    </a:cubicBezTo>
                    <a:close/>
                  </a:path>
                </a:pathLst>
              </a:custGeom>
              <a:solidFill>
                <a:srgbClr val="3A3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7"/>
              <p:cNvSpPr/>
              <p:nvPr/>
            </p:nvSpPr>
            <p:spPr>
              <a:xfrm>
                <a:off x="7454727" y="2052456"/>
                <a:ext cx="378684" cy="428678"/>
              </a:xfrm>
              <a:custGeom>
                <a:avLst/>
                <a:gdLst/>
                <a:ahLst/>
                <a:cxnLst/>
                <a:rect l="l" t="t" r="r" b="b"/>
                <a:pathLst>
                  <a:path w="6802" h="7700" extrusionOk="0">
                    <a:moveTo>
                      <a:pt x="3648" y="0"/>
                    </a:moveTo>
                    <a:cubicBezTo>
                      <a:pt x="1713" y="0"/>
                      <a:pt x="1" y="1370"/>
                      <a:pt x="160" y="2454"/>
                    </a:cubicBezTo>
                    <a:cubicBezTo>
                      <a:pt x="189" y="2674"/>
                      <a:pt x="262" y="2877"/>
                      <a:pt x="369" y="3069"/>
                    </a:cubicBezTo>
                    <a:cubicBezTo>
                      <a:pt x="392" y="3102"/>
                      <a:pt x="414" y="3142"/>
                      <a:pt x="437" y="3176"/>
                    </a:cubicBezTo>
                    <a:cubicBezTo>
                      <a:pt x="713" y="3605"/>
                      <a:pt x="1125" y="3904"/>
                      <a:pt x="1373" y="4457"/>
                    </a:cubicBezTo>
                    <a:cubicBezTo>
                      <a:pt x="1458" y="4631"/>
                      <a:pt x="1514" y="4823"/>
                      <a:pt x="1548" y="5015"/>
                    </a:cubicBezTo>
                    <a:cubicBezTo>
                      <a:pt x="1560" y="5072"/>
                      <a:pt x="1571" y="5122"/>
                      <a:pt x="1576" y="5184"/>
                    </a:cubicBezTo>
                    <a:cubicBezTo>
                      <a:pt x="1797" y="6956"/>
                      <a:pt x="2338" y="7486"/>
                      <a:pt x="4042" y="7673"/>
                    </a:cubicBezTo>
                    <a:cubicBezTo>
                      <a:pt x="4205" y="7690"/>
                      <a:pt x="4354" y="7699"/>
                      <a:pt x="4488" y="7699"/>
                    </a:cubicBezTo>
                    <a:cubicBezTo>
                      <a:pt x="5761" y="7699"/>
                      <a:pt x="5819" y="6918"/>
                      <a:pt x="6079" y="5647"/>
                    </a:cubicBezTo>
                    <a:cubicBezTo>
                      <a:pt x="6197" y="5043"/>
                      <a:pt x="6389" y="4259"/>
                      <a:pt x="6570" y="3565"/>
                    </a:cubicBezTo>
                    <a:cubicBezTo>
                      <a:pt x="6801" y="2679"/>
                      <a:pt x="6592" y="1731"/>
                      <a:pt x="6006" y="1026"/>
                    </a:cubicBezTo>
                    <a:cubicBezTo>
                      <a:pt x="5588" y="513"/>
                      <a:pt x="4996" y="174"/>
                      <a:pt x="4347" y="61"/>
                    </a:cubicBezTo>
                    <a:cubicBezTo>
                      <a:pt x="4240" y="39"/>
                      <a:pt x="4127" y="27"/>
                      <a:pt x="4008" y="16"/>
                    </a:cubicBezTo>
                    <a:cubicBezTo>
                      <a:pt x="3888" y="5"/>
                      <a:pt x="3767" y="0"/>
                      <a:pt x="3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7"/>
              <p:cNvSpPr/>
              <p:nvPr/>
            </p:nvSpPr>
            <p:spPr>
              <a:xfrm>
                <a:off x="7439751" y="2222369"/>
                <a:ext cx="104943" cy="109619"/>
              </a:xfrm>
              <a:custGeom>
                <a:avLst/>
                <a:gdLst/>
                <a:ahLst/>
                <a:cxnLst/>
                <a:rect l="l" t="t" r="r" b="b"/>
                <a:pathLst>
                  <a:path w="1885" h="1969" extrusionOk="0">
                    <a:moveTo>
                      <a:pt x="457" y="0"/>
                    </a:moveTo>
                    <a:cubicBezTo>
                      <a:pt x="286" y="0"/>
                      <a:pt x="113" y="67"/>
                      <a:pt x="1" y="287"/>
                    </a:cubicBezTo>
                    <a:cubicBezTo>
                      <a:pt x="1" y="287"/>
                      <a:pt x="51" y="344"/>
                      <a:pt x="119" y="440"/>
                    </a:cubicBezTo>
                    <a:cubicBezTo>
                      <a:pt x="277" y="654"/>
                      <a:pt x="537" y="1066"/>
                      <a:pt x="582" y="1489"/>
                    </a:cubicBezTo>
                    <a:cubicBezTo>
                      <a:pt x="593" y="1563"/>
                      <a:pt x="593" y="1630"/>
                      <a:pt x="587" y="1704"/>
                    </a:cubicBezTo>
                    <a:cubicBezTo>
                      <a:pt x="587" y="1704"/>
                      <a:pt x="714" y="1761"/>
                      <a:pt x="864" y="1761"/>
                    </a:cubicBezTo>
                    <a:cubicBezTo>
                      <a:pt x="1018" y="1761"/>
                      <a:pt x="1196" y="1701"/>
                      <a:pt x="1287" y="1455"/>
                    </a:cubicBezTo>
                    <a:lnTo>
                      <a:pt x="1293" y="1472"/>
                    </a:lnTo>
                    <a:cubicBezTo>
                      <a:pt x="1326" y="1557"/>
                      <a:pt x="1473" y="1918"/>
                      <a:pt x="1812" y="1963"/>
                    </a:cubicBezTo>
                    <a:cubicBezTo>
                      <a:pt x="1840" y="1969"/>
                      <a:pt x="1862" y="1969"/>
                      <a:pt x="1885" y="1969"/>
                    </a:cubicBezTo>
                    <a:cubicBezTo>
                      <a:pt x="1879" y="1822"/>
                      <a:pt x="1862" y="1681"/>
                      <a:pt x="1840" y="1534"/>
                    </a:cubicBezTo>
                    <a:cubicBezTo>
                      <a:pt x="1761" y="1055"/>
                      <a:pt x="1552" y="327"/>
                      <a:pt x="982" y="169"/>
                    </a:cubicBezTo>
                    <a:lnTo>
                      <a:pt x="971" y="163"/>
                    </a:lnTo>
                    <a:cubicBezTo>
                      <a:pt x="869" y="101"/>
                      <a:pt x="757" y="50"/>
                      <a:pt x="638" y="22"/>
                    </a:cubicBezTo>
                    <a:cubicBezTo>
                      <a:pt x="580" y="9"/>
                      <a:pt x="519" y="0"/>
                      <a:pt x="457" y="0"/>
                    </a:cubicBezTo>
                    <a:close/>
                  </a:path>
                </a:pathLst>
              </a:custGeom>
              <a:solidFill>
                <a:srgbClr val="36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7"/>
              <p:cNvSpPr/>
              <p:nvPr/>
            </p:nvSpPr>
            <p:spPr>
              <a:xfrm>
                <a:off x="7335143" y="2224651"/>
                <a:ext cx="149258" cy="161283"/>
              </a:xfrm>
              <a:custGeom>
                <a:avLst/>
                <a:gdLst/>
                <a:ahLst/>
                <a:cxnLst/>
                <a:rect l="l" t="t" r="r" b="b"/>
                <a:pathLst>
                  <a:path w="2681" h="2897" extrusionOk="0">
                    <a:moveTo>
                      <a:pt x="1274" y="1"/>
                    </a:moveTo>
                    <a:cubicBezTo>
                      <a:pt x="1119" y="1"/>
                      <a:pt x="964" y="41"/>
                      <a:pt x="824" y="122"/>
                    </a:cubicBezTo>
                    <a:cubicBezTo>
                      <a:pt x="463" y="325"/>
                      <a:pt x="136" y="799"/>
                      <a:pt x="40" y="1330"/>
                    </a:cubicBezTo>
                    <a:cubicBezTo>
                      <a:pt x="6" y="1499"/>
                      <a:pt x="1" y="1679"/>
                      <a:pt x="23" y="1854"/>
                    </a:cubicBezTo>
                    <a:cubicBezTo>
                      <a:pt x="46" y="2058"/>
                      <a:pt x="119" y="2261"/>
                      <a:pt x="232" y="2436"/>
                    </a:cubicBezTo>
                    <a:cubicBezTo>
                      <a:pt x="436" y="2746"/>
                      <a:pt x="794" y="2897"/>
                      <a:pt x="1165" y="2897"/>
                    </a:cubicBezTo>
                    <a:cubicBezTo>
                      <a:pt x="1791" y="2897"/>
                      <a:pt x="2454" y="2468"/>
                      <a:pt x="2472" y="1657"/>
                    </a:cubicBezTo>
                    <a:cubicBezTo>
                      <a:pt x="2500" y="1595"/>
                      <a:pt x="2523" y="1533"/>
                      <a:pt x="2540" y="1471"/>
                    </a:cubicBezTo>
                    <a:cubicBezTo>
                      <a:pt x="2619" y="1172"/>
                      <a:pt x="2681" y="596"/>
                      <a:pt x="2032" y="297"/>
                    </a:cubicBezTo>
                    <a:cubicBezTo>
                      <a:pt x="1987" y="275"/>
                      <a:pt x="1936" y="258"/>
                      <a:pt x="1885" y="241"/>
                    </a:cubicBezTo>
                    <a:cubicBezTo>
                      <a:pt x="1713" y="82"/>
                      <a:pt x="1494" y="1"/>
                      <a:pt x="1274" y="1"/>
                    </a:cubicBezTo>
                    <a:close/>
                  </a:path>
                </a:pathLst>
              </a:custGeom>
              <a:solidFill>
                <a:srgbClr val="36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7"/>
              <p:cNvSpPr/>
              <p:nvPr/>
            </p:nvSpPr>
            <p:spPr>
              <a:xfrm>
                <a:off x="7337036" y="2052456"/>
                <a:ext cx="452061" cy="245961"/>
              </a:xfrm>
              <a:custGeom>
                <a:avLst/>
                <a:gdLst/>
                <a:ahLst/>
                <a:cxnLst/>
                <a:rect l="l" t="t" r="r" b="b"/>
                <a:pathLst>
                  <a:path w="8120" h="4418" extrusionOk="0">
                    <a:moveTo>
                      <a:pt x="5762" y="0"/>
                    </a:moveTo>
                    <a:cubicBezTo>
                      <a:pt x="3827" y="0"/>
                      <a:pt x="2115" y="1370"/>
                      <a:pt x="2274" y="2454"/>
                    </a:cubicBezTo>
                    <a:cubicBezTo>
                      <a:pt x="2303" y="2668"/>
                      <a:pt x="2376" y="2877"/>
                      <a:pt x="2483" y="3063"/>
                    </a:cubicBezTo>
                    <a:cubicBezTo>
                      <a:pt x="2425" y="3050"/>
                      <a:pt x="2364" y="3041"/>
                      <a:pt x="2302" y="3041"/>
                    </a:cubicBezTo>
                    <a:cubicBezTo>
                      <a:pt x="2131" y="3041"/>
                      <a:pt x="1959" y="3108"/>
                      <a:pt x="1851" y="3328"/>
                    </a:cubicBezTo>
                    <a:cubicBezTo>
                      <a:pt x="1679" y="3173"/>
                      <a:pt x="1460" y="3091"/>
                      <a:pt x="1239" y="3091"/>
                    </a:cubicBezTo>
                    <a:cubicBezTo>
                      <a:pt x="1084" y="3091"/>
                      <a:pt x="927" y="3131"/>
                      <a:pt x="785" y="3215"/>
                    </a:cubicBezTo>
                    <a:cubicBezTo>
                      <a:pt x="424" y="3413"/>
                      <a:pt x="102" y="3892"/>
                      <a:pt x="1" y="4417"/>
                    </a:cubicBezTo>
                    <a:cubicBezTo>
                      <a:pt x="23" y="4378"/>
                      <a:pt x="588" y="3210"/>
                      <a:pt x="1132" y="3210"/>
                    </a:cubicBezTo>
                    <a:cubicBezTo>
                      <a:pt x="1135" y="3210"/>
                      <a:pt x="1138" y="3210"/>
                      <a:pt x="1140" y="3210"/>
                    </a:cubicBezTo>
                    <a:cubicBezTo>
                      <a:pt x="1462" y="3210"/>
                      <a:pt x="1767" y="3373"/>
                      <a:pt x="1941" y="3638"/>
                    </a:cubicBezTo>
                    <a:cubicBezTo>
                      <a:pt x="1947" y="3588"/>
                      <a:pt x="1953" y="3531"/>
                      <a:pt x="1970" y="3480"/>
                    </a:cubicBezTo>
                    <a:cubicBezTo>
                      <a:pt x="1975" y="3447"/>
                      <a:pt x="1987" y="3418"/>
                      <a:pt x="1998" y="3390"/>
                    </a:cubicBezTo>
                    <a:cubicBezTo>
                      <a:pt x="2046" y="3263"/>
                      <a:pt x="2144" y="3135"/>
                      <a:pt x="2320" y="3135"/>
                    </a:cubicBezTo>
                    <a:cubicBezTo>
                      <a:pt x="2331" y="3135"/>
                      <a:pt x="2342" y="3135"/>
                      <a:pt x="2353" y="3136"/>
                    </a:cubicBezTo>
                    <a:cubicBezTo>
                      <a:pt x="2579" y="3148"/>
                      <a:pt x="2788" y="3260"/>
                      <a:pt x="2923" y="3447"/>
                    </a:cubicBezTo>
                    <a:cubicBezTo>
                      <a:pt x="2895" y="3362"/>
                      <a:pt x="2861" y="3277"/>
                      <a:pt x="2816" y="3204"/>
                    </a:cubicBezTo>
                    <a:cubicBezTo>
                      <a:pt x="2765" y="3114"/>
                      <a:pt x="2709" y="3023"/>
                      <a:pt x="2647" y="2944"/>
                    </a:cubicBezTo>
                    <a:cubicBezTo>
                      <a:pt x="2410" y="2651"/>
                      <a:pt x="2229" y="1709"/>
                      <a:pt x="3194" y="1043"/>
                    </a:cubicBezTo>
                    <a:cubicBezTo>
                      <a:pt x="3765" y="646"/>
                      <a:pt x="4753" y="173"/>
                      <a:pt x="5839" y="173"/>
                    </a:cubicBezTo>
                    <a:cubicBezTo>
                      <a:pt x="6588" y="173"/>
                      <a:pt x="7383" y="398"/>
                      <a:pt x="8120" y="1026"/>
                    </a:cubicBezTo>
                    <a:cubicBezTo>
                      <a:pt x="7702" y="513"/>
                      <a:pt x="7110" y="174"/>
                      <a:pt x="6461" y="61"/>
                    </a:cubicBezTo>
                    <a:cubicBezTo>
                      <a:pt x="6354" y="39"/>
                      <a:pt x="6241" y="27"/>
                      <a:pt x="6122" y="16"/>
                    </a:cubicBezTo>
                    <a:cubicBezTo>
                      <a:pt x="6002" y="5"/>
                      <a:pt x="5881" y="0"/>
                      <a:pt x="5762" y="0"/>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7"/>
              <p:cNvSpPr/>
              <p:nvPr/>
            </p:nvSpPr>
            <p:spPr>
              <a:xfrm>
                <a:off x="7783695" y="2009365"/>
                <a:ext cx="155883" cy="283206"/>
              </a:xfrm>
              <a:custGeom>
                <a:avLst/>
                <a:gdLst/>
                <a:ahLst/>
                <a:cxnLst/>
                <a:rect l="l" t="t" r="r" b="b"/>
                <a:pathLst>
                  <a:path w="2800" h="5087" extrusionOk="0">
                    <a:moveTo>
                      <a:pt x="2415" y="1"/>
                    </a:moveTo>
                    <a:cubicBezTo>
                      <a:pt x="2393" y="1"/>
                      <a:pt x="2368" y="3"/>
                      <a:pt x="2342" y="6"/>
                    </a:cubicBezTo>
                    <a:cubicBezTo>
                      <a:pt x="1863" y="68"/>
                      <a:pt x="1" y="2596"/>
                      <a:pt x="1" y="2596"/>
                    </a:cubicBezTo>
                    <a:cubicBezTo>
                      <a:pt x="159" y="2771"/>
                      <a:pt x="367" y="2900"/>
                      <a:pt x="599" y="2957"/>
                    </a:cubicBezTo>
                    <a:lnTo>
                      <a:pt x="2286" y="762"/>
                    </a:lnTo>
                    <a:lnTo>
                      <a:pt x="1716" y="5016"/>
                    </a:lnTo>
                    <a:cubicBezTo>
                      <a:pt x="1840" y="5076"/>
                      <a:pt x="1924" y="5086"/>
                      <a:pt x="1966" y="5086"/>
                    </a:cubicBezTo>
                    <a:cubicBezTo>
                      <a:pt x="1987" y="5086"/>
                      <a:pt x="1998" y="5084"/>
                      <a:pt x="1998" y="5084"/>
                    </a:cubicBezTo>
                    <a:cubicBezTo>
                      <a:pt x="1998" y="5084"/>
                      <a:pt x="2551" y="1445"/>
                      <a:pt x="2607" y="948"/>
                    </a:cubicBezTo>
                    <a:cubicBezTo>
                      <a:pt x="2661" y="485"/>
                      <a:pt x="2799" y="1"/>
                      <a:pt x="2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7"/>
              <p:cNvSpPr/>
              <p:nvPr/>
            </p:nvSpPr>
            <p:spPr>
              <a:xfrm>
                <a:off x="7696401" y="2030410"/>
                <a:ext cx="588681" cy="330806"/>
              </a:xfrm>
              <a:custGeom>
                <a:avLst/>
                <a:gdLst/>
                <a:ahLst/>
                <a:cxnLst/>
                <a:rect l="l" t="t" r="r" b="b"/>
                <a:pathLst>
                  <a:path w="10574" h="5942" extrusionOk="0">
                    <a:moveTo>
                      <a:pt x="1389" y="1"/>
                    </a:moveTo>
                    <a:cubicBezTo>
                      <a:pt x="547" y="1"/>
                      <a:pt x="0" y="457"/>
                      <a:pt x="0" y="457"/>
                    </a:cubicBezTo>
                    <a:cubicBezTo>
                      <a:pt x="0" y="457"/>
                      <a:pt x="2167" y="2218"/>
                      <a:pt x="4508" y="4305"/>
                    </a:cubicBezTo>
                    <a:cubicBezTo>
                      <a:pt x="6075" y="5710"/>
                      <a:pt x="8260" y="5942"/>
                      <a:pt x="9535" y="5942"/>
                    </a:cubicBezTo>
                    <a:cubicBezTo>
                      <a:pt x="10166" y="5942"/>
                      <a:pt x="10573" y="5885"/>
                      <a:pt x="10573" y="5885"/>
                    </a:cubicBezTo>
                    <a:cubicBezTo>
                      <a:pt x="6517" y="2968"/>
                      <a:pt x="4666" y="1738"/>
                      <a:pt x="2985" y="553"/>
                    </a:cubicBezTo>
                    <a:cubicBezTo>
                      <a:pt x="2392" y="136"/>
                      <a:pt x="1847" y="1"/>
                      <a:pt x="1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7"/>
              <p:cNvSpPr/>
              <p:nvPr/>
            </p:nvSpPr>
            <p:spPr>
              <a:xfrm>
                <a:off x="8295379" y="2613358"/>
                <a:ext cx="715002" cy="156217"/>
              </a:xfrm>
              <a:custGeom>
                <a:avLst/>
                <a:gdLst/>
                <a:ahLst/>
                <a:cxnLst/>
                <a:rect l="l" t="t" r="r" b="b"/>
                <a:pathLst>
                  <a:path w="12843" h="2806" extrusionOk="0">
                    <a:moveTo>
                      <a:pt x="33" y="0"/>
                    </a:moveTo>
                    <a:cubicBezTo>
                      <a:pt x="11" y="0"/>
                      <a:pt x="1" y="1"/>
                      <a:pt x="1" y="1"/>
                    </a:cubicBezTo>
                    <a:cubicBezTo>
                      <a:pt x="125" y="261"/>
                      <a:pt x="768" y="706"/>
                      <a:pt x="768" y="712"/>
                    </a:cubicBezTo>
                    <a:cubicBezTo>
                      <a:pt x="2037" y="887"/>
                      <a:pt x="3854" y="2438"/>
                      <a:pt x="7640" y="2771"/>
                    </a:cubicBezTo>
                    <a:cubicBezTo>
                      <a:pt x="7899" y="2794"/>
                      <a:pt x="8146" y="2805"/>
                      <a:pt x="8383" y="2805"/>
                    </a:cubicBezTo>
                    <a:cubicBezTo>
                      <a:pt x="11561" y="2805"/>
                      <a:pt x="12797" y="870"/>
                      <a:pt x="12797" y="870"/>
                    </a:cubicBezTo>
                    <a:cubicBezTo>
                      <a:pt x="12842" y="701"/>
                      <a:pt x="12656" y="605"/>
                      <a:pt x="12656" y="605"/>
                    </a:cubicBezTo>
                    <a:cubicBezTo>
                      <a:pt x="11667" y="1983"/>
                      <a:pt x="10139" y="2445"/>
                      <a:pt x="8541" y="2445"/>
                    </a:cubicBezTo>
                    <a:cubicBezTo>
                      <a:pt x="6020" y="2445"/>
                      <a:pt x="3325" y="1294"/>
                      <a:pt x="2303" y="780"/>
                    </a:cubicBezTo>
                    <a:cubicBezTo>
                      <a:pt x="852" y="47"/>
                      <a:pt x="182" y="0"/>
                      <a:pt x="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7"/>
              <p:cNvSpPr/>
              <p:nvPr/>
            </p:nvSpPr>
            <p:spPr>
              <a:xfrm>
                <a:off x="7869430" y="2526063"/>
                <a:ext cx="251695" cy="522765"/>
              </a:xfrm>
              <a:custGeom>
                <a:avLst/>
                <a:gdLst/>
                <a:ahLst/>
                <a:cxnLst/>
                <a:rect l="l" t="t" r="r" b="b"/>
                <a:pathLst>
                  <a:path w="4521" h="9390" extrusionOk="0">
                    <a:moveTo>
                      <a:pt x="464" y="1"/>
                    </a:moveTo>
                    <a:cubicBezTo>
                      <a:pt x="464" y="1"/>
                      <a:pt x="1" y="1259"/>
                      <a:pt x="193" y="1953"/>
                    </a:cubicBezTo>
                    <a:cubicBezTo>
                      <a:pt x="215" y="1964"/>
                      <a:pt x="238" y="1970"/>
                      <a:pt x="260" y="1975"/>
                    </a:cubicBezTo>
                    <a:cubicBezTo>
                      <a:pt x="266" y="2370"/>
                      <a:pt x="306" y="3595"/>
                      <a:pt x="622" y="4322"/>
                    </a:cubicBezTo>
                    <a:cubicBezTo>
                      <a:pt x="994" y="5203"/>
                      <a:pt x="3736" y="8238"/>
                      <a:pt x="4261" y="9327"/>
                    </a:cubicBezTo>
                    <a:cubicBezTo>
                      <a:pt x="4261" y="9327"/>
                      <a:pt x="4360" y="9389"/>
                      <a:pt x="4440" y="9389"/>
                    </a:cubicBezTo>
                    <a:cubicBezTo>
                      <a:pt x="4473" y="9389"/>
                      <a:pt x="4502" y="9379"/>
                      <a:pt x="4520" y="9349"/>
                    </a:cubicBezTo>
                    <a:cubicBezTo>
                      <a:pt x="4520" y="9344"/>
                      <a:pt x="3984" y="8520"/>
                      <a:pt x="3279" y="7521"/>
                    </a:cubicBezTo>
                    <a:cubicBezTo>
                      <a:pt x="2816" y="6861"/>
                      <a:pt x="1101" y="5028"/>
                      <a:pt x="813" y="4232"/>
                    </a:cubicBezTo>
                    <a:cubicBezTo>
                      <a:pt x="571" y="3566"/>
                      <a:pt x="610" y="2336"/>
                      <a:pt x="627" y="1953"/>
                    </a:cubicBezTo>
                    <a:cubicBezTo>
                      <a:pt x="661" y="1941"/>
                      <a:pt x="689" y="1930"/>
                      <a:pt x="723" y="1919"/>
                    </a:cubicBezTo>
                    <a:cubicBezTo>
                      <a:pt x="723" y="1919"/>
                      <a:pt x="565" y="1033"/>
                      <a:pt x="729" y="497"/>
                    </a:cubicBezTo>
                    <a:lnTo>
                      <a:pt x="4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7"/>
              <p:cNvSpPr/>
              <p:nvPr/>
            </p:nvSpPr>
            <p:spPr>
              <a:xfrm>
                <a:off x="8312971" y="2456639"/>
                <a:ext cx="968757" cy="110176"/>
              </a:xfrm>
              <a:custGeom>
                <a:avLst/>
                <a:gdLst/>
                <a:ahLst/>
                <a:cxnLst/>
                <a:rect l="l" t="t" r="r" b="b"/>
                <a:pathLst>
                  <a:path w="17401" h="1979" extrusionOk="0">
                    <a:moveTo>
                      <a:pt x="17401" y="1"/>
                    </a:moveTo>
                    <a:lnTo>
                      <a:pt x="17401" y="1"/>
                    </a:lnTo>
                    <a:cubicBezTo>
                      <a:pt x="16487" y="542"/>
                      <a:pt x="15533" y="960"/>
                      <a:pt x="14608" y="1174"/>
                    </a:cubicBezTo>
                    <a:cubicBezTo>
                      <a:pt x="13328" y="1471"/>
                      <a:pt x="11665" y="1615"/>
                      <a:pt x="9893" y="1615"/>
                    </a:cubicBezTo>
                    <a:cubicBezTo>
                      <a:pt x="7956" y="1615"/>
                      <a:pt x="5888" y="1442"/>
                      <a:pt x="4046" y="1106"/>
                    </a:cubicBezTo>
                    <a:cubicBezTo>
                      <a:pt x="515" y="458"/>
                      <a:pt x="1" y="401"/>
                      <a:pt x="1" y="401"/>
                    </a:cubicBezTo>
                    <a:lnTo>
                      <a:pt x="1" y="401"/>
                    </a:lnTo>
                    <a:lnTo>
                      <a:pt x="1496" y="1140"/>
                    </a:lnTo>
                    <a:cubicBezTo>
                      <a:pt x="3653" y="1662"/>
                      <a:pt x="6546" y="1979"/>
                      <a:pt x="9330" y="1979"/>
                    </a:cubicBezTo>
                    <a:cubicBezTo>
                      <a:pt x="11511" y="1979"/>
                      <a:pt x="13625" y="1785"/>
                      <a:pt x="15268" y="1343"/>
                    </a:cubicBezTo>
                    <a:cubicBezTo>
                      <a:pt x="15973" y="1152"/>
                      <a:pt x="16481" y="802"/>
                      <a:pt x="17051" y="441"/>
                    </a:cubicBezTo>
                    <a:cubicBezTo>
                      <a:pt x="17282" y="271"/>
                      <a:pt x="17322" y="164"/>
                      <a:pt x="17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7"/>
              <p:cNvSpPr/>
              <p:nvPr/>
            </p:nvSpPr>
            <p:spPr>
              <a:xfrm>
                <a:off x="7893314" y="2087530"/>
                <a:ext cx="663449" cy="1134383"/>
              </a:xfrm>
              <a:custGeom>
                <a:avLst/>
                <a:gdLst/>
                <a:ahLst/>
                <a:cxnLst/>
                <a:rect l="l" t="t" r="r" b="b"/>
                <a:pathLst>
                  <a:path w="11917" h="20376" extrusionOk="0">
                    <a:moveTo>
                      <a:pt x="2465" y="1"/>
                    </a:moveTo>
                    <a:cubicBezTo>
                      <a:pt x="2463" y="1"/>
                      <a:pt x="2462" y="1"/>
                      <a:pt x="2461" y="1"/>
                    </a:cubicBezTo>
                    <a:cubicBezTo>
                      <a:pt x="2054" y="63"/>
                      <a:pt x="1" y="2613"/>
                      <a:pt x="1" y="2613"/>
                    </a:cubicBezTo>
                    <a:cubicBezTo>
                      <a:pt x="109" y="2937"/>
                      <a:pt x="310" y="2958"/>
                      <a:pt x="361" y="2958"/>
                    </a:cubicBezTo>
                    <a:cubicBezTo>
                      <a:pt x="369" y="2958"/>
                      <a:pt x="373" y="2958"/>
                      <a:pt x="373" y="2958"/>
                    </a:cubicBezTo>
                    <a:cubicBezTo>
                      <a:pt x="1186" y="1756"/>
                      <a:pt x="2500" y="746"/>
                      <a:pt x="2500" y="746"/>
                    </a:cubicBezTo>
                    <a:cubicBezTo>
                      <a:pt x="3448" y="1660"/>
                      <a:pt x="8266" y="10608"/>
                      <a:pt x="8864" y="12702"/>
                    </a:cubicBezTo>
                    <a:cubicBezTo>
                      <a:pt x="9666" y="15539"/>
                      <a:pt x="11403" y="20087"/>
                      <a:pt x="11663" y="20318"/>
                    </a:cubicBezTo>
                    <a:cubicBezTo>
                      <a:pt x="11704" y="20356"/>
                      <a:pt x="11758" y="20375"/>
                      <a:pt x="11813" y="20375"/>
                    </a:cubicBezTo>
                    <a:cubicBezTo>
                      <a:pt x="11848" y="20375"/>
                      <a:pt x="11884" y="20368"/>
                      <a:pt x="11917" y="20352"/>
                    </a:cubicBezTo>
                    <a:cubicBezTo>
                      <a:pt x="11917" y="20352"/>
                      <a:pt x="10219" y="16352"/>
                      <a:pt x="9248" y="12786"/>
                    </a:cubicBezTo>
                    <a:cubicBezTo>
                      <a:pt x="8281" y="9232"/>
                      <a:pt x="2903" y="1"/>
                      <a:pt x="2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7"/>
              <p:cNvSpPr/>
              <p:nvPr/>
            </p:nvSpPr>
            <p:spPr>
              <a:xfrm>
                <a:off x="7473656" y="2331933"/>
                <a:ext cx="85513" cy="121422"/>
              </a:xfrm>
              <a:custGeom>
                <a:avLst/>
                <a:gdLst/>
                <a:ahLst/>
                <a:cxnLst/>
                <a:rect l="l" t="t" r="r" b="b"/>
                <a:pathLst>
                  <a:path w="1536" h="2181" extrusionOk="0">
                    <a:moveTo>
                      <a:pt x="1270" y="1"/>
                    </a:moveTo>
                    <a:lnTo>
                      <a:pt x="1" y="1817"/>
                    </a:lnTo>
                    <a:cubicBezTo>
                      <a:pt x="1" y="1817"/>
                      <a:pt x="395" y="2180"/>
                      <a:pt x="696" y="2180"/>
                    </a:cubicBezTo>
                    <a:cubicBezTo>
                      <a:pt x="707" y="2180"/>
                      <a:pt x="718" y="2180"/>
                      <a:pt x="729" y="2179"/>
                    </a:cubicBezTo>
                    <a:lnTo>
                      <a:pt x="1434" y="683"/>
                    </a:lnTo>
                    <a:cubicBezTo>
                      <a:pt x="1434" y="683"/>
                      <a:pt x="1536" y="238"/>
                      <a:pt x="1270" y="1"/>
                    </a:cubicBezTo>
                    <a:close/>
                  </a:path>
                </a:pathLst>
              </a:custGeom>
              <a:solidFill>
                <a:srgbClr val="3A3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7"/>
              <p:cNvSpPr/>
              <p:nvPr/>
            </p:nvSpPr>
            <p:spPr>
              <a:xfrm>
                <a:off x="7766102" y="2191860"/>
                <a:ext cx="646803" cy="627763"/>
              </a:xfrm>
              <a:custGeom>
                <a:avLst/>
                <a:gdLst/>
                <a:ahLst/>
                <a:cxnLst/>
                <a:rect l="l" t="t" r="r" b="b"/>
                <a:pathLst>
                  <a:path w="11618" h="11276" extrusionOk="0">
                    <a:moveTo>
                      <a:pt x="906" y="0"/>
                    </a:moveTo>
                    <a:cubicBezTo>
                      <a:pt x="903" y="0"/>
                      <a:pt x="901" y="0"/>
                      <a:pt x="898" y="0"/>
                    </a:cubicBezTo>
                    <a:cubicBezTo>
                      <a:pt x="853" y="0"/>
                      <a:pt x="807" y="6"/>
                      <a:pt x="762" y="17"/>
                    </a:cubicBezTo>
                    <a:cubicBezTo>
                      <a:pt x="1" y="266"/>
                      <a:pt x="63" y="1586"/>
                      <a:pt x="159" y="2319"/>
                    </a:cubicBezTo>
                    <a:cubicBezTo>
                      <a:pt x="198" y="2607"/>
                      <a:pt x="226" y="2895"/>
                      <a:pt x="249" y="3188"/>
                    </a:cubicBezTo>
                    <a:cubicBezTo>
                      <a:pt x="249" y="3194"/>
                      <a:pt x="249" y="3199"/>
                      <a:pt x="249" y="3205"/>
                    </a:cubicBezTo>
                    <a:cubicBezTo>
                      <a:pt x="345" y="4215"/>
                      <a:pt x="1039" y="6940"/>
                      <a:pt x="5626" y="9129"/>
                    </a:cubicBezTo>
                    <a:cubicBezTo>
                      <a:pt x="8692" y="10588"/>
                      <a:pt x="10023" y="11276"/>
                      <a:pt x="10734" y="11276"/>
                    </a:cubicBezTo>
                    <a:cubicBezTo>
                      <a:pt x="11131" y="11276"/>
                      <a:pt x="11335" y="11061"/>
                      <a:pt x="11539" y="10647"/>
                    </a:cubicBezTo>
                    <a:cubicBezTo>
                      <a:pt x="11544" y="10641"/>
                      <a:pt x="11550" y="10636"/>
                      <a:pt x="11550" y="10630"/>
                    </a:cubicBezTo>
                    <a:cubicBezTo>
                      <a:pt x="11618" y="10489"/>
                      <a:pt x="11612" y="10303"/>
                      <a:pt x="11550" y="10083"/>
                    </a:cubicBezTo>
                    <a:cubicBezTo>
                      <a:pt x="11059" y="8356"/>
                      <a:pt x="7172" y="4362"/>
                      <a:pt x="7132" y="4187"/>
                    </a:cubicBezTo>
                    <a:cubicBezTo>
                      <a:pt x="7082" y="3995"/>
                      <a:pt x="2233"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7"/>
              <p:cNvSpPr/>
              <p:nvPr/>
            </p:nvSpPr>
            <p:spPr>
              <a:xfrm>
                <a:off x="7816040" y="2191526"/>
                <a:ext cx="592801" cy="561680"/>
              </a:xfrm>
              <a:custGeom>
                <a:avLst/>
                <a:gdLst/>
                <a:ahLst/>
                <a:cxnLst/>
                <a:rect l="l" t="t" r="r" b="b"/>
                <a:pathLst>
                  <a:path w="10648" h="10089" extrusionOk="0">
                    <a:moveTo>
                      <a:pt x="6" y="1"/>
                    </a:moveTo>
                    <a:cubicBezTo>
                      <a:pt x="4" y="1"/>
                      <a:pt x="3" y="1"/>
                      <a:pt x="1" y="1"/>
                    </a:cubicBezTo>
                    <a:cubicBezTo>
                      <a:pt x="12" y="52"/>
                      <a:pt x="23" y="102"/>
                      <a:pt x="40" y="164"/>
                    </a:cubicBezTo>
                    <a:cubicBezTo>
                      <a:pt x="40" y="164"/>
                      <a:pt x="1654" y="616"/>
                      <a:pt x="3809" y="2444"/>
                    </a:cubicBezTo>
                    <a:cubicBezTo>
                      <a:pt x="5925" y="4232"/>
                      <a:pt x="8938" y="7324"/>
                      <a:pt x="10647" y="10089"/>
                    </a:cubicBezTo>
                    <a:cubicBezTo>
                      <a:pt x="10162" y="8357"/>
                      <a:pt x="6275" y="4362"/>
                      <a:pt x="6235" y="4187"/>
                    </a:cubicBezTo>
                    <a:cubicBezTo>
                      <a:pt x="6185" y="4001"/>
                      <a:pt x="1329" y="1"/>
                      <a:pt x="6"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7"/>
              <p:cNvSpPr/>
              <p:nvPr/>
            </p:nvSpPr>
            <p:spPr>
              <a:xfrm>
                <a:off x="7607492" y="2654221"/>
                <a:ext cx="122145" cy="788267"/>
              </a:xfrm>
              <a:custGeom>
                <a:avLst/>
                <a:gdLst/>
                <a:ahLst/>
                <a:cxnLst/>
                <a:rect l="l" t="t" r="r" b="b"/>
                <a:pathLst>
                  <a:path w="2194" h="14159" extrusionOk="0">
                    <a:moveTo>
                      <a:pt x="1988" y="1"/>
                    </a:moveTo>
                    <a:cubicBezTo>
                      <a:pt x="1951" y="1"/>
                      <a:pt x="1910" y="13"/>
                      <a:pt x="1868" y="46"/>
                    </a:cubicBezTo>
                    <a:cubicBezTo>
                      <a:pt x="1868" y="46"/>
                      <a:pt x="1163" y="3075"/>
                      <a:pt x="689" y="6365"/>
                    </a:cubicBezTo>
                    <a:cubicBezTo>
                      <a:pt x="170" y="9925"/>
                      <a:pt x="0" y="10799"/>
                      <a:pt x="23" y="11612"/>
                    </a:cubicBezTo>
                    <a:cubicBezTo>
                      <a:pt x="46" y="12289"/>
                      <a:pt x="847" y="13677"/>
                      <a:pt x="1089" y="14066"/>
                    </a:cubicBezTo>
                    <a:cubicBezTo>
                      <a:pt x="1126" y="14127"/>
                      <a:pt x="1189" y="14158"/>
                      <a:pt x="1252" y="14158"/>
                    </a:cubicBezTo>
                    <a:cubicBezTo>
                      <a:pt x="1306" y="14158"/>
                      <a:pt x="1361" y="14136"/>
                      <a:pt x="1400" y="14089"/>
                    </a:cubicBezTo>
                    <a:cubicBezTo>
                      <a:pt x="1400" y="14089"/>
                      <a:pt x="469" y="12989"/>
                      <a:pt x="328" y="11634"/>
                    </a:cubicBezTo>
                    <a:cubicBezTo>
                      <a:pt x="192" y="10275"/>
                      <a:pt x="1541" y="2336"/>
                      <a:pt x="2190" y="125"/>
                    </a:cubicBezTo>
                    <a:cubicBezTo>
                      <a:pt x="2194" y="125"/>
                      <a:pt x="2107" y="1"/>
                      <a:pt x="1988" y="1"/>
                    </a:cubicBezTo>
                    <a:close/>
                  </a:path>
                </a:pathLst>
              </a:custGeom>
              <a:solidFill>
                <a:srgbClr val="20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7"/>
              <p:cNvSpPr/>
              <p:nvPr/>
            </p:nvSpPr>
            <p:spPr>
              <a:xfrm>
                <a:off x="6303925" y="2438434"/>
                <a:ext cx="693011" cy="97705"/>
              </a:xfrm>
              <a:custGeom>
                <a:avLst/>
                <a:gdLst/>
                <a:ahLst/>
                <a:cxnLst/>
                <a:rect l="l" t="t" r="r" b="b"/>
                <a:pathLst>
                  <a:path w="12448" h="1755" extrusionOk="0">
                    <a:moveTo>
                      <a:pt x="12385" y="0"/>
                    </a:moveTo>
                    <a:cubicBezTo>
                      <a:pt x="12385" y="0"/>
                      <a:pt x="6935" y="875"/>
                      <a:pt x="3668" y="1140"/>
                    </a:cubicBezTo>
                    <a:cubicBezTo>
                      <a:pt x="401" y="1405"/>
                      <a:pt x="12" y="1541"/>
                      <a:pt x="12" y="1541"/>
                    </a:cubicBezTo>
                    <a:cubicBezTo>
                      <a:pt x="1" y="1642"/>
                      <a:pt x="74" y="1733"/>
                      <a:pt x="176" y="1749"/>
                    </a:cubicBezTo>
                    <a:cubicBezTo>
                      <a:pt x="187" y="1753"/>
                      <a:pt x="205" y="1754"/>
                      <a:pt x="228" y="1754"/>
                    </a:cubicBezTo>
                    <a:cubicBezTo>
                      <a:pt x="549" y="1754"/>
                      <a:pt x="1894" y="1455"/>
                      <a:pt x="2748" y="1455"/>
                    </a:cubicBezTo>
                    <a:cubicBezTo>
                      <a:pt x="2783" y="1455"/>
                      <a:pt x="2817" y="1455"/>
                      <a:pt x="2850" y="1456"/>
                    </a:cubicBezTo>
                    <a:cubicBezTo>
                      <a:pt x="2864" y="1456"/>
                      <a:pt x="2879" y="1457"/>
                      <a:pt x="2895" y="1457"/>
                    </a:cubicBezTo>
                    <a:cubicBezTo>
                      <a:pt x="3969" y="1457"/>
                      <a:pt x="11103" y="570"/>
                      <a:pt x="12447" y="175"/>
                    </a:cubicBezTo>
                    <a:lnTo>
                      <a:pt x="12385" y="0"/>
                    </a:lnTo>
                    <a:close/>
                  </a:path>
                </a:pathLst>
              </a:custGeom>
              <a:solidFill>
                <a:srgbClr val="3A3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7"/>
              <p:cNvSpPr/>
              <p:nvPr/>
            </p:nvSpPr>
            <p:spPr>
              <a:xfrm>
                <a:off x="7093303" y="2431531"/>
                <a:ext cx="410585" cy="165904"/>
              </a:xfrm>
              <a:custGeom>
                <a:avLst/>
                <a:gdLst/>
                <a:ahLst/>
                <a:cxnLst/>
                <a:rect l="l" t="t" r="r" b="b"/>
                <a:pathLst>
                  <a:path w="7375" h="2980" extrusionOk="0">
                    <a:moveTo>
                      <a:pt x="7143" y="0"/>
                    </a:moveTo>
                    <a:cubicBezTo>
                      <a:pt x="7143" y="0"/>
                      <a:pt x="4458" y="1569"/>
                      <a:pt x="3194" y="1862"/>
                    </a:cubicBezTo>
                    <a:cubicBezTo>
                      <a:pt x="1936" y="2161"/>
                      <a:pt x="62" y="2748"/>
                      <a:pt x="62" y="2748"/>
                    </a:cubicBezTo>
                    <a:cubicBezTo>
                      <a:pt x="62" y="2748"/>
                      <a:pt x="0" y="2889"/>
                      <a:pt x="192" y="2979"/>
                    </a:cubicBezTo>
                    <a:cubicBezTo>
                      <a:pt x="192" y="2979"/>
                      <a:pt x="2505" y="2246"/>
                      <a:pt x="3250" y="2054"/>
                    </a:cubicBezTo>
                    <a:cubicBezTo>
                      <a:pt x="4474" y="1732"/>
                      <a:pt x="6748" y="824"/>
                      <a:pt x="7375" y="136"/>
                    </a:cubicBezTo>
                    <a:lnTo>
                      <a:pt x="7143" y="0"/>
                    </a:lnTo>
                    <a:close/>
                  </a:path>
                </a:pathLst>
              </a:custGeom>
              <a:solidFill>
                <a:srgbClr val="3A3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7"/>
              <p:cNvSpPr/>
              <p:nvPr/>
            </p:nvSpPr>
            <p:spPr>
              <a:xfrm>
                <a:off x="7336423" y="2267853"/>
                <a:ext cx="176872" cy="117970"/>
              </a:xfrm>
              <a:custGeom>
                <a:avLst/>
                <a:gdLst/>
                <a:ahLst/>
                <a:cxnLst/>
                <a:rect l="l" t="t" r="r" b="b"/>
                <a:pathLst>
                  <a:path w="3177" h="2119" extrusionOk="0">
                    <a:moveTo>
                      <a:pt x="3019" y="1"/>
                    </a:moveTo>
                    <a:cubicBezTo>
                      <a:pt x="3019" y="29"/>
                      <a:pt x="3098" y="576"/>
                      <a:pt x="2776" y="683"/>
                    </a:cubicBezTo>
                    <a:cubicBezTo>
                      <a:pt x="2730" y="702"/>
                      <a:pt x="2681" y="710"/>
                      <a:pt x="2633" y="710"/>
                    </a:cubicBezTo>
                    <a:cubicBezTo>
                      <a:pt x="2594" y="710"/>
                      <a:pt x="2555" y="705"/>
                      <a:pt x="2517" y="695"/>
                    </a:cubicBezTo>
                    <a:cubicBezTo>
                      <a:pt x="2488" y="683"/>
                      <a:pt x="2466" y="678"/>
                      <a:pt x="2443" y="667"/>
                    </a:cubicBezTo>
                    <a:cubicBezTo>
                      <a:pt x="2364" y="627"/>
                      <a:pt x="2291" y="565"/>
                      <a:pt x="2240" y="492"/>
                    </a:cubicBezTo>
                    <a:lnTo>
                      <a:pt x="2240" y="492"/>
                    </a:lnTo>
                    <a:cubicBezTo>
                      <a:pt x="2300" y="759"/>
                      <a:pt x="2128" y="1657"/>
                      <a:pt x="1268" y="1657"/>
                    </a:cubicBezTo>
                    <a:cubicBezTo>
                      <a:pt x="1237" y="1657"/>
                      <a:pt x="1206" y="1656"/>
                      <a:pt x="1174" y="1654"/>
                    </a:cubicBezTo>
                    <a:cubicBezTo>
                      <a:pt x="232" y="1586"/>
                      <a:pt x="0" y="1079"/>
                      <a:pt x="0" y="1078"/>
                    </a:cubicBezTo>
                    <a:lnTo>
                      <a:pt x="0" y="1078"/>
                    </a:lnTo>
                    <a:cubicBezTo>
                      <a:pt x="23" y="1282"/>
                      <a:pt x="96" y="1485"/>
                      <a:pt x="209" y="1660"/>
                    </a:cubicBezTo>
                    <a:cubicBezTo>
                      <a:pt x="413" y="1968"/>
                      <a:pt x="771" y="2118"/>
                      <a:pt x="1143" y="2118"/>
                    </a:cubicBezTo>
                    <a:cubicBezTo>
                      <a:pt x="1769" y="2118"/>
                      <a:pt x="2431" y="1692"/>
                      <a:pt x="2449" y="881"/>
                    </a:cubicBezTo>
                    <a:cubicBezTo>
                      <a:pt x="2449" y="881"/>
                      <a:pt x="2574" y="939"/>
                      <a:pt x="2724" y="939"/>
                    </a:cubicBezTo>
                    <a:cubicBezTo>
                      <a:pt x="2876" y="939"/>
                      <a:pt x="3054" y="878"/>
                      <a:pt x="3149" y="633"/>
                    </a:cubicBezTo>
                    <a:cubicBezTo>
                      <a:pt x="3177" y="413"/>
                      <a:pt x="3132" y="193"/>
                      <a:pt x="3019" y="1"/>
                    </a:cubicBezTo>
                    <a:close/>
                  </a:path>
                </a:pathLst>
              </a:custGeom>
              <a:solidFill>
                <a:srgbClr val="20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7"/>
              <p:cNvSpPr/>
              <p:nvPr/>
            </p:nvSpPr>
            <p:spPr>
              <a:xfrm>
                <a:off x="6924003" y="2311222"/>
                <a:ext cx="459911" cy="365379"/>
              </a:xfrm>
              <a:custGeom>
                <a:avLst/>
                <a:gdLst/>
                <a:ahLst/>
                <a:cxnLst/>
                <a:rect l="l" t="t" r="r" b="b"/>
                <a:pathLst>
                  <a:path w="8261" h="6563" extrusionOk="0">
                    <a:moveTo>
                      <a:pt x="7397" y="0"/>
                    </a:moveTo>
                    <a:cubicBezTo>
                      <a:pt x="7397" y="0"/>
                      <a:pt x="7053" y="1213"/>
                      <a:pt x="6562" y="1529"/>
                    </a:cubicBezTo>
                    <a:cubicBezTo>
                      <a:pt x="5682" y="2094"/>
                      <a:pt x="3115" y="3126"/>
                      <a:pt x="2178" y="4085"/>
                    </a:cubicBezTo>
                    <a:cubicBezTo>
                      <a:pt x="1241" y="5050"/>
                      <a:pt x="0" y="6466"/>
                      <a:pt x="0" y="6466"/>
                    </a:cubicBezTo>
                    <a:cubicBezTo>
                      <a:pt x="0" y="6466"/>
                      <a:pt x="61" y="6563"/>
                      <a:pt x="329" y="6563"/>
                    </a:cubicBezTo>
                    <a:cubicBezTo>
                      <a:pt x="343" y="6563"/>
                      <a:pt x="357" y="6563"/>
                      <a:pt x="373" y="6562"/>
                    </a:cubicBezTo>
                    <a:cubicBezTo>
                      <a:pt x="373" y="6562"/>
                      <a:pt x="1964" y="4734"/>
                      <a:pt x="2669" y="4142"/>
                    </a:cubicBezTo>
                    <a:cubicBezTo>
                      <a:pt x="3752" y="3239"/>
                      <a:pt x="7295" y="2731"/>
                      <a:pt x="8164" y="1129"/>
                    </a:cubicBezTo>
                    <a:cubicBezTo>
                      <a:pt x="8164" y="1129"/>
                      <a:pt x="8260" y="68"/>
                      <a:pt x="7397" y="0"/>
                    </a:cubicBezTo>
                    <a:close/>
                  </a:path>
                </a:pathLst>
              </a:custGeom>
              <a:solidFill>
                <a:srgbClr val="3A3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7"/>
              <p:cNvSpPr/>
              <p:nvPr/>
            </p:nvSpPr>
            <p:spPr>
              <a:xfrm>
                <a:off x="7504442" y="2155116"/>
                <a:ext cx="333979" cy="326018"/>
              </a:xfrm>
              <a:custGeom>
                <a:avLst/>
                <a:gdLst/>
                <a:ahLst/>
                <a:cxnLst/>
                <a:rect l="l" t="t" r="r" b="b"/>
                <a:pathLst>
                  <a:path w="5999" h="5856" extrusionOk="0">
                    <a:moveTo>
                      <a:pt x="5586" y="0"/>
                    </a:moveTo>
                    <a:cubicBezTo>
                      <a:pt x="5998" y="1478"/>
                      <a:pt x="4340" y="4599"/>
                      <a:pt x="2878" y="4610"/>
                    </a:cubicBezTo>
                    <a:cubicBezTo>
                      <a:pt x="2866" y="4610"/>
                      <a:pt x="2854" y="4610"/>
                      <a:pt x="2842" y="4610"/>
                    </a:cubicBezTo>
                    <a:cubicBezTo>
                      <a:pt x="893" y="4610"/>
                      <a:pt x="932" y="2799"/>
                      <a:pt x="932" y="2799"/>
                    </a:cubicBezTo>
                    <a:cubicBezTo>
                      <a:pt x="847" y="2799"/>
                      <a:pt x="757" y="2776"/>
                      <a:pt x="683" y="2737"/>
                    </a:cubicBezTo>
                    <a:cubicBezTo>
                      <a:pt x="610" y="2708"/>
                      <a:pt x="542" y="2663"/>
                      <a:pt x="486" y="2618"/>
                    </a:cubicBezTo>
                    <a:cubicBezTo>
                      <a:pt x="289" y="2449"/>
                      <a:pt x="125" y="2251"/>
                      <a:pt x="1" y="2031"/>
                    </a:cubicBezTo>
                    <a:lnTo>
                      <a:pt x="1" y="2031"/>
                    </a:lnTo>
                    <a:lnTo>
                      <a:pt x="136" y="2680"/>
                    </a:lnTo>
                    <a:cubicBezTo>
                      <a:pt x="164" y="2759"/>
                      <a:pt x="317" y="3126"/>
                      <a:pt x="655" y="3171"/>
                    </a:cubicBezTo>
                    <a:cubicBezTo>
                      <a:pt x="667" y="3228"/>
                      <a:pt x="678" y="3278"/>
                      <a:pt x="683" y="3340"/>
                    </a:cubicBezTo>
                    <a:cubicBezTo>
                      <a:pt x="904" y="5112"/>
                      <a:pt x="1445" y="5642"/>
                      <a:pt x="3149" y="5829"/>
                    </a:cubicBezTo>
                    <a:cubicBezTo>
                      <a:pt x="3313" y="5846"/>
                      <a:pt x="3461" y="5855"/>
                      <a:pt x="3595" y="5855"/>
                    </a:cubicBezTo>
                    <a:cubicBezTo>
                      <a:pt x="4868" y="5855"/>
                      <a:pt x="4925" y="5074"/>
                      <a:pt x="5180" y="3809"/>
                    </a:cubicBezTo>
                    <a:cubicBezTo>
                      <a:pt x="5299" y="3205"/>
                      <a:pt x="5496" y="2421"/>
                      <a:pt x="5677" y="1727"/>
                    </a:cubicBezTo>
                    <a:cubicBezTo>
                      <a:pt x="5823" y="1157"/>
                      <a:pt x="5795" y="553"/>
                      <a:pt x="5586" y="0"/>
                    </a:cubicBezTo>
                    <a:close/>
                  </a:path>
                </a:pathLst>
              </a:custGeom>
              <a:solidFill>
                <a:srgbClr val="203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7"/>
              <p:cNvSpPr/>
              <p:nvPr/>
            </p:nvSpPr>
            <p:spPr>
              <a:xfrm>
                <a:off x="7779909" y="2220420"/>
                <a:ext cx="628598" cy="598980"/>
              </a:xfrm>
              <a:custGeom>
                <a:avLst/>
                <a:gdLst/>
                <a:ahLst/>
                <a:cxnLst/>
                <a:rect l="l" t="t" r="r" b="b"/>
                <a:pathLst>
                  <a:path w="11291" h="10759" extrusionOk="0">
                    <a:moveTo>
                      <a:pt x="813" y="1"/>
                    </a:moveTo>
                    <a:cubicBezTo>
                      <a:pt x="638" y="920"/>
                      <a:pt x="368" y="1823"/>
                      <a:pt x="1" y="2686"/>
                    </a:cubicBezTo>
                    <a:cubicBezTo>
                      <a:pt x="97" y="3696"/>
                      <a:pt x="791" y="6427"/>
                      <a:pt x="5378" y="8611"/>
                    </a:cubicBezTo>
                    <a:cubicBezTo>
                      <a:pt x="8448" y="10071"/>
                      <a:pt x="9778" y="10759"/>
                      <a:pt x="10488" y="10759"/>
                    </a:cubicBezTo>
                    <a:cubicBezTo>
                      <a:pt x="10884" y="10759"/>
                      <a:pt x="11087" y="10546"/>
                      <a:pt x="11291" y="10134"/>
                    </a:cubicBezTo>
                    <a:lnTo>
                      <a:pt x="11291" y="10134"/>
                    </a:lnTo>
                    <a:cubicBezTo>
                      <a:pt x="11267" y="10135"/>
                      <a:pt x="11242" y="10136"/>
                      <a:pt x="11217" y="10136"/>
                    </a:cubicBezTo>
                    <a:cubicBezTo>
                      <a:pt x="10561" y="10136"/>
                      <a:pt x="9213" y="9774"/>
                      <a:pt x="6455" y="8210"/>
                    </a:cubicBezTo>
                    <a:cubicBezTo>
                      <a:pt x="1242" y="5254"/>
                      <a:pt x="813" y="1"/>
                      <a:pt x="8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7"/>
              <p:cNvSpPr/>
              <p:nvPr/>
            </p:nvSpPr>
            <p:spPr>
              <a:xfrm>
                <a:off x="7853730" y="2379922"/>
                <a:ext cx="431016" cy="712831"/>
              </a:xfrm>
              <a:custGeom>
                <a:avLst/>
                <a:gdLst/>
                <a:ahLst/>
                <a:cxnLst/>
                <a:rect l="l" t="t" r="r" b="b"/>
                <a:pathLst>
                  <a:path w="7742" h="12804" extrusionOk="0">
                    <a:moveTo>
                      <a:pt x="1545" y="0"/>
                    </a:moveTo>
                    <a:cubicBezTo>
                      <a:pt x="935" y="0"/>
                      <a:pt x="1" y="995"/>
                      <a:pt x="1" y="995"/>
                    </a:cubicBezTo>
                    <a:cubicBezTo>
                      <a:pt x="94" y="1176"/>
                      <a:pt x="203" y="1202"/>
                      <a:pt x="259" y="1202"/>
                    </a:cubicBezTo>
                    <a:cubicBezTo>
                      <a:pt x="281" y="1202"/>
                      <a:pt x="294" y="1198"/>
                      <a:pt x="294" y="1198"/>
                    </a:cubicBezTo>
                    <a:cubicBezTo>
                      <a:pt x="294" y="1198"/>
                      <a:pt x="1005" y="532"/>
                      <a:pt x="1395" y="532"/>
                    </a:cubicBezTo>
                    <a:cubicBezTo>
                      <a:pt x="1501" y="532"/>
                      <a:pt x="1583" y="582"/>
                      <a:pt x="1620" y="707"/>
                    </a:cubicBezTo>
                    <a:cubicBezTo>
                      <a:pt x="1795" y="1294"/>
                      <a:pt x="1637" y="3004"/>
                      <a:pt x="1908" y="5035"/>
                    </a:cubicBezTo>
                    <a:cubicBezTo>
                      <a:pt x="2179" y="7066"/>
                      <a:pt x="2641" y="8059"/>
                      <a:pt x="4278" y="9791"/>
                    </a:cubicBezTo>
                    <a:cubicBezTo>
                      <a:pt x="5282" y="10846"/>
                      <a:pt x="6343" y="11839"/>
                      <a:pt x="7465" y="12764"/>
                    </a:cubicBezTo>
                    <a:cubicBezTo>
                      <a:pt x="7517" y="12791"/>
                      <a:pt x="7563" y="12803"/>
                      <a:pt x="7602" y="12803"/>
                    </a:cubicBezTo>
                    <a:cubicBezTo>
                      <a:pt x="7662" y="12803"/>
                      <a:pt x="7708" y="12777"/>
                      <a:pt x="7742" y="12736"/>
                    </a:cubicBezTo>
                    <a:cubicBezTo>
                      <a:pt x="5586" y="10846"/>
                      <a:pt x="4593" y="9836"/>
                      <a:pt x="3166" y="7890"/>
                    </a:cubicBezTo>
                    <a:cubicBezTo>
                      <a:pt x="1880" y="6141"/>
                      <a:pt x="2342" y="419"/>
                      <a:pt x="1778" y="64"/>
                    </a:cubicBezTo>
                    <a:cubicBezTo>
                      <a:pt x="1709" y="20"/>
                      <a:pt x="1630" y="0"/>
                      <a:pt x="1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7"/>
              <p:cNvSpPr/>
              <p:nvPr/>
            </p:nvSpPr>
            <p:spPr>
              <a:xfrm>
                <a:off x="7734703" y="2099499"/>
                <a:ext cx="848449" cy="532786"/>
              </a:xfrm>
              <a:custGeom>
                <a:avLst/>
                <a:gdLst/>
                <a:ahLst/>
                <a:cxnLst/>
                <a:rect l="l" t="t" r="r" b="b"/>
                <a:pathLst>
                  <a:path w="15240" h="9570" extrusionOk="0">
                    <a:moveTo>
                      <a:pt x="412" y="1"/>
                    </a:moveTo>
                    <a:cubicBezTo>
                      <a:pt x="412" y="1"/>
                      <a:pt x="1" y="1259"/>
                      <a:pt x="1896" y="2184"/>
                    </a:cubicBezTo>
                    <a:cubicBezTo>
                      <a:pt x="3786" y="3104"/>
                      <a:pt x="5225" y="6929"/>
                      <a:pt x="8503" y="8797"/>
                    </a:cubicBezTo>
                    <a:cubicBezTo>
                      <a:pt x="9514" y="9371"/>
                      <a:pt x="10542" y="9569"/>
                      <a:pt x="11481" y="9569"/>
                    </a:cubicBezTo>
                    <a:cubicBezTo>
                      <a:pt x="13586" y="9569"/>
                      <a:pt x="15240" y="8571"/>
                      <a:pt x="15240" y="8571"/>
                    </a:cubicBezTo>
                    <a:cubicBezTo>
                      <a:pt x="15240" y="8571"/>
                      <a:pt x="9733" y="6517"/>
                      <a:pt x="7922" y="4379"/>
                    </a:cubicBezTo>
                    <a:cubicBezTo>
                      <a:pt x="4672" y="542"/>
                      <a:pt x="413" y="1"/>
                      <a:pt x="4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7"/>
              <p:cNvSpPr/>
              <p:nvPr/>
            </p:nvSpPr>
            <p:spPr>
              <a:xfrm>
                <a:off x="7649246" y="2241075"/>
                <a:ext cx="204541" cy="433410"/>
              </a:xfrm>
              <a:custGeom>
                <a:avLst/>
                <a:gdLst/>
                <a:ahLst/>
                <a:cxnLst/>
                <a:rect l="l" t="t" r="r" b="b"/>
                <a:pathLst>
                  <a:path w="3674" h="7785" extrusionOk="0">
                    <a:moveTo>
                      <a:pt x="2787" y="0"/>
                    </a:moveTo>
                    <a:cubicBezTo>
                      <a:pt x="1942" y="0"/>
                      <a:pt x="12" y="1915"/>
                      <a:pt x="12" y="1915"/>
                    </a:cubicBezTo>
                    <a:cubicBezTo>
                      <a:pt x="1" y="2101"/>
                      <a:pt x="193" y="2129"/>
                      <a:pt x="193" y="2135"/>
                    </a:cubicBezTo>
                    <a:cubicBezTo>
                      <a:pt x="1231" y="913"/>
                      <a:pt x="2373" y="303"/>
                      <a:pt x="2722" y="303"/>
                    </a:cubicBezTo>
                    <a:cubicBezTo>
                      <a:pt x="2782" y="303"/>
                      <a:pt x="2819" y="321"/>
                      <a:pt x="2827" y="358"/>
                    </a:cubicBezTo>
                    <a:cubicBezTo>
                      <a:pt x="2890" y="600"/>
                      <a:pt x="2715" y="1469"/>
                      <a:pt x="2111" y="3495"/>
                    </a:cubicBezTo>
                    <a:cubicBezTo>
                      <a:pt x="1502" y="5526"/>
                      <a:pt x="949" y="7602"/>
                      <a:pt x="949" y="7602"/>
                    </a:cubicBezTo>
                    <a:cubicBezTo>
                      <a:pt x="1053" y="7747"/>
                      <a:pt x="1189" y="7785"/>
                      <a:pt x="1302" y="7785"/>
                    </a:cubicBezTo>
                    <a:cubicBezTo>
                      <a:pt x="1421" y="7785"/>
                      <a:pt x="1513" y="7743"/>
                      <a:pt x="1513" y="7743"/>
                    </a:cubicBezTo>
                    <a:cubicBezTo>
                      <a:pt x="1705" y="6248"/>
                      <a:pt x="3674" y="307"/>
                      <a:pt x="2935" y="25"/>
                    </a:cubicBezTo>
                    <a:cubicBezTo>
                      <a:pt x="2890" y="8"/>
                      <a:pt x="2841" y="0"/>
                      <a:pt x="2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2" name="Google Shape;122;p7"/>
            <p:cNvSpPr/>
            <p:nvPr/>
          </p:nvSpPr>
          <p:spPr>
            <a:xfrm>
              <a:off x="3471900" y="3743350"/>
              <a:ext cx="664200" cy="171600"/>
            </a:xfrm>
            <a:prstGeom prst="ellipse">
              <a:avLst/>
            </a:prstGeom>
            <a:solidFill>
              <a:srgbClr val="F78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7"/>
            <p:cNvSpPr/>
            <p:nvPr/>
          </p:nvSpPr>
          <p:spPr>
            <a:xfrm>
              <a:off x="5131500" y="4128100"/>
              <a:ext cx="159600" cy="87900"/>
            </a:xfrm>
            <a:prstGeom prst="ellipse">
              <a:avLst/>
            </a:prstGeom>
            <a:solidFill>
              <a:srgbClr val="F98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7"/>
            <p:cNvSpPr/>
            <p:nvPr/>
          </p:nvSpPr>
          <p:spPr>
            <a:xfrm>
              <a:off x="3669425" y="3230375"/>
              <a:ext cx="159600" cy="87900"/>
            </a:xfrm>
            <a:prstGeom prst="ellipse">
              <a:avLst/>
            </a:prstGeom>
            <a:solidFill>
              <a:srgbClr val="F98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5" name="Google Shape;125;p7"/>
          <p:cNvSpPr txBox="1">
            <a:spLocks noGrp="1"/>
          </p:cNvSpPr>
          <p:nvPr>
            <p:ph type="title"/>
          </p:nvPr>
        </p:nvSpPr>
        <p:spPr>
          <a:xfrm>
            <a:off x="962967" y="556744"/>
            <a:ext cx="4599200" cy="66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3000"/>
              <a:buNone/>
              <a:defRPr sz="4000"/>
            </a:lvl1pPr>
            <a:lvl2pPr lvl="1">
              <a:spcBef>
                <a:spcPts val="0"/>
              </a:spcBef>
              <a:spcAft>
                <a:spcPts val="0"/>
              </a:spcAft>
              <a:buClr>
                <a:schemeClr val="accent1"/>
              </a:buClr>
              <a:buSzPts val="2400"/>
              <a:buNone/>
              <a:defRPr sz="3200">
                <a:solidFill>
                  <a:schemeClr val="accent1"/>
                </a:solidFill>
              </a:defRPr>
            </a:lvl2pPr>
            <a:lvl3pPr lvl="2">
              <a:spcBef>
                <a:spcPts val="0"/>
              </a:spcBef>
              <a:spcAft>
                <a:spcPts val="0"/>
              </a:spcAft>
              <a:buClr>
                <a:schemeClr val="accent1"/>
              </a:buClr>
              <a:buSzPts val="2400"/>
              <a:buNone/>
              <a:defRPr sz="3200">
                <a:solidFill>
                  <a:schemeClr val="accent1"/>
                </a:solidFill>
              </a:defRPr>
            </a:lvl3pPr>
            <a:lvl4pPr lvl="3">
              <a:spcBef>
                <a:spcPts val="0"/>
              </a:spcBef>
              <a:spcAft>
                <a:spcPts val="0"/>
              </a:spcAft>
              <a:buClr>
                <a:schemeClr val="accent1"/>
              </a:buClr>
              <a:buSzPts val="2400"/>
              <a:buNone/>
              <a:defRPr sz="3200">
                <a:solidFill>
                  <a:schemeClr val="accent1"/>
                </a:solidFill>
              </a:defRPr>
            </a:lvl4pPr>
            <a:lvl5pPr lvl="4">
              <a:spcBef>
                <a:spcPts val="0"/>
              </a:spcBef>
              <a:spcAft>
                <a:spcPts val="0"/>
              </a:spcAft>
              <a:buClr>
                <a:schemeClr val="accent1"/>
              </a:buClr>
              <a:buSzPts val="2400"/>
              <a:buNone/>
              <a:defRPr sz="3200">
                <a:solidFill>
                  <a:schemeClr val="accent1"/>
                </a:solidFill>
              </a:defRPr>
            </a:lvl5pPr>
            <a:lvl6pPr lvl="5">
              <a:spcBef>
                <a:spcPts val="0"/>
              </a:spcBef>
              <a:spcAft>
                <a:spcPts val="0"/>
              </a:spcAft>
              <a:buClr>
                <a:schemeClr val="accent1"/>
              </a:buClr>
              <a:buSzPts val="2400"/>
              <a:buNone/>
              <a:defRPr sz="3200">
                <a:solidFill>
                  <a:schemeClr val="accent1"/>
                </a:solidFill>
              </a:defRPr>
            </a:lvl6pPr>
            <a:lvl7pPr lvl="6">
              <a:spcBef>
                <a:spcPts val="0"/>
              </a:spcBef>
              <a:spcAft>
                <a:spcPts val="0"/>
              </a:spcAft>
              <a:buClr>
                <a:schemeClr val="accent1"/>
              </a:buClr>
              <a:buSzPts val="2400"/>
              <a:buNone/>
              <a:defRPr sz="3200">
                <a:solidFill>
                  <a:schemeClr val="accent1"/>
                </a:solidFill>
              </a:defRPr>
            </a:lvl7pPr>
            <a:lvl8pPr lvl="7">
              <a:spcBef>
                <a:spcPts val="0"/>
              </a:spcBef>
              <a:spcAft>
                <a:spcPts val="0"/>
              </a:spcAft>
              <a:buClr>
                <a:schemeClr val="accent1"/>
              </a:buClr>
              <a:buSzPts val="2400"/>
              <a:buNone/>
              <a:defRPr sz="3200">
                <a:solidFill>
                  <a:schemeClr val="accent1"/>
                </a:solidFill>
              </a:defRPr>
            </a:lvl8pPr>
            <a:lvl9pPr lvl="8">
              <a:spcBef>
                <a:spcPts val="0"/>
              </a:spcBef>
              <a:spcAft>
                <a:spcPts val="0"/>
              </a:spcAft>
              <a:buClr>
                <a:schemeClr val="accent1"/>
              </a:buClr>
              <a:buSzPts val="2400"/>
              <a:buNone/>
              <a:defRPr sz="3200">
                <a:solidFill>
                  <a:schemeClr val="accent1"/>
                </a:solidFill>
              </a:defRPr>
            </a:lvl9pPr>
          </a:lstStyle>
          <a:p>
            <a:endParaRPr/>
          </a:p>
        </p:txBody>
      </p:sp>
      <p:sp>
        <p:nvSpPr>
          <p:cNvPr id="126" name="Google Shape;126;p7"/>
          <p:cNvSpPr txBox="1">
            <a:spLocks noGrp="1"/>
          </p:cNvSpPr>
          <p:nvPr>
            <p:ph type="body" idx="1"/>
          </p:nvPr>
        </p:nvSpPr>
        <p:spPr>
          <a:xfrm>
            <a:off x="3791600" y="1856236"/>
            <a:ext cx="4608800" cy="16592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Clr>
                <a:schemeClr val="accent1"/>
              </a:buClr>
              <a:buSzPts val="1600"/>
              <a:buChar char="●"/>
              <a:defRPr sz="2133"/>
            </a:lvl1pPr>
            <a:lvl2pPr marL="1219170" lvl="1" indent="-440256">
              <a:spcBef>
                <a:spcPts val="2133"/>
              </a:spcBef>
              <a:spcAft>
                <a:spcPts val="0"/>
              </a:spcAft>
              <a:buClr>
                <a:schemeClr val="accent1"/>
              </a:buClr>
              <a:buSzPts val="1600"/>
              <a:buChar char="○"/>
              <a:defRPr sz="2133">
                <a:solidFill>
                  <a:schemeClr val="accent1"/>
                </a:solidFill>
              </a:defRPr>
            </a:lvl2pPr>
            <a:lvl3pPr marL="1828754" lvl="2" indent="-440256">
              <a:spcBef>
                <a:spcPts val="2133"/>
              </a:spcBef>
              <a:spcAft>
                <a:spcPts val="0"/>
              </a:spcAft>
              <a:buClr>
                <a:schemeClr val="accent1"/>
              </a:buClr>
              <a:buSzPts val="1600"/>
              <a:buChar char="■"/>
              <a:defRPr sz="2133">
                <a:solidFill>
                  <a:schemeClr val="accent1"/>
                </a:solidFill>
              </a:defRPr>
            </a:lvl3pPr>
            <a:lvl4pPr marL="2438339" lvl="3" indent="-440256">
              <a:spcBef>
                <a:spcPts val="2133"/>
              </a:spcBef>
              <a:spcAft>
                <a:spcPts val="0"/>
              </a:spcAft>
              <a:buClr>
                <a:schemeClr val="accent1"/>
              </a:buClr>
              <a:buSzPts val="1600"/>
              <a:buChar char="●"/>
              <a:defRPr sz="2133">
                <a:solidFill>
                  <a:schemeClr val="accent1"/>
                </a:solidFill>
              </a:defRPr>
            </a:lvl4pPr>
            <a:lvl5pPr marL="3047924" lvl="4" indent="-440256">
              <a:spcBef>
                <a:spcPts val="2133"/>
              </a:spcBef>
              <a:spcAft>
                <a:spcPts val="0"/>
              </a:spcAft>
              <a:buClr>
                <a:schemeClr val="accent1"/>
              </a:buClr>
              <a:buSzPts val="1600"/>
              <a:buChar char="○"/>
              <a:defRPr sz="2133">
                <a:solidFill>
                  <a:schemeClr val="accent1"/>
                </a:solidFill>
              </a:defRPr>
            </a:lvl5pPr>
            <a:lvl6pPr marL="3657509" lvl="5" indent="-440256">
              <a:spcBef>
                <a:spcPts val="2133"/>
              </a:spcBef>
              <a:spcAft>
                <a:spcPts val="0"/>
              </a:spcAft>
              <a:buClr>
                <a:schemeClr val="accent1"/>
              </a:buClr>
              <a:buSzPts val="1600"/>
              <a:buChar char="■"/>
              <a:defRPr sz="2133">
                <a:solidFill>
                  <a:schemeClr val="accent1"/>
                </a:solidFill>
              </a:defRPr>
            </a:lvl6pPr>
            <a:lvl7pPr marL="4267093" lvl="6" indent="-440256">
              <a:spcBef>
                <a:spcPts val="2133"/>
              </a:spcBef>
              <a:spcAft>
                <a:spcPts val="0"/>
              </a:spcAft>
              <a:buClr>
                <a:schemeClr val="accent1"/>
              </a:buClr>
              <a:buSzPts val="1600"/>
              <a:buChar char="●"/>
              <a:defRPr sz="2133">
                <a:solidFill>
                  <a:schemeClr val="accent1"/>
                </a:solidFill>
              </a:defRPr>
            </a:lvl7pPr>
            <a:lvl8pPr marL="4876678" lvl="7" indent="-440256">
              <a:spcBef>
                <a:spcPts val="2133"/>
              </a:spcBef>
              <a:spcAft>
                <a:spcPts val="0"/>
              </a:spcAft>
              <a:buClr>
                <a:schemeClr val="accent1"/>
              </a:buClr>
              <a:buSzPts val="1600"/>
              <a:buChar char="○"/>
              <a:defRPr sz="2133">
                <a:solidFill>
                  <a:schemeClr val="accent1"/>
                </a:solidFill>
              </a:defRPr>
            </a:lvl8pPr>
            <a:lvl9pPr marL="5486263" lvl="8" indent="-440256">
              <a:spcBef>
                <a:spcPts val="2133"/>
              </a:spcBef>
              <a:spcAft>
                <a:spcPts val="2133"/>
              </a:spcAft>
              <a:buClr>
                <a:schemeClr val="accent1"/>
              </a:buClr>
              <a:buSzPts val="1600"/>
              <a:buChar char="■"/>
              <a:defRPr sz="2133">
                <a:solidFill>
                  <a:schemeClr val="accent1"/>
                </a:solidFill>
              </a:defRPr>
            </a:lvl9pPr>
          </a:lstStyle>
          <a:p>
            <a:endParaRPr/>
          </a:p>
        </p:txBody>
      </p:sp>
      <p:sp>
        <p:nvSpPr>
          <p:cNvPr id="127" name="Google Shape;127;p7"/>
          <p:cNvSpPr/>
          <p:nvPr/>
        </p:nvSpPr>
        <p:spPr>
          <a:xfrm>
            <a:off x="1050648" y="2795302"/>
            <a:ext cx="870312" cy="325575"/>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84208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322"/>
        <p:cNvGrpSpPr/>
        <p:nvPr/>
      </p:nvGrpSpPr>
      <p:grpSpPr>
        <a:xfrm>
          <a:off x="0" y="0"/>
          <a:ext cx="0" cy="0"/>
          <a:chOff x="0" y="0"/>
          <a:chExt cx="0" cy="0"/>
        </a:xfrm>
      </p:grpSpPr>
      <p:pic>
        <p:nvPicPr>
          <p:cNvPr id="323" name="Google Shape;323;p26"/>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324" name="Google Shape;324;p26"/>
          <p:cNvGrpSpPr/>
          <p:nvPr/>
        </p:nvGrpSpPr>
        <p:grpSpPr>
          <a:xfrm>
            <a:off x="1037361" y="880566"/>
            <a:ext cx="11513644" cy="7504209"/>
            <a:chOff x="2819502" y="1228597"/>
            <a:chExt cx="3937455" cy="2566302"/>
          </a:xfrm>
        </p:grpSpPr>
        <p:sp>
          <p:nvSpPr>
            <p:cNvPr id="325" name="Google Shape;325;p26"/>
            <p:cNvSpPr/>
            <p:nvPr/>
          </p:nvSpPr>
          <p:spPr>
            <a:xfrm rot="-1015675">
              <a:off x="4749129" y="2268556"/>
              <a:ext cx="1861345" cy="1283159"/>
            </a:xfrm>
            <a:custGeom>
              <a:avLst/>
              <a:gdLst/>
              <a:ahLst/>
              <a:cxnLst/>
              <a:rect l="l" t="t" r="r" b="b"/>
              <a:pathLst>
                <a:path w="62673" h="43205" extrusionOk="0">
                  <a:moveTo>
                    <a:pt x="29710" y="0"/>
                  </a:moveTo>
                  <a:cubicBezTo>
                    <a:pt x="12222" y="0"/>
                    <a:pt x="4672" y="15361"/>
                    <a:pt x="4672" y="15361"/>
                  </a:cubicBezTo>
                  <a:cubicBezTo>
                    <a:pt x="2675" y="18075"/>
                    <a:pt x="1134" y="21099"/>
                    <a:pt x="119" y="24309"/>
                  </a:cubicBezTo>
                  <a:cubicBezTo>
                    <a:pt x="79" y="24439"/>
                    <a:pt x="40" y="24563"/>
                    <a:pt x="0" y="24687"/>
                  </a:cubicBezTo>
                  <a:lnTo>
                    <a:pt x="58464" y="43204"/>
                  </a:lnTo>
                  <a:cubicBezTo>
                    <a:pt x="58509" y="43080"/>
                    <a:pt x="58548" y="42956"/>
                    <a:pt x="58588" y="42832"/>
                  </a:cubicBezTo>
                  <a:cubicBezTo>
                    <a:pt x="61415" y="33912"/>
                    <a:pt x="59948" y="24659"/>
                    <a:pt x="55349" y="17307"/>
                  </a:cubicBezTo>
                  <a:lnTo>
                    <a:pt x="55349" y="17307"/>
                  </a:lnTo>
                  <a:cubicBezTo>
                    <a:pt x="61573" y="26538"/>
                    <a:pt x="62673" y="34324"/>
                    <a:pt x="62673" y="34324"/>
                  </a:cubicBezTo>
                  <a:cubicBezTo>
                    <a:pt x="61003" y="12337"/>
                    <a:pt x="42463" y="5843"/>
                    <a:pt x="42463" y="5843"/>
                  </a:cubicBezTo>
                  <a:cubicBezTo>
                    <a:pt x="41216" y="5256"/>
                    <a:pt x="39929" y="4754"/>
                    <a:pt x="38615" y="4336"/>
                  </a:cubicBezTo>
                  <a:cubicBezTo>
                    <a:pt x="35534" y="3359"/>
                    <a:pt x="32413" y="2895"/>
                    <a:pt x="29343" y="2895"/>
                  </a:cubicBezTo>
                  <a:cubicBezTo>
                    <a:pt x="23318" y="2895"/>
                    <a:pt x="17492" y="4685"/>
                    <a:pt x="12565" y="7908"/>
                  </a:cubicBezTo>
                  <a:cubicBezTo>
                    <a:pt x="21181" y="714"/>
                    <a:pt x="32499" y="127"/>
                    <a:pt x="32499" y="127"/>
                  </a:cubicBezTo>
                  <a:cubicBezTo>
                    <a:pt x="31542" y="41"/>
                    <a:pt x="30613" y="0"/>
                    <a:pt x="29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6"/>
            <p:cNvSpPr/>
            <p:nvPr/>
          </p:nvSpPr>
          <p:spPr>
            <a:xfrm rot="-301343">
              <a:off x="5909594" y="2068912"/>
              <a:ext cx="124201" cy="66288"/>
            </a:xfrm>
            <a:custGeom>
              <a:avLst/>
              <a:gdLst/>
              <a:ahLst/>
              <a:cxnLst/>
              <a:rect l="l" t="t" r="r" b="b"/>
              <a:pathLst>
                <a:path w="4182" h="2232" extrusionOk="0">
                  <a:moveTo>
                    <a:pt x="1353" y="1"/>
                  </a:moveTo>
                  <a:cubicBezTo>
                    <a:pt x="733" y="1"/>
                    <a:pt x="258" y="196"/>
                    <a:pt x="153" y="549"/>
                  </a:cubicBezTo>
                  <a:cubicBezTo>
                    <a:pt x="1" y="1079"/>
                    <a:pt x="740" y="1768"/>
                    <a:pt x="1806" y="2078"/>
                  </a:cubicBezTo>
                  <a:cubicBezTo>
                    <a:pt x="2165" y="2182"/>
                    <a:pt x="2515" y="2231"/>
                    <a:pt x="2828" y="2231"/>
                  </a:cubicBezTo>
                  <a:cubicBezTo>
                    <a:pt x="3449" y="2231"/>
                    <a:pt x="3922" y="2036"/>
                    <a:pt x="4024" y="1683"/>
                  </a:cubicBezTo>
                  <a:cubicBezTo>
                    <a:pt x="4182" y="1153"/>
                    <a:pt x="3442" y="470"/>
                    <a:pt x="2370" y="154"/>
                  </a:cubicBezTo>
                  <a:cubicBezTo>
                    <a:pt x="2013" y="50"/>
                    <a:pt x="1665" y="1"/>
                    <a:pt x="1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6"/>
            <p:cNvSpPr/>
            <p:nvPr/>
          </p:nvSpPr>
          <p:spPr>
            <a:xfrm rot="-301343">
              <a:off x="6046713" y="2122823"/>
              <a:ext cx="58507" cy="42173"/>
            </a:xfrm>
            <a:custGeom>
              <a:avLst/>
              <a:gdLst/>
              <a:ahLst/>
              <a:cxnLst/>
              <a:rect l="l" t="t" r="r" b="b"/>
              <a:pathLst>
                <a:path w="1970" h="1420" extrusionOk="0">
                  <a:moveTo>
                    <a:pt x="846" y="1"/>
                  </a:moveTo>
                  <a:cubicBezTo>
                    <a:pt x="491" y="1"/>
                    <a:pt x="190" y="175"/>
                    <a:pt x="108" y="452"/>
                  </a:cubicBezTo>
                  <a:cubicBezTo>
                    <a:pt x="1" y="818"/>
                    <a:pt x="305" y="1225"/>
                    <a:pt x="790" y="1371"/>
                  </a:cubicBezTo>
                  <a:cubicBezTo>
                    <a:pt x="902" y="1404"/>
                    <a:pt x="1014" y="1419"/>
                    <a:pt x="1121" y="1419"/>
                  </a:cubicBezTo>
                  <a:cubicBezTo>
                    <a:pt x="1477" y="1419"/>
                    <a:pt x="1780" y="1247"/>
                    <a:pt x="1862" y="965"/>
                  </a:cubicBezTo>
                  <a:cubicBezTo>
                    <a:pt x="1970" y="598"/>
                    <a:pt x="1665" y="192"/>
                    <a:pt x="1180" y="51"/>
                  </a:cubicBezTo>
                  <a:cubicBezTo>
                    <a:pt x="1067" y="17"/>
                    <a:pt x="954" y="1"/>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6"/>
            <p:cNvSpPr/>
            <p:nvPr/>
          </p:nvSpPr>
          <p:spPr>
            <a:xfrm rot="-301343">
              <a:off x="4912362" y="2415545"/>
              <a:ext cx="100739" cy="100353"/>
            </a:xfrm>
            <a:custGeom>
              <a:avLst/>
              <a:gdLst/>
              <a:ahLst/>
              <a:cxnLst/>
              <a:rect l="l" t="t" r="r" b="b"/>
              <a:pathLst>
                <a:path w="3392" h="3379" extrusionOk="0">
                  <a:moveTo>
                    <a:pt x="2578" y="0"/>
                  </a:moveTo>
                  <a:cubicBezTo>
                    <a:pt x="2106" y="0"/>
                    <a:pt x="1456" y="400"/>
                    <a:pt x="920" y="1061"/>
                  </a:cubicBezTo>
                  <a:cubicBezTo>
                    <a:pt x="215" y="1924"/>
                    <a:pt x="0" y="2911"/>
                    <a:pt x="423" y="3255"/>
                  </a:cubicBezTo>
                  <a:cubicBezTo>
                    <a:pt x="526" y="3339"/>
                    <a:pt x="657" y="3379"/>
                    <a:pt x="807" y="3379"/>
                  </a:cubicBezTo>
                  <a:cubicBezTo>
                    <a:pt x="1281" y="3379"/>
                    <a:pt x="1940" y="2979"/>
                    <a:pt x="2472" y="2319"/>
                  </a:cubicBezTo>
                  <a:cubicBezTo>
                    <a:pt x="3171" y="1456"/>
                    <a:pt x="3391" y="468"/>
                    <a:pt x="2962" y="124"/>
                  </a:cubicBezTo>
                  <a:cubicBezTo>
                    <a:pt x="2858" y="40"/>
                    <a:pt x="2727" y="0"/>
                    <a:pt x="2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6"/>
            <p:cNvSpPr/>
            <p:nvPr/>
          </p:nvSpPr>
          <p:spPr>
            <a:xfrm rot="-301343">
              <a:off x="5015388" y="2360842"/>
              <a:ext cx="51825" cy="49419"/>
            </a:xfrm>
            <a:custGeom>
              <a:avLst/>
              <a:gdLst/>
              <a:ahLst/>
              <a:cxnLst/>
              <a:rect l="l" t="t" r="r" b="b"/>
              <a:pathLst>
                <a:path w="1745" h="1664" extrusionOk="0">
                  <a:moveTo>
                    <a:pt x="1083" y="0"/>
                  </a:moveTo>
                  <a:cubicBezTo>
                    <a:pt x="829" y="0"/>
                    <a:pt x="546" y="140"/>
                    <a:pt x="339" y="398"/>
                  </a:cubicBezTo>
                  <a:cubicBezTo>
                    <a:pt x="18" y="787"/>
                    <a:pt x="1" y="1301"/>
                    <a:pt x="300" y="1543"/>
                  </a:cubicBezTo>
                  <a:cubicBezTo>
                    <a:pt x="401" y="1625"/>
                    <a:pt x="526" y="1664"/>
                    <a:pt x="659" y="1664"/>
                  </a:cubicBezTo>
                  <a:cubicBezTo>
                    <a:pt x="913" y="1664"/>
                    <a:pt x="1198" y="1522"/>
                    <a:pt x="1406" y="1267"/>
                  </a:cubicBezTo>
                  <a:cubicBezTo>
                    <a:pt x="1722" y="872"/>
                    <a:pt x="1744" y="359"/>
                    <a:pt x="1445" y="122"/>
                  </a:cubicBezTo>
                  <a:cubicBezTo>
                    <a:pt x="1344" y="39"/>
                    <a:pt x="1217" y="0"/>
                    <a:pt x="1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6"/>
            <p:cNvSpPr/>
            <p:nvPr/>
          </p:nvSpPr>
          <p:spPr>
            <a:xfrm>
              <a:off x="2819502" y="2624345"/>
              <a:ext cx="431075" cy="161250"/>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6"/>
            <p:cNvSpPr/>
            <p:nvPr/>
          </p:nvSpPr>
          <p:spPr>
            <a:xfrm>
              <a:off x="5786329" y="1228597"/>
              <a:ext cx="431225" cy="16122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2" name="Google Shape;332;p26"/>
          <p:cNvSpPr txBox="1">
            <a:spLocks noGrp="1"/>
          </p:cNvSpPr>
          <p:nvPr>
            <p:ph type="ctrTitle"/>
          </p:nvPr>
        </p:nvSpPr>
        <p:spPr>
          <a:xfrm>
            <a:off x="3891200" y="717700"/>
            <a:ext cx="4409600" cy="169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Font typeface="Staatliches"/>
              <a:buNone/>
              <a:defRPr sz="9600">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endParaRPr/>
          </a:p>
        </p:txBody>
      </p:sp>
      <p:sp>
        <p:nvSpPr>
          <p:cNvPr id="333" name="Google Shape;333;p26"/>
          <p:cNvSpPr txBox="1">
            <a:spLocks noGrp="1"/>
          </p:cNvSpPr>
          <p:nvPr>
            <p:ph type="subTitle" idx="1"/>
          </p:nvPr>
        </p:nvSpPr>
        <p:spPr>
          <a:xfrm>
            <a:off x="4128200" y="2296895"/>
            <a:ext cx="3935600" cy="14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Font typeface="Lato"/>
              <a:buNone/>
              <a:defRPr sz="1867">
                <a:solidFill>
                  <a:srgbClr val="FFFFFF"/>
                </a:solidFill>
              </a:defRPr>
            </a:lvl1pPr>
            <a:lvl2pPr lvl="1" algn="ctr" rtl="0">
              <a:lnSpc>
                <a:spcPct val="100000"/>
              </a:lnSpc>
              <a:spcBef>
                <a:spcPts val="0"/>
              </a:spcBef>
              <a:spcAft>
                <a:spcPts val="0"/>
              </a:spcAft>
              <a:buClr>
                <a:srgbClr val="FFFFFF"/>
              </a:buClr>
              <a:buSzPts val="2800"/>
              <a:buNone/>
              <a:defRPr sz="3733">
                <a:solidFill>
                  <a:srgbClr val="FFFFFF"/>
                </a:solidFill>
              </a:defRPr>
            </a:lvl2pPr>
            <a:lvl3pPr lvl="2" algn="ctr" rtl="0">
              <a:lnSpc>
                <a:spcPct val="100000"/>
              </a:lnSpc>
              <a:spcBef>
                <a:spcPts val="0"/>
              </a:spcBef>
              <a:spcAft>
                <a:spcPts val="0"/>
              </a:spcAft>
              <a:buClr>
                <a:srgbClr val="FFFFFF"/>
              </a:buClr>
              <a:buSzPts val="2800"/>
              <a:buNone/>
              <a:defRPr sz="3733">
                <a:solidFill>
                  <a:srgbClr val="FFFFFF"/>
                </a:solidFill>
              </a:defRPr>
            </a:lvl3pPr>
            <a:lvl4pPr lvl="3" algn="ctr" rtl="0">
              <a:lnSpc>
                <a:spcPct val="100000"/>
              </a:lnSpc>
              <a:spcBef>
                <a:spcPts val="0"/>
              </a:spcBef>
              <a:spcAft>
                <a:spcPts val="0"/>
              </a:spcAft>
              <a:buClr>
                <a:srgbClr val="FFFFFF"/>
              </a:buClr>
              <a:buSzPts val="2800"/>
              <a:buNone/>
              <a:defRPr sz="3733">
                <a:solidFill>
                  <a:srgbClr val="FFFFFF"/>
                </a:solidFill>
              </a:defRPr>
            </a:lvl4pPr>
            <a:lvl5pPr lvl="4" algn="ctr" rtl="0">
              <a:lnSpc>
                <a:spcPct val="100000"/>
              </a:lnSpc>
              <a:spcBef>
                <a:spcPts val="0"/>
              </a:spcBef>
              <a:spcAft>
                <a:spcPts val="0"/>
              </a:spcAft>
              <a:buClr>
                <a:srgbClr val="FFFFFF"/>
              </a:buClr>
              <a:buSzPts val="2800"/>
              <a:buNone/>
              <a:defRPr sz="3733">
                <a:solidFill>
                  <a:srgbClr val="FFFFFF"/>
                </a:solidFill>
              </a:defRPr>
            </a:lvl5pPr>
            <a:lvl6pPr lvl="5" algn="ctr" rtl="0">
              <a:lnSpc>
                <a:spcPct val="100000"/>
              </a:lnSpc>
              <a:spcBef>
                <a:spcPts val="0"/>
              </a:spcBef>
              <a:spcAft>
                <a:spcPts val="0"/>
              </a:spcAft>
              <a:buClr>
                <a:srgbClr val="FFFFFF"/>
              </a:buClr>
              <a:buSzPts val="2800"/>
              <a:buNone/>
              <a:defRPr sz="3733">
                <a:solidFill>
                  <a:srgbClr val="FFFFFF"/>
                </a:solidFill>
              </a:defRPr>
            </a:lvl6pPr>
            <a:lvl7pPr lvl="6" algn="ctr" rtl="0">
              <a:lnSpc>
                <a:spcPct val="100000"/>
              </a:lnSpc>
              <a:spcBef>
                <a:spcPts val="0"/>
              </a:spcBef>
              <a:spcAft>
                <a:spcPts val="0"/>
              </a:spcAft>
              <a:buClr>
                <a:srgbClr val="FFFFFF"/>
              </a:buClr>
              <a:buSzPts val="2800"/>
              <a:buNone/>
              <a:defRPr sz="3733">
                <a:solidFill>
                  <a:srgbClr val="FFFFFF"/>
                </a:solidFill>
              </a:defRPr>
            </a:lvl7pPr>
            <a:lvl8pPr lvl="7" algn="ctr" rtl="0">
              <a:lnSpc>
                <a:spcPct val="100000"/>
              </a:lnSpc>
              <a:spcBef>
                <a:spcPts val="0"/>
              </a:spcBef>
              <a:spcAft>
                <a:spcPts val="0"/>
              </a:spcAft>
              <a:buClr>
                <a:srgbClr val="FFFFFF"/>
              </a:buClr>
              <a:buSzPts val="2800"/>
              <a:buNone/>
              <a:defRPr sz="3733">
                <a:solidFill>
                  <a:srgbClr val="FFFFFF"/>
                </a:solidFill>
              </a:defRPr>
            </a:lvl8pPr>
            <a:lvl9pPr lvl="8" algn="ctr" rtl="0">
              <a:lnSpc>
                <a:spcPct val="100000"/>
              </a:lnSpc>
              <a:spcBef>
                <a:spcPts val="0"/>
              </a:spcBef>
              <a:spcAft>
                <a:spcPts val="0"/>
              </a:spcAft>
              <a:buClr>
                <a:srgbClr val="FFFFFF"/>
              </a:buClr>
              <a:buSzPts val="2800"/>
              <a:buNone/>
              <a:defRPr sz="3733">
                <a:solidFill>
                  <a:srgbClr val="FFFFFF"/>
                </a:solidFill>
              </a:defRPr>
            </a:lvl9pPr>
          </a:lstStyle>
          <a:p>
            <a:endParaRPr/>
          </a:p>
        </p:txBody>
      </p:sp>
      <p:sp>
        <p:nvSpPr>
          <p:cNvPr id="334" name="Google Shape;334;p26"/>
          <p:cNvSpPr txBox="1"/>
          <p:nvPr/>
        </p:nvSpPr>
        <p:spPr>
          <a:xfrm>
            <a:off x="3536000" y="4705431"/>
            <a:ext cx="5120000" cy="733600"/>
          </a:xfrm>
          <a:prstGeom prst="rect">
            <a:avLst/>
          </a:prstGeom>
          <a:noFill/>
          <a:ln>
            <a:noFill/>
          </a:ln>
        </p:spPr>
        <p:txBody>
          <a:bodyPr spcFirstLastPara="1" wrap="square" lIns="121900" tIns="121900" rIns="121900" bIns="121900" anchor="ctr" anchorCtr="0">
            <a:noAutofit/>
          </a:bodyPr>
          <a:lstStyle/>
          <a:p>
            <a:pPr marL="0" lvl="0" indent="0" algn="l" rtl="0">
              <a:spcBef>
                <a:spcPts val="400"/>
              </a:spcBef>
              <a:spcAft>
                <a:spcPts val="0"/>
              </a:spcAft>
              <a:buNone/>
            </a:pPr>
            <a:r>
              <a:rPr lang="en" sz="1467">
                <a:solidFill>
                  <a:schemeClr val="accent1"/>
                </a:solidFill>
                <a:latin typeface="Red Hat Text Medium"/>
                <a:ea typeface="Red Hat Text Medium"/>
                <a:cs typeface="Red Hat Text Medium"/>
                <a:sym typeface="Red Hat Text Medium"/>
              </a:rPr>
              <a:t>CREDITS: This presentation template was created by </a:t>
            </a:r>
            <a:r>
              <a:rPr lang="en" sz="1467" b="1">
                <a:solidFill>
                  <a:schemeClr val="accent1"/>
                </a:solidFill>
                <a:uFill>
                  <a:noFill/>
                </a:uFill>
                <a:latin typeface="Red Hat Text"/>
                <a:ea typeface="Red Hat Text"/>
                <a:cs typeface="Red Hat Text"/>
                <a:sym typeface="Red Hat Text"/>
                <a:hlinkClick r:id="rId3">
                  <a:extLst>
                    <a:ext uri="{A12FA001-AC4F-418D-AE19-62706E023703}">
                      <ahyp:hlinkClr xmlns:ahyp="http://schemas.microsoft.com/office/drawing/2018/hyperlinkcolor" val="tx"/>
                    </a:ext>
                  </a:extLst>
                </a:hlinkClick>
              </a:rPr>
              <a:t>Slidesgo</a:t>
            </a:r>
            <a:r>
              <a:rPr lang="en" sz="1467">
                <a:solidFill>
                  <a:schemeClr val="accent1"/>
                </a:solidFill>
                <a:latin typeface="Red Hat Text Medium"/>
                <a:ea typeface="Red Hat Text Medium"/>
                <a:cs typeface="Red Hat Text Medium"/>
                <a:sym typeface="Red Hat Text Medium"/>
              </a:rPr>
              <a:t>, including icons by </a:t>
            </a:r>
            <a:r>
              <a:rPr lang="en" sz="1467" b="1">
                <a:solidFill>
                  <a:schemeClr val="accent1"/>
                </a:solidFill>
                <a:uFill>
                  <a:noFill/>
                </a:uFill>
                <a:latin typeface="Red Hat Text"/>
                <a:ea typeface="Red Hat Text"/>
                <a:cs typeface="Red Hat Text"/>
                <a:sym typeface="Red Hat Text"/>
                <a:hlinkClick r:id="rId4">
                  <a:extLst>
                    <a:ext uri="{A12FA001-AC4F-418D-AE19-62706E023703}">
                      <ahyp:hlinkClr xmlns:ahyp="http://schemas.microsoft.com/office/drawing/2018/hyperlinkcolor" val="tx"/>
                    </a:ext>
                  </a:extLst>
                </a:hlinkClick>
              </a:rPr>
              <a:t>Flaticon</a:t>
            </a:r>
            <a:r>
              <a:rPr lang="en" sz="1467">
                <a:solidFill>
                  <a:schemeClr val="accent1"/>
                </a:solidFill>
                <a:latin typeface="Red Hat Text Medium"/>
                <a:ea typeface="Red Hat Text Medium"/>
                <a:cs typeface="Red Hat Text Medium"/>
                <a:sym typeface="Red Hat Text Medium"/>
              </a:rPr>
              <a:t>, and infographics &amp; images by </a:t>
            </a:r>
            <a:r>
              <a:rPr lang="en" sz="1467" b="1">
                <a:solidFill>
                  <a:schemeClr val="accent1"/>
                </a:solidFill>
                <a:uFill>
                  <a:noFill/>
                </a:uFill>
                <a:latin typeface="Red Hat Text"/>
                <a:ea typeface="Red Hat Text"/>
                <a:cs typeface="Red Hat Text"/>
                <a:sym typeface="Red Hat Text"/>
                <a:hlinkClick r:id="rId5">
                  <a:extLst>
                    <a:ext uri="{A12FA001-AC4F-418D-AE19-62706E023703}">
                      <ahyp:hlinkClr xmlns:ahyp="http://schemas.microsoft.com/office/drawing/2018/hyperlinkcolor" val="tx"/>
                    </a:ext>
                  </a:extLst>
                </a:hlinkClick>
              </a:rPr>
              <a:t>Freepik</a:t>
            </a:r>
            <a:r>
              <a:rPr lang="en" sz="1467">
                <a:solidFill>
                  <a:schemeClr val="accent1"/>
                </a:solidFill>
                <a:latin typeface="Red Hat Text Medium"/>
                <a:ea typeface="Red Hat Text Medium"/>
                <a:cs typeface="Red Hat Text Medium"/>
                <a:sym typeface="Red Hat Text Medium"/>
              </a:rPr>
              <a:t> and illustrations by </a:t>
            </a:r>
            <a:r>
              <a:rPr lang="en" sz="1467" b="1">
                <a:solidFill>
                  <a:schemeClr val="accent1"/>
                </a:solidFill>
                <a:uFill>
                  <a:noFill/>
                </a:uFill>
                <a:latin typeface="Red Hat Text"/>
                <a:ea typeface="Red Hat Text"/>
                <a:cs typeface="Red Hat Text"/>
                <a:sym typeface="Red Hat Text"/>
                <a:hlinkClick r:id="rId6">
                  <a:extLst>
                    <a:ext uri="{A12FA001-AC4F-418D-AE19-62706E023703}">
                      <ahyp:hlinkClr xmlns:ahyp="http://schemas.microsoft.com/office/drawing/2018/hyperlinkcolor" val="tx"/>
                    </a:ext>
                  </a:extLst>
                </a:hlinkClick>
              </a:rPr>
              <a:t>Stories</a:t>
            </a:r>
            <a:endParaRPr sz="1467" b="1">
              <a:solidFill>
                <a:schemeClr val="accent1"/>
              </a:solidFill>
              <a:latin typeface="Red Hat Text"/>
              <a:ea typeface="Red Hat Text"/>
              <a:cs typeface="Red Hat Text"/>
              <a:sym typeface="Red Hat Text"/>
            </a:endParaRPr>
          </a:p>
        </p:txBody>
      </p:sp>
    </p:spTree>
    <p:extLst>
      <p:ext uri="{BB962C8B-B14F-4D97-AF65-F5344CB8AC3E}">
        <p14:creationId xmlns:p14="http://schemas.microsoft.com/office/powerpoint/2010/main" val="366698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pic>
        <p:nvPicPr>
          <p:cNvPr id="53" name="Google Shape;53;p3"/>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54" name="Google Shape;54;p3"/>
          <p:cNvGrpSpPr/>
          <p:nvPr/>
        </p:nvGrpSpPr>
        <p:grpSpPr>
          <a:xfrm>
            <a:off x="545977" y="865370"/>
            <a:ext cx="12405843" cy="5992617"/>
            <a:chOff x="409483" y="649027"/>
            <a:chExt cx="9304382" cy="4494463"/>
          </a:xfrm>
        </p:grpSpPr>
        <p:sp>
          <p:nvSpPr>
            <p:cNvPr id="55" name="Google Shape;55;p3"/>
            <p:cNvSpPr/>
            <p:nvPr/>
          </p:nvSpPr>
          <p:spPr>
            <a:xfrm>
              <a:off x="409483" y="649027"/>
              <a:ext cx="945391" cy="35363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3"/>
            <p:cNvSpPr/>
            <p:nvPr/>
          </p:nvSpPr>
          <p:spPr>
            <a:xfrm>
              <a:off x="7553255" y="4335721"/>
              <a:ext cx="2160610" cy="807769"/>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3"/>
            <p:cNvSpPr/>
            <p:nvPr/>
          </p:nvSpPr>
          <p:spPr>
            <a:xfrm>
              <a:off x="7773325" y="729653"/>
              <a:ext cx="1031921" cy="38579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8" name="Google Shape;58;p3"/>
          <p:cNvSpPr txBox="1">
            <a:spLocks noGrp="1"/>
          </p:cNvSpPr>
          <p:nvPr>
            <p:ph type="title"/>
          </p:nvPr>
        </p:nvSpPr>
        <p:spPr>
          <a:xfrm>
            <a:off x="5202800" y="2111069"/>
            <a:ext cx="4660800" cy="22176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accent1"/>
              </a:buClr>
              <a:buSzPts val="3000"/>
              <a:buNone/>
              <a:defRPr sz="80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endParaRPr/>
          </a:p>
        </p:txBody>
      </p:sp>
      <p:sp>
        <p:nvSpPr>
          <p:cNvPr id="59" name="Google Shape;59;p3"/>
          <p:cNvSpPr txBox="1">
            <a:spLocks noGrp="1"/>
          </p:cNvSpPr>
          <p:nvPr>
            <p:ph type="title" idx="2" hasCustomPrompt="1"/>
          </p:nvPr>
        </p:nvSpPr>
        <p:spPr>
          <a:xfrm>
            <a:off x="2328400" y="2320200"/>
            <a:ext cx="2874400" cy="22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800"/>
              <a:buNone/>
              <a:defRPr sz="17066"/>
            </a:lvl1pPr>
            <a:lvl2pPr lvl="1" algn="ctr" rtl="0">
              <a:spcBef>
                <a:spcPts val="0"/>
              </a:spcBef>
              <a:spcAft>
                <a:spcPts val="0"/>
              </a:spcAft>
              <a:buSzPts val="10800"/>
              <a:buNone/>
              <a:defRPr sz="14400"/>
            </a:lvl2pPr>
            <a:lvl3pPr lvl="2" algn="ctr" rtl="0">
              <a:spcBef>
                <a:spcPts val="0"/>
              </a:spcBef>
              <a:spcAft>
                <a:spcPts val="0"/>
              </a:spcAft>
              <a:buSzPts val="10800"/>
              <a:buNone/>
              <a:defRPr sz="14400"/>
            </a:lvl3pPr>
            <a:lvl4pPr lvl="3" algn="ctr" rtl="0">
              <a:spcBef>
                <a:spcPts val="0"/>
              </a:spcBef>
              <a:spcAft>
                <a:spcPts val="0"/>
              </a:spcAft>
              <a:buSzPts val="10800"/>
              <a:buNone/>
              <a:defRPr sz="14400"/>
            </a:lvl4pPr>
            <a:lvl5pPr lvl="4" algn="ctr" rtl="0">
              <a:spcBef>
                <a:spcPts val="0"/>
              </a:spcBef>
              <a:spcAft>
                <a:spcPts val="0"/>
              </a:spcAft>
              <a:buSzPts val="10800"/>
              <a:buNone/>
              <a:defRPr sz="14400"/>
            </a:lvl5pPr>
            <a:lvl6pPr lvl="5" algn="ctr" rtl="0">
              <a:spcBef>
                <a:spcPts val="0"/>
              </a:spcBef>
              <a:spcAft>
                <a:spcPts val="0"/>
              </a:spcAft>
              <a:buSzPts val="10800"/>
              <a:buNone/>
              <a:defRPr sz="14400"/>
            </a:lvl6pPr>
            <a:lvl7pPr lvl="6" algn="ctr" rtl="0">
              <a:spcBef>
                <a:spcPts val="0"/>
              </a:spcBef>
              <a:spcAft>
                <a:spcPts val="0"/>
              </a:spcAft>
              <a:buSzPts val="10800"/>
              <a:buNone/>
              <a:defRPr sz="14400"/>
            </a:lvl7pPr>
            <a:lvl8pPr lvl="7" algn="ctr" rtl="0">
              <a:spcBef>
                <a:spcPts val="0"/>
              </a:spcBef>
              <a:spcAft>
                <a:spcPts val="0"/>
              </a:spcAft>
              <a:buSzPts val="10800"/>
              <a:buNone/>
              <a:defRPr sz="14400"/>
            </a:lvl8pPr>
            <a:lvl9pPr lvl="8" algn="ctr" rtl="0">
              <a:spcBef>
                <a:spcPts val="0"/>
              </a:spcBef>
              <a:spcAft>
                <a:spcPts val="0"/>
              </a:spcAft>
              <a:buSzPts val="10800"/>
              <a:buNone/>
              <a:defRPr sz="14400"/>
            </a:lvl9pPr>
          </a:lstStyle>
          <a:p>
            <a:r>
              <a:t>xx%</a:t>
            </a:r>
          </a:p>
        </p:txBody>
      </p:sp>
      <p:sp>
        <p:nvSpPr>
          <p:cNvPr id="60" name="Google Shape;60;p3"/>
          <p:cNvSpPr txBox="1">
            <a:spLocks noGrp="1"/>
          </p:cNvSpPr>
          <p:nvPr>
            <p:ph type="subTitle" idx="1"/>
          </p:nvPr>
        </p:nvSpPr>
        <p:spPr>
          <a:xfrm>
            <a:off x="5202800" y="4110131"/>
            <a:ext cx="3659200" cy="6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pic>
        <p:nvPicPr>
          <p:cNvPr id="66" name="Google Shape;66;p5"/>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67" name="Google Shape;67;p5"/>
          <p:cNvGrpSpPr/>
          <p:nvPr/>
        </p:nvGrpSpPr>
        <p:grpSpPr>
          <a:xfrm>
            <a:off x="316345" y="481936"/>
            <a:ext cx="13442288" cy="6601957"/>
            <a:chOff x="237259" y="361452"/>
            <a:chExt cx="10081716" cy="4951468"/>
          </a:xfrm>
        </p:grpSpPr>
        <p:sp>
          <p:nvSpPr>
            <p:cNvPr id="68" name="Google Shape;68;p5"/>
            <p:cNvSpPr/>
            <p:nvPr/>
          </p:nvSpPr>
          <p:spPr>
            <a:xfrm>
              <a:off x="456683" y="361452"/>
              <a:ext cx="945391" cy="35363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5"/>
            <p:cNvSpPr/>
            <p:nvPr/>
          </p:nvSpPr>
          <p:spPr>
            <a:xfrm>
              <a:off x="6822300" y="985803"/>
              <a:ext cx="1031921" cy="38579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5"/>
            <p:cNvSpPr/>
            <p:nvPr/>
          </p:nvSpPr>
          <p:spPr>
            <a:xfrm flipH="1">
              <a:off x="7288431" y="4179300"/>
              <a:ext cx="3030543" cy="1133620"/>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5"/>
            <p:cNvSpPr/>
            <p:nvPr/>
          </p:nvSpPr>
          <p:spPr>
            <a:xfrm flipH="1">
              <a:off x="237259" y="4487378"/>
              <a:ext cx="1384232" cy="517532"/>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2" name="Google Shape;72;p5"/>
          <p:cNvSpPr txBox="1">
            <a:spLocks noGrp="1"/>
          </p:cNvSpPr>
          <p:nvPr>
            <p:ph type="body" idx="1"/>
          </p:nvPr>
        </p:nvSpPr>
        <p:spPr>
          <a:xfrm>
            <a:off x="1319821" y="2852092"/>
            <a:ext cx="4416800" cy="23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1"/>
              </a:buClr>
              <a:buSzPts val="1400"/>
              <a:buChar char="●"/>
              <a:defRPr sz="1867"/>
            </a:lvl1pPr>
            <a:lvl2pPr marL="1219170" lvl="1" indent="-406390">
              <a:spcBef>
                <a:spcPts val="13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73" name="Google Shape;73;p5"/>
          <p:cNvSpPr txBox="1">
            <a:spLocks noGrp="1"/>
          </p:cNvSpPr>
          <p:nvPr>
            <p:ph type="body" idx="2"/>
          </p:nvPr>
        </p:nvSpPr>
        <p:spPr>
          <a:xfrm>
            <a:off x="6461695" y="2852092"/>
            <a:ext cx="4416800" cy="23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1"/>
              </a:buClr>
              <a:buSzPts val="1400"/>
              <a:buChar char="●"/>
              <a:defRPr sz="1867"/>
            </a:lvl1pPr>
            <a:lvl2pPr marL="1219170" lvl="1" indent="-406390">
              <a:spcBef>
                <a:spcPts val="13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74" name="Google Shape;74;p5"/>
          <p:cNvSpPr txBox="1">
            <a:spLocks noGrp="1"/>
          </p:cNvSpPr>
          <p:nvPr>
            <p:ph type="title"/>
          </p:nvPr>
        </p:nvSpPr>
        <p:spPr>
          <a:xfrm>
            <a:off x="953400" y="597067"/>
            <a:ext cx="10285200" cy="60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75" name="Google Shape;75;p5"/>
          <p:cNvSpPr txBox="1">
            <a:spLocks noGrp="1"/>
          </p:cNvSpPr>
          <p:nvPr>
            <p:ph type="title" idx="3"/>
          </p:nvPr>
        </p:nvSpPr>
        <p:spPr>
          <a:xfrm>
            <a:off x="1313505" y="1991633"/>
            <a:ext cx="2099600" cy="66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6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76" name="Google Shape;76;p5"/>
          <p:cNvSpPr txBox="1">
            <a:spLocks noGrp="1"/>
          </p:cNvSpPr>
          <p:nvPr>
            <p:ph type="title" idx="4"/>
          </p:nvPr>
        </p:nvSpPr>
        <p:spPr>
          <a:xfrm>
            <a:off x="6461695" y="1991633"/>
            <a:ext cx="2099600" cy="66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6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pic>
        <p:nvPicPr>
          <p:cNvPr id="78" name="Google Shape;78;p6"/>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79" name="Google Shape;79;p6"/>
          <p:cNvGrpSpPr/>
          <p:nvPr/>
        </p:nvGrpSpPr>
        <p:grpSpPr>
          <a:xfrm>
            <a:off x="509060" y="300135"/>
            <a:ext cx="12573552" cy="6518797"/>
            <a:chOff x="381795" y="225101"/>
            <a:chExt cx="9430164" cy="4889098"/>
          </a:xfrm>
        </p:grpSpPr>
        <p:grpSp>
          <p:nvGrpSpPr>
            <p:cNvPr id="80" name="Google Shape;80;p6"/>
            <p:cNvGrpSpPr/>
            <p:nvPr/>
          </p:nvGrpSpPr>
          <p:grpSpPr>
            <a:xfrm>
              <a:off x="381795" y="404365"/>
              <a:ext cx="9430164" cy="4709834"/>
              <a:chOff x="1419897" y="1791494"/>
              <a:chExt cx="4299924" cy="2147569"/>
            </a:xfrm>
          </p:grpSpPr>
          <p:sp>
            <p:nvSpPr>
              <p:cNvPr id="81" name="Google Shape;81;p6"/>
              <p:cNvSpPr/>
              <p:nvPr/>
            </p:nvSpPr>
            <p:spPr>
              <a:xfrm>
                <a:off x="1419897" y="1791494"/>
                <a:ext cx="431075" cy="161250"/>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6"/>
              <p:cNvSpPr/>
              <p:nvPr/>
            </p:nvSpPr>
            <p:spPr>
              <a:xfrm>
                <a:off x="4871774" y="3621999"/>
                <a:ext cx="848047" cy="31706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3" name="Google Shape;83;p6"/>
            <p:cNvSpPr/>
            <p:nvPr/>
          </p:nvSpPr>
          <p:spPr>
            <a:xfrm>
              <a:off x="851627" y="4436524"/>
              <a:ext cx="1245031" cy="465722"/>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6"/>
            <p:cNvSpPr/>
            <p:nvPr/>
          </p:nvSpPr>
          <p:spPr>
            <a:xfrm>
              <a:off x="8058149" y="225101"/>
              <a:ext cx="671658" cy="251244"/>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5" name="Google Shape;85;p6"/>
          <p:cNvSpPr txBox="1">
            <a:spLocks noGrp="1"/>
          </p:cNvSpPr>
          <p:nvPr>
            <p:ph type="ctrTitle"/>
          </p:nvPr>
        </p:nvSpPr>
        <p:spPr>
          <a:xfrm>
            <a:off x="952733" y="644077"/>
            <a:ext cx="10286000" cy="5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Staatliches"/>
              <a:buNone/>
              <a:defRPr sz="4000"/>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pic>
        <p:nvPicPr>
          <p:cNvPr id="131" name="Google Shape;131;p9"/>
          <p:cNvPicPr preferRelativeResize="0"/>
          <p:nvPr/>
        </p:nvPicPr>
        <p:blipFill>
          <a:blip r:embed="rId2">
            <a:alphaModFix amt="83000"/>
          </a:blip>
          <a:stretch>
            <a:fillRect/>
          </a:stretch>
        </p:blipFill>
        <p:spPr>
          <a:xfrm>
            <a:off x="-134484" y="-568299"/>
            <a:ext cx="12460967" cy="8344465"/>
          </a:xfrm>
          <a:prstGeom prst="rect">
            <a:avLst/>
          </a:prstGeom>
          <a:noFill/>
          <a:ln>
            <a:noFill/>
          </a:ln>
        </p:spPr>
      </p:pic>
      <p:sp>
        <p:nvSpPr>
          <p:cNvPr id="132" name="Google Shape;132;p9"/>
          <p:cNvSpPr/>
          <p:nvPr/>
        </p:nvSpPr>
        <p:spPr>
          <a:xfrm>
            <a:off x="-1317157" y="3648469"/>
            <a:ext cx="2495815" cy="933127"/>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9"/>
          <p:cNvSpPr/>
          <p:nvPr/>
        </p:nvSpPr>
        <p:spPr>
          <a:xfrm>
            <a:off x="8428764" y="5181059"/>
            <a:ext cx="4483123" cy="167695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9"/>
          <p:cNvSpPr/>
          <p:nvPr/>
        </p:nvSpPr>
        <p:spPr>
          <a:xfrm>
            <a:off x="-539719" y="145839"/>
            <a:ext cx="1808848" cy="67662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9"/>
          <p:cNvSpPr/>
          <p:nvPr/>
        </p:nvSpPr>
        <p:spPr>
          <a:xfrm>
            <a:off x="10686781" y="728488"/>
            <a:ext cx="1808848" cy="67662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6" name="Google Shape;136;p9"/>
          <p:cNvSpPr txBox="1">
            <a:spLocks noGrp="1"/>
          </p:cNvSpPr>
          <p:nvPr>
            <p:ph type="subTitle" idx="1"/>
          </p:nvPr>
        </p:nvSpPr>
        <p:spPr>
          <a:xfrm>
            <a:off x="6438851" y="2507777"/>
            <a:ext cx="4920400" cy="6680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SzPts val="1800"/>
              <a:buFont typeface="Staatliches"/>
              <a:buNone/>
              <a:defRPr>
                <a:solidFill>
                  <a:schemeClr val="accent1"/>
                </a:solidFill>
                <a:latin typeface="Bebas Neue"/>
                <a:ea typeface="Bebas Neue"/>
                <a:cs typeface="Bebas Neue"/>
                <a:sym typeface="Bebas Neue"/>
              </a:defRPr>
            </a:lvl1pPr>
            <a:lvl2pPr lvl="1">
              <a:lnSpc>
                <a:spcPct val="100000"/>
              </a:lnSpc>
              <a:spcBef>
                <a:spcPts val="0"/>
              </a:spcBef>
              <a:spcAft>
                <a:spcPts val="0"/>
              </a:spcAft>
              <a:buSzPts val="1800"/>
              <a:buFont typeface="Staatliches"/>
              <a:buNone/>
              <a:defRPr sz="2400">
                <a:latin typeface="Staatliches"/>
                <a:ea typeface="Staatliches"/>
                <a:cs typeface="Staatliches"/>
                <a:sym typeface="Staatliches"/>
              </a:defRPr>
            </a:lvl2pPr>
            <a:lvl3pPr lvl="2">
              <a:lnSpc>
                <a:spcPct val="100000"/>
              </a:lnSpc>
              <a:spcBef>
                <a:spcPts val="0"/>
              </a:spcBef>
              <a:spcAft>
                <a:spcPts val="0"/>
              </a:spcAft>
              <a:buSzPts val="1800"/>
              <a:buFont typeface="Staatliches"/>
              <a:buNone/>
              <a:defRPr sz="2400">
                <a:latin typeface="Staatliches"/>
                <a:ea typeface="Staatliches"/>
                <a:cs typeface="Staatliches"/>
                <a:sym typeface="Staatliches"/>
              </a:defRPr>
            </a:lvl3pPr>
            <a:lvl4pPr lvl="3">
              <a:lnSpc>
                <a:spcPct val="100000"/>
              </a:lnSpc>
              <a:spcBef>
                <a:spcPts val="0"/>
              </a:spcBef>
              <a:spcAft>
                <a:spcPts val="0"/>
              </a:spcAft>
              <a:buSzPts val="1800"/>
              <a:buFont typeface="Staatliches"/>
              <a:buNone/>
              <a:defRPr sz="2400">
                <a:latin typeface="Staatliches"/>
                <a:ea typeface="Staatliches"/>
                <a:cs typeface="Staatliches"/>
                <a:sym typeface="Staatliches"/>
              </a:defRPr>
            </a:lvl4pPr>
            <a:lvl5pPr lvl="4">
              <a:lnSpc>
                <a:spcPct val="100000"/>
              </a:lnSpc>
              <a:spcBef>
                <a:spcPts val="0"/>
              </a:spcBef>
              <a:spcAft>
                <a:spcPts val="0"/>
              </a:spcAft>
              <a:buSzPts val="1800"/>
              <a:buFont typeface="Staatliches"/>
              <a:buNone/>
              <a:defRPr sz="2400">
                <a:latin typeface="Staatliches"/>
                <a:ea typeface="Staatliches"/>
                <a:cs typeface="Staatliches"/>
                <a:sym typeface="Staatliches"/>
              </a:defRPr>
            </a:lvl5pPr>
            <a:lvl6pPr lvl="5">
              <a:lnSpc>
                <a:spcPct val="100000"/>
              </a:lnSpc>
              <a:spcBef>
                <a:spcPts val="0"/>
              </a:spcBef>
              <a:spcAft>
                <a:spcPts val="0"/>
              </a:spcAft>
              <a:buSzPts val="1800"/>
              <a:buFont typeface="Staatliches"/>
              <a:buNone/>
              <a:defRPr sz="2400">
                <a:latin typeface="Staatliches"/>
                <a:ea typeface="Staatliches"/>
                <a:cs typeface="Staatliches"/>
                <a:sym typeface="Staatliches"/>
              </a:defRPr>
            </a:lvl6pPr>
            <a:lvl7pPr lvl="6">
              <a:lnSpc>
                <a:spcPct val="100000"/>
              </a:lnSpc>
              <a:spcBef>
                <a:spcPts val="0"/>
              </a:spcBef>
              <a:spcAft>
                <a:spcPts val="0"/>
              </a:spcAft>
              <a:buSzPts val="1800"/>
              <a:buFont typeface="Staatliches"/>
              <a:buNone/>
              <a:defRPr sz="2400">
                <a:latin typeface="Staatliches"/>
                <a:ea typeface="Staatliches"/>
                <a:cs typeface="Staatliches"/>
                <a:sym typeface="Staatliches"/>
              </a:defRPr>
            </a:lvl7pPr>
            <a:lvl8pPr lvl="7">
              <a:lnSpc>
                <a:spcPct val="100000"/>
              </a:lnSpc>
              <a:spcBef>
                <a:spcPts val="0"/>
              </a:spcBef>
              <a:spcAft>
                <a:spcPts val="0"/>
              </a:spcAft>
              <a:buSzPts val="1800"/>
              <a:buFont typeface="Staatliches"/>
              <a:buNone/>
              <a:defRPr sz="2400">
                <a:latin typeface="Staatliches"/>
                <a:ea typeface="Staatliches"/>
                <a:cs typeface="Staatliches"/>
                <a:sym typeface="Staatliches"/>
              </a:defRPr>
            </a:lvl8pPr>
            <a:lvl9pPr lvl="8">
              <a:lnSpc>
                <a:spcPct val="100000"/>
              </a:lnSpc>
              <a:spcBef>
                <a:spcPts val="0"/>
              </a:spcBef>
              <a:spcAft>
                <a:spcPts val="0"/>
              </a:spcAft>
              <a:buSzPts val="1800"/>
              <a:buFont typeface="Staatliches"/>
              <a:buNone/>
              <a:defRPr sz="2400">
                <a:latin typeface="Staatliches"/>
                <a:ea typeface="Staatliches"/>
                <a:cs typeface="Staatliches"/>
                <a:sym typeface="Staatliches"/>
              </a:defRPr>
            </a:lvl9pPr>
          </a:lstStyle>
          <a:p>
            <a:endParaRPr/>
          </a:p>
        </p:txBody>
      </p:sp>
      <p:sp>
        <p:nvSpPr>
          <p:cNvPr id="137" name="Google Shape;137;p9"/>
          <p:cNvSpPr txBox="1">
            <a:spLocks noGrp="1"/>
          </p:cNvSpPr>
          <p:nvPr>
            <p:ph type="body" idx="2"/>
          </p:nvPr>
        </p:nvSpPr>
        <p:spPr>
          <a:xfrm>
            <a:off x="6096000" y="3084431"/>
            <a:ext cx="5263200" cy="1358000"/>
          </a:xfrm>
          <a:prstGeom prst="rect">
            <a:avLst/>
          </a:prstGeom>
        </p:spPr>
        <p:txBody>
          <a:bodyPr spcFirstLastPara="1" wrap="square" lIns="91425" tIns="91425" rIns="91425" bIns="91425" anchor="t" anchorCtr="0">
            <a:noAutofit/>
          </a:bodyPr>
          <a:lstStyle>
            <a:lvl1pPr marL="609585" lvl="0" indent="-423323" algn="r">
              <a:spcBef>
                <a:spcPts val="0"/>
              </a:spcBef>
              <a:spcAft>
                <a:spcPts val="0"/>
              </a:spcAft>
              <a:buSzPts val="1400"/>
              <a:buChar char="●"/>
              <a:defRPr sz="1867"/>
            </a:lvl1pPr>
            <a:lvl2pPr marL="1219170" lvl="1" indent="-423323">
              <a:spcBef>
                <a:spcPts val="13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38" name="Google Shape;138;p9"/>
          <p:cNvSpPr txBox="1">
            <a:spLocks noGrp="1"/>
          </p:cNvSpPr>
          <p:nvPr>
            <p:ph type="ctrTitle"/>
          </p:nvPr>
        </p:nvSpPr>
        <p:spPr>
          <a:xfrm>
            <a:off x="953400" y="616367"/>
            <a:ext cx="10285200" cy="5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Staatliches"/>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ix Columns">
  <p:cSld name="TITLE_1">
    <p:spTree>
      <p:nvGrpSpPr>
        <p:cNvPr id="1" name="Shape 162"/>
        <p:cNvGrpSpPr/>
        <p:nvPr/>
      </p:nvGrpSpPr>
      <p:grpSpPr>
        <a:xfrm>
          <a:off x="0" y="0"/>
          <a:ext cx="0" cy="0"/>
          <a:chOff x="0" y="0"/>
          <a:chExt cx="0" cy="0"/>
        </a:xfrm>
      </p:grpSpPr>
      <p:pic>
        <p:nvPicPr>
          <p:cNvPr id="163" name="Google Shape;163;p13"/>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164" name="Google Shape;164;p13"/>
          <p:cNvGrpSpPr/>
          <p:nvPr/>
        </p:nvGrpSpPr>
        <p:grpSpPr>
          <a:xfrm>
            <a:off x="800111" y="637403"/>
            <a:ext cx="11611007" cy="6220607"/>
            <a:chOff x="2178099" y="1822974"/>
            <a:chExt cx="3970751" cy="2127333"/>
          </a:xfrm>
        </p:grpSpPr>
        <p:sp>
          <p:nvSpPr>
            <p:cNvPr id="165" name="Google Shape;165;p13"/>
            <p:cNvSpPr/>
            <p:nvPr/>
          </p:nvSpPr>
          <p:spPr>
            <a:xfrm>
              <a:off x="2178099" y="1822974"/>
              <a:ext cx="431075" cy="161250"/>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13"/>
            <p:cNvSpPr/>
            <p:nvPr/>
          </p:nvSpPr>
          <p:spPr>
            <a:xfrm>
              <a:off x="5717625" y="3789082"/>
              <a:ext cx="431225" cy="16122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7" name="Google Shape;167;p13"/>
          <p:cNvSpPr txBox="1">
            <a:spLocks noGrp="1"/>
          </p:cNvSpPr>
          <p:nvPr>
            <p:ph type="ctrTitle"/>
          </p:nvPr>
        </p:nvSpPr>
        <p:spPr>
          <a:xfrm>
            <a:off x="953400" y="578067"/>
            <a:ext cx="10285200" cy="65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Staatliches"/>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68" name="Google Shape;168;p13"/>
          <p:cNvSpPr txBox="1">
            <a:spLocks noGrp="1"/>
          </p:cNvSpPr>
          <p:nvPr>
            <p:ph type="subTitle" idx="1"/>
          </p:nvPr>
        </p:nvSpPr>
        <p:spPr>
          <a:xfrm>
            <a:off x="742909" y="2770437"/>
            <a:ext cx="3271200" cy="9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13"/>
          <p:cNvSpPr txBox="1">
            <a:spLocks noGrp="1"/>
          </p:cNvSpPr>
          <p:nvPr>
            <p:ph type="title" idx="2"/>
          </p:nvPr>
        </p:nvSpPr>
        <p:spPr>
          <a:xfrm>
            <a:off x="4588275" y="2339687"/>
            <a:ext cx="30088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rgbClr val="365372"/>
                </a:solidFill>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70" name="Google Shape;170;p13"/>
          <p:cNvSpPr txBox="1">
            <a:spLocks noGrp="1"/>
          </p:cNvSpPr>
          <p:nvPr>
            <p:ph type="subTitle" idx="3"/>
          </p:nvPr>
        </p:nvSpPr>
        <p:spPr>
          <a:xfrm>
            <a:off x="4457075" y="2770988"/>
            <a:ext cx="3271200" cy="9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1" name="Google Shape;171;p13"/>
          <p:cNvSpPr txBox="1">
            <a:spLocks noGrp="1"/>
          </p:cNvSpPr>
          <p:nvPr>
            <p:ph type="title" idx="4"/>
          </p:nvPr>
        </p:nvSpPr>
        <p:spPr>
          <a:xfrm>
            <a:off x="8306873" y="2341869"/>
            <a:ext cx="30088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rgbClr val="365372"/>
                </a:solidFill>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72" name="Google Shape;172;p13"/>
          <p:cNvSpPr txBox="1">
            <a:spLocks noGrp="1"/>
          </p:cNvSpPr>
          <p:nvPr>
            <p:ph type="subTitle" idx="5"/>
          </p:nvPr>
        </p:nvSpPr>
        <p:spPr>
          <a:xfrm>
            <a:off x="8175673" y="2773171"/>
            <a:ext cx="3271200" cy="9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6"/>
          </p:nvPr>
        </p:nvSpPr>
        <p:spPr>
          <a:xfrm>
            <a:off x="876327" y="4746936"/>
            <a:ext cx="30088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rgbClr val="365372"/>
                </a:solidFill>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74" name="Google Shape;174;p13"/>
          <p:cNvSpPr txBox="1">
            <a:spLocks noGrp="1"/>
          </p:cNvSpPr>
          <p:nvPr>
            <p:ph type="subTitle" idx="7"/>
          </p:nvPr>
        </p:nvSpPr>
        <p:spPr>
          <a:xfrm>
            <a:off x="745127" y="5169921"/>
            <a:ext cx="32712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title" idx="8"/>
          </p:nvPr>
        </p:nvSpPr>
        <p:spPr>
          <a:xfrm>
            <a:off x="4590492" y="4744752"/>
            <a:ext cx="30088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rgbClr val="365372"/>
                </a:solidFill>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76" name="Google Shape;176;p13"/>
          <p:cNvSpPr txBox="1">
            <a:spLocks noGrp="1"/>
          </p:cNvSpPr>
          <p:nvPr>
            <p:ph type="subTitle" idx="9"/>
          </p:nvPr>
        </p:nvSpPr>
        <p:spPr>
          <a:xfrm>
            <a:off x="4459292" y="5170472"/>
            <a:ext cx="32712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title" idx="13"/>
          </p:nvPr>
        </p:nvSpPr>
        <p:spPr>
          <a:xfrm>
            <a:off x="8309091" y="4746936"/>
            <a:ext cx="30088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rgbClr val="365372"/>
                </a:solidFill>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78" name="Google Shape;178;p13"/>
          <p:cNvSpPr txBox="1">
            <a:spLocks noGrp="1"/>
          </p:cNvSpPr>
          <p:nvPr>
            <p:ph type="subTitle" idx="14"/>
          </p:nvPr>
        </p:nvSpPr>
        <p:spPr>
          <a:xfrm>
            <a:off x="8177891" y="5172621"/>
            <a:ext cx="3271200" cy="9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9" name="Google Shape;179;p13"/>
          <p:cNvSpPr txBox="1">
            <a:spLocks noGrp="1"/>
          </p:cNvSpPr>
          <p:nvPr>
            <p:ph type="title" idx="15"/>
          </p:nvPr>
        </p:nvSpPr>
        <p:spPr>
          <a:xfrm>
            <a:off x="874109" y="2341869"/>
            <a:ext cx="30088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667">
                <a:solidFill>
                  <a:srgbClr val="365372"/>
                </a:solidFill>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80" name="Google Shape;180;p13"/>
          <p:cNvSpPr txBox="1">
            <a:spLocks noGrp="1"/>
          </p:cNvSpPr>
          <p:nvPr>
            <p:ph type="title" idx="16" hasCustomPrompt="1"/>
          </p:nvPr>
        </p:nvSpPr>
        <p:spPr>
          <a:xfrm>
            <a:off x="1853893" y="1647275"/>
            <a:ext cx="10448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accent1"/>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181" name="Google Shape;181;p13"/>
          <p:cNvSpPr txBox="1">
            <a:spLocks noGrp="1"/>
          </p:cNvSpPr>
          <p:nvPr>
            <p:ph type="title" idx="17" hasCustomPrompt="1"/>
          </p:nvPr>
        </p:nvSpPr>
        <p:spPr>
          <a:xfrm>
            <a:off x="5568057" y="1647275"/>
            <a:ext cx="10448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accent1"/>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182" name="Google Shape;182;p13"/>
          <p:cNvSpPr txBox="1">
            <a:spLocks noGrp="1"/>
          </p:cNvSpPr>
          <p:nvPr>
            <p:ph type="title" idx="18" hasCustomPrompt="1"/>
          </p:nvPr>
        </p:nvSpPr>
        <p:spPr>
          <a:xfrm>
            <a:off x="9286656" y="1647275"/>
            <a:ext cx="10448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accent1"/>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183" name="Google Shape;183;p13"/>
          <p:cNvSpPr txBox="1">
            <a:spLocks noGrp="1"/>
          </p:cNvSpPr>
          <p:nvPr>
            <p:ph type="title" idx="19" hasCustomPrompt="1"/>
          </p:nvPr>
        </p:nvSpPr>
        <p:spPr>
          <a:xfrm>
            <a:off x="5570275" y="4054519"/>
            <a:ext cx="10448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accent1"/>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184" name="Google Shape;184;p13"/>
          <p:cNvSpPr txBox="1">
            <a:spLocks noGrp="1"/>
          </p:cNvSpPr>
          <p:nvPr>
            <p:ph type="title" idx="20" hasCustomPrompt="1"/>
          </p:nvPr>
        </p:nvSpPr>
        <p:spPr>
          <a:xfrm>
            <a:off x="1856109" y="4054519"/>
            <a:ext cx="10448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accent1"/>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
        <p:nvSpPr>
          <p:cNvPr id="185" name="Google Shape;185;p13"/>
          <p:cNvSpPr txBox="1">
            <a:spLocks noGrp="1"/>
          </p:cNvSpPr>
          <p:nvPr>
            <p:ph type="title" idx="21" hasCustomPrompt="1"/>
          </p:nvPr>
        </p:nvSpPr>
        <p:spPr>
          <a:xfrm>
            <a:off x="9288873" y="4054519"/>
            <a:ext cx="10448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4000">
                <a:solidFill>
                  <a:schemeClr val="accent1"/>
                </a:solidFill>
              </a:defRPr>
            </a:lvl1pPr>
            <a:lvl2pPr lvl="1" algn="ctr" rtl="0">
              <a:spcBef>
                <a:spcPts val="0"/>
              </a:spcBef>
              <a:spcAft>
                <a:spcPts val="0"/>
              </a:spcAft>
              <a:buClr>
                <a:schemeClr val="accent1"/>
              </a:buClr>
              <a:buSzPts val="2400"/>
              <a:buNone/>
              <a:defRPr sz="3200">
                <a:solidFill>
                  <a:schemeClr val="accent1"/>
                </a:solidFill>
              </a:defRPr>
            </a:lvl2pPr>
            <a:lvl3pPr lvl="2" algn="ctr" rtl="0">
              <a:spcBef>
                <a:spcPts val="0"/>
              </a:spcBef>
              <a:spcAft>
                <a:spcPts val="0"/>
              </a:spcAft>
              <a:buClr>
                <a:schemeClr val="accent1"/>
              </a:buClr>
              <a:buSzPts val="2400"/>
              <a:buNone/>
              <a:defRPr sz="3200">
                <a:solidFill>
                  <a:schemeClr val="accent1"/>
                </a:solidFill>
              </a:defRPr>
            </a:lvl3pPr>
            <a:lvl4pPr lvl="3" algn="ctr" rtl="0">
              <a:spcBef>
                <a:spcPts val="0"/>
              </a:spcBef>
              <a:spcAft>
                <a:spcPts val="0"/>
              </a:spcAft>
              <a:buClr>
                <a:schemeClr val="accent1"/>
              </a:buClr>
              <a:buSzPts val="2400"/>
              <a:buNone/>
              <a:defRPr sz="3200">
                <a:solidFill>
                  <a:schemeClr val="accent1"/>
                </a:solidFill>
              </a:defRPr>
            </a:lvl4pPr>
            <a:lvl5pPr lvl="4" algn="ctr" rtl="0">
              <a:spcBef>
                <a:spcPts val="0"/>
              </a:spcBef>
              <a:spcAft>
                <a:spcPts val="0"/>
              </a:spcAft>
              <a:buClr>
                <a:schemeClr val="accent1"/>
              </a:buClr>
              <a:buSzPts val="2400"/>
              <a:buNone/>
              <a:defRPr sz="3200">
                <a:solidFill>
                  <a:schemeClr val="accent1"/>
                </a:solidFill>
              </a:defRPr>
            </a:lvl5pPr>
            <a:lvl6pPr lvl="5" algn="ctr" rtl="0">
              <a:spcBef>
                <a:spcPts val="0"/>
              </a:spcBef>
              <a:spcAft>
                <a:spcPts val="0"/>
              </a:spcAft>
              <a:buClr>
                <a:schemeClr val="accent1"/>
              </a:buClr>
              <a:buSzPts val="2400"/>
              <a:buNone/>
              <a:defRPr sz="3200">
                <a:solidFill>
                  <a:schemeClr val="accent1"/>
                </a:solidFill>
              </a:defRPr>
            </a:lvl6pPr>
            <a:lvl7pPr lvl="6" algn="ctr" rtl="0">
              <a:spcBef>
                <a:spcPts val="0"/>
              </a:spcBef>
              <a:spcAft>
                <a:spcPts val="0"/>
              </a:spcAft>
              <a:buClr>
                <a:schemeClr val="accent1"/>
              </a:buClr>
              <a:buSzPts val="2400"/>
              <a:buNone/>
              <a:defRPr sz="3200">
                <a:solidFill>
                  <a:schemeClr val="accent1"/>
                </a:solidFill>
              </a:defRPr>
            </a:lvl7pPr>
            <a:lvl8pPr lvl="7" algn="ctr" rtl="0">
              <a:spcBef>
                <a:spcPts val="0"/>
              </a:spcBef>
              <a:spcAft>
                <a:spcPts val="0"/>
              </a:spcAft>
              <a:buClr>
                <a:schemeClr val="accent1"/>
              </a:buClr>
              <a:buSzPts val="2400"/>
              <a:buNone/>
              <a:defRPr sz="3200">
                <a:solidFill>
                  <a:schemeClr val="accent1"/>
                </a:solidFill>
              </a:defRPr>
            </a:lvl8pPr>
            <a:lvl9pPr lvl="8" algn="ctr" rtl="0">
              <a:spcBef>
                <a:spcPts val="0"/>
              </a:spcBef>
              <a:spcAft>
                <a:spcPts val="0"/>
              </a:spcAft>
              <a:buClr>
                <a:schemeClr val="accent1"/>
              </a:buClr>
              <a:buSzPts val="2400"/>
              <a:buNone/>
              <a:defRPr sz="3200">
                <a:solidFill>
                  <a:schemeClr val="accen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ONE_COLUMN_TEXT_1">
    <p:spTree>
      <p:nvGrpSpPr>
        <p:cNvPr id="1" name="Shape 186"/>
        <p:cNvGrpSpPr/>
        <p:nvPr/>
      </p:nvGrpSpPr>
      <p:grpSpPr>
        <a:xfrm>
          <a:off x="0" y="0"/>
          <a:ext cx="0" cy="0"/>
          <a:chOff x="0" y="0"/>
          <a:chExt cx="0" cy="0"/>
        </a:xfrm>
      </p:grpSpPr>
      <p:pic>
        <p:nvPicPr>
          <p:cNvPr id="187" name="Google Shape;187;p14"/>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188" name="Google Shape;188;p14"/>
          <p:cNvGrpSpPr/>
          <p:nvPr/>
        </p:nvGrpSpPr>
        <p:grpSpPr>
          <a:xfrm>
            <a:off x="545977" y="865370"/>
            <a:ext cx="12405843" cy="5992617"/>
            <a:chOff x="409483" y="649027"/>
            <a:chExt cx="9304382" cy="4494463"/>
          </a:xfrm>
        </p:grpSpPr>
        <p:sp>
          <p:nvSpPr>
            <p:cNvPr id="189" name="Google Shape;189;p14"/>
            <p:cNvSpPr/>
            <p:nvPr/>
          </p:nvSpPr>
          <p:spPr>
            <a:xfrm>
              <a:off x="409483" y="649027"/>
              <a:ext cx="945391" cy="35363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14"/>
            <p:cNvSpPr/>
            <p:nvPr/>
          </p:nvSpPr>
          <p:spPr>
            <a:xfrm>
              <a:off x="7553255" y="4335721"/>
              <a:ext cx="2160610" cy="807769"/>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14"/>
            <p:cNvSpPr/>
            <p:nvPr/>
          </p:nvSpPr>
          <p:spPr>
            <a:xfrm>
              <a:off x="7773325" y="729653"/>
              <a:ext cx="1031921" cy="38579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92" name="Google Shape;192;p14"/>
          <p:cNvSpPr txBox="1">
            <a:spLocks noGrp="1"/>
          </p:cNvSpPr>
          <p:nvPr>
            <p:ph type="title"/>
          </p:nvPr>
        </p:nvSpPr>
        <p:spPr>
          <a:xfrm>
            <a:off x="954000" y="624923"/>
            <a:ext cx="10284000" cy="5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3" name="Google Shape;193;p14"/>
          <p:cNvSpPr txBox="1">
            <a:spLocks noGrp="1"/>
          </p:cNvSpPr>
          <p:nvPr>
            <p:ph type="title" idx="2"/>
          </p:nvPr>
        </p:nvSpPr>
        <p:spPr>
          <a:xfrm>
            <a:off x="4688900" y="4319767"/>
            <a:ext cx="28140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94" name="Google Shape;194;p14"/>
          <p:cNvSpPr txBox="1">
            <a:spLocks noGrp="1"/>
          </p:cNvSpPr>
          <p:nvPr>
            <p:ph type="subTitle" idx="1"/>
          </p:nvPr>
        </p:nvSpPr>
        <p:spPr>
          <a:xfrm>
            <a:off x="6944708" y="5310121"/>
            <a:ext cx="3440800" cy="11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FFFFFF"/>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14"/>
          <p:cNvSpPr txBox="1">
            <a:spLocks noGrp="1"/>
          </p:cNvSpPr>
          <p:nvPr>
            <p:ph type="title" idx="3"/>
          </p:nvPr>
        </p:nvSpPr>
        <p:spPr>
          <a:xfrm>
            <a:off x="1463933" y="4319767"/>
            <a:ext cx="28140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96" name="Google Shape;196;p14"/>
          <p:cNvSpPr txBox="1">
            <a:spLocks noGrp="1"/>
          </p:cNvSpPr>
          <p:nvPr>
            <p:ph type="subTitle" idx="4"/>
          </p:nvPr>
        </p:nvSpPr>
        <p:spPr>
          <a:xfrm>
            <a:off x="1806492" y="2769345"/>
            <a:ext cx="3440800" cy="128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FFFFFF"/>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4"/>
          <p:cNvSpPr txBox="1">
            <a:spLocks noGrp="1"/>
          </p:cNvSpPr>
          <p:nvPr>
            <p:ph type="title" idx="5"/>
          </p:nvPr>
        </p:nvSpPr>
        <p:spPr>
          <a:xfrm>
            <a:off x="7914067" y="4319767"/>
            <a:ext cx="2814000" cy="53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198" name="Google Shape;198;p14"/>
          <p:cNvSpPr txBox="1">
            <a:spLocks noGrp="1"/>
          </p:cNvSpPr>
          <p:nvPr>
            <p:ph type="subTitle" idx="6"/>
          </p:nvPr>
        </p:nvSpPr>
        <p:spPr>
          <a:xfrm>
            <a:off x="1806492" y="5310121"/>
            <a:ext cx="3440800" cy="11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FFFFFF"/>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14"/>
          <p:cNvSpPr txBox="1">
            <a:spLocks noGrp="1"/>
          </p:cNvSpPr>
          <p:nvPr>
            <p:ph type="subTitle" idx="7"/>
          </p:nvPr>
        </p:nvSpPr>
        <p:spPr>
          <a:xfrm>
            <a:off x="6944708" y="2769345"/>
            <a:ext cx="3440800" cy="128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67">
                <a:solidFill>
                  <a:srgbClr val="FFFFFF"/>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CUSTOM_3">
    <p:spTree>
      <p:nvGrpSpPr>
        <p:cNvPr id="1" name="Shape 247"/>
        <p:cNvGrpSpPr/>
        <p:nvPr/>
      </p:nvGrpSpPr>
      <p:grpSpPr>
        <a:xfrm>
          <a:off x="0" y="0"/>
          <a:ext cx="0" cy="0"/>
          <a:chOff x="0" y="0"/>
          <a:chExt cx="0" cy="0"/>
        </a:xfrm>
      </p:grpSpPr>
      <p:pic>
        <p:nvPicPr>
          <p:cNvPr id="248" name="Google Shape;248;p20"/>
          <p:cNvPicPr preferRelativeResize="0"/>
          <p:nvPr/>
        </p:nvPicPr>
        <p:blipFill>
          <a:blip r:embed="rId2">
            <a:alphaModFix amt="83000"/>
          </a:blip>
          <a:stretch>
            <a:fillRect/>
          </a:stretch>
        </p:blipFill>
        <p:spPr>
          <a:xfrm>
            <a:off x="-134484" y="-568299"/>
            <a:ext cx="12460967" cy="8344465"/>
          </a:xfrm>
          <a:prstGeom prst="rect">
            <a:avLst/>
          </a:prstGeom>
          <a:noFill/>
          <a:ln>
            <a:noFill/>
          </a:ln>
        </p:spPr>
      </p:pic>
      <p:grpSp>
        <p:nvGrpSpPr>
          <p:cNvPr id="249" name="Google Shape;249;p20"/>
          <p:cNvGrpSpPr/>
          <p:nvPr/>
        </p:nvGrpSpPr>
        <p:grpSpPr>
          <a:xfrm>
            <a:off x="545977" y="865370"/>
            <a:ext cx="12405843" cy="5992617"/>
            <a:chOff x="409483" y="649027"/>
            <a:chExt cx="9304382" cy="4494463"/>
          </a:xfrm>
        </p:grpSpPr>
        <p:sp>
          <p:nvSpPr>
            <p:cNvPr id="250" name="Google Shape;250;p20"/>
            <p:cNvSpPr/>
            <p:nvPr/>
          </p:nvSpPr>
          <p:spPr>
            <a:xfrm>
              <a:off x="409483" y="649027"/>
              <a:ext cx="945391" cy="35363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20"/>
            <p:cNvSpPr/>
            <p:nvPr/>
          </p:nvSpPr>
          <p:spPr>
            <a:xfrm>
              <a:off x="7553255" y="4335721"/>
              <a:ext cx="2160610" cy="807769"/>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20"/>
            <p:cNvSpPr/>
            <p:nvPr/>
          </p:nvSpPr>
          <p:spPr>
            <a:xfrm>
              <a:off x="7773325" y="729653"/>
              <a:ext cx="1031921" cy="385795"/>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53" name="Google Shape;253;p20"/>
          <p:cNvSpPr txBox="1">
            <a:spLocks noGrp="1"/>
          </p:cNvSpPr>
          <p:nvPr>
            <p:ph type="title" hasCustomPrompt="1"/>
          </p:nvPr>
        </p:nvSpPr>
        <p:spPr>
          <a:xfrm>
            <a:off x="953400" y="2348304"/>
            <a:ext cx="10285200" cy="160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0300"/>
              <a:buNone/>
              <a:defRPr sz="12800"/>
            </a:lvl1pPr>
            <a:lvl2pPr lvl="1" algn="ctr" rtl="0">
              <a:spcBef>
                <a:spcPts val="0"/>
              </a:spcBef>
              <a:spcAft>
                <a:spcPts val="0"/>
              </a:spcAft>
              <a:buClr>
                <a:schemeClr val="accent1"/>
              </a:buClr>
              <a:buSzPts val="10300"/>
              <a:buNone/>
              <a:defRPr sz="13733">
                <a:solidFill>
                  <a:schemeClr val="accent1"/>
                </a:solidFill>
              </a:defRPr>
            </a:lvl2pPr>
            <a:lvl3pPr lvl="2" algn="ctr" rtl="0">
              <a:spcBef>
                <a:spcPts val="0"/>
              </a:spcBef>
              <a:spcAft>
                <a:spcPts val="0"/>
              </a:spcAft>
              <a:buClr>
                <a:schemeClr val="accent1"/>
              </a:buClr>
              <a:buSzPts val="10300"/>
              <a:buNone/>
              <a:defRPr sz="13733">
                <a:solidFill>
                  <a:schemeClr val="accent1"/>
                </a:solidFill>
              </a:defRPr>
            </a:lvl3pPr>
            <a:lvl4pPr lvl="3" algn="ctr" rtl="0">
              <a:spcBef>
                <a:spcPts val="0"/>
              </a:spcBef>
              <a:spcAft>
                <a:spcPts val="0"/>
              </a:spcAft>
              <a:buClr>
                <a:schemeClr val="accent1"/>
              </a:buClr>
              <a:buSzPts val="10300"/>
              <a:buNone/>
              <a:defRPr sz="13733">
                <a:solidFill>
                  <a:schemeClr val="accent1"/>
                </a:solidFill>
              </a:defRPr>
            </a:lvl4pPr>
            <a:lvl5pPr lvl="4" algn="ctr" rtl="0">
              <a:spcBef>
                <a:spcPts val="0"/>
              </a:spcBef>
              <a:spcAft>
                <a:spcPts val="0"/>
              </a:spcAft>
              <a:buClr>
                <a:schemeClr val="accent1"/>
              </a:buClr>
              <a:buSzPts val="10300"/>
              <a:buNone/>
              <a:defRPr sz="13733">
                <a:solidFill>
                  <a:schemeClr val="accent1"/>
                </a:solidFill>
              </a:defRPr>
            </a:lvl5pPr>
            <a:lvl6pPr lvl="5" algn="ctr" rtl="0">
              <a:spcBef>
                <a:spcPts val="0"/>
              </a:spcBef>
              <a:spcAft>
                <a:spcPts val="0"/>
              </a:spcAft>
              <a:buClr>
                <a:schemeClr val="accent1"/>
              </a:buClr>
              <a:buSzPts val="10300"/>
              <a:buNone/>
              <a:defRPr sz="13733">
                <a:solidFill>
                  <a:schemeClr val="accent1"/>
                </a:solidFill>
              </a:defRPr>
            </a:lvl6pPr>
            <a:lvl7pPr lvl="6" algn="ctr" rtl="0">
              <a:spcBef>
                <a:spcPts val="0"/>
              </a:spcBef>
              <a:spcAft>
                <a:spcPts val="0"/>
              </a:spcAft>
              <a:buClr>
                <a:schemeClr val="accent1"/>
              </a:buClr>
              <a:buSzPts val="10300"/>
              <a:buNone/>
              <a:defRPr sz="13733">
                <a:solidFill>
                  <a:schemeClr val="accent1"/>
                </a:solidFill>
              </a:defRPr>
            </a:lvl7pPr>
            <a:lvl8pPr lvl="7" algn="ctr" rtl="0">
              <a:spcBef>
                <a:spcPts val="0"/>
              </a:spcBef>
              <a:spcAft>
                <a:spcPts val="0"/>
              </a:spcAft>
              <a:buClr>
                <a:schemeClr val="accent1"/>
              </a:buClr>
              <a:buSzPts val="10300"/>
              <a:buNone/>
              <a:defRPr sz="13733">
                <a:solidFill>
                  <a:schemeClr val="accent1"/>
                </a:solidFill>
              </a:defRPr>
            </a:lvl8pPr>
            <a:lvl9pPr lvl="8" algn="ctr" rtl="0">
              <a:spcBef>
                <a:spcPts val="0"/>
              </a:spcBef>
              <a:spcAft>
                <a:spcPts val="0"/>
              </a:spcAft>
              <a:buClr>
                <a:schemeClr val="accent1"/>
              </a:buClr>
              <a:buSzPts val="10300"/>
              <a:buNone/>
              <a:defRPr sz="13733">
                <a:solidFill>
                  <a:schemeClr val="accent1"/>
                </a:solidFill>
              </a:defRPr>
            </a:lvl9pPr>
          </a:lstStyle>
          <a:p>
            <a:r>
              <a:t>xx%</a:t>
            </a:r>
          </a:p>
        </p:txBody>
      </p:sp>
      <p:sp>
        <p:nvSpPr>
          <p:cNvPr id="254" name="Google Shape;254;p20"/>
          <p:cNvSpPr txBox="1">
            <a:spLocks noGrp="1"/>
          </p:cNvSpPr>
          <p:nvPr>
            <p:ph type="body" idx="1"/>
          </p:nvPr>
        </p:nvSpPr>
        <p:spPr>
          <a:xfrm>
            <a:off x="3136000" y="3956896"/>
            <a:ext cx="5920000" cy="552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Clr>
                <a:schemeClr val="accent1"/>
              </a:buClr>
              <a:buSzPts val="1800"/>
              <a:buChar char="●"/>
              <a:defRPr sz="2667">
                <a:solidFill>
                  <a:schemeClr val="accent1"/>
                </a:solidFill>
              </a:defRPr>
            </a:lvl1pPr>
            <a:lvl2pPr marL="1219170" lvl="1" indent="-423323" algn="ctr" rtl="0">
              <a:spcBef>
                <a:spcPts val="0"/>
              </a:spcBef>
              <a:spcAft>
                <a:spcPts val="0"/>
              </a:spcAft>
              <a:buClr>
                <a:schemeClr val="accent1"/>
              </a:buClr>
              <a:buSzPts val="1400"/>
              <a:buChar char="○"/>
              <a:defRPr>
                <a:solidFill>
                  <a:schemeClr val="accent1"/>
                </a:solidFill>
              </a:defRPr>
            </a:lvl2pPr>
            <a:lvl3pPr marL="1828754" lvl="2" indent="-423323" algn="ctr" rtl="0">
              <a:spcBef>
                <a:spcPts val="2133"/>
              </a:spcBef>
              <a:spcAft>
                <a:spcPts val="0"/>
              </a:spcAft>
              <a:buClr>
                <a:schemeClr val="accent1"/>
              </a:buClr>
              <a:buSzPts val="1400"/>
              <a:buChar char="■"/>
              <a:defRPr>
                <a:solidFill>
                  <a:schemeClr val="accent1"/>
                </a:solidFill>
              </a:defRPr>
            </a:lvl3pPr>
            <a:lvl4pPr marL="2438339" lvl="3" indent="-423323" algn="ctr" rtl="0">
              <a:spcBef>
                <a:spcPts val="2133"/>
              </a:spcBef>
              <a:spcAft>
                <a:spcPts val="0"/>
              </a:spcAft>
              <a:buClr>
                <a:schemeClr val="accent1"/>
              </a:buClr>
              <a:buSzPts val="1400"/>
              <a:buChar char="●"/>
              <a:defRPr>
                <a:solidFill>
                  <a:schemeClr val="accent1"/>
                </a:solidFill>
              </a:defRPr>
            </a:lvl4pPr>
            <a:lvl5pPr marL="3047924" lvl="4" indent="-423323" algn="ctr" rtl="0">
              <a:spcBef>
                <a:spcPts val="2133"/>
              </a:spcBef>
              <a:spcAft>
                <a:spcPts val="0"/>
              </a:spcAft>
              <a:buClr>
                <a:schemeClr val="accent1"/>
              </a:buClr>
              <a:buSzPts val="1400"/>
              <a:buChar char="○"/>
              <a:defRPr>
                <a:solidFill>
                  <a:schemeClr val="accent1"/>
                </a:solidFill>
              </a:defRPr>
            </a:lvl5pPr>
            <a:lvl6pPr marL="3657509" lvl="5" indent="-423323" algn="ctr" rtl="0">
              <a:spcBef>
                <a:spcPts val="2133"/>
              </a:spcBef>
              <a:spcAft>
                <a:spcPts val="0"/>
              </a:spcAft>
              <a:buClr>
                <a:schemeClr val="accent1"/>
              </a:buClr>
              <a:buSzPts val="1400"/>
              <a:buChar char="■"/>
              <a:defRPr>
                <a:solidFill>
                  <a:schemeClr val="accent1"/>
                </a:solidFill>
              </a:defRPr>
            </a:lvl6pPr>
            <a:lvl7pPr marL="4267093" lvl="6" indent="-423323" algn="ctr" rtl="0">
              <a:spcBef>
                <a:spcPts val="2133"/>
              </a:spcBef>
              <a:spcAft>
                <a:spcPts val="0"/>
              </a:spcAft>
              <a:buClr>
                <a:schemeClr val="accent1"/>
              </a:buClr>
              <a:buSzPts val="1400"/>
              <a:buChar char="●"/>
              <a:defRPr>
                <a:solidFill>
                  <a:schemeClr val="accent1"/>
                </a:solidFill>
              </a:defRPr>
            </a:lvl7pPr>
            <a:lvl8pPr marL="4876678" lvl="7" indent="-423323" algn="ctr" rtl="0">
              <a:spcBef>
                <a:spcPts val="2133"/>
              </a:spcBef>
              <a:spcAft>
                <a:spcPts val="0"/>
              </a:spcAft>
              <a:buClr>
                <a:schemeClr val="accent1"/>
              </a:buClr>
              <a:buSzPts val="1400"/>
              <a:buChar char="○"/>
              <a:defRPr>
                <a:solidFill>
                  <a:schemeClr val="accent1"/>
                </a:solidFill>
              </a:defRPr>
            </a:lvl8pPr>
            <a:lvl9pPr marL="5486263" lvl="8" indent="-423323" algn="ctr" rtl="0">
              <a:spcBef>
                <a:spcPts val="2133"/>
              </a:spcBef>
              <a:spcAft>
                <a:spcPts val="2133"/>
              </a:spcAft>
              <a:buClr>
                <a:schemeClr val="accent1"/>
              </a:buClr>
              <a:buSzPts val="1400"/>
              <a:buChar char="■"/>
              <a:defRPr>
                <a:solidFill>
                  <a:schemeClr val="accent1"/>
                </a:solidFill>
              </a:defRPr>
            </a:lvl9pPr>
          </a:lstStyle>
          <a:p>
            <a:endParaRPr/>
          </a:p>
        </p:txBody>
      </p:sp>
      <p:sp>
        <p:nvSpPr>
          <p:cNvPr id="255" name="Google Shape;255;p20"/>
          <p:cNvSpPr txBox="1">
            <a:spLocks noGrp="1"/>
          </p:cNvSpPr>
          <p:nvPr>
            <p:ph type="title" idx="2"/>
          </p:nvPr>
        </p:nvSpPr>
        <p:spPr>
          <a:xfrm>
            <a:off x="953400" y="671127"/>
            <a:ext cx="10285200" cy="4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Montserrat"/>
              <a:buChar char="●"/>
              <a:defRPr sz="1800">
                <a:solidFill>
                  <a:schemeClr val="lt1"/>
                </a:solidFill>
                <a:latin typeface="Montserrat"/>
                <a:ea typeface="Montserrat"/>
                <a:cs typeface="Montserrat"/>
                <a:sym typeface="Montserrat"/>
              </a:defRPr>
            </a:lvl1pPr>
            <a:lvl2pPr marL="914400" lvl="1"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a:lnSpc>
                <a:spcPct val="100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0" r:id="rId8"/>
    <p:sldLayoutId id="2147483666" r:id="rId9"/>
    <p:sldLayoutId id="2147483667" r:id="rId10"/>
    <p:sldLayoutId id="2147483670" r:id="rId11"/>
    <p:sldLayoutId id="2147483673" r:id="rId12"/>
    <p:sldLayoutId id="2147483674" r:id="rId13"/>
    <p:sldLayoutId id="2147483677" r:id="rId14"/>
    <p:sldLayoutId id="2147483678" r:id="rId15"/>
    <p:sldLayoutId id="2147483696" r:id="rId16"/>
    <p:sldLayoutId id="2147483697" r:id="rId17"/>
    <p:sldLayoutId id="214748369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00" userDrawn="1">
          <p15:clr>
            <a:srgbClr val="000000"/>
          </p15:clr>
        </p15:guide>
        <p15:guide id="2" pos="7080" userDrawn="1">
          <p15:clr>
            <a:srgbClr val="000000"/>
          </p15:clr>
        </p15:guide>
        <p15:guide id="3" orient="horz" pos="452" userDrawn="1">
          <p15:clr>
            <a:srgbClr val="000000"/>
          </p15:clr>
        </p15:guide>
        <p15:guide id="4" orient="horz" pos="3868" userDrawn="1">
          <p15:clr>
            <a:srgbClr val="000000"/>
          </p15:clr>
        </p15:guide>
        <p15:guide id="5" pos="3840" userDrawn="1">
          <p15:clr>
            <a:srgbClr val="000000"/>
          </p15:clr>
        </p15:guide>
        <p15:guide id="6" orient="horz" pos="2160"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7"/>
          <p:cNvSpPr txBox="1">
            <a:spLocks noGrp="1"/>
          </p:cNvSpPr>
          <p:nvPr>
            <p:ph type="ctrTitle"/>
          </p:nvPr>
        </p:nvSpPr>
        <p:spPr>
          <a:xfrm>
            <a:off x="953775" y="1280775"/>
            <a:ext cx="5468850" cy="2532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7200" b="1">
                <a:solidFill>
                  <a:schemeClr val="accent1"/>
                </a:solidFill>
                <a:latin typeface="Bebas Neue" panose="020B0606020202050201" pitchFamily="34" charset="0"/>
              </a:rPr>
              <a:t>DENGAI: PREDICTING DISEASE SPREAD</a:t>
            </a:r>
            <a:endParaRPr lang="en-US" sz="7200">
              <a:solidFill>
                <a:schemeClr val="accent1"/>
              </a:solidFill>
              <a:latin typeface="Bebas Neue" panose="020B0606020202050201" pitchFamily="34" charset="0"/>
            </a:endParaRPr>
          </a:p>
        </p:txBody>
      </p:sp>
      <p:sp>
        <p:nvSpPr>
          <p:cNvPr id="384" name="Google Shape;384;p37"/>
          <p:cNvSpPr txBox="1">
            <a:spLocks noGrp="1"/>
          </p:cNvSpPr>
          <p:nvPr>
            <p:ph type="subTitle" idx="1"/>
          </p:nvPr>
        </p:nvSpPr>
        <p:spPr>
          <a:xfrm>
            <a:off x="951000" y="3805720"/>
            <a:ext cx="4052400" cy="168522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600"/>
              </a:spcAft>
            </a:pPr>
            <a:r>
              <a:rPr lang="en-US" sz="1800">
                <a:solidFill>
                  <a:schemeClr val="bg1"/>
                </a:solidFill>
                <a:latin typeface="Montserrat"/>
              </a:rPr>
              <a:t>Group 18</a:t>
            </a:r>
          </a:p>
          <a:p>
            <a:pPr>
              <a:spcAft>
                <a:spcPts val="600"/>
              </a:spcAft>
            </a:pPr>
            <a:r>
              <a:rPr lang="en-US" sz="1800">
                <a:solidFill>
                  <a:schemeClr val="bg1"/>
                </a:solidFill>
                <a:latin typeface="Montserrat"/>
              </a:rPr>
              <a:t>Jonathan Then Tian Meng </a:t>
            </a:r>
            <a:endParaRPr lang="en-US" sz="1800">
              <a:solidFill>
                <a:schemeClr val="bg1"/>
              </a:solidFill>
              <a:latin typeface="Montserrat" panose="00000500000000000000" pitchFamily="2" charset="0"/>
            </a:endParaRPr>
          </a:p>
          <a:p>
            <a:pPr>
              <a:spcAft>
                <a:spcPts val="600"/>
              </a:spcAft>
            </a:pPr>
            <a:r>
              <a:rPr lang="en-US" sz="1800">
                <a:solidFill>
                  <a:schemeClr val="bg1"/>
                </a:solidFill>
                <a:latin typeface="Montserrat"/>
              </a:rPr>
              <a:t>Ong Zhen Ying Melissa </a:t>
            </a:r>
            <a:endParaRPr lang="en-US" sz="1800">
              <a:solidFill>
                <a:schemeClr val="bg1"/>
              </a:solidFill>
              <a:latin typeface="Montserrat" panose="00000500000000000000" pitchFamily="2" charset="0"/>
            </a:endParaRPr>
          </a:p>
          <a:p>
            <a:pPr>
              <a:spcAft>
                <a:spcPts val="600"/>
              </a:spcAft>
            </a:pPr>
            <a:r>
              <a:rPr lang="en-US" sz="1800">
                <a:solidFill>
                  <a:schemeClr val="bg1"/>
                </a:solidFill>
                <a:latin typeface="Montserrat"/>
              </a:rPr>
              <a:t>Yong Chai Li </a:t>
            </a:r>
            <a:endParaRPr lang="en-US" sz="1800">
              <a:solidFill>
                <a:schemeClr val="bg1"/>
              </a:solidFill>
              <a:latin typeface="Montserrat" panose="00000500000000000000" pitchFamily="2" charset="0"/>
            </a:endParaRPr>
          </a:p>
          <a:p>
            <a:pPr marL="0" lvl="0" indent="0" algn="l" rtl="0">
              <a:spcBef>
                <a:spcPts val="0"/>
              </a:spcBef>
              <a:spcAft>
                <a:spcPts val="0"/>
              </a:spcAft>
              <a:buNone/>
            </a:pPr>
            <a:endParaRPr>
              <a:solidFill>
                <a:schemeClr val="bg1"/>
              </a:solidFill>
            </a:endParaRPr>
          </a:p>
        </p:txBody>
      </p:sp>
    </p:spTree>
    <p:extLst>
      <p:ext uri="{BB962C8B-B14F-4D97-AF65-F5344CB8AC3E}">
        <p14:creationId xmlns:p14="http://schemas.microsoft.com/office/powerpoint/2010/main" val="410084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901" name="Google Shape;901;p59"/>
          <p:cNvSpPr txBox="1">
            <a:spLocks noGrp="1"/>
          </p:cNvSpPr>
          <p:nvPr>
            <p:ph type="subTitle" idx="1"/>
          </p:nvPr>
        </p:nvSpPr>
        <p:spPr>
          <a:xfrm>
            <a:off x="411484" y="2446998"/>
            <a:ext cx="3465418" cy="775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80975" lvl="0" indent="-180975" algn="just" rtl="0">
              <a:spcBef>
                <a:spcPts val="0"/>
              </a:spcBef>
              <a:spcAft>
                <a:spcPts val="1200"/>
              </a:spcAft>
              <a:buClr>
                <a:schemeClr val="accent6"/>
              </a:buClr>
              <a:buSzPct val="80000"/>
              <a:buFont typeface="Arial" panose="020B0604020202020204" pitchFamily="34" charset="0"/>
              <a:buChar char="•"/>
            </a:pPr>
            <a:r>
              <a:rPr lang="en-GB">
                <a:solidFill>
                  <a:schemeClr val="accent6"/>
                </a:solidFill>
                <a:latin typeface="Montserrat" panose="00000500000000000000" pitchFamily="2" charset="0"/>
              </a:rPr>
              <a:t>Filled in the null values using the forward fill method.</a:t>
            </a:r>
          </a:p>
          <a:p>
            <a:pPr marL="180975" lvl="0" indent="-180975" algn="just" rtl="0">
              <a:spcBef>
                <a:spcPts val="0"/>
              </a:spcBef>
              <a:spcAft>
                <a:spcPts val="1200"/>
              </a:spcAft>
              <a:buClr>
                <a:schemeClr val="accent6"/>
              </a:buClr>
              <a:buSzPct val="80000"/>
              <a:buFont typeface="Arial" panose="020B0604020202020204" pitchFamily="34" charset="0"/>
              <a:buChar char="•"/>
            </a:pPr>
            <a:r>
              <a:rPr lang="en-GB">
                <a:solidFill>
                  <a:schemeClr val="accent6"/>
                </a:solidFill>
                <a:latin typeface="Montserrat" panose="00000500000000000000" pitchFamily="2" charset="0"/>
              </a:rPr>
              <a:t>San Juan and Iquitos have tropical climates, the vegetation, temperatures and precipitation factors would not change much week on week.</a:t>
            </a:r>
          </a:p>
          <a:p>
            <a:pPr marL="0" lvl="0" indent="0" algn="just" rtl="0">
              <a:spcBef>
                <a:spcPts val="0"/>
              </a:spcBef>
              <a:spcAft>
                <a:spcPts val="600"/>
              </a:spcAft>
              <a:buNone/>
            </a:pPr>
            <a:endParaRPr lang="en-GB">
              <a:solidFill>
                <a:schemeClr val="accent6"/>
              </a:solidFill>
              <a:latin typeface="Montserrat" panose="00000500000000000000" pitchFamily="2" charset="0"/>
            </a:endParaRPr>
          </a:p>
          <a:p>
            <a:pPr marL="0" lvl="0" indent="0" algn="just" rtl="0">
              <a:spcBef>
                <a:spcPts val="0"/>
              </a:spcBef>
              <a:spcAft>
                <a:spcPts val="600"/>
              </a:spcAft>
              <a:buNone/>
            </a:pPr>
            <a:endParaRPr lang="en-GB">
              <a:solidFill>
                <a:schemeClr val="accent6"/>
              </a:solidFill>
              <a:latin typeface="Montserrat" panose="00000500000000000000" pitchFamily="2" charset="0"/>
            </a:endParaRPr>
          </a:p>
        </p:txBody>
      </p:sp>
      <p:grpSp>
        <p:nvGrpSpPr>
          <p:cNvPr id="908" name="Google Shape;908;p59"/>
          <p:cNvGrpSpPr/>
          <p:nvPr/>
        </p:nvGrpSpPr>
        <p:grpSpPr>
          <a:xfrm rot="225200">
            <a:off x="4228303" y="1764584"/>
            <a:ext cx="4493864" cy="5546731"/>
            <a:chOff x="1753100" y="237950"/>
            <a:chExt cx="4100925" cy="5218100"/>
          </a:xfrm>
        </p:grpSpPr>
        <p:sp>
          <p:nvSpPr>
            <p:cNvPr id="909" name="Google Shape;909;p59"/>
            <p:cNvSpPr/>
            <p:nvPr/>
          </p:nvSpPr>
          <p:spPr>
            <a:xfrm>
              <a:off x="2175250" y="1181100"/>
              <a:ext cx="215700" cy="190575"/>
            </a:xfrm>
            <a:custGeom>
              <a:avLst/>
              <a:gdLst/>
              <a:ahLst/>
              <a:cxnLst/>
              <a:rect l="l" t="t" r="r" b="b"/>
              <a:pathLst>
                <a:path w="8628" h="7623" extrusionOk="0">
                  <a:moveTo>
                    <a:pt x="3849" y="0"/>
                  </a:moveTo>
                  <a:cubicBezTo>
                    <a:pt x="2942" y="0"/>
                    <a:pt x="2011" y="49"/>
                    <a:pt x="1300" y="588"/>
                  </a:cubicBezTo>
                  <a:cubicBezTo>
                    <a:pt x="1" y="1495"/>
                    <a:pt x="50" y="3554"/>
                    <a:pt x="957" y="4877"/>
                  </a:cubicBezTo>
                  <a:cubicBezTo>
                    <a:pt x="1839" y="6176"/>
                    <a:pt x="3334" y="6936"/>
                    <a:pt x="4756" y="7622"/>
                  </a:cubicBezTo>
                  <a:lnTo>
                    <a:pt x="8628" y="515"/>
                  </a:lnTo>
                  <a:cubicBezTo>
                    <a:pt x="7035" y="172"/>
                    <a:pt x="5442" y="0"/>
                    <a:pt x="3849"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0" name="Google Shape;910;p59"/>
            <p:cNvSpPr/>
            <p:nvPr/>
          </p:nvSpPr>
          <p:spPr>
            <a:xfrm>
              <a:off x="2170975" y="1149850"/>
              <a:ext cx="1414775" cy="1142750"/>
            </a:xfrm>
            <a:custGeom>
              <a:avLst/>
              <a:gdLst/>
              <a:ahLst/>
              <a:cxnLst/>
              <a:rect l="l" t="t" r="r" b="b"/>
              <a:pathLst>
                <a:path w="56591" h="45710" extrusionOk="0">
                  <a:moveTo>
                    <a:pt x="29950" y="0"/>
                  </a:moveTo>
                  <a:cubicBezTo>
                    <a:pt x="28283" y="0"/>
                    <a:pt x="26580" y="257"/>
                    <a:pt x="24828" y="417"/>
                  </a:cubicBezTo>
                  <a:cubicBezTo>
                    <a:pt x="18088" y="1054"/>
                    <a:pt x="11323" y="1618"/>
                    <a:pt x="4559" y="2206"/>
                  </a:cubicBezTo>
                  <a:cubicBezTo>
                    <a:pt x="3554" y="2279"/>
                    <a:pt x="2476" y="2402"/>
                    <a:pt x="1716" y="3088"/>
                  </a:cubicBezTo>
                  <a:cubicBezTo>
                    <a:pt x="0" y="4657"/>
                    <a:pt x="1471" y="7549"/>
                    <a:pt x="3260" y="9068"/>
                  </a:cubicBezTo>
                  <a:cubicBezTo>
                    <a:pt x="6941" y="12208"/>
                    <a:pt x="11616" y="13913"/>
                    <a:pt x="16407" y="13913"/>
                  </a:cubicBezTo>
                  <a:cubicBezTo>
                    <a:pt x="17040" y="13913"/>
                    <a:pt x="17674" y="13883"/>
                    <a:pt x="18308" y="13823"/>
                  </a:cubicBezTo>
                  <a:cubicBezTo>
                    <a:pt x="20507" y="13595"/>
                    <a:pt x="22848" y="13042"/>
                    <a:pt x="25034" y="13042"/>
                  </a:cubicBezTo>
                  <a:cubicBezTo>
                    <a:pt x="26600" y="13042"/>
                    <a:pt x="28087" y="13325"/>
                    <a:pt x="29386" y="14215"/>
                  </a:cubicBezTo>
                  <a:cubicBezTo>
                    <a:pt x="31347" y="15563"/>
                    <a:pt x="32278" y="17891"/>
                    <a:pt x="33112" y="20122"/>
                  </a:cubicBezTo>
                  <a:lnTo>
                    <a:pt x="38749" y="35170"/>
                  </a:lnTo>
                  <a:cubicBezTo>
                    <a:pt x="39704" y="37670"/>
                    <a:pt x="40660" y="40219"/>
                    <a:pt x="42351" y="42302"/>
                  </a:cubicBezTo>
                  <a:cubicBezTo>
                    <a:pt x="43925" y="44218"/>
                    <a:pt x="46242" y="45710"/>
                    <a:pt x="48709" y="45710"/>
                  </a:cubicBezTo>
                  <a:cubicBezTo>
                    <a:pt x="48893" y="45710"/>
                    <a:pt x="49078" y="45701"/>
                    <a:pt x="49263" y="45684"/>
                  </a:cubicBezTo>
                  <a:cubicBezTo>
                    <a:pt x="52817" y="45390"/>
                    <a:pt x="55488" y="41959"/>
                    <a:pt x="56027" y="38430"/>
                  </a:cubicBezTo>
                  <a:cubicBezTo>
                    <a:pt x="56591" y="34901"/>
                    <a:pt x="55463" y="31322"/>
                    <a:pt x="54164" y="28014"/>
                  </a:cubicBezTo>
                  <a:cubicBezTo>
                    <a:pt x="50513" y="18823"/>
                    <a:pt x="43993" y="6078"/>
                    <a:pt x="34852" y="1127"/>
                  </a:cubicBezTo>
                  <a:cubicBezTo>
                    <a:pt x="33246" y="257"/>
                    <a:pt x="31617" y="0"/>
                    <a:pt x="29950" y="0"/>
                  </a:cubicBezTo>
                  <a:close/>
                </a:path>
              </a:pathLst>
            </a:custGeom>
            <a:solidFill>
              <a:srgbClr val="FFC7B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1" name="Google Shape;911;p59"/>
            <p:cNvSpPr/>
            <p:nvPr/>
          </p:nvSpPr>
          <p:spPr>
            <a:xfrm>
              <a:off x="2989600" y="429875"/>
              <a:ext cx="245075" cy="278225"/>
            </a:xfrm>
            <a:custGeom>
              <a:avLst/>
              <a:gdLst/>
              <a:ahLst/>
              <a:cxnLst/>
              <a:rect l="l" t="t" r="r" b="b"/>
              <a:pathLst>
                <a:path w="9803" h="11129" extrusionOk="0">
                  <a:moveTo>
                    <a:pt x="1590" y="1"/>
                  </a:moveTo>
                  <a:cubicBezTo>
                    <a:pt x="361" y="1"/>
                    <a:pt x="1" y="1725"/>
                    <a:pt x="244" y="2918"/>
                  </a:cubicBezTo>
                  <a:cubicBezTo>
                    <a:pt x="1102" y="6766"/>
                    <a:pt x="3896" y="9878"/>
                    <a:pt x="7621" y="11128"/>
                  </a:cubicBezTo>
                  <a:lnTo>
                    <a:pt x="9802" y="8432"/>
                  </a:lnTo>
                  <a:lnTo>
                    <a:pt x="3112" y="982"/>
                  </a:lnTo>
                  <a:cubicBezTo>
                    <a:pt x="2695" y="516"/>
                    <a:pt x="2229" y="26"/>
                    <a:pt x="1616" y="1"/>
                  </a:cubicBezTo>
                  <a:cubicBezTo>
                    <a:pt x="1608" y="1"/>
                    <a:pt x="1599" y="1"/>
                    <a:pt x="1590"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2" name="Google Shape;912;p59"/>
            <p:cNvSpPr/>
            <p:nvPr/>
          </p:nvSpPr>
          <p:spPr>
            <a:xfrm>
              <a:off x="2714450" y="464825"/>
              <a:ext cx="1624950" cy="3399525"/>
            </a:xfrm>
            <a:custGeom>
              <a:avLst/>
              <a:gdLst/>
              <a:ahLst/>
              <a:cxnLst/>
              <a:rect l="l" t="t" r="r" b="b"/>
              <a:pathLst>
                <a:path w="64998" h="135981" extrusionOk="0">
                  <a:moveTo>
                    <a:pt x="13015" y="0"/>
                  </a:moveTo>
                  <a:cubicBezTo>
                    <a:pt x="11103" y="981"/>
                    <a:pt x="10221" y="3333"/>
                    <a:pt x="10343" y="5466"/>
                  </a:cubicBezTo>
                  <a:cubicBezTo>
                    <a:pt x="10441" y="7622"/>
                    <a:pt x="11422" y="9632"/>
                    <a:pt x="12426" y="11495"/>
                  </a:cubicBezTo>
                  <a:cubicBezTo>
                    <a:pt x="15760" y="17647"/>
                    <a:pt x="19902" y="23357"/>
                    <a:pt x="24705" y="28455"/>
                  </a:cubicBezTo>
                  <a:cubicBezTo>
                    <a:pt x="26200" y="30023"/>
                    <a:pt x="27793" y="31641"/>
                    <a:pt x="28235" y="33749"/>
                  </a:cubicBezTo>
                  <a:cubicBezTo>
                    <a:pt x="28627" y="35611"/>
                    <a:pt x="28014" y="37499"/>
                    <a:pt x="27524" y="39337"/>
                  </a:cubicBezTo>
                  <a:cubicBezTo>
                    <a:pt x="25223" y="47874"/>
                    <a:pt x="25079" y="56778"/>
                    <a:pt x="27033" y="65275"/>
                  </a:cubicBezTo>
                  <a:lnTo>
                    <a:pt x="27033" y="65275"/>
                  </a:lnTo>
                  <a:lnTo>
                    <a:pt x="22990" y="53625"/>
                  </a:lnTo>
                  <a:cubicBezTo>
                    <a:pt x="12010" y="56027"/>
                    <a:pt x="4044" y="66444"/>
                    <a:pt x="2010" y="77497"/>
                  </a:cubicBezTo>
                  <a:cubicBezTo>
                    <a:pt x="1" y="88550"/>
                    <a:pt x="3015" y="99947"/>
                    <a:pt x="7696" y="110167"/>
                  </a:cubicBezTo>
                  <a:cubicBezTo>
                    <a:pt x="11520" y="118451"/>
                    <a:pt x="16666" y="126416"/>
                    <a:pt x="24166" y="131637"/>
                  </a:cubicBezTo>
                  <a:cubicBezTo>
                    <a:pt x="27548" y="133965"/>
                    <a:pt x="31470" y="135730"/>
                    <a:pt x="35587" y="135950"/>
                  </a:cubicBezTo>
                  <a:cubicBezTo>
                    <a:pt x="35928" y="135970"/>
                    <a:pt x="36268" y="135980"/>
                    <a:pt x="36606" y="135980"/>
                  </a:cubicBezTo>
                  <a:cubicBezTo>
                    <a:pt x="44564" y="135980"/>
                    <a:pt x="51561" y="130562"/>
                    <a:pt x="57767" y="125436"/>
                  </a:cubicBezTo>
                  <a:cubicBezTo>
                    <a:pt x="60145" y="123475"/>
                    <a:pt x="62645" y="121343"/>
                    <a:pt x="63650" y="118427"/>
                  </a:cubicBezTo>
                  <a:cubicBezTo>
                    <a:pt x="64997" y="114456"/>
                    <a:pt x="63282" y="110143"/>
                    <a:pt x="61493" y="106344"/>
                  </a:cubicBezTo>
                  <a:cubicBezTo>
                    <a:pt x="56787" y="96320"/>
                    <a:pt x="51567" y="86492"/>
                    <a:pt x="47670" y="76124"/>
                  </a:cubicBezTo>
                  <a:cubicBezTo>
                    <a:pt x="43748" y="65757"/>
                    <a:pt x="41175" y="54679"/>
                    <a:pt x="42057" y="43626"/>
                  </a:cubicBezTo>
                  <a:cubicBezTo>
                    <a:pt x="42351" y="39901"/>
                    <a:pt x="43038" y="36077"/>
                    <a:pt x="42008" y="32474"/>
                  </a:cubicBezTo>
                  <a:cubicBezTo>
                    <a:pt x="41126" y="29411"/>
                    <a:pt x="39116" y="26862"/>
                    <a:pt x="37107" y="24411"/>
                  </a:cubicBezTo>
                  <a:cubicBezTo>
                    <a:pt x="29803" y="15588"/>
                    <a:pt x="21740" y="7402"/>
                    <a:pt x="13015" y="0"/>
                  </a:cubicBezTo>
                  <a:close/>
                </a:path>
              </a:pathLst>
            </a:custGeom>
            <a:solidFill>
              <a:srgbClr val="FFC7B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3" name="Google Shape;913;p59"/>
            <p:cNvSpPr/>
            <p:nvPr/>
          </p:nvSpPr>
          <p:spPr>
            <a:xfrm>
              <a:off x="1945500" y="2153825"/>
              <a:ext cx="187500" cy="164650"/>
            </a:xfrm>
            <a:custGeom>
              <a:avLst/>
              <a:gdLst/>
              <a:ahLst/>
              <a:cxnLst/>
              <a:rect l="l" t="t" r="r" b="b"/>
              <a:pathLst>
                <a:path w="7500" h="6586" extrusionOk="0">
                  <a:moveTo>
                    <a:pt x="3863" y="1"/>
                  </a:moveTo>
                  <a:cubicBezTo>
                    <a:pt x="2372" y="1"/>
                    <a:pt x="884" y="732"/>
                    <a:pt x="0" y="2168"/>
                  </a:cubicBezTo>
                  <a:cubicBezTo>
                    <a:pt x="300" y="4629"/>
                    <a:pt x="2729" y="6585"/>
                    <a:pt x="5185" y="6585"/>
                  </a:cubicBezTo>
                  <a:cubicBezTo>
                    <a:pt x="5541" y="6585"/>
                    <a:pt x="5899" y="6544"/>
                    <a:pt x="6250" y="6457"/>
                  </a:cubicBezTo>
                  <a:lnTo>
                    <a:pt x="7500" y="1849"/>
                  </a:lnTo>
                  <a:cubicBezTo>
                    <a:pt x="6588" y="610"/>
                    <a:pt x="5224" y="1"/>
                    <a:pt x="3863"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4" name="Google Shape;914;p59"/>
            <p:cNvSpPr/>
            <p:nvPr/>
          </p:nvSpPr>
          <p:spPr>
            <a:xfrm>
              <a:off x="3604725" y="3013725"/>
              <a:ext cx="2249300" cy="2442325"/>
            </a:xfrm>
            <a:custGeom>
              <a:avLst/>
              <a:gdLst/>
              <a:ahLst/>
              <a:cxnLst/>
              <a:rect l="l" t="t" r="r" b="b"/>
              <a:pathLst>
                <a:path w="89972" h="97693" extrusionOk="0">
                  <a:moveTo>
                    <a:pt x="23039" y="1"/>
                  </a:moveTo>
                  <a:lnTo>
                    <a:pt x="1" y="33994"/>
                  </a:lnTo>
                  <a:lnTo>
                    <a:pt x="42842" y="97399"/>
                  </a:lnTo>
                  <a:lnTo>
                    <a:pt x="89678" y="97693"/>
                  </a:lnTo>
                  <a:lnTo>
                    <a:pt x="89972" y="84360"/>
                  </a:lnTo>
                  <a:lnTo>
                    <a:pt x="23039" y="1"/>
                  </a:lnTo>
                  <a:close/>
                </a:path>
              </a:pathLst>
            </a:custGeom>
            <a:solidFill>
              <a:srgbClr val="FFC7B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5" name="Google Shape;915;p59"/>
            <p:cNvSpPr/>
            <p:nvPr/>
          </p:nvSpPr>
          <p:spPr>
            <a:xfrm>
              <a:off x="2767150" y="2173075"/>
              <a:ext cx="838225" cy="1690525"/>
            </a:xfrm>
            <a:custGeom>
              <a:avLst/>
              <a:gdLst/>
              <a:ahLst/>
              <a:cxnLst/>
              <a:rect l="l" t="t" r="r" b="b"/>
              <a:pathLst>
                <a:path w="33529" h="67621" extrusionOk="0">
                  <a:moveTo>
                    <a:pt x="24411" y="1"/>
                  </a:moveTo>
                  <a:lnTo>
                    <a:pt x="2378" y="7721"/>
                  </a:lnTo>
                  <a:cubicBezTo>
                    <a:pt x="736" y="16544"/>
                    <a:pt x="0" y="25833"/>
                    <a:pt x="2770" y="34362"/>
                  </a:cubicBezTo>
                  <a:cubicBezTo>
                    <a:pt x="5564" y="43014"/>
                    <a:pt x="9534" y="50611"/>
                    <a:pt x="15588" y="57523"/>
                  </a:cubicBezTo>
                  <a:cubicBezTo>
                    <a:pt x="18308" y="60635"/>
                    <a:pt x="25048" y="67130"/>
                    <a:pt x="33528" y="67620"/>
                  </a:cubicBezTo>
                  <a:cubicBezTo>
                    <a:pt x="32817" y="59582"/>
                    <a:pt x="29239" y="33235"/>
                    <a:pt x="28014" y="25245"/>
                  </a:cubicBezTo>
                  <a:cubicBezTo>
                    <a:pt x="25293" y="7402"/>
                    <a:pt x="23921" y="18015"/>
                    <a:pt x="24411" y="1"/>
                  </a:cubicBezTo>
                  <a:close/>
                </a:path>
              </a:pathLst>
            </a:custGeom>
            <a:solidFill>
              <a:srgbClr val="EAB7A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6" name="Google Shape;916;p59"/>
            <p:cNvSpPr/>
            <p:nvPr/>
          </p:nvSpPr>
          <p:spPr>
            <a:xfrm>
              <a:off x="2424625" y="1092775"/>
              <a:ext cx="965675" cy="379475"/>
            </a:xfrm>
            <a:custGeom>
              <a:avLst/>
              <a:gdLst/>
              <a:ahLst/>
              <a:cxnLst/>
              <a:rect l="l" t="t" r="r" b="b"/>
              <a:pathLst>
                <a:path w="38627" h="15179" extrusionOk="0">
                  <a:moveTo>
                    <a:pt x="5409" y="0"/>
                  </a:moveTo>
                  <a:cubicBezTo>
                    <a:pt x="3026" y="0"/>
                    <a:pt x="944" y="1740"/>
                    <a:pt x="565" y="4170"/>
                  </a:cubicBezTo>
                  <a:lnTo>
                    <a:pt x="393" y="5420"/>
                  </a:lnTo>
                  <a:cubicBezTo>
                    <a:pt x="1" y="8116"/>
                    <a:pt x="1839" y="10592"/>
                    <a:pt x="4511" y="10984"/>
                  </a:cubicBezTo>
                  <a:lnTo>
                    <a:pt x="32499" y="15126"/>
                  </a:lnTo>
                  <a:cubicBezTo>
                    <a:pt x="32741" y="15161"/>
                    <a:pt x="32981" y="15178"/>
                    <a:pt x="33218" y="15178"/>
                  </a:cubicBezTo>
                  <a:cubicBezTo>
                    <a:pt x="35602" y="15178"/>
                    <a:pt x="37682" y="13438"/>
                    <a:pt x="38038" y="11008"/>
                  </a:cubicBezTo>
                  <a:lnTo>
                    <a:pt x="38234" y="9758"/>
                  </a:lnTo>
                  <a:cubicBezTo>
                    <a:pt x="38627" y="7062"/>
                    <a:pt x="36788" y="4587"/>
                    <a:pt x="34117" y="4195"/>
                  </a:cubicBezTo>
                  <a:lnTo>
                    <a:pt x="6128" y="53"/>
                  </a:lnTo>
                  <a:cubicBezTo>
                    <a:pt x="5886" y="17"/>
                    <a:pt x="5646" y="0"/>
                    <a:pt x="5409"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7" name="Google Shape;917;p59"/>
            <p:cNvSpPr/>
            <p:nvPr/>
          </p:nvSpPr>
          <p:spPr>
            <a:xfrm>
              <a:off x="1969400" y="1685975"/>
              <a:ext cx="738950" cy="391975"/>
            </a:xfrm>
            <a:custGeom>
              <a:avLst/>
              <a:gdLst/>
              <a:ahLst/>
              <a:cxnLst/>
              <a:rect l="l" t="t" r="r" b="b"/>
              <a:pathLst>
                <a:path w="29558" h="15679" extrusionOk="0">
                  <a:moveTo>
                    <a:pt x="19386" y="0"/>
                  </a:moveTo>
                  <a:lnTo>
                    <a:pt x="662" y="8480"/>
                  </a:lnTo>
                  <a:cubicBezTo>
                    <a:pt x="0" y="10784"/>
                    <a:pt x="1544" y="13284"/>
                    <a:pt x="3603" y="14436"/>
                  </a:cubicBezTo>
                  <a:cubicBezTo>
                    <a:pt x="5388" y="15444"/>
                    <a:pt x="7498" y="15678"/>
                    <a:pt x="9546" y="15678"/>
                  </a:cubicBezTo>
                  <a:cubicBezTo>
                    <a:pt x="9888" y="15678"/>
                    <a:pt x="10227" y="15672"/>
                    <a:pt x="10563" y="15661"/>
                  </a:cubicBezTo>
                  <a:cubicBezTo>
                    <a:pt x="17720" y="15465"/>
                    <a:pt x="25391" y="13333"/>
                    <a:pt x="29557" y="7524"/>
                  </a:cubicBezTo>
                  <a:lnTo>
                    <a:pt x="19386" y="0"/>
                  </a:lnTo>
                  <a:close/>
                </a:path>
              </a:pathLst>
            </a:custGeom>
            <a:solidFill>
              <a:srgbClr val="FFC7B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8" name="Google Shape;918;p59"/>
            <p:cNvSpPr/>
            <p:nvPr/>
          </p:nvSpPr>
          <p:spPr>
            <a:xfrm>
              <a:off x="1960800" y="2177625"/>
              <a:ext cx="593750" cy="283075"/>
            </a:xfrm>
            <a:custGeom>
              <a:avLst/>
              <a:gdLst/>
              <a:ahLst/>
              <a:cxnLst/>
              <a:rect l="l" t="t" r="r" b="b"/>
              <a:pathLst>
                <a:path w="23750" h="11323" extrusionOk="0">
                  <a:moveTo>
                    <a:pt x="4189" y="1"/>
                  </a:moveTo>
                  <a:cubicBezTo>
                    <a:pt x="3855" y="1"/>
                    <a:pt x="3521" y="26"/>
                    <a:pt x="3187" y="88"/>
                  </a:cubicBezTo>
                  <a:cubicBezTo>
                    <a:pt x="2158" y="260"/>
                    <a:pt x="1128" y="873"/>
                    <a:pt x="712" y="1853"/>
                  </a:cubicBezTo>
                  <a:cubicBezTo>
                    <a:pt x="1" y="3618"/>
                    <a:pt x="1569" y="5456"/>
                    <a:pt x="3114" y="6559"/>
                  </a:cubicBezTo>
                  <a:cubicBezTo>
                    <a:pt x="7411" y="9659"/>
                    <a:pt x="12585" y="11323"/>
                    <a:pt x="17855" y="11323"/>
                  </a:cubicBezTo>
                  <a:cubicBezTo>
                    <a:pt x="18626" y="11323"/>
                    <a:pt x="19399" y="11287"/>
                    <a:pt x="20172" y="11215"/>
                  </a:cubicBezTo>
                  <a:cubicBezTo>
                    <a:pt x="21618" y="11068"/>
                    <a:pt x="23309" y="10603"/>
                    <a:pt x="23750" y="9206"/>
                  </a:cubicBezTo>
                  <a:lnTo>
                    <a:pt x="18358" y="2196"/>
                  </a:lnTo>
                  <a:lnTo>
                    <a:pt x="6349" y="235"/>
                  </a:lnTo>
                  <a:cubicBezTo>
                    <a:pt x="5629" y="118"/>
                    <a:pt x="4909" y="1"/>
                    <a:pt x="4189" y="1"/>
                  </a:cubicBezTo>
                  <a:close/>
                </a:path>
              </a:pathLst>
            </a:custGeom>
            <a:solidFill>
              <a:srgbClr val="EAB7A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19" name="Google Shape;919;p59"/>
            <p:cNvSpPr/>
            <p:nvPr/>
          </p:nvSpPr>
          <p:spPr>
            <a:xfrm>
              <a:off x="1829700" y="1212950"/>
              <a:ext cx="1605325" cy="3342075"/>
            </a:xfrm>
            <a:custGeom>
              <a:avLst/>
              <a:gdLst/>
              <a:ahLst/>
              <a:cxnLst/>
              <a:rect l="l" t="t" r="r" b="b"/>
              <a:pathLst>
                <a:path w="64213" h="133683" extrusionOk="0">
                  <a:moveTo>
                    <a:pt x="21886" y="0"/>
                  </a:moveTo>
                  <a:lnTo>
                    <a:pt x="760" y="119187"/>
                  </a:lnTo>
                  <a:cubicBezTo>
                    <a:pt x="0" y="123500"/>
                    <a:pt x="2843" y="127642"/>
                    <a:pt x="7157" y="128451"/>
                  </a:cubicBezTo>
                  <a:lnTo>
                    <a:pt x="34239" y="133549"/>
                  </a:lnTo>
                  <a:cubicBezTo>
                    <a:pt x="34731" y="133639"/>
                    <a:pt x="35222" y="133683"/>
                    <a:pt x="35705" y="133683"/>
                  </a:cubicBezTo>
                  <a:cubicBezTo>
                    <a:pt x="39549" y="133683"/>
                    <a:pt x="42951" y="130927"/>
                    <a:pt x="43625" y="127029"/>
                  </a:cubicBezTo>
                  <a:lnTo>
                    <a:pt x="64213" y="6863"/>
                  </a:lnTo>
                  <a:lnTo>
                    <a:pt x="21886" y="0"/>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0" name="Google Shape;920;p59"/>
            <p:cNvSpPr/>
            <p:nvPr/>
          </p:nvSpPr>
          <p:spPr>
            <a:xfrm>
              <a:off x="1892800" y="1470300"/>
              <a:ext cx="1502400" cy="2636025"/>
            </a:xfrm>
            <a:custGeom>
              <a:avLst/>
              <a:gdLst/>
              <a:ahLst/>
              <a:cxnLst/>
              <a:rect l="l" t="t" r="r" b="b"/>
              <a:pathLst>
                <a:path w="60096" h="105441" extrusionOk="0">
                  <a:moveTo>
                    <a:pt x="17549" y="0"/>
                  </a:moveTo>
                  <a:cubicBezTo>
                    <a:pt x="17549" y="0"/>
                    <a:pt x="393" y="96736"/>
                    <a:pt x="368" y="96957"/>
                  </a:cubicBezTo>
                  <a:cubicBezTo>
                    <a:pt x="0" y="99040"/>
                    <a:pt x="15490" y="103109"/>
                    <a:pt x="22695" y="104236"/>
                  </a:cubicBezTo>
                  <a:cubicBezTo>
                    <a:pt x="29207" y="105248"/>
                    <a:pt x="36427" y="105440"/>
                    <a:pt x="40335" y="105440"/>
                  </a:cubicBezTo>
                  <a:cubicBezTo>
                    <a:pt x="41914" y="105440"/>
                    <a:pt x="42952" y="105409"/>
                    <a:pt x="43185" y="105388"/>
                  </a:cubicBezTo>
                  <a:lnTo>
                    <a:pt x="59851" y="7206"/>
                  </a:lnTo>
                  <a:cubicBezTo>
                    <a:pt x="60096" y="5882"/>
                    <a:pt x="22132" y="392"/>
                    <a:pt x="17671"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1" name="Google Shape;921;p59"/>
            <p:cNvSpPr/>
            <p:nvPr/>
          </p:nvSpPr>
          <p:spPr>
            <a:xfrm>
              <a:off x="2375625" y="1212950"/>
              <a:ext cx="1058800" cy="3342075"/>
            </a:xfrm>
            <a:custGeom>
              <a:avLst/>
              <a:gdLst/>
              <a:ahLst/>
              <a:cxnLst/>
              <a:rect l="l" t="t" r="r" b="b"/>
              <a:pathLst>
                <a:path w="42352" h="133683" extrusionOk="0">
                  <a:moveTo>
                    <a:pt x="49" y="0"/>
                  </a:moveTo>
                  <a:lnTo>
                    <a:pt x="0" y="221"/>
                  </a:lnTo>
                  <a:lnTo>
                    <a:pt x="33773" y="5686"/>
                  </a:lnTo>
                  <a:lnTo>
                    <a:pt x="13161" y="125853"/>
                  </a:lnTo>
                  <a:cubicBezTo>
                    <a:pt x="12573" y="129260"/>
                    <a:pt x="9877" y="131907"/>
                    <a:pt x="6446" y="132421"/>
                  </a:cubicBezTo>
                  <a:lnTo>
                    <a:pt x="12402" y="133549"/>
                  </a:lnTo>
                  <a:cubicBezTo>
                    <a:pt x="12892" y="133639"/>
                    <a:pt x="13379" y="133683"/>
                    <a:pt x="13860" y="133683"/>
                  </a:cubicBezTo>
                  <a:cubicBezTo>
                    <a:pt x="17687" y="133683"/>
                    <a:pt x="21089" y="130927"/>
                    <a:pt x="21764" y="127029"/>
                  </a:cubicBezTo>
                  <a:lnTo>
                    <a:pt x="42351" y="6863"/>
                  </a:lnTo>
                  <a:lnTo>
                    <a:pt x="49" y="0"/>
                  </a:lnTo>
                  <a:close/>
                </a:path>
              </a:pathLst>
            </a:custGeom>
            <a:solidFill>
              <a:srgbClr val="36537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2" name="Google Shape;922;p59"/>
            <p:cNvSpPr/>
            <p:nvPr/>
          </p:nvSpPr>
          <p:spPr>
            <a:xfrm>
              <a:off x="2351725" y="1164075"/>
              <a:ext cx="1124975" cy="245450"/>
            </a:xfrm>
            <a:custGeom>
              <a:avLst/>
              <a:gdLst/>
              <a:ahLst/>
              <a:cxnLst/>
              <a:rect l="l" t="t" r="r" b="b"/>
              <a:pathLst>
                <a:path w="44999" h="9818" extrusionOk="0">
                  <a:moveTo>
                    <a:pt x="1472" y="0"/>
                  </a:moveTo>
                  <a:cubicBezTo>
                    <a:pt x="845" y="0"/>
                    <a:pt x="282" y="460"/>
                    <a:pt x="172" y="1098"/>
                  </a:cubicBezTo>
                  <a:lnTo>
                    <a:pt x="123" y="1514"/>
                  </a:lnTo>
                  <a:cubicBezTo>
                    <a:pt x="0" y="2225"/>
                    <a:pt x="491" y="2887"/>
                    <a:pt x="1201" y="3009"/>
                  </a:cubicBezTo>
                  <a:lnTo>
                    <a:pt x="43332" y="9798"/>
                  </a:lnTo>
                  <a:cubicBezTo>
                    <a:pt x="43405" y="9811"/>
                    <a:pt x="43478" y="9817"/>
                    <a:pt x="43550" y="9817"/>
                  </a:cubicBezTo>
                  <a:cubicBezTo>
                    <a:pt x="44174" y="9817"/>
                    <a:pt x="44717" y="9357"/>
                    <a:pt x="44827" y="8720"/>
                  </a:cubicBezTo>
                  <a:lnTo>
                    <a:pt x="44900" y="8328"/>
                  </a:lnTo>
                  <a:cubicBezTo>
                    <a:pt x="44998" y="7592"/>
                    <a:pt x="44508" y="6931"/>
                    <a:pt x="43797" y="6808"/>
                  </a:cubicBezTo>
                  <a:lnTo>
                    <a:pt x="1692" y="19"/>
                  </a:lnTo>
                  <a:cubicBezTo>
                    <a:pt x="1618" y="7"/>
                    <a:pt x="1545" y="0"/>
                    <a:pt x="1472"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3" name="Google Shape;923;p59"/>
            <p:cNvSpPr/>
            <p:nvPr/>
          </p:nvSpPr>
          <p:spPr>
            <a:xfrm>
              <a:off x="2865800" y="725875"/>
              <a:ext cx="291050" cy="366350"/>
            </a:xfrm>
            <a:custGeom>
              <a:avLst/>
              <a:gdLst/>
              <a:ahLst/>
              <a:cxnLst/>
              <a:rect l="l" t="t" r="r" b="b"/>
              <a:pathLst>
                <a:path w="11642" h="14654" extrusionOk="0">
                  <a:moveTo>
                    <a:pt x="4392" y="1"/>
                  </a:moveTo>
                  <a:cubicBezTo>
                    <a:pt x="3206" y="1"/>
                    <a:pt x="2149" y="851"/>
                    <a:pt x="1912" y="2082"/>
                  </a:cubicBezTo>
                  <a:lnTo>
                    <a:pt x="245" y="10783"/>
                  </a:lnTo>
                  <a:cubicBezTo>
                    <a:pt x="0" y="12180"/>
                    <a:pt x="882" y="13503"/>
                    <a:pt x="2279" y="13773"/>
                  </a:cubicBezTo>
                  <a:lnTo>
                    <a:pt x="6740" y="14606"/>
                  </a:lnTo>
                  <a:cubicBezTo>
                    <a:pt x="6906" y="14638"/>
                    <a:pt x="7071" y="14654"/>
                    <a:pt x="7233" y="14654"/>
                  </a:cubicBezTo>
                  <a:cubicBezTo>
                    <a:pt x="8437" y="14654"/>
                    <a:pt x="9493" y="13806"/>
                    <a:pt x="9730" y="12596"/>
                  </a:cubicBezTo>
                  <a:lnTo>
                    <a:pt x="11372" y="3871"/>
                  </a:lnTo>
                  <a:cubicBezTo>
                    <a:pt x="11642" y="2499"/>
                    <a:pt x="10735" y="1175"/>
                    <a:pt x="9362" y="906"/>
                  </a:cubicBezTo>
                  <a:lnTo>
                    <a:pt x="4877" y="48"/>
                  </a:lnTo>
                  <a:cubicBezTo>
                    <a:pt x="4714" y="16"/>
                    <a:pt x="4552" y="1"/>
                    <a:pt x="4392"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4" name="Google Shape;924;p59"/>
            <p:cNvSpPr/>
            <p:nvPr/>
          </p:nvSpPr>
          <p:spPr>
            <a:xfrm>
              <a:off x="2905625" y="816725"/>
              <a:ext cx="71100" cy="139300"/>
            </a:xfrm>
            <a:custGeom>
              <a:avLst/>
              <a:gdLst/>
              <a:ahLst/>
              <a:cxnLst/>
              <a:rect l="l" t="t" r="r" b="b"/>
              <a:pathLst>
                <a:path w="2844" h="5572" extrusionOk="0">
                  <a:moveTo>
                    <a:pt x="1761" y="1"/>
                  </a:moveTo>
                  <a:cubicBezTo>
                    <a:pt x="1290" y="1"/>
                    <a:pt x="869" y="345"/>
                    <a:pt x="760" y="826"/>
                  </a:cubicBezTo>
                  <a:lnTo>
                    <a:pt x="98" y="4379"/>
                  </a:lnTo>
                  <a:cubicBezTo>
                    <a:pt x="0" y="4919"/>
                    <a:pt x="343" y="5433"/>
                    <a:pt x="907" y="5556"/>
                  </a:cubicBezTo>
                  <a:cubicBezTo>
                    <a:pt x="966" y="5566"/>
                    <a:pt x="1024" y="5572"/>
                    <a:pt x="1082" y="5572"/>
                  </a:cubicBezTo>
                  <a:cubicBezTo>
                    <a:pt x="1554" y="5572"/>
                    <a:pt x="1974" y="5227"/>
                    <a:pt x="2083" y="4747"/>
                  </a:cubicBezTo>
                  <a:lnTo>
                    <a:pt x="2745" y="1193"/>
                  </a:lnTo>
                  <a:cubicBezTo>
                    <a:pt x="2843" y="654"/>
                    <a:pt x="2500" y="139"/>
                    <a:pt x="1936" y="17"/>
                  </a:cubicBezTo>
                  <a:cubicBezTo>
                    <a:pt x="1878" y="6"/>
                    <a:pt x="1819" y="1"/>
                    <a:pt x="1761" y="1"/>
                  </a:cubicBezTo>
                  <a:close/>
                </a:path>
              </a:pathLst>
            </a:custGeom>
            <a:solidFill>
              <a:srgbClr val="9A9897"/>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5" name="Google Shape;925;p59"/>
            <p:cNvSpPr/>
            <p:nvPr/>
          </p:nvSpPr>
          <p:spPr>
            <a:xfrm>
              <a:off x="2905625" y="816725"/>
              <a:ext cx="71100" cy="139300"/>
            </a:xfrm>
            <a:custGeom>
              <a:avLst/>
              <a:gdLst/>
              <a:ahLst/>
              <a:cxnLst/>
              <a:rect l="l" t="t" r="r" b="b"/>
              <a:pathLst>
                <a:path w="2844" h="5572" extrusionOk="0">
                  <a:moveTo>
                    <a:pt x="1761" y="1"/>
                  </a:moveTo>
                  <a:cubicBezTo>
                    <a:pt x="1290" y="1"/>
                    <a:pt x="869" y="345"/>
                    <a:pt x="760" y="826"/>
                  </a:cubicBezTo>
                  <a:lnTo>
                    <a:pt x="98" y="4379"/>
                  </a:lnTo>
                  <a:cubicBezTo>
                    <a:pt x="0" y="4919"/>
                    <a:pt x="343" y="5433"/>
                    <a:pt x="907" y="5556"/>
                  </a:cubicBezTo>
                  <a:cubicBezTo>
                    <a:pt x="966" y="5566"/>
                    <a:pt x="1024" y="5572"/>
                    <a:pt x="1082" y="5572"/>
                  </a:cubicBezTo>
                  <a:cubicBezTo>
                    <a:pt x="1554" y="5572"/>
                    <a:pt x="1974" y="5227"/>
                    <a:pt x="2083" y="4747"/>
                  </a:cubicBezTo>
                  <a:lnTo>
                    <a:pt x="2745" y="1193"/>
                  </a:lnTo>
                  <a:cubicBezTo>
                    <a:pt x="2843" y="654"/>
                    <a:pt x="2500" y="139"/>
                    <a:pt x="1936" y="17"/>
                  </a:cubicBezTo>
                  <a:cubicBezTo>
                    <a:pt x="1878" y="6"/>
                    <a:pt x="1819" y="1"/>
                    <a:pt x="1761" y="1"/>
                  </a:cubicBezTo>
                  <a:close/>
                </a:path>
              </a:pathLst>
            </a:custGeom>
            <a:solidFill>
              <a:srgbClr val="36537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6" name="Google Shape;926;p59"/>
            <p:cNvSpPr/>
            <p:nvPr/>
          </p:nvSpPr>
          <p:spPr>
            <a:xfrm>
              <a:off x="2907450" y="737475"/>
              <a:ext cx="249400" cy="354750"/>
            </a:xfrm>
            <a:custGeom>
              <a:avLst/>
              <a:gdLst/>
              <a:ahLst/>
              <a:cxnLst/>
              <a:rect l="l" t="t" r="r" b="b"/>
              <a:pathLst>
                <a:path w="9976" h="14190" extrusionOk="0">
                  <a:moveTo>
                    <a:pt x="5319" y="1"/>
                  </a:moveTo>
                  <a:lnTo>
                    <a:pt x="5319" y="1"/>
                  </a:lnTo>
                  <a:cubicBezTo>
                    <a:pt x="6349" y="491"/>
                    <a:pt x="6937" y="1618"/>
                    <a:pt x="6741" y="2746"/>
                  </a:cubicBezTo>
                  <a:lnTo>
                    <a:pt x="5074" y="11471"/>
                  </a:lnTo>
                  <a:cubicBezTo>
                    <a:pt x="4834" y="12692"/>
                    <a:pt x="3759" y="13545"/>
                    <a:pt x="2541" y="13545"/>
                  </a:cubicBezTo>
                  <a:cubicBezTo>
                    <a:pt x="2390" y="13545"/>
                    <a:pt x="2238" y="13532"/>
                    <a:pt x="2084" y="13505"/>
                  </a:cubicBezTo>
                  <a:lnTo>
                    <a:pt x="1" y="13088"/>
                  </a:lnTo>
                  <a:lnTo>
                    <a:pt x="1" y="13088"/>
                  </a:lnTo>
                  <a:cubicBezTo>
                    <a:pt x="197" y="13186"/>
                    <a:pt x="393" y="13260"/>
                    <a:pt x="613" y="13309"/>
                  </a:cubicBezTo>
                  <a:lnTo>
                    <a:pt x="5074" y="14142"/>
                  </a:lnTo>
                  <a:cubicBezTo>
                    <a:pt x="5240" y="14174"/>
                    <a:pt x="5405" y="14190"/>
                    <a:pt x="5567" y="14190"/>
                  </a:cubicBezTo>
                  <a:cubicBezTo>
                    <a:pt x="6771" y="14190"/>
                    <a:pt x="7827" y="13342"/>
                    <a:pt x="8064" y="12132"/>
                  </a:cubicBezTo>
                  <a:lnTo>
                    <a:pt x="9706" y="3407"/>
                  </a:lnTo>
                  <a:cubicBezTo>
                    <a:pt x="9976" y="2035"/>
                    <a:pt x="9069" y="711"/>
                    <a:pt x="7696" y="442"/>
                  </a:cubicBezTo>
                  <a:lnTo>
                    <a:pt x="5319" y="1"/>
                  </a:ln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7" name="Google Shape;927;p59"/>
            <p:cNvSpPr/>
            <p:nvPr/>
          </p:nvSpPr>
          <p:spPr>
            <a:xfrm>
              <a:off x="2765925" y="1017850"/>
              <a:ext cx="413000" cy="134750"/>
            </a:xfrm>
            <a:custGeom>
              <a:avLst/>
              <a:gdLst/>
              <a:ahLst/>
              <a:cxnLst/>
              <a:rect l="l" t="t" r="r" b="b"/>
              <a:pathLst>
                <a:path w="16520" h="5390" extrusionOk="0">
                  <a:moveTo>
                    <a:pt x="1123" y="0"/>
                  </a:moveTo>
                  <a:cubicBezTo>
                    <a:pt x="727" y="0"/>
                    <a:pt x="361" y="301"/>
                    <a:pt x="294" y="721"/>
                  </a:cubicBezTo>
                  <a:lnTo>
                    <a:pt x="74" y="2069"/>
                  </a:lnTo>
                  <a:cubicBezTo>
                    <a:pt x="0" y="2535"/>
                    <a:pt x="319" y="2976"/>
                    <a:pt x="760" y="3050"/>
                  </a:cubicBezTo>
                  <a:lnTo>
                    <a:pt x="15269" y="5378"/>
                  </a:lnTo>
                  <a:cubicBezTo>
                    <a:pt x="15317" y="5386"/>
                    <a:pt x="15364" y="5389"/>
                    <a:pt x="15411" y="5389"/>
                  </a:cubicBezTo>
                  <a:cubicBezTo>
                    <a:pt x="15817" y="5389"/>
                    <a:pt x="16159" y="5110"/>
                    <a:pt x="16225" y="4692"/>
                  </a:cubicBezTo>
                  <a:lnTo>
                    <a:pt x="16446" y="3319"/>
                  </a:lnTo>
                  <a:cubicBezTo>
                    <a:pt x="16519" y="2854"/>
                    <a:pt x="16225" y="2437"/>
                    <a:pt x="15759" y="2364"/>
                  </a:cubicBezTo>
                  <a:lnTo>
                    <a:pt x="1250" y="11"/>
                  </a:lnTo>
                  <a:cubicBezTo>
                    <a:pt x="1208" y="4"/>
                    <a:pt x="1165" y="0"/>
                    <a:pt x="112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8" name="Google Shape;928;p59"/>
            <p:cNvSpPr/>
            <p:nvPr/>
          </p:nvSpPr>
          <p:spPr>
            <a:xfrm>
              <a:off x="2381750" y="1589525"/>
              <a:ext cx="1617600" cy="1886525"/>
            </a:xfrm>
            <a:custGeom>
              <a:avLst/>
              <a:gdLst/>
              <a:ahLst/>
              <a:cxnLst/>
              <a:rect l="l" t="t" r="r" b="b"/>
              <a:pathLst>
                <a:path w="64704" h="75461" extrusionOk="0">
                  <a:moveTo>
                    <a:pt x="5824" y="1"/>
                  </a:moveTo>
                  <a:cubicBezTo>
                    <a:pt x="5565" y="1"/>
                    <a:pt x="5291" y="42"/>
                    <a:pt x="5000" y="133"/>
                  </a:cubicBezTo>
                  <a:cubicBezTo>
                    <a:pt x="2917" y="770"/>
                    <a:pt x="1642" y="3000"/>
                    <a:pt x="1226" y="5035"/>
                  </a:cubicBezTo>
                  <a:cubicBezTo>
                    <a:pt x="0" y="11505"/>
                    <a:pt x="4461" y="17730"/>
                    <a:pt x="9657" y="21774"/>
                  </a:cubicBezTo>
                  <a:cubicBezTo>
                    <a:pt x="14853" y="25843"/>
                    <a:pt x="21004" y="28710"/>
                    <a:pt x="25489" y="33563"/>
                  </a:cubicBezTo>
                  <a:cubicBezTo>
                    <a:pt x="30808" y="39347"/>
                    <a:pt x="33063" y="47214"/>
                    <a:pt x="35734" y="54616"/>
                  </a:cubicBezTo>
                  <a:cubicBezTo>
                    <a:pt x="38405" y="62018"/>
                    <a:pt x="42082" y="69689"/>
                    <a:pt x="48920" y="73561"/>
                  </a:cubicBezTo>
                  <a:cubicBezTo>
                    <a:pt x="50967" y="74708"/>
                    <a:pt x="53321" y="75460"/>
                    <a:pt x="55637" y="75460"/>
                  </a:cubicBezTo>
                  <a:cubicBezTo>
                    <a:pt x="56787" y="75460"/>
                    <a:pt x="57928" y="75275"/>
                    <a:pt x="59017" y="74860"/>
                  </a:cubicBezTo>
                  <a:cubicBezTo>
                    <a:pt x="62277" y="73635"/>
                    <a:pt x="64703" y="69909"/>
                    <a:pt x="63674" y="66552"/>
                  </a:cubicBezTo>
                  <a:lnTo>
                    <a:pt x="51395" y="36185"/>
                  </a:lnTo>
                  <a:cubicBezTo>
                    <a:pt x="49753" y="30230"/>
                    <a:pt x="44925" y="25647"/>
                    <a:pt x="39655" y="22411"/>
                  </a:cubicBezTo>
                  <a:cubicBezTo>
                    <a:pt x="34386" y="19152"/>
                    <a:pt x="28553" y="16970"/>
                    <a:pt x="23235" y="13833"/>
                  </a:cubicBezTo>
                  <a:cubicBezTo>
                    <a:pt x="18406" y="10941"/>
                    <a:pt x="13995" y="7437"/>
                    <a:pt x="10073" y="3417"/>
                  </a:cubicBezTo>
                  <a:cubicBezTo>
                    <a:pt x="8785" y="2085"/>
                    <a:pt x="7665" y="1"/>
                    <a:pt x="5824" y="1"/>
                  </a:cubicBezTo>
                  <a:close/>
                </a:path>
              </a:pathLst>
            </a:custGeom>
            <a:solidFill>
              <a:srgbClr val="FFC7B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29" name="Google Shape;929;p59"/>
            <p:cNvSpPr/>
            <p:nvPr/>
          </p:nvSpPr>
          <p:spPr>
            <a:xfrm>
              <a:off x="2425250" y="1533025"/>
              <a:ext cx="319850" cy="290275"/>
            </a:xfrm>
            <a:custGeom>
              <a:avLst/>
              <a:gdLst/>
              <a:ahLst/>
              <a:cxnLst/>
              <a:rect l="l" t="t" r="r" b="b"/>
              <a:pathLst>
                <a:path w="12794" h="11611" extrusionOk="0">
                  <a:moveTo>
                    <a:pt x="4019" y="1"/>
                  </a:moveTo>
                  <a:cubicBezTo>
                    <a:pt x="3765" y="1"/>
                    <a:pt x="3497" y="51"/>
                    <a:pt x="3211" y="163"/>
                  </a:cubicBezTo>
                  <a:cubicBezTo>
                    <a:pt x="1692" y="775"/>
                    <a:pt x="613" y="2417"/>
                    <a:pt x="0" y="4280"/>
                  </a:cubicBezTo>
                  <a:cubicBezTo>
                    <a:pt x="809" y="6094"/>
                    <a:pt x="1692" y="7858"/>
                    <a:pt x="2868" y="9304"/>
                  </a:cubicBezTo>
                  <a:cubicBezTo>
                    <a:pt x="3187" y="9721"/>
                    <a:pt x="3554" y="10089"/>
                    <a:pt x="3971" y="10407"/>
                  </a:cubicBezTo>
                  <a:cubicBezTo>
                    <a:pt x="4240" y="10603"/>
                    <a:pt x="4535" y="10775"/>
                    <a:pt x="4829" y="10922"/>
                  </a:cubicBezTo>
                  <a:cubicBezTo>
                    <a:pt x="5466" y="11216"/>
                    <a:pt x="6128" y="11412"/>
                    <a:pt x="6814" y="11510"/>
                  </a:cubicBezTo>
                  <a:cubicBezTo>
                    <a:pt x="7230" y="11577"/>
                    <a:pt x="7648" y="11610"/>
                    <a:pt x="8065" y="11610"/>
                  </a:cubicBezTo>
                  <a:cubicBezTo>
                    <a:pt x="9024" y="11610"/>
                    <a:pt x="9977" y="11435"/>
                    <a:pt x="10882" y="11094"/>
                  </a:cubicBezTo>
                  <a:cubicBezTo>
                    <a:pt x="11618" y="10799"/>
                    <a:pt x="12304" y="10309"/>
                    <a:pt x="12794" y="9672"/>
                  </a:cubicBezTo>
                  <a:cubicBezTo>
                    <a:pt x="11201" y="7956"/>
                    <a:pt x="9657" y="6143"/>
                    <a:pt x="8211" y="4256"/>
                  </a:cubicBezTo>
                  <a:cubicBezTo>
                    <a:pt x="6921" y="2600"/>
                    <a:pt x="5838" y="1"/>
                    <a:pt x="4019"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0" name="Google Shape;930;p59"/>
            <p:cNvSpPr/>
            <p:nvPr/>
          </p:nvSpPr>
          <p:spPr>
            <a:xfrm>
              <a:off x="2568625" y="1036100"/>
              <a:ext cx="767150" cy="183225"/>
            </a:xfrm>
            <a:custGeom>
              <a:avLst/>
              <a:gdLst/>
              <a:ahLst/>
              <a:cxnLst/>
              <a:rect l="l" t="t" r="r" b="b"/>
              <a:pathLst>
                <a:path w="30686" h="7329" extrusionOk="0">
                  <a:moveTo>
                    <a:pt x="1218" y="1"/>
                  </a:moveTo>
                  <a:cubicBezTo>
                    <a:pt x="707" y="1"/>
                    <a:pt x="284" y="368"/>
                    <a:pt x="197" y="874"/>
                  </a:cubicBezTo>
                  <a:lnTo>
                    <a:pt x="74" y="1535"/>
                  </a:lnTo>
                  <a:cubicBezTo>
                    <a:pt x="0" y="2099"/>
                    <a:pt x="368" y="2638"/>
                    <a:pt x="956" y="2736"/>
                  </a:cubicBezTo>
                  <a:lnTo>
                    <a:pt x="29313" y="7320"/>
                  </a:lnTo>
                  <a:cubicBezTo>
                    <a:pt x="29361" y="7326"/>
                    <a:pt x="29409" y="7329"/>
                    <a:pt x="29456" y="7329"/>
                  </a:cubicBezTo>
                  <a:cubicBezTo>
                    <a:pt x="29961" y="7329"/>
                    <a:pt x="30400" y="6977"/>
                    <a:pt x="30489" y="6462"/>
                  </a:cubicBezTo>
                  <a:lnTo>
                    <a:pt x="30612" y="5800"/>
                  </a:lnTo>
                  <a:cubicBezTo>
                    <a:pt x="30685" y="5212"/>
                    <a:pt x="30318" y="4697"/>
                    <a:pt x="29729" y="4599"/>
                  </a:cubicBezTo>
                  <a:lnTo>
                    <a:pt x="1397" y="16"/>
                  </a:lnTo>
                  <a:cubicBezTo>
                    <a:pt x="1337" y="6"/>
                    <a:pt x="1277" y="1"/>
                    <a:pt x="1218"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1" name="Google Shape;931;p59"/>
            <p:cNvSpPr/>
            <p:nvPr/>
          </p:nvSpPr>
          <p:spPr>
            <a:xfrm>
              <a:off x="1953450" y="1782175"/>
              <a:ext cx="280650" cy="148900"/>
            </a:xfrm>
            <a:custGeom>
              <a:avLst/>
              <a:gdLst/>
              <a:ahLst/>
              <a:cxnLst/>
              <a:rect l="l" t="t" r="r" b="b"/>
              <a:pathLst>
                <a:path w="11226" h="5956" extrusionOk="0">
                  <a:moveTo>
                    <a:pt x="11226" y="0"/>
                  </a:moveTo>
                  <a:lnTo>
                    <a:pt x="2623" y="2917"/>
                  </a:lnTo>
                  <a:cubicBezTo>
                    <a:pt x="1937" y="3137"/>
                    <a:pt x="1202" y="3407"/>
                    <a:pt x="687" y="3946"/>
                  </a:cubicBezTo>
                  <a:cubicBezTo>
                    <a:pt x="197" y="4485"/>
                    <a:pt x="1" y="5392"/>
                    <a:pt x="466" y="5956"/>
                  </a:cubicBezTo>
                  <a:cubicBezTo>
                    <a:pt x="4584" y="5515"/>
                    <a:pt x="8383" y="3603"/>
                    <a:pt x="11177" y="564"/>
                  </a:cubicBezTo>
                  <a:lnTo>
                    <a:pt x="11226"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2" name="Google Shape;932;p59"/>
            <p:cNvSpPr/>
            <p:nvPr/>
          </p:nvSpPr>
          <p:spPr>
            <a:xfrm>
              <a:off x="2621925" y="2648500"/>
              <a:ext cx="104800" cy="124500"/>
            </a:xfrm>
            <a:custGeom>
              <a:avLst/>
              <a:gdLst/>
              <a:ahLst/>
              <a:cxnLst/>
              <a:rect l="l" t="t" r="r" b="b"/>
              <a:pathLst>
                <a:path w="4192" h="4980" extrusionOk="0">
                  <a:moveTo>
                    <a:pt x="2305" y="1"/>
                  </a:moveTo>
                  <a:cubicBezTo>
                    <a:pt x="1395" y="1"/>
                    <a:pt x="538" y="883"/>
                    <a:pt x="270" y="2110"/>
                  </a:cubicBezTo>
                  <a:cubicBezTo>
                    <a:pt x="1" y="3483"/>
                    <a:pt x="564" y="4733"/>
                    <a:pt x="1594" y="4953"/>
                  </a:cubicBezTo>
                  <a:cubicBezTo>
                    <a:pt x="1684" y="4971"/>
                    <a:pt x="1774" y="4979"/>
                    <a:pt x="1863" y="4979"/>
                  </a:cubicBezTo>
                  <a:cubicBezTo>
                    <a:pt x="2777" y="4979"/>
                    <a:pt x="3652" y="4095"/>
                    <a:pt x="3898" y="2846"/>
                  </a:cubicBezTo>
                  <a:cubicBezTo>
                    <a:pt x="4192" y="1498"/>
                    <a:pt x="3604" y="223"/>
                    <a:pt x="2574" y="27"/>
                  </a:cubicBezTo>
                  <a:cubicBezTo>
                    <a:pt x="2484" y="9"/>
                    <a:pt x="2394" y="1"/>
                    <a:pt x="2305" y="1"/>
                  </a:cubicBezTo>
                  <a:close/>
                </a:path>
              </a:pathLst>
            </a:custGeom>
            <a:solidFill>
              <a:srgbClr val="36537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3" name="Google Shape;933;p59"/>
            <p:cNvSpPr/>
            <p:nvPr/>
          </p:nvSpPr>
          <p:spPr>
            <a:xfrm>
              <a:off x="2651950" y="2574500"/>
              <a:ext cx="77225" cy="85025"/>
            </a:xfrm>
            <a:custGeom>
              <a:avLst/>
              <a:gdLst/>
              <a:ahLst/>
              <a:cxnLst/>
              <a:rect l="l" t="t" r="r" b="b"/>
              <a:pathLst>
                <a:path w="3089" h="3401" extrusionOk="0">
                  <a:moveTo>
                    <a:pt x="1668" y="0"/>
                  </a:moveTo>
                  <a:cubicBezTo>
                    <a:pt x="986" y="0"/>
                    <a:pt x="352" y="599"/>
                    <a:pt x="197" y="1418"/>
                  </a:cubicBezTo>
                  <a:cubicBezTo>
                    <a:pt x="1" y="2350"/>
                    <a:pt x="466" y="3232"/>
                    <a:pt x="1202" y="3379"/>
                  </a:cubicBezTo>
                  <a:cubicBezTo>
                    <a:pt x="1277" y="3394"/>
                    <a:pt x="1353" y="3401"/>
                    <a:pt x="1428" y="3401"/>
                  </a:cubicBezTo>
                  <a:cubicBezTo>
                    <a:pt x="2107" y="3401"/>
                    <a:pt x="2738" y="2821"/>
                    <a:pt x="2893" y="1982"/>
                  </a:cubicBezTo>
                  <a:cubicBezTo>
                    <a:pt x="3089" y="1051"/>
                    <a:pt x="2623" y="169"/>
                    <a:pt x="1888" y="21"/>
                  </a:cubicBezTo>
                  <a:cubicBezTo>
                    <a:pt x="1814" y="7"/>
                    <a:pt x="1741" y="0"/>
                    <a:pt x="1668"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4" name="Google Shape;934;p59"/>
            <p:cNvSpPr/>
            <p:nvPr/>
          </p:nvSpPr>
          <p:spPr>
            <a:xfrm>
              <a:off x="2587625" y="2759650"/>
              <a:ext cx="112750" cy="196925"/>
            </a:xfrm>
            <a:custGeom>
              <a:avLst/>
              <a:gdLst/>
              <a:ahLst/>
              <a:cxnLst/>
              <a:rect l="l" t="t" r="r" b="b"/>
              <a:pathLst>
                <a:path w="4510" h="7877" extrusionOk="0">
                  <a:moveTo>
                    <a:pt x="2894" y="1"/>
                  </a:moveTo>
                  <a:cubicBezTo>
                    <a:pt x="1930" y="1"/>
                    <a:pt x="858" y="1535"/>
                    <a:pt x="441" y="3571"/>
                  </a:cubicBezTo>
                  <a:cubicBezTo>
                    <a:pt x="0" y="5728"/>
                    <a:pt x="466" y="7639"/>
                    <a:pt x="1471" y="7860"/>
                  </a:cubicBezTo>
                  <a:cubicBezTo>
                    <a:pt x="1527" y="7871"/>
                    <a:pt x="1584" y="7876"/>
                    <a:pt x="1641" y="7876"/>
                  </a:cubicBezTo>
                  <a:cubicBezTo>
                    <a:pt x="2605" y="7876"/>
                    <a:pt x="3677" y="6342"/>
                    <a:pt x="4093" y="4306"/>
                  </a:cubicBezTo>
                  <a:cubicBezTo>
                    <a:pt x="4510" y="2149"/>
                    <a:pt x="4069" y="238"/>
                    <a:pt x="3064" y="17"/>
                  </a:cubicBezTo>
                  <a:cubicBezTo>
                    <a:pt x="3008" y="6"/>
                    <a:pt x="2951" y="1"/>
                    <a:pt x="2894"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5" name="Google Shape;935;p59"/>
            <p:cNvSpPr/>
            <p:nvPr/>
          </p:nvSpPr>
          <p:spPr>
            <a:xfrm>
              <a:off x="2392775" y="2638975"/>
              <a:ext cx="292900" cy="144625"/>
            </a:xfrm>
            <a:custGeom>
              <a:avLst/>
              <a:gdLst/>
              <a:ahLst/>
              <a:cxnLst/>
              <a:rect l="l" t="t" r="r" b="b"/>
              <a:pathLst>
                <a:path w="11716" h="5785" extrusionOk="0">
                  <a:moveTo>
                    <a:pt x="1278" y="1"/>
                  </a:moveTo>
                  <a:cubicBezTo>
                    <a:pt x="699" y="1"/>
                    <a:pt x="332" y="165"/>
                    <a:pt x="246" y="604"/>
                  </a:cubicBezTo>
                  <a:cubicBezTo>
                    <a:pt x="1" y="1854"/>
                    <a:pt x="2059" y="4869"/>
                    <a:pt x="5245" y="5506"/>
                  </a:cubicBezTo>
                  <a:cubicBezTo>
                    <a:pt x="6192" y="5695"/>
                    <a:pt x="7103" y="5785"/>
                    <a:pt x="7924" y="5785"/>
                  </a:cubicBezTo>
                  <a:cubicBezTo>
                    <a:pt x="9866" y="5785"/>
                    <a:pt x="11298" y="5282"/>
                    <a:pt x="11471" y="4403"/>
                  </a:cubicBezTo>
                  <a:cubicBezTo>
                    <a:pt x="11716" y="3153"/>
                    <a:pt x="9338" y="1609"/>
                    <a:pt x="6177" y="972"/>
                  </a:cubicBezTo>
                  <a:cubicBezTo>
                    <a:pt x="4126" y="558"/>
                    <a:pt x="2344" y="1"/>
                    <a:pt x="127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6" name="Google Shape;936;p59"/>
            <p:cNvSpPr/>
            <p:nvPr/>
          </p:nvSpPr>
          <p:spPr>
            <a:xfrm>
              <a:off x="2651950" y="2710200"/>
              <a:ext cx="308225" cy="123450"/>
            </a:xfrm>
            <a:custGeom>
              <a:avLst/>
              <a:gdLst/>
              <a:ahLst/>
              <a:cxnLst/>
              <a:rect l="l" t="t" r="r" b="b"/>
              <a:pathLst>
                <a:path w="12329" h="4938" extrusionOk="0">
                  <a:moveTo>
                    <a:pt x="3792" y="0"/>
                  </a:moveTo>
                  <a:cubicBezTo>
                    <a:pt x="1850" y="0"/>
                    <a:pt x="418" y="504"/>
                    <a:pt x="246" y="1382"/>
                  </a:cubicBezTo>
                  <a:cubicBezTo>
                    <a:pt x="1" y="2632"/>
                    <a:pt x="2353" y="4152"/>
                    <a:pt x="5540" y="4814"/>
                  </a:cubicBezTo>
                  <a:cubicBezTo>
                    <a:pt x="5967" y="4899"/>
                    <a:pt x="6392" y="4938"/>
                    <a:pt x="6809" y="4938"/>
                  </a:cubicBezTo>
                  <a:cubicBezTo>
                    <a:pt x="9503" y="4938"/>
                    <a:pt x="11847" y="3323"/>
                    <a:pt x="12059" y="2240"/>
                  </a:cubicBezTo>
                  <a:cubicBezTo>
                    <a:pt x="12329" y="990"/>
                    <a:pt x="9657" y="917"/>
                    <a:pt x="6471" y="279"/>
                  </a:cubicBezTo>
                  <a:cubicBezTo>
                    <a:pt x="5525" y="90"/>
                    <a:pt x="4613" y="0"/>
                    <a:pt x="3792"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7" name="Google Shape;937;p59"/>
            <p:cNvSpPr/>
            <p:nvPr/>
          </p:nvSpPr>
          <p:spPr>
            <a:xfrm>
              <a:off x="2560650" y="2478225"/>
              <a:ext cx="108475" cy="244500"/>
            </a:xfrm>
            <a:custGeom>
              <a:avLst/>
              <a:gdLst/>
              <a:ahLst/>
              <a:cxnLst/>
              <a:rect l="l" t="t" r="r" b="b"/>
              <a:pathLst>
                <a:path w="4339" h="9780" extrusionOk="0">
                  <a:moveTo>
                    <a:pt x="172" y="0"/>
                  </a:moveTo>
                  <a:lnTo>
                    <a:pt x="172" y="0"/>
                  </a:lnTo>
                  <a:cubicBezTo>
                    <a:pt x="491" y="686"/>
                    <a:pt x="859" y="1324"/>
                    <a:pt x="1202" y="1985"/>
                  </a:cubicBezTo>
                  <a:cubicBezTo>
                    <a:pt x="1524" y="2544"/>
                    <a:pt x="1865" y="3102"/>
                    <a:pt x="2192" y="3644"/>
                  </a:cubicBezTo>
                  <a:lnTo>
                    <a:pt x="2192" y="3644"/>
                  </a:lnTo>
                  <a:cubicBezTo>
                    <a:pt x="1893" y="3949"/>
                    <a:pt x="1605" y="4254"/>
                    <a:pt x="1300" y="4559"/>
                  </a:cubicBezTo>
                  <a:cubicBezTo>
                    <a:pt x="932" y="4926"/>
                    <a:pt x="589" y="5318"/>
                    <a:pt x="246" y="5686"/>
                  </a:cubicBezTo>
                  <a:lnTo>
                    <a:pt x="1" y="5956"/>
                  </a:lnTo>
                  <a:lnTo>
                    <a:pt x="246" y="6201"/>
                  </a:lnTo>
                  <a:cubicBezTo>
                    <a:pt x="565" y="6519"/>
                    <a:pt x="908" y="6838"/>
                    <a:pt x="1226" y="7132"/>
                  </a:cubicBezTo>
                  <a:cubicBezTo>
                    <a:pt x="1569" y="7451"/>
                    <a:pt x="1913" y="7745"/>
                    <a:pt x="2231" y="8063"/>
                  </a:cubicBezTo>
                  <a:cubicBezTo>
                    <a:pt x="2917" y="8652"/>
                    <a:pt x="3604" y="9240"/>
                    <a:pt x="4339" y="9779"/>
                  </a:cubicBezTo>
                  <a:cubicBezTo>
                    <a:pt x="3800" y="9044"/>
                    <a:pt x="3212" y="8358"/>
                    <a:pt x="2623" y="7671"/>
                  </a:cubicBezTo>
                  <a:cubicBezTo>
                    <a:pt x="2305" y="7353"/>
                    <a:pt x="2011" y="7010"/>
                    <a:pt x="1692" y="6666"/>
                  </a:cubicBezTo>
                  <a:cubicBezTo>
                    <a:pt x="1475" y="6431"/>
                    <a:pt x="1244" y="6182"/>
                    <a:pt x="1020" y="5940"/>
                  </a:cubicBezTo>
                  <a:lnTo>
                    <a:pt x="1020" y="5940"/>
                  </a:lnTo>
                  <a:cubicBezTo>
                    <a:pt x="1292" y="5643"/>
                    <a:pt x="1573" y="5358"/>
                    <a:pt x="1839" y="5073"/>
                  </a:cubicBezTo>
                  <a:cubicBezTo>
                    <a:pt x="2182" y="4681"/>
                    <a:pt x="2550" y="4314"/>
                    <a:pt x="2868" y="3921"/>
                  </a:cubicBezTo>
                  <a:lnTo>
                    <a:pt x="3064" y="3701"/>
                  </a:lnTo>
                  <a:lnTo>
                    <a:pt x="2917" y="3505"/>
                  </a:lnTo>
                  <a:cubicBezTo>
                    <a:pt x="2476" y="2892"/>
                    <a:pt x="2035" y="2304"/>
                    <a:pt x="1594" y="1716"/>
                  </a:cubicBezTo>
                  <a:cubicBezTo>
                    <a:pt x="1153" y="1127"/>
                    <a:pt x="687" y="564"/>
                    <a:pt x="172"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8" name="Google Shape;938;p59"/>
            <p:cNvSpPr/>
            <p:nvPr/>
          </p:nvSpPr>
          <p:spPr>
            <a:xfrm>
              <a:off x="2687500" y="2541925"/>
              <a:ext cx="189950" cy="184475"/>
            </a:xfrm>
            <a:custGeom>
              <a:avLst/>
              <a:gdLst/>
              <a:ahLst/>
              <a:cxnLst/>
              <a:rect l="l" t="t" r="r" b="b"/>
              <a:pathLst>
                <a:path w="7598" h="7379" extrusionOk="0">
                  <a:moveTo>
                    <a:pt x="7598" y="1"/>
                  </a:moveTo>
                  <a:lnTo>
                    <a:pt x="7598" y="1"/>
                  </a:lnTo>
                  <a:cubicBezTo>
                    <a:pt x="6912" y="320"/>
                    <a:pt x="6274" y="663"/>
                    <a:pt x="5637" y="1030"/>
                  </a:cubicBezTo>
                  <a:cubicBezTo>
                    <a:pt x="4975" y="1398"/>
                    <a:pt x="4338" y="1766"/>
                    <a:pt x="3725" y="2158"/>
                  </a:cubicBezTo>
                  <a:lnTo>
                    <a:pt x="3505" y="2280"/>
                  </a:lnTo>
                  <a:lnTo>
                    <a:pt x="3603" y="2550"/>
                  </a:lnTo>
                  <a:cubicBezTo>
                    <a:pt x="3750" y="3040"/>
                    <a:pt x="3922" y="3530"/>
                    <a:pt x="4093" y="4020"/>
                  </a:cubicBezTo>
                  <a:cubicBezTo>
                    <a:pt x="4226" y="4401"/>
                    <a:pt x="4374" y="4767"/>
                    <a:pt x="4526" y="5141"/>
                  </a:cubicBezTo>
                  <a:lnTo>
                    <a:pt x="4526" y="5141"/>
                  </a:lnTo>
                  <a:cubicBezTo>
                    <a:pt x="4227" y="5275"/>
                    <a:pt x="3934" y="5414"/>
                    <a:pt x="3627" y="5540"/>
                  </a:cubicBezTo>
                  <a:cubicBezTo>
                    <a:pt x="3211" y="5736"/>
                    <a:pt x="2819" y="5932"/>
                    <a:pt x="2402" y="6128"/>
                  </a:cubicBezTo>
                  <a:cubicBezTo>
                    <a:pt x="1593" y="6520"/>
                    <a:pt x="784" y="6912"/>
                    <a:pt x="0" y="7378"/>
                  </a:cubicBezTo>
                  <a:cubicBezTo>
                    <a:pt x="882" y="7158"/>
                    <a:pt x="1740" y="6888"/>
                    <a:pt x="2574" y="6594"/>
                  </a:cubicBezTo>
                  <a:cubicBezTo>
                    <a:pt x="3015" y="6471"/>
                    <a:pt x="3431" y="6300"/>
                    <a:pt x="3848" y="6153"/>
                  </a:cubicBezTo>
                  <a:cubicBezTo>
                    <a:pt x="4289" y="6006"/>
                    <a:pt x="4706" y="5834"/>
                    <a:pt x="5122" y="5663"/>
                  </a:cubicBezTo>
                  <a:lnTo>
                    <a:pt x="5441" y="5540"/>
                  </a:lnTo>
                  <a:lnTo>
                    <a:pt x="5319" y="5221"/>
                  </a:lnTo>
                  <a:cubicBezTo>
                    <a:pt x="5147" y="4731"/>
                    <a:pt x="4975" y="4241"/>
                    <a:pt x="4804" y="3751"/>
                  </a:cubicBezTo>
                  <a:cubicBezTo>
                    <a:pt x="4639" y="3360"/>
                    <a:pt x="4492" y="2952"/>
                    <a:pt x="4333" y="2556"/>
                  </a:cubicBezTo>
                  <a:lnTo>
                    <a:pt x="4333" y="2556"/>
                  </a:lnTo>
                  <a:cubicBezTo>
                    <a:pt x="4860" y="2189"/>
                    <a:pt x="5371" y="1803"/>
                    <a:pt x="5882" y="1398"/>
                  </a:cubicBezTo>
                  <a:cubicBezTo>
                    <a:pt x="6470" y="957"/>
                    <a:pt x="7034" y="491"/>
                    <a:pt x="759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39" name="Google Shape;939;p59"/>
            <p:cNvSpPr/>
            <p:nvPr/>
          </p:nvSpPr>
          <p:spPr>
            <a:xfrm>
              <a:off x="2342525" y="2777525"/>
              <a:ext cx="303950" cy="150450"/>
            </a:xfrm>
            <a:custGeom>
              <a:avLst/>
              <a:gdLst/>
              <a:ahLst/>
              <a:cxnLst/>
              <a:rect l="l" t="t" r="r" b="b"/>
              <a:pathLst>
                <a:path w="12158" h="6018" extrusionOk="0">
                  <a:moveTo>
                    <a:pt x="10613" y="1"/>
                  </a:moveTo>
                  <a:cubicBezTo>
                    <a:pt x="10098" y="1"/>
                    <a:pt x="9584" y="13"/>
                    <a:pt x="9069" y="37"/>
                  </a:cubicBezTo>
                  <a:cubicBezTo>
                    <a:pt x="8064" y="62"/>
                    <a:pt x="7035" y="111"/>
                    <a:pt x="6005" y="184"/>
                  </a:cubicBezTo>
                  <a:lnTo>
                    <a:pt x="5711" y="209"/>
                  </a:lnTo>
                  <a:lnTo>
                    <a:pt x="5638" y="528"/>
                  </a:lnTo>
                  <a:cubicBezTo>
                    <a:pt x="5466" y="1165"/>
                    <a:pt x="5295" y="1802"/>
                    <a:pt x="5172" y="2464"/>
                  </a:cubicBezTo>
                  <a:cubicBezTo>
                    <a:pt x="5041" y="3031"/>
                    <a:pt x="4891" y="3599"/>
                    <a:pt x="4773" y="4184"/>
                  </a:cubicBezTo>
                  <a:lnTo>
                    <a:pt x="4773" y="4184"/>
                  </a:lnTo>
                  <a:cubicBezTo>
                    <a:pt x="4432" y="4298"/>
                    <a:pt x="4091" y="4402"/>
                    <a:pt x="3751" y="4522"/>
                  </a:cubicBezTo>
                  <a:cubicBezTo>
                    <a:pt x="3334" y="4694"/>
                    <a:pt x="2893" y="4841"/>
                    <a:pt x="2501" y="4988"/>
                  </a:cubicBezTo>
                  <a:cubicBezTo>
                    <a:pt x="1667" y="5307"/>
                    <a:pt x="834" y="5650"/>
                    <a:pt x="1" y="6018"/>
                  </a:cubicBezTo>
                  <a:cubicBezTo>
                    <a:pt x="908" y="5895"/>
                    <a:pt x="1790" y="5723"/>
                    <a:pt x="2648" y="5527"/>
                  </a:cubicBezTo>
                  <a:cubicBezTo>
                    <a:pt x="3089" y="5429"/>
                    <a:pt x="3506" y="5307"/>
                    <a:pt x="3947" y="5209"/>
                  </a:cubicBezTo>
                  <a:cubicBezTo>
                    <a:pt x="4388" y="5111"/>
                    <a:pt x="4804" y="4988"/>
                    <a:pt x="5246" y="4866"/>
                  </a:cubicBezTo>
                  <a:lnTo>
                    <a:pt x="5466" y="4817"/>
                  </a:lnTo>
                  <a:lnTo>
                    <a:pt x="5515" y="4571"/>
                  </a:lnTo>
                  <a:cubicBezTo>
                    <a:pt x="5711" y="3934"/>
                    <a:pt x="5858" y="3297"/>
                    <a:pt x="6005" y="2660"/>
                  </a:cubicBezTo>
                  <a:cubicBezTo>
                    <a:pt x="6152" y="2094"/>
                    <a:pt x="6281" y="1546"/>
                    <a:pt x="6407" y="985"/>
                  </a:cubicBezTo>
                  <a:lnTo>
                    <a:pt x="6407" y="985"/>
                  </a:lnTo>
                  <a:cubicBezTo>
                    <a:pt x="7323" y="888"/>
                    <a:pt x="8223" y="757"/>
                    <a:pt x="9143" y="626"/>
                  </a:cubicBezTo>
                  <a:cubicBezTo>
                    <a:pt x="10147" y="454"/>
                    <a:pt x="11152" y="282"/>
                    <a:pt x="12157" y="37"/>
                  </a:cubicBezTo>
                  <a:cubicBezTo>
                    <a:pt x="11642" y="13"/>
                    <a:pt x="11128" y="1"/>
                    <a:pt x="10613"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0" name="Google Shape;940;p59"/>
            <p:cNvSpPr/>
            <p:nvPr/>
          </p:nvSpPr>
          <p:spPr>
            <a:xfrm>
              <a:off x="2460775" y="2761300"/>
              <a:ext cx="197950" cy="308825"/>
            </a:xfrm>
            <a:custGeom>
              <a:avLst/>
              <a:gdLst/>
              <a:ahLst/>
              <a:cxnLst/>
              <a:rect l="l" t="t" r="r" b="b"/>
              <a:pathLst>
                <a:path w="7918" h="12353" extrusionOk="0">
                  <a:moveTo>
                    <a:pt x="7917" y="0"/>
                  </a:moveTo>
                  <a:lnTo>
                    <a:pt x="7917" y="0"/>
                  </a:lnTo>
                  <a:cubicBezTo>
                    <a:pt x="6961" y="539"/>
                    <a:pt x="6079" y="1079"/>
                    <a:pt x="5172" y="1691"/>
                  </a:cubicBezTo>
                  <a:cubicBezTo>
                    <a:pt x="4290" y="2304"/>
                    <a:pt x="3408" y="2917"/>
                    <a:pt x="2525" y="3529"/>
                  </a:cubicBezTo>
                  <a:lnTo>
                    <a:pt x="2305" y="3676"/>
                  </a:lnTo>
                  <a:lnTo>
                    <a:pt x="2354" y="3971"/>
                  </a:lnTo>
                  <a:cubicBezTo>
                    <a:pt x="2525" y="4681"/>
                    <a:pt x="2672" y="5392"/>
                    <a:pt x="2844" y="6078"/>
                  </a:cubicBezTo>
                  <a:cubicBezTo>
                    <a:pt x="3019" y="6714"/>
                    <a:pt x="3156" y="7350"/>
                    <a:pt x="3340" y="7968"/>
                  </a:cubicBezTo>
                  <a:lnTo>
                    <a:pt x="3340" y="7968"/>
                  </a:lnTo>
                  <a:cubicBezTo>
                    <a:pt x="3087" y="8278"/>
                    <a:pt x="2822" y="8587"/>
                    <a:pt x="2574" y="8897"/>
                  </a:cubicBezTo>
                  <a:cubicBezTo>
                    <a:pt x="2280" y="9289"/>
                    <a:pt x="1962" y="9657"/>
                    <a:pt x="1692" y="10024"/>
                  </a:cubicBezTo>
                  <a:cubicBezTo>
                    <a:pt x="1104" y="10784"/>
                    <a:pt x="540" y="11544"/>
                    <a:pt x="1" y="12353"/>
                  </a:cubicBezTo>
                  <a:cubicBezTo>
                    <a:pt x="736" y="11740"/>
                    <a:pt x="1422" y="11078"/>
                    <a:pt x="2109" y="10416"/>
                  </a:cubicBezTo>
                  <a:cubicBezTo>
                    <a:pt x="2452" y="10073"/>
                    <a:pt x="2795" y="9730"/>
                    <a:pt x="3138" y="9387"/>
                  </a:cubicBezTo>
                  <a:cubicBezTo>
                    <a:pt x="3457" y="9068"/>
                    <a:pt x="3775" y="8701"/>
                    <a:pt x="4118" y="8358"/>
                  </a:cubicBezTo>
                  <a:lnTo>
                    <a:pt x="4265" y="8211"/>
                  </a:lnTo>
                  <a:lnTo>
                    <a:pt x="4216" y="7990"/>
                  </a:lnTo>
                  <a:cubicBezTo>
                    <a:pt x="4069" y="7279"/>
                    <a:pt x="3898" y="6568"/>
                    <a:pt x="3751" y="5882"/>
                  </a:cubicBezTo>
                  <a:cubicBezTo>
                    <a:pt x="3602" y="5265"/>
                    <a:pt x="3435" y="4648"/>
                    <a:pt x="3281" y="4048"/>
                  </a:cubicBezTo>
                  <a:lnTo>
                    <a:pt x="3281" y="4048"/>
                  </a:lnTo>
                  <a:cubicBezTo>
                    <a:pt x="4054" y="3429"/>
                    <a:pt x="4807" y="2825"/>
                    <a:pt x="5540" y="2181"/>
                  </a:cubicBezTo>
                  <a:cubicBezTo>
                    <a:pt x="6349" y="1495"/>
                    <a:pt x="7157" y="760"/>
                    <a:pt x="791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1" name="Google Shape;941;p59"/>
            <p:cNvSpPr/>
            <p:nvPr/>
          </p:nvSpPr>
          <p:spPr>
            <a:xfrm>
              <a:off x="2671550" y="2783350"/>
              <a:ext cx="221225" cy="256150"/>
            </a:xfrm>
            <a:custGeom>
              <a:avLst/>
              <a:gdLst/>
              <a:ahLst/>
              <a:cxnLst/>
              <a:rect l="l" t="t" r="r" b="b"/>
              <a:pathLst>
                <a:path w="8849" h="10246" extrusionOk="0">
                  <a:moveTo>
                    <a:pt x="1" y="0"/>
                  </a:moveTo>
                  <a:cubicBezTo>
                    <a:pt x="810" y="613"/>
                    <a:pt x="1692" y="1177"/>
                    <a:pt x="2550" y="1716"/>
                  </a:cubicBezTo>
                  <a:cubicBezTo>
                    <a:pt x="3344" y="2201"/>
                    <a:pt x="4137" y="2666"/>
                    <a:pt x="4931" y="3129"/>
                  </a:cubicBezTo>
                  <a:lnTo>
                    <a:pt x="4931" y="3129"/>
                  </a:lnTo>
                  <a:cubicBezTo>
                    <a:pt x="4842" y="3678"/>
                    <a:pt x="4737" y="4241"/>
                    <a:pt x="4633" y="4804"/>
                  </a:cubicBezTo>
                  <a:cubicBezTo>
                    <a:pt x="4535" y="5466"/>
                    <a:pt x="4412" y="6103"/>
                    <a:pt x="4339" y="6765"/>
                  </a:cubicBezTo>
                  <a:lnTo>
                    <a:pt x="4314" y="7010"/>
                  </a:lnTo>
                  <a:lnTo>
                    <a:pt x="4486" y="7157"/>
                  </a:lnTo>
                  <a:cubicBezTo>
                    <a:pt x="4829" y="7427"/>
                    <a:pt x="5172" y="7696"/>
                    <a:pt x="5540" y="7966"/>
                  </a:cubicBezTo>
                  <a:cubicBezTo>
                    <a:pt x="5908" y="8235"/>
                    <a:pt x="6251" y="8505"/>
                    <a:pt x="6618" y="8750"/>
                  </a:cubicBezTo>
                  <a:cubicBezTo>
                    <a:pt x="7354" y="9265"/>
                    <a:pt x="8089" y="9779"/>
                    <a:pt x="8849" y="10245"/>
                  </a:cubicBezTo>
                  <a:cubicBezTo>
                    <a:pt x="8236" y="9583"/>
                    <a:pt x="7623" y="8946"/>
                    <a:pt x="6961" y="8333"/>
                  </a:cubicBezTo>
                  <a:cubicBezTo>
                    <a:pt x="6643" y="8039"/>
                    <a:pt x="6324" y="7721"/>
                    <a:pt x="5981" y="7427"/>
                  </a:cubicBezTo>
                  <a:cubicBezTo>
                    <a:pt x="5724" y="7169"/>
                    <a:pt x="5451" y="6944"/>
                    <a:pt x="5187" y="6699"/>
                  </a:cubicBezTo>
                  <a:lnTo>
                    <a:pt x="5187" y="6699"/>
                  </a:lnTo>
                  <a:cubicBezTo>
                    <a:pt x="5296" y="6109"/>
                    <a:pt x="5403" y="5520"/>
                    <a:pt x="5491" y="4951"/>
                  </a:cubicBezTo>
                  <a:cubicBezTo>
                    <a:pt x="5613" y="4289"/>
                    <a:pt x="5711" y="3628"/>
                    <a:pt x="5809" y="2966"/>
                  </a:cubicBezTo>
                  <a:lnTo>
                    <a:pt x="5859" y="2672"/>
                  </a:lnTo>
                  <a:lnTo>
                    <a:pt x="5589" y="2525"/>
                  </a:lnTo>
                  <a:cubicBezTo>
                    <a:pt x="4658" y="2059"/>
                    <a:pt x="3775" y="1618"/>
                    <a:pt x="2819" y="1177"/>
                  </a:cubicBezTo>
                  <a:cubicBezTo>
                    <a:pt x="1888" y="760"/>
                    <a:pt x="957" y="344"/>
                    <a:pt x="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2" name="Google Shape;942;p59"/>
            <p:cNvSpPr/>
            <p:nvPr/>
          </p:nvSpPr>
          <p:spPr>
            <a:xfrm>
              <a:off x="2666650" y="2763125"/>
              <a:ext cx="93775" cy="360925"/>
            </a:xfrm>
            <a:custGeom>
              <a:avLst/>
              <a:gdLst/>
              <a:ahLst/>
              <a:cxnLst/>
              <a:rect l="l" t="t" r="r" b="b"/>
              <a:pathLst>
                <a:path w="3751" h="14437" extrusionOk="0">
                  <a:moveTo>
                    <a:pt x="1" y="1"/>
                  </a:moveTo>
                  <a:lnTo>
                    <a:pt x="1" y="1"/>
                  </a:lnTo>
                  <a:cubicBezTo>
                    <a:pt x="393" y="1006"/>
                    <a:pt x="859" y="1961"/>
                    <a:pt x="1324" y="2942"/>
                  </a:cubicBezTo>
                  <a:cubicBezTo>
                    <a:pt x="1770" y="3810"/>
                    <a:pt x="2215" y="4659"/>
                    <a:pt x="2679" y="5524"/>
                  </a:cubicBezTo>
                  <a:lnTo>
                    <a:pt x="2679" y="5524"/>
                  </a:lnTo>
                  <a:cubicBezTo>
                    <a:pt x="2312" y="6031"/>
                    <a:pt x="1932" y="6523"/>
                    <a:pt x="1569" y="7035"/>
                  </a:cubicBezTo>
                  <a:cubicBezTo>
                    <a:pt x="1128" y="7623"/>
                    <a:pt x="712" y="8187"/>
                    <a:pt x="295" y="8799"/>
                  </a:cubicBezTo>
                  <a:lnTo>
                    <a:pt x="172" y="8995"/>
                  </a:lnTo>
                  <a:lnTo>
                    <a:pt x="246" y="9191"/>
                  </a:lnTo>
                  <a:cubicBezTo>
                    <a:pt x="418" y="9633"/>
                    <a:pt x="589" y="10074"/>
                    <a:pt x="761" y="10515"/>
                  </a:cubicBezTo>
                  <a:cubicBezTo>
                    <a:pt x="932" y="10956"/>
                    <a:pt x="1104" y="11397"/>
                    <a:pt x="1300" y="11838"/>
                  </a:cubicBezTo>
                  <a:cubicBezTo>
                    <a:pt x="1667" y="12721"/>
                    <a:pt x="2060" y="13579"/>
                    <a:pt x="2501" y="14436"/>
                  </a:cubicBezTo>
                  <a:cubicBezTo>
                    <a:pt x="2305" y="13480"/>
                    <a:pt x="2084" y="12574"/>
                    <a:pt x="1839" y="11642"/>
                  </a:cubicBezTo>
                  <a:cubicBezTo>
                    <a:pt x="1716" y="11201"/>
                    <a:pt x="1594" y="10735"/>
                    <a:pt x="1471" y="10270"/>
                  </a:cubicBezTo>
                  <a:cubicBezTo>
                    <a:pt x="1348" y="9900"/>
                    <a:pt x="1225" y="9513"/>
                    <a:pt x="1116" y="9124"/>
                  </a:cubicBezTo>
                  <a:lnTo>
                    <a:pt x="1116" y="9124"/>
                  </a:lnTo>
                  <a:cubicBezTo>
                    <a:pt x="1528" y="8611"/>
                    <a:pt x="1907" y="8083"/>
                    <a:pt x="2305" y="7574"/>
                  </a:cubicBezTo>
                  <a:cubicBezTo>
                    <a:pt x="2746" y="6986"/>
                    <a:pt x="3138" y="6397"/>
                    <a:pt x="3579" y="5809"/>
                  </a:cubicBezTo>
                  <a:lnTo>
                    <a:pt x="3751" y="5589"/>
                  </a:lnTo>
                  <a:lnTo>
                    <a:pt x="3604" y="5344"/>
                  </a:lnTo>
                  <a:cubicBezTo>
                    <a:pt x="3040" y="4412"/>
                    <a:pt x="2476" y="3505"/>
                    <a:pt x="1864" y="2623"/>
                  </a:cubicBezTo>
                  <a:cubicBezTo>
                    <a:pt x="1275" y="1741"/>
                    <a:pt x="663" y="858"/>
                    <a:pt x="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3" name="Google Shape;943;p59"/>
            <p:cNvSpPr/>
            <p:nvPr/>
          </p:nvSpPr>
          <p:spPr>
            <a:xfrm>
              <a:off x="2656250" y="2516200"/>
              <a:ext cx="97450" cy="114600"/>
            </a:xfrm>
            <a:custGeom>
              <a:avLst/>
              <a:gdLst/>
              <a:ahLst/>
              <a:cxnLst/>
              <a:rect l="l" t="t" r="r" b="b"/>
              <a:pathLst>
                <a:path w="3898" h="4584" extrusionOk="0">
                  <a:moveTo>
                    <a:pt x="0" y="1"/>
                  </a:moveTo>
                  <a:lnTo>
                    <a:pt x="0" y="1"/>
                  </a:lnTo>
                  <a:cubicBezTo>
                    <a:pt x="49" y="344"/>
                    <a:pt x="98" y="687"/>
                    <a:pt x="172" y="1005"/>
                  </a:cubicBezTo>
                  <a:cubicBezTo>
                    <a:pt x="245" y="1349"/>
                    <a:pt x="319" y="1667"/>
                    <a:pt x="392" y="1986"/>
                  </a:cubicBezTo>
                  <a:cubicBezTo>
                    <a:pt x="564" y="2648"/>
                    <a:pt x="760" y="3260"/>
                    <a:pt x="1005" y="3898"/>
                  </a:cubicBezTo>
                  <a:lnTo>
                    <a:pt x="1275" y="4584"/>
                  </a:lnTo>
                  <a:lnTo>
                    <a:pt x="1765" y="4020"/>
                  </a:lnTo>
                  <a:cubicBezTo>
                    <a:pt x="2157" y="3554"/>
                    <a:pt x="2549" y="3064"/>
                    <a:pt x="2917" y="2550"/>
                  </a:cubicBezTo>
                  <a:cubicBezTo>
                    <a:pt x="3284" y="2035"/>
                    <a:pt x="3628" y="1496"/>
                    <a:pt x="3897" y="932"/>
                  </a:cubicBezTo>
                  <a:lnTo>
                    <a:pt x="3897" y="932"/>
                  </a:lnTo>
                  <a:cubicBezTo>
                    <a:pt x="3382" y="1275"/>
                    <a:pt x="2868" y="1667"/>
                    <a:pt x="2402" y="2108"/>
                  </a:cubicBezTo>
                  <a:cubicBezTo>
                    <a:pt x="2113" y="2367"/>
                    <a:pt x="1842" y="2636"/>
                    <a:pt x="1579" y="2919"/>
                  </a:cubicBezTo>
                  <a:lnTo>
                    <a:pt x="1579" y="2919"/>
                  </a:lnTo>
                  <a:cubicBezTo>
                    <a:pt x="1416" y="2516"/>
                    <a:pt x="1245" y="2123"/>
                    <a:pt x="1054" y="1741"/>
                  </a:cubicBezTo>
                  <a:cubicBezTo>
                    <a:pt x="907" y="1447"/>
                    <a:pt x="735" y="1153"/>
                    <a:pt x="564" y="858"/>
                  </a:cubicBezTo>
                  <a:cubicBezTo>
                    <a:pt x="392" y="564"/>
                    <a:pt x="221" y="270"/>
                    <a:pt x="0"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4" name="Google Shape;944;p59"/>
            <p:cNvSpPr/>
            <p:nvPr/>
          </p:nvSpPr>
          <p:spPr>
            <a:xfrm>
              <a:off x="2688100" y="2462900"/>
              <a:ext cx="37400" cy="161775"/>
            </a:xfrm>
            <a:custGeom>
              <a:avLst/>
              <a:gdLst/>
              <a:ahLst/>
              <a:cxnLst/>
              <a:rect l="l" t="t" r="r" b="b"/>
              <a:pathLst>
                <a:path w="1496" h="6471" extrusionOk="0">
                  <a:moveTo>
                    <a:pt x="1471" y="0"/>
                  </a:moveTo>
                  <a:cubicBezTo>
                    <a:pt x="1202" y="491"/>
                    <a:pt x="981" y="1030"/>
                    <a:pt x="809" y="1544"/>
                  </a:cubicBezTo>
                  <a:cubicBezTo>
                    <a:pt x="638" y="2084"/>
                    <a:pt x="491" y="2623"/>
                    <a:pt x="368" y="3162"/>
                  </a:cubicBezTo>
                  <a:cubicBezTo>
                    <a:pt x="270" y="3701"/>
                    <a:pt x="172" y="4240"/>
                    <a:pt x="99" y="4804"/>
                  </a:cubicBezTo>
                  <a:cubicBezTo>
                    <a:pt x="25" y="5343"/>
                    <a:pt x="1" y="5907"/>
                    <a:pt x="25" y="6471"/>
                  </a:cubicBezTo>
                  <a:cubicBezTo>
                    <a:pt x="295" y="5980"/>
                    <a:pt x="491" y="5466"/>
                    <a:pt x="662" y="4927"/>
                  </a:cubicBezTo>
                  <a:cubicBezTo>
                    <a:pt x="858" y="4387"/>
                    <a:pt x="1006" y="3873"/>
                    <a:pt x="1104" y="3309"/>
                  </a:cubicBezTo>
                  <a:cubicBezTo>
                    <a:pt x="1226" y="2770"/>
                    <a:pt x="1324" y="2231"/>
                    <a:pt x="1398" y="1691"/>
                  </a:cubicBezTo>
                  <a:cubicBezTo>
                    <a:pt x="1471" y="1128"/>
                    <a:pt x="1496" y="564"/>
                    <a:pt x="1471" y="0"/>
                  </a:cubicBezTo>
                  <a:close/>
                </a:path>
              </a:pathLst>
            </a:custGeom>
            <a:solidFill>
              <a:srgbClr val="36537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5" name="Google Shape;945;p59"/>
            <p:cNvSpPr/>
            <p:nvPr/>
          </p:nvSpPr>
          <p:spPr>
            <a:xfrm>
              <a:off x="2192425" y="2351550"/>
              <a:ext cx="892750" cy="858900"/>
            </a:xfrm>
            <a:custGeom>
              <a:avLst/>
              <a:gdLst/>
              <a:ahLst/>
              <a:cxnLst/>
              <a:rect l="l" t="t" r="r" b="b"/>
              <a:pathLst>
                <a:path w="35710" h="34356" extrusionOk="0">
                  <a:moveTo>
                    <a:pt x="18529" y="3253"/>
                  </a:moveTo>
                  <a:cubicBezTo>
                    <a:pt x="26224" y="3253"/>
                    <a:pt x="32450" y="9479"/>
                    <a:pt x="32450" y="17174"/>
                  </a:cubicBezTo>
                  <a:cubicBezTo>
                    <a:pt x="32450" y="22811"/>
                    <a:pt x="29067" y="27885"/>
                    <a:pt x="23872" y="30042"/>
                  </a:cubicBezTo>
                  <a:cubicBezTo>
                    <a:pt x="22138" y="30758"/>
                    <a:pt x="20321" y="31106"/>
                    <a:pt x="18521" y="31106"/>
                  </a:cubicBezTo>
                  <a:cubicBezTo>
                    <a:pt x="14899" y="31106"/>
                    <a:pt x="11345" y="29695"/>
                    <a:pt x="8676" y="27027"/>
                  </a:cubicBezTo>
                  <a:cubicBezTo>
                    <a:pt x="4706" y="23057"/>
                    <a:pt x="3505" y="17052"/>
                    <a:pt x="5662" y="11856"/>
                  </a:cubicBezTo>
                  <a:cubicBezTo>
                    <a:pt x="7818" y="6660"/>
                    <a:pt x="12892" y="3253"/>
                    <a:pt x="18529" y="3253"/>
                  </a:cubicBezTo>
                  <a:close/>
                  <a:moveTo>
                    <a:pt x="18518" y="1"/>
                  </a:moveTo>
                  <a:cubicBezTo>
                    <a:pt x="14053" y="1"/>
                    <a:pt x="9665" y="1750"/>
                    <a:pt x="6372" y="5043"/>
                  </a:cubicBezTo>
                  <a:cubicBezTo>
                    <a:pt x="1471" y="9944"/>
                    <a:pt x="0" y="17346"/>
                    <a:pt x="2647" y="23767"/>
                  </a:cubicBezTo>
                  <a:cubicBezTo>
                    <a:pt x="5319" y="30189"/>
                    <a:pt x="11593" y="34355"/>
                    <a:pt x="18529" y="34355"/>
                  </a:cubicBezTo>
                  <a:cubicBezTo>
                    <a:pt x="28014" y="34355"/>
                    <a:pt x="35709" y="26659"/>
                    <a:pt x="35709" y="17174"/>
                  </a:cubicBezTo>
                  <a:cubicBezTo>
                    <a:pt x="35709" y="10238"/>
                    <a:pt x="31518" y="3964"/>
                    <a:pt x="25097" y="1317"/>
                  </a:cubicBezTo>
                  <a:cubicBezTo>
                    <a:pt x="22968" y="431"/>
                    <a:pt x="20733" y="1"/>
                    <a:pt x="18518" y="1"/>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6" name="Google Shape;946;p59"/>
            <p:cNvSpPr/>
            <p:nvPr/>
          </p:nvSpPr>
          <p:spPr>
            <a:xfrm>
              <a:off x="2327225" y="2518650"/>
              <a:ext cx="651950" cy="555775"/>
            </a:xfrm>
            <a:custGeom>
              <a:avLst/>
              <a:gdLst/>
              <a:ahLst/>
              <a:cxnLst/>
              <a:rect l="l" t="t" r="r" b="b"/>
              <a:pathLst>
                <a:path w="26078" h="22231" extrusionOk="0">
                  <a:moveTo>
                    <a:pt x="23994" y="1"/>
                  </a:moveTo>
                  <a:lnTo>
                    <a:pt x="0" y="19730"/>
                  </a:lnTo>
                  <a:lnTo>
                    <a:pt x="2083" y="22230"/>
                  </a:lnTo>
                  <a:lnTo>
                    <a:pt x="26077" y="2501"/>
                  </a:lnTo>
                  <a:lnTo>
                    <a:pt x="23994" y="1"/>
                  </a:ln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7" name="Google Shape;947;p59"/>
            <p:cNvSpPr/>
            <p:nvPr/>
          </p:nvSpPr>
          <p:spPr>
            <a:xfrm>
              <a:off x="2207125" y="237950"/>
              <a:ext cx="556975" cy="497225"/>
            </a:xfrm>
            <a:custGeom>
              <a:avLst/>
              <a:gdLst/>
              <a:ahLst/>
              <a:cxnLst/>
              <a:rect l="l" t="t" r="r" b="b"/>
              <a:pathLst>
                <a:path w="22279" h="19889" extrusionOk="0">
                  <a:moveTo>
                    <a:pt x="2725" y="1"/>
                  </a:moveTo>
                  <a:cubicBezTo>
                    <a:pt x="2055" y="1"/>
                    <a:pt x="1428" y="237"/>
                    <a:pt x="981" y="718"/>
                  </a:cubicBezTo>
                  <a:cubicBezTo>
                    <a:pt x="0" y="1772"/>
                    <a:pt x="221" y="3610"/>
                    <a:pt x="1495" y="4811"/>
                  </a:cubicBezTo>
                  <a:cubicBezTo>
                    <a:pt x="2726" y="5971"/>
                    <a:pt x="19161" y="19888"/>
                    <a:pt x="21144" y="19888"/>
                  </a:cubicBezTo>
                  <a:cubicBezTo>
                    <a:pt x="21214" y="19888"/>
                    <a:pt x="21266" y="19871"/>
                    <a:pt x="21298" y="19835"/>
                  </a:cubicBezTo>
                  <a:cubicBezTo>
                    <a:pt x="22279" y="18781"/>
                    <a:pt x="6348" y="2188"/>
                    <a:pt x="5074" y="987"/>
                  </a:cubicBezTo>
                  <a:cubicBezTo>
                    <a:pt x="4381" y="335"/>
                    <a:pt x="3522" y="1"/>
                    <a:pt x="2725"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8" name="Google Shape;948;p59"/>
            <p:cNvSpPr/>
            <p:nvPr/>
          </p:nvSpPr>
          <p:spPr>
            <a:xfrm>
              <a:off x="1811300" y="453450"/>
              <a:ext cx="875000" cy="351275"/>
            </a:xfrm>
            <a:custGeom>
              <a:avLst/>
              <a:gdLst/>
              <a:ahLst/>
              <a:cxnLst/>
              <a:rect l="l" t="t" r="r" b="b"/>
              <a:pathLst>
                <a:path w="35000" h="14051" extrusionOk="0">
                  <a:moveTo>
                    <a:pt x="3220" y="0"/>
                  </a:moveTo>
                  <a:cubicBezTo>
                    <a:pt x="1910" y="0"/>
                    <a:pt x="844" y="508"/>
                    <a:pt x="515" y="1411"/>
                  </a:cubicBezTo>
                  <a:cubicBezTo>
                    <a:pt x="1" y="2784"/>
                    <a:pt x="1324" y="4499"/>
                    <a:pt x="3457" y="5308"/>
                  </a:cubicBezTo>
                  <a:cubicBezTo>
                    <a:pt x="5441" y="6038"/>
                    <a:pt x="30206" y="14050"/>
                    <a:pt x="34023" y="14050"/>
                  </a:cubicBezTo>
                  <a:cubicBezTo>
                    <a:pt x="34307" y="14050"/>
                    <a:pt x="34475" y="14006"/>
                    <a:pt x="34509" y="13911"/>
                  </a:cubicBezTo>
                  <a:cubicBezTo>
                    <a:pt x="34999" y="12563"/>
                    <a:pt x="7427" y="1166"/>
                    <a:pt x="5270" y="382"/>
                  </a:cubicBezTo>
                  <a:cubicBezTo>
                    <a:pt x="4567" y="123"/>
                    <a:pt x="3864" y="0"/>
                    <a:pt x="3220"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49" name="Google Shape;949;p59"/>
            <p:cNvSpPr/>
            <p:nvPr/>
          </p:nvSpPr>
          <p:spPr>
            <a:xfrm>
              <a:off x="1753100" y="864175"/>
              <a:ext cx="908075" cy="132750"/>
            </a:xfrm>
            <a:custGeom>
              <a:avLst/>
              <a:gdLst/>
              <a:ahLst/>
              <a:cxnLst/>
              <a:rect l="l" t="t" r="r" b="b"/>
              <a:pathLst>
                <a:path w="36323" h="5310" extrusionOk="0">
                  <a:moveTo>
                    <a:pt x="13017" y="0"/>
                  </a:moveTo>
                  <a:cubicBezTo>
                    <a:pt x="8436" y="0"/>
                    <a:pt x="4800" y="48"/>
                    <a:pt x="4069" y="79"/>
                  </a:cubicBezTo>
                  <a:cubicBezTo>
                    <a:pt x="1790" y="178"/>
                    <a:pt x="0" y="1452"/>
                    <a:pt x="74" y="2873"/>
                  </a:cubicBezTo>
                  <a:cubicBezTo>
                    <a:pt x="144" y="4246"/>
                    <a:pt x="1847" y="5309"/>
                    <a:pt x="3969" y="5309"/>
                  </a:cubicBezTo>
                  <a:cubicBezTo>
                    <a:pt x="4083" y="5309"/>
                    <a:pt x="4198" y="5306"/>
                    <a:pt x="4314" y="5300"/>
                  </a:cubicBezTo>
                  <a:cubicBezTo>
                    <a:pt x="6593" y="5202"/>
                    <a:pt x="36322" y="2628"/>
                    <a:pt x="36249" y="1182"/>
                  </a:cubicBezTo>
                  <a:cubicBezTo>
                    <a:pt x="36199" y="205"/>
                    <a:pt x="22558" y="0"/>
                    <a:pt x="13017"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0" name="Google Shape;950;p59"/>
            <p:cNvSpPr/>
            <p:nvPr/>
          </p:nvSpPr>
          <p:spPr>
            <a:xfrm>
              <a:off x="2612750" y="274600"/>
              <a:ext cx="242050" cy="427625"/>
            </a:xfrm>
            <a:custGeom>
              <a:avLst/>
              <a:gdLst/>
              <a:ahLst/>
              <a:cxnLst/>
              <a:rect l="l" t="t" r="r" b="b"/>
              <a:pathLst>
                <a:path w="9682" h="17105" extrusionOk="0">
                  <a:moveTo>
                    <a:pt x="2353" y="1"/>
                  </a:moveTo>
                  <a:cubicBezTo>
                    <a:pt x="2091" y="1"/>
                    <a:pt x="1825" y="51"/>
                    <a:pt x="1569" y="159"/>
                  </a:cubicBezTo>
                  <a:cubicBezTo>
                    <a:pt x="490" y="600"/>
                    <a:pt x="0" y="1850"/>
                    <a:pt x="466" y="2904"/>
                  </a:cubicBezTo>
                  <a:cubicBezTo>
                    <a:pt x="924" y="3941"/>
                    <a:pt x="7363" y="17105"/>
                    <a:pt x="8572" y="17105"/>
                  </a:cubicBezTo>
                  <a:cubicBezTo>
                    <a:pt x="8592" y="17105"/>
                    <a:pt x="8610" y="17101"/>
                    <a:pt x="8627" y="17094"/>
                  </a:cubicBezTo>
                  <a:cubicBezTo>
                    <a:pt x="9681" y="16653"/>
                    <a:pt x="4706" y="2389"/>
                    <a:pt x="4265" y="1310"/>
                  </a:cubicBezTo>
                  <a:cubicBezTo>
                    <a:pt x="3949" y="494"/>
                    <a:pt x="3170" y="1"/>
                    <a:pt x="2353"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3" name="Title 2">
            <a:extLst>
              <a:ext uri="{FF2B5EF4-FFF2-40B4-BE49-F238E27FC236}">
                <a16:creationId xmlns:a16="http://schemas.microsoft.com/office/drawing/2014/main" id="{55D5715E-B133-B8B9-136C-F5A3A261B7A6}"/>
              </a:ext>
            </a:extLst>
          </p:cNvPr>
          <p:cNvSpPr>
            <a:spLocks noGrp="1"/>
          </p:cNvSpPr>
          <p:nvPr>
            <p:ph type="ctrTitle"/>
          </p:nvPr>
        </p:nvSpPr>
        <p:spPr/>
        <p:txBody>
          <a:bodyPr/>
          <a:lstStyle/>
          <a:p>
            <a:r>
              <a:rPr lang="en-US" spc="300">
                <a:cs typeface="Calibri Light"/>
              </a:rPr>
              <a:t>Methods (Data pre-processing)</a:t>
            </a:r>
            <a:endParaRPr lang="en-GB" spc="300"/>
          </a:p>
        </p:txBody>
      </p:sp>
      <p:sp>
        <p:nvSpPr>
          <p:cNvPr id="5" name="Title 4">
            <a:extLst>
              <a:ext uri="{FF2B5EF4-FFF2-40B4-BE49-F238E27FC236}">
                <a16:creationId xmlns:a16="http://schemas.microsoft.com/office/drawing/2014/main" id="{1100CEB2-6301-FABE-8850-819C6D6FA76F}"/>
              </a:ext>
            </a:extLst>
          </p:cNvPr>
          <p:cNvSpPr>
            <a:spLocks noGrp="1"/>
          </p:cNvSpPr>
          <p:nvPr>
            <p:ph type="title" idx="2"/>
          </p:nvPr>
        </p:nvSpPr>
        <p:spPr>
          <a:xfrm>
            <a:off x="411483" y="1913798"/>
            <a:ext cx="2975995" cy="533200"/>
          </a:xfrm>
        </p:spPr>
        <p:txBody>
          <a:bodyPr/>
          <a:lstStyle/>
          <a:p>
            <a:r>
              <a:rPr lang="en-GB"/>
              <a:t>Null values</a:t>
            </a:r>
          </a:p>
        </p:txBody>
      </p:sp>
      <p:sp>
        <p:nvSpPr>
          <p:cNvPr id="18" name="Google Shape;901;p59">
            <a:extLst>
              <a:ext uri="{FF2B5EF4-FFF2-40B4-BE49-F238E27FC236}">
                <a16:creationId xmlns:a16="http://schemas.microsoft.com/office/drawing/2014/main" id="{90CE2DC8-E058-7B6F-5145-D4710A09ABA7}"/>
              </a:ext>
            </a:extLst>
          </p:cNvPr>
          <p:cNvSpPr txBox="1">
            <a:spLocks/>
          </p:cNvSpPr>
          <p:nvPr/>
        </p:nvSpPr>
        <p:spPr>
          <a:xfrm>
            <a:off x="7724416" y="2446998"/>
            <a:ext cx="4025540" cy="775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pPr marL="180975" indent="-180975" algn="just">
              <a:spcAft>
                <a:spcPts val="1200"/>
              </a:spcAft>
              <a:buClr>
                <a:schemeClr val="accent6"/>
              </a:buClr>
              <a:buSzPct val="80000"/>
              <a:buFont typeface="Arial" panose="020B0604020202020204" pitchFamily="34" charset="0"/>
              <a:buChar char="•"/>
            </a:pPr>
            <a:r>
              <a:rPr lang="en-US">
                <a:solidFill>
                  <a:schemeClr val="accent6"/>
                </a:solidFill>
                <a:latin typeface="Montserrat" panose="00000500000000000000" pitchFamily="2" charset="0"/>
              </a:rPr>
              <a:t>Dropped 6 highly correlated variables (&gt;90%) based on a grid search.</a:t>
            </a:r>
          </a:p>
          <a:p>
            <a:pPr marL="180975" indent="-180975" algn="just">
              <a:spcAft>
                <a:spcPts val="1200"/>
              </a:spcAft>
              <a:buClr>
                <a:schemeClr val="accent6"/>
              </a:buClr>
              <a:buSzPct val="80000"/>
              <a:buFont typeface="Arial" panose="020B0604020202020204" pitchFamily="34" charset="0"/>
              <a:buChar char="•"/>
            </a:pPr>
            <a:r>
              <a:rPr lang="en-US">
                <a:solidFill>
                  <a:schemeClr val="accent6"/>
                </a:solidFill>
                <a:latin typeface="Montserrat" panose="00000500000000000000" pitchFamily="2" charset="0"/>
              </a:rPr>
              <a:t>&gt;90% correlated variables in San Juan OR &gt;90% correlated variables in Iquitos.</a:t>
            </a:r>
          </a:p>
          <a:p>
            <a:pPr marL="180975" indent="-180975" algn="just">
              <a:spcAft>
                <a:spcPts val="1200"/>
              </a:spcAft>
              <a:buClr>
                <a:schemeClr val="accent6"/>
              </a:buClr>
              <a:buSzPct val="80000"/>
              <a:buFont typeface="Arial" panose="020B0604020202020204" pitchFamily="34" charset="0"/>
              <a:buChar char="•"/>
            </a:pPr>
            <a:r>
              <a:rPr lang="en-US">
                <a:solidFill>
                  <a:schemeClr val="accent6"/>
                </a:solidFill>
                <a:latin typeface="Montserrat" panose="00000500000000000000" pitchFamily="2" charset="0"/>
              </a:rPr>
              <a:t>Variables are from the same source and measure the same climate variables, correlation between the climate variables are likely the same.</a:t>
            </a:r>
            <a:endParaRPr lang="en-GB" kern="0">
              <a:solidFill>
                <a:schemeClr val="accent6"/>
              </a:solidFill>
              <a:latin typeface="Montserrat" panose="00000500000000000000" pitchFamily="2" charset="0"/>
            </a:endParaRPr>
          </a:p>
          <a:p>
            <a:pPr marL="0" indent="0" algn="just">
              <a:spcAft>
                <a:spcPts val="600"/>
              </a:spcAft>
            </a:pPr>
            <a:endParaRPr lang="en-GB" kern="0">
              <a:solidFill>
                <a:schemeClr val="accent6"/>
              </a:solidFill>
              <a:latin typeface="Montserrat" panose="00000500000000000000" pitchFamily="2" charset="0"/>
            </a:endParaRPr>
          </a:p>
        </p:txBody>
      </p:sp>
      <p:sp>
        <p:nvSpPr>
          <p:cNvPr id="19" name="Title 4">
            <a:extLst>
              <a:ext uri="{FF2B5EF4-FFF2-40B4-BE49-F238E27FC236}">
                <a16:creationId xmlns:a16="http://schemas.microsoft.com/office/drawing/2014/main" id="{07CC0F45-CF72-9AD9-3905-6AB2CFD1305B}"/>
              </a:ext>
            </a:extLst>
          </p:cNvPr>
          <p:cNvSpPr txBox="1">
            <a:spLocks/>
          </p:cNvSpPr>
          <p:nvPr/>
        </p:nvSpPr>
        <p:spPr>
          <a:xfrm>
            <a:off x="7733234" y="1913798"/>
            <a:ext cx="2814000" cy="53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667" b="0" i="0" u="none" strike="noStrike" cap="none">
                <a:solidFill>
                  <a:srgbClr val="365372"/>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9pPr>
          </a:lstStyle>
          <a:p>
            <a:r>
              <a:rPr lang="en-US" sz="2800">
                <a:ea typeface="+mn-lt"/>
                <a:cs typeface="+mn-lt"/>
              </a:rPr>
              <a:t>Feature selection</a:t>
            </a:r>
          </a:p>
        </p:txBody>
      </p:sp>
    </p:spTree>
    <p:extLst>
      <p:ext uri="{BB962C8B-B14F-4D97-AF65-F5344CB8AC3E}">
        <p14:creationId xmlns:p14="http://schemas.microsoft.com/office/powerpoint/2010/main" val="309261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995" name="Google Shape;995;p62"/>
          <p:cNvGrpSpPr/>
          <p:nvPr/>
        </p:nvGrpSpPr>
        <p:grpSpPr>
          <a:xfrm>
            <a:off x="1707357" y="1828815"/>
            <a:ext cx="3893428" cy="5024783"/>
            <a:chOff x="1280517" y="1371611"/>
            <a:chExt cx="2920071" cy="3768587"/>
          </a:xfrm>
        </p:grpSpPr>
        <p:sp>
          <p:nvSpPr>
            <p:cNvPr id="996" name="Google Shape;996;p62"/>
            <p:cNvSpPr/>
            <p:nvPr/>
          </p:nvSpPr>
          <p:spPr>
            <a:xfrm>
              <a:off x="3525524" y="1416476"/>
              <a:ext cx="675063" cy="252518"/>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97" name="Google Shape;997;p62"/>
            <p:cNvSpPr/>
            <p:nvPr/>
          </p:nvSpPr>
          <p:spPr>
            <a:xfrm>
              <a:off x="1885329" y="1903943"/>
              <a:ext cx="176491" cy="244583"/>
            </a:xfrm>
            <a:custGeom>
              <a:avLst/>
              <a:gdLst/>
              <a:ahLst/>
              <a:cxnLst/>
              <a:rect l="l" t="t" r="r" b="b"/>
              <a:pathLst>
                <a:path w="8206" h="11372" extrusionOk="0">
                  <a:moveTo>
                    <a:pt x="2098" y="0"/>
                  </a:moveTo>
                  <a:cubicBezTo>
                    <a:pt x="1847" y="0"/>
                    <a:pt x="1604" y="81"/>
                    <a:pt x="1384" y="275"/>
                  </a:cubicBezTo>
                  <a:cubicBezTo>
                    <a:pt x="1" y="1498"/>
                    <a:pt x="2285" y="7000"/>
                    <a:pt x="4022" y="9639"/>
                  </a:cubicBezTo>
                  <a:cubicBezTo>
                    <a:pt x="4948" y="11043"/>
                    <a:pt x="6073" y="11372"/>
                    <a:pt x="6924" y="11372"/>
                  </a:cubicBezTo>
                  <a:cubicBezTo>
                    <a:pt x="7671" y="11372"/>
                    <a:pt x="8205" y="11119"/>
                    <a:pt x="8205" y="11119"/>
                  </a:cubicBezTo>
                  <a:lnTo>
                    <a:pt x="6307" y="2721"/>
                  </a:lnTo>
                  <a:lnTo>
                    <a:pt x="4923" y="2142"/>
                  </a:lnTo>
                  <a:cubicBezTo>
                    <a:pt x="4923" y="2142"/>
                    <a:pt x="3391" y="0"/>
                    <a:pt x="2098"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98" name="Google Shape;998;p62"/>
            <p:cNvSpPr/>
            <p:nvPr/>
          </p:nvSpPr>
          <p:spPr>
            <a:xfrm>
              <a:off x="1941378" y="1959841"/>
              <a:ext cx="103838" cy="138336"/>
            </a:xfrm>
            <a:custGeom>
              <a:avLst/>
              <a:gdLst/>
              <a:ahLst/>
              <a:cxnLst/>
              <a:rect l="l" t="t" r="r" b="b"/>
              <a:pathLst>
                <a:path w="4828" h="6432" extrusionOk="0">
                  <a:moveTo>
                    <a:pt x="780" y="1"/>
                  </a:moveTo>
                  <a:cubicBezTo>
                    <a:pt x="610" y="1"/>
                    <a:pt x="482" y="84"/>
                    <a:pt x="419" y="283"/>
                  </a:cubicBezTo>
                  <a:cubicBezTo>
                    <a:pt x="1" y="1473"/>
                    <a:pt x="548" y="3372"/>
                    <a:pt x="1610" y="4852"/>
                  </a:cubicBezTo>
                  <a:cubicBezTo>
                    <a:pt x="2266" y="5740"/>
                    <a:pt x="2911" y="6432"/>
                    <a:pt x="3468" y="6432"/>
                  </a:cubicBezTo>
                  <a:cubicBezTo>
                    <a:pt x="3839" y="6432"/>
                    <a:pt x="4171" y="6125"/>
                    <a:pt x="4441" y="5366"/>
                  </a:cubicBezTo>
                  <a:cubicBezTo>
                    <a:pt x="4827" y="4272"/>
                    <a:pt x="4505" y="3018"/>
                    <a:pt x="3669" y="2213"/>
                  </a:cubicBezTo>
                  <a:cubicBezTo>
                    <a:pt x="3669" y="2213"/>
                    <a:pt x="1660" y="1"/>
                    <a:pt x="780"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99" name="Google Shape;999;p62"/>
            <p:cNvSpPr/>
            <p:nvPr/>
          </p:nvSpPr>
          <p:spPr>
            <a:xfrm>
              <a:off x="2529586" y="1615743"/>
              <a:ext cx="88331" cy="228646"/>
            </a:xfrm>
            <a:custGeom>
              <a:avLst/>
              <a:gdLst/>
              <a:ahLst/>
              <a:cxnLst/>
              <a:rect l="l" t="t" r="r" b="b"/>
              <a:pathLst>
                <a:path w="4107" h="10631" extrusionOk="0">
                  <a:moveTo>
                    <a:pt x="1" y="1"/>
                  </a:moveTo>
                  <a:cubicBezTo>
                    <a:pt x="1" y="1"/>
                    <a:pt x="1519" y="10630"/>
                    <a:pt x="1576" y="10630"/>
                  </a:cubicBezTo>
                  <a:cubicBezTo>
                    <a:pt x="1577" y="10630"/>
                    <a:pt x="1577" y="10627"/>
                    <a:pt x="1577" y="10619"/>
                  </a:cubicBezTo>
                  <a:cubicBezTo>
                    <a:pt x="1577" y="10168"/>
                    <a:pt x="3090" y="9396"/>
                    <a:pt x="3186" y="8270"/>
                  </a:cubicBezTo>
                  <a:cubicBezTo>
                    <a:pt x="3315" y="7176"/>
                    <a:pt x="2511" y="5181"/>
                    <a:pt x="2511" y="5181"/>
                  </a:cubicBezTo>
                  <a:lnTo>
                    <a:pt x="2511" y="5181"/>
                  </a:lnTo>
                  <a:cubicBezTo>
                    <a:pt x="2511" y="5181"/>
                    <a:pt x="3322" y="5897"/>
                    <a:pt x="3781" y="5897"/>
                  </a:cubicBezTo>
                  <a:cubicBezTo>
                    <a:pt x="3975" y="5897"/>
                    <a:pt x="4106" y="5769"/>
                    <a:pt x="4087" y="5406"/>
                  </a:cubicBezTo>
                  <a:cubicBezTo>
                    <a:pt x="3991" y="4184"/>
                    <a:pt x="1674" y="644"/>
                    <a:pt x="1674" y="644"/>
                  </a:cubicBezTo>
                  <a:lnTo>
                    <a:pt x="1" y="1"/>
                  </a:lnTo>
                  <a:close/>
                </a:path>
              </a:pathLst>
            </a:custGeom>
            <a:solidFill>
              <a:srgbClr val="783F0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0" name="Google Shape;1000;p62"/>
            <p:cNvSpPr/>
            <p:nvPr/>
          </p:nvSpPr>
          <p:spPr>
            <a:xfrm>
              <a:off x="2552427" y="1788319"/>
              <a:ext cx="94827" cy="262370"/>
            </a:xfrm>
            <a:custGeom>
              <a:avLst/>
              <a:gdLst/>
              <a:ahLst/>
              <a:cxnLst/>
              <a:rect l="l" t="t" r="r" b="b"/>
              <a:pathLst>
                <a:path w="4409" h="12199" extrusionOk="0">
                  <a:moveTo>
                    <a:pt x="1916" y="1"/>
                  </a:moveTo>
                  <a:cubicBezTo>
                    <a:pt x="774" y="1"/>
                    <a:pt x="1" y="1694"/>
                    <a:pt x="1" y="1694"/>
                  </a:cubicBezTo>
                  <a:cubicBezTo>
                    <a:pt x="1" y="1694"/>
                    <a:pt x="1787" y="12199"/>
                    <a:pt x="2256" y="12199"/>
                  </a:cubicBezTo>
                  <a:cubicBezTo>
                    <a:pt x="2266" y="12199"/>
                    <a:pt x="2276" y="12193"/>
                    <a:pt x="2285" y="12183"/>
                  </a:cubicBezTo>
                  <a:cubicBezTo>
                    <a:pt x="2671" y="11733"/>
                    <a:pt x="2800" y="11636"/>
                    <a:pt x="3604" y="8225"/>
                  </a:cubicBezTo>
                  <a:cubicBezTo>
                    <a:pt x="4409" y="4847"/>
                    <a:pt x="4409" y="1565"/>
                    <a:pt x="2800" y="343"/>
                  </a:cubicBezTo>
                  <a:cubicBezTo>
                    <a:pt x="2488" y="99"/>
                    <a:pt x="2191" y="1"/>
                    <a:pt x="1916" y="1"/>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1" name="Google Shape;1001;p62"/>
            <p:cNvSpPr/>
            <p:nvPr/>
          </p:nvSpPr>
          <p:spPr>
            <a:xfrm>
              <a:off x="2566966" y="1835765"/>
              <a:ext cx="63684" cy="155564"/>
            </a:xfrm>
            <a:custGeom>
              <a:avLst/>
              <a:gdLst/>
              <a:ahLst/>
              <a:cxnLst/>
              <a:rect l="l" t="t" r="r" b="b"/>
              <a:pathLst>
                <a:path w="2961" h="7233" extrusionOk="0">
                  <a:moveTo>
                    <a:pt x="1854" y="1"/>
                  </a:moveTo>
                  <a:cubicBezTo>
                    <a:pt x="1054" y="1"/>
                    <a:pt x="0" y="2834"/>
                    <a:pt x="0" y="2834"/>
                  </a:cubicBezTo>
                  <a:cubicBezTo>
                    <a:pt x="0" y="2834"/>
                    <a:pt x="327" y="7233"/>
                    <a:pt x="1136" y="7233"/>
                  </a:cubicBezTo>
                  <a:cubicBezTo>
                    <a:pt x="1242" y="7233"/>
                    <a:pt x="1357" y="7157"/>
                    <a:pt x="1480" y="6985"/>
                  </a:cubicBezTo>
                  <a:cubicBezTo>
                    <a:pt x="2574" y="5505"/>
                    <a:pt x="2960" y="1097"/>
                    <a:pt x="2156" y="164"/>
                  </a:cubicBezTo>
                  <a:cubicBezTo>
                    <a:pt x="2062" y="50"/>
                    <a:pt x="1960" y="1"/>
                    <a:pt x="1854"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2" name="Google Shape;1002;p62"/>
            <p:cNvSpPr/>
            <p:nvPr/>
          </p:nvSpPr>
          <p:spPr>
            <a:xfrm>
              <a:off x="1929613" y="4073082"/>
              <a:ext cx="1092022" cy="1067116"/>
            </a:xfrm>
            <a:custGeom>
              <a:avLst/>
              <a:gdLst/>
              <a:ahLst/>
              <a:cxnLst/>
              <a:rect l="l" t="t" r="r" b="b"/>
              <a:pathLst>
                <a:path w="50774" h="49616" extrusionOk="0">
                  <a:moveTo>
                    <a:pt x="50291" y="1"/>
                  </a:moveTo>
                  <a:lnTo>
                    <a:pt x="1320" y="3090"/>
                  </a:lnTo>
                  <a:cubicBezTo>
                    <a:pt x="1320" y="3090"/>
                    <a:pt x="1" y="23746"/>
                    <a:pt x="162" y="30600"/>
                  </a:cubicBezTo>
                  <a:cubicBezTo>
                    <a:pt x="323" y="37421"/>
                    <a:pt x="1320" y="49615"/>
                    <a:pt x="1320" y="49615"/>
                  </a:cubicBezTo>
                  <a:lnTo>
                    <a:pt x="50774" y="49615"/>
                  </a:lnTo>
                  <a:cubicBezTo>
                    <a:pt x="50774" y="49615"/>
                    <a:pt x="50291" y="11005"/>
                    <a:pt x="50387" y="7079"/>
                  </a:cubicBezTo>
                  <a:cubicBezTo>
                    <a:pt x="50411" y="5626"/>
                    <a:pt x="50404" y="5166"/>
                    <a:pt x="50386" y="5166"/>
                  </a:cubicBezTo>
                  <a:cubicBezTo>
                    <a:pt x="50355" y="5166"/>
                    <a:pt x="50291" y="6532"/>
                    <a:pt x="50291" y="6532"/>
                  </a:cubicBezTo>
                  <a:lnTo>
                    <a:pt x="50291" y="1"/>
                  </a:ln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3" name="Google Shape;1003;p62"/>
            <p:cNvSpPr/>
            <p:nvPr/>
          </p:nvSpPr>
          <p:spPr>
            <a:xfrm>
              <a:off x="2279088" y="4367886"/>
              <a:ext cx="115581" cy="406234"/>
            </a:xfrm>
            <a:custGeom>
              <a:avLst/>
              <a:gdLst/>
              <a:ahLst/>
              <a:cxnLst/>
              <a:rect l="l" t="t" r="r" b="b"/>
              <a:pathLst>
                <a:path w="5374" h="18888" fill="none" extrusionOk="0">
                  <a:moveTo>
                    <a:pt x="0" y="0"/>
                  </a:moveTo>
                  <a:lnTo>
                    <a:pt x="547" y="15284"/>
                  </a:lnTo>
                  <a:lnTo>
                    <a:pt x="5374" y="18887"/>
                  </a:lnTo>
                  <a:lnTo>
                    <a:pt x="4827" y="1995"/>
                  </a:lnTo>
                </a:path>
              </a:pathLst>
            </a:custGeom>
            <a:noFill/>
            <a:ln w="10450" cap="flat" cmpd="sng">
              <a:solidFill>
                <a:schemeClr val="accent1"/>
              </a:solidFill>
              <a:prstDash val="solid"/>
              <a:miter lim="32175"/>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4" name="Google Shape;1004;p62"/>
            <p:cNvSpPr/>
            <p:nvPr/>
          </p:nvSpPr>
          <p:spPr>
            <a:xfrm>
              <a:off x="2619552" y="4385178"/>
              <a:ext cx="319730" cy="339797"/>
            </a:xfrm>
            <a:custGeom>
              <a:avLst/>
              <a:gdLst/>
              <a:ahLst/>
              <a:cxnLst/>
              <a:rect l="l" t="t" r="r" b="b"/>
              <a:pathLst>
                <a:path w="14866" h="15799" fill="none" extrusionOk="0">
                  <a:moveTo>
                    <a:pt x="644" y="1"/>
                  </a:moveTo>
                  <a:cubicBezTo>
                    <a:pt x="644" y="1"/>
                    <a:pt x="1" y="4023"/>
                    <a:pt x="2929" y="9235"/>
                  </a:cubicBezTo>
                  <a:cubicBezTo>
                    <a:pt x="5889" y="14480"/>
                    <a:pt x="14866" y="15799"/>
                    <a:pt x="14866" y="15799"/>
                  </a:cubicBezTo>
                </a:path>
              </a:pathLst>
            </a:custGeom>
            <a:noFill/>
            <a:ln w="10450" cap="flat" cmpd="sng">
              <a:solidFill>
                <a:schemeClr val="accent1"/>
              </a:solidFill>
              <a:prstDash val="solid"/>
              <a:miter lim="32175"/>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5" name="Google Shape;1005;p62"/>
            <p:cNvSpPr/>
            <p:nvPr/>
          </p:nvSpPr>
          <p:spPr>
            <a:xfrm>
              <a:off x="2916420" y="4382425"/>
              <a:ext cx="40176" cy="757774"/>
            </a:xfrm>
            <a:custGeom>
              <a:avLst/>
              <a:gdLst/>
              <a:ahLst/>
              <a:cxnLst/>
              <a:rect l="l" t="t" r="r" b="b"/>
              <a:pathLst>
                <a:path w="1868" h="35233" fill="none" extrusionOk="0">
                  <a:moveTo>
                    <a:pt x="1" y="0"/>
                  </a:moveTo>
                  <a:lnTo>
                    <a:pt x="1867" y="35232"/>
                  </a:lnTo>
                </a:path>
              </a:pathLst>
            </a:custGeom>
            <a:noFill/>
            <a:ln w="10450" cap="flat" cmpd="sng">
              <a:solidFill>
                <a:schemeClr val="accent1"/>
              </a:solidFill>
              <a:prstDash val="solid"/>
              <a:miter lim="32175"/>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6" name="Google Shape;1006;p62"/>
            <p:cNvSpPr/>
            <p:nvPr/>
          </p:nvSpPr>
          <p:spPr>
            <a:xfrm>
              <a:off x="1947615" y="4361648"/>
              <a:ext cx="123883" cy="256757"/>
            </a:xfrm>
            <a:custGeom>
              <a:avLst/>
              <a:gdLst/>
              <a:ahLst/>
              <a:cxnLst/>
              <a:rect l="l" t="t" r="r" b="b"/>
              <a:pathLst>
                <a:path w="5760" h="11938" fill="none" extrusionOk="0">
                  <a:moveTo>
                    <a:pt x="5760" y="1"/>
                  </a:moveTo>
                  <a:cubicBezTo>
                    <a:pt x="5760" y="1"/>
                    <a:pt x="5341" y="7916"/>
                    <a:pt x="0" y="11938"/>
                  </a:cubicBezTo>
                </a:path>
              </a:pathLst>
            </a:custGeom>
            <a:noFill/>
            <a:ln w="10450" cap="flat" cmpd="sng">
              <a:solidFill>
                <a:schemeClr val="accent1"/>
              </a:solidFill>
              <a:prstDash val="solid"/>
              <a:miter lim="32175"/>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7" name="Google Shape;1007;p62"/>
            <p:cNvSpPr/>
            <p:nvPr/>
          </p:nvSpPr>
          <p:spPr>
            <a:xfrm>
              <a:off x="1435521" y="2422016"/>
              <a:ext cx="1578500" cy="1997789"/>
            </a:xfrm>
            <a:custGeom>
              <a:avLst/>
              <a:gdLst/>
              <a:ahLst/>
              <a:cxnLst/>
              <a:rect l="l" t="t" r="r" b="b"/>
              <a:pathLst>
                <a:path w="73393" h="92888" extrusionOk="0">
                  <a:moveTo>
                    <a:pt x="69452" y="0"/>
                  </a:moveTo>
                  <a:cubicBezTo>
                    <a:pt x="67566" y="0"/>
                    <a:pt x="65007" y="244"/>
                    <a:pt x="61809" y="1091"/>
                  </a:cubicBezTo>
                  <a:cubicBezTo>
                    <a:pt x="54280" y="3086"/>
                    <a:pt x="51771" y="3858"/>
                    <a:pt x="51771" y="3858"/>
                  </a:cubicBezTo>
                  <a:lnTo>
                    <a:pt x="37807" y="9618"/>
                  </a:lnTo>
                  <a:cubicBezTo>
                    <a:pt x="37807" y="9618"/>
                    <a:pt x="35393" y="13060"/>
                    <a:pt x="33270" y="15023"/>
                  </a:cubicBezTo>
                  <a:cubicBezTo>
                    <a:pt x="31146" y="17018"/>
                    <a:pt x="21011" y="22102"/>
                    <a:pt x="18791" y="25223"/>
                  </a:cubicBezTo>
                  <a:cubicBezTo>
                    <a:pt x="16603" y="28312"/>
                    <a:pt x="16281" y="29920"/>
                    <a:pt x="11745" y="36259"/>
                  </a:cubicBezTo>
                  <a:cubicBezTo>
                    <a:pt x="8205" y="41214"/>
                    <a:pt x="0" y="51381"/>
                    <a:pt x="0" y="51381"/>
                  </a:cubicBezTo>
                  <a:lnTo>
                    <a:pt x="11391" y="52411"/>
                  </a:lnTo>
                  <a:lnTo>
                    <a:pt x="26191" y="39798"/>
                  </a:lnTo>
                  <a:lnTo>
                    <a:pt x="23296" y="90603"/>
                  </a:lnTo>
                  <a:lnTo>
                    <a:pt x="73393" y="92888"/>
                  </a:lnTo>
                  <a:lnTo>
                    <a:pt x="73328" y="448"/>
                  </a:lnTo>
                  <a:cubicBezTo>
                    <a:pt x="73328" y="448"/>
                    <a:pt x="72008" y="0"/>
                    <a:pt x="69452"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8" name="Google Shape;1008;p62"/>
            <p:cNvSpPr/>
            <p:nvPr/>
          </p:nvSpPr>
          <p:spPr>
            <a:xfrm>
              <a:off x="1794675" y="2960327"/>
              <a:ext cx="215935" cy="366789"/>
            </a:xfrm>
            <a:custGeom>
              <a:avLst/>
              <a:gdLst/>
              <a:ahLst/>
              <a:cxnLst/>
              <a:rect l="l" t="t" r="r" b="b"/>
              <a:pathLst>
                <a:path w="10040" h="17054" extrusionOk="0">
                  <a:moveTo>
                    <a:pt x="4827" y="1"/>
                  </a:moveTo>
                  <a:lnTo>
                    <a:pt x="7497" y="6597"/>
                  </a:lnTo>
                  <a:lnTo>
                    <a:pt x="7497" y="6597"/>
                  </a:lnTo>
                  <a:lnTo>
                    <a:pt x="1867" y="2703"/>
                  </a:lnTo>
                  <a:lnTo>
                    <a:pt x="7626" y="9267"/>
                  </a:lnTo>
                  <a:lnTo>
                    <a:pt x="2671" y="7787"/>
                  </a:lnTo>
                  <a:lnTo>
                    <a:pt x="6307" y="10619"/>
                  </a:lnTo>
                  <a:lnTo>
                    <a:pt x="1" y="17054"/>
                  </a:lnTo>
                  <a:lnTo>
                    <a:pt x="8044" y="13032"/>
                  </a:lnTo>
                  <a:lnTo>
                    <a:pt x="7497" y="16249"/>
                  </a:lnTo>
                  <a:lnTo>
                    <a:pt x="9492" y="14769"/>
                  </a:lnTo>
                  <a:lnTo>
                    <a:pt x="10039" y="1481"/>
                  </a:lnTo>
                  <a:lnTo>
                    <a:pt x="9106" y="6725"/>
                  </a:lnTo>
                  <a:lnTo>
                    <a:pt x="4827" y="1"/>
                  </a:lnTo>
                  <a:close/>
                </a:path>
              </a:pathLst>
            </a:custGeom>
            <a:solidFill>
              <a:srgbClr val="374957"/>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09" name="Google Shape;1009;p62"/>
            <p:cNvSpPr/>
            <p:nvPr/>
          </p:nvSpPr>
          <p:spPr>
            <a:xfrm>
              <a:off x="1948991" y="2770029"/>
              <a:ext cx="1065030" cy="1502385"/>
            </a:xfrm>
            <a:custGeom>
              <a:avLst/>
              <a:gdLst/>
              <a:ahLst/>
              <a:cxnLst/>
              <a:rect l="l" t="t" r="r" b="b"/>
              <a:pathLst>
                <a:path w="49519" h="69854" extrusionOk="0">
                  <a:moveTo>
                    <a:pt x="35458" y="0"/>
                  </a:moveTo>
                  <a:lnTo>
                    <a:pt x="46719" y="9524"/>
                  </a:lnTo>
                  <a:lnTo>
                    <a:pt x="46719" y="9524"/>
                  </a:lnTo>
                  <a:lnTo>
                    <a:pt x="30889" y="2961"/>
                  </a:lnTo>
                  <a:lnTo>
                    <a:pt x="30889" y="2961"/>
                  </a:lnTo>
                  <a:lnTo>
                    <a:pt x="44853" y="10457"/>
                  </a:lnTo>
                  <a:lnTo>
                    <a:pt x="34364" y="8334"/>
                  </a:lnTo>
                  <a:lnTo>
                    <a:pt x="44692" y="12066"/>
                  </a:lnTo>
                  <a:cubicBezTo>
                    <a:pt x="44692" y="12066"/>
                    <a:pt x="40156" y="19467"/>
                    <a:pt x="32916" y="31114"/>
                  </a:cubicBezTo>
                  <a:cubicBezTo>
                    <a:pt x="25677" y="42794"/>
                    <a:pt x="18276" y="49486"/>
                    <a:pt x="18276" y="49486"/>
                  </a:cubicBezTo>
                  <a:lnTo>
                    <a:pt x="9975" y="53637"/>
                  </a:lnTo>
                  <a:cubicBezTo>
                    <a:pt x="8853" y="54204"/>
                    <a:pt x="7569" y="54413"/>
                    <a:pt x="6285" y="54413"/>
                  </a:cubicBezTo>
                  <a:cubicBezTo>
                    <a:pt x="4142" y="54413"/>
                    <a:pt x="2000" y="53830"/>
                    <a:pt x="612" y="53347"/>
                  </a:cubicBezTo>
                  <a:lnTo>
                    <a:pt x="1" y="63965"/>
                  </a:lnTo>
                  <a:cubicBezTo>
                    <a:pt x="2060" y="63643"/>
                    <a:pt x="5406" y="63000"/>
                    <a:pt x="8238" y="61809"/>
                  </a:cubicBezTo>
                  <a:cubicBezTo>
                    <a:pt x="12646" y="59943"/>
                    <a:pt x="19756" y="57273"/>
                    <a:pt x="19756" y="57273"/>
                  </a:cubicBezTo>
                  <a:lnTo>
                    <a:pt x="19756" y="57273"/>
                  </a:lnTo>
                  <a:lnTo>
                    <a:pt x="6629" y="69853"/>
                  </a:lnTo>
                  <a:cubicBezTo>
                    <a:pt x="6629" y="69853"/>
                    <a:pt x="15734" y="63547"/>
                    <a:pt x="19113" y="60748"/>
                  </a:cubicBezTo>
                  <a:lnTo>
                    <a:pt x="31693" y="50162"/>
                  </a:lnTo>
                  <a:lnTo>
                    <a:pt x="27414" y="57787"/>
                  </a:lnTo>
                  <a:cubicBezTo>
                    <a:pt x="27414" y="57787"/>
                    <a:pt x="34396" y="52446"/>
                    <a:pt x="36005" y="51352"/>
                  </a:cubicBezTo>
                  <a:cubicBezTo>
                    <a:pt x="37614" y="50291"/>
                    <a:pt x="45497" y="45336"/>
                    <a:pt x="45497" y="45336"/>
                  </a:cubicBezTo>
                  <a:lnTo>
                    <a:pt x="49519" y="43630"/>
                  </a:lnTo>
                  <a:lnTo>
                    <a:pt x="49486" y="8463"/>
                  </a:lnTo>
                  <a:lnTo>
                    <a:pt x="44982" y="6983"/>
                  </a:lnTo>
                  <a:lnTo>
                    <a:pt x="35458" y="0"/>
                  </a:lnTo>
                  <a:close/>
                </a:path>
              </a:pathLst>
            </a:custGeom>
            <a:solidFill>
              <a:srgbClr val="374957"/>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0" name="Google Shape;1010;p62"/>
            <p:cNvSpPr/>
            <p:nvPr/>
          </p:nvSpPr>
          <p:spPr>
            <a:xfrm>
              <a:off x="1435521" y="3383853"/>
              <a:ext cx="357111" cy="165393"/>
            </a:xfrm>
            <a:custGeom>
              <a:avLst/>
              <a:gdLst/>
              <a:ahLst/>
              <a:cxnLst/>
              <a:rect l="l" t="t" r="r" b="b"/>
              <a:pathLst>
                <a:path w="16604" h="7690" extrusionOk="0">
                  <a:moveTo>
                    <a:pt x="8141" y="0"/>
                  </a:moveTo>
                  <a:cubicBezTo>
                    <a:pt x="7111" y="0"/>
                    <a:pt x="6082" y="97"/>
                    <a:pt x="5052" y="290"/>
                  </a:cubicBezTo>
                  <a:cubicBezTo>
                    <a:pt x="2349" y="3765"/>
                    <a:pt x="0" y="6660"/>
                    <a:pt x="0" y="6660"/>
                  </a:cubicBezTo>
                  <a:lnTo>
                    <a:pt x="11391" y="7690"/>
                  </a:lnTo>
                  <a:lnTo>
                    <a:pt x="16603" y="3282"/>
                  </a:lnTo>
                  <a:cubicBezTo>
                    <a:pt x="16281" y="2831"/>
                    <a:pt x="15927" y="2445"/>
                    <a:pt x="15477" y="2124"/>
                  </a:cubicBezTo>
                  <a:cubicBezTo>
                    <a:pt x="15477" y="2124"/>
                    <a:pt x="11905" y="0"/>
                    <a:pt x="8141"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1" name="Google Shape;1011;p62"/>
            <p:cNvSpPr/>
            <p:nvPr/>
          </p:nvSpPr>
          <p:spPr>
            <a:xfrm>
              <a:off x="2210565" y="2475226"/>
              <a:ext cx="444990" cy="503125"/>
            </a:xfrm>
            <a:custGeom>
              <a:avLst/>
              <a:gdLst/>
              <a:ahLst/>
              <a:cxnLst/>
              <a:rect l="l" t="t" r="r" b="b"/>
              <a:pathLst>
                <a:path w="20690" h="23393" extrusionOk="0">
                  <a:moveTo>
                    <a:pt x="20690" y="1"/>
                  </a:moveTo>
                  <a:cubicBezTo>
                    <a:pt x="17086" y="998"/>
                    <a:pt x="15735" y="1384"/>
                    <a:pt x="15735" y="1384"/>
                  </a:cubicBezTo>
                  <a:lnTo>
                    <a:pt x="1803" y="7144"/>
                  </a:lnTo>
                  <a:cubicBezTo>
                    <a:pt x="1803" y="7144"/>
                    <a:pt x="1031" y="8238"/>
                    <a:pt x="1" y="9525"/>
                  </a:cubicBezTo>
                  <a:cubicBezTo>
                    <a:pt x="130" y="11552"/>
                    <a:pt x="387" y="13579"/>
                    <a:pt x="805" y="15541"/>
                  </a:cubicBezTo>
                  <a:cubicBezTo>
                    <a:pt x="1578" y="18856"/>
                    <a:pt x="4666" y="23392"/>
                    <a:pt x="4666" y="23392"/>
                  </a:cubicBezTo>
                  <a:cubicBezTo>
                    <a:pt x="4666" y="23392"/>
                    <a:pt x="11520" y="14994"/>
                    <a:pt x="15510" y="8817"/>
                  </a:cubicBezTo>
                  <a:cubicBezTo>
                    <a:pt x="18212" y="4634"/>
                    <a:pt x="19885" y="1577"/>
                    <a:pt x="20690"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2" name="Google Shape;1012;p62"/>
            <p:cNvSpPr/>
            <p:nvPr/>
          </p:nvSpPr>
          <p:spPr>
            <a:xfrm>
              <a:off x="1380849" y="3216030"/>
              <a:ext cx="849116" cy="484499"/>
            </a:xfrm>
            <a:custGeom>
              <a:avLst/>
              <a:gdLst/>
              <a:ahLst/>
              <a:cxnLst/>
              <a:rect l="l" t="t" r="r" b="b"/>
              <a:pathLst>
                <a:path w="39480" h="22527" extrusionOk="0">
                  <a:moveTo>
                    <a:pt x="34861" y="0"/>
                  </a:moveTo>
                  <a:cubicBezTo>
                    <a:pt x="34091" y="0"/>
                    <a:pt x="33192" y="121"/>
                    <a:pt x="32144" y="403"/>
                  </a:cubicBezTo>
                  <a:cubicBezTo>
                    <a:pt x="27704" y="2591"/>
                    <a:pt x="23135" y="4392"/>
                    <a:pt x="18405" y="5840"/>
                  </a:cubicBezTo>
                  <a:cubicBezTo>
                    <a:pt x="10651" y="8221"/>
                    <a:pt x="6564" y="10474"/>
                    <a:pt x="3443" y="13048"/>
                  </a:cubicBezTo>
                  <a:cubicBezTo>
                    <a:pt x="290" y="15622"/>
                    <a:pt x="1" y="19772"/>
                    <a:pt x="1352" y="21478"/>
                  </a:cubicBezTo>
                  <a:cubicBezTo>
                    <a:pt x="1946" y="22242"/>
                    <a:pt x="3568" y="22527"/>
                    <a:pt x="5370" y="22527"/>
                  </a:cubicBezTo>
                  <a:cubicBezTo>
                    <a:pt x="7666" y="22527"/>
                    <a:pt x="10255" y="22065"/>
                    <a:pt x="11391" y="21542"/>
                  </a:cubicBezTo>
                  <a:cubicBezTo>
                    <a:pt x="13450" y="20641"/>
                    <a:pt x="39480" y="4296"/>
                    <a:pt x="39480" y="4296"/>
                  </a:cubicBezTo>
                  <a:cubicBezTo>
                    <a:pt x="39480" y="4296"/>
                    <a:pt x="39456" y="0"/>
                    <a:pt x="34861"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3" name="Google Shape;1013;p62"/>
            <p:cNvSpPr/>
            <p:nvPr/>
          </p:nvSpPr>
          <p:spPr>
            <a:xfrm>
              <a:off x="2172519" y="3138667"/>
              <a:ext cx="541172" cy="199052"/>
            </a:xfrm>
            <a:custGeom>
              <a:avLst/>
              <a:gdLst/>
              <a:ahLst/>
              <a:cxnLst/>
              <a:rect l="l" t="t" r="r" b="b"/>
              <a:pathLst>
                <a:path w="25162" h="9255" extrusionOk="0">
                  <a:moveTo>
                    <a:pt x="7109" y="0"/>
                  </a:moveTo>
                  <a:cubicBezTo>
                    <a:pt x="6899" y="0"/>
                    <a:pt x="6705" y="33"/>
                    <a:pt x="6532" y="106"/>
                  </a:cubicBezTo>
                  <a:cubicBezTo>
                    <a:pt x="4634" y="943"/>
                    <a:pt x="2381" y="3871"/>
                    <a:pt x="1191" y="6509"/>
                  </a:cubicBezTo>
                  <a:cubicBezTo>
                    <a:pt x="0" y="9180"/>
                    <a:pt x="2574" y="8633"/>
                    <a:pt x="4215" y="9019"/>
                  </a:cubicBezTo>
                  <a:cubicBezTo>
                    <a:pt x="4694" y="9132"/>
                    <a:pt x="5124" y="9187"/>
                    <a:pt x="5572" y="9187"/>
                  </a:cubicBezTo>
                  <a:cubicBezTo>
                    <a:pt x="6659" y="9187"/>
                    <a:pt x="7857" y="8862"/>
                    <a:pt x="10136" y="8247"/>
                  </a:cubicBezTo>
                  <a:cubicBezTo>
                    <a:pt x="11203" y="7951"/>
                    <a:pt x="11902" y="7832"/>
                    <a:pt x="12451" y="7832"/>
                  </a:cubicBezTo>
                  <a:cubicBezTo>
                    <a:pt x="13571" y="7832"/>
                    <a:pt x="14059" y="8329"/>
                    <a:pt x="15766" y="8826"/>
                  </a:cubicBezTo>
                  <a:cubicBezTo>
                    <a:pt x="16867" y="9129"/>
                    <a:pt x="17885" y="9255"/>
                    <a:pt x="18874" y="9255"/>
                  </a:cubicBezTo>
                  <a:cubicBezTo>
                    <a:pt x="20198" y="9255"/>
                    <a:pt x="21468" y="9029"/>
                    <a:pt x="22813" y="8697"/>
                  </a:cubicBezTo>
                  <a:cubicBezTo>
                    <a:pt x="25162" y="8118"/>
                    <a:pt x="24808" y="6992"/>
                    <a:pt x="23810" y="5866"/>
                  </a:cubicBezTo>
                  <a:cubicBezTo>
                    <a:pt x="23466" y="5489"/>
                    <a:pt x="22744" y="5379"/>
                    <a:pt x="21863" y="5379"/>
                  </a:cubicBezTo>
                  <a:cubicBezTo>
                    <a:pt x="20644" y="5379"/>
                    <a:pt x="19121" y="5589"/>
                    <a:pt x="17878" y="5589"/>
                  </a:cubicBezTo>
                  <a:cubicBezTo>
                    <a:pt x="17415" y="5589"/>
                    <a:pt x="16990" y="5560"/>
                    <a:pt x="16635" y="5480"/>
                  </a:cubicBezTo>
                  <a:cubicBezTo>
                    <a:pt x="14672" y="4997"/>
                    <a:pt x="12935" y="3324"/>
                    <a:pt x="12935" y="3324"/>
                  </a:cubicBezTo>
                  <a:cubicBezTo>
                    <a:pt x="12935" y="3324"/>
                    <a:pt x="9212" y="0"/>
                    <a:pt x="7109" y="0"/>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4" name="Google Shape;1014;p62"/>
            <p:cNvSpPr/>
            <p:nvPr/>
          </p:nvSpPr>
          <p:spPr>
            <a:xfrm>
              <a:off x="2019579" y="3194931"/>
              <a:ext cx="273360" cy="189825"/>
            </a:xfrm>
            <a:custGeom>
              <a:avLst/>
              <a:gdLst/>
              <a:ahLst/>
              <a:cxnLst/>
              <a:rect l="l" t="t" r="r" b="b"/>
              <a:pathLst>
                <a:path w="12710" h="8826" extrusionOk="0">
                  <a:moveTo>
                    <a:pt x="12710" y="0"/>
                  </a:moveTo>
                  <a:lnTo>
                    <a:pt x="1" y="6918"/>
                  </a:lnTo>
                  <a:cubicBezTo>
                    <a:pt x="1" y="6918"/>
                    <a:pt x="269" y="8825"/>
                    <a:pt x="2842" y="8825"/>
                  </a:cubicBezTo>
                  <a:cubicBezTo>
                    <a:pt x="2942" y="8825"/>
                    <a:pt x="3046" y="8822"/>
                    <a:pt x="3154" y="8816"/>
                  </a:cubicBezTo>
                  <a:cubicBezTo>
                    <a:pt x="3154" y="8816"/>
                    <a:pt x="6082" y="8301"/>
                    <a:pt x="9203" y="5534"/>
                  </a:cubicBezTo>
                  <a:cubicBezTo>
                    <a:pt x="12356" y="2767"/>
                    <a:pt x="12710" y="0"/>
                    <a:pt x="12710" y="0"/>
                  </a:cubicBezTo>
                  <a:close/>
                </a:path>
              </a:pathLst>
            </a:custGeom>
            <a:solidFill>
              <a:srgbClr val="E7B59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5" name="Google Shape;1015;p62"/>
            <p:cNvSpPr/>
            <p:nvPr/>
          </p:nvSpPr>
          <p:spPr>
            <a:xfrm>
              <a:off x="2482528" y="3030786"/>
              <a:ext cx="206042" cy="210666"/>
            </a:xfrm>
            <a:custGeom>
              <a:avLst/>
              <a:gdLst/>
              <a:ahLst/>
              <a:cxnLst/>
              <a:rect l="l" t="t" r="r" b="b"/>
              <a:pathLst>
                <a:path w="9580" h="9795" extrusionOk="0">
                  <a:moveTo>
                    <a:pt x="3306" y="0"/>
                  </a:moveTo>
                  <a:cubicBezTo>
                    <a:pt x="2271" y="0"/>
                    <a:pt x="1" y="393"/>
                    <a:pt x="1" y="393"/>
                  </a:cubicBezTo>
                  <a:cubicBezTo>
                    <a:pt x="1" y="393"/>
                    <a:pt x="6919" y="9434"/>
                    <a:pt x="8013" y="9691"/>
                  </a:cubicBezTo>
                  <a:cubicBezTo>
                    <a:pt x="8294" y="9758"/>
                    <a:pt x="8537" y="9794"/>
                    <a:pt x="8740" y="9794"/>
                  </a:cubicBezTo>
                  <a:cubicBezTo>
                    <a:pt x="9327" y="9794"/>
                    <a:pt x="9580" y="9491"/>
                    <a:pt x="9460" y="8726"/>
                  </a:cubicBezTo>
                  <a:cubicBezTo>
                    <a:pt x="9332" y="7729"/>
                    <a:pt x="4409" y="71"/>
                    <a:pt x="3508" y="7"/>
                  </a:cubicBezTo>
                  <a:cubicBezTo>
                    <a:pt x="3448" y="2"/>
                    <a:pt x="3380" y="0"/>
                    <a:pt x="3306" y="0"/>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6" name="Google Shape;1016;p62"/>
            <p:cNvSpPr/>
            <p:nvPr/>
          </p:nvSpPr>
          <p:spPr>
            <a:xfrm>
              <a:off x="2403638" y="3020527"/>
              <a:ext cx="241938" cy="214107"/>
            </a:xfrm>
            <a:custGeom>
              <a:avLst/>
              <a:gdLst/>
              <a:ahLst/>
              <a:cxnLst/>
              <a:rect l="l" t="t" r="r" b="b"/>
              <a:pathLst>
                <a:path w="11249" h="9955" extrusionOk="0">
                  <a:moveTo>
                    <a:pt x="3740" y="1"/>
                  </a:moveTo>
                  <a:cubicBezTo>
                    <a:pt x="3737" y="1"/>
                    <a:pt x="3735" y="1"/>
                    <a:pt x="3733" y="1"/>
                  </a:cubicBezTo>
                  <a:cubicBezTo>
                    <a:pt x="2768" y="1"/>
                    <a:pt x="1" y="773"/>
                    <a:pt x="1" y="773"/>
                  </a:cubicBezTo>
                  <a:cubicBezTo>
                    <a:pt x="1" y="773"/>
                    <a:pt x="8367" y="9750"/>
                    <a:pt x="9557" y="9911"/>
                  </a:cubicBezTo>
                  <a:cubicBezTo>
                    <a:pt x="9769" y="9940"/>
                    <a:pt x="9960" y="9955"/>
                    <a:pt x="10130" y="9955"/>
                  </a:cubicBezTo>
                  <a:cubicBezTo>
                    <a:pt x="10917" y="9955"/>
                    <a:pt x="11249" y="9626"/>
                    <a:pt x="11037" y="8753"/>
                  </a:cubicBezTo>
                  <a:cubicBezTo>
                    <a:pt x="10780" y="7661"/>
                    <a:pt x="4756" y="1"/>
                    <a:pt x="3740" y="1"/>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7" name="Google Shape;1017;p62"/>
            <p:cNvSpPr/>
            <p:nvPr/>
          </p:nvSpPr>
          <p:spPr>
            <a:xfrm>
              <a:off x="2330298" y="3030227"/>
              <a:ext cx="242024" cy="214559"/>
            </a:xfrm>
            <a:custGeom>
              <a:avLst/>
              <a:gdLst/>
              <a:ahLst/>
              <a:cxnLst/>
              <a:rect l="l" t="t" r="r" b="b"/>
              <a:pathLst>
                <a:path w="11253" h="9976" extrusionOk="0">
                  <a:moveTo>
                    <a:pt x="3739" y="0"/>
                  </a:moveTo>
                  <a:cubicBezTo>
                    <a:pt x="3737" y="0"/>
                    <a:pt x="3735" y="0"/>
                    <a:pt x="3733" y="0"/>
                  </a:cubicBezTo>
                  <a:cubicBezTo>
                    <a:pt x="2735" y="33"/>
                    <a:pt x="0" y="773"/>
                    <a:pt x="0" y="773"/>
                  </a:cubicBezTo>
                  <a:cubicBezTo>
                    <a:pt x="0" y="773"/>
                    <a:pt x="8366" y="9782"/>
                    <a:pt x="9556" y="9943"/>
                  </a:cubicBezTo>
                  <a:cubicBezTo>
                    <a:pt x="9750" y="9964"/>
                    <a:pt x="9927" y="9975"/>
                    <a:pt x="10085" y="9975"/>
                  </a:cubicBezTo>
                  <a:cubicBezTo>
                    <a:pt x="10904" y="9975"/>
                    <a:pt x="11252" y="9668"/>
                    <a:pt x="11036" y="8752"/>
                  </a:cubicBezTo>
                  <a:cubicBezTo>
                    <a:pt x="10780" y="7660"/>
                    <a:pt x="4755" y="0"/>
                    <a:pt x="3739" y="0"/>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8" name="Google Shape;1018;p62"/>
            <p:cNvSpPr/>
            <p:nvPr/>
          </p:nvSpPr>
          <p:spPr>
            <a:xfrm>
              <a:off x="1993275" y="3034872"/>
              <a:ext cx="520008" cy="339732"/>
            </a:xfrm>
            <a:custGeom>
              <a:avLst/>
              <a:gdLst/>
              <a:ahLst/>
              <a:cxnLst/>
              <a:rect l="l" t="t" r="r" b="b"/>
              <a:pathLst>
                <a:path w="24178" h="15796" extrusionOk="0">
                  <a:moveTo>
                    <a:pt x="15002" y="0"/>
                  </a:moveTo>
                  <a:cubicBezTo>
                    <a:pt x="14976" y="0"/>
                    <a:pt x="14952" y="3"/>
                    <a:pt x="14930" y="10"/>
                  </a:cubicBezTo>
                  <a:cubicBezTo>
                    <a:pt x="13772" y="396"/>
                    <a:pt x="1996" y="9727"/>
                    <a:pt x="1996" y="9727"/>
                  </a:cubicBezTo>
                  <a:lnTo>
                    <a:pt x="1191" y="10563"/>
                  </a:lnTo>
                  <a:cubicBezTo>
                    <a:pt x="387" y="11400"/>
                    <a:pt x="1" y="14971"/>
                    <a:pt x="2543" y="15583"/>
                  </a:cubicBezTo>
                  <a:cubicBezTo>
                    <a:pt x="3097" y="15721"/>
                    <a:pt x="3618" y="15796"/>
                    <a:pt x="4123" y="15796"/>
                  </a:cubicBezTo>
                  <a:cubicBezTo>
                    <a:pt x="5964" y="15796"/>
                    <a:pt x="7586" y="14807"/>
                    <a:pt x="9782" y="12333"/>
                  </a:cubicBezTo>
                  <a:cubicBezTo>
                    <a:pt x="12581" y="9147"/>
                    <a:pt x="15735" y="5930"/>
                    <a:pt x="15735" y="5930"/>
                  </a:cubicBezTo>
                  <a:cubicBezTo>
                    <a:pt x="15735" y="5930"/>
                    <a:pt x="20593" y="10145"/>
                    <a:pt x="22009" y="10370"/>
                  </a:cubicBezTo>
                  <a:cubicBezTo>
                    <a:pt x="22623" y="10468"/>
                    <a:pt x="23128" y="10553"/>
                    <a:pt x="23487" y="10553"/>
                  </a:cubicBezTo>
                  <a:cubicBezTo>
                    <a:pt x="23957" y="10553"/>
                    <a:pt x="24177" y="10407"/>
                    <a:pt x="24068" y="9952"/>
                  </a:cubicBezTo>
                  <a:cubicBezTo>
                    <a:pt x="23879" y="9162"/>
                    <a:pt x="16402" y="0"/>
                    <a:pt x="15002"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19" name="Google Shape;1019;p62"/>
            <p:cNvSpPr/>
            <p:nvPr/>
          </p:nvSpPr>
          <p:spPr>
            <a:xfrm>
              <a:off x="2148989" y="2331986"/>
              <a:ext cx="418687" cy="534956"/>
            </a:xfrm>
            <a:custGeom>
              <a:avLst/>
              <a:gdLst/>
              <a:ahLst/>
              <a:cxnLst/>
              <a:rect l="l" t="t" r="r" b="b"/>
              <a:pathLst>
                <a:path w="19467" h="24873" extrusionOk="0">
                  <a:moveTo>
                    <a:pt x="18920" y="0"/>
                  </a:moveTo>
                  <a:lnTo>
                    <a:pt x="0" y="2510"/>
                  </a:lnTo>
                  <a:cubicBezTo>
                    <a:pt x="0" y="2510"/>
                    <a:pt x="2092" y="7948"/>
                    <a:pt x="3765" y="12259"/>
                  </a:cubicBezTo>
                  <a:cubicBezTo>
                    <a:pt x="5438" y="16571"/>
                    <a:pt x="6178" y="24743"/>
                    <a:pt x="7401" y="24872"/>
                  </a:cubicBezTo>
                  <a:cubicBezTo>
                    <a:pt x="7404" y="24872"/>
                    <a:pt x="7408" y="24872"/>
                    <a:pt x="7412" y="24872"/>
                  </a:cubicBezTo>
                  <a:cubicBezTo>
                    <a:pt x="8718" y="24872"/>
                    <a:pt x="19466" y="8366"/>
                    <a:pt x="19466" y="8366"/>
                  </a:cubicBezTo>
                  <a:lnTo>
                    <a:pt x="18920" y="0"/>
                  </a:ln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0" name="Google Shape;1020;p62"/>
            <p:cNvSpPr/>
            <p:nvPr/>
          </p:nvSpPr>
          <p:spPr>
            <a:xfrm>
              <a:off x="1980134" y="1511905"/>
              <a:ext cx="642214" cy="941706"/>
            </a:xfrm>
            <a:custGeom>
              <a:avLst/>
              <a:gdLst/>
              <a:ahLst/>
              <a:cxnLst/>
              <a:rect l="l" t="t" r="r" b="b"/>
              <a:pathLst>
                <a:path w="29860" h="43785" extrusionOk="0">
                  <a:moveTo>
                    <a:pt x="15429" y="0"/>
                  </a:moveTo>
                  <a:cubicBezTo>
                    <a:pt x="14521" y="0"/>
                    <a:pt x="13541" y="50"/>
                    <a:pt x="12485" y="163"/>
                  </a:cubicBezTo>
                  <a:cubicBezTo>
                    <a:pt x="3218" y="1161"/>
                    <a:pt x="1" y="5151"/>
                    <a:pt x="97" y="7918"/>
                  </a:cubicBezTo>
                  <a:cubicBezTo>
                    <a:pt x="97" y="7918"/>
                    <a:pt x="2768" y="34012"/>
                    <a:pt x="4634" y="38452"/>
                  </a:cubicBezTo>
                  <a:cubicBezTo>
                    <a:pt x="6140" y="41949"/>
                    <a:pt x="12220" y="43785"/>
                    <a:pt x="17480" y="43785"/>
                  </a:cubicBezTo>
                  <a:cubicBezTo>
                    <a:pt x="18852" y="43785"/>
                    <a:pt x="20168" y="43660"/>
                    <a:pt x="21333" y="43407"/>
                  </a:cubicBezTo>
                  <a:cubicBezTo>
                    <a:pt x="26996" y="42185"/>
                    <a:pt x="29859" y="35235"/>
                    <a:pt x="29859" y="31921"/>
                  </a:cubicBezTo>
                  <a:cubicBezTo>
                    <a:pt x="29859" y="28607"/>
                    <a:pt x="25226" y="3059"/>
                    <a:pt x="25226" y="3059"/>
                  </a:cubicBezTo>
                  <a:cubicBezTo>
                    <a:pt x="25226" y="3059"/>
                    <a:pt x="22521" y="0"/>
                    <a:pt x="15429"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1" name="Google Shape;1021;p62"/>
            <p:cNvSpPr/>
            <p:nvPr/>
          </p:nvSpPr>
          <p:spPr>
            <a:xfrm>
              <a:off x="1980134" y="1511905"/>
              <a:ext cx="562636" cy="501082"/>
            </a:xfrm>
            <a:custGeom>
              <a:avLst/>
              <a:gdLst/>
              <a:ahLst/>
              <a:cxnLst/>
              <a:rect l="l" t="t" r="r" b="b"/>
              <a:pathLst>
                <a:path w="26160" h="23298" extrusionOk="0">
                  <a:moveTo>
                    <a:pt x="15429" y="0"/>
                  </a:moveTo>
                  <a:cubicBezTo>
                    <a:pt x="14521" y="0"/>
                    <a:pt x="13541" y="50"/>
                    <a:pt x="12485" y="163"/>
                  </a:cubicBezTo>
                  <a:cubicBezTo>
                    <a:pt x="3218" y="1161"/>
                    <a:pt x="1" y="5151"/>
                    <a:pt x="97" y="7918"/>
                  </a:cubicBezTo>
                  <a:cubicBezTo>
                    <a:pt x="97" y="7918"/>
                    <a:pt x="869" y="15415"/>
                    <a:pt x="1867" y="23040"/>
                  </a:cubicBezTo>
                  <a:lnTo>
                    <a:pt x="2092" y="23298"/>
                  </a:lnTo>
                  <a:cubicBezTo>
                    <a:pt x="2607" y="21689"/>
                    <a:pt x="2929" y="20016"/>
                    <a:pt x="3089" y="18310"/>
                  </a:cubicBezTo>
                  <a:cubicBezTo>
                    <a:pt x="3250" y="15962"/>
                    <a:pt x="3218" y="13581"/>
                    <a:pt x="2993" y="11232"/>
                  </a:cubicBezTo>
                  <a:lnTo>
                    <a:pt x="2993" y="11232"/>
                  </a:lnTo>
                  <a:lnTo>
                    <a:pt x="4859" y="12133"/>
                  </a:lnTo>
                  <a:cubicBezTo>
                    <a:pt x="4859" y="12133"/>
                    <a:pt x="4183" y="7918"/>
                    <a:pt x="3411" y="6695"/>
                  </a:cubicBezTo>
                  <a:lnTo>
                    <a:pt x="3411" y="6695"/>
                  </a:lnTo>
                  <a:cubicBezTo>
                    <a:pt x="3411" y="6695"/>
                    <a:pt x="6822" y="8593"/>
                    <a:pt x="9042" y="9012"/>
                  </a:cubicBezTo>
                  <a:cubicBezTo>
                    <a:pt x="10715" y="9333"/>
                    <a:pt x="12420" y="9494"/>
                    <a:pt x="14126" y="9591"/>
                  </a:cubicBezTo>
                  <a:lnTo>
                    <a:pt x="11841" y="6920"/>
                  </a:lnTo>
                  <a:lnTo>
                    <a:pt x="11841" y="6920"/>
                  </a:lnTo>
                  <a:cubicBezTo>
                    <a:pt x="11841" y="6920"/>
                    <a:pt x="15574" y="8593"/>
                    <a:pt x="18341" y="8690"/>
                  </a:cubicBezTo>
                  <a:cubicBezTo>
                    <a:pt x="18427" y="8691"/>
                    <a:pt x="18514" y="8692"/>
                    <a:pt x="18601" y="8692"/>
                  </a:cubicBezTo>
                  <a:cubicBezTo>
                    <a:pt x="20409" y="8692"/>
                    <a:pt x="22186" y="8374"/>
                    <a:pt x="23875" y="7821"/>
                  </a:cubicBezTo>
                  <a:cubicBezTo>
                    <a:pt x="23875" y="7821"/>
                    <a:pt x="24904" y="7982"/>
                    <a:pt x="26159" y="8240"/>
                  </a:cubicBezTo>
                  <a:cubicBezTo>
                    <a:pt x="25580" y="5151"/>
                    <a:pt x="25226" y="3059"/>
                    <a:pt x="25226" y="3059"/>
                  </a:cubicBezTo>
                  <a:cubicBezTo>
                    <a:pt x="25226" y="3059"/>
                    <a:pt x="22521" y="0"/>
                    <a:pt x="15429" y="0"/>
                  </a:cubicBezTo>
                  <a:close/>
                </a:path>
              </a:pathLst>
            </a:custGeom>
            <a:solidFill>
              <a:srgbClr val="783F04">
                <a:alpha val="4375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2" name="Google Shape;1022;p62"/>
            <p:cNvSpPr/>
            <p:nvPr/>
          </p:nvSpPr>
          <p:spPr>
            <a:xfrm>
              <a:off x="1858337" y="1371611"/>
              <a:ext cx="806918" cy="619222"/>
            </a:xfrm>
            <a:custGeom>
              <a:avLst/>
              <a:gdLst/>
              <a:ahLst/>
              <a:cxnLst/>
              <a:rect l="l" t="t" r="r" b="b"/>
              <a:pathLst>
                <a:path w="37518" h="28791" extrusionOk="0">
                  <a:moveTo>
                    <a:pt x="21586" y="1"/>
                  </a:moveTo>
                  <a:cubicBezTo>
                    <a:pt x="20205" y="1"/>
                    <a:pt x="18635" y="163"/>
                    <a:pt x="16925" y="605"/>
                  </a:cubicBezTo>
                  <a:cubicBezTo>
                    <a:pt x="13225" y="1571"/>
                    <a:pt x="9879" y="3598"/>
                    <a:pt x="7337" y="6461"/>
                  </a:cubicBezTo>
                  <a:lnTo>
                    <a:pt x="8302" y="3823"/>
                  </a:lnTo>
                  <a:lnTo>
                    <a:pt x="8302" y="3823"/>
                  </a:lnTo>
                  <a:cubicBezTo>
                    <a:pt x="7401" y="4016"/>
                    <a:pt x="6597" y="4531"/>
                    <a:pt x="5985" y="5271"/>
                  </a:cubicBezTo>
                  <a:cubicBezTo>
                    <a:pt x="5310" y="6107"/>
                    <a:pt x="4730" y="7040"/>
                    <a:pt x="4216" y="8038"/>
                  </a:cubicBezTo>
                  <a:lnTo>
                    <a:pt x="1449" y="8134"/>
                  </a:lnTo>
                  <a:lnTo>
                    <a:pt x="2896" y="9357"/>
                  </a:lnTo>
                  <a:cubicBezTo>
                    <a:pt x="2317" y="9582"/>
                    <a:pt x="1803" y="9872"/>
                    <a:pt x="1352" y="10226"/>
                  </a:cubicBezTo>
                  <a:cubicBezTo>
                    <a:pt x="902" y="10676"/>
                    <a:pt x="1" y="12768"/>
                    <a:pt x="1" y="12768"/>
                  </a:cubicBezTo>
                  <a:lnTo>
                    <a:pt x="2543" y="12349"/>
                  </a:lnTo>
                  <a:lnTo>
                    <a:pt x="2543" y="12349"/>
                  </a:lnTo>
                  <a:cubicBezTo>
                    <a:pt x="2542" y="12349"/>
                    <a:pt x="998" y="13765"/>
                    <a:pt x="1223" y="17658"/>
                  </a:cubicBezTo>
                  <a:cubicBezTo>
                    <a:pt x="1449" y="21519"/>
                    <a:pt x="3894" y="24479"/>
                    <a:pt x="3894" y="24479"/>
                  </a:cubicBezTo>
                  <a:lnTo>
                    <a:pt x="7530" y="28791"/>
                  </a:lnTo>
                  <a:cubicBezTo>
                    <a:pt x="8045" y="27182"/>
                    <a:pt x="8398" y="25509"/>
                    <a:pt x="8527" y="23836"/>
                  </a:cubicBezTo>
                  <a:cubicBezTo>
                    <a:pt x="8720" y="21455"/>
                    <a:pt x="8656" y="19106"/>
                    <a:pt x="8431" y="16757"/>
                  </a:cubicBezTo>
                  <a:lnTo>
                    <a:pt x="8431" y="16757"/>
                  </a:lnTo>
                  <a:lnTo>
                    <a:pt x="10297" y="17626"/>
                  </a:lnTo>
                  <a:cubicBezTo>
                    <a:pt x="10297" y="17626"/>
                    <a:pt x="9653" y="13443"/>
                    <a:pt x="8881" y="12221"/>
                  </a:cubicBezTo>
                  <a:lnTo>
                    <a:pt x="8881" y="12221"/>
                  </a:lnTo>
                  <a:cubicBezTo>
                    <a:pt x="8881" y="12221"/>
                    <a:pt x="12292" y="14119"/>
                    <a:pt x="14512" y="14537"/>
                  </a:cubicBezTo>
                  <a:cubicBezTo>
                    <a:pt x="16185" y="14827"/>
                    <a:pt x="17890" y="15020"/>
                    <a:pt x="19596" y="15116"/>
                  </a:cubicBezTo>
                  <a:lnTo>
                    <a:pt x="17279" y="12478"/>
                  </a:lnTo>
                  <a:lnTo>
                    <a:pt x="17279" y="12478"/>
                  </a:lnTo>
                  <a:cubicBezTo>
                    <a:pt x="17279" y="12478"/>
                    <a:pt x="21043" y="14119"/>
                    <a:pt x="23810" y="14248"/>
                  </a:cubicBezTo>
                  <a:cubicBezTo>
                    <a:pt x="25677" y="14248"/>
                    <a:pt x="27543" y="13958"/>
                    <a:pt x="29345" y="13347"/>
                  </a:cubicBezTo>
                  <a:cubicBezTo>
                    <a:pt x="29345" y="13347"/>
                    <a:pt x="34300" y="14248"/>
                    <a:pt x="35426" y="14537"/>
                  </a:cubicBezTo>
                  <a:cubicBezTo>
                    <a:pt x="36134" y="14795"/>
                    <a:pt x="36842" y="15084"/>
                    <a:pt x="37517" y="15438"/>
                  </a:cubicBezTo>
                  <a:cubicBezTo>
                    <a:pt x="37517" y="15438"/>
                    <a:pt x="34203" y="10354"/>
                    <a:pt x="33978" y="10033"/>
                  </a:cubicBezTo>
                  <a:cubicBezTo>
                    <a:pt x="33903" y="9915"/>
                    <a:pt x="34125" y="9875"/>
                    <a:pt x="34453" y="9875"/>
                  </a:cubicBezTo>
                  <a:cubicBezTo>
                    <a:pt x="35111" y="9875"/>
                    <a:pt x="36198" y="10033"/>
                    <a:pt x="36198" y="10033"/>
                  </a:cubicBezTo>
                  <a:cubicBezTo>
                    <a:pt x="36198" y="10033"/>
                    <a:pt x="35619" y="7813"/>
                    <a:pt x="32112" y="5046"/>
                  </a:cubicBezTo>
                  <a:cubicBezTo>
                    <a:pt x="29924" y="3372"/>
                    <a:pt x="27446" y="2150"/>
                    <a:pt x="24808" y="1506"/>
                  </a:cubicBezTo>
                  <a:lnTo>
                    <a:pt x="27672" y="1184"/>
                  </a:lnTo>
                  <a:cubicBezTo>
                    <a:pt x="27672" y="1184"/>
                    <a:pt x="25321" y="1"/>
                    <a:pt x="21586" y="1"/>
                  </a:cubicBezTo>
                  <a:close/>
                </a:path>
              </a:pathLst>
            </a:custGeom>
            <a:solidFill>
              <a:srgbClr val="783F0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3" name="Google Shape;1023;p62"/>
            <p:cNvSpPr/>
            <p:nvPr/>
          </p:nvSpPr>
          <p:spPr>
            <a:xfrm>
              <a:off x="1901933" y="1449382"/>
              <a:ext cx="752246" cy="542161"/>
            </a:xfrm>
            <a:custGeom>
              <a:avLst/>
              <a:gdLst/>
              <a:ahLst/>
              <a:cxnLst/>
              <a:rect l="l" t="t" r="r" b="b"/>
              <a:pathLst>
                <a:path w="34976" h="25208" extrusionOk="0">
                  <a:moveTo>
                    <a:pt x="21625" y="1"/>
                  </a:moveTo>
                  <a:cubicBezTo>
                    <a:pt x="20235" y="1"/>
                    <a:pt x="18651" y="167"/>
                    <a:pt x="16925" y="625"/>
                  </a:cubicBezTo>
                  <a:cubicBezTo>
                    <a:pt x="13193" y="1558"/>
                    <a:pt x="9846" y="3617"/>
                    <a:pt x="7305" y="6481"/>
                  </a:cubicBezTo>
                  <a:lnTo>
                    <a:pt x="8302" y="3811"/>
                  </a:lnTo>
                  <a:lnTo>
                    <a:pt x="8302" y="3811"/>
                  </a:lnTo>
                  <a:cubicBezTo>
                    <a:pt x="7401" y="4036"/>
                    <a:pt x="6565" y="4518"/>
                    <a:pt x="5985" y="5258"/>
                  </a:cubicBezTo>
                  <a:cubicBezTo>
                    <a:pt x="5310" y="6127"/>
                    <a:pt x="4698" y="7060"/>
                    <a:pt x="4216" y="8058"/>
                  </a:cubicBezTo>
                  <a:lnTo>
                    <a:pt x="1449" y="8154"/>
                  </a:lnTo>
                  <a:lnTo>
                    <a:pt x="2864" y="9345"/>
                  </a:lnTo>
                  <a:cubicBezTo>
                    <a:pt x="2317" y="9570"/>
                    <a:pt x="1803" y="9859"/>
                    <a:pt x="1320" y="10246"/>
                  </a:cubicBezTo>
                  <a:cubicBezTo>
                    <a:pt x="869" y="10696"/>
                    <a:pt x="1" y="12787"/>
                    <a:pt x="1" y="12787"/>
                  </a:cubicBezTo>
                  <a:lnTo>
                    <a:pt x="2543" y="12337"/>
                  </a:lnTo>
                  <a:lnTo>
                    <a:pt x="2543" y="12337"/>
                  </a:lnTo>
                  <a:cubicBezTo>
                    <a:pt x="2543" y="12337"/>
                    <a:pt x="998" y="13785"/>
                    <a:pt x="1223" y="17646"/>
                  </a:cubicBezTo>
                  <a:cubicBezTo>
                    <a:pt x="1288" y="18804"/>
                    <a:pt x="1545" y="19930"/>
                    <a:pt x="1931" y="20992"/>
                  </a:cubicBezTo>
                  <a:lnTo>
                    <a:pt x="5503" y="25207"/>
                  </a:lnTo>
                  <a:cubicBezTo>
                    <a:pt x="6018" y="23598"/>
                    <a:pt x="6371" y="21925"/>
                    <a:pt x="6500" y="20220"/>
                  </a:cubicBezTo>
                  <a:cubicBezTo>
                    <a:pt x="6693" y="17871"/>
                    <a:pt x="6629" y="15490"/>
                    <a:pt x="6404" y="13141"/>
                  </a:cubicBezTo>
                  <a:lnTo>
                    <a:pt x="6404" y="13141"/>
                  </a:lnTo>
                  <a:lnTo>
                    <a:pt x="8270" y="14042"/>
                  </a:lnTo>
                  <a:cubicBezTo>
                    <a:pt x="8270" y="14042"/>
                    <a:pt x="7594" y="9827"/>
                    <a:pt x="6822" y="8605"/>
                  </a:cubicBezTo>
                  <a:lnTo>
                    <a:pt x="6822" y="8605"/>
                  </a:lnTo>
                  <a:cubicBezTo>
                    <a:pt x="6822" y="8605"/>
                    <a:pt x="10265" y="10503"/>
                    <a:pt x="12453" y="10921"/>
                  </a:cubicBezTo>
                  <a:cubicBezTo>
                    <a:pt x="14158" y="11243"/>
                    <a:pt x="15831" y="11404"/>
                    <a:pt x="17569" y="11500"/>
                  </a:cubicBezTo>
                  <a:lnTo>
                    <a:pt x="15252" y="8862"/>
                  </a:lnTo>
                  <a:lnTo>
                    <a:pt x="15252" y="8862"/>
                  </a:lnTo>
                  <a:cubicBezTo>
                    <a:pt x="15252" y="8862"/>
                    <a:pt x="19016" y="10503"/>
                    <a:pt x="21783" y="10632"/>
                  </a:cubicBezTo>
                  <a:cubicBezTo>
                    <a:pt x="23650" y="10632"/>
                    <a:pt x="25516" y="10342"/>
                    <a:pt x="27318" y="9731"/>
                  </a:cubicBezTo>
                  <a:cubicBezTo>
                    <a:pt x="27318" y="9731"/>
                    <a:pt x="32273" y="10600"/>
                    <a:pt x="33399" y="10921"/>
                  </a:cubicBezTo>
                  <a:cubicBezTo>
                    <a:pt x="33914" y="11114"/>
                    <a:pt x="34461" y="11307"/>
                    <a:pt x="34975" y="11565"/>
                  </a:cubicBezTo>
                  <a:lnTo>
                    <a:pt x="33978" y="10020"/>
                  </a:lnTo>
                  <a:cubicBezTo>
                    <a:pt x="33914" y="9924"/>
                    <a:pt x="34010" y="9892"/>
                    <a:pt x="34235" y="9859"/>
                  </a:cubicBezTo>
                  <a:lnTo>
                    <a:pt x="31951" y="6385"/>
                  </a:lnTo>
                  <a:cubicBezTo>
                    <a:pt x="31875" y="6278"/>
                    <a:pt x="32072" y="6243"/>
                    <a:pt x="32377" y="6243"/>
                  </a:cubicBezTo>
                  <a:cubicBezTo>
                    <a:pt x="32716" y="6243"/>
                    <a:pt x="33187" y="6286"/>
                    <a:pt x="33560" y="6320"/>
                  </a:cubicBezTo>
                  <a:cubicBezTo>
                    <a:pt x="33077" y="5870"/>
                    <a:pt x="32594" y="5451"/>
                    <a:pt x="32080" y="5033"/>
                  </a:cubicBezTo>
                  <a:cubicBezTo>
                    <a:pt x="29924" y="3360"/>
                    <a:pt x="27414" y="2170"/>
                    <a:pt x="24776" y="1494"/>
                  </a:cubicBezTo>
                  <a:lnTo>
                    <a:pt x="27639" y="1172"/>
                  </a:lnTo>
                  <a:cubicBezTo>
                    <a:pt x="27639" y="1172"/>
                    <a:pt x="25314" y="1"/>
                    <a:pt x="21625" y="1"/>
                  </a:cubicBezTo>
                  <a:close/>
                </a:path>
              </a:pathLst>
            </a:custGeom>
            <a:solidFill>
              <a:srgbClr val="783F0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4" name="Google Shape;1024;p62"/>
            <p:cNvSpPr/>
            <p:nvPr/>
          </p:nvSpPr>
          <p:spPr>
            <a:xfrm>
              <a:off x="2256247" y="1893190"/>
              <a:ext cx="139799" cy="302008"/>
            </a:xfrm>
            <a:custGeom>
              <a:avLst/>
              <a:gdLst/>
              <a:ahLst/>
              <a:cxnLst/>
              <a:rect l="l" t="t" r="r" b="b"/>
              <a:pathLst>
                <a:path w="6500" h="14042" extrusionOk="0">
                  <a:moveTo>
                    <a:pt x="1738" y="0"/>
                  </a:moveTo>
                  <a:cubicBezTo>
                    <a:pt x="1223" y="0"/>
                    <a:pt x="612" y="277"/>
                    <a:pt x="1" y="1194"/>
                  </a:cubicBezTo>
                  <a:cubicBezTo>
                    <a:pt x="1" y="1194"/>
                    <a:pt x="548" y="11812"/>
                    <a:pt x="1320" y="13034"/>
                  </a:cubicBezTo>
                  <a:cubicBezTo>
                    <a:pt x="1756" y="13707"/>
                    <a:pt x="2584" y="14041"/>
                    <a:pt x="3442" y="14041"/>
                  </a:cubicBezTo>
                  <a:cubicBezTo>
                    <a:pt x="4101" y="14041"/>
                    <a:pt x="4778" y="13844"/>
                    <a:pt x="5309" y="13453"/>
                  </a:cubicBezTo>
                  <a:cubicBezTo>
                    <a:pt x="6500" y="12584"/>
                    <a:pt x="6403" y="11361"/>
                    <a:pt x="5953" y="10139"/>
                  </a:cubicBezTo>
                  <a:cubicBezTo>
                    <a:pt x="5535" y="8916"/>
                    <a:pt x="3089" y="647"/>
                    <a:pt x="3089" y="647"/>
                  </a:cubicBezTo>
                  <a:cubicBezTo>
                    <a:pt x="3089" y="647"/>
                    <a:pt x="2525" y="0"/>
                    <a:pt x="1738" y="0"/>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5" name="Google Shape;1025;p62"/>
            <p:cNvSpPr/>
            <p:nvPr/>
          </p:nvSpPr>
          <p:spPr>
            <a:xfrm>
              <a:off x="2126837" y="1934764"/>
              <a:ext cx="104526" cy="94827"/>
            </a:xfrm>
            <a:custGeom>
              <a:avLst/>
              <a:gdLst/>
              <a:ahLst/>
              <a:cxnLst/>
              <a:rect l="l" t="t" r="r" b="b"/>
              <a:pathLst>
                <a:path w="4860" h="4409" extrusionOk="0">
                  <a:moveTo>
                    <a:pt x="4859" y="1"/>
                  </a:moveTo>
                  <a:lnTo>
                    <a:pt x="4859" y="1"/>
                  </a:lnTo>
                  <a:cubicBezTo>
                    <a:pt x="3862" y="2028"/>
                    <a:pt x="2124" y="3604"/>
                    <a:pt x="1" y="4409"/>
                  </a:cubicBezTo>
                  <a:cubicBezTo>
                    <a:pt x="2478" y="4312"/>
                    <a:pt x="4537" y="2446"/>
                    <a:pt x="4859"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6" name="Google Shape;1026;p62"/>
            <p:cNvSpPr/>
            <p:nvPr/>
          </p:nvSpPr>
          <p:spPr>
            <a:xfrm>
              <a:off x="2375270" y="1927150"/>
              <a:ext cx="142874" cy="53446"/>
            </a:xfrm>
            <a:custGeom>
              <a:avLst/>
              <a:gdLst/>
              <a:ahLst/>
              <a:cxnLst/>
              <a:rect l="l" t="t" r="r" b="b"/>
              <a:pathLst>
                <a:path w="6643" h="2485" extrusionOk="0">
                  <a:moveTo>
                    <a:pt x="1" y="1"/>
                  </a:moveTo>
                  <a:lnTo>
                    <a:pt x="1" y="1"/>
                  </a:lnTo>
                  <a:cubicBezTo>
                    <a:pt x="610" y="1996"/>
                    <a:pt x="2715" y="2485"/>
                    <a:pt x="4391" y="2485"/>
                  </a:cubicBezTo>
                  <a:cubicBezTo>
                    <a:pt x="5635" y="2485"/>
                    <a:pt x="6643" y="2216"/>
                    <a:pt x="6629" y="2092"/>
                  </a:cubicBezTo>
                  <a:cubicBezTo>
                    <a:pt x="870" y="1867"/>
                    <a:pt x="1" y="1"/>
                    <a:pt x="1"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7" name="Google Shape;1027;p62"/>
            <p:cNvSpPr/>
            <p:nvPr/>
          </p:nvSpPr>
          <p:spPr>
            <a:xfrm>
              <a:off x="2308145" y="1764016"/>
              <a:ext cx="178555" cy="79427"/>
            </a:xfrm>
            <a:custGeom>
              <a:avLst/>
              <a:gdLst/>
              <a:ahLst/>
              <a:cxnLst/>
              <a:rect l="l" t="t" r="r" b="b"/>
              <a:pathLst>
                <a:path w="8302" h="3693" extrusionOk="0">
                  <a:moveTo>
                    <a:pt x="4407" y="0"/>
                  </a:moveTo>
                  <a:cubicBezTo>
                    <a:pt x="4300" y="0"/>
                    <a:pt x="4194" y="8"/>
                    <a:pt x="4087" y="25"/>
                  </a:cubicBezTo>
                  <a:cubicBezTo>
                    <a:pt x="2028" y="379"/>
                    <a:pt x="1" y="3693"/>
                    <a:pt x="1" y="3693"/>
                  </a:cubicBezTo>
                  <a:cubicBezTo>
                    <a:pt x="1812" y="2341"/>
                    <a:pt x="3567" y="1949"/>
                    <a:pt x="4993" y="1949"/>
                  </a:cubicBezTo>
                  <a:cubicBezTo>
                    <a:pt x="6961" y="1949"/>
                    <a:pt x="8302" y="2695"/>
                    <a:pt x="8302" y="2695"/>
                  </a:cubicBezTo>
                  <a:cubicBezTo>
                    <a:pt x="8302" y="2695"/>
                    <a:pt x="6390" y="0"/>
                    <a:pt x="4407" y="0"/>
                  </a:cubicBezTo>
                  <a:close/>
                </a:path>
              </a:pathLst>
            </a:custGeom>
            <a:solidFill>
              <a:srgbClr val="CC9B77"/>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8" name="Google Shape;1028;p62"/>
            <p:cNvSpPr/>
            <p:nvPr/>
          </p:nvSpPr>
          <p:spPr>
            <a:xfrm>
              <a:off x="2306080" y="1757778"/>
              <a:ext cx="178555" cy="78739"/>
            </a:xfrm>
            <a:custGeom>
              <a:avLst/>
              <a:gdLst/>
              <a:ahLst/>
              <a:cxnLst/>
              <a:rect l="l" t="t" r="r" b="b"/>
              <a:pathLst>
                <a:path w="8302" h="3661" extrusionOk="0">
                  <a:moveTo>
                    <a:pt x="4410" y="1"/>
                  </a:moveTo>
                  <a:cubicBezTo>
                    <a:pt x="4302" y="1"/>
                    <a:pt x="4194" y="8"/>
                    <a:pt x="4086" y="25"/>
                  </a:cubicBezTo>
                  <a:cubicBezTo>
                    <a:pt x="1995" y="347"/>
                    <a:pt x="0" y="3661"/>
                    <a:pt x="0" y="3661"/>
                  </a:cubicBezTo>
                  <a:cubicBezTo>
                    <a:pt x="1817" y="2319"/>
                    <a:pt x="3576" y="1931"/>
                    <a:pt x="5004" y="1931"/>
                  </a:cubicBezTo>
                  <a:cubicBezTo>
                    <a:pt x="6965" y="1931"/>
                    <a:pt x="8301" y="2663"/>
                    <a:pt x="8301" y="2663"/>
                  </a:cubicBezTo>
                  <a:cubicBezTo>
                    <a:pt x="8301" y="2663"/>
                    <a:pt x="6391" y="1"/>
                    <a:pt x="4410" y="1"/>
                  </a:cubicBezTo>
                  <a:close/>
                </a:path>
              </a:pathLst>
            </a:custGeom>
            <a:solidFill>
              <a:srgbClr val="783F0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29" name="Google Shape;1029;p62"/>
            <p:cNvSpPr/>
            <p:nvPr/>
          </p:nvSpPr>
          <p:spPr>
            <a:xfrm>
              <a:off x="2058335" y="1850347"/>
              <a:ext cx="173716" cy="43574"/>
            </a:xfrm>
            <a:custGeom>
              <a:avLst/>
              <a:gdLst/>
              <a:ahLst/>
              <a:cxnLst/>
              <a:rect l="l" t="t" r="r" b="b"/>
              <a:pathLst>
                <a:path w="8077" h="2026" extrusionOk="0">
                  <a:moveTo>
                    <a:pt x="8076" y="0"/>
                  </a:moveTo>
                  <a:cubicBezTo>
                    <a:pt x="8076" y="0"/>
                    <a:pt x="5406" y="451"/>
                    <a:pt x="3314" y="676"/>
                  </a:cubicBezTo>
                  <a:cubicBezTo>
                    <a:pt x="1223" y="901"/>
                    <a:pt x="0" y="901"/>
                    <a:pt x="0" y="901"/>
                  </a:cubicBezTo>
                  <a:cubicBezTo>
                    <a:pt x="0" y="901"/>
                    <a:pt x="226" y="1673"/>
                    <a:pt x="2414" y="1995"/>
                  </a:cubicBezTo>
                  <a:cubicBezTo>
                    <a:pt x="2556" y="2016"/>
                    <a:pt x="2703" y="2026"/>
                    <a:pt x="2855" y="2026"/>
                  </a:cubicBezTo>
                  <a:cubicBezTo>
                    <a:pt x="5038" y="2026"/>
                    <a:pt x="8076" y="0"/>
                    <a:pt x="8076" y="0"/>
                  </a:cubicBezTo>
                  <a:close/>
                </a:path>
              </a:pathLst>
            </a:custGeom>
            <a:solidFill>
              <a:srgbClr val="CC9B77"/>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0" name="Google Shape;1030;p62"/>
            <p:cNvSpPr/>
            <p:nvPr/>
          </p:nvSpPr>
          <p:spPr>
            <a:xfrm>
              <a:off x="2054184" y="1846196"/>
              <a:ext cx="173028" cy="43574"/>
            </a:xfrm>
            <a:custGeom>
              <a:avLst/>
              <a:gdLst/>
              <a:ahLst/>
              <a:cxnLst/>
              <a:rect l="l" t="t" r="r" b="b"/>
              <a:pathLst>
                <a:path w="8045" h="2026" extrusionOk="0">
                  <a:moveTo>
                    <a:pt x="8044" y="0"/>
                  </a:moveTo>
                  <a:lnTo>
                    <a:pt x="8044" y="0"/>
                  </a:lnTo>
                  <a:cubicBezTo>
                    <a:pt x="8044" y="0"/>
                    <a:pt x="5406" y="451"/>
                    <a:pt x="3314" y="676"/>
                  </a:cubicBezTo>
                  <a:cubicBezTo>
                    <a:pt x="1191" y="901"/>
                    <a:pt x="0" y="901"/>
                    <a:pt x="0" y="901"/>
                  </a:cubicBezTo>
                  <a:cubicBezTo>
                    <a:pt x="0" y="901"/>
                    <a:pt x="193" y="1673"/>
                    <a:pt x="2413" y="1995"/>
                  </a:cubicBezTo>
                  <a:cubicBezTo>
                    <a:pt x="2556" y="2016"/>
                    <a:pt x="2703" y="2026"/>
                    <a:pt x="2854" y="2026"/>
                  </a:cubicBezTo>
                  <a:cubicBezTo>
                    <a:pt x="5034" y="2026"/>
                    <a:pt x="8044" y="0"/>
                    <a:pt x="8044" y="0"/>
                  </a:cubicBezTo>
                  <a:close/>
                </a:path>
              </a:pathLst>
            </a:custGeom>
            <a:solidFill>
              <a:srgbClr val="783F0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1" name="Google Shape;1031;p62"/>
            <p:cNvSpPr/>
            <p:nvPr/>
          </p:nvSpPr>
          <p:spPr>
            <a:xfrm>
              <a:off x="2299155" y="2250429"/>
              <a:ext cx="106591" cy="26218"/>
            </a:xfrm>
            <a:custGeom>
              <a:avLst/>
              <a:gdLst/>
              <a:ahLst/>
              <a:cxnLst/>
              <a:rect l="l" t="t" r="r" b="b"/>
              <a:pathLst>
                <a:path w="4956" h="1219" extrusionOk="0">
                  <a:moveTo>
                    <a:pt x="3726" y="1"/>
                  </a:moveTo>
                  <a:cubicBezTo>
                    <a:pt x="2393" y="1"/>
                    <a:pt x="1084" y="431"/>
                    <a:pt x="0" y="1218"/>
                  </a:cubicBezTo>
                  <a:lnTo>
                    <a:pt x="4955" y="124"/>
                  </a:lnTo>
                  <a:cubicBezTo>
                    <a:pt x="4547" y="41"/>
                    <a:pt x="4136" y="1"/>
                    <a:pt x="3726" y="1"/>
                  </a:cubicBezTo>
                  <a:close/>
                </a:path>
              </a:pathLst>
            </a:custGeom>
            <a:solidFill>
              <a:srgbClr val="F9CB9C"/>
            </a:solidFill>
            <a:ln w="10450" cap="flat" cmpd="sng">
              <a:solidFill>
                <a:srgbClr val="F9CB9C"/>
              </a:solidFill>
              <a:prstDash val="solid"/>
              <a:miter lim="32175"/>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2" name="Google Shape;1032;p62"/>
            <p:cNvSpPr/>
            <p:nvPr/>
          </p:nvSpPr>
          <p:spPr>
            <a:xfrm>
              <a:off x="2746188" y="2378334"/>
              <a:ext cx="718329" cy="1035285"/>
            </a:xfrm>
            <a:custGeom>
              <a:avLst/>
              <a:gdLst/>
              <a:ahLst/>
              <a:cxnLst/>
              <a:rect l="l" t="t" r="r" b="b"/>
              <a:pathLst>
                <a:path w="33399" h="48136" extrusionOk="0">
                  <a:moveTo>
                    <a:pt x="9528" y="0"/>
                  </a:moveTo>
                  <a:cubicBezTo>
                    <a:pt x="9338" y="0"/>
                    <a:pt x="9144" y="11"/>
                    <a:pt x="8946" y="33"/>
                  </a:cubicBezTo>
                  <a:cubicBezTo>
                    <a:pt x="4988" y="484"/>
                    <a:pt x="1" y="4892"/>
                    <a:pt x="1" y="4892"/>
                  </a:cubicBezTo>
                  <a:lnTo>
                    <a:pt x="2864" y="13740"/>
                  </a:lnTo>
                  <a:lnTo>
                    <a:pt x="14061" y="48136"/>
                  </a:lnTo>
                  <a:lnTo>
                    <a:pt x="33399" y="39899"/>
                  </a:lnTo>
                  <a:cubicBezTo>
                    <a:pt x="33399" y="39899"/>
                    <a:pt x="19113" y="10426"/>
                    <a:pt x="17150" y="7112"/>
                  </a:cubicBezTo>
                  <a:cubicBezTo>
                    <a:pt x="15255" y="3963"/>
                    <a:pt x="13156" y="0"/>
                    <a:pt x="9528"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3" name="Google Shape;1033;p62"/>
            <p:cNvSpPr/>
            <p:nvPr/>
          </p:nvSpPr>
          <p:spPr>
            <a:xfrm>
              <a:off x="2998084" y="3085996"/>
              <a:ext cx="466433" cy="327624"/>
            </a:xfrm>
            <a:custGeom>
              <a:avLst/>
              <a:gdLst/>
              <a:ahLst/>
              <a:cxnLst/>
              <a:rect l="l" t="t" r="r" b="b"/>
              <a:pathLst>
                <a:path w="21687" h="15233" extrusionOk="0">
                  <a:moveTo>
                    <a:pt x="17503" y="0"/>
                  </a:moveTo>
                  <a:cubicBezTo>
                    <a:pt x="14909" y="0"/>
                    <a:pt x="12325" y="423"/>
                    <a:pt x="9846" y="1268"/>
                  </a:cubicBezTo>
                  <a:cubicBezTo>
                    <a:pt x="5599" y="2781"/>
                    <a:pt x="2060" y="5902"/>
                    <a:pt x="1" y="8025"/>
                  </a:cubicBezTo>
                  <a:lnTo>
                    <a:pt x="2349" y="15233"/>
                  </a:lnTo>
                  <a:lnTo>
                    <a:pt x="21687" y="6996"/>
                  </a:lnTo>
                  <a:cubicBezTo>
                    <a:pt x="21687" y="6996"/>
                    <a:pt x="20303" y="4100"/>
                    <a:pt x="18308" y="14"/>
                  </a:cubicBezTo>
                  <a:cubicBezTo>
                    <a:pt x="18040" y="5"/>
                    <a:pt x="17772" y="0"/>
                    <a:pt x="17503"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4" name="Google Shape;1034;p62"/>
            <p:cNvSpPr/>
            <p:nvPr/>
          </p:nvSpPr>
          <p:spPr>
            <a:xfrm>
              <a:off x="1319273" y="3634953"/>
              <a:ext cx="686498" cy="403029"/>
            </a:xfrm>
            <a:custGeom>
              <a:avLst/>
              <a:gdLst/>
              <a:ahLst/>
              <a:cxnLst/>
              <a:rect l="l" t="t" r="r" b="b"/>
              <a:pathLst>
                <a:path w="31919" h="18739" extrusionOk="0">
                  <a:moveTo>
                    <a:pt x="18628" y="1"/>
                  </a:moveTo>
                  <a:cubicBezTo>
                    <a:pt x="16983" y="1"/>
                    <a:pt x="15259" y="589"/>
                    <a:pt x="13868" y="1742"/>
                  </a:cubicBezTo>
                  <a:cubicBezTo>
                    <a:pt x="11615" y="3608"/>
                    <a:pt x="11101" y="6762"/>
                    <a:pt x="11101" y="6762"/>
                  </a:cubicBezTo>
                  <a:cubicBezTo>
                    <a:pt x="11101" y="6762"/>
                    <a:pt x="13482" y="7952"/>
                    <a:pt x="14447" y="9657"/>
                  </a:cubicBezTo>
                  <a:cubicBezTo>
                    <a:pt x="15412" y="11363"/>
                    <a:pt x="16249" y="12553"/>
                    <a:pt x="12420" y="13486"/>
                  </a:cubicBezTo>
                  <a:cubicBezTo>
                    <a:pt x="10992" y="13834"/>
                    <a:pt x="9398" y="13905"/>
                    <a:pt x="7880" y="13905"/>
                  </a:cubicBezTo>
                  <a:cubicBezTo>
                    <a:pt x="6847" y="13905"/>
                    <a:pt x="5849" y="13872"/>
                    <a:pt x="4964" y="13872"/>
                  </a:cubicBezTo>
                  <a:cubicBezTo>
                    <a:pt x="3663" y="13872"/>
                    <a:pt x="2603" y="13943"/>
                    <a:pt x="2027" y="14291"/>
                  </a:cubicBezTo>
                  <a:cubicBezTo>
                    <a:pt x="450" y="15224"/>
                    <a:pt x="0" y="17572"/>
                    <a:pt x="2156" y="18377"/>
                  </a:cubicBezTo>
                  <a:cubicBezTo>
                    <a:pt x="2831" y="18633"/>
                    <a:pt x="3655" y="18739"/>
                    <a:pt x="4539" y="18739"/>
                  </a:cubicBezTo>
                  <a:cubicBezTo>
                    <a:pt x="6434" y="18739"/>
                    <a:pt x="8599" y="18250"/>
                    <a:pt x="10135" y="17701"/>
                  </a:cubicBezTo>
                  <a:cubicBezTo>
                    <a:pt x="10647" y="17528"/>
                    <a:pt x="11236" y="17460"/>
                    <a:pt x="11872" y="17460"/>
                  </a:cubicBezTo>
                  <a:cubicBezTo>
                    <a:pt x="14075" y="17460"/>
                    <a:pt x="16840" y="18277"/>
                    <a:pt x="18887" y="18377"/>
                  </a:cubicBezTo>
                  <a:cubicBezTo>
                    <a:pt x="18939" y="18379"/>
                    <a:pt x="18992" y="18381"/>
                    <a:pt x="19045" y="18381"/>
                  </a:cubicBezTo>
                  <a:cubicBezTo>
                    <a:pt x="21678" y="18381"/>
                    <a:pt x="26192" y="15339"/>
                    <a:pt x="27832" y="14677"/>
                  </a:cubicBezTo>
                  <a:cubicBezTo>
                    <a:pt x="29151" y="14226"/>
                    <a:pt x="30535" y="13969"/>
                    <a:pt x="31918" y="13872"/>
                  </a:cubicBezTo>
                  <a:cubicBezTo>
                    <a:pt x="31918" y="13872"/>
                    <a:pt x="23778" y="1871"/>
                    <a:pt x="21493" y="680"/>
                  </a:cubicBezTo>
                  <a:cubicBezTo>
                    <a:pt x="20633" y="226"/>
                    <a:pt x="19646" y="1"/>
                    <a:pt x="18628"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5" name="Google Shape;1035;p62"/>
            <p:cNvSpPr/>
            <p:nvPr/>
          </p:nvSpPr>
          <p:spPr>
            <a:xfrm>
              <a:off x="1280517" y="3677946"/>
              <a:ext cx="172318" cy="204751"/>
            </a:xfrm>
            <a:custGeom>
              <a:avLst/>
              <a:gdLst/>
              <a:ahLst/>
              <a:cxnLst/>
              <a:rect l="l" t="t" r="r" b="b"/>
              <a:pathLst>
                <a:path w="8012" h="9520" extrusionOk="0">
                  <a:moveTo>
                    <a:pt x="8012" y="1"/>
                  </a:moveTo>
                  <a:cubicBezTo>
                    <a:pt x="6789" y="194"/>
                    <a:pt x="5599" y="612"/>
                    <a:pt x="4537" y="1191"/>
                  </a:cubicBezTo>
                  <a:cubicBezTo>
                    <a:pt x="2993" y="2124"/>
                    <a:pt x="0" y="7787"/>
                    <a:pt x="579" y="8720"/>
                  </a:cubicBezTo>
                  <a:cubicBezTo>
                    <a:pt x="903" y="9215"/>
                    <a:pt x="1327" y="9519"/>
                    <a:pt x="1759" y="9519"/>
                  </a:cubicBezTo>
                  <a:cubicBezTo>
                    <a:pt x="2142" y="9519"/>
                    <a:pt x="2531" y="9280"/>
                    <a:pt x="2864" y="8720"/>
                  </a:cubicBezTo>
                  <a:cubicBezTo>
                    <a:pt x="3572" y="7530"/>
                    <a:pt x="8012" y="1"/>
                    <a:pt x="8012"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6" name="Google Shape;1036;p62"/>
            <p:cNvSpPr/>
            <p:nvPr/>
          </p:nvSpPr>
          <p:spPr>
            <a:xfrm>
              <a:off x="1332651" y="3621640"/>
              <a:ext cx="240604" cy="247465"/>
            </a:xfrm>
            <a:custGeom>
              <a:avLst/>
              <a:gdLst/>
              <a:ahLst/>
              <a:cxnLst/>
              <a:rect l="l" t="t" r="r" b="b"/>
              <a:pathLst>
                <a:path w="11187" h="11506" extrusionOk="0">
                  <a:moveTo>
                    <a:pt x="9501" y="0"/>
                  </a:moveTo>
                  <a:cubicBezTo>
                    <a:pt x="8605" y="0"/>
                    <a:pt x="7557" y="133"/>
                    <a:pt x="6907" y="656"/>
                  </a:cubicBezTo>
                  <a:cubicBezTo>
                    <a:pt x="5588" y="1718"/>
                    <a:pt x="697" y="8442"/>
                    <a:pt x="311" y="9890"/>
                  </a:cubicBezTo>
                  <a:cubicBezTo>
                    <a:pt x="0" y="10751"/>
                    <a:pt x="685" y="11506"/>
                    <a:pt x="1453" y="11506"/>
                  </a:cubicBezTo>
                  <a:cubicBezTo>
                    <a:pt x="1719" y="11506"/>
                    <a:pt x="1994" y="11416"/>
                    <a:pt x="2242" y="11209"/>
                  </a:cubicBezTo>
                  <a:cubicBezTo>
                    <a:pt x="3078" y="10534"/>
                    <a:pt x="11186" y="141"/>
                    <a:pt x="11186" y="141"/>
                  </a:cubicBezTo>
                  <a:cubicBezTo>
                    <a:pt x="11186" y="141"/>
                    <a:pt x="10424" y="0"/>
                    <a:pt x="9501"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7" name="Google Shape;1037;p62"/>
            <p:cNvSpPr/>
            <p:nvPr/>
          </p:nvSpPr>
          <p:spPr>
            <a:xfrm>
              <a:off x="1370461" y="3565978"/>
              <a:ext cx="357111" cy="276027"/>
            </a:xfrm>
            <a:custGeom>
              <a:avLst/>
              <a:gdLst/>
              <a:ahLst/>
              <a:cxnLst/>
              <a:rect l="l" t="t" r="r" b="b"/>
              <a:pathLst>
                <a:path w="16604" h="12834" extrusionOk="0">
                  <a:moveTo>
                    <a:pt x="12988" y="0"/>
                  </a:moveTo>
                  <a:cubicBezTo>
                    <a:pt x="12667" y="0"/>
                    <a:pt x="12355" y="17"/>
                    <a:pt x="12067" y="59"/>
                  </a:cubicBezTo>
                  <a:cubicBezTo>
                    <a:pt x="10265" y="316"/>
                    <a:pt x="4795" y="7073"/>
                    <a:pt x="2993" y="9035"/>
                  </a:cubicBezTo>
                  <a:cubicBezTo>
                    <a:pt x="1191" y="11030"/>
                    <a:pt x="1" y="11545"/>
                    <a:pt x="1191" y="12478"/>
                  </a:cubicBezTo>
                  <a:cubicBezTo>
                    <a:pt x="1513" y="12722"/>
                    <a:pt x="1879" y="12834"/>
                    <a:pt x="2276" y="12834"/>
                  </a:cubicBezTo>
                  <a:cubicBezTo>
                    <a:pt x="3346" y="12834"/>
                    <a:pt x="4636" y="12017"/>
                    <a:pt x="5857" y="10773"/>
                  </a:cubicBezTo>
                  <a:cubicBezTo>
                    <a:pt x="7530" y="9035"/>
                    <a:pt x="13869" y="4306"/>
                    <a:pt x="15059" y="3533"/>
                  </a:cubicBezTo>
                  <a:cubicBezTo>
                    <a:pt x="16250" y="2729"/>
                    <a:pt x="16604" y="477"/>
                    <a:pt x="16604" y="477"/>
                  </a:cubicBezTo>
                  <a:cubicBezTo>
                    <a:pt x="16604" y="477"/>
                    <a:pt x="14674" y="0"/>
                    <a:pt x="12988" y="0"/>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8" name="Google Shape;1038;p62"/>
            <p:cNvSpPr/>
            <p:nvPr/>
          </p:nvSpPr>
          <p:spPr>
            <a:xfrm>
              <a:off x="1441049" y="3130559"/>
              <a:ext cx="2098895" cy="854536"/>
            </a:xfrm>
            <a:custGeom>
              <a:avLst/>
              <a:gdLst/>
              <a:ahLst/>
              <a:cxnLst/>
              <a:rect l="l" t="t" r="r" b="b"/>
              <a:pathLst>
                <a:path w="97589" h="39732" extrusionOk="0">
                  <a:moveTo>
                    <a:pt x="89770" y="1"/>
                  </a:moveTo>
                  <a:cubicBezTo>
                    <a:pt x="86778" y="387"/>
                    <a:pt x="83850" y="1288"/>
                    <a:pt x="81180" y="2671"/>
                  </a:cubicBezTo>
                  <a:cubicBezTo>
                    <a:pt x="76868" y="4924"/>
                    <a:pt x="60265" y="17183"/>
                    <a:pt x="50195" y="22845"/>
                  </a:cubicBezTo>
                  <a:cubicBezTo>
                    <a:pt x="40156" y="28508"/>
                    <a:pt x="32627" y="30632"/>
                    <a:pt x="32144" y="31018"/>
                  </a:cubicBezTo>
                  <a:cubicBezTo>
                    <a:pt x="32128" y="31031"/>
                    <a:pt x="32104" y="31037"/>
                    <a:pt x="32073" y="31037"/>
                  </a:cubicBezTo>
                  <a:cubicBezTo>
                    <a:pt x="31137" y="31037"/>
                    <a:pt x="23447" y="25642"/>
                    <a:pt x="20304" y="22717"/>
                  </a:cubicBezTo>
                  <a:cubicBezTo>
                    <a:pt x="18073" y="20620"/>
                    <a:pt x="16817" y="19652"/>
                    <a:pt x="15613" y="19652"/>
                  </a:cubicBezTo>
                  <a:cubicBezTo>
                    <a:pt x="15080" y="19652"/>
                    <a:pt x="14557" y="19842"/>
                    <a:pt x="13965" y="20207"/>
                  </a:cubicBezTo>
                  <a:cubicBezTo>
                    <a:pt x="12067" y="21398"/>
                    <a:pt x="6919" y="25999"/>
                    <a:pt x="4538" y="28251"/>
                  </a:cubicBezTo>
                  <a:cubicBezTo>
                    <a:pt x="2157" y="30503"/>
                    <a:pt x="1" y="30374"/>
                    <a:pt x="1674" y="31822"/>
                  </a:cubicBezTo>
                  <a:cubicBezTo>
                    <a:pt x="2073" y="32168"/>
                    <a:pt x="2533" y="32310"/>
                    <a:pt x="3021" y="32310"/>
                  </a:cubicBezTo>
                  <a:cubicBezTo>
                    <a:pt x="4579" y="32310"/>
                    <a:pt x="6428" y="30863"/>
                    <a:pt x="7530" y="29956"/>
                  </a:cubicBezTo>
                  <a:cubicBezTo>
                    <a:pt x="8978" y="28766"/>
                    <a:pt x="14383" y="25452"/>
                    <a:pt x="14383" y="25452"/>
                  </a:cubicBezTo>
                  <a:cubicBezTo>
                    <a:pt x="14383" y="25452"/>
                    <a:pt x="20111" y="33914"/>
                    <a:pt x="22749" y="36005"/>
                  </a:cubicBezTo>
                  <a:cubicBezTo>
                    <a:pt x="24996" y="37809"/>
                    <a:pt x="27172" y="39732"/>
                    <a:pt x="30040" y="39732"/>
                  </a:cubicBezTo>
                  <a:cubicBezTo>
                    <a:pt x="30497" y="39732"/>
                    <a:pt x="30972" y="39683"/>
                    <a:pt x="31468" y="39577"/>
                  </a:cubicBezTo>
                  <a:cubicBezTo>
                    <a:pt x="35040" y="38772"/>
                    <a:pt x="67248" y="27897"/>
                    <a:pt x="74262" y="24679"/>
                  </a:cubicBezTo>
                  <a:cubicBezTo>
                    <a:pt x="81051" y="21558"/>
                    <a:pt x="91283" y="14737"/>
                    <a:pt x="95562" y="12774"/>
                  </a:cubicBezTo>
                  <a:cubicBezTo>
                    <a:pt x="97267" y="11970"/>
                    <a:pt x="97589" y="9653"/>
                    <a:pt x="95691" y="6500"/>
                  </a:cubicBezTo>
                  <a:cubicBezTo>
                    <a:pt x="93760" y="3315"/>
                    <a:pt x="91958" y="709"/>
                    <a:pt x="91958" y="709"/>
                  </a:cubicBezTo>
                  <a:lnTo>
                    <a:pt x="89770" y="1"/>
                  </a:ln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39" name="Google Shape;1039;p62"/>
            <p:cNvSpPr/>
            <p:nvPr/>
          </p:nvSpPr>
          <p:spPr>
            <a:xfrm>
              <a:off x="2865211" y="3445386"/>
              <a:ext cx="61339" cy="49790"/>
            </a:xfrm>
            <a:custGeom>
              <a:avLst/>
              <a:gdLst/>
              <a:ahLst/>
              <a:cxnLst/>
              <a:rect l="l" t="t" r="r" b="b"/>
              <a:pathLst>
                <a:path w="2852" h="2315" extrusionOk="0">
                  <a:moveTo>
                    <a:pt x="1640" y="1"/>
                  </a:moveTo>
                  <a:cubicBezTo>
                    <a:pt x="1619" y="1"/>
                    <a:pt x="1598" y="2"/>
                    <a:pt x="1578" y="3"/>
                  </a:cubicBezTo>
                  <a:cubicBezTo>
                    <a:pt x="516" y="3"/>
                    <a:pt x="1" y="1354"/>
                    <a:pt x="837" y="2030"/>
                  </a:cubicBezTo>
                  <a:cubicBezTo>
                    <a:pt x="1062" y="2227"/>
                    <a:pt x="1322" y="2315"/>
                    <a:pt x="1576" y="2315"/>
                  </a:cubicBezTo>
                  <a:cubicBezTo>
                    <a:pt x="2232" y="2315"/>
                    <a:pt x="2852" y="1733"/>
                    <a:pt x="2736" y="968"/>
                  </a:cubicBezTo>
                  <a:cubicBezTo>
                    <a:pt x="2674" y="410"/>
                    <a:pt x="2193" y="1"/>
                    <a:pt x="1640"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0" name="Google Shape;1040;p62"/>
            <p:cNvSpPr/>
            <p:nvPr/>
          </p:nvSpPr>
          <p:spPr>
            <a:xfrm>
              <a:off x="2874911" y="3448160"/>
              <a:ext cx="41832" cy="34842"/>
            </a:xfrm>
            <a:custGeom>
              <a:avLst/>
              <a:gdLst/>
              <a:ahLst/>
              <a:cxnLst/>
              <a:rect l="l" t="t" r="r" b="b"/>
              <a:pathLst>
                <a:path w="1945" h="1620" extrusionOk="0">
                  <a:moveTo>
                    <a:pt x="1147" y="0"/>
                  </a:moveTo>
                  <a:cubicBezTo>
                    <a:pt x="1130" y="0"/>
                    <a:pt x="1112" y="1"/>
                    <a:pt x="1094" y="2"/>
                  </a:cubicBezTo>
                  <a:cubicBezTo>
                    <a:pt x="354" y="2"/>
                    <a:pt x="0" y="903"/>
                    <a:pt x="547" y="1418"/>
                  </a:cubicBezTo>
                  <a:cubicBezTo>
                    <a:pt x="705" y="1557"/>
                    <a:pt x="890" y="1619"/>
                    <a:pt x="1072" y="1619"/>
                  </a:cubicBezTo>
                  <a:cubicBezTo>
                    <a:pt x="1518" y="1619"/>
                    <a:pt x="1945" y="1246"/>
                    <a:pt x="1899" y="742"/>
                  </a:cubicBezTo>
                  <a:cubicBezTo>
                    <a:pt x="1868" y="342"/>
                    <a:pt x="1542" y="0"/>
                    <a:pt x="1147" y="0"/>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1" name="Google Shape;1041;p62"/>
            <p:cNvSpPr/>
            <p:nvPr/>
          </p:nvSpPr>
          <p:spPr>
            <a:xfrm>
              <a:off x="2888052" y="3452075"/>
              <a:ext cx="5570" cy="4732"/>
            </a:xfrm>
            <a:custGeom>
              <a:avLst/>
              <a:gdLst/>
              <a:ahLst/>
              <a:cxnLst/>
              <a:rect l="l" t="t" r="r" b="b"/>
              <a:pathLst>
                <a:path w="259" h="220" extrusionOk="0">
                  <a:moveTo>
                    <a:pt x="148" y="1"/>
                  </a:moveTo>
                  <a:cubicBezTo>
                    <a:pt x="132" y="1"/>
                    <a:pt x="114" y="5"/>
                    <a:pt x="97" y="13"/>
                  </a:cubicBezTo>
                  <a:cubicBezTo>
                    <a:pt x="33" y="13"/>
                    <a:pt x="1" y="78"/>
                    <a:pt x="1" y="142"/>
                  </a:cubicBezTo>
                  <a:cubicBezTo>
                    <a:pt x="1" y="189"/>
                    <a:pt x="52" y="219"/>
                    <a:pt x="105" y="219"/>
                  </a:cubicBezTo>
                  <a:cubicBezTo>
                    <a:pt x="125" y="219"/>
                    <a:pt x="144" y="215"/>
                    <a:pt x="162" y="206"/>
                  </a:cubicBezTo>
                  <a:cubicBezTo>
                    <a:pt x="226" y="206"/>
                    <a:pt x="258" y="142"/>
                    <a:pt x="258" y="78"/>
                  </a:cubicBezTo>
                  <a:cubicBezTo>
                    <a:pt x="235" y="31"/>
                    <a:pt x="194" y="1"/>
                    <a:pt x="148" y="1"/>
                  </a:cubicBezTo>
                  <a:close/>
                </a:path>
              </a:pathLst>
            </a:custGeom>
            <a:solidFill>
              <a:srgbClr val="F9CB9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2" name="Google Shape;1042;p62"/>
            <p:cNvSpPr/>
            <p:nvPr/>
          </p:nvSpPr>
          <p:spPr>
            <a:xfrm>
              <a:off x="2152452" y="1920268"/>
              <a:ext cx="50543" cy="42886"/>
            </a:xfrm>
            <a:custGeom>
              <a:avLst/>
              <a:gdLst/>
              <a:ahLst/>
              <a:cxnLst/>
              <a:rect l="l" t="t" r="r" b="b"/>
              <a:pathLst>
                <a:path w="2350" h="1994" extrusionOk="0">
                  <a:moveTo>
                    <a:pt x="1338" y="0"/>
                  </a:moveTo>
                  <a:cubicBezTo>
                    <a:pt x="1092" y="0"/>
                    <a:pt x="842" y="90"/>
                    <a:pt x="644" y="289"/>
                  </a:cubicBezTo>
                  <a:cubicBezTo>
                    <a:pt x="0" y="932"/>
                    <a:pt x="451" y="1994"/>
                    <a:pt x="1319" y="1994"/>
                  </a:cubicBezTo>
                  <a:cubicBezTo>
                    <a:pt x="1899" y="1994"/>
                    <a:pt x="2317" y="1544"/>
                    <a:pt x="2349" y="997"/>
                  </a:cubicBezTo>
                  <a:cubicBezTo>
                    <a:pt x="2349" y="388"/>
                    <a:pt x="1850" y="0"/>
                    <a:pt x="1338" y="0"/>
                  </a:cubicBezTo>
                  <a:close/>
                </a:path>
              </a:pathLst>
            </a:custGeom>
            <a:solidFill>
              <a:srgbClr val="783F0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3" name="Google Shape;1043;p62"/>
            <p:cNvSpPr/>
            <p:nvPr/>
          </p:nvSpPr>
          <p:spPr>
            <a:xfrm>
              <a:off x="2162130" y="1927709"/>
              <a:ext cx="13872" cy="11915"/>
            </a:xfrm>
            <a:custGeom>
              <a:avLst/>
              <a:gdLst/>
              <a:ahLst/>
              <a:cxnLst/>
              <a:rect l="l" t="t" r="r" b="b"/>
              <a:pathLst>
                <a:path w="645" h="554" extrusionOk="0">
                  <a:moveTo>
                    <a:pt x="353" y="0"/>
                  </a:moveTo>
                  <a:cubicBezTo>
                    <a:pt x="288" y="0"/>
                    <a:pt x="220" y="23"/>
                    <a:pt x="162" y="71"/>
                  </a:cubicBezTo>
                  <a:cubicBezTo>
                    <a:pt x="1" y="264"/>
                    <a:pt x="129" y="554"/>
                    <a:pt x="387" y="554"/>
                  </a:cubicBezTo>
                  <a:cubicBezTo>
                    <a:pt x="516" y="554"/>
                    <a:pt x="644" y="425"/>
                    <a:pt x="644" y="297"/>
                  </a:cubicBezTo>
                  <a:cubicBezTo>
                    <a:pt x="644" y="117"/>
                    <a:pt x="504" y="0"/>
                    <a:pt x="353" y="0"/>
                  </a:cubicBez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4" name="Google Shape;1044;p62"/>
            <p:cNvSpPr/>
            <p:nvPr/>
          </p:nvSpPr>
          <p:spPr>
            <a:xfrm>
              <a:off x="2385658" y="1892566"/>
              <a:ext cx="42929" cy="42219"/>
            </a:xfrm>
            <a:custGeom>
              <a:avLst/>
              <a:gdLst/>
              <a:ahLst/>
              <a:cxnLst/>
              <a:rect l="l" t="t" r="r" b="b"/>
              <a:pathLst>
                <a:path w="1996" h="1963" extrusionOk="0">
                  <a:moveTo>
                    <a:pt x="998" y="0"/>
                  </a:moveTo>
                  <a:cubicBezTo>
                    <a:pt x="451" y="0"/>
                    <a:pt x="0" y="418"/>
                    <a:pt x="0" y="998"/>
                  </a:cubicBezTo>
                  <a:cubicBezTo>
                    <a:pt x="0" y="1544"/>
                    <a:pt x="451" y="1963"/>
                    <a:pt x="998" y="1963"/>
                  </a:cubicBezTo>
                  <a:cubicBezTo>
                    <a:pt x="1545" y="1963"/>
                    <a:pt x="1995" y="1544"/>
                    <a:pt x="1995" y="998"/>
                  </a:cubicBezTo>
                  <a:cubicBezTo>
                    <a:pt x="1995" y="418"/>
                    <a:pt x="1545" y="0"/>
                    <a:pt x="998" y="0"/>
                  </a:cubicBezTo>
                  <a:close/>
                </a:path>
              </a:pathLst>
            </a:custGeom>
            <a:solidFill>
              <a:srgbClr val="783F0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5" name="Google Shape;1045;p62"/>
            <p:cNvSpPr/>
            <p:nvPr/>
          </p:nvSpPr>
          <p:spPr>
            <a:xfrm>
              <a:off x="2390497" y="1898782"/>
              <a:ext cx="11786" cy="11786"/>
            </a:xfrm>
            <a:custGeom>
              <a:avLst/>
              <a:gdLst/>
              <a:ahLst/>
              <a:cxnLst/>
              <a:rect l="l" t="t" r="r" b="b"/>
              <a:pathLst>
                <a:path w="548" h="548" extrusionOk="0">
                  <a:moveTo>
                    <a:pt x="290" y="1"/>
                  </a:moveTo>
                  <a:cubicBezTo>
                    <a:pt x="129" y="1"/>
                    <a:pt x="1" y="129"/>
                    <a:pt x="1" y="258"/>
                  </a:cubicBezTo>
                  <a:cubicBezTo>
                    <a:pt x="1" y="419"/>
                    <a:pt x="129" y="548"/>
                    <a:pt x="290" y="548"/>
                  </a:cubicBezTo>
                  <a:cubicBezTo>
                    <a:pt x="419" y="548"/>
                    <a:pt x="548" y="419"/>
                    <a:pt x="548" y="258"/>
                  </a:cubicBezTo>
                  <a:cubicBezTo>
                    <a:pt x="548" y="129"/>
                    <a:pt x="419" y="1"/>
                    <a:pt x="290" y="1"/>
                  </a:cubicBezTo>
                  <a:close/>
                </a:path>
              </a:pathLst>
            </a:custGeom>
            <a:solidFill>
              <a:srgbClr val="FFFFF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6" name="Google Shape;1046;p62"/>
            <p:cNvSpPr/>
            <p:nvPr/>
          </p:nvSpPr>
          <p:spPr>
            <a:xfrm>
              <a:off x="2172519" y="4719426"/>
              <a:ext cx="242217" cy="420773"/>
            </a:xfrm>
            <a:custGeom>
              <a:avLst/>
              <a:gdLst/>
              <a:ahLst/>
              <a:cxnLst/>
              <a:rect l="l" t="t" r="r" b="b"/>
              <a:pathLst>
                <a:path w="11262" h="19564" extrusionOk="0">
                  <a:moveTo>
                    <a:pt x="0" y="1"/>
                  </a:moveTo>
                  <a:lnTo>
                    <a:pt x="9235" y="6436"/>
                  </a:lnTo>
                  <a:lnTo>
                    <a:pt x="258" y="3218"/>
                  </a:lnTo>
                  <a:lnTo>
                    <a:pt x="258" y="3218"/>
                  </a:lnTo>
                  <a:lnTo>
                    <a:pt x="8302" y="7658"/>
                  </a:lnTo>
                  <a:lnTo>
                    <a:pt x="9106" y="19563"/>
                  </a:lnTo>
                  <a:lnTo>
                    <a:pt x="11262" y="19563"/>
                  </a:lnTo>
                  <a:lnTo>
                    <a:pt x="10715" y="4698"/>
                  </a:lnTo>
                  <a:lnTo>
                    <a:pt x="0" y="1"/>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47" name="Google Shape;1047;p62"/>
            <p:cNvSpPr/>
            <p:nvPr/>
          </p:nvSpPr>
          <p:spPr>
            <a:xfrm>
              <a:off x="2957951" y="1959691"/>
              <a:ext cx="1206893" cy="1784714"/>
            </a:xfrm>
            <a:custGeom>
              <a:avLst/>
              <a:gdLst/>
              <a:ahLst/>
              <a:cxnLst/>
              <a:rect l="l" t="t" r="r" b="b"/>
              <a:pathLst>
                <a:path w="56115" h="82981" fill="none" extrusionOk="0">
                  <a:moveTo>
                    <a:pt x="0" y="71623"/>
                  </a:moveTo>
                  <a:cubicBezTo>
                    <a:pt x="2317" y="72910"/>
                    <a:pt x="5084" y="73714"/>
                    <a:pt x="7465" y="74615"/>
                  </a:cubicBezTo>
                  <a:cubicBezTo>
                    <a:pt x="22266" y="80278"/>
                    <a:pt x="46172" y="82980"/>
                    <a:pt x="54280" y="65155"/>
                  </a:cubicBezTo>
                  <a:cubicBezTo>
                    <a:pt x="55632" y="62195"/>
                    <a:pt x="56114" y="58913"/>
                    <a:pt x="55728" y="55664"/>
                  </a:cubicBezTo>
                  <a:cubicBezTo>
                    <a:pt x="54602" y="46783"/>
                    <a:pt x="46655" y="43083"/>
                    <a:pt x="38547" y="42279"/>
                  </a:cubicBezTo>
                  <a:cubicBezTo>
                    <a:pt x="34782" y="41925"/>
                    <a:pt x="30953" y="41764"/>
                    <a:pt x="27350" y="40638"/>
                  </a:cubicBezTo>
                  <a:cubicBezTo>
                    <a:pt x="21815" y="38900"/>
                    <a:pt x="18212" y="34621"/>
                    <a:pt x="16571" y="29151"/>
                  </a:cubicBezTo>
                  <a:cubicBezTo>
                    <a:pt x="15509" y="25612"/>
                    <a:pt x="15123" y="21815"/>
                    <a:pt x="14994" y="18115"/>
                  </a:cubicBezTo>
                  <a:cubicBezTo>
                    <a:pt x="14833" y="14511"/>
                    <a:pt x="15348" y="10650"/>
                    <a:pt x="14672" y="7111"/>
                  </a:cubicBezTo>
                  <a:cubicBezTo>
                    <a:pt x="13611" y="1480"/>
                    <a:pt x="13064" y="0"/>
                    <a:pt x="13064" y="0"/>
                  </a:cubicBezTo>
                </a:path>
              </a:pathLst>
            </a:custGeom>
            <a:solidFill>
              <a:schemeClr val="lt1"/>
            </a:solidFill>
            <a:ln w="9525" cap="flat" cmpd="sng">
              <a:solidFill>
                <a:srgbClr val="FFFFFF"/>
              </a:solidFill>
              <a:prstDash val="solid"/>
              <a:miter lim="32175"/>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048" name="Google Shape;1048;p62"/>
            <p:cNvGrpSpPr/>
            <p:nvPr/>
          </p:nvGrpSpPr>
          <p:grpSpPr>
            <a:xfrm rot="1302272">
              <a:off x="3119158" y="1764190"/>
              <a:ext cx="176409" cy="207609"/>
              <a:chOff x="1662638" y="1749937"/>
              <a:chExt cx="254942" cy="308476"/>
            </a:xfrm>
          </p:grpSpPr>
          <p:grpSp>
            <p:nvGrpSpPr>
              <p:cNvPr id="1049" name="Google Shape;1049;p62"/>
              <p:cNvGrpSpPr/>
              <p:nvPr/>
            </p:nvGrpSpPr>
            <p:grpSpPr>
              <a:xfrm>
                <a:off x="1662638" y="1749937"/>
                <a:ext cx="254942" cy="308476"/>
                <a:chOff x="5064075" y="3729800"/>
                <a:chExt cx="160250" cy="193900"/>
              </a:xfrm>
            </p:grpSpPr>
            <p:sp>
              <p:nvSpPr>
                <p:cNvPr id="1050" name="Google Shape;1050;p62"/>
                <p:cNvSpPr/>
                <p:nvPr/>
              </p:nvSpPr>
              <p:spPr>
                <a:xfrm flipH="1">
                  <a:off x="5112050" y="3813450"/>
                  <a:ext cx="105850" cy="49175"/>
                </a:xfrm>
                <a:custGeom>
                  <a:avLst/>
                  <a:gdLst/>
                  <a:ahLst/>
                  <a:cxnLst/>
                  <a:rect l="l" t="t" r="r" b="b"/>
                  <a:pathLst>
                    <a:path w="4234" h="1967" extrusionOk="0">
                      <a:moveTo>
                        <a:pt x="1128" y="1"/>
                      </a:moveTo>
                      <a:cubicBezTo>
                        <a:pt x="560" y="1"/>
                        <a:pt x="157" y="130"/>
                        <a:pt x="104" y="366"/>
                      </a:cubicBezTo>
                      <a:cubicBezTo>
                        <a:pt x="1" y="743"/>
                        <a:pt x="755" y="1616"/>
                        <a:pt x="1868" y="1891"/>
                      </a:cubicBezTo>
                      <a:cubicBezTo>
                        <a:pt x="2098" y="1944"/>
                        <a:pt x="2326" y="1967"/>
                        <a:pt x="2543" y="1967"/>
                      </a:cubicBezTo>
                      <a:cubicBezTo>
                        <a:pt x="3379" y="1967"/>
                        <a:pt x="4062" y="1624"/>
                        <a:pt x="4130" y="1325"/>
                      </a:cubicBezTo>
                      <a:cubicBezTo>
                        <a:pt x="4233" y="948"/>
                        <a:pt x="3393" y="400"/>
                        <a:pt x="2280" y="143"/>
                      </a:cubicBezTo>
                      <a:cubicBezTo>
                        <a:pt x="1863" y="47"/>
                        <a:pt x="1466" y="1"/>
                        <a:pt x="112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1" name="Google Shape;1051;p62"/>
                <p:cNvSpPr/>
                <p:nvPr/>
              </p:nvSpPr>
              <p:spPr>
                <a:xfrm flipH="1">
                  <a:off x="5124050" y="3849400"/>
                  <a:ext cx="100275" cy="30600"/>
                </a:xfrm>
                <a:custGeom>
                  <a:avLst/>
                  <a:gdLst/>
                  <a:ahLst/>
                  <a:cxnLst/>
                  <a:rect l="l" t="t" r="r" b="b"/>
                  <a:pathLst>
                    <a:path w="4011" h="1224" extrusionOk="0">
                      <a:moveTo>
                        <a:pt x="391" y="1"/>
                      </a:moveTo>
                      <a:cubicBezTo>
                        <a:pt x="354" y="1"/>
                        <a:pt x="322" y="20"/>
                        <a:pt x="309" y="58"/>
                      </a:cubicBezTo>
                      <a:cubicBezTo>
                        <a:pt x="292" y="110"/>
                        <a:pt x="309" y="161"/>
                        <a:pt x="361" y="178"/>
                      </a:cubicBezTo>
                      <a:lnTo>
                        <a:pt x="1406" y="572"/>
                      </a:lnTo>
                      <a:lnTo>
                        <a:pt x="1423" y="572"/>
                      </a:lnTo>
                      <a:lnTo>
                        <a:pt x="2674" y="692"/>
                      </a:lnTo>
                      <a:lnTo>
                        <a:pt x="2691" y="692"/>
                      </a:lnTo>
                      <a:lnTo>
                        <a:pt x="3273" y="590"/>
                      </a:lnTo>
                      <a:lnTo>
                        <a:pt x="2708" y="864"/>
                      </a:lnTo>
                      <a:lnTo>
                        <a:pt x="1303" y="1035"/>
                      </a:lnTo>
                      <a:lnTo>
                        <a:pt x="104" y="881"/>
                      </a:lnTo>
                      <a:cubicBezTo>
                        <a:pt x="52" y="881"/>
                        <a:pt x="18" y="915"/>
                        <a:pt x="1" y="949"/>
                      </a:cubicBezTo>
                      <a:cubicBezTo>
                        <a:pt x="1" y="1001"/>
                        <a:pt x="35" y="1052"/>
                        <a:pt x="87" y="1052"/>
                      </a:cubicBezTo>
                      <a:lnTo>
                        <a:pt x="1303" y="1206"/>
                      </a:lnTo>
                      <a:lnTo>
                        <a:pt x="1320" y="1224"/>
                      </a:lnTo>
                      <a:lnTo>
                        <a:pt x="2742" y="1035"/>
                      </a:lnTo>
                      <a:lnTo>
                        <a:pt x="2759" y="1035"/>
                      </a:lnTo>
                      <a:lnTo>
                        <a:pt x="3959" y="470"/>
                      </a:lnTo>
                      <a:cubicBezTo>
                        <a:pt x="3993" y="453"/>
                        <a:pt x="4010" y="401"/>
                        <a:pt x="3993" y="367"/>
                      </a:cubicBezTo>
                      <a:cubicBezTo>
                        <a:pt x="3976" y="315"/>
                        <a:pt x="3942" y="298"/>
                        <a:pt x="3890" y="298"/>
                      </a:cubicBezTo>
                      <a:lnTo>
                        <a:pt x="2674" y="521"/>
                      </a:lnTo>
                      <a:lnTo>
                        <a:pt x="1457" y="401"/>
                      </a:lnTo>
                      <a:lnTo>
                        <a:pt x="429" y="7"/>
                      </a:lnTo>
                      <a:cubicBezTo>
                        <a:pt x="416" y="3"/>
                        <a:pt x="403" y="1"/>
                        <a:pt x="39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2" name="Google Shape;1052;p62"/>
                <p:cNvSpPr/>
                <p:nvPr/>
              </p:nvSpPr>
              <p:spPr>
                <a:xfrm flipH="1">
                  <a:off x="5120200" y="3752975"/>
                  <a:ext cx="50575" cy="86225"/>
                </a:xfrm>
                <a:custGeom>
                  <a:avLst/>
                  <a:gdLst/>
                  <a:ahLst/>
                  <a:cxnLst/>
                  <a:rect l="l" t="t" r="r" b="b"/>
                  <a:pathLst>
                    <a:path w="2023" h="3449" extrusionOk="0">
                      <a:moveTo>
                        <a:pt x="397" y="1"/>
                      </a:moveTo>
                      <a:cubicBezTo>
                        <a:pt x="352" y="1"/>
                        <a:pt x="310" y="15"/>
                        <a:pt x="275" y="43"/>
                      </a:cubicBezTo>
                      <a:cubicBezTo>
                        <a:pt x="1" y="266"/>
                        <a:pt x="121" y="1191"/>
                        <a:pt x="532" y="2116"/>
                      </a:cubicBezTo>
                      <a:cubicBezTo>
                        <a:pt x="884" y="2908"/>
                        <a:pt x="1336" y="3449"/>
                        <a:pt x="1631" y="3449"/>
                      </a:cubicBezTo>
                      <a:cubicBezTo>
                        <a:pt x="1681" y="3449"/>
                        <a:pt x="1726" y="3434"/>
                        <a:pt x="1765" y="3401"/>
                      </a:cubicBezTo>
                      <a:cubicBezTo>
                        <a:pt x="2022" y="3196"/>
                        <a:pt x="1903" y="2253"/>
                        <a:pt x="1491" y="1328"/>
                      </a:cubicBezTo>
                      <a:cubicBezTo>
                        <a:pt x="1137" y="531"/>
                        <a:pt x="681" y="1"/>
                        <a:pt x="397"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3" name="Google Shape;1053;p62"/>
                <p:cNvSpPr/>
                <p:nvPr/>
              </p:nvSpPr>
              <p:spPr>
                <a:xfrm flipH="1">
                  <a:off x="5094500" y="3743725"/>
                  <a:ext cx="35575" cy="101600"/>
                </a:xfrm>
                <a:custGeom>
                  <a:avLst/>
                  <a:gdLst/>
                  <a:ahLst/>
                  <a:cxnLst/>
                  <a:rect l="l" t="t" r="r" b="b"/>
                  <a:pathLst>
                    <a:path w="1423" h="4064" extrusionOk="0">
                      <a:moveTo>
                        <a:pt x="1012" y="1"/>
                      </a:moveTo>
                      <a:cubicBezTo>
                        <a:pt x="723" y="1"/>
                        <a:pt x="357" y="879"/>
                        <a:pt x="172" y="1972"/>
                      </a:cubicBezTo>
                      <a:cubicBezTo>
                        <a:pt x="0" y="3103"/>
                        <a:pt x="86" y="4028"/>
                        <a:pt x="394" y="4063"/>
                      </a:cubicBezTo>
                      <a:cubicBezTo>
                        <a:pt x="400" y="4063"/>
                        <a:pt x="405" y="4064"/>
                        <a:pt x="411" y="4064"/>
                      </a:cubicBezTo>
                      <a:cubicBezTo>
                        <a:pt x="700" y="4064"/>
                        <a:pt x="1066" y="3185"/>
                        <a:pt x="1251" y="2075"/>
                      </a:cubicBezTo>
                      <a:cubicBezTo>
                        <a:pt x="1423" y="961"/>
                        <a:pt x="1337" y="19"/>
                        <a:pt x="1028" y="2"/>
                      </a:cubicBezTo>
                      <a:cubicBezTo>
                        <a:pt x="1023" y="1"/>
                        <a:pt x="1018" y="1"/>
                        <a:pt x="101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4" name="Google Shape;1054;p62"/>
                <p:cNvSpPr/>
                <p:nvPr/>
              </p:nvSpPr>
              <p:spPr>
                <a:xfrm flipH="1">
                  <a:off x="5073500" y="3741275"/>
                  <a:ext cx="9450" cy="44475"/>
                </a:xfrm>
                <a:custGeom>
                  <a:avLst/>
                  <a:gdLst/>
                  <a:ahLst/>
                  <a:cxnLst/>
                  <a:rect l="l" t="t" r="r" b="b"/>
                  <a:pathLst>
                    <a:path w="378" h="1779" extrusionOk="0">
                      <a:moveTo>
                        <a:pt x="117" y="0"/>
                      </a:moveTo>
                      <a:cubicBezTo>
                        <a:pt x="106" y="0"/>
                        <a:pt x="95" y="5"/>
                        <a:pt x="86" y="14"/>
                      </a:cubicBezTo>
                      <a:cubicBezTo>
                        <a:pt x="34" y="14"/>
                        <a:pt x="0" y="66"/>
                        <a:pt x="34" y="117"/>
                      </a:cubicBezTo>
                      <a:cubicBezTo>
                        <a:pt x="189" y="562"/>
                        <a:pt x="137" y="1128"/>
                        <a:pt x="52" y="1676"/>
                      </a:cubicBezTo>
                      <a:cubicBezTo>
                        <a:pt x="34" y="1728"/>
                        <a:pt x="69" y="1762"/>
                        <a:pt x="120" y="1779"/>
                      </a:cubicBezTo>
                      <a:lnTo>
                        <a:pt x="137" y="1779"/>
                      </a:lnTo>
                      <a:cubicBezTo>
                        <a:pt x="172" y="1779"/>
                        <a:pt x="223" y="1745"/>
                        <a:pt x="223" y="1710"/>
                      </a:cubicBezTo>
                      <a:cubicBezTo>
                        <a:pt x="309" y="1128"/>
                        <a:pt x="377" y="545"/>
                        <a:pt x="189" y="66"/>
                      </a:cubicBezTo>
                      <a:cubicBezTo>
                        <a:pt x="176" y="29"/>
                        <a:pt x="146" y="0"/>
                        <a:pt x="11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5" name="Google Shape;1055;p62"/>
                <p:cNvSpPr/>
                <p:nvPr/>
              </p:nvSpPr>
              <p:spPr>
                <a:xfrm flipH="1">
                  <a:off x="5064075" y="3729800"/>
                  <a:ext cx="10500" cy="33700"/>
                </a:xfrm>
                <a:custGeom>
                  <a:avLst/>
                  <a:gdLst/>
                  <a:ahLst/>
                  <a:cxnLst/>
                  <a:rect l="l" t="t" r="r" b="b"/>
                  <a:pathLst>
                    <a:path w="420" h="1348" extrusionOk="0">
                      <a:moveTo>
                        <a:pt x="114" y="0"/>
                      </a:moveTo>
                      <a:cubicBezTo>
                        <a:pt x="56" y="0"/>
                        <a:pt x="0" y="56"/>
                        <a:pt x="25" y="130"/>
                      </a:cubicBezTo>
                      <a:cubicBezTo>
                        <a:pt x="179" y="473"/>
                        <a:pt x="248" y="867"/>
                        <a:pt x="179" y="1244"/>
                      </a:cubicBezTo>
                      <a:cubicBezTo>
                        <a:pt x="179" y="1296"/>
                        <a:pt x="213" y="1347"/>
                        <a:pt x="265" y="1347"/>
                      </a:cubicBezTo>
                      <a:lnTo>
                        <a:pt x="282" y="1347"/>
                      </a:lnTo>
                      <a:cubicBezTo>
                        <a:pt x="316" y="1347"/>
                        <a:pt x="351" y="1313"/>
                        <a:pt x="368" y="1278"/>
                      </a:cubicBezTo>
                      <a:cubicBezTo>
                        <a:pt x="419" y="850"/>
                        <a:pt x="368" y="422"/>
                        <a:pt x="179" y="28"/>
                      </a:cubicBezTo>
                      <a:cubicBezTo>
                        <a:pt x="160" y="9"/>
                        <a:pt x="137" y="0"/>
                        <a:pt x="114"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6" name="Google Shape;1056;p62"/>
                <p:cNvSpPr/>
                <p:nvPr/>
              </p:nvSpPr>
              <p:spPr>
                <a:xfrm flipH="1">
                  <a:off x="5196875" y="3755750"/>
                  <a:ext cx="10300" cy="24875"/>
                </a:xfrm>
                <a:custGeom>
                  <a:avLst/>
                  <a:gdLst/>
                  <a:ahLst/>
                  <a:cxnLst/>
                  <a:rect l="l" t="t" r="r" b="b"/>
                  <a:pathLst>
                    <a:path w="412" h="995" extrusionOk="0">
                      <a:moveTo>
                        <a:pt x="103" y="1"/>
                      </a:moveTo>
                      <a:cubicBezTo>
                        <a:pt x="52" y="1"/>
                        <a:pt x="17" y="52"/>
                        <a:pt x="0" y="86"/>
                      </a:cubicBezTo>
                      <a:cubicBezTo>
                        <a:pt x="17" y="395"/>
                        <a:pt x="103" y="686"/>
                        <a:pt x="240" y="943"/>
                      </a:cubicBezTo>
                      <a:cubicBezTo>
                        <a:pt x="257" y="977"/>
                        <a:pt x="274" y="994"/>
                        <a:pt x="309" y="994"/>
                      </a:cubicBezTo>
                      <a:lnTo>
                        <a:pt x="360" y="994"/>
                      </a:lnTo>
                      <a:cubicBezTo>
                        <a:pt x="394" y="977"/>
                        <a:pt x="411" y="926"/>
                        <a:pt x="394" y="874"/>
                      </a:cubicBezTo>
                      <a:cubicBezTo>
                        <a:pt x="274" y="635"/>
                        <a:pt x="189" y="378"/>
                        <a:pt x="189" y="103"/>
                      </a:cubicBezTo>
                      <a:cubicBezTo>
                        <a:pt x="189" y="52"/>
                        <a:pt x="154" y="1"/>
                        <a:pt x="103"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7" name="Google Shape;1057;p62"/>
                <p:cNvSpPr/>
                <p:nvPr/>
              </p:nvSpPr>
              <p:spPr>
                <a:xfrm flipH="1">
                  <a:off x="5094509" y="3834862"/>
                  <a:ext cx="42460" cy="36206"/>
                </a:xfrm>
                <a:custGeom>
                  <a:avLst/>
                  <a:gdLst/>
                  <a:ahLst/>
                  <a:cxnLst/>
                  <a:rect l="l" t="t" r="r" b="b"/>
                  <a:pathLst>
                    <a:path w="977" h="833" extrusionOk="0">
                      <a:moveTo>
                        <a:pt x="517" y="1"/>
                      </a:moveTo>
                      <a:cubicBezTo>
                        <a:pt x="209" y="1"/>
                        <a:pt x="0" y="350"/>
                        <a:pt x="171" y="630"/>
                      </a:cubicBezTo>
                      <a:cubicBezTo>
                        <a:pt x="251" y="768"/>
                        <a:pt x="385" y="832"/>
                        <a:pt x="518" y="832"/>
                      </a:cubicBezTo>
                      <a:cubicBezTo>
                        <a:pt x="697" y="832"/>
                        <a:pt x="876" y="716"/>
                        <a:pt x="925" y="510"/>
                      </a:cubicBezTo>
                      <a:cubicBezTo>
                        <a:pt x="976" y="287"/>
                        <a:pt x="839" y="64"/>
                        <a:pt x="617" y="13"/>
                      </a:cubicBezTo>
                      <a:cubicBezTo>
                        <a:pt x="583" y="5"/>
                        <a:pt x="549" y="1"/>
                        <a:pt x="517"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8" name="Google Shape;1058;p62"/>
                <p:cNvSpPr/>
                <p:nvPr/>
              </p:nvSpPr>
              <p:spPr>
                <a:xfrm flipH="1">
                  <a:off x="5079937" y="3849393"/>
                  <a:ext cx="10497" cy="20837"/>
                </a:xfrm>
                <a:custGeom>
                  <a:avLst/>
                  <a:gdLst/>
                  <a:ahLst/>
                  <a:cxnLst/>
                  <a:rect l="l" t="t" r="r" b="b"/>
                  <a:pathLst>
                    <a:path w="583" h="1601" extrusionOk="0">
                      <a:moveTo>
                        <a:pt x="82" y="1"/>
                      </a:moveTo>
                      <a:cubicBezTo>
                        <a:pt x="71" y="1"/>
                        <a:pt x="61" y="3"/>
                        <a:pt x="52" y="7"/>
                      </a:cubicBezTo>
                      <a:cubicBezTo>
                        <a:pt x="18" y="7"/>
                        <a:pt x="0" y="42"/>
                        <a:pt x="18" y="93"/>
                      </a:cubicBezTo>
                      <a:lnTo>
                        <a:pt x="446" y="1549"/>
                      </a:lnTo>
                      <a:cubicBezTo>
                        <a:pt x="446" y="1566"/>
                        <a:pt x="480" y="1584"/>
                        <a:pt x="497" y="1601"/>
                      </a:cubicBezTo>
                      <a:lnTo>
                        <a:pt x="532" y="1584"/>
                      </a:lnTo>
                      <a:cubicBezTo>
                        <a:pt x="566" y="1584"/>
                        <a:pt x="583" y="1549"/>
                        <a:pt x="566" y="1515"/>
                      </a:cubicBezTo>
                      <a:lnTo>
                        <a:pt x="137" y="42"/>
                      </a:lnTo>
                      <a:cubicBezTo>
                        <a:pt x="137" y="16"/>
                        <a:pt x="110" y="1"/>
                        <a:pt x="8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59" name="Google Shape;1059;p62"/>
                <p:cNvSpPr/>
                <p:nvPr/>
              </p:nvSpPr>
              <p:spPr>
                <a:xfrm flipH="1">
                  <a:off x="5114625" y="3864975"/>
                  <a:ext cx="42450" cy="58725"/>
                </a:xfrm>
                <a:custGeom>
                  <a:avLst/>
                  <a:gdLst/>
                  <a:ahLst/>
                  <a:cxnLst/>
                  <a:rect l="l" t="t" r="r" b="b"/>
                  <a:pathLst>
                    <a:path w="1698" h="2349" extrusionOk="0">
                      <a:moveTo>
                        <a:pt x="1629" y="1"/>
                      </a:moveTo>
                      <a:cubicBezTo>
                        <a:pt x="1594" y="1"/>
                        <a:pt x="1560" y="1"/>
                        <a:pt x="1526" y="52"/>
                      </a:cubicBezTo>
                      <a:lnTo>
                        <a:pt x="978" y="978"/>
                      </a:lnTo>
                      <a:lnTo>
                        <a:pt x="35" y="1851"/>
                      </a:lnTo>
                      <a:cubicBezTo>
                        <a:pt x="1" y="1886"/>
                        <a:pt x="1" y="1954"/>
                        <a:pt x="35" y="1988"/>
                      </a:cubicBezTo>
                      <a:cubicBezTo>
                        <a:pt x="52" y="2006"/>
                        <a:pt x="74" y="2014"/>
                        <a:pt x="95" y="2014"/>
                      </a:cubicBezTo>
                      <a:cubicBezTo>
                        <a:pt x="117" y="2014"/>
                        <a:pt x="138" y="2006"/>
                        <a:pt x="155" y="1988"/>
                      </a:cubicBezTo>
                      <a:lnTo>
                        <a:pt x="1115" y="1097"/>
                      </a:lnTo>
                      <a:lnTo>
                        <a:pt x="1132" y="1080"/>
                      </a:lnTo>
                      <a:lnTo>
                        <a:pt x="1492" y="446"/>
                      </a:lnTo>
                      <a:lnTo>
                        <a:pt x="1457" y="1097"/>
                      </a:lnTo>
                      <a:lnTo>
                        <a:pt x="618" y="2194"/>
                      </a:lnTo>
                      <a:cubicBezTo>
                        <a:pt x="583" y="2245"/>
                        <a:pt x="601" y="2297"/>
                        <a:pt x="635" y="2331"/>
                      </a:cubicBezTo>
                      <a:cubicBezTo>
                        <a:pt x="652" y="2331"/>
                        <a:pt x="669" y="2348"/>
                        <a:pt x="686" y="2348"/>
                      </a:cubicBezTo>
                      <a:cubicBezTo>
                        <a:pt x="703" y="2348"/>
                        <a:pt x="738" y="2331"/>
                        <a:pt x="755" y="2314"/>
                      </a:cubicBezTo>
                      <a:lnTo>
                        <a:pt x="1612" y="1183"/>
                      </a:lnTo>
                      <a:cubicBezTo>
                        <a:pt x="1629" y="1166"/>
                        <a:pt x="1629" y="1149"/>
                        <a:pt x="1629" y="1132"/>
                      </a:cubicBezTo>
                      <a:lnTo>
                        <a:pt x="1697" y="104"/>
                      </a:lnTo>
                      <a:cubicBezTo>
                        <a:pt x="1697" y="52"/>
                        <a:pt x="1680" y="18"/>
                        <a:pt x="1629"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1060" name="Google Shape;1060;p62"/>
              <p:cNvSpPr/>
              <p:nvPr/>
            </p:nvSpPr>
            <p:spPr>
              <a:xfrm flipH="1">
                <a:off x="1687533" y="1925833"/>
                <a:ext cx="38858" cy="33130"/>
              </a:xfrm>
              <a:custGeom>
                <a:avLst/>
                <a:gdLst/>
                <a:ahLst/>
                <a:cxnLst/>
                <a:rect l="l" t="t" r="r" b="b"/>
                <a:pathLst>
                  <a:path w="977" h="833" extrusionOk="0">
                    <a:moveTo>
                      <a:pt x="517" y="1"/>
                    </a:moveTo>
                    <a:cubicBezTo>
                      <a:pt x="209" y="1"/>
                      <a:pt x="0" y="350"/>
                      <a:pt x="171" y="630"/>
                    </a:cubicBezTo>
                    <a:cubicBezTo>
                      <a:pt x="251" y="768"/>
                      <a:pt x="385" y="832"/>
                      <a:pt x="518" y="832"/>
                    </a:cubicBezTo>
                    <a:cubicBezTo>
                      <a:pt x="697" y="832"/>
                      <a:pt x="876" y="716"/>
                      <a:pt x="925" y="510"/>
                    </a:cubicBezTo>
                    <a:cubicBezTo>
                      <a:pt x="976" y="287"/>
                      <a:pt x="839" y="64"/>
                      <a:pt x="617" y="13"/>
                    </a:cubicBezTo>
                    <a:cubicBezTo>
                      <a:pt x="583" y="5"/>
                      <a:pt x="549" y="1"/>
                      <a:pt x="517"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3" name="Title 2">
            <a:extLst>
              <a:ext uri="{FF2B5EF4-FFF2-40B4-BE49-F238E27FC236}">
                <a16:creationId xmlns:a16="http://schemas.microsoft.com/office/drawing/2014/main" id="{BC91F872-66F5-D0B0-2F3E-BA0CFBE6529D}"/>
              </a:ext>
            </a:extLst>
          </p:cNvPr>
          <p:cNvSpPr>
            <a:spLocks noGrp="1"/>
          </p:cNvSpPr>
          <p:nvPr>
            <p:ph type="ctrTitle"/>
          </p:nvPr>
        </p:nvSpPr>
        <p:spPr/>
        <p:txBody>
          <a:bodyPr/>
          <a:lstStyle/>
          <a:p>
            <a:r>
              <a:rPr lang="en-US" spc="300">
                <a:ea typeface="+mj-lt"/>
                <a:cs typeface="+mj-lt"/>
              </a:rPr>
              <a:t>Methods (Evaluation)</a:t>
            </a:r>
            <a:endParaRPr lang="en-GB" spc="300"/>
          </a:p>
        </p:txBody>
      </p:sp>
      <p:sp>
        <p:nvSpPr>
          <p:cNvPr id="5" name="Subtitle 4">
            <a:extLst>
              <a:ext uri="{FF2B5EF4-FFF2-40B4-BE49-F238E27FC236}">
                <a16:creationId xmlns:a16="http://schemas.microsoft.com/office/drawing/2014/main" id="{4E0B14C6-6CB2-B710-F246-8DE50D5B9A45}"/>
              </a:ext>
            </a:extLst>
          </p:cNvPr>
          <p:cNvSpPr>
            <a:spLocks noGrp="1"/>
          </p:cNvSpPr>
          <p:nvPr>
            <p:ph type="subTitle" idx="1"/>
          </p:nvPr>
        </p:nvSpPr>
        <p:spPr>
          <a:xfrm>
            <a:off x="5943388" y="3109315"/>
            <a:ext cx="4920400" cy="668000"/>
          </a:xfrm>
        </p:spPr>
        <p:txBody>
          <a:bodyPr/>
          <a:lstStyle/>
          <a:p>
            <a:pPr indent="-9525" algn="ctr"/>
            <a:r>
              <a:rPr lang="en-GB" sz="2800"/>
              <a:t>mean squared error which is a standard for regression problems</a:t>
            </a:r>
          </a:p>
        </p:txBody>
      </p:sp>
    </p:spTree>
    <p:extLst>
      <p:ext uri="{BB962C8B-B14F-4D97-AF65-F5344CB8AC3E}">
        <p14:creationId xmlns:p14="http://schemas.microsoft.com/office/powerpoint/2010/main" val="227419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5" name="Title 4">
            <a:extLst>
              <a:ext uri="{FF2B5EF4-FFF2-40B4-BE49-F238E27FC236}">
                <a16:creationId xmlns:a16="http://schemas.microsoft.com/office/drawing/2014/main" id="{6D19B79F-3B79-2A00-3062-E9DF314AF3B2}"/>
              </a:ext>
            </a:extLst>
          </p:cNvPr>
          <p:cNvSpPr>
            <a:spLocks noGrp="1"/>
          </p:cNvSpPr>
          <p:nvPr>
            <p:ph type="title"/>
          </p:nvPr>
        </p:nvSpPr>
        <p:spPr>
          <a:xfrm>
            <a:off x="3765600" y="2320200"/>
            <a:ext cx="4660800" cy="2217600"/>
          </a:xfrm>
        </p:spPr>
        <p:txBody>
          <a:bodyPr/>
          <a:lstStyle/>
          <a:p>
            <a:pPr algn="ctr"/>
            <a:r>
              <a:rPr lang="en-GB" sz="9600" spc="300"/>
              <a:t>findings</a:t>
            </a:r>
            <a:endParaRPr lang="en-GB" spc="300"/>
          </a:p>
        </p:txBody>
      </p:sp>
    </p:spTree>
    <p:extLst>
      <p:ext uri="{BB962C8B-B14F-4D97-AF65-F5344CB8AC3E}">
        <p14:creationId xmlns:p14="http://schemas.microsoft.com/office/powerpoint/2010/main" val="7875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5" name="Title 4">
            <a:extLst>
              <a:ext uri="{FF2B5EF4-FFF2-40B4-BE49-F238E27FC236}">
                <a16:creationId xmlns:a16="http://schemas.microsoft.com/office/drawing/2014/main" id="{6D19B79F-3B79-2A00-3062-E9DF314AF3B2}"/>
              </a:ext>
            </a:extLst>
          </p:cNvPr>
          <p:cNvSpPr>
            <a:spLocks noGrp="1"/>
          </p:cNvSpPr>
          <p:nvPr>
            <p:ph type="title"/>
          </p:nvPr>
        </p:nvSpPr>
        <p:spPr>
          <a:xfrm>
            <a:off x="1138406" y="2320200"/>
            <a:ext cx="9403396" cy="2217600"/>
          </a:xfrm>
        </p:spPr>
        <p:txBody>
          <a:bodyPr/>
          <a:lstStyle/>
          <a:p>
            <a:pPr algn="ctr"/>
            <a:r>
              <a:rPr lang="en-US" sz="9600" spc="300">
                <a:solidFill>
                  <a:schemeClr val="lt1"/>
                </a:solidFill>
              </a:rPr>
              <a:t>Time series forecasting models</a:t>
            </a:r>
          </a:p>
        </p:txBody>
      </p:sp>
    </p:spTree>
    <p:extLst>
      <p:ext uri="{BB962C8B-B14F-4D97-AF65-F5344CB8AC3E}">
        <p14:creationId xmlns:p14="http://schemas.microsoft.com/office/powerpoint/2010/main" val="418175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30" name="Google Shape;1430;p68"/>
          <p:cNvSpPr/>
          <p:nvPr/>
        </p:nvSpPr>
        <p:spPr>
          <a:xfrm>
            <a:off x="7309966" y="2949069"/>
            <a:ext cx="900084" cy="336689"/>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31" name="Google Shape;1431;p68"/>
          <p:cNvSpPr/>
          <p:nvPr/>
        </p:nvSpPr>
        <p:spPr>
          <a:xfrm>
            <a:off x="9696177" y="2"/>
            <a:ext cx="2495815" cy="933127"/>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32" name="Google Shape;1432;p68"/>
          <p:cNvSpPr/>
          <p:nvPr/>
        </p:nvSpPr>
        <p:spPr>
          <a:xfrm>
            <a:off x="6977631" y="5181059"/>
            <a:ext cx="4483123" cy="167695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 name="Text Placeholder 2">
            <a:extLst>
              <a:ext uri="{FF2B5EF4-FFF2-40B4-BE49-F238E27FC236}">
                <a16:creationId xmlns:a16="http://schemas.microsoft.com/office/drawing/2014/main" id="{9B073124-0994-71F3-2DCC-5F5919B182BD}"/>
              </a:ext>
            </a:extLst>
          </p:cNvPr>
          <p:cNvSpPr>
            <a:spLocks noGrp="1"/>
          </p:cNvSpPr>
          <p:nvPr>
            <p:ph type="body" idx="1"/>
          </p:nvPr>
        </p:nvSpPr>
        <p:spPr>
          <a:xfrm>
            <a:off x="191400" y="1818923"/>
            <a:ext cx="5003389" cy="4921200"/>
          </a:xfrm>
        </p:spPr>
        <p:txBody>
          <a:bodyPr/>
          <a:lstStyle/>
          <a:p>
            <a:pPr marL="608965" indent="-422910">
              <a:lnSpc>
                <a:spcPct val="90000"/>
              </a:lnSpc>
              <a:spcBef>
                <a:spcPts val="1000"/>
              </a:spcBef>
            </a:pPr>
            <a:r>
              <a:rPr lang="en-US" sz="2000">
                <a:cs typeface="Calibri"/>
              </a:rPr>
              <a:t>Used for time series forecasting</a:t>
            </a:r>
            <a:endParaRPr lang="en-US" sz="2000"/>
          </a:p>
          <a:p>
            <a:pPr marL="608965" indent="-422910">
              <a:lnSpc>
                <a:spcPct val="90000"/>
              </a:lnSpc>
              <a:spcBef>
                <a:spcPts val="1000"/>
              </a:spcBef>
            </a:pPr>
            <a:r>
              <a:rPr lang="en-US" sz="2000">
                <a:cs typeface="Calibri"/>
              </a:rPr>
              <a:t>Three aspects of the time series: a typical value (average), a slope (trend) over time, and a cyclical repeating pattern (seasonality)</a:t>
            </a:r>
            <a:endParaRPr lang="en-US" sz="2000"/>
          </a:p>
          <a:p>
            <a:pPr marL="608965" indent="-422910">
              <a:lnSpc>
                <a:spcPct val="90000"/>
              </a:lnSpc>
              <a:spcBef>
                <a:spcPts val="1000"/>
              </a:spcBef>
            </a:pPr>
            <a:endParaRPr lang="en-US" sz="2000"/>
          </a:p>
          <a:p>
            <a:pPr marL="608965" indent="-422910">
              <a:lnSpc>
                <a:spcPct val="90000"/>
              </a:lnSpc>
              <a:spcBef>
                <a:spcPts val="1000"/>
              </a:spcBef>
            </a:pPr>
            <a:endParaRPr lang="en-US" sz="2000"/>
          </a:p>
          <a:p>
            <a:pPr marL="608965" indent="-422910">
              <a:lnSpc>
                <a:spcPct val="90000"/>
              </a:lnSpc>
              <a:spcBef>
                <a:spcPts val="1000"/>
              </a:spcBef>
            </a:pPr>
            <a:r>
              <a:rPr lang="en-US" sz="2000"/>
              <a:t>No trend with additive seasonality</a:t>
            </a:r>
          </a:p>
          <a:p>
            <a:pPr marL="608965" indent="-422910">
              <a:lnSpc>
                <a:spcPct val="90000"/>
              </a:lnSpc>
              <a:spcBef>
                <a:spcPts val="1000"/>
              </a:spcBef>
            </a:pPr>
            <a:r>
              <a:rPr lang="en-US" sz="2000"/>
              <a:t>Seasonal period of 52 weeks</a:t>
            </a:r>
          </a:p>
        </p:txBody>
      </p:sp>
      <p:sp>
        <p:nvSpPr>
          <p:cNvPr id="5" name="Title 4">
            <a:extLst>
              <a:ext uri="{FF2B5EF4-FFF2-40B4-BE49-F238E27FC236}">
                <a16:creationId xmlns:a16="http://schemas.microsoft.com/office/drawing/2014/main" id="{6FB9811E-BAC5-BAFF-9E92-D5F9D62A4FEE}"/>
              </a:ext>
            </a:extLst>
          </p:cNvPr>
          <p:cNvSpPr>
            <a:spLocks noGrp="1"/>
          </p:cNvSpPr>
          <p:nvPr>
            <p:ph type="ctrTitle"/>
          </p:nvPr>
        </p:nvSpPr>
        <p:spPr/>
        <p:txBody>
          <a:bodyPr/>
          <a:lstStyle/>
          <a:p>
            <a:r>
              <a:rPr lang="en-US"/>
              <a:t>Holt-winters model</a:t>
            </a:r>
          </a:p>
        </p:txBody>
      </p:sp>
      <p:pic>
        <p:nvPicPr>
          <p:cNvPr id="9" name="Picture 4" descr="A picture containing table&#10;&#10;Description automatically generated">
            <a:extLst>
              <a:ext uri="{FF2B5EF4-FFF2-40B4-BE49-F238E27FC236}">
                <a16:creationId xmlns:a16="http://schemas.microsoft.com/office/drawing/2014/main" id="{A85FA01F-0FDA-7CE4-3B2A-44513932287B}"/>
              </a:ext>
            </a:extLst>
          </p:cNvPr>
          <p:cNvPicPr>
            <a:picLocks noChangeAspect="1"/>
          </p:cNvPicPr>
          <p:nvPr/>
        </p:nvPicPr>
        <p:blipFill>
          <a:blip r:embed="rId3"/>
          <a:stretch>
            <a:fillRect/>
          </a:stretch>
        </p:blipFill>
        <p:spPr>
          <a:xfrm>
            <a:off x="6153365" y="532865"/>
            <a:ext cx="5573863" cy="2867378"/>
          </a:xfrm>
          <a:prstGeom prst="rect">
            <a:avLst/>
          </a:prstGeom>
        </p:spPr>
      </p:pic>
      <p:pic>
        <p:nvPicPr>
          <p:cNvPr id="11" name="Picture 6" descr="Chart, histogram&#10;&#10;Description automatically generated">
            <a:extLst>
              <a:ext uri="{FF2B5EF4-FFF2-40B4-BE49-F238E27FC236}">
                <a16:creationId xmlns:a16="http://schemas.microsoft.com/office/drawing/2014/main" id="{7AF4B332-45E2-D35F-FD9B-7AF9E13B7DF8}"/>
              </a:ext>
            </a:extLst>
          </p:cNvPr>
          <p:cNvPicPr>
            <a:picLocks noChangeAspect="1"/>
          </p:cNvPicPr>
          <p:nvPr/>
        </p:nvPicPr>
        <p:blipFill>
          <a:blip r:embed="rId4"/>
          <a:stretch>
            <a:fillRect/>
          </a:stretch>
        </p:blipFill>
        <p:spPr>
          <a:xfrm>
            <a:off x="6153365" y="3792961"/>
            <a:ext cx="5570606" cy="2537350"/>
          </a:xfrm>
          <a:prstGeom prst="rect">
            <a:avLst/>
          </a:prstGeom>
        </p:spPr>
      </p:pic>
    </p:spTree>
    <p:extLst>
      <p:ext uri="{BB962C8B-B14F-4D97-AF65-F5344CB8AC3E}">
        <p14:creationId xmlns:p14="http://schemas.microsoft.com/office/powerpoint/2010/main" val="388749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30" name="Google Shape;1430;p68"/>
          <p:cNvSpPr/>
          <p:nvPr/>
        </p:nvSpPr>
        <p:spPr>
          <a:xfrm>
            <a:off x="7309966" y="2949069"/>
            <a:ext cx="900084" cy="336689"/>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31" name="Google Shape;1431;p68"/>
          <p:cNvSpPr/>
          <p:nvPr/>
        </p:nvSpPr>
        <p:spPr>
          <a:xfrm>
            <a:off x="9696177" y="2"/>
            <a:ext cx="2495815" cy="933127"/>
          </a:xfrm>
          <a:custGeom>
            <a:avLst/>
            <a:gdLst/>
            <a:ahLst/>
            <a:cxnLst/>
            <a:rect l="l" t="t" r="r" b="b"/>
            <a:pathLst>
              <a:path w="17249" h="6449" extrusionOk="0">
                <a:moveTo>
                  <a:pt x="9119" y="0"/>
                </a:moveTo>
                <a:cubicBezTo>
                  <a:pt x="7797" y="0"/>
                  <a:pt x="7177" y="2883"/>
                  <a:pt x="7177" y="2883"/>
                </a:cubicBezTo>
                <a:cubicBezTo>
                  <a:pt x="7239" y="2553"/>
                  <a:pt x="6799" y="2072"/>
                  <a:pt x="6257" y="2072"/>
                </a:cubicBezTo>
                <a:cubicBezTo>
                  <a:pt x="6151" y="2072"/>
                  <a:pt x="6041" y="2091"/>
                  <a:pt x="5930" y="2132"/>
                </a:cubicBezTo>
                <a:cubicBezTo>
                  <a:pt x="5248" y="2381"/>
                  <a:pt x="5180" y="4344"/>
                  <a:pt x="5180" y="4344"/>
                </a:cubicBezTo>
                <a:cubicBezTo>
                  <a:pt x="5180" y="4344"/>
                  <a:pt x="5180" y="3328"/>
                  <a:pt x="4451" y="3328"/>
                </a:cubicBezTo>
                <a:cubicBezTo>
                  <a:pt x="4360" y="3328"/>
                  <a:pt x="4257" y="3344"/>
                  <a:pt x="4142" y="3379"/>
                </a:cubicBezTo>
                <a:cubicBezTo>
                  <a:pt x="3109" y="3701"/>
                  <a:pt x="3216" y="5309"/>
                  <a:pt x="3216" y="5309"/>
                </a:cubicBezTo>
                <a:cubicBezTo>
                  <a:pt x="2252" y="5772"/>
                  <a:pt x="0" y="6449"/>
                  <a:pt x="0" y="6449"/>
                </a:cubicBezTo>
                <a:lnTo>
                  <a:pt x="17248" y="6449"/>
                </a:lnTo>
                <a:lnTo>
                  <a:pt x="14247" y="5811"/>
                </a:lnTo>
                <a:cubicBezTo>
                  <a:pt x="14247" y="5811"/>
                  <a:pt x="14574" y="4062"/>
                  <a:pt x="13711" y="3848"/>
                </a:cubicBezTo>
                <a:cubicBezTo>
                  <a:pt x="13630" y="3828"/>
                  <a:pt x="13555" y="3818"/>
                  <a:pt x="13486" y="3818"/>
                </a:cubicBezTo>
                <a:cubicBezTo>
                  <a:pt x="13128" y="3818"/>
                  <a:pt x="12912" y="4060"/>
                  <a:pt x="12789" y="4286"/>
                </a:cubicBezTo>
                <a:lnTo>
                  <a:pt x="12789" y="4286"/>
                </a:lnTo>
                <a:cubicBezTo>
                  <a:pt x="12941" y="3785"/>
                  <a:pt x="13074" y="2900"/>
                  <a:pt x="12391" y="2313"/>
                </a:cubicBezTo>
                <a:cubicBezTo>
                  <a:pt x="12203" y="2152"/>
                  <a:pt x="12012" y="2087"/>
                  <a:pt x="11825" y="2087"/>
                </a:cubicBezTo>
                <a:cubicBezTo>
                  <a:pt x="11016" y="2087"/>
                  <a:pt x="10286" y="3312"/>
                  <a:pt x="10286" y="3312"/>
                </a:cubicBezTo>
                <a:cubicBezTo>
                  <a:pt x="10286" y="3312"/>
                  <a:pt x="10788" y="344"/>
                  <a:pt x="9321" y="22"/>
                </a:cubicBezTo>
                <a:cubicBezTo>
                  <a:pt x="9252" y="7"/>
                  <a:pt x="9185" y="0"/>
                  <a:pt x="9119"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32" name="Google Shape;1432;p68"/>
          <p:cNvSpPr/>
          <p:nvPr/>
        </p:nvSpPr>
        <p:spPr>
          <a:xfrm>
            <a:off x="6977631" y="5181059"/>
            <a:ext cx="4483123" cy="1676957"/>
          </a:xfrm>
          <a:custGeom>
            <a:avLst/>
            <a:gdLst/>
            <a:ahLst/>
            <a:cxnLst/>
            <a:rect l="l" t="t" r="r" b="b"/>
            <a:pathLst>
              <a:path w="17243" h="6450" extrusionOk="0">
                <a:moveTo>
                  <a:pt x="9110" y="0"/>
                </a:moveTo>
                <a:cubicBezTo>
                  <a:pt x="7790" y="0"/>
                  <a:pt x="7172" y="2878"/>
                  <a:pt x="7172" y="2878"/>
                </a:cubicBezTo>
                <a:cubicBezTo>
                  <a:pt x="7233" y="2553"/>
                  <a:pt x="6793" y="2073"/>
                  <a:pt x="6252" y="2073"/>
                </a:cubicBezTo>
                <a:cubicBezTo>
                  <a:pt x="6146" y="2073"/>
                  <a:pt x="6036" y="2092"/>
                  <a:pt x="5925" y="2133"/>
                </a:cubicBezTo>
                <a:cubicBezTo>
                  <a:pt x="5242" y="2382"/>
                  <a:pt x="5174" y="4345"/>
                  <a:pt x="5174" y="4345"/>
                </a:cubicBezTo>
                <a:cubicBezTo>
                  <a:pt x="5174" y="4345"/>
                  <a:pt x="5174" y="3329"/>
                  <a:pt x="4445" y="3329"/>
                </a:cubicBezTo>
                <a:cubicBezTo>
                  <a:pt x="4354" y="3329"/>
                  <a:pt x="4251" y="3344"/>
                  <a:pt x="4136" y="3380"/>
                </a:cubicBezTo>
                <a:cubicBezTo>
                  <a:pt x="3104" y="3702"/>
                  <a:pt x="3211" y="5310"/>
                  <a:pt x="3211" y="5310"/>
                </a:cubicBezTo>
                <a:cubicBezTo>
                  <a:pt x="2246" y="5772"/>
                  <a:pt x="0" y="6450"/>
                  <a:pt x="0" y="6450"/>
                </a:cubicBezTo>
                <a:lnTo>
                  <a:pt x="17243" y="6450"/>
                </a:lnTo>
                <a:lnTo>
                  <a:pt x="14247" y="5806"/>
                </a:lnTo>
                <a:cubicBezTo>
                  <a:pt x="14247" y="5806"/>
                  <a:pt x="14568" y="4057"/>
                  <a:pt x="13711" y="3843"/>
                </a:cubicBezTo>
                <a:cubicBezTo>
                  <a:pt x="13631" y="3823"/>
                  <a:pt x="13556" y="3814"/>
                  <a:pt x="13487" y="3814"/>
                </a:cubicBezTo>
                <a:cubicBezTo>
                  <a:pt x="13126" y="3814"/>
                  <a:pt x="12908" y="4059"/>
                  <a:pt x="12784" y="4287"/>
                </a:cubicBezTo>
                <a:lnTo>
                  <a:pt x="12784" y="4287"/>
                </a:lnTo>
                <a:cubicBezTo>
                  <a:pt x="12938" y="3785"/>
                  <a:pt x="13075" y="2896"/>
                  <a:pt x="12391" y="2308"/>
                </a:cubicBezTo>
                <a:cubicBezTo>
                  <a:pt x="12202" y="2147"/>
                  <a:pt x="12010" y="2082"/>
                  <a:pt x="11822" y="2082"/>
                </a:cubicBezTo>
                <a:cubicBezTo>
                  <a:pt x="11010" y="2082"/>
                  <a:pt x="10280" y="3307"/>
                  <a:pt x="10280" y="3307"/>
                </a:cubicBezTo>
                <a:cubicBezTo>
                  <a:pt x="10280" y="3307"/>
                  <a:pt x="10777" y="345"/>
                  <a:pt x="9316" y="23"/>
                </a:cubicBezTo>
                <a:cubicBezTo>
                  <a:pt x="9245" y="8"/>
                  <a:pt x="9177" y="0"/>
                  <a:pt x="9110"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 name="Text Placeholder 2">
            <a:extLst>
              <a:ext uri="{FF2B5EF4-FFF2-40B4-BE49-F238E27FC236}">
                <a16:creationId xmlns:a16="http://schemas.microsoft.com/office/drawing/2014/main" id="{9B073124-0994-71F3-2DCC-5F5919B182BD}"/>
              </a:ext>
            </a:extLst>
          </p:cNvPr>
          <p:cNvSpPr>
            <a:spLocks noGrp="1"/>
          </p:cNvSpPr>
          <p:nvPr>
            <p:ph type="body" idx="1"/>
          </p:nvPr>
        </p:nvSpPr>
        <p:spPr>
          <a:xfrm>
            <a:off x="212567" y="1480256"/>
            <a:ext cx="5003389" cy="4921200"/>
          </a:xfrm>
        </p:spPr>
        <p:txBody>
          <a:bodyPr/>
          <a:lstStyle/>
          <a:p>
            <a:pPr marL="186055" indent="0">
              <a:lnSpc>
                <a:spcPct val="90000"/>
              </a:lnSpc>
              <a:spcBef>
                <a:spcPts val="1000"/>
              </a:spcBef>
              <a:buNone/>
            </a:pPr>
            <a:r>
              <a:rPr lang="en-US" sz="2000" b="1">
                <a:cs typeface="Calibri"/>
              </a:rPr>
              <a:t>Predictions for San Juan</a:t>
            </a:r>
            <a:endParaRPr lang="en-US" b="1"/>
          </a:p>
          <a:p>
            <a:pPr marL="608965" indent="-422910">
              <a:lnSpc>
                <a:spcPct val="90000"/>
              </a:lnSpc>
              <a:spcBef>
                <a:spcPts val="1000"/>
              </a:spcBef>
            </a:pPr>
            <a:r>
              <a:rPr lang="en-US" sz="2000"/>
              <a:t>Predicted cases goes below zero at certain points</a:t>
            </a:r>
          </a:p>
          <a:p>
            <a:pPr marL="608965" indent="-422910">
              <a:lnSpc>
                <a:spcPct val="90000"/>
              </a:lnSpc>
              <a:spcBef>
                <a:spcPts val="1000"/>
              </a:spcBef>
            </a:pPr>
            <a:r>
              <a:rPr lang="en-US" sz="2000"/>
              <a:t>Unable to predict for spikes</a:t>
            </a:r>
          </a:p>
          <a:p>
            <a:pPr marL="608965" indent="-422910">
              <a:lnSpc>
                <a:spcPct val="90000"/>
              </a:lnSpc>
              <a:spcBef>
                <a:spcPts val="1000"/>
              </a:spcBef>
            </a:pPr>
            <a:r>
              <a:rPr lang="en-US" sz="2000"/>
              <a:t>5-Fold CV MSE: 222.652</a:t>
            </a:r>
          </a:p>
          <a:p>
            <a:pPr marL="608965" indent="-422910">
              <a:lnSpc>
                <a:spcPct val="90000"/>
              </a:lnSpc>
              <a:spcBef>
                <a:spcPts val="1000"/>
              </a:spcBef>
            </a:pPr>
            <a:endParaRPr lang="en-US" sz="2000"/>
          </a:p>
          <a:p>
            <a:pPr marL="608965" indent="-422910">
              <a:lnSpc>
                <a:spcPct val="90000"/>
              </a:lnSpc>
              <a:spcBef>
                <a:spcPts val="1000"/>
              </a:spcBef>
            </a:pPr>
            <a:endParaRPr lang="en-US" sz="2000"/>
          </a:p>
          <a:p>
            <a:pPr marL="186055" indent="0">
              <a:lnSpc>
                <a:spcPct val="90000"/>
              </a:lnSpc>
              <a:spcBef>
                <a:spcPts val="1000"/>
              </a:spcBef>
              <a:buNone/>
            </a:pPr>
            <a:r>
              <a:rPr lang="en-US" sz="2000" b="1"/>
              <a:t>Predictions for Iquitos</a:t>
            </a:r>
          </a:p>
          <a:p>
            <a:pPr marL="608965" indent="-422910">
              <a:lnSpc>
                <a:spcPct val="90000"/>
              </a:lnSpc>
              <a:spcBef>
                <a:spcPts val="1000"/>
              </a:spcBef>
            </a:pPr>
            <a:r>
              <a:rPr lang="en-US" sz="2000">
                <a:cs typeface="Calibri"/>
              </a:rPr>
              <a:t>Sharp increase followed by a sharp decrease followed by an increase</a:t>
            </a:r>
          </a:p>
          <a:p>
            <a:pPr marL="608965" indent="-422910">
              <a:lnSpc>
                <a:spcPct val="90000"/>
              </a:lnSpc>
              <a:spcBef>
                <a:spcPts val="1000"/>
              </a:spcBef>
            </a:pPr>
            <a:r>
              <a:rPr lang="en-US" sz="2000">
                <a:cs typeface="Calibri"/>
              </a:rPr>
              <a:t>5-Fold CV </a:t>
            </a:r>
            <a:r>
              <a:rPr lang="en-US" sz="2000"/>
              <a:t>MSE: 53.843</a:t>
            </a:r>
            <a:endParaRPr lang="en-US"/>
          </a:p>
        </p:txBody>
      </p:sp>
      <p:sp>
        <p:nvSpPr>
          <p:cNvPr id="5" name="Title 4">
            <a:extLst>
              <a:ext uri="{FF2B5EF4-FFF2-40B4-BE49-F238E27FC236}">
                <a16:creationId xmlns:a16="http://schemas.microsoft.com/office/drawing/2014/main" id="{6FB9811E-BAC5-BAFF-9E92-D5F9D62A4FEE}"/>
              </a:ext>
            </a:extLst>
          </p:cNvPr>
          <p:cNvSpPr>
            <a:spLocks noGrp="1"/>
          </p:cNvSpPr>
          <p:nvPr>
            <p:ph type="ctrTitle"/>
          </p:nvPr>
        </p:nvSpPr>
        <p:spPr/>
        <p:txBody>
          <a:bodyPr/>
          <a:lstStyle/>
          <a:p>
            <a:r>
              <a:rPr lang="en-US"/>
              <a:t>Holt-winters model</a:t>
            </a:r>
          </a:p>
        </p:txBody>
      </p:sp>
      <p:pic>
        <p:nvPicPr>
          <p:cNvPr id="8" name="Picture 9" descr="Chart&#10;&#10;Description automatically generated">
            <a:extLst>
              <a:ext uri="{FF2B5EF4-FFF2-40B4-BE49-F238E27FC236}">
                <a16:creationId xmlns:a16="http://schemas.microsoft.com/office/drawing/2014/main" id="{4C65DC27-96FB-25BA-7885-F8AFDD7D80BB}"/>
              </a:ext>
            </a:extLst>
          </p:cNvPr>
          <p:cNvPicPr>
            <a:picLocks noChangeAspect="1"/>
          </p:cNvPicPr>
          <p:nvPr/>
        </p:nvPicPr>
        <p:blipFill>
          <a:blip r:embed="rId3"/>
          <a:stretch>
            <a:fillRect/>
          </a:stretch>
        </p:blipFill>
        <p:spPr>
          <a:xfrm>
            <a:off x="6248400" y="410773"/>
            <a:ext cx="5459588" cy="2981399"/>
          </a:xfrm>
          <a:prstGeom prst="rect">
            <a:avLst/>
          </a:prstGeom>
        </p:spPr>
      </p:pic>
      <p:pic>
        <p:nvPicPr>
          <p:cNvPr id="10" name="Picture 11" descr="Chart, histogram&#10;&#10;Description automatically generated">
            <a:extLst>
              <a:ext uri="{FF2B5EF4-FFF2-40B4-BE49-F238E27FC236}">
                <a16:creationId xmlns:a16="http://schemas.microsoft.com/office/drawing/2014/main" id="{B5F4BB4B-66A9-CB69-3F9E-B3E02497FEE7}"/>
              </a:ext>
            </a:extLst>
          </p:cNvPr>
          <p:cNvPicPr>
            <a:picLocks noChangeAspect="1"/>
          </p:cNvPicPr>
          <p:nvPr/>
        </p:nvPicPr>
        <p:blipFill>
          <a:blip r:embed="rId4"/>
          <a:stretch>
            <a:fillRect/>
          </a:stretch>
        </p:blipFill>
        <p:spPr>
          <a:xfrm>
            <a:off x="6248400" y="3666652"/>
            <a:ext cx="5459588" cy="3031306"/>
          </a:xfrm>
          <a:prstGeom prst="rect">
            <a:avLst/>
          </a:prstGeom>
        </p:spPr>
      </p:pic>
    </p:spTree>
    <p:extLst>
      <p:ext uri="{BB962C8B-B14F-4D97-AF65-F5344CB8AC3E}">
        <p14:creationId xmlns:p14="http://schemas.microsoft.com/office/powerpoint/2010/main" val="253214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3" name="Title 2">
            <a:extLst>
              <a:ext uri="{FF2B5EF4-FFF2-40B4-BE49-F238E27FC236}">
                <a16:creationId xmlns:a16="http://schemas.microsoft.com/office/drawing/2014/main" id="{FCA4DD8A-DEC1-BDEB-AC04-8AAAAC08A5A9}"/>
              </a:ext>
            </a:extLst>
          </p:cNvPr>
          <p:cNvSpPr>
            <a:spLocks noGrp="1"/>
          </p:cNvSpPr>
          <p:nvPr>
            <p:ph type="title"/>
          </p:nvPr>
        </p:nvSpPr>
        <p:spPr/>
        <p:txBody>
          <a:bodyPr/>
          <a:lstStyle/>
          <a:p>
            <a:r>
              <a:rPr lang="en-US" spc="300"/>
              <a:t>SARIMA</a:t>
            </a:r>
            <a:endParaRPr lang="en-GB" spc="300"/>
          </a:p>
        </p:txBody>
      </p:sp>
      <p:sp>
        <p:nvSpPr>
          <p:cNvPr id="11" name="Subtitle 10">
            <a:extLst>
              <a:ext uri="{FF2B5EF4-FFF2-40B4-BE49-F238E27FC236}">
                <a16:creationId xmlns:a16="http://schemas.microsoft.com/office/drawing/2014/main" id="{4CE529E6-AC74-A38A-6692-1B4946CC34B9}"/>
              </a:ext>
            </a:extLst>
          </p:cNvPr>
          <p:cNvSpPr>
            <a:spLocks noGrp="1"/>
          </p:cNvSpPr>
          <p:nvPr>
            <p:ph type="subTitle" idx="1"/>
          </p:nvPr>
        </p:nvSpPr>
        <p:spPr>
          <a:xfrm>
            <a:off x="7659807" y="2108090"/>
            <a:ext cx="3247200" cy="835200"/>
          </a:xfrm>
        </p:spPr>
        <p:txBody>
          <a:bodyPr anchor="t"/>
          <a:lstStyle/>
          <a:p>
            <a:pPr marL="9525" indent="-9525" algn="just"/>
            <a:r>
              <a:rPr lang="en-GB">
                <a:solidFill>
                  <a:schemeClr val="accent6"/>
                </a:solidFill>
              </a:rPr>
              <a:t>Grid search of AIC resulted in no seasonality orders for the best fit models for both cities</a:t>
            </a:r>
          </a:p>
          <a:p>
            <a:pPr algn="just"/>
            <a:endParaRPr lang="en-GB"/>
          </a:p>
        </p:txBody>
      </p:sp>
      <p:sp>
        <p:nvSpPr>
          <p:cNvPr id="13" name="Subtitle 12">
            <a:extLst>
              <a:ext uri="{FF2B5EF4-FFF2-40B4-BE49-F238E27FC236}">
                <a16:creationId xmlns:a16="http://schemas.microsoft.com/office/drawing/2014/main" id="{6C81C9D7-757F-C362-6417-C40D644E6D28}"/>
              </a:ext>
            </a:extLst>
          </p:cNvPr>
          <p:cNvSpPr>
            <a:spLocks noGrp="1"/>
          </p:cNvSpPr>
          <p:nvPr>
            <p:ph type="subTitle" idx="5"/>
          </p:nvPr>
        </p:nvSpPr>
        <p:spPr>
          <a:xfrm>
            <a:off x="7659807" y="3861605"/>
            <a:ext cx="3246134" cy="835200"/>
          </a:xfrm>
        </p:spPr>
        <p:txBody>
          <a:bodyPr anchor="t"/>
          <a:lstStyle/>
          <a:p>
            <a:pPr marL="9525" indent="-9525" algn="just"/>
            <a:r>
              <a:rPr lang="en-US">
                <a:solidFill>
                  <a:schemeClr val="accent6"/>
                </a:solidFill>
              </a:rPr>
              <a:t>Best model for San Juan is (2,1,1)(0,0,0)[52] and the best model for Iquitos is  (3,1,0)(0,0,0)[52]</a:t>
            </a:r>
            <a:endParaRPr lang="en-GB">
              <a:solidFill>
                <a:schemeClr val="accent6"/>
              </a:solidFill>
            </a:endParaRPr>
          </a:p>
          <a:p>
            <a:pPr marL="9525" indent="-9525" algn="just"/>
            <a:endParaRPr lang="en-GB">
              <a:solidFill>
                <a:schemeClr val="accent6"/>
              </a:solidFill>
            </a:endParaRPr>
          </a:p>
        </p:txBody>
      </p:sp>
      <p:pic>
        <p:nvPicPr>
          <p:cNvPr id="16" name="Content Placeholder 5">
            <a:extLst>
              <a:ext uri="{FF2B5EF4-FFF2-40B4-BE49-F238E27FC236}">
                <a16:creationId xmlns:a16="http://schemas.microsoft.com/office/drawing/2014/main" id="{63CD4E5A-80CD-E59A-BC69-04BEA4C67C4C}"/>
              </a:ext>
            </a:extLst>
          </p:cNvPr>
          <p:cNvPicPr>
            <a:picLocks noChangeAspect="1"/>
          </p:cNvPicPr>
          <p:nvPr/>
        </p:nvPicPr>
        <p:blipFill>
          <a:blip r:embed="rId3"/>
          <a:stretch>
            <a:fillRect/>
          </a:stretch>
        </p:blipFill>
        <p:spPr>
          <a:xfrm>
            <a:off x="463560" y="1597070"/>
            <a:ext cx="6882950" cy="2114512"/>
          </a:xfrm>
          <a:prstGeom prst="rect">
            <a:avLst/>
          </a:prstGeom>
          <a:noFill/>
          <a:ln>
            <a:noFill/>
          </a:ln>
        </p:spPr>
      </p:pic>
      <p:pic>
        <p:nvPicPr>
          <p:cNvPr id="17" name="Picture 16">
            <a:extLst>
              <a:ext uri="{FF2B5EF4-FFF2-40B4-BE49-F238E27FC236}">
                <a16:creationId xmlns:a16="http://schemas.microsoft.com/office/drawing/2014/main" id="{1F42CBAA-58C6-1A34-8210-0EF968D48F6C}"/>
              </a:ext>
            </a:extLst>
          </p:cNvPr>
          <p:cNvPicPr>
            <a:picLocks noChangeAspect="1"/>
          </p:cNvPicPr>
          <p:nvPr/>
        </p:nvPicPr>
        <p:blipFill>
          <a:blip r:embed="rId4"/>
          <a:stretch>
            <a:fillRect/>
          </a:stretch>
        </p:blipFill>
        <p:spPr>
          <a:xfrm>
            <a:off x="463558" y="3861605"/>
            <a:ext cx="6882952" cy="2258470"/>
          </a:xfrm>
          <a:prstGeom prst="rect">
            <a:avLst/>
          </a:prstGeom>
        </p:spPr>
      </p:pic>
      <p:sp>
        <p:nvSpPr>
          <p:cNvPr id="18" name="TextBox 17">
            <a:extLst>
              <a:ext uri="{FF2B5EF4-FFF2-40B4-BE49-F238E27FC236}">
                <a16:creationId xmlns:a16="http://schemas.microsoft.com/office/drawing/2014/main" id="{C36BCAC3-B769-0259-3752-A9A45D238E45}"/>
              </a:ext>
            </a:extLst>
          </p:cNvPr>
          <p:cNvSpPr txBox="1"/>
          <p:nvPr/>
        </p:nvSpPr>
        <p:spPr>
          <a:xfrm>
            <a:off x="2015034" y="1193620"/>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19" name="TextBox 18">
            <a:extLst>
              <a:ext uri="{FF2B5EF4-FFF2-40B4-BE49-F238E27FC236}">
                <a16:creationId xmlns:a16="http://schemas.microsoft.com/office/drawing/2014/main" id="{E1741D29-D44D-EA01-5B26-5BA8CE00C424}"/>
              </a:ext>
            </a:extLst>
          </p:cNvPr>
          <p:cNvSpPr txBox="1"/>
          <p:nvPr/>
        </p:nvSpPr>
        <p:spPr>
          <a:xfrm>
            <a:off x="2015034" y="6187724"/>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spTree>
    <p:extLst>
      <p:ext uri="{BB962C8B-B14F-4D97-AF65-F5344CB8AC3E}">
        <p14:creationId xmlns:p14="http://schemas.microsoft.com/office/powerpoint/2010/main" val="324272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3" name="Title 2">
            <a:extLst>
              <a:ext uri="{FF2B5EF4-FFF2-40B4-BE49-F238E27FC236}">
                <a16:creationId xmlns:a16="http://schemas.microsoft.com/office/drawing/2014/main" id="{FCA4DD8A-DEC1-BDEB-AC04-8AAAAC08A5A9}"/>
              </a:ext>
            </a:extLst>
          </p:cNvPr>
          <p:cNvSpPr>
            <a:spLocks noGrp="1"/>
          </p:cNvSpPr>
          <p:nvPr>
            <p:ph type="title"/>
          </p:nvPr>
        </p:nvSpPr>
        <p:spPr/>
        <p:txBody>
          <a:bodyPr/>
          <a:lstStyle/>
          <a:p>
            <a:r>
              <a:rPr lang="en-US" spc="300"/>
              <a:t>SARIMAX</a:t>
            </a:r>
            <a:endParaRPr lang="en-GB" spc="300"/>
          </a:p>
        </p:txBody>
      </p:sp>
      <p:sp>
        <p:nvSpPr>
          <p:cNvPr id="11" name="Subtitle 10">
            <a:extLst>
              <a:ext uri="{FF2B5EF4-FFF2-40B4-BE49-F238E27FC236}">
                <a16:creationId xmlns:a16="http://schemas.microsoft.com/office/drawing/2014/main" id="{4CE529E6-AC74-A38A-6692-1B4946CC34B9}"/>
              </a:ext>
            </a:extLst>
          </p:cNvPr>
          <p:cNvSpPr>
            <a:spLocks noGrp="1"/>
          </p:cNvSpPr>
          <p:nvPr>
            <p:ph type="subTitle" idx="1"/>
          </p:nvPr>
        </p:nvSpPr>
        <p:spPr>
          <a:xfrm>
            <a:off x="7617972" y="2389674"/>
            <a:ext cx="3247200" cy="835200"/>
          </a:xfrm>
        </p:spPr>
        <p:txBody>
          <a:bodyPr anchor="t"/>
          <a:lstStyle/>
          <a:p>
            <a:pPr marL="0" indent="0" algn="just"/>
            <a:r>
              <a:rPr lang="en-GB">
                <a:solidFill>
                  <a:schemeClr val="accent6"/>
                </a:solidFill>
              </a:rPr>
              <a:t>Grid search of AIC resulted in no seasonality orders for the best fit models for both cities</a:t>
            </a:r>
          </a:p>
          <a:p>
            <a:endParaRPr lang="en-GB"/>
          </a:p>
        </p:txBody>
      </p:sp>
      <p:sp>
        <p:nvSpPr>
          <p:cNvPr id="13" name="Subtitle 12">
            <a:extLst>
              <a:ext uri="{FF2B5EF4-FFF2-40B4-BE49-F238E27FC236}">
                <a16:creationId xmlns:a16="http://schemas.microsoft.com/office/drawing/2014/main" id="{6C81C9D7-757F-C362-6417-C40D644E6D28}"/>
              </a:ext>
            </a:extLst>
          </p:cNvPr>
          <p:cNvSpPr>
            <a:spLocks noGrp="1"/>
          </p:cNvSpPr>
          <p:nvPr>
            <p:ph type="subTitle" idx="5"/>
          </p:nvPr>
        </p:nvSpPr>
        <p:spPr>
          <a:xfrm>
            <a:off x="7617972" y="3967005"/>
            <a:ext cx="3246134" cy="835200"/>
          </a:xfrm>
        </p:spPr>
        <p:txBody>
          <a:bodyPr anchor="t"/>
          <a:lstStyle/>
          <a:p>
            <a:pPr marL="0" indent="0" algn="just"/>
            <a:r>
              <a:rPr lang="en-GB">
                <a:solidFill>
                  <a:schemeClr val="accent6"/>
                </a:solidFill>
              </a:rPr>
              <a:t>Best model for SJ is (2,0,1)(0,0,0)[52] and the best model for IQ is (3,0,0)(0,0,0)[52]</a:t>
            </a:r>
          </a:p>
          <a:p>
            <a:pPr marL="9525" indent="-9525" algn="just"/>
            <a:endParaRPr lang="en-GB">
              <a:solidFill>
                <a:schemeClr val="accent6"/>
              </a:solidFill>
            </a:endParaRPr>
          </a:p>
        </p:txBody>
      </p:sp>
      <p:sp>
        <p:nvSpPr>
          <p:cNvPr id="18" name="TextBox 17">
            <a:extLst>
              <a:ext uri="{FF2B5EF4-FFF2-40B4-BE49-F238E27FC236}">
                <a16:creationId xmlns:a16="http://schemas.microsoft.com/office/drawing/2014/main" id="{C36BCAC3-B769-0259-3752-A9A45D238E45}"/>
              </a:ext>
            </a:extLst>
          </p:cNvPr>
          <p:cNvSpPr txBox="1"/>
          <p:nvPr/>
        </p:nvSpPr>
        <p:spPr>
          <a:xfrm>
            <a:off x="2015034" y="1269320"/>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19" name="TextBox 18">
            <a:extLst>
              <a:ext uri="{FF2B5EF4-FFF2-40B4-BE49-F238E27FC236}">
                <a16:creationId xmlns:a16="http://schemas.microsoft.com/office/drawing/2014/main" id="{E1741D29-D44D-EA01-5B26-5BA8CE00C424}"/>
              </a:ext>
            </a:extLst>
          </p:cNvPr>
          <p:cNvSpPr txBox="1"/>
          <p:nvPr/>
        </p:nvSpPr>
        <p:spPr>
          <a:xfrm>
            <a:off x="2015034" y="6159749"/>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pic>
        <p:nvPicPr>
          <p:cNvPr id="7" name="Picture 6">
            <a:extLst>
              <a:ext uri="{FF2B5EF4-FFF2-40B4-BE49-F238E27FC236}">
                <a16:creationId xmlns:a16="http://schemas.microsoft.com/office/drawing/2014/main" id="{4F644DCE-2DD5-3BD0-DA62-49D5AFB3CB69}"/>
              </a:ext>
            </a:extLst>
          </p:cNvPr>
          <p:cNvPicPr>
            <a:picLocks noChangeAspect="1"/>
          </p:cNvPicPr>
          <p:nvPr/>
        </p:nvPicPr>
        <p:blipFill>
          <a:blip r:embed="rId3"/>
          <a:stretch>
            <a:fillRect/>
          </a:stretch>
        </p:blipFill>
        <p:spPr>
          <a:xfrm>
            <a:off x="531637" y="1708864"/>
            <a:ext cx="6746793" cy="2113200"/>
          </a:xfrm>
          <a:prstGeom prst="rect">
            <a:avLst/>
          </a:prstGeom>
        </p:spPr>
      </p:pic>
      <p:pic>
        <p:nvPicPr>
          <p:cNvPr id="9" name="Picture 8">
            <a:extLst>
              <a:ext uri="{FF2B5EF4-FFF2-40B4-BE49-F238E27FC236}">
                <a16:creationId xmlns:a16="http://schemas.microsoft.com/office/drawing/2014/main" id="{A80DEDFA-93E8-0208-4A31-B6FC7CD0CBDF}"/>
              </a:ext>
            </a:extLst>
          </p:cNvPr>
          <p:cNvPicPr>
            <a:picLocks noChangeAspect="1"/>
          </p:cNvPicPr>
          <p:nvPr/>
        </p:nvPicPr>
        <p:blipFill>
          <a:blip r:embed="rId4"/>
          <a:stretch>
            <a:fillRect/>
          </a:stretch>
        </p:blipFill>
        <p:spPr>
          <a:xfrm>
            <a:off x="531637" y="3967005"/>
            <a:ext cx="6717457" cy="2113200"/>
          </a:xfrm>
          <a:prstGeom prst="rect">
            <a:avLst/>
          </a:prstGeom>
        </p:spPr>
      </p:pic>
    </p:spTree>
    <p:extLst>
      <p:ext uri="{BB962C8B-B14F-4D97-AF65-F5344CB8AC3E}">
        <p14:creationId xmlns:p14="http://schemas.microsoft.com/office/powerpoint/2010/main" val="92675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5" name="Title 4">
            <a:extLst>
              <a:ext uri="{FF2B5EF4-FFF2-40B4-BE49-F238E27FC236}">
                <a16:creationId xmlns:a16="http://schemas.microsoft.com/office/drawing/2014/main" id="{6D19B79F-3B79-2A00-3062-E9DF314AF3B2}"/>
              </a:ext>
            </a:extLst>
          </p:cNvPr>
          <p:cNvSpPr>
            <a:spLocks noGrp="1"/>
          </p:cNvSpPr>
          <p:nvPr>
            <p:ph type="title"/>
          </p:nvPr>
        </p:nvSpPr>
        <p:spPr>
          <a:xfrm>
            <a:off x="1138406" y="2320200"/>
            <a:ext cx="9403396" cy="2217600"/>
          </a:xfrm>
        </p:spPr>
        <p:txBody>
          <a:bodyPr/>
          <a:lstStyle/>
          <a:p>
            <a:pPr algn="ctr"/>
            <a:r>
              <a:rPr lang="en-US" sz="9600" spc="300">
                <a:solidFill>
                  <a:schemeClr val="lt1"/>
                </a:solidFill>
              </a:rPr>
              <a:t>Neural networks</a:t>
            </a:r>
          </a:p>
        </p:txBody>
      </p:sp>
    </p:spTree>
    <p:extLst>
      <p:ext uri="{BB962C8B-B14F-4D97-AF65-F5344CB8AC3E}">
        <p14:creationId xmlns:p14="http://schemas.microsoft.com/office/powerpoint/2010/main" val="34563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12" name="Title 2">
            <a:extLst>
              <a:ext uri="{FF2B5EF4-FFF2-40B4-BE49-F238E27FC236}">
                <a16:creationId xmlns:a16="http://schemas.microsoft.com/office/drawing/2014/main" id="{A5634772-27EE-0700-076A-E3BB004D6DB9}"/>
              </a:ext>
            </a:extLst>
          </p:cNvPr>
          <p:cNvSpPr>
            <a:spLocks noGrp="1"/>
          </p:cNvSpPr>
          <p:nvPr>
            <p:ph type="title"/>
          </p:nvPr>
        </p:nvSpPr>
        <p:spPr>
          <a:xfrm>
            <a:off x="810515" y="604576"/>
            <a:ext cx="10406000" cy="585200"/>
          </a:xfrm>
        </p:spPr>
        <p:txBody>
          <a:bodyPr/>
          <a:lstStyle/>
          <a:p>
            <a:pPr algn="ctr"/>
            <a:r>
              <a:rPr lang="en-US" sz="4000" spc="300">
                <a:solidFill>
                  <a:schemeClr val="bg1"/>
                </a:solidFill>
              </a:rPr>
              <a:t>convolutional neural network</a:t>
            </a:r>
            <a:endParaRPr lang="en-GB" sz="4000" spc="300">
              <a:solidFill>
                <a:schemeClr val="bg1"/>
              </a:solidFill>
            </a:endParaRPr>
          </a:p>
        </p:txBody>
      </p:sp>
      <p:sp>
        <p:nvSpPr>
          <p:cNvPr id="15" name="Subtitle 12">
            <a:extLst>
              <a:ext uri="{FF2B5EF4-FFF2-40B4-BE49-F238E27FC236}">
                <a16:creationId xmlns:a16="http://schemas.microsoft.com/office/drawing/2014/main" id="{DFC5CB1F-4C07-F74A-7328-BD7F34E3D779}"/>
              </a:ext>
            </a:extLst>
          </p:cNvPr>
          <p:cNvSpPr txBox="1">
            <a:spLocks/>
          </p:cNvSpPr>
          <p:nvPr/>
        </p:nvSpPr>
        <p:spPr>
          <a:xfrm>
            <a:off x="1523741" y="4720032"/>
            <a:ext cx="9144518" cy="8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400"/>
              <a:buFont typeface="Montserrat"/>
              <a:buNone/>
              <a:defRPr sz="1867"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2133"/>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2133"/>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2133"/>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2133"/>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2133"/>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2133"/>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2133"/>
              </a:spcBef>
              <a:spcAft>
                <a:spcPts val="2133"/>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9pPr>
          </a:lstStyle>
          <a:p>
            <a:pPr indent="-228600" algn="just">
              <a:lnSpc>
                <a:spcPct val="90000"/>
              </a:lnSpc>
              <a:spcAft>
                <a:spcPts val="600"/>
              </a:spcAft>
              <a:buClr>
                <a:schemeClr val="accent6"/>
              </a:buClr>
              <a:buFont typeface="Arial" panose="020B0604020202020204" pitchFamily="34" charset="0"/>
              <a:buChar char="•"/>
            </a:pPr>
            <a:r>
              <a:rPr lang="en-US" sz="1400">
                <a:solidFill>
                  <a:schemeClr val="accent6"/>
                </a:solidFill>
                <a:latin typeface="Montserrat" panose="00000500000000000000" pitchFamily="2" charset="0"/>
              </a:rPr>
              <a:t>Single shot model: </a:t>
            </a:r>
            <a:r>
              <a:rPr lang="en-GB" sz="1400">
                <a:solidFill>
                  <a:schemeClr val="accent6"/>
                </a:solidFill>
                <a:latin typeface="Montserrat" panose="00000500000000000000" pitchFamily="2" charset="0"/>
              </a:rPr>
              <a:t>Model makes the entire sequence prediction in a single step</a:t>
            </a:r>
            <a:endParaRPr lang="en-US" sz="1400">
              <a:solidFill>
                <a:schemeClr val="accent6"/>
              </a:solidFill>
              <a:latin typeface="Montserrat" panose="00000500000000000000" pitchFamily="2" charset="0"/>
            </a:endParaRPr>
          </a:p>
          <a:p>
            <a:pPr indent="-228600" algn="just">
              <a:lnSpc>
                <a:spcPct val="90000"/>
              </a:lnSpc>
              <a:spcAft>
                <a:spcPts val="600"/>
              </a:spcAft>
              <a:buClr>
                <a:schemeClr val="accent6"/>
              </a:buClr>
              <a:buFont typeface="Arial" panose="020B0604020202020204" pitchFamily="34" charset="0"/>
              <a:buChar char="•"/>
            </a:pPr>
            <a:r>
              <a:rPr lang="en-US" sz="1400">
                <a:solidFill>
                  <a:schemeClr val="accent6"/>
                </a:solidFill>
                <a:latin typeface="Montserrat" panose="00000500000000000000" pitchFamily="2" charset="0"/>
              </a:rPr>
              <a:t>1D convolutional layer was built to take in 2 weeks of data and output 2 weeks of predictions</a:t>
            </a:r>
          </a:p>
          <a:p>
            <a:pPr indent="-228600" algn="just">
              <a:lnSpc>
                <a:spcPct val="90000"/>
              </a:lnSpc>
              <a:spcAft>
                <a:spcPts val="600"/>
              </a:spcAft>
              <a:buClr>
                <a:schemeClr val="accent6"/>
              </a:buClr>
              <a:buFont typeface="Arial" panose="020B0604020202020204" pitchFamily="34" charset="0"/>
              <a:buChar char="•"/>
            </a:pPr>
            <a:r>
              <a:rPr lang="en-US" sz="1400">
                <a:solidFill>
                  <a:schemeClr val="accent6"/>
                </a:solidFill>
                <a:latin typeface="Montserrat" panose="00000500000000000000" pitchFamily="2" charset="0"/>
              </a:rPr>
              <a:t>Filters on first layer = 256, kernel size = convolution window size (2), activation function = “relu”</a:t>
            </a:r>
          </a:p>
          <a:p>
            <a:pPr indent="-228600" algn="just">
              <a:lnSpc>
                <a:spcPct val="90000"/>
              </a:lnSpc>
              <a:spcAft>
                <a:spcPts val="600"/>
              </a:spcAft>
              <a:buClr>
                <a:schemeClr val="accent6"/>
              </a:buClr>
              <a:buFont typeface="Arial" panose="020B0604020202020204" pitchFamily="34" charset="0"/>
              <a:buChar char="•"/>
            </a:pPr>
            <a:r>
              <a:rPr lang="en-US" sz="1400">
                <a:solidFill>
                  <a:schemeClr val="accent6"/>
                </a:solidFill>
                <a:latin typeface="Montserrat" panose="00000500000000000000" pitchFamily="2" charset="0"/>
              </a:rPr>
              <a:t>A dense layer was added, with activation function = “elu”</a:t>
            </a:r>
          </a:p>
          <a:p>
            <a:pPr indent="-228600" algn="just">
              <a:lnSpc>
                <a:spcPct val="90000"/>
              </a:lnSpc>
              <a:spcAft>
                <a:spcPts val="600"/>
              </a:spcAft>
              <a:buClr>
                <a:schemeClr val="accent6"/>
              </a:buClr>
              <a:buFont typeface="Arial" panose="020B0604020202020204" pitchFamily="34" charset="0"/>
              <a:buChar char="•"/>
            </a:pPr>
            <a:r>
              <a:rPr lang="en-US" sz="1400">
                <a:solidFill>
                  <a:schemeClr val="accent6"/>
                </a:solidFill>
                <a:latin typeface="Montserrat" panose="00000500000000000000" pitchFamily="2" charset="0"/>
              </a:rPr>
              <a:t>No pooling layer as it would cause a negative effect</a:t>
            </a:r>
            <a:r>
              <a:rPr lang="en-US" sz="1400" baseline="30000">
                <a:solidFill>
                  <a:schemeClr val="accent6"/>
                </a:solidFill>
                <a:latin typeface="Montserrat" panose="00000500000000000000" pitchFamily="2" charset="0"/>
              </a:rPr>
              <a:t> </a:t>
            </a:r>
            <a:r>
              <a:rPr lang="en-US" sz="1400">
                <a:solidFill>
                  <a:schemeClr val="accent6"/>
                </a:solidFill>
                <a:latin typeface="Montserrat" panose="00000500000000000000" pitchFamily="2" charset="0"/>
              </a:rPr>
              <a:t>on time series data with seasonality and trends</a:t>
            </a:r>
            <a:r>
              <a:rPr lang="en-US" sz="1400" baseline="30000">
                <a:solidFill>
                  <a:schemeClr val="accent6"/>
                </a:solidFill>
                <a:latin typeface="Montserrat" panose="00000500000000000000" pitchFamily="2" charset="0"/>
              </a:rPr>
              <a:t>1</a:t>
            </a:r>
          </a:p>
          <a:p>
            <a:pPr marL="9525" indent="-9525" algn="just">
              <a:buClr>
                <a:schemeClr val="accent6"/>
              </a:buClr>
            </a:pPr>
            <a:endParaRPr lang="en-GB" sz="1500" kern="0">
              <a:solidFill>
                <a:schemeClr val="accent6"/>
              </a:solidFill>
              <a:latin typeface="Montserrat" panose="00000500000000000000" pitchFamily="2" charset="0"/>
            </a:endParaRPr>
          </a:p>
        </p:txBody>
      </p:sp>
      <p:sp>
        <p:nvSpPr>
          <p:cNvPr id="16" name="TextBox 15">
            <a:extLst>
              <a:ext uri="{FF2B5EF4-FFF2-40B4-BE49-F238E27FC236}">
                <a16:creationId xmlns:a16="http://schemas.microsoft.com/office/drawing/2014/main" id="{B6F13545-1417-485C-8D40-32D470F42926}"/>
              </a:ext>
            </a:extLst>
          </p:cNvPr>
          <p:cNvSpPr txBox="1"/>
          <p:nvPr/>
        </p:nvSpPr>
        <p:spPr>
          <a:xfrm>
            <a:off x="1523741" y="4293047"/>
            <a:ext cx="3956042"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17" name="TextBox 16">
            <a:extLst>
              <a:ext uri="{FF2B5EF4-FFF2-40B4-BE49-F238E27FC236}">
                <a16:creationId xmlns:a16="http://schemas.microsoft.com/office/drawing/2014/main" id="{8368F631-0358-F3F8-A95A-405F87F71EE1}"/>
              </a:ext>
            </a:extLst>
          </p:cNvPr>
          <p:cNvSpPr txBox="1"/>
          <p:nvPr/>
        </p:nvSpPr>
        <p:spPr>
          <a:xfrm>
            <a:off x="6711859" y="4288589"/>
            <a:ext cx="39564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sp>
        <p:nvSpPr>
          <p:cNvPr id="18" name="TextBox 1">
            <a:extLst>
              <a:ext uri="{FF2B5EF4-FFF2-40B4-BE49-F238E27FC236}">
                <a16:creationId xmlns:a16="http://schemas.microsoft.com/office/drawing/2014/main" id="{5374522A-1B9E-D45F-0972-6C3D9F3240B7}"/>
              </a:ext>
            </a:extLst>
          </p:cNvPr>
          <p:cNvSpPr txBox="1"/>
          <p:nvPr/>
        </p:nvSpPr>
        <p:spPr>
          <a:xfrm>
            <a:off x="0" y="6588228"/>
            <a:ext cx="10749987" cy="246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aseline="30000">
                <a:solidFill>
                  <a:schemeClr val="accent6"/>
                </a:solidFill>
                <a:latin typeface="Montserrat" panose="00000500000000000000" pitchFamily="2" charset="0"/>
                <a:ea typeface="+mn-lt"/>
                <a:cs typeface="+mn-lt"/>
              </a:rPr>
              <a:t>1</a:t>
            </a:r>
            <a:r>
              <a:rPr lang="en-US" sz="1000">
                <a:solidFill>
                  <a:schemeClr val="accent6"/>
                </a:solidFill>
                <a:latin typeface="Montserrat" panose="00000500000000000000" pitchFamily="2" charset="0"/>
                <a:ea typeface="+mn-lt"/>
                <a:cs typeface="+mn-lt"/>
              </a:rPr>
              <a:t>https://ieeexplore.ieee.org/document/8823990</a:t>
            </a:r>
          </a:p>
        </p:txBody>
      </p:sp>
      <p:pic>
        <p:nvPicPr>
          <p:cNvPr id="3" name="Picture 2">
            <a:extLst>
              <a:ext uri="{FF2B5EF4-FFF2-40B4-BE49-F238E27FC236}">
                <a16:creationId xmlns:a16="http://schemas.microsoft.com/office/drawing/2014/main" id="{1513A188-722D-FCC8-3B3C-AF87053430F6}"/>
              </a:ext>
            </a:extLst>
          </p:cNvPr>
          <p:cNvPicPr>
            <a:picLocks noChangeAspect="1"/>
          </p:cNvPicPr>
          <p:nvPr/>
        </p:nvPicPr>
        <p:blipFill>
          <a:blip r:embed="rId3"/>
          <a:stretch>
            <a:fillRect/>
          </a:stretch>
        </p:blipFill>
        <p:spPr>
          <a:xfrm>
            <a:off x="1523741" y="1128856"/>
            <a:ext cx="3956042" cy="3073951"/>
          </a:xfrm>
          <a:prstGeom prst="rect">
            <a:avLst/>
          </a:prstGeom>
        </p:spPr>
      </p:pic>
      <p:pic>
        <p:nvPicPr>
          <p:cNvPr id="5" name="Picture 4">
            <a:extLst>
              <a:ext uri="{FF2B5EF4-FFF2-40B4-BE49-F238E27FC236}">
                <a16:creationId xmlns:a16="http://schemas.microsoft.com/office/drawing/2014/main" id="{5986E3EB-68D6-9C34-AACE-B5C9D8F1D411}"/>
              </a:ext>
            </a:extLst>
          </p:cNvPr>
          <p:cNvPicPr>
            <a:picLocks/>
          </p:cNvPicPr>
          <p:nvPr/>
        </p:nvPicPr>
        <p:blipFill>
          <a:blip r:embed="rId4"/>
          <a:stretch>
            <a:fillRect/>
          </a:stretch>
        </p:blipFill>
        <p:spPr>
          <a:xfrm>
            <a:off x="6711859" y="1128856"/>
            <a:ext cx="3956400" cy="3074400"/>
          </a:xfrm>
          <a:prstGeom prst="rect">
            <a:avLst/>
          </a:prstGeom>
        </p:spPr>
      </p:pic>
    </p:spTree>
    <p:extLst>
      <p:ext uri="{BB962C8B-B14F-4D97-AF65-F5344CB8AC3E}">
        <p14:creationId xmlns:p14="http://schemas.microsoft.com/office/powerpoint/2010/main" val="25392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a:spLocks noGrp="1"/>
          </p:cNvSpPr>
          <p:nvPr>
            <p:ph type="ctrTitle"/>
          </p:nvPr>
        </p:nvSpPr>
        <p:spPr>
          <a:xfrm>
            <a:off x="953400" y="578067"/>
            <a:ext cx="10285200" cy="652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6000" b="1" spc="600">
                <a:solidFill>
                  <a:schemeClr val="bg1"/>
                </a:solidFill>
                <a:latin typeface="Bebas Neue" panose="020B0606020202050201" pitchFamily="34" charset="0"/>
              </a:rPr>
              <a:t>AGENDA</a:t>
            </a:r>
            <a:endParaRPr sz="6000" b="1" spc="600">
              <a:solidFill>
                <a:schemeClr val="bg1"/>
              </a:solidFill>
              <a:latin typeface="Bebas Neue" panose="020B0606020202050201" pitchFamily="34" charset="0"/>
            </a:endParaRPr>
          </a:p>
        </p:txBody>
      </p:sp>
      <p:sp>
        <p:nvSpPr>
          <p:cNvPr id="411" name="Google Shape;411;p39"/>
          <p:cNvSpPr txBox="1">
            <a:spLocks noGrp="1"/>
          </p:cNvSpPr>
          <p:nvPr>
            <p:ph type="title" idx="16"/>
          </p:nvPr>
        </p:nvSpPr>
        <p:spPr>
          <a:xfrm>
            <a:off x="4338150" y="1521353"/>
            <a:ext cx="3515700" cy="3815293"/>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GB" sz="3600">
                <a:solidFill>
                  <a:schemeClr val="accent1"/>
                </a:solidFill>
                <a:latin typeface="Bebas Neue"/>
                <a:sym typeface="Bebas Neue"/>
              </a:rPr>
              <a:t>01 	iNTRODUCTION</a:t>
            </a:r>
            <a:br>
              <a:rPr lang="en-GB" sz="3600">
                <a:solidFill>
                  <a:schemeClr val="accent1"/>
                </a:solidFill>
                <a:latin typeface="Bebas Neue"/>
                <a:sym typeface="Bebas Neue"/>
              </a:rPr>
            </a:br>
            <a:r>
              <a:rPr lang="en-GB" sz="3600">
                <a:solidFill>
                  <a:schemeClr val="accent1"/>
                </a:solidFill>
                <a:latin typeface="Bebas Neue"/>
                <a:sym typeface="Bebas Neue"/>
              </a:rPr>
              <a:t>02 	Objectives</a:t>
            </a:r>
            <a:br>
              <a:rPr lang="en-GB" sz="3600">
                <a:solidFill>
                  <a:schemeClr val="accent1"/>
                </a:solidFill>
                <a:latin typeface="Bebas Neue"/>
                <a:sym typeface="Bebas Neue"/>
              </a:rPr>
            </a:br>
            <a:r>
              <a:rPr lang="en-GB" sz="3600">
                <a:solidFill>
                  <a:schemeClr val="accent1"/>
                </a:solidFill>
                <a:latin typeface="Bebas Neue"/>
                <a:sym typeface="Bebas Neue"/>
              </a:rPr>
              <a:t>03 	Methods</a:t>
            </a:r>
            <a:br>
              <a:rPr lang="en-GB" sz="3600">
                <a:solidFill>
                  <a:schemeClr val="accent1"/>
                </a:solidFill>
                <a:latin typeface="Bebas Neue"/>
                <a:sym typeface="Bebas Neue"/>
              </a:rPr>
            </a:br>
            <a:r>
              <a:rPr lang="en-GB" sz="2400">
                <a:solidFill>
                  <a:schemeClr val="accent1"/>
                </a:solidFill>
                <a:latin typeface="Bebas Neue"/>
                <a:sym typeface="Bebas Neue"/>
              </a:rPr>
              <a:t>	    Models</a:t>
            </a:r>
            <a:br>
              <a:rPr lang="en-GB" sz="2400">
                <a:solidFill>
                  <a:schemeClr val="accent1"/>
                </a:solidFill>
                <a:latin typeface="Bebas Neue"/>
                <a:sym typeface="Bebas Neue"/>
              </a:rPr>
            </a:br>
            <a:r>
              <a:rPr lang="en-GB" sz="2400">
                <a:solidFill>
                  <a:schemeClr val="accent1"/>
                </a:solidFill>
                <a:latin typeface="Bebas Neue"/>
                <a:sym typeface="Bebas Neue"/>
              </a:rPr>
              <a:t>	    Train-test split</a:t>
            </a:r>
            <a:br>
              <a:rPr lang="en-GB" sz="2400">
                <a:solidFill>
                  <a:schemeClr val="accent1"/>
                </a:solidFill>
                <a:latin typeface="Bebas Neue"/>
                <a:sym typeface="Bebas Neue"/>
              </a:rPr>
            </a:br>
            <a:r>
              <a:rPr lang="en-GB" sz="2400">
                <a:solidFill>
                  <a:schemeClr val="accent1"/>
                </a:solidFill>
                <a:latin typeface="Bebas Neue"/>
                <a:sym typeface="Bebas Neue"/>
              </a:rPr>
              <a:t>	    Data pre-processing</a:t>
            </a:r>
            <a:br>
              <a:rPr lang="en-GB" sz="2400">
                <a:solidFill>
                  <a:schemeClr val="accent1"/>
                </a:solidFill>
                <a:latin typeface="Bebas Neue"/>
                <a:sym typeface="Bebas Neue"/>
              </a:rPr>
            </a:br>
            <a:r>
              <a:rPr lang="en-GB" sz="2400">
                <a:solidFill>
                  <a:schemeClr val="accent1"/>
                </a:solidFill>
                <a:latin typeface="Bebas Neue"/>
                <a:sym typeface="Bebas Neue"/>
              </a:rPr>
              <a:t>	    evaluation	</a:t>
            </a:r>
            <a:br>
              <a:rPr lang="en-GB" sz="2400">
                <a:solidFill>
                  <a:schemeClr val="accent1"/>
                </a:solidFill>
                <a:latin typeface="Bebas Neue"/>
                <a:sym typeface="Bebas Neue"/>
              </a:rPr>
            </a:br>
            <a:r>
              <a:rPr lang="en-GB" sz="3600">
                <a:solidFill>
                  <a:schemeClr val="accent1"/>
                </a:solidFill>
                <a:latin typeface="Bebas Neue"/>
                <a:sym typeface="Bebas Neue"/>
              </a:rPr>
              <a:t>04 	Findings</a:t>
            </a:r>
            <a:br>
              <a:rPr lang="en-GB" sz="3600">
                <a:solidFill>
                  <a:schemeClr val="accent1"/>
                </a:solidFill>
                <a:latin typeface="Bebas Neue"/>
                <a:sym typeface="Bebas Neue"/>
              </a:rPr>
            </a:br>
            <a:r>
              <a:rPr lang="en-GB" sz="3600">
                <a:solidFill>
                  <a:schemeClr val="accent1"/>
                </a:solidFill>
                <a:latin typeface="Bebas Neue"/>
                <a:sym typeface="Bebas Neue"/>
              </a:rPr>
              <a:t>05 	Conclusion</a:t>
            </a:r>
          </a:p>
        </p:txBody>
      </p:sp>
    </p:spTree>
    <p:extLst>
      <p:ext uri="{BB962C8B-B14F-4D97-AF65-F5344CB8AC3E}">
        <p14:creationId xmlns:p14="http://schemas.microsoft.com/office/powerpoint/2010/main" val="246620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graphicFrame>
        <p:nvGraphicFramePr>
          <p:cNvPr id="632" name="Google Shape;632;p49"/>
          <p:cNvGraphicFramePr/>
          <p:nvPr>
            <p:extLst>
              <p:ext uri="{D42A27DB-BD31-4B8C-83A1-F6EECF244321}">
                <p14:modId xmlns:p14="http://schemas.microsoft.com/office/powerpoint/2010/main" val="2271099978"/>
              </p:ext>
            </p:extLst>
          </p:nvPr>
        </p:nvGraphicFramePr>
        <p:xfrm>
          <a:off x="694480" y="1263569"/>
          <a:ext cx="10980528" cy="5010854"/>
        </p:xfrm>
        <a:graphic>
          <a:graphicData uri="http://schemas.openxmlformats.org/drawingml/2006/table">
            <a:tbl>
              <a:tblPr>
                <a:noFill/>
              </a:tblPr>
              <a:tblGrid>
                <a:gridCol w="1830088">
                  <a:extLst>
                    <a:ext uri="{9D8B030D-6E8A-4147-A177-3AD203B41FA5}">
                      <a16:colId xmlns:a16="http://schemas.microsoft.com/office/drawing/2014/main" val="20000"/>
                    </a:ext>
                  </a:extLst>
                </a:gridCol>
                <a:gridCol w="1830088">
                  <a:extLst>
                    <a:ext uri="{9D8B030D-6E8A-4147-A177-3AD203B41FA5}">
                      <a16:colId xmlns:a16="http://schemas.microsoft.com/office/drawing/2014/main" val="265687938"/>
                    </a:ext>
                  </a:extLst>
                </a:gridCol>
                <a:gridCol w="1830088">
                  <a:extLst>
                    <a:ext uri="{9D8B030D-6E8A-4147-A177-3AD203B41FA5}">
                      <a16:colId xmlns:a16="http://schemas.microsoft.com/office/drawing/2014/main" val="3420912781"/>
                    </a:ext>
                  </a:extLst>
                </a:gridCol>
                <a:gridCol w="1830088">
                  <a:extLst>
                    <a:ext uri="{9D8B030D-6E8A-4147-A177-3AD203B41FA5}">
                      <a16:colId xmlns:a16="http://schemas.microsoft.com/office/drawing/2014/main" val="3584996680"/>
                    </a:ext>
                  </a:extLst>
                </a:gridCol>
                <a:gridCol w="1830088">
                  <a:extLst>
                    <a:ext uri="{9D8B030D-6E8A-4147-A177-3AD203B41FA5}">
                      <a16:colId xmlns:a16="http://schemas.microsoft.com/office/drawing/2014/main" val="20001"/>
                    </a:ext>
                  </a:extLst>
                </a:gridCol>
                <a:gridCol w="1830088">
                  <a:extLst>
                    <a:ext uri="{9D8B030D-6E8A-4147-A177-3AD203B41FA5}">
                      <a16:colId xmlns:a16="http://schemas.microsoft.com/office/drawing/2014/main" val="20002"/>
                    </a:ext>
                  </a:extLst>
                </a:gridCol>
              </a:tblGrid>
              <a:tr h="706633">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ea typeface="+mn-ea"/>
                          <a:cs typeface="+mn-cs"/>
                          <a:sym typeface="Arial"/>
                        </a:rPr>
                        <a:t>City​</a:t>
                      </a:r>
                      <a:endParaRPr sz="2700" b="0" i="0" u="none" strike="noStrike" cap="none">
                        <a:solidFill>
                          <a:schemeClr val="accent1"/>
                        </a:solidFill>
                        <a:latin typeface="Bebas Neue"/>
                        <a:ea typeface="+mn-ea"/>
                        <a:cs typeface="+mn-cs"/>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noProof="0">
                          <a:solidFill>
                            <a:schemeClr val="accent1"/>
                          </a:solidFill>
                          <a:latin typeface="Bebas Neue"/>
                          <a:ea typeface="+mn-ea"/>
                          <a:cs typeface="+mn-cs"/>
                          <a:sym typeface="Arial"/>
                        </a:rPr>
                        <a:t>No. of time steps considered</a:t>
                      </a:r>
                      <a:endParaRPr lang="en-US" sz="2700" b="0" i="0" u="none" strike="noStrike" cap="none">
                        <a:solidFill>
                          <a:schemeClr val="accent1"/>
                        </a:solidFill>
                        <a:latin typeface="Bebas Neue"/>
                        <a:ea typeface="+mn-ea"/>
                        <a:cs typeface="+mn-cs"/>
                        <a:sym typeface="Bebas Neue"/>
                      </a:endParaRPr>
                    </a:p>
                  </a:txBody>
                  <a:tcPr marL="121899" marR="121899" marT="121899" marB="121899">
                    <a:lnL w="38100" cap="flat" cmpd="sng" algn="ctr">
                      <a:solidFill>
                        <a:srgbClr val="FFFFFF">
                          <a:alpha val="0"/>
                        </a:srgbClr>
                      </a:solidFill>
                      <a:prstDash val="solid"/>
                      <a:round/>
                      <a:headEnd type="none" w="sm" len="sm"/>
                      <a:tailEnd type="none" w="sm" len="sm"/>
                    </a:lnL>
                    <a:lnR w="38099">
                      <a:solidFill>
                        <a:srgbClr val="FFFFFF">
                          <a:alpha val="0"/>
                        </a:srgbClr>
                      </a:solidFill>
                    </a:lnR>
                    <a:lnT w="38099">
                      <a:solidFill>
                        <a:srgbClr val="FFFFFF">
                          <a:alpha val="0"/>
                        </a:srgbClr>
                      </a:solidFill>
                    </a:lnT>
                    <a:lnB w="38099">
                      <a:solidFill>
                        <a:srgbClr val="FFFFFF">
                          <a:alpha val="0"/>
                        </a:srgbClr>
                      </a:solidFill>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ea typeface="+mn-ea"/>
                          <a:cs typeface="+mn-cs"/>
                          <a:sym typeface="Arial"/>
                        </a:rPr>
                        <a:t>No. of layers</a:t>
                      </a:r>
                      <a:endParaRPr lang="en-US" sz="2700" b="0" i="0" u="none" strike="noStrike" cap="none">
                        <a:solidFill>
                          <a:schemeClr val="accent1"/>
                        </a:solidFill>
                        <a:latin typeface="Bebas Neue"/>
                        <a:ea typeface="+mn-ea"/>
                        <a:cs typeface="+mn-cs"/>
                        <a:sym typeface="Bebas Neue"/>
                      </a:endParaRPr>
                    </a:p>
                  </a:txBody>
                  <a:tcPr marL="121899" marR="121899" marT="121899" marB="121899">
                    <a:lnL w="38099">
                      <a:solidFill>
                        <a:srgbClr val="FFFFFF">
                          <a:alpha val="0"/>
                        </a:srgbClr>
                      </a:solidFill>
                    </a:lnL>
                    <a:lnR w="38099">
                      <a:solidFill>
                        <a:srgbClr val="FFFFFF">
                          <a:alpha val="0"/>
                        </a:srgbClr>
                      </a:solidFill>
                    </a:lnR>
                    <a:lnT w="38099">
                      <a:solidFill>
                        <a:srgbClr val="FFFFFF">
                          <a:alpha val="0"/>
                        </a:srgbClr>
                      </a:solidFill>
                    </a:lnT>
                    <a:lnB w="38099">
                      <a:solidFill>
                        <a:srgbClr val="FFFFFF">
                          <a:alpha val="0"/>
                        </a:srgbClr>
                      </a:solidFill>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ea typeface="+mn-ea"/>
                          <a:cs typeface="+mn-cs"/>
                          <a:sym typeface="Arial"/>
                        </a:rPr>
                        <a:t>No. of neurons in 1st layer</a:t>
                      </a:r>
                      <a:endParaRPr lang="en-US" sz="2700" b="0" i="0" u="none" strike="noStrike" cap="none">
                        <a:solidFill>
                          <a:schemeClr val="accent1"/>
                        </a:solidFill>
                        <a:latin typeface="Bebas Neue"/>
                        <a:ea typeface="+mn-ea"/>
                        <a:cs typeface="+mn-cs"/>
                        <a:sym typeface="Bebas Neue"/>
                      </a:endParaRPr>
                    </a:p>
                  </a:txBody>
                  <a:tcPr marL="121899" marR="121899" marT="121899" marB="121899">
                    <a:lnL w="38099">
                      <a:solidFill>
                        <a:srgbClr val="FFFFFF">
                          <a:alpha val="0"/>
                        </a:srgbClr>
                      </a:solidFill>
                    </a:lnL>
                    <a:lnR w="38099">
                      <a:solidFill>
                        <a:srgbClr val="FFFFFF">
                          <a:alpha val="0"/>
                        </a:srgbClr>
                      </a:solidFill>
                    </a:lnR>
                    <a:lnT w="38099">
                      <a:solidFill>
                        <a:srgbClr val="FFFFFF">
                          <a:alpha val="0"/>
                        </a:srgbClr>
                      </a:solidFill>
                    </a:lnT>
                    <a:lnB w="38099">
                      <a:solidFill>
                        <a:srgbClr val="FFFFFF">
                          <a:alpha val="0"/>
                        </a:srgbClr>
                      </a:solidFill>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noProof="0">
                          <a:solidFill>
                            <a:schemeClr val="accent1"/>
                          </a:solidFill>
                          <a:latin typeface="Bebas Neue"/>
                          <a:ea typeface="+mn-ea"/>
                          <a:cs typeface="+mn-cs"/>
                          <a:sym typeface="Arial"/>
                        </a:rPr>
                        <a:t>No. of neurons in 2nd layer, if any</a:t>
                      </a:r>
                      <a:endParaRPr sz="2700" b="0" i="0" u="none" strike="noStrike" cap="none">
                        <a:solidFill>
                          <a:schemeClr val="accent1"/>
                        </a:solidFill>
                        <a:latin typeface="Bebas Neue"/>
                        <a:ea typeface="+mn-ea"/>
                        <a:cs typeface="+mn-cs"/>
                        <a:sym typeface="Bebas Neue"/>
                      </a:endParaRPr>
                    </a:p>
                  </a:txBody>
                  <a:tcPr marL="121900" marR="121900" marT="121900" marB="121900" anchor="ctr">
                    <a:lnL w="38099" cap="flat" cmpd="sng" algn="ctr">
                      <a:solidFill>
                        <a:srgbClr val="FFFFFF">
                          <a:alpha val="0"/>
                        </a:srgbClr>
                      </a:solidFill>
                      <a:prstDash val="solid"/>
                      <a:round/>
                      <a:headEnd type="none" w="med" len="med"/>
                      <a:tailEnd type="none" w="med" len="med"/>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ea typeface="+mn-ea"/>
                          <a:cs typeface="+mn-cs"/>
                          <a:sym typeface="Arial"/>
                        </a:rPr>
                        <a:t>MSE</a:t>
                      </a:r>
                      <a:endParaRPr sz="2700" b="0" i="0" u="none" strike="noStrike" cap="none">
                        <a:solidFill>
                          <a:schemeClr val="accent1"/>
                        </a:solidFill>
                        <a:latin typeface="Bebas Neue"/>
                        <a:ea typeface="+mn-ea"/>
                        <a:cs typeface="+mn-cs"/>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981467">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San Juan​</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rPr>
                        <a:t>2</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100" cap="flat" cmpd="sng" algn="ctr">
                      <a:solidFill>
                        <a:srgbClr val="365372">
                          <a:alpha val="0"/>
                        </a:srgbClr>
                      </a:solidFill>
                      <a:prstDash val="solid"/>
                      <a:round/>
                      <a:headEnd type="none" w="sm" len="sm"/>
                      <a:tailEnd type="none" w="sm" len="sm"/>
                    </a:lnL>
                    <a:lnR w="38099">
                      <a:solidFill>
                        <a:srgbClr val="365372">
                          <a:alpha val="0"/>
                        </a:srgbClr>
                      </a:solidFill>
                    </a:lnR>
                    <a:lnT w="38099">
                      <a:solidFill>
                        <a:srgbClr val="FFFFFF">
                          <a:alpha val="0"/>
                        </a:srgbClr>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rPr>
                        <a:t>1</a:t>
                      </a:r>
                      <a:endParaRPr lang="en-US" sz="2000" b="0" i="0" u="none" strike="noStrike" cap="none">
                        <a:solidFill>
                          <a:schemeClr val="accent6"/>
                        </a:solidFill>
                        <a:latin typeface="Montserrat" panose="00000500000000000000" pitchFamily="2" charset="0"/>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38099">
                      <a:solidFill>
                        <a:srgbClr val="FFFFFF">
                          <a:alpha val="0"/>
                        </a:srgbClr>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75</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38099">
                      <a:solidFill>
                        <a:srgbClr val="FFFFFF">
                          <a:alpha val="0"/>
                        </a:srgbClr>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NA</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099" cap="flat" cmpd="sng" algn="ctr">
                      <a:solidFill>
                        <a:srgbClr val="365372">
                          <a:alpha val="0"/>
                        </a:srgbClr>
                      </a:solidFill>
                      <a:prstDash val="solid"/>
                      <a:round/>
                      <a:headEnd type="none" w="med" len="med"/>
                      <a:tailEnd type="none" w="med" len="med"/>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a:lnSpc>
                          <a:spcPct val="100000"/>
                        </a:lnSpc>
                        <a:spcBef>
                          <a:spcPts val="0"/>
                        </a:spcBef>
                        <a:spcAft>
                          <a:spcPts val="600"/>
                        </a:spcAft>
                        <a:buNone/>
                      </a:pPr>
                      <a:r>
                        <a:rPr lang="en-US" sz="2000" b="0" i="0" u="none" strike="noStrike" cap="none" noProof="0">
                          <a:solidFill>
                            <a:schemeClr val="accent6"/>
                          </a:solidFill>
                          <a:latin typeface="Montserrat"/>
                          <a:ea typeface="+mn-lt"/>
                          <a:cs typeface="Arial"/>
                          <a:sym typeface="Arial"/>
                        </a:rPr>
                        <a:t>1115.900</a:t>
                      </a:r>
                      <a:endParaRPr sz="2000" b="0" i="0" u="none" strike="noStrike" cap="none" noProof="0">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981467">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Iquitos​</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rPr>
                        <a:t>2</a:t>
                      </a:r>
                      <a:endParaRPr lang="en-US" sz="2000" b="0" i="0" u="none" strike="noStrike" cap="none">
                        <a:solidFill>
                          <a:schemeClr val="accent6"/>
                        </a:solidFill>
                        <a:latin typeface="Montserrat" panose="00000500000000000000" pitchFamily="2" charset="0"/>
                        <a:ea typeface="+mn-lt"/>
                        <a:cs typeface="Arial"/>
                        <a:sym typeface="Montserrat"/>
                      </a:endParaRPr>
                    </a:p>
                  </a:txBody>
                  <a:tcPr marL="121899" marR="121899" marT="121899" marB="121899" anchor="ctr">
                    <a:lnL w="38100" cap="flat" cmpd="sng" algn="ctr">
                      <a:solidFill>
                        <a:srgbClr val="365372">
                          <a:alpha val="0"/>
                        </a:srgbClr>
                      </a:solidFill>
                      <a:prstDash val="solid"/>
                      <a:round/>
                      <a:headEnd type="none" w="sm" len="sm"/>
                      <a:tailEnd type="none" w="sm" len="sm"/>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2</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50</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50</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099" cap="flat" cmpd="sng" algn="ctr">
                      <a:solidFill>
                        <a:srgbClr val="365372">
                          <a:alpha val="0"/>
                        </a:srgbClr>
                      </a:solidFill>
                      <a:prstDash val="solid"/>
                      <a:round/>
                      <a:headEnd type="none" w="med" len="med"/>
                      <a:tailEnd type="none" w="med" len="med"/>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a:lnSpc>
                          <a:spcPct val="100000"/>
                        </a:lnSpc>
                        <a:spcBef>
                          <a:spcPts val="0"/>
                        </a:spcBef>
                        <a:spcAft>
                          <a:spcPts val="600"/>
                        </a:spcAft>
                        <a:buNone/>
                      </a:pPr>
                      <a:r>
                        <a:rPr lang="en-US" sz="2000" b="0" i="0" u="none" strike="noStrike" cap="none" noProof="0">
                          <a:solidFill>
                            <a:schemeClr val="accent6"/>
                          </a:solidFill>
                          <a:latin typeface="Montserrat"/>
                          <a:ea typeface="+mn-lt"/>
                          <a:cs typeface="Arial"/>
                        </a:rPr>
                        <a:t>141.864</a:t>
                      </a:r>
                      <a:endParaRPr sz="2000" b="0" i="0" u="none" strike="noStrike" cap="none" noProof="0">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981467">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noProof="0">
                          <a:solidFill>
                            <a:schemeClr val="accent6"/>
                          </a:solidFill>
                          <a:latin typeface="Montserrat"/>
                          <a:ea typeface="+mn-lt"/>
                          <a:cs typeface="Arial"/>
                          <a:sym typeface="Arial"/>
                        </a:rPr>
                        <a:t>Range of variables considered</a:t>
                      </a:r>
                      <a:endParaRPr sz="2000" b="0" i="0" u="none" strike="noStrike" cap="none" noProof="0">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[1,2]</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100" cap="flat" cmpd="sng" algn="ctr">
                      <a:solidFill>
                        <a:srgbClr val="365372">
                          <a:alpha val="0"/>
                        </a:srgbClr>
                      </a:solidFill>
                      <a:prstDash val="solid"/>
                      <a:round/>
                      <a:headEnd type="none" w="sm" len="sm"/>
                      <a:tailEnd type="none" w="sm" len="sm"/>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[1,2]</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[25,75]</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noProof="0">
                          <a:solidFill>
                            <a:schemeClr val="accent6"/>
                          </a:solidFill>
                          <a:latin typeface="Montserrat"/>
                          <a:ea typeface="+mn-lt"/>
                          <a:cs typeface="Arial"/>
                          <a:sym typeface="Arial"/>
                        </a:rPr>
                        <a:t>[25,75]</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099" cap="flat" cmpd="sng" algn="ctr">
                      <a:solidFill>
                        <a:srgbClr val="365372">
                          <a:alpha val="0"/>
                        </a:srgbClr>
                      </a:solidFill>
                      <a:prstDash val="solid"/>
                      <a:round/>
                      <a:headEnd type="none" w="med" len="med"/>
                      <a:tailEnd type="none" w="med" len="med"/>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600"/>
                        </a:spcAft>
                        <a:buClr>
                          <a:srgbClr val="000000"/>
                        </a:buClr>
                        <a:buSzPts val="1400"/>
                        <a:buFont typeface="Arial"/>
                        <a:buNone/>
                      </a:pPr>
                      <a:endParaRPr sz="2000" b="0" i="0" u="none" strike="noStrike" cap="none">
                        <a:solidFill>
                          <a:schemeClr val="accent6"/>
                        </a:solidFill>
                        <a:latin typeface="Montserrat" panose="00000500000000000000" pitchFamily="2" charset="0"/>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Title 2">
            <a:extLst>
              <a:ext uri="{FF2B5EF4-FFF2-40B4-BE49-F238E27FC236}">
                <a16:creationId xmlns:a16="http://schemas.microsoft.com/office/drawing/2014/main" id="{FC73D337-1BC3-D6C4-C6C7-D7BB4242DDF8}"/>
              </a:ext>
            </a:extLst>
          </p:cNvPr>
          <p:cNvSpPr>
            <a:spLocks noGrp="1"/>
          </p:cNvSpPr>
          <p:nvPr>
            <p:ph type="ctrTitle"/>
          </p:nvPr>
        </p:nvSpPr>
        <p:spPr>
          <a:xfrm>
            <a:off x="952733" y="644077"/>
            <a:ext cx="10286000" cy="502000"/>
          </a:xfrm>
        </p:spPr>
        <p:txBody>
          <a:bodyPr/>
          <a:lstStyle/>
          <a:p>
            <a:r>
              <a:rPr lang="en-US"/>
              <a:t>LSTM – best model</a:t>
            </a:r>
          </a:p>
        </p:txBody>
      </p:sp>
    </p:spTree>
    <p:extLst>
      <p:ext uri="{BB962C8B-B14F-4D97-AF65-F5344CB8AC3E}">
        <p14:creationId xmlns:p14="http://schemas.microsoft.com/office/powerpoint/2010/main" val="2927122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5CDF-8870-192A-7E46-AB01CA28CBD5}"/>
              </a:ext>
            </a:extLst>
          </p:cNvPr>
          <p:cNvSpPr>
            <a:spLocks noGrp="1"/>
          </p:cNvSpPr>
          <p:nvPr>
            <p:ph type="ctrTitle"/>
          </p:nvPr>
        </p:nvSpPr>
        <p:spPr/>
        <p:txBody>
          <a:bodyPr/>
          <a:lstStyle/>
          <a:p>
            <a:r>
              <a:rPr lang="en-US"/>
              <a:t>Predicted values vs test set</a:t>
            </a:r>
          </a:p>
        </p:txBody>
      </p:sp>
      <p:pic>
        <p:nvPicPr>
          <p:cNvPr id="3" name="Picture 3" descr="Chart, line chart, histogram&#10;&#10;Description automatically generated">
            <a:extLst>
              <a:ext uri="{FF2B5EF4-FFF2-40B4-BE49-F238E27FC236}">
                <a16:creationId xmlns:a16="http://schemas.microsoft.com/office/drawing/2014/main" id="{D70ED56A-335F-374C-C296-797A4FE6F3ED}"/>
              </a:ext>
            </a:extLst>
          </p:cNvPr>
          <p:cNvPicPr>
            <a:picLocks noChangeAspect="1"/>
          </p:cNvPicPr>
          <p:nvPr/>
        </p:nvPicPr>
        <p:blipFill>
          <a:blip r:embed="rId2"/>
          <a:stretch>
            <a:fillRect/>
          </a:stretch>
        </p:blipFill>
        <p:spPr>
          <a:xfrm>
            <a:off x="957532" y="1744292"/>
            <a:ext cx="5158596" cy="3685718"/>
          </a:xfrm>
          <a:prstGeom prst="rect">
            <a:avLst/>
          </a:prstGeom>
        </p:spPr>
      </p:pic>
      <p:pic>
        <p:nvPicPr>
          <p:cNvPr id="4" name="Picture 6" descr="Chart, histogram&#10;&#10;Description automatically generated">
            <a:extLst>
              <a:ext uri="{FF2B5EF4-FFF2-40B4-BE49-F238E27FC236}">
                <a16:creationId xmlns:a16="http://schemas.microsoft.com/office/drawing/2014/main" id="{306E1DD1-BFDC-D3E4-4618-0CD0F1916A65}"/>
              </a:ext>
            </a:extLst>
          </p:cNvPr>
          <p:cNvPicPr>
            <a:picLocks noChangeAspect="1"/>
          </p:cNvPicPr>
          <p:nvPr/>
        </p:nvPicPr>
        <p:blipFill>
          <a:blip r:embed="rId3"/>
          <a:stretch>
            <a:fillRect/>
          </a:stretch>
        </p:blipFill>
        <p:spPr>
          <a:xfrm>
            <a:off x="6320287" y="1726330"/>
            <a:ext cx="5014822" cy="3692887"/>
          </a:xfrm>
          <a:prstGeom prst="rect">
            <a:avLst/>
          </a:prstGeom>
        </p:spPr>
      </p:pic>
    </p:spTree>
    <p:extLst>
      <p:ext uri="{BB962C8B-B14F-4D97-AF65-F5344CB8AC3E}">
        <p14:creationId xmlns:p14="http://schemas.microsoft.com/office/powerpoint/2010/main" val="226441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8" name="Google Shape;468;p44"/>
          <p:cNvSpPr txBox="1">
            <a:spLocks noGrp="1"/>
          </p:cNvSpPr>
          <p:nvPr>
            <p:ph type="subTitle" idx="4"/>
          </p:nvPr>
        </p:nvSpPr>
        <p:spPr>
          <a:xfrm>
            <a:off x="909454" y="955640"/>
            <a:ext cx="10318089" cy="5549341"/>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lnSpc>
                <a:spcPct val="90000"/>
              </a:lnSpc>
              <a:spcBef>
                <a:spcPts val="1000"/>
              </a:spcBef>
              <a:buChar char="•"/>
            </a:pPr>
            <a:r>
              <a:rPr lang="en-US" sz="1850">
                <a:solidFill>
                  <a:schemeClr val="accent6"/>
                </a:solidFill>
                <a:latin typeface="Montserrat" panose="00000500000000000000" pitchFamily="2" charset="0"/>
                <a:ea typeface="+mn-lt"/>
              </a:rPr>
              <a:t>Upper range of values for grid-searched variables was based on the following:</a:t>
            </a:r>
          </a:p>
          <a:p>
            <a:pPr lvl="1" algn="just">
              <a:lnSpc>
                <a:spcPct val="90000"/>
              </a:lnSpc>
              <a:spcBef>
                <a:spcPts val="500"/>
              </a:spcBef>
              <a:buChar char="•"/>
            </a:pPr>
            <a:r>
              <a:rPr lang="en-US" sz="1850">
                <a:solidFill>
                  <a:schemeClr val="accent6"/>
                </a:solidFill>
                <a:latin typeface="Montserrat" panose="00000500000000000000" pitchFamily="2" charset="0"/>
                <a:ea typeface="+mn-lt"/>
              </a:rPr>
              <a:t>Number of time steps considered was based on how long it takes for a mosquito to hatch and become infectious (around 2 weeks)</a:t>
            </a:r>
          </a:p>
          <a:p>
            <a:pPr lvl="1" algn="just">
              <a:lnSpc>
                <a:spcPct val="90000"/>
              </a:lnSpc>
              <a:spcBef>
                <a:spcPts val="500"/>
              </a:spcBef>
              <a:buChar char="•"/>
            </a:pPr>
            <a:r>
              <a:rPr lang="en-US" sz="1850">
                <a:solidFill>
                  <a:schemeClr val="accent6"/>
                </a:solidFill>
                <a:latin typeface="Montserrat" panose="00000500000000000000" pitchFamily="2" charset="0"/>
                <a:ea typeface="+mn-lt"/>
              </a:rPr>
              <a:t>Two hidden layers for full generality and one hidden layer with an arbitrarily large number of units suffices for the "universal approximation" propert</a:t>
            </a:r>
            <a:r>
              <a:rPr lang="en-US" sz="1850">
                <a:solidFill>
                  <a:schemeClr val="accent6"/>
                </a:solidFill>
                <a:latin typeface="Montserrat" panose="00000500000000000000" pitchFamily="2" charset="0"/>
                <a:ea typeface="+mn-lt"/>
                <a:cs typeface="Calibri"/>
              </a:rPr>
              <a:t>y</a:t>
            </a:r>
            <a:r>
              <a:rPr lang="en-US" sz="1850" baseline="30000">
                <a:solidFill>
                  <a:schemeClr val="accent6"/>
                </a:solidFill>
                <a:latin typeface="Montserrat" panose="00000500000000000000" pitchFamily="2" charset="0"/>
                <a:ea typeface="+mn-lt"/>
                <a:cs typeface="Calibri"/>
              </a:rPr>
              <a:t>1</a:t>
            </a:r>
            <a:endParaRPr lang="en-US" sz="1850" baseline="30000">
              <a:solidFill>
                <a:schemeClr val="accent6"/>
              </a:solidFill>
              <a:latin typeface="Montserrat" panose="00000500000000000000" pitchFamily="2" charset="0"/>
              <a:ea typeface="+mn-lt"/>
            </a:endParaRPr>
          </a:p>
          <a:p>
            <a:pPr lvl="1" algn="just">
              <a:lnSpc>
                <a:spcPct val="90000"/>
              </a:lnSpc>
              <a:spcBef>
                <a:spcPts val="500"/>
              </a:spcBef>
              <a:buChar char="•"/>
            </a:pPr>
            <a:r>
              <a:rPr lang="en-US" sz="1850">
                <a:solidFill>
                  <a:schemeClr val="accent6"/>
                </a:solidFill>
                <a:latin typeface="Montserrat" panose="00000500000000000000" pitchFamily="2" charset="0"/>
                <a:ea typeface="+mn-lt"/>
              </a:rPr>
              <a:t>Number of neurons chosen was slightly less than a reasonably large number due as the training samples are limited</a:t>
            </a:r>
            <a:r>
              <a:rPr lang="en-US" sz="1850" baseline="30000">
                <a:solidFill>
                  <a:schemeClr val="accent6"/>
                </a:solidFill>
                <a:latin typeface="Montserrat" panose="00000500000000000000" pitchFamily="2" charset="0"/>
                <a:ea typeface="+mn-lt"/>
              </a:rPr>
              <a:t>2</a:t>
            </a:r>
          </a:p>
          <a:p>
            <a:pPr algn="just">
              <a:lnSpc>
                <a:spcPct val="90000"/>
              </a:lnSpc>
              <a:spcBef>
                <a:spcPts val="1000"/>
              </a:spcBef>
              <a:buChar char="•"/>
            </a:pPr>
            <a:r>
              <a:rPr lang="en-US" sz="1850">
                <a:solidFill>
                  <a:schemeClr val="accent6"/>
                </a:solidFill>
                <a:latin typeface="Montserrat" panose="00000500000000000000" pitchFamily="2" charset="0"/>
                <a:ea typeface="+mn-lt"/>
              </a:rPr>
              <a:t>Used 5-fold cross validated results to select the best model</a:t>
            </a:r>
          </a:p>
          <a:p>
            <a:pPr algn="just">
              <a:lnSpc>
                <a:spcPct val="90000"/>
              </a:lnSpc>
              <a:spcBef>
                <a:spcPts val="1000"/>
              </a:spcBef>
              <a:buChar char="•"/>
            </a:pPr>
            <a:r>
              <a:rPr lang="en-US" sz="1850">
                <a:solidFill>
                  <a:schemeClr val="accent6"/>
                </a:solidFill>
                <a:latin typeface="Montserrat" panose="00000500000000000000" pitchFamily="2" charset="0"/>
                <a:ea typeface="+mn-lt"/>
              </a:rPr>
              <a:t>Scaled inputs using standardised scaler as measurements of natural phenomenon tend to follow a normal distribution</a:t>
            </a:r>
          </a:p>
          <a:p>
            <a:pPr algn="just">
              <a:lnSpc>
                <a:spcPct val="90000"/>
              </a:lnSpc>
              <a:spcBef>
                <a:spcPts val="1000"/>
              </a:spcBef>
              <a:buChar char="•"/>
            </a:pPr>
            <a:r>
              <a:rPr lang="en-US" sz="1850">
                <a:solidFill>
                  <a:schemeClr val="accent6"/>
                </a:solidFill>
                <a:latin typeface="Montserrat" panose="00000500000000000000" pitchFamily="2" charset="0"/>
                <a:ea typeface="+mn-lt"/>
              </a:rPr>
              <a:t>Activation function is Relu in the hidden layer(s) because only positive results are wanted</a:t>
            </a:r>
          </a:p>
          <a:p>
            <a:pPr algn="just">
              <a:lnSpc>
                <a:spcPct val="90000"/>
              </a:lnSpc>
              <a:spcBef>
                <a:spcPts val="1000"/>
              </a:spcBef>
              <a:buChar char="•"/>
            </a:pPr>
            <a:r>
              <a:rPr lang="en-US" sz="1850">
                <a:solidFill>
                  <a:schemeClr val="accent6"/>
                </a:solidFill>
                <a:latin typeface="Montserrat" panose="00000500000000000000" pitchFamily="2" charset="0"/>
                <a:ea typeface="+mn-lt"/>
              </a:rPr>
              <a:t>Activation function is linear for the output layer because predicted value should be a continuous-valued targets with no known bounds</a:t>
            </a:r>
            <a:r>
              <a:rPr lang="en-US" sz="1850" baseline="30000">
                <a:solidFill>
                  <a:schemeClr val="accent6"/>
                </a:solidFill>
                <a:latin typeface="Montserrat" panose="00000500000000000000" pitchFamily="2" charset="0"/>
                <a:ea typeface="+mn-lt"/>
              </a:rPr>
              <a:t>3</a:t>
            </a:r>
          </a:p>
        </p:txBody>
      </p:sp>
      <p:sp>
        <p:nvSpPr>
          <p:cNvPr id="3" name="Title 2">
            <a:extLst>
              <a:ext uri="{FF2B5EF4-FFF2-40B4-BE49-F238E27FC236}">
                <a16:creationId xmlns:a16="http://schemas.microsoft.com/office/drawing/2014/main" id="{DF8F6CEF-4325-989C-11E5-5107F9D6F85A}"/>
              </a:ext>
            </a:extLst>
          </p:cNvPr>
          <p:cNvSpPr>
            <a:spLocks noGrp="1"/>
          </p:cNvSpPr>
          <p:nvPr>
            <p:ph type="title"/>
          </p:nvPr>
        </p:nvSpPr>
        <p:spPr/>
        <p:txBody>
          <a:bodyPr/>
          <a:lstStyle/>
          <a:p>
            <a:r>
              <a:rPr lang="en-US" spc="300"/>
              <a:t>LSTM - bases</a:t>
            </a:r>
          </a:p>
        </p:txBody>
      </p:sp>
      <p:sp>
        <p:nvSpPr>
          <p:cNvPr id="7" name="TextBox 1">
            <a:extLst>
              <a:ext uri="{FF2B5EF4-FFF2-40B4-BE49-F238E27FC236}">
                <a16:creationId xmlns:a16="http://schemas.microsoft.com/office/drawing/2014/main" id="{98605763-436E-5598-2E97-EA4A13523629}"/>
              </a:ext>
            </a:extLst>
          </p:cNvPr>
          <p:cNvSpPr txBox="1"/>
          <p:nvPr/>
        </p:nvSpPr>
        <p:spPr>
          <a:xfrm>
            <a:off x="0" y="6281700"/>
            <a:ext cx="10749987" cy="55399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aseline="30000">
                <a:solidFill>
                  <a:schemeClr val="accent6"/>
                </a:solidFill>
                <a:latin typeface="Montserrat" panose="00000500000000000000" pitchFamily="2" charset="0"/>
                <a:ea typeface="+mn-lt"/>
                <a:cs typeface="+mn-lt"/>
              </a:rPr>
              <a:t>1</a:t>
            </a:r>
            <a:r>
              <a:rPr lang="en-US" sz="1000">
                <a:solidFill>
                  <a:schemeClr val="accent6"/>
                </a:solidFill>
                <a:latin typeface="Montserrat" panose="00000500000000000000" pitchFamily="2" charset="0"/>
                <a:ea typeface="+mn-lt"/>
                <a:cs typeface="+mn-lt"/>
              </a:rPr>
              <a:t>http://www.faqs.org/faqs/ai-faq/neural-nets/part3/section-9.html</a:t>
            </a:r>
          </a:p>
          <a:p>
            <a:r>
              <a:rPr lang="en-US" sz="1000" baseline="30000">
                <a:solidFill>
                  <a:schemeClr val="accent6"/>
                </a:solidFill>
                <a:latin typeface="Montserrat" panose="00000500000000000000" pitchFamily="2" charset="0"/>
                <a:ea typeface="+mn-lt"/>
                <a:cs typeface="+mn-lt"/>
              </a:rPr>
              <a:t>2</a:t>
            </a:r>
            <a:r>
              <a:rPr lang="en-US" sz="1000">
                <a:solidFill>
                  <a:schemeClr val="accent6"/>
                </a:solidFill>
                <a:latin typeface="Montserrat" panose="00000500000000000000" pitchFamily="2" charset="0"/>
                <a:ea typeface="+mn-lt"/>
                <a:cs typeface="+mn-lt"/>
              </a:rPr>
              <a:t>Lecture 8 page 12</a:t>
            </a:r>
          </a:p>
          <a:p>
            <a:r>
              <a:rPr lang="en-US" sz="1000" baseline="30000">
                <a:solidFill>
                  <a:schemeClr val="accent6"/>
                </a:solidFill>
                <a:latin typeface="Montserrat" panose="00000500000000000000" pitchFamily="2" charset="0"/>
                <a:ea typeface="+mn-lt"/>
                <a:cs typeface="+mn-lt"/>
              </a:rPr>
              <a:t>3</a:t>
            </a:r>
            <a:r>
              <a:rPr lang="en-US" sz="1000">
                <a:solidFill>
                  <a:schemeClr val="accent6"/>
                </a:solidFill>
                <a:latin typeface="Montserrat" panose="00000500000000000000" pitchFamily="2" charset="0"/>
                <a:ea typeface="+mn-lt"/>
                <a:cs typeface="+mn-lt"/>
              </a:rPr>
              <a:t>http</a:t>
            </a:r>
            <a:r>
              <a:rPr lang="en-US" sz="1000">
                <a:solidFill>
                  <a:schemeClr val="accent6"/>
                </a:solidFill>
                <a:latin typeface="Montserrat" panose="00000500000000000000" pitchFamily="2" charset="0"/>
                <a:ea typeface="+mn-lt"/>
                <a:cs typeface="Calibri"/>
              </a:rPr>
              <a:t>://www.faqs.org/faqs/ai-faq/neural-nets/part2/section-10.html</a:t>
            </a:r>
            <a:endParaRPr lang="en-US" sz="1000">
              <a:solidFill>
                <a:schemeClr val="accent6"/>
              </a:solidFill>
              <a:latin typeface="Montserrat" panose="00000500000000000000" pitchFamily="2" charset="0"/>
              <a:ea typeface="+mn-lt"/>
              <a:cs typeface="+mn-lt"/>
            </a:endParaRPr>
          </a:p>
        </p:txBody>
      </p:sp>
    </p:spTree>
    <p:extLst>
      <p:ext uri="{BB962C8B-B14F-4D97-AF65-F5344CB8AC3E}">
        <p14:creationId xmlns:p14="http://schemas.microsoft.com/office/powerpoint/2010/main" val="419345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5" name="Title 4">
            <a:extLst>
              <a:ext uri="{FF2B5EF4-FFF2-40B4-BE49-F238E27FC236}">
                <a16:creationId xmlns:a16="http://schemas.microsoft.com/office/drawing/2014/main" id="{6D19B79F-3B79-2A00-3062-E9DF314AF3B2}"/>
              </a:ext>
            </a:extLst>
          </p:cNvPr>
          <p:cNvSpPr>
            <a:spLocks noGrp="1"/>
          </p:cNvSpPr>
          <p:nvPr>
            <p:ph type="title"/>
          </p:nvPr>
        </p:nvSpPr>
        <p:spPr>
          <a:xfrm>
            <a:off x="1138406" y="2320200"/>
            <a:ext cx="9403396" cy="2217600"/>
          </a:xfrm>
        </p:spPr>
        <p:txBody>
          <a:bodyPr/>
          <a:lstStyle/>
          <a:p>
            <a:pPr algn="ctr"/>
            <a:r>
              <a:rPr lang="en-US" sz="9600" spc="300">
                <a:solidFill>
                  <a:schemeClr val="lt1"/>
                </a:solidFill>
              </a:rPr>
              <a:t>Machine learning models </a:t>
            </a:r>
            <a:endParaRPr lang="en-US">
              <a:solidFill>
                <a:schemeClr val="lt1"/>
              </a:solidFill>
            </a:endParaRPr>
          </a:p>
        </p:txBody>
      </p:sp>
    </p:spTree>
    <p:extLst>
      <p:ext uri="{BB962C8B-B14F-4D97-AF65-F5344CB8AC3E}">
        <p14:creationId xmlns:p14="http://schemas.microsoft.com/office/powerpoint/2010/main" val="462175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3" name="Title 2">
            <a:extLst>
              <a:ext uri="{FF2B5EF4-FFF2-40B4-BE49-F238E27FC236}">
                <a16:creationId xmlns:a16="http://schemas.microsoft.com/office/drawing/2014/main" id="{59E252E9-9E6C-0B72-F16B-9968748FD3A9}"/>
              </a:ext>
            </a:extLst>
          </p:cNvPr>
          <p:cNvSpPr>
            <a:spLocks noGrp="1"/>
          </p:cNvSpPr>
          <p:nvPr>
            <p:ph type="title"/>
          </p:nvPr>
        </p:nvSpPr>
        <p:spPr/>
        <p:txBody>
          <a:bodyPr/>
          <a:lstStyle/>
          <a:p>
            <a:r>
              <a:rPr lang="en-US" sz="4000" spc="300">
                <a:solidFill>
                  <a:srgbClr val="FFFFFF"/>
                </a:solidFill>
              </a:rPr>
              <a:t>Multilinear Regression</a:t>
            </a:r>
            <a:br>
              <a:rPr lang="en-US" sz="4000" spc="300">
                <a:solidFill>
                  <a:srgbClr val="FFFFFF"/>
                </a:solidFill>
              </a:rPr>
            </a:br>
            <a:r>
              <a:rPr lang="en-US" sz="4000" spc="300">
                <a:solidFill>
                  <a:srgbClr val="FFFFFF"/>
                </a:solidFill>
              </a:rPr>
              <a:t>(Full model)</a:t>
            </a:r>
            <a:endParaRPr lang="en-GB" spc="300"/>
          </a:p>
        </p:txBody>
      </p:sp>
      <p:pic>
        <p:nvPicPr>
          <p:cNvPr id="12" name="Picture 4" descr="Table&#10;&#10;Description automatically generated">
            <a:extLst>
              <a:ext uri="{FF2B5EF4-FFF2-40B4-BE49-F238E27FC236}">
                <a16:creationId xmlns:a16="http://schemas.microsoft.com/office/drawing/2014/main" id="{C41552E6-97B4-0D75-1FE6-C38A72C83822}"/>
              </a:ext>
            </a:extLst>
          </p:cNvPr>
          <p:cNvPicPr>
            <a:picLocks noGrp="1" noChangeAspect="1"/>
          </p:cNvPicPr>
          <p:nvPr>
            <p:ph idx="1"/>
          </p:nvPr>
        </p:nvPicPr>
        <p:blipFill>
          <a:blip r:embed="rId3"/>
          <a:stretch>
            <a:fillRect/>
          </a:stretch>
        </p:blipFill>
        <p:spPr>
          <a:xfrm>
            <a:off x="2247651" y="2073634"/>
            <a:ext cx="2952000" cy="4405973"/>
          </a:xfrm>
          <a:prstGeom prst="rect">
            <a:avLst/>
          </a:prstGeom>
        </p:spPr>
      </p:pic>
      <p:pic>
        <p:nvPicPr>
          <p:cNvPr id="13" name="Picture 5" descr="Table&#10;&#10;Description automatically generated">
            <a:extLst>
              <a:ext uri="{FF2B5EF4-FFF2-40B4-BE49-F238E27FC236}">
                <a16:creationId xmlns:a16="http://schemas.microsoft.com/office/drawing/2014/main" id="{4C1D5F8C-1804-BC0E-3350-A448CE969B5F}"/>
              </a:ext>
            </a:extLst>
          </p:cNvPr>
          <p:cNvPicPr>
            <a:picLocks noChangeAspect="1"/>
          </p:cNvPicPr>
          <p:nvPr/>
        </p:nvPicPr>
        <p:blipFill>
          <a:blip r:embed="rId4"/>
          <a:stretch>
            <a:fillRect/>
          </a:stretch>
        </p:blipFill>
        <p:spPr>
          <a:xfrm>
            <a:off x="6992349" y="2073633"/>
            <a:ext cx="2952000" cy="4524140"/>
          </a:xfrm>
          <a:prstGeom prst="rect">
            <a:avLst/>
          </a:prstGeom>
        </p:spPr>
      </p:pic>
      <p:sp>
        <p:nvSpPr>
          <p:cNvPr id="14" name="TextBox 13">
            <a:extLst>
              <a:ext uri="{FF2B5EF4-FFF2-40B4-BE49-F238E27FC236}">
                <a16:creationId xmlns:a16="http://schemas.microsoft.com/office/drawing/2014/main" id="{8B84CC84-51A0-2979-F814-DB07C421156E}"/>
              </a:ext>
            </a:extLst>
          </p:cNvPr>
          <p:cNvSpPr txBox="1"/>
          <p:nvPr/>
        </p:nvSpPr>
        <p:spPr>
          <a:xfrm>
            <a:off x="2247651" y="1588508"/>
            <a:ext cx="2952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15" name="TextBox 14">
            <a:extLst>
              <a:ext uri="{FF2B5EF4-FFF2-40B4-BE49-F238E27FC236}">
                <a16:creationId xmlns:a16="http://schemas.microsoft.com/office/drawing/2014/main" id="{D7C457F2-35CA-4F42-B601-0968118CFE9D}"/>
              </a:ext>
            </a:extLst>
          </p:cNvPr>
          <p:cNvSpPr txBox="1"/>
          <p:nvPr/>
        </p:nvSpPr>
        <p:spPr>
          <a:xfrm>
            <a:off x="6992349" y="1588508"/>
            <a:ext cx="2952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spTree>
    <p:extLst>
      <p:ext uri="{BB962C8B-B14F-4D97-AF65-F5344CB8AC3E}">
        <p14:creationId xmlns:p14="http://schemas.microsoft.com/office/powerpoint/2010/main" val="47876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3" name="Title 2">
            <a:extLst>
              <a:ext uri="{FF2B5EF4-FFF2-40B4-BE49-F238E27FC236}">
                <a16:creationId xmlns:a16="http://schemas.microsoft.com/office/drawing/2014/main" id="{59E252E9-9E6C-0B72-F16B-9968748FD3A9}"/>
              </a:ext>
            </a:extLst>
          </p:cNvPr>
          <p:cNvSpPr>
            <a:spLocks noGrp="1"/>
          </p:cNvSpPr>
          <p:nvPr>
            <p:ph type="title"/>
          </p:nvPr>
        </p:nvSpPr>
        <p:spPr/>
        <p:txBody>
          <a:bodyPr/>
          <a:lstStyle/>
          <a:p>
            <a:r>
              <a:rPr lang="en-US" sz="4000" spc="300">
                <a:solidFill>
                  <a:srgbClr val="FFFFFF"/>
                </a:solidFill>
              </a:rPr>
              <a:t>Multilinear Regression</a:t>
            </a:r>
            <a:br>
              <a:rPr lang="en-US" sz="4000" spc="300"/>
            </a:br>
            <a:r>
              <a:rPr lang="en-US" sz="4000" spc="300">
                <a:solidFill>
                  <a:srgbClr val="FFFFFF"/>
                </a:solidFill>
              </a:rPr>
              <a:t>(</a:t>
            </a:r>
            <a:r>
              <a:rPr lang="en-US" spc="300">
                <a:solidFill>
                  <a:srgbClr val="FFFFFF"/>
                </a:solidFill>
              </a:rPr>
              <a:t>SUBSET</a:t>
            </a:r>
            <a:r>
              <a:rPr lang="en-US" sz="4000" spc="300">
                <a:solidFill>
                  <a:srgbClr val="FFFFFF"/>
                </a:solidFill>
              </a:rPr>
              <a:t> model)</a:t>
            </a:r>
            <a:endParaRPr lang="en-GB" spc="300"/>
          </a:p>
        </p:txBody>
      </p:sp>
      <p:pic>
        <p:nvPicPr>
          <p:cNvPr id="4" name="Picture 5" descr="Table&#10;&#10;Description automatically generated">
            <a:extLst>
              <a:ext uri="{FF2B5EF4-FFF2-40B4-BE49-F238E27FC236}">
                <a16:creationId xmlns:a16="http://schemas.microsoft.com/office/drawing/2014/main" id="{780EB10B-EF41-D59A-BFC0-E57388B3EB8C}"/>
              </a:ext>
            </a:extLst>
          </p:cNvPr>
          <p:cNvPicPr>
            <a:picLocks noChangeAspect="1"/>
          </p:cNvPicPr>
          <p:nvPr/>
        </p:nvPicPr>
        <p:blipFill>
          <a:blip r:embed="rId3"/>
          <a:stretch>
            <a:fillRect/>
          </a:stretch>
        </p:blipFill>
        <p:spPr>
          <a:xfrm>
            <a:off x="487873" y="2660176"/>
            <a:ext cx="5187265" cy="3514097"/>
          </a:xfrm>
          <a:prstGeom prst="rect">
            <a:avLst/>
          </a:prstGeom>
        </p:spPr>
      </p:pic>
      <p:pic>
        <p:nvPicPr>
          <p:cNvPr id="8" name="Picture 10" descr="Table&#10;&#10;Description automatically generated">
            <a:extLst>
              <a:ext uri="{FF2B5EF4-FFF2-40B4-BE49-F238E27FC236}">
                <a16:creationId xmlns:a16="http://schemas.microsoft.com/office/drawing/2014/main" id="{BEE0E68A-077B-2BDE-1DF9-0E738BBCF023}"/>
              </a:ext>
            </a:extLst>
          </p:cNvPr>
          <p:cNvPicPr>
            <a:picLocks noChangeAspect="1"/>
          </p:cNvPicPr>
          <p:nvPr/>
        </p:nvPicPr>
        <p:blipFill>
          <a:blip r:embed="rId4"/>
          <a:stretch>
            <a:fillRect/>
          </a:stretch>
        </p:blipFill>
        <p:spPr>
          <a:xfrm>
            <a:off x="6275741" y="2657870"/>
            <a:ext cx="5519416" cy="3514366"/>
          </a:xfrm>
          <a:prstGeom prst="rect">
            <a:avLst/>
          </a:prstGeom>
          <a:noFill/>
          <a:ln>
            <a:noFill/>
          </a:ln>
        </p:spPr>
      </p:pic>
      <p:sp>
        <p:nvSpPr>
          <p:cNvPr id="16" name="TextBox 15">
            <a:extLst>
              <a:ext uri="{FF2B5EF4-FFF2-40B4-BE49-F238E27FC236}">
                <a16:creationId xmlns:a16="http://schemas.microsoft.com/office/drawing/2014/main" id="{4F3A7B7C-8461-186E-64FE-00176F0B14FF}"/>
              </a:ext>
            </a:extLst>
          </p:cNvPr>
          <p:cNvSpPr txBox="1"/>
          <p:nvPr/>
        </p:nvSpPr>
        <p:spPr>
          <a:xfrm>
            <a:off x="1463485" y="2082397"/>
            <a:ext cx="3229207"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22" name="TextBox 21">
            <a:extLst>
              <a:ext uri="{FF2B5EF4-FFF2-40B4-BE49-F238E27FC236}">
                <a16:creationId xmlns:a16="http://schemas.microsoft.com/office/drawing/2014/main" id="{89153EFD-4218-363A-8A5C-BB64897DC0C3}"/>
              </a:ext>
            </a:extLst>
          </p:cNvPr>
          <p:cNvSpPr txBox="1"/>
          <p:nvPr/>
        </p:nvSpPr>
        <p:spPr>
          <a:xfrm>
            <a:off x="7527072" y="2117675"/>
            <a:ext cx="3028391"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spTree>
    <p:extLst>
      <p:ext uri="{BB962C8B-B14F-4D97-AF65-F5344CB8AC3E}">
        <p14:creationId xmlns:p14="http://schemas.microsoft.com/office/powerpoint/2010/main" val="3239584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3" name="Title 2">
            <a:extLst>
              <a:ext uri="{FF2B5EF4-FFF2-40B4-BE49-F238E27FC236}">
                <a16:creationId xmlns:a16="http://schemas.microsoft.com/office/drawing/2014/main" id="{59E252E9-9E6C-0B72-F16B-9968748FD3A9}"/>
              </a:ext>
            </a:extLst>
          </p:cNvPr>
          <p:cNvSpPr>
            <a:spLocks noGrp="1"/>
          </p:cNvSpPr>
          <p:nvPr>
            <p:ph type="title"/>
          </p:nvPr>
        </p:nvSpPr>
        <p:spPr/>
        <p:txBody>
          <a:bodyPr/>
          <a:lstStyle/>
          <a:p>
            <a:r>
              <a:rPr lang="en-US" sz="4000" spc="300">
                <a:solidFill>
                  <a:srgbClr val="FFFFFF"/>
                </a:solidFill>
              </a:rPr>
              <a:t>Multilinear Regression</a:t>
            </a:r>
            <a:br>
              <a:rPr lang="en-US" sz="4000" spc="300"/>
            </a:br>
            <a:r>
              <a:rPr lang="en-US" spc="300">
                <a:solidFill>
                  <a:srgbClr val="FFFFFF"/>
                </a:solidFill>
              </a:rPr>
              <a:t>5-Fold cross validation</a:t>
            </a:r>
            <a:endParaRPr lang="en-GB" spc="300"/>
          </a:p>
        </p:txBody>
      </p:sp>
      <p:sp>
        <p:nvSpPr>
          <p:cNvPr id="16" name="TextBox 15">
            <a:extLst>
              <a:ext uri="{FF2B5EF4-FFF2-40B4-BE49-F238E27FC236}">
                <a16:creationId xmlns:a16="http://schemas.microsoft.com/office/drawing/2014/main" id="{4F3A7B7C-8461-186E-64FE-00176F0B14FF}"/>
              </a:ext>
            </a:extLst>
          </p:cNvPr>
          <p:cNvSpPr txBox="1"/>
          <p:nvPr/>
        </p:nvSpPr>
        <p:spPr>
          <a:xfrm>
            <a:off x="144096" y="2907897"/>
            <a:ext cx="1980374"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22" name="TextBox 21">
            <a:extLst>
              <a:ext uri="{FF2B5EF4-FFF2-40B4-BE49-F238E27FC236}">
                <a16:creationId xmlns:a16="http://schemas.microsoft.com/office/drawing/2014/main" id="{89153EFD-4218-363A-8A5C-BB64897DC0C3}"/>
              </a:ext>
            </a:extLst>
          </p:cNvPr>
          <p:cNvSpPr txBox="1"/>
          <p:nvPr/>
        </p:nvSpPr>
        <p:spPr>
          <a:xfrm>
            <a:off x="146962" y="4714120"/>
            <a:ext cx="1984169"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pic>
        <p:nvPicPr>
          <p:cNvPr id="5" name="Picture 7">
            <a:extLst>
              <a:ext uri="{FF2B5EF4-FFF2-40B4-BE49-F238E27FC236}">
                <a16:creationId xmlns:a16="http://schemas.microsoft.com/office/drawing/2014/main" id="{382755FC-2D67-8EE3-057E-3A43C5025CE7}"/>
              </a:ext>
            </a:extLst>
          </p:cNvPr>
          <p:cNvPicPr>
            <a:picLocks noChangeAspect="1"/>
          </p:cNvPicPr>
          <p:nvPr/>
        </p:nvPicPr>
        <p:blipFill>
          <a:blip r:embed="rId3"/>
          <a:stretch>
            <a:fillRect/>
          </a:stretch>
        </p:blipFill>
        <p:spPr>
          <a:xfrm>
            <a:off x="2162528" y="4478324"/>
            <a:ext cx="6925119" cy="896085"/>
          </a:xfrm>
          <a:prstGeom prst="rect">
            <a:avLst/>
          </a:prstGeom>
        </p:spPr>
      </p:pic>
      <p:pic>
        <p:nvPicPr>
          <p:cNvPr id="7" name="Picture 6">
            <a:extLst>
              <a:ext uri="{FF2B5EF4-FFF2-40B4-BE49-F238E27FC236}">
                <a16:creationId xmlns:a16="http://schemas.microsoft.com/office/drawing/2014/main" id="{9512768B-83CE-E46A-51EC-B311F54FEAA7}"/>
              </a:ext>
            </a:extLst>
          </p:cNvPr>
          <p:cNvPicPr>
            <a:picLocks noChangeAspect="1"/>
          </p:cNvPicPr>
          <p:nvPr/>
        </p:nvPicPr>
        <p:blipFill>
          <a:blip r:embed="rId4"/>
          <a:stretch>
            <a:fillRect/>
          </a:stretch>
        </p:blipFill>
        <p:spPr>
          <a:xfrm>
            <a:off x="2161080" y="2662744"/>
            <a:ext cx="6920776" cy="845328"/>
          </a:xfrm>
          <a:prstGeom prst="rect">
            <a:avLst/>
          </a:prstGeom>
          <a:noFill/>
          <a:ln>
            <a:noFill/>
          </a:ln>
        </p:spPr>
      </p:pic>
      <p:pic>
        <p:nvPicPr>
          <p:cNvPr id="10" name="Picture 23" descr="Text&#10;&#10;Description automatically generated">
            <a:extLst>
              <a:ext uri="{FF2B5EF4-FFF2-40B4-BE49-F238E27FC236}">
                <a16:creationId xmlns:a16="http://schemas.microsoft.com/office/drawing/2014/main" id="{823D06DE-F4D6-5DB8-308E-ADE100E48790}"/>
              </a:ext>
            </a:extLst>
          </p:cNvPr>
          <p:cNvPicPr>
            <a:picLocks noChangeAspect="1"/>
          </p:cNvPicPr>
          <p:nvPr/>
        </p:nvPicPr>
        <p:blipFill rotWithShape="1">
          <a:blip r:embed="rId5"/>
          <a:srcRect t="11570" b="9091"/>
          <a:stretch/>
        </p:blipFill>
        <p:spPr>
          <a:xfrm>
            <a:off x="9196536" y="2751638"/>
            <a:ext cx="2905477" cy="677818"/>
          </a:xfrm>
          <a:prstGeom prst="rect">
            <a:avLst/>
          </a:prstGeom>
        </p:spPr>
      </p:pic>
      <p:pic>
        <p:nvPicPr>
          <p:cNvPr id="12" name="Picture 24" descr="Text&#10;&#10;Description automatically generated">
            <a:extLst>
              <a:ext uri="{FF2B5EF4-FFF2-40B4-BE49-F238E27FC236}">
                <a16:creationId xmlns:a16="http://schemas.microsoft.com/office/drawing/2014/main" id="{4BCF517E-C9C6-3898-7BD7-F66E9679E231}"/>
              </a:ext>
            </a:extLst>
          </p:cNvPr>
          <p:cNvPicPr>
            <a:picLocks noChangeAspect="1"/>
          </p:cNvPicPr>
          <p:nvPr/>
        </p:nvPicPr>
        <p:blipFill>
          <a:blip r:embed="rId6"/>
          <a:stretch>
            <a:fillRect/>
          </a:stretch>
        </p:blipFill>
        <p:spPr>
          <a:xfrm>
            <a:off x="9196537" y="4567495"/>
            <a:ext cx="2905478" cy="716197"/>
          </a:xfrm>
          <a:prstGeom prst="rect">
            <a:avLst/>
          </a:prstGeom>
        </p:spPr>
      </p:pic>
      <p:sp>
        <p:nvSpPr>
          <p:cNvPr id="14" name="Google Shape;667;p51">
            <a:extLst>
              <a:ext uri="{FF2B5EF4-FFF2-40B4-BE49-F238E27FC236}">
                <a16:creationId xmlns:a16="http://schemas.microsoft.com/office/drawing/2014/main" id="{29829D5D-9C49-F65C-95C0-336E36E15135}"/>
              </a:ext>
            </a:extLst>
          </p:cNvPr>
          <p:cNvSpPr/>
          <p:nvPr/>
        </p:nvSpPr>
        <p:spPr>
          <a:xfrm rot="16200000" flipH="1">
            <a:off x="7014100" y="-744411"/>
            <a:ext cx="68800" cy="94616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Tree>
    <p:extLst>
      <p:ext uri="{BB962C8B-B14F-4D97-AF65-F5344CB8AC3E}">
        <p14:creationId xmlns:p14="http://schemas.microsoft.com/office/powerpoint/2010/main" val="59334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graphicFrame>
        <p:nvGraphicFramePr>
          <p:cNvPr id="632" name="Google Shape;632;p49"/>
          <p:cNvGraphicFramePr/>
          <p:nvPr>
            <p:extLst>
              <p:ext uri="{D42A27DB-BD31-4B8C-83A1-F6EECF244321}">
                <p14:modId xmlns:p14="http://schemas.microsoft.com/office/powerpoint/2010/main" val="2910946974"/>
              </p:ext>
            </p:extLst>
          </p:nvPr>
        </p:nvGraphicFramePr>
        <p:xfrm>
          <a:off x="943254" y="1305792"/>
          <a:ext cx="10286000" cy="4599374"/>
        </p:xfrm>
        <a:graphic>
          <a:graphicData uri="http://schemas.openxmlformats.org/drawingml/2006/table">
            <a:tbl>
              <a:tblPr>
                <a:noFill/>
              </a:tblPr>
              <a:tblGrid>
                <a:gridCol w="2057200">
                  <a:extLst>
                    <a:ext uri="{9D8B030D-6E8A-4147-A177-3AD203B41FA5}">
                      <a16:colId xmlns:a16="http://schemas.microsoft.com/office/drawing/2014/main" val="20000"/>
                    </a:ext>
                  </a:extLst>
                </a:gridCol>
                <a:gridCol w="2057200">
                  <a:extLst>
                    <a:ext uri="{9D8B030D-6E8A-4147-A177-3AD203B41FA5}">
                      <a16:colId xmlns:a16="http://schemas.microsoft.com/office/drawing/2014/main" val="20001"/>
                    </a:ext>
                  </a:extLst>
                </a:gridCol>
                <a:gridCol w="2057200">
                  <a:extLst>
                    <a:ext uri="{9D8B030D-6E8A-4147-A177-3AD203B41FA5}">
                      <a16:colId xmlns:a16="http://schemas.microsoft.com/office/drawing/2014/main" val="1568957275"/>
                    </a:ext>
                  </a:extLst>
                </a:gridCol>
                <a:gridCol w="2057200">
                  <a:extLst>
                    <a:ext uri="{9D8B030D-6E8A-4147-A177-3AD203B41FA5}">
                      <a16:colId xmlns:a16="http://schemas.microsoft.com/office/drawing/2014/main" val="1057460538"/>
                    </a:ext>
                  </a:extLst>
                </a:gridCol>
                <a:gridCol w="2057200">
                  <a:extLst>
                    <a:ext uri="{9D8B030D-6E8A-4147-A177-3AD203B41FA5}">
                      <a16:colId xmlns:a16="http://schemas.microsoft.com/office/drawing/2014/main" val="20002"/>
                    </a:ext>
                  </a:extLst>
                </a:gridCol>
              </a:tblGrid>
              <a:tr h="706633">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sym typeface="Arial"/>
                        </a:rPr>
                        <a:t>City​</a:t>
                      </a:r>
                      <a:endParaRPr sz="2700" b="0" i="0" u="none" strike="noStrike" cap="none">
                        <a:solidFill>
                          <a:schemeClr val="accent1"/>
                        </a:solidFill>
                        <a:latin typeface="Bebas Neue"/>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sym typeface="Arial"/>
                        </a:rPr>
                        <a:t>No. of time steps considered</a:t>
                      </a:r>
                      <a:endParaRPr sz="2700" b="0" i="0" u="none" strike="noStrike" cap="none">
                        <a:solidFill>
                          <a:schemeClr val="accent1"/>
                        </a:solidFill>
                        <a:latin typeface="Bebas Neue"/>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sym typeface="Arial"/>
                        </a:rPr>
                        <a:t>Max depth</a:t>
                      </a:r>
                      <a:endParaRPr lang="en-US" sz="2700" b="0" i="0" u="none" strike="noStrike" cap="none">
                        <a:solidFill>
                          <a:schemeClr val="accent1"/>
                        </a:solidFill>
                        <a:latin typeface="Bebas Neue"/>
                        <a:sym typeface="Bebas Neue"/>
                      </a:endParaRPr>
                    </a:p>
                  </a:txBody>
                  <a:tcPr marL="121899" marR="121899" marT="121899" marB="121899">
                    <a:lnL w="38100" cap="flat" cmpd="sng" algn="ctr">
                      <a:solidFill>
                        <a:srgbClr val="FFFFFF">
                          <a:alpha val="0"/>
                        </a:srgbClr>
                      </a:solidFill>
                      <a:prstDash val="solid"/>
                      <a:round/>
                      <a:headEnd type="none" w="sm" len="sm"/>
                      <a:tailEnd type="none" w="sm" len="sm"/>
                    </a:lnL>
                    <a:lnR w="38099">
                      <a:solidFill>
                        <a:srgbClr val="FFFFFF">
                          <a:alpha val="0"/>
                        </a:srgbClr>
                      </a:solidFill>
                    </a:lnR>
                    <a:lnT w="38099">
                      <a:solidFill>
                        <a:srgbClr val="FFFFFF">
                          <a:alpha val="0"/>
                        </a:srgbClr>
                      </a:solidFill>
                    </a:lnT>
                    <a:lnB w="38099">
                      <a:solidFill>
                        <a:srgbClr val="FFFFFF">
                          <a:alpha val="0"/>
                        </a:srgbClr>
                      </a:solidFill>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sym typeface="Arial"/>
                        </a:rPr>
                        <a:t>Min leaf sample</a:t>
                      </a:r>
                      <a:endParaRPr lang="en-US" sz="2700" b="0" i="0" u="none" strike="noStrike" cap="none">
                        <a:solidFill>
                          <a:schemeClr val="accent1"/>
                        </a:solidFill>
                        <a:latin typeface="Bebas Neue"/>
                        <a:sym typeface="Bebas Neue"/>
                      </a:endParaRPr>
                    </a:p>
                  </a:txBody>
                  <a:tcPr marL="121899" marR="121899" marT="121899" marB="121899">
                    <a:lnL w="38099">
                      <a:solidFill>
                        <a:srgbClr val="FFFFFF">
                          <a:alpha val="0"/>
                        </a:srgbClr>
                      </a:solidFill>
                    </a:lnL>
                    <a:lnR w="38099">
                      <a:solidFill>
                        <a:srgbClr val="FFFFFF">
                          <a:alpha val="0"/>
                        </a:srgbClr>
                      </a:solidFill>
                    </a:lnR>
                    <a:lnT w="38099">
                      <a:solidFill>
                        <a:srgbClr val="FFFFFF">
                          <a:alpha val="0"/>
                        </a:srgbClr>
                      </a:solidFill>
                    </a:lnT>
                    <a:lnB w="38099">
                      <a:solidFill>
                        <a:srgbClr val="FFFFFF">
                          <a:alpha val="0"/>
                        </a:srgbClr>
                      </a:solidFill>
                    </a:lnB>
                    <a:solidFill>
                      <a:schemeClr val="accent3"/>
                    </a:solidFill>
                  </a:tcPr>
                </a:tc>
                <a:tc>
                  <a:txBody>
                    <a:bodyPr/>
                    <a:lstStyle/>
                    <a:p>
                      <a:pPr marL="0" marR="0" lvl="0" indent="0" algn="l" rtl="0">
                        <a:lnSpc>
                          <a:spcPct val="100000"/>
                        </a:lnSpc>
                        <a:spcBef>
                          <a:spcPts val="0"/>
                        </a:spcBef>
                        <a:spcAft>
                          <a:spcPts val="0"/>
                        </a:spcAft>
                        <a:buClr>
                          <a:srgbClr val="000000"/>
                        </a:buClr>
                        <a:buFont typeface="Arial"/>
                        <a:buNone/>
                      </a:pPr>
                      <a:r>
                        <a:rPr lang="en-US" sz="2700" b="0" i="0" u="none" strike="noStrike" cap="none">
                          <a:solidFill>
                            <a:schemeClr val="accent1"/>
                          </a:solidFill>
                          <a:latin typeface="Bebas Neue"/>
                          <a:sym typeface="Arial"/>
                        </a:rPr>
                        <a:t>Mean squared error​</a:t>
                      </a:r>
                      <a:endParaRPr sz="2700" b="0" i="0" u="none" strike="noStrike" cap="none">
                        <a:solidFill>
                          <a:schemeClr val="accent1"/>
                        </a:solidFill>
                        <a:latin typeface="Bebas Neue"/>
                        <a:sym typeface="Bebas Neue"/>
                      </a:endParaRPr>
                    </a:p>
                  </a:txBody>
                  <a:tcPr marL="121900" marR="121900" marT="121900" marB="121900" anchor="ctr">
                    <a:lnL w="38099" cap="flat" cmpd="sng" algn="ctr">
                      <a:solidFill>
                        <a:srgbClr val="FFFFFF">
                          <a:alpha val="0"/>
                        </a:srgbClr>
                      </a:solidFill>
                      <a:prstDash val="solid"/>
                      <a:round/>
                      <a:headEnd type="none" w="med" len="med"/>
                      <a:tailEnd type="none" w="med" len="med"/>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981467">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San Juan​</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2</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15</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100" cap="flat" cmpd="sng" algn="ctr">
                      <a:solidFill>
                        <a:srgbClr val="365372">
                          <a:alpha val="0"/>
                        </a:srgbClr>
                      </a:solidFill>
                      <a:prstDash val="solid"/>
                      <a:round/>
                      <a:headEnd type="none" w="sm" len="sm"/>
                      <a:tailEnd type="none" w="sm" len="sm"/>
                    </a:lnL>
                    <a:lnR w="38099">
                      <a:solidFill>
                        <a:srgbClr val="365372">
                          <a:alpha val="0"/>
                        </a:srgbClr>
                      </a:solidFill>
                    </a:lnR>
                    <a:lnT w="38099">
                      <a:solidFill>
                        <a:srgbClr val="FFFFFF">
                          <a:alpha val="0"/>
                        </a:srgbClr>
                      </a:solidFill>
                    </a:lnT>
                    <a:lnB w="19050">
                      <a:solidFill>
                        <a:schemeClr val="accent1"/>
                      </a:solidFill>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10</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38099">
                      <a:solidFill>
                        <a:srgbClr val="FFFFFF">
                          <a:alpha val="0"/>
                        </a:srgbClr>
                      </a:solidFill>
                    </a:lnT>
                    <a:lnB w="19050">
                      <a:solidFill>
                        <a:schemeClr val="accent1"/>
                      </a:solidFill>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noProof="0">
                          <a:solidFill>
                            <a:schemeClr val="accent6"/>
                          </a:solidFill>
                          <a:latin typeface="Montserrat"/>
                          <a:ea typeface="+mn-lt"/>
                          <a:cs typeface="Arial"/>
                          <a:sym typeface="Arial"/>
                        </a:rPr>
                        <a:t>123.326</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099" cap="flat" cmpd="sng" algn="ctr">
                      <a:solidFill>
                        <a:srgbClr val="365372">
                          <a:alpha val="0"/>
                        </a:srgbClr>
                      </a:solidFill>
                      <a:prstDash val="solid"/>
                      <a:round/>
                      <a:headEnd type="none" w="med" len="med"/>
                      <a:tailEnd type="none" w="med" len="med"/>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981467">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Iquitos​</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1</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5</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100" cap="flat" cmpd="sng" algn="ctr">
                      <a:solidFill>
                        <a:srgbClr val="365372">
                          <a:alpha val="0"/>
                        </a:srgbClr>
                      </a:solidFill>
                      <a:prstDash val="solid"/>
                      <a:round/>
                      <a:headEnd type="none" w="sm" len="sm"/>
                      <a:tailEnd type="none" w="sm" len="sm"/>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4</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noProof="0">
                          <a:solidFill>
                            <a:schemeClr val="accent6"/>
                          </a:solidFill>
                          <a:latin typeface="Montserrat"/>
                          <a:ea typeface="+mn-lt"/>
                          <a:cs typeface="Arial"/>
                          <a:sym typeface="Arial"/>
                        </a:rPr>
                        <a:t>42.413</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099" cap="flat" cmpd="sng" algn="ctr">
                      <a:solidFill>
                        <a:srgbClr val="365372">
                          <a:alpha val="0"/>
                        </a:srgbClr>
                      </a:solidFill>
                      <a:prstDash val="solid"/>
                      <a:round/>
                      <a:headEnd type="none" w="med" len="med"/>
                      <a:tailEnd type="none" w="med" len="med"/>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981467">
                <a:tc>
                  <a:txBody>
                    <a:bodyPr/>
                    <a:lstStyle/>
                    <a:p>
                      <a:pPr marL="0" marR="0" lvl="0" indent="0" algn="l"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Range of variables considered</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[1,2]</a:t>
                      </a:r>
                      <a:endParaRPr sz="200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a:t>
                      </a:r>
                      <a:r>
                        <a:rPr lang="en-US" sz="2000" b="0" i="0" u="none" strike="noStrike" cap="none">
                          <a:solidFill>
                            <a:schemeClr val="accent6"/>
                          </a:solidFill>
                          <a:latin typeface="Montserrat"/>
                          <a:ea typeface="+mn-lt"/>
                          <a:cs typeface="Arial"/>
                        </a:rPr>
                        <a:t>5,20]</a:t>
                      </a:r>
                      <a:endParaRPr lang="en-US" sz="2000" b="0" i="0" u="none" strike="noStrike" cap="none">
                        <a:solidFill>
                          <a:schemeClr val="accent6"/>
                        </a:solidFill>
                        <a:latin typeface="Montserrat" panose="00000500000000000000" pitchFamily="2" charset="0"/>
                        <a:ea typeface="+mn-lt"/>
                        <a:cs typeface="Arial"/>
                        <a:sym typeface="Montserrat"/>
                      </a:endParaRPr>
                    </a:p>
                  </a:txBody>
                  <a:tcPr marL="121899" marR="121899" marT="121899" marB="121899" anchor="ctr">
                    <a:lnL w="38100" cap="flat" cmpd="sng" algn="ctr">
                      <a:solidFill>
                        <a:srgbClr val="365372">
                          <a:alpha val="0"/>
                        </a:srgbClr>
                      </a:solidFill>
                      <a:prstDash val="solid"/>
                      <a:round/>
                      <a:headEnd type="none" w="sm" len="sm"/>
                      <a:tailEnd type="none" w="sm" len="sm"/>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just" rtl="0">
                        <a:lnSpc>
                          <a:spcPct val="100000"/>
                        </a:lnSpc>
                        <a:spcBef>
                          <a:spcPts val="0"/>
                        </a:spcBef>
                        <a:spcAft>
                          <a:spcPts val="600"/>
                        </a:spcAft>
                        <a:buClr>
                          <a:srgbClr val="000000"/>
                        </a:buClr>
                        <a:buSzPts val="1400"/>
                        <a:buFont typeface="Arial"/>
                        <a:buNone/>
                      </a:pPr>
                      <a:r>
                        <a:rPr lang="en-US" sz="2000" b="0" i="0" u="none" strike="noStrike" cap="none">
                          <a:solidFill>
                            <a:schemeClr val="accent6"/>
                          </a:solidFill>
                          <a:latin typeface="Montserrat"/>
                          <a:ea typeface="+mn-lt"/>
                          <a:cs typeface="Arial"/>
                          <a:sym typeface="Arial"/>
                        </a:rPr>
                        <a:t>[2,10]</a:t>
                      </a:r>
                      <a:endParaRPr lang="en-US" sz="2000" b="0" i="0" u="none" strike="noStrike" cap="none">
                        <a:solidFill>
                          <a:schemeClr val="accent6"/>
                        </a:solidFill>
                        <a:latin typeface="Montserrat"/>
                        <a:ea typeface="+mn-lt"/>
                        <a:cs typeface="Arial"/>
                        <a:sym typeface="Montserrat"/>
                      </a:endParaRPr>
                    </a:p>
                  </a:txBody>
                  <a:tcPr marL="121899" marR="121899" marT="121899" marB="121899" anchor="ctr">
                    <a:lnL w="38099">
                      <a:solidFill>
                        <a:srgbClr val="365372">
                          <a:alpha val="0"/>
                        </a:srgbClr>
                      </a:solidFill>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just" rtl="0">
                        <a:lnSpc>
                          <a:spcPct val="100000"/>
                        </a:lnSpc>
                        <a:spcBef>
                          <a:spcPts val="0"/>
                        </a:spcBef>
                        <a:spcAft>
                          <a:spcPts val="600"/>
                        </a:spcAft>
                        <a:buClr>
                          <a:srgbClr val="000000"/>
                        </a:buClr>
                        <a:buSzPts val="1400"/>
                        <a:buFont typeface="Arial"/>
                        <a:buNone/>
                      </a:pPr>
                      <a:endParaRPr sz="2000" b="0" i="0" u="none" strike="noStrike" cap="none">
                        <a:solidFill>
                          <a:schemeClr val="accent6"/>
                        </a:solidFill>
                        <a:latin typeface="Montserrat" panose="00000500000000000000" pitchFamily="2" charset="0"/>
                        <a:ea typeface="+mn-lt"/>
                        <a:cs typeface="Arial"/>
                        <a:sym typeface="Montserrat"/>
                      </a:endParaRPr>
                    </a:p>
                  </a:txBody>
                  <a:tcPr marL="121900" marR="121900" marT="121900" marB="121900" anchor="ctr">
                    <a:lnL w="38099" cap="flat" cmpd="sng" algn="ctr">
                      <a:solidFill>
                        <a:srgbClr val="365372">
                          <a:alpha val="0"/>
                        </a:srgbClr>
                      </a:solidFill>
                      <a:prstDash val="solid"/>
                      <a:round/>
                      <a:headEnd type="none" w="med" len="med"/>
                      <a:tailEnd type="none" w="med" len="med"/>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Title 2">
            <a:extLst>
              <a:ext uri="{FF2B5EF4-FFF2-40B4-BE49-F238E27FC236}">
                <a16:creationId xmlns:a16="http://schemas.microsoft.com/office/drawing/2014/main" id="{00C36A58-7515-7C9C-62C5-D168A5E649A3}"/>
              </a:ext>
            </a:extLst>
          </p:cNvPr>
          <p:cNvSpPr>
            <a:spLocks noGrp="1"/>
          </p:cNvSpPr>
          <p:nvPr>
            <p:ph type="ctrTitle"/>
          </p:nvPr>
        </p:nvSpPr>
        <p:spPr/>
        <p:txBody>
          <a:bodyPr/>
          <a:lstStyle/>
          <a:p>
            <a:r>
              <a:rPr lang="en-US" spc="300"/>
              <a:t>Random forest – best model</a:t>
            </a:r>
          </a:p>
        </p:txBody>
      </p:sp>
    </p:spTree>
    <p:extLst>
      <p:ext uri="{BB962C8B-B14F-4D97-AF65-F5344CB8AC3E}">
        <p14:creationId xmlns:p14="http://schemas.microsoft.com/office/powerpoint/2010/main" val="4968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5CDF-8870-192A-7E46-AB01CA28CBD5}"/>
              </a:ext>
            </a:extLst>
          </p:cNvPr>
          <p:cNvSpPr>
            <a:spLocks noGrp="1"/>
          </p:cNvSpPr>
          <p:nvPr>
            <p:ph type="ctrTitle"/>
          </p:nvPr>
        </p:nvSpPr>
        <p:spPr/>
        <p:txBody>
          <a:bodyPr/>
          <a:lstStyle/>
          <a:p>
            <a:r>
              <a:rPr lang="en-US"/>
              <a:t>Predicted values vs test set</a:t>
            </a:r>
          </a:p>
        </p:txBody>
      </p:sp>
      <p:pic>
        <p:nvPicPr>
          <p:cNvPr id="3" name="Picture 3" descr="Chart, histogram&#10;&#10;Description automatically generated">
            <a:extLst>
              <a:ext uri="{FF2B5EF4-FFF2-40B4-BE49-F238E27FC236}">
                <a16:creationId xmlns:a16="http://schemas.microsoft.com/office/drawing/2014/main" id="{FA0DE70B-ED29-7EC5-571D-AF7D0C1AEF0E}"/>
              </a:ext>
            </a:extLst>
          </p:cNvPr>
          <p:cNvPicPr>
            <a:picLocks noChangeAspect="1"/>
          </p:cNvPicPr>
          <p:nvPr/>
        </p:nvPicPr>
        <p:blipFill>
          <a:blip r:embed="rId2"/>
          <a:stretch>
            <a:fillRect/>
          </a:stretch>
        </p:blipFill>
        <p:spPr>
          <a:xfrm>
            <a:off x="914400" y="1766394"/>
            <a:ext cx="5108811" cy="3655033"/>
          </a:xfrm>
          <a:prstGeom prst="rect">
            <a:avLst/>
          </a:prstGeom>
        </p:spPr>
      </p:pic>
      <p:pic>
        <p:nvPicPr>
          <p:cNvPr id="4" name="Picture 4" descr="Chart, histogram&#10;&#10;Description automatically generated">
            <a:extLst>
              <a:ext uri="{FF2B5EF4-FFF2-40B4-BE49-F238E27FC236}">
                <a16:creationId xmlns:a16="http://schemas.microsoft.com/office/drawing/2014/main" id="{600553F4-E224-8874-FE65-FAC52323BA2F}"/>
              </a:ext>
            </a:extLst>
          </p:cNvPr>
          <p:cNvPicPr>
            <a:picLocks noChangeAspect="1"/>
          </p:cNvPicPr>
          <p:nvPr/>
        </p:nvPicPr>
        <p:blipFill>
          <a:blip r:embed="rId3"/>
          <a:stretch>
            <a:fillRect/>
          </a:stretch>
        </p:blipFill>
        <p:spPr>
          <a:xfrm>
            <a:off x="6532728" y="1771179"/>
            <a:ext cx="5051946" cy="3668210"/>
          </a:xfrm>
          <a:prstGeom prst="rect">
            <a:avLst/>
          </a:prstGeom>
        </p:spPr>
      </p:pic>
    </p:spTree>
    <p:extLst>
      <p:ext uri="{BB962C8B-B14F-4D97-AF65-F5344CB8AC3E}">
        <p14:creationId xmlns:p14="http://schemas.microsoft.com/office/powerpoint/2010/main" val="1868052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8" name="Google Shape;468;p44"/>
          <p:cNvSpPr txBox="1">
            <a:spLocks noGrp="1"/>
          </p:cNvSpPr>
          <p:nvPr>
            <p:ph type="subTitle" idx="4"/>
          </p:nvPr>
        </p:nvSpPr>
        <p:spPr>
          <a:xfrm>
            <a:off x="2385226" y="1804450"/>
            <a:ext cx="8640000" cy="128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algn="just">
              <a:buChar char="•"/>
            </a:pPr>
            <a:r>
              <a:rPr lang="en-US" sz="1850">
                <a:solidFill>
                  <a:schemeClr val="accent6"/>
                </a:solidFill>
                <a:latin typeface="Montserrat" panose="00000500000000000000" pitchFamily="2" charset="0"/>
                <a:ea typeface="+mn-lt"/>
              </a:rPr>
              <a:t>Changed data from time series to supervised learning set using sliding window method</a:t>
            </a:r>
            <a:endParaRPr lang="en-US">
              <a:latin typeface="Montserrat" panose="00000500000000000000" pitchFamily="2" charset="0"/>
            </a:endParaRPr>
          </a:p>
        </p:txBody>
      </p:sp>
      <p:sp>
        <p:nvSpPr>
          <p:cNvPr id="469" name="Google Shape;469;p44"/>
          <p:cNvSpPr txBox="1">
            <a:spLocks noGrp="1"/>
          </p:cNvSpPr>
          <p:nvPr>
            <p:ph type="subTitle" idx="6"/>
          </p:nvPr>
        </p:nvSpPr>
        <p:spPr>
          <a:xfrm>
            <a:off x="2385226" y="5039706"/>
            <a:ext cx="8794090" cy="119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buChar char="•"/>
            </a:pPr>
            <a:r>
              <a:rPr lang="en-US" sz="1850">
                <a:solidFill>
                  <a:schemeClr val="accent6"/>
                </a:solidFill>
                <a:latin typeface="Montserrat" panose="00000500000000000000" pitchFamily="2" charset="0"/>
                <a:ea typeface="+mn-lt"/>
              </a:rPr>
              <a:t>Used 5-fold cross validated results to select the best model</a:t>
            </a:r>
            <a:endParaRPr lang="en-US">
              <a:solidFill>
                <a:schemeClr val="accent6"/>
              </a:solidFill>
              <a:latin typeface="Montserrat" panose="00000500000000000000" pitchFamily="2" charset="0"/>
            </a:endParaRPr>
          </a:p>
        </p:txBody>
      </p:sp>
      <p:grpSp>
        <p:nvGrpSpPr>
          <p:cNvPr id="470" name="Google Shape;470;p44"/>
          <p:cNvGrpSpPr/>
          <p:nvPr/>
        </p:nvGrpSpPr>
        <p:grpSpPr>
          <a:xfrm>
            <a:off x="1138160" y="3538070"/>
            <a:ext cx="971365" cy="971365"/>
            <a:chOff x="6134569" y="1185015"/>
            <a:chExt cx="728524" cy="728524"/>
          </a:xfrm>
        </p:grpSpPr>
        <p:sp>
          <p:nvSpPr>
            <p:cNvPr id="471" name="Google Shape;471;p44"/>
            <p:cNvSpPr/>
            <p:nvPr/>
          </p:nvSpPr>
          <p:spPr>
            <a:xfrm>
              <a:off x="6134569" y="1185015"/>
              <a:ext cx="728524" cy="728524"/>
            </a:xfrm>
            <a:prstGeom prst="ellipse">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472" name="Google Shape;472;p44"/>
            <p:cNvGrpSpPr/>
            <p:nvPr/>
          </p:nvGrpSpPr>
          <p:grpSpPr>
            <a:xfrm>
              <a:off x="6263563" y="1322758"/>
              <a:ext cx="470887" cy="452883"/>
              <a:chOff x="6263563" y="1322758"/>
              <a:chExt cx="470887" cy="452883"/>
            </a:xfrm>
          </p:grpSpPr>
          <p:sp>
            <p:nvSpPr>
              <p:cNvPr id="473" name="Google Shape;473;p44"/>
              <p:cNvSpPr/>
              <p:nvPr/>
            </p:nvSpPr>
            <p:spPr>
              <a:xfrm>
                <a:off x="6509076" y="1322758"/>
                <a:ext cx="76042" cy="141929"/>
              </a:xfrm>
              <a:custGeom>
                <a:avLst/>
                <a:gdLst/>
                <a:ahLst/>
                <a:cxnLst/>
                <a:rect l="l" t="t" r="r" b="b"/>
                <a:pathLst>
                  <a:path w="2156" h="4023" extrusionOk="0">
                    <a:moveTo>
                      <a:pt x="1475" y="1"/>
                    </a:moveTo>
                    <a:lnTo>
                      <a:pt x="630" y="309"/>
                    </a:lnTo>
                    <a:cubicBezTo>
                      <a:pt x="630" y="309"/>
                      <a:pt x="845" y="645"/>
                      <a:pt x="429" y="1610"/>
                    </a:cubicBezTo>
                    <a:cubicBezTo>
                      <a:pt x="0" y="2576"/>
                      <a:pt x="469" y="3528"/>
                      <a:pt x="469" y="3528"/>
                    </a:cubicBezTo>
                    <a:cubicBezTo>
                      <a:pt x="855" y="3880"/>
                      <a:pt x="1140" y="4023"/>
                      <a:pt x="1350" y="4023"/>
                    </a:cubicBezTo>
                    <a:cubicBezTo>
                      <a:pt x="2155" y="4023"/>
                      <a:pt x="1854" y="1917"/>
                      <a:pt x="1864" y="1449"/>
                    </a:cubicBezTo>
                    <a:cubicBezTo>
                      <a:pt x="1864" y="846"/>
                      <a:pt x="1475" y="1"/>
                      <a:pt x="1475"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4" name="Google Shape;474;p44"/>
              <p:cNvSpPr/>
              <p:nvPr/>
            </p:nvSpPr>
            <p:spPr>
              <a:xfrm>
                <a:off x="6571503" y="1324205"/>
                <a:ext cx="71457" cy="140695"/>
              </a:xfrm>
              <a:custGeom>
                <a:avLst/>
                <a:gdLst/>
                <a:ahLst/>
                <a:cxnLst/>
                <a:rect l="l" t="t" r="r" b="b"/>
                <a:pathLst>
                  <a:path w="2026" h="3988" extrusionOk="0">
                    <a:moveTo>
                      <a:pt x="309" y="0"/>
                    </a:moveTo>
                    <a:cubicBezTo>
                      <a:pt x="309" y="0"/>
                      <a:pt x="0" y="872"/>
                      <a:pt x="67" y="1462"/>
                    </a:cubicBezTo>
                    <a:cubicBezTo>
                      <a:pt x="120" y="1932"/>
                      <a:pt x="25" y="3988"/>
                      <a:pt x="779" y="3988"/>
                    </a:cubicBezTo>
                    <a:cubicBezTo>
                      <a:pt x="993" y="3988"/>
                      <a:pt x="1276" y="3822"/>
                      <a:pt x="1650" y="3407"/>
                    </a:cubicBezTo>
                    <a:cubicBezTo>
                      <a:pt x="1650" y="3407"/>
                      <a:pt x="2025" y="2428"/>
                      <a:pt x="1516" y="1502"/>
                    </a:cubicBezTo>
                    <a:cubicBezTo>
                      <a:pt x="993" y="577"/>
                      <a:pt x="1194" y="228"/>
                      <a:pt x="1194" y="228"/>
                    </a:cubicBezTo>
                    <a:lnTo>
                      <a:pt x="309" y="0"/>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5" name="Google Shape;475;p44"/>
              <p:cNvSpPr/>
              <p:nvPr/>
            </p:nvSpPr>
            <p:spPr>
              <a:xfrm>
                <a:off x="6263563" y="1358955"/>
                <a:ext cx="470887" cy="416474"/>
              </a:xfrm>
              <a:custGeom>
                <a:avLst/>
                <a:gdLst/>
                <a:ahLst/>
                <a:cxnLst/>
                <a:rect l="l" t="t" r="r" b="b"/>
                <a:pathLst>
                  <a:path w="13351" h="11805" extrusionOk="0">
                    <a:moveTo>
                      <a:pt x="12011" y="1"/>
                    </a:moveTo>
                    <a:cubicBezTo>
                      <a:pt x="11667" y="1"/>
                      <a:pt x="11250" y="140"/>
                      <a:pt x="10756" y="490"/>
                    </a:cubicBezTo>
                    <a:cubicBezTo>
                      <a:pt x="9590" y="1320"/>
                      <a:pt x="9182" y="1430"/>
                      <a:pt x="9047" y="1430"/>
                    </a:cubicBezTo>
                    <a:cubicBezTo>
                      <a:pt x="8999" y="1430"/>
                      <a:pt x="8986" y="1416"/>
                      <a:pt x="8986" y="1416"/>
                    </a:cubicBezTo>
                    <a:cubicBezTo>
                      <a:pt x="7339" y="748"/>
                      <a:pt x="6023" y="490"/>
                      <a:pt x="4962" y="490"/>
                    </a:cubicBezTo>
                    <a:cubicBezTo>
                      <a:pt x="3058" y="490"/>
                      <a:pt x="1977" y="1321"/>
                      <a:pt x="1288" y="2113"/>
                    </a:cubicBezTo>
                    <a:cubicBezTo>
                      <a:pt x="202" y="3360"/>
                      <a:pt x="1" y="6995"/>
                      <a:pt x="376" y="9811"/>
                    </a:cubicBezTo>
                    <a:cubicBezTo>
                      <a:pt x="589" y="11463"/>
                      <a:pt x="1050" y="11805"/>
                      <a:pt x="1396" y="11805"/>
                    </a:cubicBezTo>
                    <a:cubicBezTo>
                      <a:pt x="1639" y="11805"/>
                      <a:pt x="1825" y="11635"/>
                      <a:pt x="1825" y="11635"/>
                    </a:cubicBezTo>
                    <a:cubicBezTo>
                      <a:pt x="2898" y="10267"/>
                      <a:pt x="6492" y="9114"/>
                      <a:pt x="7658" y="8912"/>
                    </a:cubicBezTo>
                    <a:cubicBezTo>
                      <a:pt x="8812" y="8698"/>
                      <a:pt x="8275" y="7665"/>
                      <a:pt x="10314" y="7504"/>
                    </a:cubicBezTo>
                    <a:cubicBezTo>
                      <a:pt x="12339" y="7330"/>
                      <a:pt x="13211" y="2408"/>
                      <a:pt x="13291" y="1617"/>
                    </a:cubicBezTo>
                    <a:cubicBezTo>
                      <a:pt x="13350" y="1047"/>
                      <a:pt x="12955" y="1"/>
                      <a:pt x="1201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6" name="Google Shape;476;p44"/>
              <p:cNvSpPr/>
              <p:nvPr/>
            </p:nvSpPr>
            <p:spPr>
              <a:xfrm>
                <a:off x="6600354" y="1357756"/>
                <a:ext cx="134061" cy="265972"/>
              </a:xfrm>
              <a:custGeom>
                <a:avLst/>
                <a:gdLst/>
                <a:ahLst/>
                <a:cxnLst/>
                <a:rect l="l" t="t" r="r" b="b"/>
                <a:pathLst>
                  <a:path w="3801" h="7539" extrusionOk="0">
                    <a:moveTo>
                      <a:pt x="2443" y="0"/>
                    </a:moveTo>
                    <a:cubicBezTo>
                      <a:pt x="2100" y="0"/>
                      <a:pt x="1688" y="148"/>
                      <a:pt x="1207" y="524"/>
                    </a:cubicBezTo>
                    <a:cubicBezTo>
                      <a:pt x="845" y="819"/>
                      <a:pt x="443" y="1061"/>
                      <a:pt x="27" y="1275"/>
                    </a:cubicBezTo>
                    <a:cubicBezTo>
                      <a:pt x="0" y="2228"/>
                      <a:pt x="41" y="3166"/>
                      <a:pt x="121" y="4119"/>
                    </a:cubicBezTo>
                    <a:cubicBezTo>
                      <a:pt x="202" y="5258"/>
                      <a:pt x="228" y="6479"/>
                      <a:pt x="698" y="7538"/>
                    </a:cubicBezTo>
                    <a:lnTo>
                      <a:pt x="765" y="7538"/>
                    </a:lnTo>
                    <a:cubicBezTo>
                      <a:pt x="2790" y="7377"/>
                      <a:pt x="3662" y="2442"/>
                      <a:pt x="3742" y="1664"/>
                    </a:cubicBezTo>
                    <a:cubicBezTo>
                      <a:pt x="3801" y="1086"/>
                      <a:pt x="3373" y="0"/>
                      <a:pt x="244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7" name="Google Shape;477;p44"/>
              <p:cNvSpPr/>
              <p:nvPr/>
            </p:nvSpPr>
            <p:spPr>
              <a:xfrm>
                <a:off x="6263563" y="1376242"/>
                <a:ext cx="314113" cy="399187"/>
              </a:xfrm>
              <a:custGeom>
                <a:avLst/>
                <a:gdLst/>
                <a:ahLst/>
                <a:cxnLst/>
                <a:rect l="l" t="t" r="r" b="b"/>
                <a:pathLst>
                  <a:path w="8906" h="11315" extrusionOk="0">
                    <a:moveTo>
                      <a:pt x="4962" y="1"/>
                    </a:moveTo>
                    <a:cubicBezTo>
                      <a:pt x="3060" y="1"/>
                      <a:pt x="1977" y="827"/>
                      <a:pt x="1288" y="1623"/>
                    </a:cubicBezTo>
                    <a:cubicBezTo>
                      <a:pt x="215" y="2870"/>
                      <a:pt x="1" y="6505"/>
                      <a:pt x="376" y="9321"/>
                    </a:cubicBezTo>
                    <a:cubicBezTo>
                      <a:pt x="597" y="10973"/>
                      <a:pt x="1057" y="11315"/>
                      <a:pt x="1400" y="11315"/>
                    </a:cubicBezTo>
                    <a:cubicBezTo>
                      <a:pt x="1641" y="11315"/>
                      <a:pt x="1825" y="11145"/>
                      <a:pt x="1825" y="11145"/>
                    </a:cubicBezTo>
                    <a:cubicBezTo>
                      <a:pt x="2898" y="9777"/>
                      <a:pt x="6505" y="8624"/>
                      <a:pt x="7658" y="8422"/>
                    </a:cubicBezTo>
                    <a:cubicBezTo>
                      <a:pt x="8396" y="8288"/>
                      <a:pt x="8450" y="7819"/>
                      <a:pt x="8906" y="7457"/>
                    </a:cubicBezTo>
                    <a:cubicBezTo>
                      <a:pt x="8892" y="6572"/>
                      <a:pt x="8798" y="5687"/>
                      <a:pt x="8812" y="4801"/>
                    </a:cubicBezTo>
                    <a:cubicBezTo>
                      <a:pt x="8812" y="3782"/>
                      <a:pt x="8892" y="2709"/>
                      <a:pt x="8705" y="1704"/>
                    </a:cubicBezTo>
                    <a:cubicBezTo>
                      <a:pt x="8637" y="1368"/>
                      <a:pt x="8557" y="1046"/>
                      <a:pt x="8477" y="725"/>
                    </a:cubicBezTo>
                    <a:cubicBezTo>
                      <a:pt x="7066" y="207"/>
                      <a:pt x="5912" y="1"/>
                      <a:pt x="496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8" name="Google Shape;478;p44"/>
              <p:cNvSpPr/>
              <p:nvPr/>
            </p:nvSpPr>
            <p:spPr>
              <a:xfrm>
                <a:off x="6301901" y="1406053"/>
                <a:ext cx="430468" cy="369588"/>
              </a:xfrm>
              <a:custGeom>
                <a:avLst/>
                <a:gdLst/>
                <a:ahLst/>
                <a:cxnLst/>
                <a:rect l="l" t="t" r="r" b="b"/>
                <a:pathLst>
                  <a:path w="12205" h="10476" extrusionOk="0">
                    <a:moveTo>
                      <a:pt x="12191" y="0"/>
                    </a:moveTo>
                    <a:cubicBezTo>
                      <a:pt x="12043" y="845"/>
                      <a:pt x="11802" y="1677"/>
                      <a:pt x="11507" y="2481"/>
                    </a:cubicBezTo>
                    <a:cubicBezTo>
                      <a:pt x="10863" y="4037"/>
                      <a:pt x="9576" y="5217"/>
                      <a:pt x="8060" y="5888"/>
                    </a:cubicBezTo>
                    <a:cubicBezTo>
                      <a:pt x="6464" y="6585"/>
                      <a:pt x="4680" y="6639"/>
                      <a:pt x="3085" y="7296"/>
                    </a:cubicBezTo>
                    <a:cubicBezTo>
                      <a:pt x="2132" y="7698"/>
                      <a:pt x="1220" y="8248"/>
                      <a:pt x="644" y="9120"/>
                    </a:cubicBezTo>
                    <a:cubicBezTo>
                      <a:pt x="376" y="9509"/>
                      <a:pt x="161" y="9938"/>
                      <a:pt x="0" y="10380"/>
                    </a:cubicBezTo>
                    <a:cubicBezTo>
                      <a:pt x="103" y="10451"/>
                      <a:pt x="205" y="10476"/>
                      <a:pt x="297" y="10476"/>
                    </a:cubicBezTo>
                    <a:cubicBezTo>
                      <a:pt x="541" y="10476"/>
                      <a:pt x="724" y="10300"/>
                      <a:pt x="724" y="10300"/>
                    </a:cubicBezTo>
                    <a:cubicBezTo>
                      <a:pt x="1811" y="8932"/>
                      <a:pt x="5405" y="7779"/>
                      <a:pt x="6571" y="7577"/>
                    </a:cubicBezTo>
                    <a:cubicBezTo>
                      <a:pt x="7725" y="7363"/>
                      <a:pt x="7188" y="6330"/>
                      <a:pt x="9213" y="6169"/>
                    </a:cubicBezTo>
                    <a:cubicBezTo>
                      <a:pt x="11239" y="5995"/>
                      <a:pt x="12110" y="1073"/>
                      <a:pt x="12191" y="282"/>
                    </a:cubicBezTo>
                    <a:cubicBezTo>
                      <a:pt x="12204" y="188"/>
                      <a:pt x="12204" y="94"/>
                      <a:pt x="1219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9" name="Google Shape;479;p44"/>
              <p:cNvSpPr/>
              <p:nvPr/>
            </p:nvSpPr>
            <p:spPr>
              <a:xfrm>
                <a:off x="6615943" y="1406053"/>
                <a:ext cx="116426" cy="217674"/>
              </a:xfrm>
              <a:custGeom>
                <a:avLst/>
                <a:gdLst/>
                <a:ahLst/>
                <a:cxnLst/>
                <a:rect l="l" t="t" r="r" b="b"/>
                <a:pathLst>
                  <a:path w="3301" h="6170" extrusionOk="0">
                    <a:moveTo>
                      <a:pt x="3287" y="0"/>
                    </a:moveTo>
                    <a:cubicBezTo>
                      <a:pt x="3139" y="845"/>
                      <a:pt x="2898" y="1677"/>
                      <a:pt x="2603" y="2481"/>
                    </a:cubicBezTo>
                    <a:cubicBezTo>
                      <a:pt x="2066" y="3715"/>
                      <a:pt x="1154" y="4761"/>
                      <a:pt x="1" y="5445"/>
                    </a:cubicBezTo>
                    <a:cubicBezTo>
                      <a:pt x="68" y="5687"/>
                      <a:pt x="149" y="5928"/>
                      <a:pt x="256" y="6169"/>
                    </a:cubicBezTo>
                    <a:lnTo>
                      <a:pt x="309" y="6169"/>
                    </a:lnTo>
                    <a:cubicBezTo>
                      <a:pt x="2335" y="5995"/>
                      <a:pt x="3206" y="1073"/>
                      <a:pt x="3287" y="295"/>
                    </a:cubicBezTo>
                    <a:cubicBezTo>
                      <a:pt x="3300" y="188"/>
                      <a:pt x="3300" y="94"/>
                      <a:pt x="328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0" name="Google Shape;480;p44"/>
              <p:cNvSpPr/>
              <p:nvPr/>
            </p:nvSpPr>
            <p:spPr>
              <a:xfrm>
                <a:off x="6301901" y="1617518"/>
                <a:ext cx="275316" cy="158123"/>
              </a:xfrm>
              <a:custGeom>
                <a:avLst/>
                <a:gdLst/>
                <a:ahLst/>
                <a:cxnLst/>
                <a:rect l="l" t="t" r="r" b="b"/>
                <a:pathLst>
                  <a:path w="7806" h="4482" extrusionOk="0">
                    <a:moveTo>
                      <a:pt x="7792" y="1"/>
                    </a:moveTo>
                    <a:cubicBezTo>
                      <a:pt x="6276" y="604"/>
                      <a:pt x="4600" y="672"/>
                      <a:pt x="3085" y="1302"/>
                    </a:cubicBezTo>
                    <a:cubicBezTo>
                      <a:pt x="2132" y="1704"/>
                      <a:pt x="1220" y="2254"/>
                      <a:pt x="644" y="3126"/>
                    </a:cubicBezTo>
                    <a:cubicBezTo>
                      <a:pt x="389" y="3515"/>
                      <a:pt x="174" y="3944"/>
                      <a:pt x="0" y="4386"/>
                    </a:cubicBezTo>
                    <a:cubicBezTo>
                      <a:pt x="103" y="4457"/>
                      <a:pt x="206" y="4482"/>
                      <a:pt x="300" y="4482"/>
                    </a:cubicBezTo>
                    <a:cubicBezTo>
                      <a:pt x="547" y="4482"/>
                      <a:pt x="738" y="4306"/>
                      <a:pt x="738" y="4306"/>
                    </a:cubicBezTo>
                    <a:cubicBezTo>
                      <a:pt x="1811" y="2938"/>
                      <a:pt x="5418" y="1785"/>
                      <a:pt x="6571" y="1583"/>
                    </a:cubicBezTo>
                    <a:cubicBezTo>
                      <a:pt x="7296" y="1449"/>
                      <a:pt x="7363" y="980"/>
                      <a:pt x="7805" y="618"/>
                    </a:cubicBezTo>
                    <a:cubicBezTo>
                      <a:pt x="7805" y="417"/>
                      <a:pt x="7805" y="216"/>
                      <a:pt x="779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grpSp>
        <p:nvGrpSpPr>
          <p:cNvPr id="494" name="Google Shape;494;p44"/>
          <p:cNvGrpSpPr/>
          <p:nvPr/>
        </p:nvGrpSpPr>
        <p:grpSpPr>
          <a:xfrm>
            <a:off x="1141033" y="1956133"/>
            <a:ext cx="971365" cy="971365"/>
            <a:chOff x="2280907" y="1184967"/>
            <a:chExt cx="728524" cy="728524"/>
          </a:xfrm>
        </p:grpSpPr>
        <p:sp>
          <p:nvSpPr>
            <p:cNvPr id="495" name="Google Shape;495;p44"/>
            <p:cNvSpPr/>
            <p:nvPr/>
          </p:nvSpPr>
          <p:spPr>
            <a:xfrm>
              <a:off x="2280907" y="1184967"/>
              <a:ext cx="728524" cy="728524"/>
            </a:xfrm>
            <a:prstGeom prst="ellipse">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496" name="Google Shape;496;p44"/>
            <p:cNvGrpSpPr/>
            <p:nvPr/>
          </p:nvGrpSpPr>
          <p:grpSpPr>
            <a:xfrm>
              <a:off x="2397646" y="1270496"/>
              <a:ext cx="488066" cy="557543"/>
              <a:chOff x="6396710" y="778949"/>
              <a:chExt cx="717077" cy="818944"/>
            </a:xfrm>
          </p:grpSpPr>
          <p:sp>
            <p:nvSpPr>
              <p:cNvPr id="497" name="Google Shape;497;p44"/>
              <p:cNvSpPr/>
              <p:nvPr/>
            </p:nvSpPr>
            <p:spPr>
              <a:xfrm>
                <a:off x="6494959" y="800881"/>
                <a:ext cx="266079" cy="370339"/>
              </a:xfrm>
              <a:custGeom>
                <a:avLst/>
                <a:gdLst/>
                <a:ahLst/>
                <a:cxnLst/>
                <a:rect l="l" t="t" r="r" b="b"/>
                <a:pathLst>
                  <a:path w="4780" h="6653" extrusionOk="0">
                    <a:moveTo>
                      <a:pt x="1222" y="1"/>
                    </a:moveTo>
                    <a:cubicBezTo>
                      <a:pt x="784" y="1"/>
                      <a:pt x="0" y="704"/>
                      <a:pt x="300" y="1039"/>
                    </a:cubicBezTo>
                    <a:cubicBezTo>
                      <a:pt x="636" y="1428"/>
                      <a:pt x="2232" y="3949"/>
                      <a:pt x="1937" y="5478"/>
                    </a:cubicBezTo>
                    <a:cubicBezTo>
                      <a:pt x="1735" y="6479"/>
                      <a:pt x="2465" y="6652"/>
                      <a:pt x="2993" y="6652"/>
                    </a:cubicBezTo>
                    <a:cubicBezTo>
                      <a:pt x="3271" y="6652"/>
                      <a:pt x="3492" y="6604"/>
                      <a:pt x="3492" y="6604"/>
                    </a:cubicBezTo>
                    <a:cubicBezTo>
                      <a:pt x="3492" y="6604"/>
                      <a:pt x="3814" y="4539"/>
                      <a:pt x="3908" y="4244"/>
                    </a:cubicBezTo>
                    <a:cubicBezTo>
                      <a:pt x="4002" y="3949"/>
                      <a:pt x="4753" y="3252"/>
                      <a:pt x="4753" y="3252"/>
                    </a:cubicBezTo>
                    <a:cubicBezTo>
                      <a:pt x="4780" y="2822"/>
                      <a:pt x="4605" y="2420"/>
                      <a:pt x="4270" y="2138"/>
                    </a:cubicBezTo>
                    <a:cubicBezTo>
                      <a:pt x="4140" y="2040"/>
                      <a:pt x="4036" y="2004"/>
                      <a:pt x="3950" y="2004"/>
                    </a:cubicBezTo>
                    <a:cubicBezTo>
                      <a:pt x="3715" y="2004"/>
                      <a:pt x="3614" y="2274"/>
                      <a:pt x="3476" y="2274"/>
                    </a:cubicBezTo>
                    <a:cubicBezTo>
                      <a:pt x="3452" y="2274"/>
                      <a:pt x="3426" y="2266"/>
                      <a:pt x="3398" y="2246"/>
                    </a:cubicBezTo>
                    <a:cubicBezTo>
                      <a:pt x="3157" y="2071"/>
                      <a:pt x="1735" y="355"/>
                      <a:pt x="1400" y="60"/>
                    </a:cubicBezTo>
                    <a:cubicBezTo>
                      <a:pt x="1354" y="19"/>
                      <a:pt x="1292" y="1"/>
                      <a:pt x="122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8" name="Google Shape;498;p44"/>
              <p:cNvSpPr/>
              <p:nvPr/>
            </p:nvSpPr>
            <p:spPr>
              <a:xfrm>
                <a:off x="6589311" y="778949"/>
                <a:ext cx="352415" cy="401066"/>
              </a:xfrm>
              <a:custGeom>
                <a:avLst/>
                <a:gdLst/>
                <a:ahLst/>
                <a:cxnLst/>
                <a:rect l="l" t="t" r="r" b="b"/>
                <a:pathLst>
                  <a:path w="6331" h="7205" extrusionOk="0">
                    <a:moveTo>
                      <a:pt x="3768" y="1"/>
                    </a:moveTo>
                    <a:cubicBezTo>
                      <a:pt x="3551" y="1"/>
                      <a:pt x="3353" y="38"/>
                      <a:pt x="3353" y="38"/>
                    </a:cubicBezTo>
                    <a:cubicBezTo>
                      <a:pt x="3273" y="226"/>
                      <a:pt x="3273" y="749"/>
                      <a:pt x="1636" y="2506"/>
                    </a:cubicBezTo>
                    <a:cubicBezTo>
                      <a:pt x="0" y="4276"/>
                      <a:pt x="1636" y="6757"/>
                      <a:pt x="1636" y="6757"/>
                    </a:cubicBezTo>
                    <a:cubicBezTo>
                      <a:pt x="1871" y="7072"/>
                      <a:pt x="2108" y="7204"/>
                      <a:pt x="2349" y="7204"/>
                    </a:cubicBezTo>
                    <a:cubicBezTo>
                      <a:pt x="3184" y="7204"/>
                      <a:pt x="4068" y="5624"/>
                      <a:pt x="5056" y="4625"/>
                    </a:cubicBezTo>
                    <a:cubicBezTo>
                      <a:pt x="6330" y="3324"/>
                      <a:pt x="5150" y="1822"/>
                      <a:pt x="4828" y="1513"/>
                    </a:cubicBezTo>
                    <a:cubicBezTo>
                      <a:pt x="4506" y="1218"/>
                      <a:pt x="4412" y="574"/>
                      <a:pt x="4319" y="226"/>
                    </a:cubicBezTo>
                    <a:cubicBezTo>
                      <a:pt x="4263" y="44"/>
                      <a:pt x="4004" y="1"/>
                      <a:pt x="376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9" name="Google Shape;499;p44"/>
              <p:cNvSpPr/>
              <p:nvPr/>
            </p:nvSpPr>
            <p:spPr>
              <a:xfrm>
                <a:off x="6658001" y="908537"/>
                <a:ext cx="340503" cy="280496"/>
              </a:xfrm>
              <a:custGeom>
                <a:avLst/>
                <a:gdLst/>
                <a:ahLst/>
                <a:cxnLst/>
                <a:rect l="l" t="t" r="r" b="b"/>
                <a:pathLst>
                  <a:path w="6117" h="5039" extrusionOk="0">
                    <a:moveTo>
                      <a:pt x="5236" y="1"/>
                    </a:moveTo>
                    <a:cubicBezTo>
                      <a:pt x="5225" y="1"/>
                      <a:pt x="5214" y="2"/>
                      <a:pt x="5204" y="3"/>
                    </a:cubicBezTo>
                    <a:cubicBezTo>
                      <a:pt x="4761" y="84"/>
                      <a:pt x="2655" y="795"/>
                      <a:pt x="2360" y="821"/>
                    </a:cubicBezTo>
                    <a:cubicBezTo>
                      <a:pt x="2354" y="822"/>
                      <a:pt x="2348" y="822"/>
                      <a:pt x="2342" y="822"/>
                    </a:cubicBezTo>
                    <a:cubicBezTo>
                      <a:pt x="2081" y="822"/>
                      <a:pt x="2314" y="278"/>
                      <a:pt x="1776" y="278"/>
                    </a:cubicBezTo>
                    <a:cubicBezTo>
                      <a:pt x="1742" y="278"/>
                      <a:pt x="1704" y="280"/>
                      <a:pt x="1663" y="285"/>
                    </a:cubicBezTo>
                    <a:cubicBezTo>
                      <a:pt x="1234" y="339"/>
                      <a:pt x="872" y="593"/>
                      <a:pt x="671" y="969"/>
                    </a:cubicBezTo>
                    <a:cubicBezTo>
                      <a:pt x="671" y="969"/>
                      <a:pt x="939" y="1961"/>
                      <a:pt x="872" y="2270"/>
                    </a:cubicBezTo>
                    <a:cubicBezTo>
                      <a:pt x="818" y="2565"/>
                      <a:pt x="0" y="4496"/>
                      <a:pt x="0" y="4496"/>
                    </a:cubicBezTo>
                    <a:cubicBezTo>
                      <a:pt x="0" y="4496"/>
                      <a:pt x="565" y="5039"/>
                      <a:pt x="1111" y="5039"/>
                    </a:cubicBezTo>
                    <a:cubicBezTo>
                      <a:pt x="1415" y="5039"/>
                      <a:pt x="1713" y="4871"/>
                      <a:pt x="1904" y="4348"/>
                    </a:cubicBezTo>
                    <a:cubicBezTo>
                      <a:pt x="2454" y="2887"/>
                      <a:pt x="5137" y="1572"/>
                      <a:pt x="5633" y="1425"/>
                    </a:cubicBezTo>
                    <a:cubicBezTo>
                      <a:pt x="6117" y="1281"/>
                      <a:pt x="5669" y="1"/>
                      <a:pt x="5236"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0" name="Google Shape;500;p44"/>
              <p:cNvSpPr/>
              <p:nvPr/>
            </p:nvSpPr>
            <p:spPr>
              <a:xfrm>
                <a:off x="6811025" y="780285"/>
                <a:ext cx="81438" cy="132928"/>
              </a:xfrm>
              <a:custGeom>
                <a:avLst/>
                <a:gdLst/>
                <a:ahLst/>
                <a:cxnLst/>
                <a:rect l="l" t="t" r="r" b="b"/>
                <a:pathLst>
                  <a:path w="1463" h="2388" extrusionOk="0">
                    <a:moveTo>
                      <a:pt x="0" y="1"/>
                    </a:moveTo>
                    <a:lnTo>
                      <a:pt x="0" y="1"/>
                    </a:lnTo>
                    <a:cubicBezTo>
                      <a:pt x="134" y="631"/>
                      <a:pt x="309" y="1302"/>
                      <a:pt x="684" y="1838"/>
                    </a:cubicBezTo>
                    <a:cubicBezTo>
                      <a:pt x="778" y="1999"/>
                      <a:pt x="912" y="2133"/>
                      <a:pt x="1073" y="2240"/>
                    </a:cubicBezTo>
                    <a:cubicBezTo>
                      <a:pt x="1194" y="2307"/>
                      <a:pt x="1328" y="2348"/>
                      <a:pt x="1462" y="2388"/>
                    </a:cubicBezTo>
                    <a:cubicBezTo>
                      <a:pt x="1315" y="2053"/>
                      <a:pt x="1100" y="1757"/>
                      <a:pt x="845" y="1503"/>
                    </a:cubicBezTo>
                    <a:cubicBezTo>
                      <a:pt x="510" y="1194"/>
                      <a:pt x="429" y="550"/>
                      <a:pt x="336" y="202"/>
                    </a:cubicBezTo>
                    <a:cubicBezTo>
                      <a:pt x="295" y="81"/>
                      <a:pt x="161" y="27"/>
                      <a:pt x="0"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1" name="Google Shape;501;p44"/>
              <p:cNvSpPr/>
              <p:nvPr/>
            </p:nvSpPr>
            <p:spPr>
              <a:xfrm>
                <a:off x="6872980" y="908537"/>
                <a:ext cx="125525" cy="130868"/>
              </a:xfrm>
              <a:custGeom>
                <a:avLst/>
                <a:gdLst/>
                <a:ahLst/>
                <a:cxnLst/>
                <a:rect l="l" t="t" r="r" b="b"/>
                <a:pathLst>
                  <a:path w="2255" h="2351" extrusionOk="0">
                    <a:moveTo>
                      <a:pt x="1375" y="1"/>
                    </a:moveTo>
                    <a:cubicBezTo>
                      <a:pt x="1364" y="1"/>
                      <a:pt x="1353" y="2"/>
                      <a:pt x="1342" y="3"/>
                    </a:cubicBezTo>
                    <a:cubicBezTo>
                      <a:pt x="1221" y="30"/>
                      <a:pt x="966" y="97"/>
                      <a:pt x="671" y="191"/>
                    </a:cubicBezTo>
                    <a:cubicBezTo>
                      <a:pt x="859" y="245"/>
                      <a:pt x="1006" y="352"/>
                      <a:pt x="1114" y="513"/>
                    </a:cubicBezTo>
                    <a:cubicBezTo>
                      <a:pt x="1355" y="956"/>
                      <a:pt x="1033" y="1425"/>
                      <a:pt x="711" y="1733"/>
                    </a:cubicBezTo>
                    <a:cubicBezTo>
                      <a:pt x="497" y="1948"/>
                      <a:pt x="269" y="2136"/>
                      <a:pt x="14" y="2297"/>
                    </a:cubicBezTo>
                    <a:lnTo>
                      <a:pt x="0" y="2350"/>
                    </a:lnTo>
                    <a:cubicBezTo>
                      <a:pt x="550" y="1975"/>
                      <a:pt x="1154" y="1666"/>
                      <a:pt x="1771" y="1425"/>
                    </a:cubicBezTo>
                    <a:cubicBezTo>
                      <a:pt x="2255" y="1281"/>
                      <a:pt x="1820" y="1"/>
                      <a:pt x="1375"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2" name="Google Shape;502;p44"/>
              <p:cNvSpPr/>
              <p:nvPr/>
            </p:nvSpPr>
            <p:spPr>
              <a:xfrm>
                <a:off x="6396710" y="986635"/>
                <a:ext cx="712957" cy="585540"/>
              </a:xfrm>
              <a:custGeom>
                <a:avLst/>
                <a:gdLst/>
                <a:ahLst/>
                <a:cxnLst/>
                <a:rect l="l" t="t" r="r" b="b"/>
                <a:pathLst>
                  <a:path w="12808" h="10519" extrusionOk="0">
                    <a:moveTo>
                      <a:pt x="5218" y="1"/>
                    </a:moveTo>
                    <a:cubicBezTo>
                      <a:pt x="5032" y="1"/>
                      <a:pt x="4843" y="24"/>
                      <a:pt x="4654" y="76"/>
                    </a:cubicBezTo>
                    <a:cubicBezTo>
                      <a:pt x="3045" y="518"/>
                      <a:pt x="0" y="2476"/>
                      <a:pt x="1140" y="5480"/>
                    </a:cubicBezTo>
                    <a:cubicBezTo>
                      <a:pt x="2055" y="7891"/>
                      <a:pt x="5441" y="10518"/>
                      <a:pt x="8177" y="10518"/>
                    </a:cubicBezTo>
                    <a:cubicBezTo>
                      <a:pt x="8850" y="10518"/>
                      <a:pt x="9484" y="10360"/>
                      <a:pt x="10032" y="10000"/>
                    </a:cubicBezTo>
                    <a:cubicBezTo>
                      <a:pt x="12808" y="8162"/>
                      <a:pt x="11493" y="2449"/>
                      <a:pt x="10823" y="1537"/>
                    </a:cubicBezTo>
                    <a:cubicBezTo>
                      <a:pt x="10440" y="1006"/>
                      <a:pt x="9975" y="625"/>
                      <a:pt x="9375" y="625"/>
                    </a:cubicBezTo>
                    <a:cubicBezTo>
                      <a:pt x="8946" y="625"/>
                      <a:pt x="8447" y="820"/>
                      <a:pt x="7859" y="1296"/>
                    </a:cubicBezTo>
                    <a:cubicBezTo>
                      <a:pt x="7859" y="1296"/>
                      <a:pt x="6616" y="1"/>
                      <a:pt x="521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3" name="Google Shape;503;p44"/>
              <p:cNvSpPr/>
              <p:nvPr/>
            </p:nvSpPr>
            <p:spPr>
              <a:xfrm>
                <a:off x="6577343" y="1234957"/>
                <a:ext cx="339111" cy="362936"/>
              </a:xfrm>
              <a:custGeom>
                <a:avLst/>
                <a:gdLst/>
                <a:ahLst/>
                <a:cxnLst/>
                <a:rect l="l" t="t" r="r" b="b"/>
                <a:pathLst>
                  <a:path w="6092" h="6520" extrusionOk="0">
                    <a:moveTo>
                      <a:pt x="1676" y="1"/>
                    </a:moveTo>
                    <a:cubicBezTo>
                      <a:pt x="1644" y="1"/>
                      <a:pt x="1612" y="17"/>
                      <a:pt x="1597" y="54"/>
                    </a:cubicBezTo>
                    <a:cubicBezTo>
                      <a:pt x="1409" y="577"/>
                      <a:pt x="1288" y="1126"/>
                      <a:pt x="1221" y="1690"/>
                    </a:cubicBezTo>
                    <a:cubicBezTo>
                      <a:pt x="1154" y="2240"/>
                      <a:pt x="1275" y="2830"/>
                      <a:pt x="1382" y="3366"/>
                    </a:cubicBezTo>
                    <a:cubicBezTo>
                      <a:pt x="1328" y="3420"/>
                      <a:pt x="1275" y="3473"/>
                      <a:pt x="1221" y="3540"/>
                    </a:cubicBezTo>
                    <a:cubicBezTo>
                      <a:pt x="497" y="4359"/>
                      <a:pt x="1" y="5364"/>
                      <a:pt x="14" y="6464"/>
                    </a:cubicBezTo>
                    <a:cubicBezTo>
                      <a:pt x="14" y="6499"/>
                      <a:pt x="43" y="6519"/>
                      <a:pt x="71" y="6519"/>
                    </a:cubicBezTo>
                    <a:cubicBezTo>
                      <a:pt x="97" y="6519"/>
                      <a:pt x="121" y="6502"/>
                      <a:pt x="121" y="6464"/>
                    </a:cubicBezTo>
                    <a:cubicBezTo>
                      <a:pt x="121" y="5311"/>
                      <a:pt x="725" y="4198"/>
                      <a:pt x="1570" y="3433"/>
                    </a:cubicBezTo>
                    <a:cubicBezTo>
                      <a:pt x="1637" y="3393"/>
                      <a:pt x="1690" y="3339"/>
                      <a:pt x="1758" y="3286"/>
                    </a:cubicBezTo>
                    <a:cubicBezTo>
                      <a:pt x="2496" y="3426"/>
                      <a:pt x="3246" y="3541"/>
                      <a:pt x="3989" y="3541"/>
                    </a:cubicBezTo>
                    <a:cubicBezTo>
                      <a:pt x="4663" y="3541"/>
                      <a:pt x="5332" y="3447"/>
                      <a:pt x="5982" y="3192"/>
                    </a:cubicBezTo>
                    <a:cubicBezTo>
                      <a:pt x="6092" y="3155"/>
                      <a:pt x="6035" y="2985"/>
                      <a:pt x="5933" y="2985"/>
                    </a:cubicBezTo>
                    <a:cubicBezTo>
                      <a:pt x="5923" y="2985"/>
                      <a:pt x="5912" y="2987"/>
                      <a:pt x="5902" y="2991"/>
                    </a:cubicBezTo>
                    <a:cubicBezTo>
                      <a:pt x="5166" y="3246"/>
                      <a:pt x="4417" y="3329"/>
                      <a:pt x="3663" y="3329"/>
                    </a:cubicBezTo>
                    <a:cubicBezTo>
                      <a:pt x="3070" y="3329"/>
                      <a:pt x="2474" y="3278"/>
                      <a:pt x="1878" y="3219"/>
                    </a:cubicBezTo>
                    <a:cubicBezTo>
                      <a:pt x="2267" y="2964"/>
                      <a:pt x="2710" y="2803"/>
                      <a:pt x="3099" y="2548"/>
                    </a:cubicBezTo>
                    <a:cubicBezTo>
                      <a:pt x="3528" y="2253"/>
                      <a:pt x="3890" y="1864"/>
                      <a:pt x="4158" y="1408"/>
                    </a:cubicBezTo>
                    <a:cubicBezTo>
                      <a:pt x="4206" y="1313"/>
                      <a:pt x="4132" y="1224"/>
                      <a:pt x="4051" y="1224"/>
                    </a:cubicBezTo>
                    <a:cubicBezTo>
                      <a:pt x="4018" y="1224"/>
                      <a:pt x="3984" y="1239"/>
                      <a:pt x="3957" y="1274"/>
                    </a:cubicBezTo>
                    <a:cubicBezTo>
                      <a:pt x="3648" y="1784"/>
                      <a:pt x="3233" y="2213"/>
                      <a:pt x="2710" y="2508"/>
                    </a:cubicBezTo>
                    <a:cubicBezTo>
                      <a:pt x="2281" y="2722"/>
                      <a:pt x="1865" y="2991"/>
                      <a:pt x="1476" y="3286"/>
                    </a:cubicBezTo>
                    <a:cubicBezTo>
                      <a:pt x="1503" y="2789"/>
                      <a:pt x="1369" y="2280"/>
                      <a:pt x="1422" y="1784"/>
                    </a:cubicBezTo>
                    <a:cubicBezTo>
                      <a:pt x="1476" y="1207"/>
                      <a:pt x="1677" y="670"/>
                      <a:pt x="1771" y="107"/>
                    </a:cubicBezTo>
                    <a:cubicBezTo>
                      <a:pt x="1779" y="42"/>
                      <a:pt x="1727" y="1"/>
                      <a:pt x="1676"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4" name="Google Shape;504;p44"/>
              <p:cNvSpPr/>
              <p:nvPr/>
            </p:nvSpPr>
            <p:spPr>
              <a:xfrm>
                <a:off x="6482879" y="1033338"/>
                <a:ext cx="479721" cy="186923"/>
              </a:xfrm>
              <a:custGeom>
                <a:avLst/>
                <a:gdLst/>
                <a:ahLst/>
                <a:cxnLst/>
                <a:rect l="l" t="t" r="r" b="b"/>
                <a:pathLst>
                  <a:path w="8618" h="3358" extrusionOk="0">
                    <a:moveTo>
                      <a:pt x="1926" y="1"/>
                    </a:moveTo>
                    <a:cubicBezTo>
                      <a:pt x="1255" y="1"/>
                      <a:pt x="558" y="122"/>
                      <a:pt x="35" y="551"/>
                    </a:cubicBezTo>
                    <a:cubicBezTo>
                      <a:pt x="1" y="573"/>
                      <a:pt x="24" y="624"/>
                      <a:pt x="56" y="624"/>
                    </a:cubicBezTo>
                    <a:cubicBezTo>
                      <a:pt x="62" y="624"/>
                      <a:pt x="68" y="622"/>
                      <a:pt x="75" y="618"/>
                    </a:cubicBezTo>
                    <a:cubicBezTo>
                      <a:pt x="570" y="280"/>
                      <a:pt x="1189" y="179"/>
                      <a:pt x="1787" y="179"/>
                    </a:cubicBezTo>
                    <a:cubicBezTo>
                      <a:pt x="1902" y="179"/>
                      <a:pt x="2015" y="182"/>
                      <a:pt x="2127" y="189"/>
                    </a:cubicBezTo>
                    <a:cubicBezTo>
                      <a:pt x="2207" y="189"/>
                      <a:pt x="2288" y="189"/>
                      <a:pt x="2382" y="202"/>
                    </a:cubicBezTo>
                    <a:cubicBezTo>
                      <a:pt x="2073" y="430"/>
                      <a:pt x="1993" y="832"/>
                      <a:pt x="1979" y="1221"/>
                    </a:cubicBezTo>
                    <a:cubicBezTo>
                      <a:pt x="1966" y="1476"/>
                      <a:pt x="1979" y="1718"/>
                      <a:pt x="1952" y="1986"/>
                    </a:cubicBezTo>
                    <a:cubicBezTo>
                      <a:pt x="1926" y="2254"/>
                      <a:pt x="1818" y="2428"/>
                      <a:pt x="1805" y="2656"/>
                    </a:cubicBezTo>
                    <a:cubicBezTo>
                      <a:pt x="1794" y="2711"/>
                      <a:pt x="1846" y="2757"/>
                      <a:pt x="1902" y="2757"/>
                    </a:cubicBezTo>
                    <a:cubicBezTo>
                      <a:pt x="1914" y="2757"/>
                      <a:pt x="1927" y="2755"/>
                      <a:pt x="1939" y="2750"/>
                    </a:cubicBezTo>
                    <a:cubicBezTo>
                      <a:pt x="2274" y="2536"/>
                      <a:pt x="2221" y="1919"/>
                      <a:pt x="2207" y="1583"/>
                    </a:cubicBezTo>
                    <a:cubicBezTo>
                      <a:pt x="2207" y="1087"/>
                      <a:pt x="2207" y="604"/>
                      <a:pt x="2556" y="216"/>
                    </a:cubicBezTo>
                    <a:cubicBezTo>
                      <a:pt x="3106" y="283"/>
                      <a:pt x="3642" y="390"/>
                      <a:pt x="4165" y="537"/>
                    </a:cubicBezTo>
                    <a:cubicBezTo>
                      <a:pt x="4299" y="578"/>
                      <a:pt x="4420" y="618"/>
                      <a:pt x="4541" y="672"/>
                    </a:cubicBezTo>
                    <a:cubicBezTo>
                      <a:pt x="4527" y="1047"/>
                      <a:pt x="4434" y="1396"/>
                      <a:pt x="4514" y="1771"/>
                    </a:cubicBezTo>
                    <a:cubicBezTo>
                      <a:pt x="4621" y="2281"/>
                      <a:pt x="4782" y="2764"/>
                      <a:pt x="4890" y="3260"/>
                    </a:cubicBezTo>
                    <a:cubicBezTo>
                      <a:pt x="4902" y="3327"/>
                      <a:pt x="4958" y="3358"/>
                      <a:pt x="5015" y="3358"/>
                    </a:cubicBezTo>
                    <a:cubicBezTo>
                      <a:pt x="5083" y="3358"/>
                      <a:pt x="5152" y="3313"/>
                      <a:pt x="5144" y="3233"/>
                    </a:cubicBezTo>
                    <a:cubicBezTo>
                      <a:pt x="5104" y="2737"/>
                      <a:pt x="4890" y="2267"/>
                      <a:pt x="4755" y="1798"/>
                    </a:cubicBezTo>
                    <a:cubicBezTo>
                      <a:pt x="4688" y="1570"/>
                      <a:pt x="4662" y="1315"/>
                      <a:pt x="4688" y="1074"/>
                    </a:cubicBezTo>
                    <a:cubicBezTo>
                      <a:pt x="4715" y="967"/>
                      <a:pt x="4715" y="846"/>
                      <a:pt x="4688" y="725"/>
                    </a:cubicBezTo>
                    <a:lnTo>
                      <a:pt x="4688" y="725"/>
                    </a:lnTo>
                    <a:cubicBezTo>
                      <a:pt x="5332" y="993"/>
                      <a:pt x="5949" y="1355"/>
                      <a:pt x="6499" y="1785"/>
                    </a:cubicBezTo>
                    <a:cubicBezTo>
                      <a:pt x="6807" y="2026"/>
                      <a:pt x="7129" y="2267"/>
                      <a:pt x="7478" y="2469"/>
                    </a:cubicBezTo>
                    <a:cubicBezTo>
                      <a:pt x="7693" y="2582"/>
                      <a:pt x="7988" y="2710"/>
                      <a:pt x="8252" y="2710"/>
                    </a:cubicBezTo>
                    <a:cubicBezTo>
                      <a:pt x="8333" y="2710"/>
                      <a:pt x="8411" y="2698"/>
                      <a:pt x="8484" y="2670"/>
                    </a:cubicBezTo>
                    <a:cubicBezTo>
                      <a:pt x="8578" y="2630"/>
                      <a:pt x="8618" y="2482"/>
                      <a:pt x="8497" y="2455"/>
                    </a:cubicBezTo>
                    <a:cubicBezTo>
                      <a:pt x="8309" y="2415"/>
                      <a:pt x="8122" y="2415"/>
                      <a:pt x="7934" y="2361"/>
                    </a:cubicBezTo>
                    <a:cubicBezTo>
                      <a:pt x="7719" y="2294"/>
                      <a:pt x="7531" y="2200"/>
                      <a:pt x="7357" y="2080"/>
                    </a:cubicBezTo>
                    <a:cubicBezTo>
                      <a:pt x="6995" y="1852"/>
                      <a:pt x="6660" y="1570"/>
                      <a:pt x="6298" y="1315"/>
                    </a:cubicBezTo>
                    <a:cubicBezTo>
                      <a:pt x="5600" y="846"/>
                      <a:pt x="4836" y="484"/>
                      <a:pt x="4018" y="283"/>
                    </a:cubicBezTo>
                    <a:cubicBezTo>
                      <a:pt x="3334" y="95"/>
                      <a:pt x="2636" y="1"/>
                      <a:pt x="1926"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5" name="Google Shape;505;p44"/>
              <p:cNvSpPr/>
              <p:nvPr/>
            </p:nvSpPr>
            <p:spPr>
              <a:xfrm>
                <a:off x="6846094" y="1179348"/>
                <a:ext cx="267693" cy="259399"/>
              </a:xfrm>
              <a:custGeom>
                <a:avLst/>
                <a:gdLst/>
                <a:ahLst/>
                <a:cxnLst/>
                <a:rect l="l" t="t" r="r" b="b"/>
                <a:pathLst>
                  <a:path w="4809" h="4660" extrusionOk="0">
                    <a:moveTo>
                      <a:pt x="316" y="1"/>
                    </a:moveTo>
                    <a:cubicBezTo>
                      <a:pt x="277" y="1"/>
                      <a:pt x="240" y="23"/>
                      <a:pt x="229" y="74"/>
                    </a:cubicBezTo>
                    <a:cubicBezTo>
                      <a:pt x="1" y="1053"/>
                      <a:pt x="1127" y="1629"/>
                      <a:pt x="1865" y="1911"/>
                    </a:cubicBezTo>
                    <a:cubicBezTo>
                      <a:pt x="2053" y="1978"/>
                      <a:pt x="2254" y="2045"/>
                      <a:pt x="2441" y="2099"/>
                    </a:cubicBezTo>
                    <a:cubicBezTo>
                      <a:pt x="2455" y="2300"/>
                      <a:pt x="2509" y="2501"/>
                      <a:pt x="2522" y="2702"/>
                    </a:cubicBezTo>
                    <a:cubicBezTo>
                      <a:pt x="2522" y="2930"/>
                      <a:pt x="2495" y="3158"/>
                      <a:pt x="2441" y="3373"/>
                    </a:cubicBezTo>
                    <a:cubicBezTo>
                      <a:pt x="2334" y="3829"/>
                      <a:pt x="2079" y="4231"/>
                      <a:pt x="1704" y="4499"/>
                    </a:cubicBezTo>
                    <a:cubicBezTo>
                      <a:pt x="1636" y="4556"/>
                      <a:pt x="1692" y="4659"/>
                      <a:pt x="1767" y="4659"/>
                    </a:cubicBezTo>
                    <a:cubicBezTo>
                      <a:pt x="1781" y="4659"/>
                      <a:pt x="1796" y="4655"/>
                      <a:pt x="1811" y="4647"/>
                    </a:cubicBezTo>
                    <a:cubicBezTo>
                      <a:pt x="2240" y="4405"/>
                      <a:pt x="2549" y="3990"/>
                      <a:pt x="2669" y="3507"/>
                    </a:cubicBezTo>
                    <a:cubicBezTo>
                      <a:pt x="2777" y="3118"/>
                      <a:pt x="2817" y="2541"/>
                      <a:pt x="2616" y="2152"/>
                    </a:cubicBezTo>
                    <a:lnTo>
                      <a:pt x="2616" y="2152"/>
                    </a:lnTo>
                    <a:cubicBezTo>
                      <a:pt x="3313" y="2340"/>
                      <a:pt x="4011" y="2474"/>
                      <a:pt x="4668" y="2742"/>
                    </a:cubicBezTo>
                    <a:cubicBezTo>
                      <a:pt x="4675" y="2745"/>
                      <a:pt x="4682" y="2746"/>
                      <a:pt x="4689" y="2746"/>
                    </a:cubicBezTo>
                    <a:cubicBezTo>
                      <a:pt x="4759" y="2746"/>
                      <a:pt x="4808" y="2631"/>
                      <a:pt x="4735" y="2595"/>
                    </a:cubicBezTo>
                    <a:cubicBezTo>
                      <a:pt x="4399" y="2447"/>
                      <a:pt x="4051" y="2327"/>
                      <a:pt x="3689" y="2246"/>
                    </a:cubicBezTo>
                    <a:cubicBezTo>
                      <a:pt x="3193" y="2099"/>
                      <a:pt x="2710" y="1965"/>
                      <a:pt x="2227" y="1790"/>
                    </a:cubicBezTo>
                    <a:cubicBezTo>
                      <a:pt x="1771" y="1643"/>
                      <a:pt x="1342" y="1428"/>
                      <a:pt x="966" y="1146"/>
                    </a:cubicBezTo>
                    <a:cubicBezTo>
                      <a:pt x="631" y="905"/>
                      <a:pt x="430" y="530"/>
                      <a:pt x="430" y="114"/>
                    </a:cubicBezTo>
                    <a:cubicBezTo>
                      <a:pt x="430" y="44"/>
                      <a:pt x="371" y="1"/>
                      <a:pt x="316"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6" name="Google Shape;506;p44"/>
              <p:cNvSpPr/>
              <p:nvPr/>
            </p:nvSpPr>
            <p:spPr>
              <a:xfrm>
                <a:off x="6464621" y="1210743"/>
                <a:ext cx="112109" cy="191376"/>
              </a:xfrm>
              <a:custGeom>
                <a:avLst/>
                <a:gdLst/>
                <a:ahLst/>
                <a:cxnLst/>
                <a:rect l="l" t="t" r="r" b="b"/>
                <a:pathLst>
                  <a:path w="2014" h="3438" extrusionOk="0">
                    <a:moveTo>
                      <a:pt x="1821" y="1"/>
                    </a:moveTo>
                    <a:cubicBezTo>
                      <a:pt x="1796" y="1"/>
                      <a:pt x="1771" y="14"/>
                      <a:pt x="1757" y="46"/>
                    </a:cubicBezTo>
                    <a:cubicBezTo>
                      <a:pt x="1436" y="636"/>
                      <a:pt x="1020" y="1105"/>
                      <a:pt x="618" y="1642"/>
                    </a:cubicBezTo>
                    <a:cubicBezTo>
                      <a:pt x="229" y="2165"/>
                      <a:pt x="1" y="2755"/>
                      <a:pt x="148" y="3399"/>
                    </a:cubicBezTo>
                    <a:cubicBezTo>
                      <a:pt x="154" y="3426"/>
                      <a:pt x="170" y="3438"/>
                      <a:pt x="187" y="3438"/>
                    </a:cubicBezTo>
                    <a:cubicBezTo>
                      <a:pt x="211" y="3438"/>
                      <a:pt x="237" y="3412"/>
                      <a:pt x="229" y="3372"/>
                    </a:cubicBezTo>
                    <a:cubicBezTo>
                      <a:pt x="121" y="2688"/>
                      <a:pt x="443" y="2138"/>
                      <a:pt x="859" y="1615"/>
                    </a:cubicBezTo>
                    <a:cubicBezTo>
                      <a:pt x="1073" y="1964"/>
                      <a:pt x="1503" y="2165"/>
                      <a:pt x="1878" y="2272"/>
                    </a:cubicBezTo>
                    <a:cubicBezTo>
                      <a:pt x="1890" y="2277"/>
                      <a:pt x="1901" y="2279"/>
                      <a:pt x="1911" y="2279"/>
                    </a:cubicBezTo>
                    <a:cubicBezTo>
                      <a:pt x="1993" y="2279"/>
                      <a:pt x="2014" y="2149"/>
                      <a:pt x="1918" y="2125"/>
                    </a:cubicBezTo>
                    <a:cubicBezTo>
                      <a:pt x="1556" y="2004"/>
                      <a:pt x="1221" y="1789"/>
                      <a:pt x="939" y="1508"/>
                    </a:cubicBezTo>
                    <a:cubicBezTo>
                      <a:pt x="1301" y="1079"/>
                      <a:pt x="1744" y="663"/>
                      <a:pt x="1905" y="113"/>
                    </a:cubicBezTo>
                    <a:cubicBezTo>
                      <a:pt x="1923" y="51"/>
                      <a:pt x="1870" y="1"/>
                      <a:pt x="182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7" name="Google Shape;507;p44"/>
              <p:cNvSpPr/>
              <p:nvPr/>
            </p:nvSpPr>
            <p:spPr>
              <a:xfrm>
                <a:off x="6847596" y="1021148"/>
                <a:ext cx="262071" cy="550638"/>
              </a:xfrm>
              <a:custGeom>
                <a:avLst/>
                <a:gdLst/>
                <a:ahLst/>
                <a:cxnLst/>
                <a:rect l="l" t="t" r="r" b="b"/>
                <a:pathLst>
                  <a:path w="4708" h="9892" extrusionOk="0">
                    <a:moveTo>
                      <a:pt x="1263" y="0"/>
                    </a:moveTo>
                    <a:cubicBezTo>
                      <a:pt x="1223" y="0"/>
                      <a:pt x="1182" y="2"/>
                      <a:pt x="1140" y="5"/>
                    </a:cubicBezTo>
                    <a:cubicBezTo>
                      <a:pt x="2240" y="1481"/>
                      <a:pt x="2710" y="3412"/>
                      <a:pt x="2602" y="5222"/>
                    </a:cubicBezTo>
                    <a:cubicBezTo>
                      <a:pt x="2535" y="6268"/>
                      <a:pt x="2280" y="7234"/>
                      <a:pt x="1677" y="8106"/>
                    </a:cubicBezTo>
                    <a:cubicBezTo>
                      <a:pt x="1194" y="8763"/>
                      <a:pt x="631" y="9366"/>
                      <a:pt x="0" y="9889"/>
                    </a:cubicBezTo>
                    <a:cubicBezTo>
                      <a:pt x="46" y="9891"/>
                      <a:pt x="92" y="9892"/>
                      <a:pt x="137" y="9892"/>
                    </a:cubicBezTo>
                    <a:cubicBezTo>
                      <a:pt x="774" y="9892"/>
                      <a:pt x="1394" y="9718"/>
                      <a:pt x="1932" y="9380"/>
                    </a:cubicBezTo>
                    <a:cubicBezTo>
                      <a:pt x="4708" y="7542"/>
                      <a:pt x="3393" y="1843"/>
                      <a:pt x="2736" y="917"/>
                    </a:cubicBezTo>
                    <a:cubicBezTo>
                      <a:pt x="2334" y="376"/>
                      <a:pt x="1872" y="0"/>
                      <a:pt x="126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8" name="Google Shape;508;p44"/>
              <p:cNvSpPr/>
              <p:nvPr/>
            </p:nvSpPr>
            <p:spPr>
              <a:xfrm>
                <a:off x="6460892" y="1177344"/>
                <a:ext cx="35125" cy="91959"/>
              </a:xfrm>
              <a:custGeom>
                <a:avLst/>
                <a:gdLst/>
                <a:ahLst/>
                <a:cxnLst/>
                <a:rect l="l" t="t" r="r" b="b"/>
                <a:pathLst>
                  <a:path w="631" h="1652" extrusionOk="0">
                    <a:moveTo>
                      <a:pt x="306" y="1"/>
                    </a:moveTo>
                    <a:cubicBezTo>
                      <a:pt x="258" y="1"/>
                      <a:pt x="209" y="26"/>
                      <a:pt x="188" y="83"/>
                    </a:cubicBezTo>
                    <a:cubicBezTo>
                      <a:pt x="1" y="619"/>
                      <a:pt x="14" y="1129"/>
                      <a:pt x="363" y="1598"/>
                    </a:cubicBezTo>
                    <a:cubicBezTo>
                      <a:pt x="387" y="1636"/>
                      <a:pt x="418" y="1652"/>
                      <a:pt x="449" y="1652"/>
                    </a:cubicBezTo>
                    <a:cubicBezTo>
                      <a:pt x="540" y="1652"/>
                      <a:pt x="630" y="1520"/>
                      <a:pt x="550" y="1410"/>
                    </a:cubicBezTo>
                    <a:cubicBezTo>
                      <a:pt x="269" y="1022"/>
                      <a:pt x="282" y="592"/>
                      <a:pt x="430" y="163"/>
                    </a:cubicBezTo>
                    <a:cubicBezTo>
                      <a:pt x="463" y="64"/>
                      <a:pt x="384" y="1"/>
                      <a:pt x="306"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9" name="Google Shape;509;p44"/>
              <p:cNvSpPr/>
              <p:nvPr/>
            </p:nvSpPr>
            <p:spPr>
              <a:xfrm>
                <a:off x="6539157" y="1355138"/>
                <a:ext cx="55387" cy="56222"/>
              </a:xfrm>
              <a:custGeom>
                <a:avLst/>
                <a:gdLst/>
                <a:ahLst/>
                <a:cxnLst/>
                <a:rect l="l" t="t" r="r" b="b"/>
                <a:pathLst>
                  <a:path w="995" h="1010" extrusionOk="0">
                    <a:moveTo>
                      <a:pt x="160" y="1"/>
                    </a:moveTo>
                    <a:cubicBezTo>
                      <a:pt x="79" y="1"/>
                      <a:pt x="1" y="78"/>
                      <a:pt x="56" y="161"/>
                    </a:cubicBezTo>
                    <a:cubicBezTo>
                      <a:pt x="244" y="483"/>
                      <a:pt x="486" y="765"/>
                      <a:pt x="794" y="993"/>
                    </a:cubicBezTo>
                    <a:cubicBezTo>
                      <a:pt x="811" y="1004"/>
                      <a:pt x="828" y="1010"/>
                      <a:pt x="845" y="1010"/>
                    </a:cubicBezTo>
                    <a:cubicBezTo>
                      <a:pt x="924" y="1010"/>
                      <a:pt x="994" y="898"/>
                      <a:pt x="928" y="832"/>
                    </a:cubicBezTo>
                    <a:cubicBezTo>
                      <a:pt x="660" y="604"/>
                      <a:pt x="432" y="349"/>
                      <a:pt x="258" y="54"/>
                    </a:cubicBezTo>
                    <a:cubicBezTo>
                      <a:pt x="233" y="16"/>
                      <a:pt x="196" y="1"/>
                      <a:pt x="160"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0" name="Google Shape;510;p44"/>
              <p:cNvSpPr/>
              <p:nvPr/>
            </p:nvSpPr>
            <p:spPr>
              <a:xfrm>
                <a:off x="6544445" y="859330"/>
                <a:ext cx="59339" cy="86058"/>
              </a:xfrm>
              <a:custGeom>
                <a:avLst/>
                <a:gdLst/>
                <a:ahLst/>
                <a:cxnLst/>
                <a:rect l="l" t="t" r="r" b="b"/>
                <a:pathLst>
                  <a:path w="1066" h="1546" extrusionOk="0">
                    <a:moveTo>
                      <a:pt x="154" y="0"/>
                    </a:moveTo>
                    <a:cubicBezTo>
                      <a:pt x="75" y="0"/>
                      <a:pt x="1" y="72"/>
                      <a:pt x="55" y="163"/>
                    </a:cubicBezTo>
                    <a:cubicBezTo>
                      <a:pt x="337" y="565"/>
                      <a:pt x="565" y="1008"/>
                      <a:pt x="766" y="1464"/>
                    </a:cubicBezTo>
                    <a:cubicBezTo>
                      <a:pt x="793" y="1522"/>
                      <a:pt x="837" y="1545"/>
                      <a:pt x="881" y="1545"/>
                    </a:cubicBezTo>
                    <a:cubicBezTo>
                      <a:pt x="972" y="1545"/>
                      <a:pt x="1066" y="1447"/>
                      <a:pt x="1021" y="1330"/>
                    </a:cubicBezTo>
                    <a:cubicBezTo>
                      <a:pt x="806" y="887"/>
                      <a:pt x="551" y="458"/>
                      <a:pt x="256" y="56"/>
                    </a:cubicBezTo>
                    <a:cubicBezTo>
                      <a:pt x="230" y="17"/>
                      <a:pt x="192" y="0"/>
                      <a:pt x="154"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grpSp>
        <p:nvGrpSpPr>
          <p:cNvPr id="511" name="Google Shape;511;p44"/>
          <p:cNvGrpSpPr/>
          <p:nvPr/>
        </p:nvGrpSpPr>
        <p:grpSpPr>
          <a:xfrm>
            <a:off x="1141033" y="5157175"/>
            <a:ext cx="971365" cy="971365"/>
            <a:chOff x="2280907" y="3050419"/>
            <a:chExt cx="728524" cy="728524"/>
          </a:xfrm>
        </p:grpSpPr>
        <p:sp>
          <p:nvSpPr>
            <p:cNvPr id="512" name="Google Shape;512;p44"/>
            <p:cNvSpPr/>
            <p:nvPr/>
          </p:nvSpPr>
          <p:spPr>
            <a:xfrm>
              <a:off x="2280907" y="3050419"/>
              <a:ext cx="728524" cy="728524"/>
            </a:xfrm>
            <a:prstGeom prst="ellipse">
              <a:avLst/>
            </a:pr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513" name="Google Shape;513;p44"/>
            <p:cNvGrpSpPr/>
            <p:nvPr/>
          </p:nvGrpSpPr>
          <p:grpSpPr>
            <a:xfrm>
              <a:off x="2393748" y="3173209"/>
              <a:ext cx="502781" cy="432006"/>
              <a:chOff x="6661769" y="886855"/>
              <a:chExt cx="696103" cy="598118"/>
            </a:xfrm>
          </p:grpSpPr>
          <p:sp>
            <p:nvSpPr>
              <p:cNvPr id="514" name="Google Shape;514;p44"/>
              <p:cNvSpPr/>
              <p:nvPr/>
            </p:nvSpPr>
            <p:spPr>
              <a:xfrm>
                <a:off x="6915286" y="886855"/>
                <a:ext cx="182867" cy="219901"/>
              </a:xfrm>
              <a:custGeom>
                <a:avLst/>
                <a:gdLst/>
                <a:ahLst/>
                <a:cxnLst/>
                <a:rect l="l" t="t" r="r" b="b"/>
                <a:pathLst>
                  <a:path w="3569" h="4292" extrusionOk="0">
                    <a:moveTo>
                      <a:pt x="1342" y="0"/>
                    </a:moveTo>
                    <a:cubicBezTo>
                      <a:pt x="1382" y="698"/>
                      <a:pt x="1369" y="1408"/>
                      <a:pt x="1315" y="2106"/>
                    </a:cubicBezTo>
                    <a:cubicBezTo>
                      <a:pt x="1221" y="2897"/>
                      <a:pt x="1" y="3152"/>
                      <a:pt x="1" y="3152"/>
                    </a:cubicBezTo>
                    <a:lnTo>
                      <a:pt x="1" y="4292"/>
                    </a:lnTo>
                    <a:cubicBezTo>
                      <a:pt x="712" y="4265"/>
                      <a:pt x="1382" y="3903"/>
                      <a:pt x="1798" y="3326"/>
                    </a:cubicBezTo>
                    <a:cubicBezTo>
                      <a:pt x="2200" y="3916"/>
                      <a:pt x="2857" y="4265"/>
                      <a:pt x="3568" y="4292"/>
                    </a:cubicBezTo>
                    <a:lnTo>
                      <a:pt x="3568" y="3152"/>
                    </a:lnTo>
                    <a:cubicBezTo>
                      <a:pt x="3568" y="3152"/>
                      <a:pt x="2415" y="2897"/>
                      <a:pt x="2321" y="2106"/>
                    </a:cubicBezTo>
                    <a:cubicBezTo>
                      <a:pt x="2227" y="1301"/>
                      <a:pt x="2361" y="0"/>
                      <a:pt x="236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5" name="Google Shape;515;p44"/>
              <p:cNvSpPr/>
              <p:nvPr/>
            </p:nvSpPr>
            <p:spPr>
              <a:xfrm>
                <a:off x="7022113" y="957048"/>
                <a:ext cx="335759" cy="527925"/>
              </a:xfrm>
              <a:custGeom>
                <a:avLst/>
                <a:gdLst/>
                <a:ahLst/>
                <a:cxnLst/>
                <a:rect l="l" t="t" r="r" b="b"/>
                <a:pathLst>
                  <a:path w="6553" h="10304" extrusionOk="0">
                    <a:moveTo>
                      <a:pt x="1551" y="0"/>
                    </a:moveTo>
                    <a:cubicBezTo>
                      <a:pt x="1266" y="0"/>
                      <a:pt x="1099" y="174"/>
                      <a:pt x="1121" y="602"/>
                    </a:cubicBezTo>
                    <a:cubicBezTo>
                      <a:pt x="1121" y="602"/>
                      <a:pt x="1483" y="5510"/>
                      <a:pt x="1121" y="6207"/>
                    </a:cubicBezTo>
                    <a:cubicBezTo>
                      <a:pt x="774" y="6902"/>
                      <a:pt x="1" y="10124"/>
                      <a:pt x="2458" y="10124"/>
                    </a:cubicBezTo>
                    <a:cubicBezTo>
                      <a:pt x="2468" y="10124"/>
                      <a:pt x="2479" y="10124"/>
                      <a:pt x="2489" y="10123"/>
                    </a:cubicBezTo>
                    <a:cubicBezTo>
                      <a:pt x="2489" y="10123"/>
                      <a:pt x="3159" y="10303"/>
                      <a:pt x="3946" y="10303"/>
                    </a:cubicBezTo>
                    <a:cubicBezTo>
                      <a:pt x="5021" y="10303"/>
                      <a:pt x="6312" y="9968"/>
                      <a:pt x="6405" y="8380"/>
                    </a:cubicBezTo>
                    <a:cubicBezTo>
                      <a:pt x="6552" y="5644"/>
                      <a:pt x="6365" y="3364"/>
                      <a:pt x="4916" y="2117"/>
                    </a:cubicBezTo>
                    <a:cubicBezTo>
                      <a:pt x="3866" y="1203"/>
                      <a:pt x="2302" y="0"/>
                      <a:pt x="155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6" name="Google Shape;516;p44"/>
              <p:cNvSpPr/>
              <p:nvPr/>
            </p:nvSpPr>
            <p:spPr>
              <a:xfrm>
                <a:off x="6661769" y="957048"/>
                <a:ext cx="336374" cy="527925"/>
              </a:xfrm>
              <a:custGeom>
                <a:avLst/>
                <a:gdLst/>
                <a:ahLst/>
                <a:cxnLst/>
                <a:rect l="l" t="t" r="r" b="b"/>
                <a:pathLst>
                  <a:path w="6565" h="10304" extrusionOk="0">
                    <a:moveTo>
                      <a:pt x="5001" y="0"/>
                    </a:moveTo>
                    <a:cubicBezTo>
                      <a:pt x="4251" y="0"/>
                      <a:pt x="2686" y="1203"/>
                      <a:pt x="1636" y="2117"/>
                    </a:cubicBezTo>
                    <a:cubicBezTo>
                      <a:pt x="201" y="3364"/>
                      <a:pt x="0" y="5644"/>
                      <a:pt x="161" y="8380"/>
                    </a:cubicBezTo>
                    <a:cubicBezTo>
                      <a:pt x="246" y="9968"/>
                      <a:pt x="1534" y="10303"/>
                      <a:pt x="2608" y="10303"/>
                    </a:cubicBezTo>
                    <a:cubicBezTo>
                      <a:pt x="3393" y="10303"/>
                      <a:pt x="4064" y="10123"/>
                      <a:pt x="4064" y="10123"/>
                    </a:cubicBezTo>
                    <a:cubicBezTo>
                      <a:pt x="4074" y="10124"/>
                      <a:pt x="4084" y="10124"/>
                      <a:pt x="4094" y="10124"/>
                    </a:cubicBezTo>
                    <a:cubicBezTo>
                      <a:pt x="6565" y="10124"/>
                      <a:pt x="5779" y="6902"/>
                      <a:pt x="5432" y="6207"/>
                    </a:cubicBezTo>
                    <a:cubicBezTo>
                      <a:pt x="5083" y="5510"/>
                      <a:pt x="5432" y="602"/>
                      <a:pt x="5432" y="602"/>
                    </a:cubicBezTo>
                    <a:cubicBezTo>
                      <a:pt x="5454" y="174"/>
                      <a:pt x="5286" y="0"/>
                      <a:pt x="500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7" name="Google Shape;517;p44"/>
              <p:cNvSpPr/>
              <p:nvPr/>
            </p:nvSpPr>
            <p:spPr>
              <a:xfrm>
                <a:off x="7136575" y="967244"/>
                <a:ext cx="221295" cy="505075"/>
              </a:xfrm>
              <a:custGeom>
                <a:avLst/>
                <a:gdLst/>
                <a:ahLst/>
                <a:cxnLst/>
                <a:rect l="l" t="t" r="r" b="b"/>
                <a:pathLst>
                  <a:path w="4319" h="9858" extrusionOk="0">
                    <a:moveTo>
                      <a:pt x="0" y="0"/>
                    </a:moveTo>
                    <a:cubicBezTo>
                      <a:pt x="295" y="228"/>
                      <a:pt x="590" y="470"/>
                      <a:pt x="858" y="725"/>
                    </a:cubicBezTo>
                    <a:cubicBezTo>
                      <a:pt x="1408" y="1261"/>
                      <a:pt x="1891" y="1864"/>
                      <a:pt x="2293" y="2522"/>
                    </a:cubicBezTo>
                    <a:cubicBezTo>
                      <a:pt x="2977" y="3688"/>
                      <a:pt x="3567" y="5016"/>
                      <a:pt x="3715" y="6371"/>
                    </a:cubicBezTo>
                    <a:cubicBezTo>
                      <a:pt x="3836" y="7363"/>
                      <a:pt x="3755" y="8905"/>
                      <a:pt x="3071" y="9857"/>
                    </a:cubicBezTo>
                    <a:cubicBezTo>
                      <a:pt x="3661" y="9603"/>
                      <a:pt x="4117" y="9106"/>
                      <a:pt x="4171" y="8181"/>
                    </a:cubicBezTo>
                    <a:cubicBezTo>
                      <a:pt x="4318" y="5459"/>
                      <a:pt x="4131" y="3165"/>
                      <a:pt x="2682" y="1918"/>
                    </a:cubicBezTo>
                    <a:cubicBezTo>
                      <a:pt x="1891" y="1221"/>
                      <a:pt x="805" y="376"/>
                      <a:pt x="0"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8" name="Google Shape;518;p44"/>
              <p:cNvSpPr/>
              <p:nvPr/>
            </p:nvSpPr>
            <p:spPr>
              <a:xfrm>
                <a:off x="6891256" y="974776"/>
                <a:ext cx="92125" cy="486528"/>
              </a:xfrm>
              <a:custGeom>
                <a:avLst/>
                <a:gdLst/>
                <a:ahLst/>
                <a:cxnLst/>
                <a:rect l="l" t="t" r="r" b="b"/>
                <a:pathLst>
                  <a:path w="1798" h="9496" extrusionOk="0">
                    <a:moveTo>
                      <a:pt x="939" y="1"/>
                    </a:moveTo>
                    <a:cubicBezTo>
                      <a:pt x="792" y="765"/>
                      <a:pt x="537" y="1530"/>
                      <a:pt x="336" y="2281"/>
                    </a:cubicBezTo>
                    <a:cubicBezTo>
                      <a:pt x="27" y="3434"/>
                      <a:pt x="0" y="4641"/>
                      <a:pt x="269" y="5808"/>
                    </a:cubicBezTo>
                    <a:cubicBezTo>
                      <a:pt x="537" y="7082"/>
                      <a:pt x="885" y="8275"/>
                      <a:pt x="671" y="9496"/>
                    </a:cubicBezTo>
                    <a:cubicBezTo>
                      <a:pt x="1797" y="8678"/>
                      <a:pt x="1234" y="6438"/>
                      <a:pt x="953" y="5861"/>
                    </a:cubicBezTo>
                    <a:cubicBezTo>
                      <a:pt x="604" y="5164"/>
                      <a:pt x="953" y="256"/>
                      <a:pt x="953" y="256"/>
                    </a:cubicBezTo>
                    <a:cubicBezTo>
                      <a:pt x="953" y="162"/>
                      <a:pt x="953" y="81"/>
                      <a:pt x="939"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9" name="Google Shape;519;p44"/>
              <p:cNvSpPr/>
              <p:nvPr/>
            </p:nvSpPr>
            <p:spPr>
              <a:xfrm>
                <a:off x="6692664" y="1016226"/>
                <a:ext cx="171031" cy="333796"/>
              </a:xfrm>
              <a:custGeom>
                <a:avLst/>
                <a:gdLst/>
                <a:ahLst/>
                <a:cxnLst/>
                <a:rect l="l" t="t" r="r" b="b"/>
                <a:pathLst>
                  <a:path w="3338" h="6515" extrusionOk="0">
                    <a:moveTo>
                      <a:pt x="3202" y="0"/>
                    </a:moveTo>
                    <a:cubicBezTo>
                      <a:pt x="3180" y="0"/>
                      <a:pt x="3158" y="7"/>
                      <a:pt x="3139" y="23"/>
                    </a:cubicBezTo>
                    <a:cubicBezTo>
                      <a:pt x="2187" y="788"/>
                      <a:pt x="1301" y="1445"/>
                      <a:pt x="778" y="2558"/>
                    </a:cubicBezTo>
                    <a:cubicBezTo>
                      <a:pt x="255" y="3698"/>
                      <a:pt x="1" y="4932"/>
                      <a:pt x="41" y="6179"/>
                    </a:cubicBezTo>
                    <a:cubicBezTo>
                      <a:pt x="48" y="6400"/>
                      <a:pt x="229" y="6515"/>
                      <a:pt x="407" y="6515"/>
                    </a:cubicBezTo>
                    <a:cubicBezTo>
                      <a:pt x="575" y="6515"/>
                      <a:pt x="739" y="6414"/>
                      <a:pt x="752" y="6206"/>
                    </a:cubicBezTo>
                    <a:cubicBezTo>
                      <a:pt x="765" y="5133"/>
                      <a:pt x="953" y="4073"/>
                      <a:pt x="1288" y="3054"/>
                    </a:cubicBezTo>
                    <a:cubicBezTo>
                      <a:pt x="1690" y="1901"/>
                      <a:pt x="2562" y="1096"/>
                      <a:pt x="3286" y="131"/>
                    </a:cubicBezTo>
                    <a:cubicBezTo>
                      <a:pt x="3337" y="69"/>
                      <a:pt x="3272" y="0"/>
                      <a:pt x="3202"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0" name="Google Shape;520;p44"/>
              <p:cNvSpPr/>
              <p:nvPr/>
            </p:nvSpPr>
            <p:spPr>
              <a:xfrm>
                <a:off x="6991218" y="913242"/>
                <a:ext cx="15525" cy="83564"/>
              </a:xfrm>
              <a:custGeom>
                <a:avLst/>
                <a:gdLst/>
                <a:ahLst/>
                <a:cxnLst/>
                <a:rect l="l" t="t" r="r" b="b"/>
                <a:pathLst>
                  <a:path w="303" h="1631" extrusionOk="0">
                    <a:moveTo>
                      <a:pt x="172" y="1"/>
                    </a:moveTo>
                    <a:cubicBezTo>
                      <a:pt x="153" y="1"/>
                      <a:pt x="134" y="12"/>
                      <a:pt x="128" y="35"/>
                    </a:cubicBezTo>
                    <a:cubicBezTo>
                      <a:pt x="21" y="518"/>
                      <a:pt x="48" y="1027"/>
                      <a:pt x="7" y="1510"/>
                    </a:cubicBezTo>
                    <a:cubicBezTo>
                      <a:pt x="1" y="1591"/>
                      <a:pt x="58" y="1631"/>
                      <a:pt x="120" y="1631"/>
                    </a:cubicBezTo>
                    <a:cubicBezTo>
                      <a:pt x="182" y="1631"/>
                      <a:pt x="249" y="1591"/>
                      <a:pt x="262" y="1510"/>
                    </a:cubicBezTo>
                    <a:cubicBezTo>
                      <a:pt x="302" y="1027"/>
                      <a:pt x="302" y="531"/>
                      <a:pt x="222" y="48"/>
                    </a:cubicBezTo>
                    <a:cubicBezTo>
                      <a:pt x="222" y="18"/>
                      <a:pt x="197" y="1"/>
                      <a:pt x="17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1" name="Google Shape;521;p44"/>
              <p:cNvSpPr/>
              <p:nvPr/>
            </p:nvSpPr>
            <p:spPr>
              <a:xfrm>
                <a:off x="6944490" y="1017763"/>
                <a:ext cx="48778" cy="38375"/>
              </a:xfrm>
              <a:custGeom>
                <a:avLst/>
                <a:gdLst/>
                <a:ahLst/>
                <a:cxnLst/>
                <a:rect l="l" t="t" r="r" b="b"/>
                <a:pathLst>
                  <a:path w="952" h="749" extrusionOk="0">
                    <a:moveTo>
                      <a:pt x="838" y="1"/>
                    </a:moveTo>
                    <a:cubicBezTo>
                      <a:pt x="815" y="1"/>
                      <a:pt x="791" y="10"/>
                      <a:pt x="772" y="34"/>
                    </a:cubicBezTo>
                    <a:cubicBezTo>
                      <a:pt x="544" y="248"/>
                      <a:pt x="302" y="436"/>
                      <a:pt x="61" y="610"/>
                    </a:cubicBezTo>
                    <a:cubicBezTo>
                      <a:pt x="1" y="646"/>
                      <a:pt x="16" y="748"/>
                      <a:pt x="79" y="748"/>
                    </a:cubicBezTo>
                    <a:cubicBezTo>
                      <a:pt x="86" y="748"/>
                      <a:pt x="93" y="747"/>
                      <a:pt x="101" y="744"/>
                    </a:cubicBezTo>
                    <a:cubicBezTo>
                      <a:pt x="423" y="637"/>
                      <a:pt x="839" y="463"/>
                      <a:pt x="933" y="127"/>
                    </a:cubicBezTo>
                    <a:cubicBezTo>
                      <a:pt x="952" y="61"/>
                      <a:pt x="896" y="1"/>
                      <a:pt x="83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522" name="Google Shape;522;p44"/>
          <p:cNvSpPr txBox="1">
            <a:spLocks noGrp="1"/>
          </p:cNvSpPr>
          <p:nvPr>
            <p:ph type="subTitle" idx="7"/>
          </p:nvPr>
        </p:nvSpPr>
        <p:spPr>
          <a:xfrm>
            <a:off x="2343771" y="3386324"/>
            <a:ext cx="8640000" cy="128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buChar char="•"/>
            </a:pPr>
            <a:r>
              <a:rPr lang="en-US" sz="1850">
                <a:solidFill>
                  <a:schemeClr val="accent6"/>
                </a:solidFill>
                <a:latin typeface="Montserrat" panose="00000500000000000000" pitchFamily="2" charset="0"/>
                <a:ea typeface="+mn-lt"/>
              </a:rPr>
              <a:t>Upper range of values for grid-searched variables was based on the following:</a:t>
            </a:r>
            <a:endParaRPr lang="en-US">
              <a:latin typeface="Montserrat" panose="00000500000000000000" pitchFamily="2" charset="0"/>
            </a:endParaRPr>
          </a:p>
          <a:p>
            <a:pPr marL="114300" lvl="1" indent="0" algn="just"/>
            <a:endParaRPr lang="en-US" sz="1850">
              <a:solidFill>
                <a:schemeClr val="accent6"/>
              </a:solidFill>
              <a:latin typeface="Montserrat" panose="00000500000000000000" pitchFamily="2" charset="0"/>
              <a:ea typeface="+mn-lt"/>
            </a:endParaRPr>
          </a:p>
          <a:p>
            <a:pPr marL="914400" lvl="2" indent="-342900" algn="just">
              <a:buChar char="•"/>
            </a:pPr>
            <a:r>
              <a:rPr lang="en-US" sz="1850">
                <a:solidFill>
                  <a:schemeClr val="accent6"/>
                </a:solidFill>
                <a:latin typeface="Montserrat" panose="00000500000000000000" pitchFamily="2" charset="0"/>
                <a:ea typeface="+mn-lt"/>
              </a:rPr>
              <a:t>Number of time steps considered was based on how long it takes for a mosquito to hatch and become infectious (around 2 weeks)</a:t>
            </a:r>
            <a:endParaRPr lang="en-US">
              <a:solidFill>
                <a:schemeClr val="accent6"/>
              </a:solidFill>
              <a:latin typeface="Montserrat" panose="00000500000000000000" pitchFamily="2" charset="0"/>
            </a:endParaRPr>
          </a:p>
          <a:p>
            <a:pPr marL="914400" lvl="2" indent="-342900" algn="just">
              <a:buChar char="•"/>
            </a:pPr>
            <a:r>
              <a:rPr lang="en-US" sz="1850">
                <a:solidFill>
                  <a:schemeClr val="accent6"/>
                </a:solidFill>
                <a:latin typeface="Montserrat" panose="00000500000000000000" pitchFamily="2" charset="0"/>
                <a:ea typeface="+mn-lt"/>
              </a:rPr>
              <a:t>Decision tree regressor built with the first set of training data</a:t>
            </a:r>
            <a:endParaRPr lang="en" sz="1850">
              <a:solidFill>
                <a:schemeClr val="accent6"/>
              </a:solidFill>
              <a:latin typeface="Montserrat" panose="00000500000000000000" pitchFamily="2" charset="0"/>
              <a:ea typeface="+mn-lt"/>
            </a:endParaRPr>
          </a:p>
        </p:txBody>
      </p:sp>
      <p:sp>
        <p:nvSpPr>
          <p:cNvPr id="3" name="Title 2">
            <a:extLst>
              <a:ext uri="{FF2B5EF4-FFF2-40B4-BE49-F238E27FC236}">
                <a16:creationId xmlns:a16="http://schemas.microsoft.com/office/drawing/2014/main" id="{DF8F6CEF-4325-989C-11E5-5107F9D6F85A}"/>
              </a:ext>
            </a:extLst>
          </p:cNvPr>
          <p:cNvSpPr>
            <a:spLocks noGrp="1"/>
          </p:cNvSpPr>
          <p:nvPr>
            <p:ph type="title"/>
          </p:nvPr>
        </p:nvSpPr>
        <p:spPr/>
        <p:txBody>
          <a:bodyPr/>
          <a:lstStyle/>
          <a:p>
            <a:r>
              <a:rPr lang="en-US" spc="300"/>
              <a:t>Random forest  - bases</a:t>
            </a:r>
          </a:p>
        </p:txBody>
      </p:sp>
    </p:spTree>
    <p:extLst>
      <p:ext uri="{BB962C8B-B14F-4D97-AF65-F5344CB8AC3E}">
        <p14:creationId xmlns:p14="http://schemas.microsoft.com/office/powerpoint/2010/main" val="313600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9" name="Google Shape;639;p50"/>
          <p:cNvSpPr txBox="1">
            <a:spLocks noGrp="1"/>
          </p:cNvSpPr>
          <p:nvPr>
            <p:ph type="subTitle" idx="1"/>
          </p:nvPr>
        </p:nvSpPr>
        <p:spPr>
          <a:xfrm>
            <a:off x="987395" y="1823734"/>
            <a:ext cx="6130120" cy="223300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lgn="just">
              <a:spcAft>
                <a:spcPts val="600"/>
              </a:spcAft>
            </a:pPr>
            <a:r>
              <a:rPr lang="en-US" sz="1600">
                <a:solidFill>
                  <a:schemeClr val="accent6"/>
                </a:solidFill>
                <a:latin typeface="Montserrat"/>
                <a:ea typeface="+mn-lt"/>
                <a:cs typeface="+mn-lt"/>
              </a:rPr>
              <a:t>With dengue being endemic to Singapore, our team decided to attempt the following: </a:t>
            </a:r>
          </a:p>
          <a:p>
            <a:pPr marL="0" indent="0" algn="just">
              <a:spcAft>
                <a:spcPts val="600"/>
              </a:spcAft>
            </a:pPr>
            <a:r>
              <a:rPr lang="en-US" sz="1600">
                <a:solidFill>
                  <a:schemeClr val="accent6"/>
                </a:solidFill>
                <a:latin typeface="Montserrat"/>
                <a:ea typeface="+mn-lt"/>
                <a:cs typeface="+mn-lt"/>
              </a:rPr>
              <a:t>- Identify significant factors contributing to dengue cases and, if possible, their individual impact on the total number of cases at a point in time; and</a:t>
            </a:r>
          </a:p>
          <a:p>
            <a:pPr marL="0" indent="0" algn="just">
              <a:spcAft>
                <a:spcPts val="600"/>
              </a:spcAft>
            </a:pPr>
            <a:r>
              <a:rPr lang="en-US" sz="1600">
                <a:solidFill>
                  <a:schemeClr val="accent6"/>
                </a:solidFill>
                <a:latin typeface="Montserrat"/>
                <a:ea typeface="+mn-lt"/>
                <a:cs typeface="+mn-lt"/>
              </a:rPr>
              <a:t>- Predict the total number of cases for future periods.</a:t>
            </a:r>
            <a:endParaRPr lang="en-US">
              <a:solidFill>
                <a:schemeClr val="accent6"/>
              </a:solidFill>
            </a:endParaRPr>
          </a:p>
        </p:txBody>
      </p:sp>
      <p:grpSp>
        <p:nvGrpSpPr>
          <p:cNvPr id="43" name="Group 42">
            <a:extLst>
              <a:ext uri="{FF2B5EF4-FFF2-40B4-BE49-F238E27FC236}">
                <a16:creationId xmlns:a16="http://schemas.microsoft.com/office/drawing/2014/main" id="{B42742F4-25A1-BC0F-34E0-2009A4865D67}"/>
              </a:ext>
            </a:extLst>
          </p:cNvPr>
          <p:cNvGrpSpPr/>
          <p:nvPr/>
        </p:nvGrpSpPr>
        <p:grpSpPr>
          <a:xfrm>
            <a:off x="7800950" y="0"/>
            <a:ext cx="6096000" cy="6858000"/>
            <a:chOff x="7153250" y="0"/>
            <a:chExt cx="6096000" cy="6858000"/>
          </a:xfrm>
        </p:grpSpPr>
        <p:pic>
          <p:nvPicPr>
            <p:cNvPr id="642" name="Google Shape;642;p50"/>
            <p:cNvPicPr preferRelativeResize="0"/>
            <p:nvPr/>
          </p:nvPicPr>
          <p:blipFill rotWithShape="1">
            <a:blip r:embed="rId3">
              <a:alphaModFix/>
            </a:blip>
            <a:srcRect l="41459" t="685" r="8887"/>
            <a:stretch/>
          </p:blipFill>
          <p:spPr>
            <a:xfrm>
              <a:off x="7153250" y="0"/>
              <a:ext cx="6096000" cy="6858000"/>
            </a:xfrm>
            <a:prstGeom prst="rect">
              <a:avLst/>
            </a:prstGeom>
            <a:noFill/>
            <a:ln>
              <a:noFill/>
            </a:ln>
          </p:spPr>
        </p:pic>
        <p:grpSp>
          <p:nvGrpSpPr>
            <p:cNvPr id="643" name="Google Shape;643;p50"/>
            <p:cNvGrpSpPr/>
            <p:nvPr/>
          </p:nvGrpSpPr>
          <p:grpSpPr>
            <a:xfrm>
              <a:off x="7308546" y="3149982"/>
              <a:ext cx="1235379" cy="1011329"/>
              <a:chOff x="4667016" y="2270203"/>
              <a:chExt cx="926534" cy="758497"/>
            </a:xfrm>
          </p:grpSpPr>
          <p:sp>
            <p:nvSpPr>
              <p:cNvPr id="644" name="Google Shape;644;p50"/>
              <p:cNvSpPr/>
              <p:nvPr/>
            </p:nvSpPr>
            <p:spPr>
              <a:xfrm rot="674839" flipH="1">
                <a:off x="4719198" y="2333038"/>
                <a:ext cx="703823" cy="604376"/>
              </a:xfrm>
              <a:custGeom>
                <a:avLst/>
                <a:gdLst/>
                <a:ahLst/>
                <a:cxnLst/>
                <a:rect l="l" t="t" r="r" b="b"/>
                <a:pathLst>
                  <a:path w="68212" h="58574" extrusionOk="0">
                    <a:moveTo>
                      <a:pt x="44805" y="13631"/>
                    </a:moveTo>
                    <a:lnTo>
                      <a:pt x="44805" y="13631"/>
                    </a:lnTo>
                    <a:cubicBezTo>
                      <a:pt x="44516" y="14549"/>
                      <a:pt x="43510" y="16938"/>
                      <a:pt x="42680" y="18837"/>
                    </a:cubicBezTo>
                    <a:cubicBezTo>
                      <a:pt x="42215" y="18586"/>
                      <a:pt x="41737" y="18321"/>
                      <a:pt x="41221" y="18032"/>
                    </a:cubicBezTo>
                    <a:cubicBezTo>
                      <a:pt x="42504" y="16636"/>
                      <a:pt x="43698" y="15165"/>
                      <a:pt x="44805" y="13631"/>
                    </a:cubicBezTo>
                    <a:close/>
                    <a:moveTo>
                      <a:pt x="40718" y="18573"/>
                    </a:moveTo>
                    <a:lnTo>
                      <a:pt x="42378" y="19516"/>
                    </a:lnTo>
                    <a:cubicBezTo>
                      <a:pt x="42126" y="20107"/>
                      <a:pt x="41900" y="20623"/>
                      <a:pt x="41737" y="20987"/>
                    </a:cubicBezTo>
                    <a:lnTo>
                      <a:pt x="41447" y="21289"/>
                    </a:lnTo>
                    <a:cubicBezTo>
                      <a:pt x="40618" y="21025"/>
                      <a:pt x="39813" y="20723"/>
                      <a:pt x="39033" y="20359"/>
                    </a:cubicBezTo>
                    <a:cubicBezTo>
                      <a:pt x="39574" y="19805"/>
                      <a:pt x="40140" y="19214"/>
                      <a:pt x="40718" y="18573"/>
                    </a:cubicBezTo>
                    <a:close/>
                    <a:moveTo>
                      <a:pt x="43107" y="21679"/>
                    </a:moveTo>
                    <a:lnTo>
                      <a:pt x="43409" y="22660"/>
                    </a:lnTo>
                    <a:cubicBezTo>
                      <a:pt x="42969" y="22660"/>
                      <a:pt x="42491" y="22672"/>
                      <a:pt x="41988" y="22685"/>
                    </a:cubicBezTo>
                    <a:cubicBezTo>
                      <a:pt x="42378" y="22320"/>
                      <a:pt x="42743" y="21981"/>
                      <a:pt x="43107" y="21679"/>
                    </a:cubicBezTo>
                    <a:close/>
                    <a:moveTo>
                      <a:pt x="38467" y="20937"/>
                    </a:moveTo>
                    <a:cubicBezTo>
                      <a:pt x="39222" y="21339"/>
                      <a:pt x="39964" y="21754"/>
                      <a:pt x="40643" y="22132"/>
                    </a:cubicBezTo>
                    <a:lnTo>
                      <a:pt x="40102" y="22723"/>
                    </a:lnTo>
                    <a:cubicBezTo>
                      <a:pt x="39272" y="22748"/>
                      <a:pt x="38429" y="22773"/>
                      <a:pt x="37637" y="22798"/>
                    </a:cubicBezTo>
                    <a:cubicBezTo>
                      <a:pt x="37713" y="22358"/>
                      <a:pt x="37788" y="21930"/>
                      <a:pt x="37889" y="21515"/>
                    </a:cubicBezTo>
                    <a:cubicBezTo>
                      <a:pt x="38077" y="21327"/>
                      <a:pt x="38266" y="21138"/>
                      <a:pt x="38467" y="20937"/>
                    </a:cubicBezTo>
                    <a:close/>
                    <a:moveTo>
                      <a:pt x="32783" y="17856"/>
                    </a:moveTo>
                    <a:cubicBezTo>
                      <a:pt x="33286" y="18133"/>
                      <a:pt x="34116" y="18573"/>
                      <a:pt x="35110" y="19114"/>
                    </a:cubicBezTo>
                    <a:lnTo>
                      <a:pt x="33161" y="22848"/>
                    </a:lnTo>
                    <a:lnTo>
                      <a:pt x="32934" y="22811"/>
                    </a:lnTo>
                    <a:cubicBezTo>
                      <a:pt x="32796" y="21163"/>
                      <a:pt x="32746" y="19516"/>
                      <a:pt x="32783" y="17856"/>
                    </a:cubicBezTo>
                    <a:close/>
                    <a:moveTo>
                      <a:pt x="34468" y="31273"/>
                    </a:moveTo>
                    <a:lnTo>
                      <a:pt x="34431" y="31399"/>
                    </a:lnTo>
                    <a:lnTo>
                      <a:pt x="34431" y="31311"/>
                    </a:lnTo>
                    <a:lnTo>
                      <a:pt x="34468" y="31273"/>
                    </a:lnTo>
                    <a:close/>
                    <a:moveTo>
                      <a:pt x="22384" y="23678"/>
                    </a:moveTo>
                    <a:cubicBezTo>
                      <a:pt x="22384" y="23678"/>
                      <a:pt x="22975" y="23942"/>
                      <a:pt x="24547" y="26344"/>
                    </a:cubicBezTo>
                    <a:cubicBezTo>
                      <a:pt x="25012" y="27061"/>
                      <a:pt x="25402" y="27677"/>
                      <a:pt x="25729" y="28180"/>
                    </a:cubicBezTo>
                    <a:cubicBezTo>
                      <a:pt x="25779" y="29526"/>
                      <a:pt x="26433" y="30770"/>
                      <a:pt x="27502" y="31563"/>
                    </a:cubicBezTo>
                    <a:cubicBezTo>
                      <a:pt x="26999" y="31802"/>
                      <a:pt x="26559" y="32154"/>
                      <a:pt x="26232" y="32619"/>
                    </a:cubicBezTo>
                    <a:cubicBezTo>
                      <a:pt x="26144" y="32556"/>
                      <a:pt x="26056" y="32493"/>
                      <a:pt x="25968" y="32418"/>
                    </a:cubicBezTo>
                    <a:lnTo>
                      <a:pt x="25679" y="32179"/>
                    </a:lnTo>
                    <a:lnTo>
                      <a:pt x="25415" y="31915"/>
                    </a:lnTo>
                    <a:cubicBezTo>
                      <a:pt x="25327" y="31827"/>
                      <a:pt x="25226" y="31739"/>
                      <a:pt x="25150" y="31638"/>
                    </a:cubicBezTo>
                    <a:lnTo>
                      <a:pt x="24912" y="31336"/>
                    </a:lnTo>
                    <a:cubicBezTo>
                      <a:pt x="24824" y="31248"/>
                      <a:pt x="24748" y="31148"/>
                      <a:pt x="24673" y="31047"/>
                    </a:cubicBezTo>
                    <a:lnTo>
                      <a:pt x="24471" y="30745"/>
                    </a:lnTo>
                    <a:cubicBezTo>
                      <a:pt x="24333" y="30557"/>
                      <a:pt x="24207" y="30356"/>
                      <a:pt x="24094" y="30154"/>
                    </a:cubicBezTo>
                    <a:lnTo>
                      <a:pt x="23792" y="29614"/>
                    </a:lnTo>
                    <a:cubicBezTo>
                      <a:pt x="23717" y="29450"/>
                      <a:pt x="23629" y="29299"/>
                      <a:pt x="23566" y="29136"/>
                    </a:cubicBezTo>
                    <a:cubicBezTo>
                      <a:pt x="23503" y="28997"/>
                      <a:pt x="23440" y="28872"/>
                      <a:pt x="23403" y="28759"/>
                    </a:cubicBezTo>
                    <a:lnTo>
                      <a:pt x="23252" y="28444"/>
                    </a:lnTo>
                    <a:lnTo>
                      <a:pt x="23252" y="28444"/>
                    </a:lnTo>
                    <a:cubicBezTo>
                      <a:pt x="23252" y="28444"/>
                      <a:pt x="23302" y="28558"/>
                      <a:pt x="23377" y="28771"/>
                    </a:cubicBezTo>
                    <a:lnTo>
                      <a:pt x="23528" y="29148"/>
                    </a:lnTo>
                    <a:cubicBezTo>
                      <a:pt x="23591" y="29299"/>
                      <a:pt x="23642" y="29463"/>
                      <a:pt x="23730" y="29639"/>
                    </a:cubicBezTo>
                    <a:lnTo>
                      <a:pt x="24006" y="30217"/>
                    </a:lnTo>
                    <a:cubicBezTo>
                      <a:pt x="24107" y="30418"/>
                      <a:pt x="24220" y="30632"/>
                      <a:pt x="24346" y="30833"/>
                    </a:cubicBezTo>
                    <a:lnTo>
                      <a:pt x="24534" y="31148"/>
                    </a:lnTo>
                    <a:cubicBezTo>
                      <a:pt x="24597" y="31248"/>
                      <a:pt x="24685" y="31349"/>
                      <a:pt x="24748" y="31462"/>
                    </a:cubicBezTo>
                    <a:lnTo>
                      <a:pt x="24987" y="31776"/>
                    </a:lnTo>
                    <a:cubicBezTo>
                      <a:pt x="25062" y="31877"/>
                      <a:pt x="25150" y="31965"/>
                      <a:pt x="25239" y="32066"/>
                    </a:cubicBezTo>
                    <a:lnTo>
                      <a:pt x="25503" y="32367"/>
                    </a:lnTo>
                    <a:lnTo>
                      <a:pt x="25792" y="32632"/>
                    </a:lnTo>
                    <a:cubicBezTo>
                      <a:pt x="25880" y="32707"/>
                      <a:pt x="25968" y="32782"/>
                      <a:pt x="26068" y="32845"/>
                    </a:cubicBezTo>
                    <a:cubicBezTo>
                      <a:pt x="25980" y="32996"/>
                      <a:pt x="25918" y="33160"/>
                      <a:pt x="25855" y="33311"/>
                    </a:cubicBezTo>
                    <a:cubicBezTo>
                      <a:pt x="25729" y="33311"/>
                      <a:pt x="25591" y="33348"/>
                      <a:pt x="25415" y="33348"/>
                    </a:cubicBezTo>
                    <a:lnTo>
                      <a:pt x="25150" y="33348"/>
                    </a:lnTo>
                    <a:lnTo>
                      <a:pt x="24849" y="33323"/>
                    </a:lnTo>
                    <a:lnTo>
                      <a:pt x="24698" y="33311"/>
                    </a:lnTo>
                    <a:lnTo>
                      <a:pt x="24534" y="33298"/>
                    </a:lnTo>
                    <a:lnTo>
                      <a:pt x="24195" y="33235"/>
                    </a:lnTo>
                    <a:lnTo>
                      <a:pt x="23830" y="33160"/>
                    </a:lnTo>
                    <a:cubicBezTo>
                      <a:pt x="23780" y="33147"/>
                      <a:pt x="23717" y="33135"/>
                      <a:pt x="23654" y="33109"/>
                    </a:cubicBezTo>
                    <a:lnTo>
                      <a:pt x="23465" y="33059"/>
                    </a:lnTo>
                    <a:lnTo>
                      <a:pt x="23088" y="32933"/>
                    </a:lnTo>
                    <a:lnTo>
                      <a:pt x="22698" y="32782"/>
                    </a:lnTo>
                    <a:lnTo>
                      <a:pt x="22510" y="32694"/>
                    </a:lnTo>
                    <a:cubicBezTo>
                      <a:pt x="22447" y="32669"/>
                      <a:pt x="22384" y="32632"/>
                      <a:pt x="22321" y="32606"/>
                    </a:cubicBezTo>
                    <a:lnTo>
                      <a:pt x="21944" y="32405"/>
                    </a:lnTo>
                    <a:cubicBezTo>
                      <a:pt x="21705" y="32267"/>
                      <a:pt x="21479" y="32103"/>
                      <a:pt x="21240" y="31953"/>
                    </a:cubicBezTo>
                    <a:lnTo>
                      <a:pt x="20598" y="31450"/>
                    </a:lnTo>
                    <a:lnTo>
                      <a:pt x="20083" y="30947"/>
                    </a:lnTo>
                    <a:cubicBezTo>
                      <a:pt x="20598" y="29412"/>
                      <a:pt x="21152" y="27778"/>
                      <a:pt x="21504" y="26759"/>
                    </a:cubicBezTo>
                    <a:cubicBezTo>
                      <a:pt x="21956" y="25376"/>
                      <a:pt x="22246" y="24257"/>
                      <a:pt x="22384" y="23678"/>
                    </a:cubicBezTo>
                    <a:close/>
                    <a:moveTo>
                      <a:pt x="45067" y="0"/>
                    </a:moveTo>
                    <a:cubicBezTo>
                      <a:pt x="44976" y="0"/>
                      <a:pt x="44920" y="174"/>
                      <a:pt x="45119" y="868"/>
                    </a:cubicBezTo>
                    <a:cubicBezTo>
                      <a:pt x="45283" y="1471"/>
                      <a:pt x="45559" y="2704"/>
                      <a:pt x="45773" y="3974"/>
                    </a:cubicBezTo>
                    <a:cubicBezTo>
                      <a:pt x="45596" y="3914"/>
                      <a:pt x="45415" y="3888"/>
                      <a:pt x="45235" y="3888"/>
                    </a:cubicBezTo>
                    <a:cubicBezTo>
                      <a:pt x="43617" y="3888"/>
                      <a:pt x="41988" y="6036"/>
                      <a:pt x="41988" y="6036"/>
                    </a:cubicBezTo>
                    <a:lnTo>
                      <a:pt x="35399" y="18560"/>
                    </a:lnTo>
                    <a:cubicBezTo>
                      <a:pt x="34632" y="18145"/>
                      <a:pt x="33764" y="17680"/>
                      <a:pt x="32809" y="17152"/>
                    </a:cubicBezTo>
                    <a:cubicBezTo>
                      <a:pt x="32809" y="17152"/>
                      <a:pt x="32362" y="16746"/>
                      <a:pt x="32088" y="16746"/>
                    </a:cubicBezTo>
                    <a:cubicBezTo>
                      <a:pt x="32058" y="16746"/>
                      <a:pt x="32029" y="16751"/>
                      <a:pt x="32004" y="16762"/>
                    </a:cubicBezTo>
                    <a:cubicBezTo>
                      <a:pt x="31752" y="16863"/>
                      <a:pt x="31576" y="17403"/>
                      <a:pt x="31727" y="18083"/>
                    </a:cubicBezTo>
                    <a:cubicBezTo>
                      <a:pt x="31777" y="18271"/>
                      <a:pt x="31853" y="19428"/>
                      <a:pt x="31928" y="20987"/>
                    </a:cubicBezTo>
                    <a:lnTo>
                      <a:pt x="26094" y="8739"/>
                    </a:lnTo>
                    <a:cubicBezTo>
                      <a:pt x="26094" y="8739"/>
                      <a:pt x="24730" y="6800"/>
                      <a:pt x="23325" y="6800"/>
                    </a:cubicBezTo>
                    <a:cubicBezTo>
                      <a:pt x="22623" y="6800"/>
                      <a:pt x="21910" y="7285"/>
                      <a:pt x="21353" y="8739"/>
                    </a:cubicBezTo>
                    <a:cubicBezTo>
                      <a:pt x="20083" y="12084"/>
                      <a:pt x="26458" y="19327"/>
                      <a:pt x="29476" y="22496"/>
                    </a:cubicBezTo>
                    <a:cubicBezTo>
                      <a:pt x="28860" y="22647"/>
                      <a:pt x="28282" y="22936"/>
                      <a:pt x="27791" y="23339"/>
                    </a:cubicBezTo>
                    <a:cubicBezTo>
                      <a:pt x="27464" y="22635"/>
                      <a:pt x="27200" y="21918"/>
                      <a:pt x="26974" y="21188"/>
                    </a:cubicBezTo>
                    <a:cubicBezTo>
                      <a:pt x="26754" y="20337"/>
                      <a:pt x="26512" y="20039"/>
                      <a:pt x="26221" y="20039"/>
                    </a:cubicBezTo>
                    <a:cubicBezTo>
                      <a:pt x="26129" y="20039"/>
                      <a:pt x="26032" y="20068"/>
                      <a:pt x="25930" y="20120"/>
                    </a:cubicBezTo>
                    <a:cubicBezTo>
                      <a:pt x="25515" y="20333"/>
                      <a:pt x="25628" y="21100"/>
                      <a:pt x="25943" y="21591"/>
                    </a:cubicBezTo>
                    <a:cubicBezTo>
                      <a:pt x="26106" y="21842"/>
                      <a:pt x="26483" y="23112"/>
                      <a:pt x="26848" y="24357"/>
                    </a:cubicBezTo>
                    <a:cubicBezTo>
                      <a:pt x="26333" y="25099"/>
                      <a:pt x="25980" y="25954"/>
                      <a:pt x="25817" y="26860"/>
                    </a:cubicBezTo>
                    <a:cubicBezTo>
                      <a:pt x="24748" y="25288"/>
                      <a:pt x="23315" y="23200"/>
                      <a:pt x="23025" y="22886"/>
                    </a:cubicBezTo>
                    <a:cubicBezTo>
                      <a:pt x="22861" y="22714"/>
                      <a:pt x="22716" y="22648"/>
                      <a:pt x="22594" y="22648"/>
                    </a:cubicBezTo>
                    <a:cubicBezTo>
                      <a:pt x="22353" y="22648"/>
                      <a:pt x="22208" y="22907"/>
                      <a:pt x="22208" y="23100"/>
                    </a:cubicBezTo>
                    <a:lnTo>
                      <a:pt x="22208" y="23188"/>
                    </a:lnTo>
                    <a:cubicBezTo>
                      <a:pt x="21743" y="24169"/>
                      <a:pt x="21353" y="25175"/>
                      <a:pt x="21064" y="26218"/>
                    </a:cubicBezTo>
                    <a:cubicBezTo>
                      <a:pt x="20875" y="26923"/>
                      <a:pt x="20246" y="28746"/>
                      <a:pt x="19655" y="30494"/>
                    </a:cubicBezTo>
                    <a:lnTo>
                      <a:pt x="19580" y="30418"/>
                    </a:lnTo>
                    <a:cubicBezTo>
                      <a:pt x="19454" y="30267"/>
                      <a:pt x="19328" y="30117"/>
                      <a:pt x="19215" y="29953"/>
                    </a:cubicBezTo>
                    <a:lnTo>
                      <a:pt x="18964" y="29588"/>
                    </a:lnTo>
                    <a:lnTo>
                      <a:pt x="18737" y="29262"/>
                    </a:lnTo>
                    <a:lnTo>
                      <a:pt x="18737" y="29262"/>
                    </a:lnTo>
                    <a:cubicBezTo>
                      <a:pt x="18737" y="29262"/>
                      <a:pt x="18813" y="29387"/>
                      <a:pt x="18951" y="29601"/>
                    </a:cubicBezTo>
                    <a:lnTo>
                      <a:pt x="19177" y="29978"/>
                    </a:lnTo>
                    <a:cubicBezTo>
                      <a:pt x="19291" y="30142"/>
                      <a:pt x="19404" y="30305"/>
                      <a:pt x="19517" y="30456"/>
                    </a:cubicBezTo>
                    <a:lnTo>
                      <a:pt x="19618" y="30582"/>
                    </a:lnTo>
                    <a:cubicBezTo>
                      <a:pt x="19115" y="32078"/>
                      <a:pt x="18624" y="33499"/>
                      <a:pt x="18436" y="34078"/>
                    </a:cubicBezTo>
                    <a:cubicBezTo>
                      <a:pt x="18046" y="35360"/>
                      <a:pt x="17467" y="36115"/>
                      <a:pt x="17480" y="36303"/>
                    </a:cubicBezTo>
                    <a:cubicBezTo>
                      <a:pt x="17492" y="36316"/>
                      <a:pt x="17492" y="36329"/>
                      <a:pt x="17505" y="36354"/>
                    </a:cubicBezTo>
                    <a:cubicBezTo>
                      <a:pt x="17040" y="36945"/>
                      <a:pt x="16260" y="37875"/>
                      <a:pt x="15028" y="39334"/>
                    </a:cubicBezTo>
                    <a:cubicBezTo>
                      <a:pt x="11205" y="43987"/>
                      <a:pt x="8024" y="47281"/>
                      <a:pt x="5534" y="48614"/>
                    </a:cubicBezTo>
                    <a:cubicBezTo>
                      <a:pt x="4354" y="49299"/>
                      <a:pt x="2908" y="49573"/>
                      <a:pt x="1747" y="49573"/>
                    </a:cubicBezTo>
                    <a:cubicBezTo>
                      <a:pt x="1671" y="49573"/>
                      <a:pt x="1596" y="49572"/>
                      <a:pt x="1522" y="49570"/>
                    </a:cubicBezTo>
                    <a:cubicBezTo>
                      <a:pt x="1385" y="49580"/>
                      <a:pt x="1259" y="49584"/>
                      <a:pt x="1144" y="49584"/>
                    </a:cubicBezTo>
                    <a:cubicBezTo>
                      <a:pt x="630" y="49584"/>
                      <a:pt x="329" y="49502"/>
                      <a:pt x="165" y="49502"/>
                    </a:cubicBezTo>
                    <a:cubicBezTo>
                      <a:pt x="46" y="49502"/>
                      <a:pt x="1" y="49546"/>
                      <a:pt x="1" y="49696"/>
                    </a:cubicBezTo>
                    <a:cubicBezTo>
                      <a:pt x="1" y="49898"/>
                      <a:pt x="657" y="50142"/>
                      <a:pt x="1692" y="50142"/>
                    </a:cubicBezTo>
                    <a:cubicBezTo>
                      <a:pt x="2713" y="50142"/>
                      <a:pt x="4104" y="49904"/>
                      <a:pt x="5597" y="49155"/>
                    </a:cubicBezTo>
                    <a:cubicBezTo>
                      <a:pt x="8464" y="47671"/>
                      <a:pt x="10727" y="44993"/>
                      <a:pt x="14990" y="40302"/>
                    </a:cubicBezTo>
                    <a:cubicBezTo>
                      <a:pt x="16813" y="38290"/>
                      <a:pt x="17606" y="37259"/>
                      <a:pt x="17958" y="36731"/>
                    </a:cubicBezTo>
                    <a:cubicBezTo>
                      <a:pt x="18071" y="36819"/>
                      <a:pt x="18197" y="36882"/>
                      <a:pt x="18335" y="36920"/>
                    </a:cubicBezTo>
                    <a:cubicBezTo>
                      <a:pt x="18410" y="36894"/>
                      <a:pt x="18687" y="35574"/>
                      <a:pt x="18913" y="34581"/>
                    </a:cubicBezTo>
                    <a:cubicBezTo>
                      <a:pt x="19039" y="34090"/>
                      <a:pt x="19504" y="32657"/>
                      <a:pt x="20020" y="31085"/>
                    </a:cubicBezTo>
                    <a:lnTo>
                      <a:pt x="20473" y="31575"/>
                    </a:lnTo>
                    <a:lnTo>
                      <a:pt x="21101" y="32129"/>
                    </a:lnTo>
                    <a:cubicBezTo>
                      <a:pt x="21340" y="32279"/>
                      <a:pt x="21567" y="32468"/>
                      <a:pt x="21806" y="32619"/>
                    </a:cubicBezTo>
                    <a:lnTo>
                      <a:pt x="22183" y="32845"/>
                    </a:lnTo>
                    <a:cubicBezTo>
                      <a:pt x="22246" y="32883"/>
                      <a:pt x="22309" y="32921"/>
                      <a:pt x="22371" y="32958"/>
                    </a:cubicBezTo>
                    <a:lnTo>
                      <a:pt x="22573" y="33047"/>
                    </a:lnTo>
                    <a:lnTo>
                      <a:pt x="22950" y="33223"/>
                    </a:lnTo>
                    <a:lnTo>
                      <a:pt x="23340" y="33373"/>
                    </a:lnTo>
                    <a:lnTo>
                      <a:pt x="23528" y="33449"/>
                    </a:lnTo>
                    <a:cubicBezTo>
                      <a:pt x="23591" y="33461"/>
                      <a:pt x="23667" y="33487"/>
                      <a:pt x="23730" y="33499"/>
                    </a:cubicBezTo>
                    <a:lnTo>
                      <a:pt x="24094" y="33612"/>
                    </a:lnTo>
                    <a:lnTo>
                      <a:pt x="24459" y="33675"/>
                    </a:lnTo>
                    <a:lnTo>
                      <a:pt x="24622" y="33713"/>
                    </a:lnTo>
                    <a:lnTo>
                      <a:pt x="24798" y="33738"/>
                    </a:lnTo>
                    <a:cubicBezTo>
                      <a:pt x="24899" y="33751"/>
                      <a:pt x="25012" y="33763"/>
                      <a:pt x="25113" y="33776"/>
                    </a:cubicBezTo>
                    <a:lnTo>
                      <a:pt x="25389" y="33801"/>
                    </a:lnTo>
                    <a:cubicBezTo>
                      <a:pt x="25528" y="33814"/>
                      <a:pt x="25641" y="33814"/>
                      <a:pt x="25754" y="33814"/>
                    </a:cubicBezTo>
                    <a:cubicBezTo>
                      <a:pt x="25742" y="33939"/>
                      <a:pt x="25729" y="34052"/>
                      <a:pt x="25742" y="34178"/>
                    </a:cubicBezTo>
                    <a:cubicBezTo>
                      <a:pt x="25804" y="35536"/>
                      <a:pt x="26898" y="35863"/>
                      <a:pt x="26898" y="35863"/>
                    </a:cubicBezTo>
                    <a:cubicBezTo>
                      <a:pt x="26936" y="35888"/>
                      <a:pt x="26974" y="35888"/>
                      <a:pt x="27012" y="35901"/>
                    </a:cubicBezTo>
                    <a:cubicBezTo>
                      <a:pt x="26986" y="36278"/>
                      <a:pt x="26999" y="36643"/>
                      <a:pt x="27049" y="37020"/>
                    </a:cubicBezTo>
                    <a:cubicBezTo>
                      <a:pt x="27200" y="37825"/>
                      <a:pt x="26421" y="38605"/>
                      <a:pt x="26421" y="38605"/>
                    </a:cubicBezTo>
                    <a:cubicBezTo>
                      <a:pt x="26421" y="38605"/>
                      <a:pt x="25792" y="39849"/>
                      <a:pt x="26257" y="40617"/>
                    </a:cubicBezTo>
                    <a:cubicBezTo>
                      <a:pt x="26257" y="40617"/>
                      <a:pt x="21969" y="48853"/>
                      <a:pt x="21755" y="49670"/>
                    </a:cubicBezTo>
                    <a:cubicBezTo>
                      <a:pt x="21671" y="49970"/>
                      <a:pt x="21670" y="50064"/>
                      <a:pt x="21703" y="50064"/>
                    </a:cubicBezTo>
                    <a:cubicBezTo>
                      <a:pt x="21757" y="50064"/>
                      <a:pt x="21906" y="49796"/>
                      <a:pt x="21906" y="49796"/>
                    </a:cubicBezTo>
                    <a:cubicBezTo>
                      <a:pt x="21906" y="49796"/>
                      <a:pt x="26156" y="42000"/>
                      <a:pt x="26949" y="40466"/>
                    </a:cubicBezTo>
                    <a:cubicBezTo>
                      <a:pt x="27540" y="39296"/>
                      <a:pt x="28596" y="37108"/>
                      <a:pt x="29074" y="36090"/>
                    </a:cubicBezTo>
                    <a:cubicBezTo>
                      <a:pt x="29137" y="36090"/>
                      <a:pt x="29187" y="36077"/>
                      <a:pt x="29237" y="36064"/>
                    </a:cubicBezTo>
                    <a:cubicBezTo>
                      <a:pt x="29401" y="36693"/>
                      <a:pt x="29527" y="37322"/>
                      <a:pt x="29615" y="37963"/>
                    </a:cubicBezTo>
                    <a:cubicBezTo>
                      <a:pt x="29677" y="38001"/>
                      <a:pt x="29765" y="38026"/>
                      <a:pt x="29841" y="38026"/>
                    </a:cubicBezTo>
                    <a:cubicBezTo>
                      <a:pt x="29527" y="39510"/>
                      <a:pt x="28898" y="43396"/>
                      <a:pt x="30180" y="45206"/>
                    </a:cubicBezTo>
                    <a:cubicBezTo>
                      <a:pt x="30185" y="45219"/>
                      <a:pt x="30194" y="45225"/>
                      <a:pt x="30204" y="45225"/>
                    </a:cubicBezTo>
                    <a:cubicBezTo>
                      <a:pt x="30222" y="45225"/>
                      <a:pt x="30243" y="45206"/>
                      <a:pt x="30243" y="45181"/>
                    </a:cubicBezTo>
                    <a:cubicBezTo>
                      <a:pt x="30004" y="44439"/>
                      <a:pt x="29325" y="41673"/>
                      <a:pt x="30545" y="37838"/>
                    </a:cubicBezTo>
                    <a:cubicBezTo>
                      <a:pt x="30621" y="37787"/>
                      <a:pt x="30696" y="37724"/>
                      <a:pt x="30771" y="37661"/>
                    </a:cubicBezTo>
                    <a:cubicBezTo>
                      <a:pt x="30771" y="37661"/>
                      <a:pt x="30394" y="36819"/>
                      <a:pt x="30017" y="35649"/>
                    </a:cubicBezTo>
                    <a:cubicBezTo>
                      <a:pt x="30306" y="35373"/>
                      <a:pt x="30520" y="35033"/>
                      <a:pt x="30658" y="34656"/>
                    </a:cubicBezTo>
                    <a:lnTo>
                      <a:pt x="31916" y="33235"/>
                    </a:lnTo>
                    <a:lnTo>
                      <a:pt x="32293" y="32745"/>
                    </a:lnTo>
                    <a:cubicBezTo>
                      <a:pt x="32834" y="32531"/>
                      <a:pt x="33337" y="32242"/>
                      <a:pt x="33802" y="31890"/>
                    </a:cubicBezTo>
                    <a:lnTo>
                      <a:pt x="33802" y="31890"/>
                    </a:lnTo>
                    <a:cubicBezTo>
                      <a:pt x="33890" y="35687"/>
                      <a:pt x="33689" y="41157"/>
                      <a:pt x="33714" y="41270"/>
                    </a:cubicBezTo>
                    <a:cubicBezTo>
                      <a:pt x="33727" y="41308"/>
                      <a:pt x="33802" y="41333"/>
                      <a:pt x="33903" y="41346"/>
                    </a:cubicBezTo>
                    <a:cubicBezTo>
                      <a:pt x="33714" y="43848"/>
                      <a:pt x="33374" y="48840"/>
                      <a:pt x="33312" y="49872"/>
                    </a:cubicBezTo>
                    <a:cubicBezTo>
                      <a:pt x="33299" y="49985"/>
                      <a:pt x="33387" y="50073"/>
                      <a:pt x="33488" y="50085"/>
                    </a:cubicBezTo>
                    <a:cubicBezTo>
                      <a:pt x="33488" y="50085"/>
                      <a:pt x="33437" y="57442"/>
                      <a:pt x="33626" y="58146"/>
                    </a:cubicBezTo>
                    <a:cubicBezTo>
                      <a:pt x="33706" y="58451"/>
                      <a:pt x="33841" y="58573"/>
                      <a:pt x="33959" y="58573"/>
                    </a:cubicBezTo>
                    <a:cubicBezTo>
                      <a:pt x="34118" y="58573"/>
                      <a:pt x="34246" y="58349"/>
                      <a:pt x="34167" y="58045"/>
                    </a:cubicBezTo>
                    <a:cubicBezTo>
                      <a:pt x="34053" y="57618"/>
                      <a:pt x="33865" y="52298"/>
                      <a:pt x="33789" y="50098"/>
                    </a:cubicBezTo>
                    <a:lnTo>
                      <a:pt x="33840" y="50098"/>
                    </a:lnTo>
                    <a:cubicBezTo>
                      <a:pt x="33847" y="50099"/>
                      <a:pt x="33854" y="50099"/>
                      <a:pt x="33861" y="50099"/>
                    </a:cubicBezTo>
                    <a:cubicBezTo>
                      <a:pt x="33951" y="50099"/>
                      <a:pt x="34017" y="50028"/>
                      <a:pt x="34028" y="49934"/>
                    </a:cubicBezTo>
                    <a:cubicBezTo>
                      <a:pt x="34053" y="47885"/>
                      <a:pt x="34456" y="41409"/>
                      <a:pt x="34456" y="41409"/>
                    </a:cubicBezTo>
                    <a:cubicBezTo>
                      <a:pt x="34619" y="41421"/>
                      <a:pt x="34745" y="41421"/>
                      <a:pt x="34745" y="41421"/>
                    </a:cubicBezTo>
                    <a:cubicBezTo>
                      <a:pt x="34582" y="39120"/>
                      <a:pt x="34544" y="34996"/>
                      <a:pt x="34431" y="31676"/>
                    </a:cubicBezTo>
                    <a:lnTo>
                      <a:pt x="35814" y="30167"/>
                    </a:lnTo>
                    <a:cubicBezTo>
                      <a:pt x="35814" y="30167"/>
                      <a:pt x="35902" y="29978"/>
                      <a:pt x="36028" y="29614"/>
                    </a:cubicBezTo>
                    <a:lnTo>
                      <a:pt x="37059" y="29173"/>
                    </a:lnTo>
                    <a:cubicBezTo>
                      <a:pt x="37249" y="29222"/>
                      <a:pt x="37480" y="29245"/>
                      <a:pt x="37732" y="29245"/>
                    </a:cubicBezTo>
                    <a:cubicBezTo>
                      <a:pt x="38581" y="29245"/>
                      <a:pt x="39661" y="28989"/>
                      <a:pt x="40165" y="28620"/>
                    </a:cubicBezTo>
                    <a:cubicBezTo>
                      <a:pt x="40307" y="28647"/>
                      <a:pt x="40471" y="28660"/>
                      <a:pt x="40648" y="28660"/>
                    </a:cubicBezTo>
                    <a:cubicBezTo>
                      <a:pt x="41375" y="28660"/>
                      <a:pt x="42322" y="28439"/>
                      <a:pt x="42919" y="28054"/>
                    </a:cubicBezTo>
                    <a:cubicBezTo>
                      <a:pt x="43610" y="28054"/>
                      <a:pt x="44289" y="27916"/>
                      <a:pt x="44931" y="27639"/>
                    </a:cubicBezTo>
                    <a:cubicBezTo>
                      <a:pt x="46050" y="31286"/>
                      <a:pt x="47307" y="35398"/>
                      <a:pt x="47571" y="36278"/>
                    </a:cubicBezTo>
                    <a:cubicBezTo>
                      <a:pt x="47571" y="36278"/>
                      <a:pt x="47660" y="36623"/>
                      <a:pt x="47904" y="36623"/>
                    </a:cubicBezTo>
                    <a:cubicBezTo>
                      <a:pt x="47950" y="36623"/>
                      <a:pt x="48003" y="36610"/>
                      <a:pt x="48062" y="36580"/>
                    </a:cubicBezTo>
                    <a:cubicBezTo>
                      <a:pt x="48062" y="36580"/>
                      <a:pt x="50967" y="39246"/>
                      <a:pt x="52551" y="40428"/>
                    </a:cubicBezTo>
                    <a:cubicBezTo>
                      <a:pt x="54823" y="42108"/>
                      <a:pt x="55443" y="43060"/>
                      <a:pt x="55830" y="43060"/>
                    </a:cubicBezTo>
                    <a:cubicBezTo>
                      <a:pt x="55903" y="43060"/>
                      <a:pt x="55968" y="43026"/>
                      <a:pt x="56034" y="42955"/>
                    </a:cubicBezTo>
                    <a:cubicBezTo>
                      <a:pt x="56034" y="42955"/>
                      <a:pt x="61355" y="47106"/>
                      <a:pt x="67621" y="47106"/>
                    </a:cubicBezTo>
                    <a:cubicBezTo>
                      <a:pt x="67686" y="47106"/>
                      <a:pt x="67752" y="47106"/>
                      <a:pt x="67817" y="47105"/>
                    </a:cubicBezTo>
                    <a:cubicBezTo>
                      <a:pt x="67817" y="47105"/>
                      <a:pt x="68212" y="46496"/>
                      <a:pt x="67548" y="46496"/>
                    </a:cubicBezTo>
                    <a:cubicBezTo>
                      <a:pt x="67511" y="46496"/>
                      <a:pt x="67471" y="46498"/>
                      <a:pt x="67427" y="46502"/>
                    </a:cubicBezTo>
                    <a:cubicBezTo>
                      <a:pt x="67199" y="46522"/>
                      <a:pt x="66814" y="46597"/>
                      <a:pt x="66230" y="46597"/>
                    </a:cubicBezTo>
                    <a:cubicBezTo>
                      <a:pt x="64660" y="46597"/>
                      <a:pt x="61647" y="46055"/>
                      <a:pt x="56349" y="42452"/>
                    </a:cubicBezTo>
                    <a:cubicBezTo>
                      <a:pt x="56361" y="41949"/>
                      <a:pt x="55129" y="41648"/>
                      <a:pt x="52991" y="39837"/>
                    </a:cubicBezTo>
                    <a:cubicBezTo>
                      <a:pt x="52073" y="39057"/>
                      <a:pt x="49646" y="37058"/>
                      <a:pt x="48640" y="36014"/>
                    </a:cubicBezTo>
                    <a:cubicBezTo>
                      <a:pt x="48716" y="35838"/>
                      <a:pt x="48590" y="35662"/>
                      <a:pt x="48263" y="35096"/>
                    </a:cubicBezTo>
                    <a:cubicBezTo>
                      <a:pt x="47911" y="34493"/>
                      <a:pt x="46779" y="31487"/>
                      <a:pt x="45509" y="27463"/>
                    </a:cubicBezTo>
                    <a:cubicBezTo>
                      <a:pt x="45773" y="27413"/>
                      <a:pt x="46150" y="27338"/>
                      <a:pt x="46339" y="27275"/>
                    </a:cubicBezTo>
                    <a:cubicBezTo>
                      <a:pt x="46855" y="27124"/>
                      <a:pt x="47697" y="26621"/>
                      <a:pt x="47634" y="25250"/>
                    </a:cubicBezTo>
                    <a:cubicBezTo>
                      <a:pt x="47559" y="23892"/>
                      <a:pt x="46440" y="23188"/>
                      <a:pt x="46440" y="23188"/>
                    </a:cubicBezTo>
                    <a:lnTo>
                      <a:pt x="46289" y="22798"/>
                    </a:lnTo>
                    <a:cubicBezTo>
                      <a:pt x="46251" y="22697"/>
                      <a:pt x="45358" y="22660"/>
                      <a:pt x="44063" y="22660"/>
                    </a:cubicBezTo>
                    <a:cubicBezTo>
                      <a:pt x="43912" y="22144"/>
                      <a:pt x="43761" y="21629"/>
                      <a:pt x="43623" y="21113"/>
                    </a:cubicBezTo>
                    <a:cubicBezTo>
                      <a:pt x="43623" y="21113"/>
                      <a:pt x="43397" y="20447"/>
                      <a:pt x="42982" y="20271"/>
                    </a:cubicBezTo>
                    <a:cubicBezTo>
                      <a:pt x="43019" y="20157"/>
                      <a:pt x="43070" y="20044"/>
                      <a:pt x="43107" y="19931"/>
                    </a:cubicBezTo>
                    <a:cubicBezTo>
                      <a:pt x="45094" y="21050"/>
                      <a:pt x="47307" y="22320"/>
                      <a:pt x="48942" y="23288"/>
                    </a:cubicBezTo>
                    <a:lnTo>
                      <a:pt x="49609" y="23112"/>
                    </a:lnTo>
                    <a:cubicBezTo>
                      <a:pt x="49810" y="22710"/>
                      <a:pt x="50086" y="22358"/>
                      <a:pt x="50426" y="22056"/>
                    </a:cubicBezTo>
                    <a:cubicBezTo>
                      <a:pt x="50992" y="21515"/>
                      <a:pt x="54236" y="17127"/>
                      <a:pt x="56500" y="14511"/>
                    </a:cubicBezTo>
                    <a:cubicBezTo>
                      <a:pt x="57304" y="13141"/>
                      <a:pt x="58423" y="10814"/>
                      <a:pt x="59769" y="8186"/>
                    </a:cubicBezTo>
                    <a:cubicBezTo>
                      <a:pt x="60737" y="5344"/>
                      <a:pt x="60335" y="666"/>
                      <a:pt x="60297" y="528"/>
                    </a:cubicBezTo>
                    <a:cubicBezTo>
                      <a:pt x="60281" y="475"/>
                      <a:pt x="60196" y="379"/>
                      <a:pt x="60109" y="379"/>
                    </a:cubicBezTo>
                    <a:cubicBezTo>
                      <a:pt x="59990" y="379"/>
                      <a:pt x="59869" y="558"/>
                      <a:pt x="59920" y="1270"/>
                    </a:cubicBezTo>
                    <a:cubicBezTo>
                      <a:pt x="60008" y="2515"/>
                      <a:pt x="59895" y="6250"/>
                      <a:pt x="59241" y="7796"/>
                    </a:cubicBezTo>
                    <a:cubicBezTo>
                      <a:pt x="58599" y="9330"/>
                      <a:pt x="56273" y="13166"/>
                      <a:pt x="55921" y="13971"/>
                    </a:cubicBezTo>
                    <a:cubicBezTo>
                      <a:pt x="55582" y="14712"/>
                      <a:pt x="50212" y="20799"/>
                      <a:pt x="49256" y="21880"/>
                    </a:cubicBezTo>
                    <a:lnTo>
                      <a:pt x="49231" y="21855"/>
                    </a:lnTo>
                    <a:cubicBezTo>
                      <a:pt x="49231" y="21855"/>
                      <a:pt x="47597" y="21465"/>
                      <a:pt x="43371" y="19214"/>
                    </a:cubicBezTo>
                    <a:cubicBezTo>
                      <a:pt x="43975" y="17580"/>
                      <a:pt x="44780" y="15379"/>
                      <a:pt x="45459" y="13795"/>
                    </a:cubicBezTo>
                    <a:cubicBezTo>
                      <a:pt x="45547" y="13367"/>
                      <a:pt x="45647" y="12839"/>
                      <a:pt x="45761" y="12223"/>
                    </a:cubicBezTo>
                    <a:cubicBezTo>
                      <a:pt x="47194" y="9947"/>
                      <a:pt x="48037" y="7784"/>
                      <a:pt x="47521" y="6237"/>
                    </a:cubicBezTo>
                    <a:cubicBezTo>
                      <a:pt x="47156" y="5168"/>
                      <a:pt x="46704" y="4527"/>
                      <a:pt x="46226" y="4200"/>
                    </a:cubicBezTo>
                    <a:cubicBezTo>
                      <a:pt x="45974" y="2829"/>
                      <a:pt x="45647" y="1471"/>
                      <a:pt x="45232" y="138"/>
                    </a:cubicBezTo>
                    <a:cubicBezTo>
                      <a:pt x="45212" y="86"/>
                      <a:pt x="45131" y="0"/>
                      <a:pt x="4506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solidFill>
                    <a:srgbClr val="203C56"/>
                  </a:solidFill>
                </a:endParaRPr>
              </a:p>
            </p:txBody>
          </p:sp>
          <p:sp>
            <p:nvSpPr>
              <p:cNvPr id="645" name="Google Shape;645;p50"/>
              <p:cNvSpPr/>
              <p:nvPr/>
            </p:nvSpPr>
            <p:spPr>
              <a:xfrm>
                <a:off x="5026400" y="2840350"/>
                <a:ext cx="265800" cy="68700"/>
              </a:xfrm>
              <a:prstGeom prst="ellipse">
                <a:avLst/>
              </a:prstGeom>
              <a:solidFill>
                <a:srgbClr val="F78E6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6" name="Google Shape;646;p50"/>
              <p:cNvSpPr/>
              <p:nvPr/>
            </p:nvSpPr>
            <p:spPr>
              <a:xfrm>
                <a:off x="4843400" y="2793101"/>
                <a:ext cx="631800" cy="163200"/>
              </a:xfrm>
              <a:prstGeom prst="ellipse">
                <a:avLst/>
              </a:prstGeom>
              <a:solidFill>
                <a:srgbClr val="F78E6B">
                  <a:alpha val="3348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7" name="Google Shape;647;p50"/>
              <p:cNvSpPr/>
              <p:nvPr/>
            </p:nvSpPr>
            <p:spPr>
              <a:xfrm>
                <a:off x="4772000" y="2793100"/>
                <a:ext cx="774600" cy="200100"/>
              </a:xfrm>
              <a:prstGeom prst="ellipse">
                <a:avLst/>
              </a:prstGeom>
              <a:solidFill>
                <a:srgbClr val="F78E6B">
                  <a:alpha val="3348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8" name="Google Shape;648;p50"/>
              <p:cNvSpPr/>
              <p:nvPr/>
            </p:nvSpPr>
            <p:spPr>
              <a:xfrm>
                <a:off x="4725050" y="2757500"/>
                <a:ext cx="868500" cy="271200"/>
              </a:xfrm>
              <a:prstGeom prst="ellipse">
                <a:avLst/>
              </a:prstGeom>
              <a:solidFill>
                <a:srgbClr val="F78E6B">
                  <a:alpha val="3348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649" name="Google Shape;649;p50"/>
            <p:cNvSpPr/>
            <p:nvPr/>
          </p:nvSpPr>
          <p:spPr>
            <a:xfrm rot="1147184" flipH="1">
              <a:off x="8260994" y="2637128"/>
              <a:ext cx="514375" cy="752504"/>
            </a:xfrm>
            <a:prstGeom prst="lightningBolt">
              <a:avLst/>
            </a:pr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50" name="Google Shape;650;p50"/>
            <p:cNvSpPr/>
            <p:nvPr/>
          </p:nvSpPr>
          <p:spPr>
            <a:xfrm rot="1147184">
              <a:off x="7474758" y="2364608"/>
              <a:ext cx="514375" cy="752504"/>
            </a:xfrm>
            <a:prstGeom prst="lightningBolt">
              <a:avLst/>
            </a:pr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4" name="Title 3">
            <a:extLst>
              <a:ext uri="{FF2B5EF4-FFF2-40B4-BE49-F238E27FC236}">
                <a16:creationId xmlns:a16="http://schemas.microsoft.com/office/drawing/2014/main" id="{48B967B8-0C14-55DA-73F9-142A99A384B6}"/>
              </a:ext>
            </a:extLst>
          </p:cNvPr>
          <p:cNvSpPr>
            <a:spLocks noGrp="1"/>
          </p:cNvSpPr>
          <p:nvPr>
            <p:ph type="title"/>
          </p:nvPr>
        </p:nvSpPr>
        <p:spPr/>
        <p:txBody>
          <a:bodyPr/>
          <a:lstStyle/>
          <a:p>
            <a:r>
              <a:rPr lang="en-GB" spc="300">
                <a:solidFill>
                  <a:schemeClr val="bg1"/>
                </a:solidFill>
              </a:rPr>
              <a:t>INTRODUCTION</a:t>
            </a:r>
          </a:p>
        </p:txBody>
      </p:sp>
      <p:grpSp>
        <p:nvGrpSpPr>
          <p:cNvPr id="5" name="Google Shape;1377;p67">
            <a:extLst>
              <a:ext uri="{FF2B5EF4-FFF2-40B4-BE49-F238E27FC236}">
                <a16:creationId xmlns:a16="http://schemas.microsoft.com/office/drawing/2014/main" id="{3C7DC89D-23C8-7BEC-BC00-E203FECF91F2}"/>
              </a:ext>
            </a:extLst>
          </p:cNvPr>
          <p:cNvGrpSpPr/>
          <p:nvPr/>
        </p:nvGrpSpPr>
        <p:grpSpPr>
          <a:xfrm>
            <a:off x="281588" y="1931993"/>
            <a:ext cx="492388" cy="433044"/>
            <a:chOff x="4027925" y="873763"/>
            <a:chExt cx="1082500" cy="989875"/>
          </a:xfrm>
        </p:grpSpPr>
        <p:sp>
          <p:nvSpPr>
            <p:cNvPr id="6" name="Google Shape;1378;p67">
              <a:extLst>
                <a:ext uri="{FF2B5EF4-FFF2-40B4-BE49-F238E27FC236}">
                  <a16:creationId xmlns:a16="http://schemas.microsoft.com/office/drawing/2014/main" id="{6609B05E-7646-521D-C8A1-423CFF554A1C}"/>
                </a:ext>
              </a:extLst>
            </p:cNvPr>
            <p:cNvSpPr/>
            <p:nvPr/>
          </p:nvSpPr>
          <p:spPr>
            <a:xfrm flipH="1">
              <a:off x="4128633" y="928163"/>
              <a:ext cx="881096" cy="881096"/>
            </a:xfrm>
            <a:custGeom>
              <a:avLst/>
              <a:gdLst/>
              <a:ahLst/>
              <a:cxnLst/>
              <a:rect l="l" t="t" r="r" b="b"/>
              <a:pathLst>
                <a:path w="10265" h="10265" extrusionOk="0">
                  <a:moveTo>
                    <a:pt x="5124" y="1"/>
                  </a:moveTo>
                  <a:cubicBezTo>
                    <a:pt x="2297" y="1"/>
                    <a:pt x="1" y="2297"/>
                    <a:pt x="1" y="5141"/>
                  </a:cubicBezTo>
                  <a:cubicBezTo>
                    <a:pt x="1" y="7968"/>
                    <a:pt x="2297" y="10264"/>
                    <a:pt x="5124" y="10264"/>
                  </a:cubicBezTo>
                  <a:cubicBezTo>
                    <a:pt x="7951" y="10264"/>
                    <a:pt x="10264" y="7968"/>
                    <a:pt x="10264" y="5141"/>
                  </a:cubicBezTo>
                  <a:cubicBezTo>
                    <a:pt x="10264" y="2297"/>
                    <a:pt x="7951" y="1"/>
                    <a:pt x="5124"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7" name="Google Shape;1379;p67">
              <a:extLst>
                <a:ext uri="{FF2B5EF4-FFF2-40B4-BE49-F238E27FC236}">
                  <a16:creationId xmlns:a16="http://schemas.microsoft.com/office/drawing/2014/main" id="{94F9E43F-E11A-4C1F-B330-522E963C2E69}"/>
                </a:ext>
              </a:extLst>
            </p:cNvPr>
            <p:cNvGrpSpPr/>
            <p:nvPr/>
          </p:nvGrpSpPr>
          <p:grpSpPr>
            <a:xfrm>
              <a:off x="4027925" y="873763"/>
              <a:ext cx="1082500" cy="989875"/>
              <a:chOff x="4591525" y="3941700"/>
              <a:chExt cx="1082500" cy="989875"/>
            </a:xfrm>
          </p:grpSpPr>
          <p:sp>
            <p:nvSpPr>
              <p:cNvPr id="8" name="Google Shape;1380;p67">
                <a:extLst>
                  <a:ext uri="{FF2B5EF4-FFF2-40B4-BE49-F238E27FC236}">
                    <a16:creationId xmlns:a16="http://schemas.microsoft.com/office/drawing/2014/main" id="{4A17F380-ECC3-A7A7-E271-79A78FC10F62}"/>
                  </a:ext>
                </a:extLst>
              </p:cNvPr>
              <p:cNvSpPr/>
              <p:nvPr/>
            </p:nvSpPr>
            <p:spPr>
              <a:xfrm>
                <a:off x="4591525" y="3941700"/>
                <a:ext cx="1082500" cy="989875"/>
              </a:xfrm>
              <a:custGeom>
                <a:avLst/>
                <a:gdLst/>
                <a:ahLst/>
                <a:cxnLst/>
                <a:rect l="l" t="t" r="r" b="b"/>
                <a:pathLst>
                  <a:path w="43300" h="39595" extrusionOk="0">
                    <a:moveTo>
                      <a:pt x="21208" y="2869"/>
                    </a:moveTo>
                    <a:cubicBezTo>
                      <a:pt x="25014" y="2869"/>
                      <a:pt x="28797" y="4151"/>
                      <a:pt x="31888" y="6656"/>
                    </a:cubicBezTo>
                    <a:cubicBezTo>
                      <a:pt x="37199" y="10974"/>
                      <a:pt x="39393" y="18067"/>
                      <a:pt x="37439" y="24630"/>
                    </a:cubicBezTo>
                    <a:cubicBezTo>
                      <a:pt x="35246" y="31968"/>
                      <a:pt x="28521" y="36711"/>
                      <a:pt x="21227" y="36711"/>
                    </a:cubicBezTo>
                    <a:cubicBezTo>
                      <a:pt x="19631" y="36711"/>
                      <a:pt x="18007" y="36484"/>
                      <a:pt x="16398" y="36007"/>
                    </a:cubicBezTo>
                    <a:cubicBezTo>
                      <a:pt x="9836" y="34071"/>
                      <a:pt x="5090" y="28365"/>
                      <a:pt x="4387" y="21546"/>
                    </a:cubicBezTo>
                    <a:cubicBezTo>
                      <a:pt x="3685" y="14743"/>
                      <a:pt x="7146" y="8181"/>
                      <a:pt x="13160" y="4908"/>
                    </a:cubicBezTo>
                    <a:cubicBezTo>
                      <a:pt x="15685" y="3541"/>
                      <a:pt x="18453" y="2869"/>
                      <a:pt x="21208" y="2869"/>
                    </a:cubicBezTo>
                    <a:close/>
                    <a:moveTo>
                      <a:pt x="21210" y="1"/>
                    </a:moveTo>
                    <a:cubicBezTo>
                      <a:pt x="15347" y="1"/>
                      <a:pt x="9668" y="2618"/>
                      <a:pt x="5844" y="7324"/>
                    </a:cubicBezTo>
                    <a:cubicBezTo>
                      <a:pt x="806" y="13544"/>
                      <a:pt x="1" y="22179"/>
                      <a:pt x="3805" y="29222"/>
                    </a:cubicBezTo>
                    <a:cubicBezTo>
                      <a:pt x="7292" y="35650"/>
                      <a:pt x="13993" y="39594"/>
                      <a:pt x="21182" y="39594"/>
                    </a:cubicBezTo>
                    <a:cubicBezTo>
                      <a:pt x="21868" y="39594"/>
                      <a:pt x="22559" y="39558"/>
                      <a:pt x="23252" y="39485"/>
                    </a:cubicBezTo>
                    <a:cubicBezTo>
                      <a:pt x="31220" y="38663"/>
                      <a:pt x="37902" y="33111"/>
                      <a:pt x="40198" y="25452"/>
                    </a:cubicBezTo>
                    <a:cubicBezTo>
                      <a:pt x="43299" y="14966"/>
                      <a:pt x="37336" y="3949"/>
                      <a:pt x="26867" y="830"/>
                    </a:cubicBezTo>
                    <a:cubicBezTo>
                      <a:pt x="25000" y="271"/>
                      <a:pt x="23095" y="1"/>
                      <a:pt x="21210" y="1"/>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 name="Google Shape;1381;p67">
                <a:extLst>
                  <a:ext uri="{FF2B5EF4-FFF2-40B4-BE49-F238E27FC236}">
                    <a16:creationId xmlns:a16="http://schemas.microsoft.com/office/drawing/2014/main" id="{7A96E908-D3A8-5844-05B5-BBE8F4AD1531}"/>
                  </a:ext>
                </a:extLst>
              </p:cNvPr>
              <p:cNvSpPr/>
              <p:nvPr/>
            </p:nvSpPr>
            <p:spPr>
              <a:xfrm>
                <a:off x="4629125" y="3974425"/>
                <a:ext cx="984375" cy="908575"/>
              </a:xfrm>
              <a:custGeom>
                <a:avLst/>
                <a:gdLst/>
                <a:ahLst/>
                <a:cxnLst/>
                <a:rect l="l" t="t" r="r" b="b"/>
                <a:pathLst>
                  <a:path w="39375" h="36343" extrusionOk="0">
                    <a:moveTo>
                      <a:pt x="19606" y="1"/>
                    </a:moveTo>
                    <a:lnTo>
                      <a:pt x="19538" y="7985"/>
                    </a:lnTo>
                    <a:cubicBezTo>
                      <a:pt x="19332" y="8020"/>
                      <a:pt x="19144" y="8088"/>
                      <a:pt x="18972" y="8225"/>
                    </a:cubicBezTo>
                    <a:cubicBezTo>
                      <a:pt x="18527" y="6443"/>
                      <a:pt x="17653" y="4816"/>
                      <a:pt x="16436" y="3462"/>
                    </a:cubicBezTo>
                    <a:lnTo>
                      <a:pt x="16368" y="3513"/>
                    </a:lnTo>
                    <a:cubicBezTo>
                      <a:pt x="17550" y="4918"/>
                      <a:pt x="18373" y="6598"/>
                      <a:pt x="18732" y="8414"/>
                    </a:cubicBezTo>
                    <a:cubicBezTo>
                      <a:pt x="18287" y="8825"/>
                      <a:pt x="17978" y="9373"/>
                      <a:pt x="17824" y="9956"/>
                    </a:cubicBezTo>
                    <a:cubicBezTo>
                      <a:pt x="17910" y="10264"/>
                      <a:pt x="18081" y="10538"/>
                      <a:pt x="18321" y="10744"/>
                    </a:cubicBezTo>
                    <a:cubicBezTo>
                      <a:pt x="18595" y="10470"/>
                      <a:pt x="18904" y="10230"/>
                      <a:pt x="19264" y="10059"/>
                    </a:cubicBezTo>
                    <a:lnTo>
                      <a:pt x="19264" y="10059"/>
                    </a:lnTo>
                    <a:cubicBezTo>
                      <a:pt x="18972" y="10299"/>
                      <a:pt x="18732" y="10590"/>
                      <a:pt x="18510" y="10898"/>
                    </a:cubicBezTo>
                    <a:cubicBezTo>
                      <a:pt x="18150" y="11447"/>
                      <a:pt x="17910" y="12046"/>
                      <a:pt x="17807" y="12697"/>
                    </a:cubicBezTo>
                    <a:lnTo>
                      <a:pt x="15888" y="10847"/>
                    </a:lnTo>
                    <a:lnTo>
                      <a:pt x="15288" y="6598"/>
                    </a:lnTo>
                    <a:cubicBezTo>
                      <a:pt x="15288" y="6546"/>
                      <a:pt x="15271" y="6512"/>
                      <a:pt x="15220" y="6478"/>
                    </a:cubicBezTo>
                    <a:lnTo>
                      <a:pt x="11844" y="4045"/>
                    </a:lnTo>
                    <a:cubicBezTo>
                      <a:pt x="11800" y="4018"/>
                      <a:pt x="11763" y="4008"/>
                      <a:pt x="11734" y="4008"/>
                    </a:cubicBezTo>
                    <a:cubicBezTo>
                      <a:pt x="11648" y="4008"/>
                      <a:pt x="11626" y="4096"/>
                      <a:pt x="11690" y="4147"/>
                    </a:cubicBezTo>
                    <a:lnTo>
                      <a:pt x="15031" y="6666"/>
                    </a:lnTo>
                    <a:lnTo>
                      <a:pt x="15494" y="10967"/>
                    </a:lnTo>
                    <a:cubicBezTo>
                      <a:pt x="15511" y="11001"/>
                      <a:pt x="15528" y="11053"/>
                      <a:pt x="15563" y="11070"/>
                    </a:cubicBezTo>
                    <a:lnTo>
                      <a:pt x="17756" y="13177"/>
                    </a:lnTo>
                    <a:lnTo>
                      <a:pt x="18167" y="13571"/>
                    </a:lnTo>
                    <a:lnTo>
                      <a:pt x="17704" y="13571"/>
                    </a:lnTo>
                    <a:cubicBezTo>
                      <a:pt x="10684" y="13435"/>
                      <a:pt x="7930" y="11326"/>
                      <a:pt x="4106" y="11326"/>
                    </a:cubicBezTo>
                    <a:cubicBezTo>
                      <a:pt x="4075" y="11326"/>
                      <a:pt x="4045" y="11326"/>
                      <a:pt x="4014" y="11327"/>
                    </a:cubicBezTo>
                    <a:cubicBezTo>
                      <a:pt x="0" y="11344"/>
                      <a:pt x="736" y="16621"/>
                      <a:pt x="7512" y="16621"/>
                    </a:cubicBezTo>
                    <a:cubicBezTo>
                      <a:pt x="7534" y="16621"/>
                      <a:pt x="7556" y="16621"/>
                      <a:pt x="7578" y="16621"/>
                    </a:cubicBezTo>
                    <a:cubicBezTo>
                      <a:pt x="10474" y="16604"/>
                      <a:pt x="13352" y="16193"/>
                      <a:pt x="16128" y="15387"/>
                    </a:cubicBezTo>
                    <a:lnTo>
                      <a:pt x="16882" y="15165"/>
                    </a:lnTo>
                    <a:cubicBezTo>
                      <a:pt x="17190" y="15062"/>
                      <a:pt x="17482" y="14959"/>
                      <a:pt x="17739" y="14873"/>
                    </a:cubicBezTo>
                    <a:lnTo>
                      <a:pt x="19024" y="14531"/>
                    </a:lnTo>
                    <a:lnTo>
                      <a:pt x="17773" y="15148"/>
                    </a:lnTo>
                    <a:lnTo>
                      <a:pt x="17790" y="15285"/>
                    </a:lnTo>
                    <a:lnTo>
                      <a:pt x="13352" y="19020"/>
                    </a:lnTo>
                    <a:cubicBezTo>
                      <a:pt x="13318" y="19037"/>
                      <a:pt x="13284" y="19089"/>
                      <a:pt x="13284" y="19140"/>
                    </a:cubicBezTo>
                    <a:lnTo>
                      <a:pt x="12495" y="25548"/>
                    </a:lnTo>
                    <a:lnTo>
                      <a:pt x="9514" y="29181"/>
                    </a:lnTo>
                    <a:lnTo>
                      <a:pt x="6361" y="30963"/>
                    </a:lnTo>
                    <a:cubicBezTo>
                      <a:pt x="6407" y="31008"/>
                      <a:pt x="6460" y="31031"/>
                      <a:pt x="6516" y="31031"/>
                    </a:cubicBezTo>
                    <a:cubicBezTo>
                      <a:pt x="6544" y="31031"/>
                      <a:pt x="6573" y="31025"/>
                      <a:pt x="6601" y="31014"/>
                    </a:cubicBezTo>
                    <a:lnTo>
                      <a:pt x="9651" y="29386"/>
                    </a:lnTo>
                    <a:cubicBezTo>
                      <a:pt x="9668" y="29369"/>
                      <a:pt x="9703" y="29352"/>
                      <a:pt x="9720" y="29335"/>
                    </a:cubicBezTo>
                    <a:lnTo>
                      <a:pt x="12752" y="25702"/>
                    </a:lnTo>
                    <a:cubicBezTo>
                      <a:pt x="12770" y="25668"/>
                      <a:pt x="12787" y="25634"/>
                      <a:pt x="12787" y="25600"/>
                    </a:cubicBezTo>
                    <a:lnTo>
                      <a:pt x="13643" y="19277"/>
                    </a:lnTo>
                    <a:lnTo>
                      <a:pt x="17893" y="15730"/>
                    </a:lnTo>
                    <a:lnTo>
                      <a:pt x="18475" y="15250"/>
                    </a:lnTo>
                    <a:lnTo>
                      <a:pt x="17944" y="15953"/>
                    </a:lnTo>
                    <a:cubicBezTo>
                      <a:pt x="17996" y="16141"/>
                      <a:pt x="18064" y="16313"/>
                      <a:pt x="18150" y="16501"/>
                    </a:cubicBezTo>
                    <a:lnTo>
                      <a:pt x="14740" y="22053"/>
                    </a:lnTo>
                    <a:cubicBezTo>
                      <a:pt x="14706" y="22087"/>
                      <a:pt x="14706" y="22138"/>
                      <a:pt x="14706" y="22190"/>
                    </a:cubicBezTo>
                    <a:lnTo>
                      <a:pt x="16025" y="28718"/>
                    </a:lnTo>
                    <a:lnTo>
                      <a:pt x="13129" y="33430"/>
                    </a:lnTo>
                    <a:cubicBezTo>
                      <a:pt x="12941" y="33618"/>
                      <a:pt x="10388" y="36291"/>
                      <a:pt x="10388" y="36291"/>
                    </a:cubicBezTo>
                    <a:cubicBezTo>
                      <a:pt x="10422" y="36326"/>
                      <a:pt x="10474" y="36343"/>
                      <a:pt x="10525" y="36343"/>
                    </a:cubicBezTo>
                    <a:cubicBezTo>
                      <a:pt x="10576" y="36343"/>
                      <a:pt x="10628" y="36326"/>
                      <a:pt x="10662" y="36291"/>
                    </a:cubicBezTo>
                    <a:lnTo>
                      <a:pt x="13284" y="33584"/>
                    </a:lnTo>
                    <a:lnTo>
                      <a:pt x="13318" y="33550"/>
                    </a:lnTo>
                    <a:lnTo>
                      <a:pt x="16282" y="28838"/>
                    </a:lnTo>
                    <a:cubicBezTo>
                      <a:pt x="16316" y="28787"/>
                      <a:pt x="16316" y="28752"/>
                      <a:pt x="16316" y="28701"/>
                    </a:cubicBezTo>
                    <a:lnTo>
                      <a:pt x="15100" y="22190"/>
                    </a:lnTo>
                    <a:lnTo>
                      <a:pt x="18355" y="16895"/>
                    </a:lnTo>
                    <a:lnTo>
                      <a:pt x="18732" y="16176"/>
                    </a:lnTo>
                    <a:lnTo>
                      <a:pt x="18475" y="17118"/>
                    </a:lnTo>
                    <a:cubicBezTo>
                      <a:pt x="18578" y="17255"/>
                      <a:pt x="18698" y="17392"/>
                      <a:pt x="18818" y="17512"/>
                    </a:cubicBezTo>
                    <a:cubicBezTo>
                      <a:pt x="18664" y="17735"/>
                      <a:pt x="18561" y="18009"/>
                      <a:pt x="18527" y="18283"/>
                    </a:cubicBezTo>
                    <a:cubicBezTo>
                      <a:pt x="18527" y="18455"/>
                      <a:pt x="18664" y="18609"/>
                      <a:pt x="18887" y="18712"/>
                    </a:cubicBezTo>
                    <a:lnTo>
                      <a:pt x="19281" y="18900"/>
                    </a:lnTo>
                    <a:lnTo>
                      <a:pt x="18715" y="18934"/>
                    </a:lnTo>
                    <a:cubicBezTo>
                      <a:pt x="18475" y="19260"/>
                      <a:pt x="18304" y="19637"/>
                      <a:pt x="18253" y="20048"/>
                    </a:cubicBezTo>
                    <a:cubicBezTo>
                      <a:pt x="18253" y="20305"/>
                      <a:pt x="18492" y="20528"/>
                      <a:pt x="18869" y="20665"/>
                    </a:cubicBezTo>
                    <a:lnTo>
                      <a:pt x="19366" y="20836"/>
                    </a:lnTo>
                    <a:lnTo>
                      <a:pt x="18698" y="20888"/>
                    </a:lnTo>
                    <a:cubicBezTo>
                      <a:pt x="18475" y="21196"/>
                      <a:pt x="18321" y="21573"/>
                      <a:pt x="18270" y="21950"/>
                    </a:cubicBezTo>
                    <a:cubicBezTo>
                      <a:pt x="18270" y="22224"/>
                      <a:pt x="18544" y="22464"/>
                      <a:pt x="18972" y="22601"/>
                    </a:cubicBezTo>
                    <a:lnTo>
                      <a:pt x="19452" y="22755"/>
                    </a:lnTo>
                    <a:lnTo>
                      <a:pt x="18784" y="22824"/>
                    </a:lnTo>
                    <a:cubicBezTo>
                      <a:pt x="18510" y="23149"/>
                      <a:pt x="18338" y="23543"/>
                      <a:pt x="18270" y="23972"/>
                    </a:cubicBezTo>
                    <a:cubicBezTo>
                      <a:pt x="18270" y="24246"/>
                      <a:pt x="18561" y="24486"/>
                      <a:pt x="18989" y="24606"/>
                    </a:cubicBezTo>
                    <a:lnTo>
                      <a:pt x="19555" y="24794"/>
                    </a:lnTo>
                    <a:lnTo>
                      <a:pt x="18801" y="24914"/>
                    </a:lnTo>
                    <a:cubicBezTo>
                      <a:pt x="18681" y="25103"/>
                      <a:pt x="18595" y="25325"/>
                      <a:pt x="18561" y="25548"/>
                    </a:cubicBezTo>
                    <a:cubicBezTo>
                      <a:pt x="18595" y="25737"/>
                      <a:pt x="18715" y="25891"/>
                      <a:pt x="18869" y="25959"/>
                    </a:cubicBezTo>
                    <a:lnTo>
                      <a:pt x="19349" y="26131"/>
                    </a:lnTo>
                    <a:lnTo>
                      <a:pt x="18732" y="26165"/>
                    </a:lnTo>
                    <a:cubicBezTo>
                      <a:pt x="18715" y="26199"/>
                      <a:pt x="18715" y="26251"/>
                      <a:pt x="18715" y="26285"/>
                    </a:cubicBezTo>
                    <a:cubicBezTo>
                      <a:pt x="18715" y="26608"/>
                      <a:pt x="19187" y="27639"/>
                      <a:pt x="19763" y="27639"/>
                    </a:cubicBezTo>
                    <a:cubicBezTo>
                      <a:pt x="19768" y="27639"/>
                      <a:pt x="19773" y="27639"/>
                      <a:pt x="19778" y="27639"/>
                    </a:cubicBezTo>
                    <a:cubicBezTo>
                      <a:pt x="20360" y="27639"/>
                      <a:pt x="20823" y="26593"/>
                      <a:pt x="20823" y="26268"/>
                    </a:cubicBezTo>
                    <a:cubicBezTo>
                      <a:pt x="20823" y="26234"/>
                      <a:pt x="20823" y="26199"/>
                      <a:pt x="20806" y="26148"/>
                    </a:cubicBezTo>
                    <a:lnTo>
                      <a:pt x="20189" y="26131"/>
                    </a:lnTo>
                    <a:lnTo>
                      <a:pt x="20651" y="25959"/>
                    </a:lnTo>
                    <a:cubicBezTo>
                      <a:pt x="20823" y="25874"/>
                      <a:pt x="20926" y="25737"/>
                      <a:pt x="20960" y="25565"/>
                    </a:cubicBezTo>
                    <a:cubicBezTo>
                      <a:pt x="20926" y="25325"/>
                      <a:pt x="20840" y="25120"/>
                      <a:pt x="20720" y="24914"/>
                    </a:cubicBezTo>
                    <a:lnTo>
                      <a:pt x="19966" y="24811"/>
                    </a:lnTo>
                    <a:lnTo>
                      <a:pt x="20531" y="24623"/>
                    </a:lnTo>
                    <a:cubicBezTo>
                      <a:pt x="20960" y="24486"/>
                      <a:pt x="21234" y="24246"/>
                      <a:pt x="21234" y="23955"/>
                    </a:cubicBezTo>
                    <a:cubicBezTo>
                      <a:pt x="21165" y="23543"/>
                      <a:pt x="20977" y="23149"/>
                      <a:pt x="20720" y="22824"/>
                    </a:cubicBezTo>
                    <a:lnTo>
                      <a:pt x="20035" y="22772"/>
                    </a:lnTo>
                    <a:lnTo>
                      <a:pt x="20531" y="22601"/>
                    </a:lnTo>
                    <a:cubicBezTo>
                      <a:pt x="20943" y="22464"/>
                      <a:pt x="21217" y="22224"/>
                      <a:pt x="21217" y="21950"/>
                    </a:cubicBezTo>
                    <a:cubicBezTo>
                      <a:pt x="21165" y="21556"/>
                      <a:pt x="21011" y="21196"/>
                      <a:pt x="20771" y="20888"/>
                    </a:cubicBezTo>
                    <a:lnTo>
                      <a:pt x="20103" y="20836"/>
                    </a:lnTo>
                    <a:lnTo>
                      <a:pt x="20600" y="20665"/>
                    </a:lnTo>
                    <a:cubicBezTo>
                      <a:pt x="20960" y="20528"/>
                      <a:pt x="21217" y="20288"/>
                      <a:pt x="21217" y="20031"/>
                    </a:cubicBezTo>
                    <a:cubicBezTo>
                      <a:pt x="21148" y="19637"/>
                      <a:pt x="20977" y="19260"/>
                      <a:pt x="20737" y="18934"/>
                    </a:cubicBezTo>
                    <a:lnTo>
                      <a:pt x="20172" y="18900"/>
                    </a:lnTo>
                    <a:lnTo>
                      <a:pt x="20549" y="18712"/>
                    </a:lnTo>
                    <a:cubicBezTo>
                      <a:pt x="20771" y="18609"/>
                      <a:pt x="20908" y="18437"/>
                      <a:pt x="20908" y="18266"/>
                    </a:cubicBezTo>
                    <a:cubicBezTo>
                      <a:pt x="20874" y="17992"/>
                      <a:pt x="20771" y="17735"/>
                      <a:pt x="20617" y="17512"/>
                    </a:cubicBezTo>
                    <a:cubicBezTo>
                      <a:pt x="20737" y="17392"/>
                      <a:pt x="20857" y="17255"/>
                      <a:pt x="20943" y="17118"/>
                    </a:cubicBezTo>
                    <a:lnTo>
                      <a:pt x="20686" y="16176"/>
                    </a:lnTo>
                    <a:lnTo>
                      <a:pt x="21080" y="16895"/>
                    </a:lnTo>
                    <a:lnTo>
                      <a:pt x="24370" y="22138"/>
                    </a:lnTo>
                    <a:lnTo>
                      <a:pt x="23239" y="28667"/>
                    </a:lnTo>
                    <a:cubicBezTo>
                      <a:pt x="23222" y="28701"/>
                      <a:pt x="23239" y="28752"/>
                      <a:pt x="23256" y="28804"/>
                    </a:cubicBezTo>
                    <a:lnTo>
                      <a:pt x="26272" y="33481"/>
                    </a:lnTo>
                    <a:cubicBezTo>
                      <a:pt x="26272" y="33499"/>
                      <a:pt x="26272" y="33499"/>
                      <a:pt x="26289" y="33516"/>
                    </a:cubicBezTo>
                    <a:lnTo>
                      <a:pt x="28944" y="36206"/>
                    </a:lnTo>
                    <a:cubicBezTo>
                      <a:pt x="28979" y="36240"/>
                      <a:pt x="29030" y="36257"/>
                      <a:pt x="29082" y="36257"/>
                    </a:cubicBezTo>
                    <a:cubicBezTo>
                      <a:pt x="29133" y="36257"/>
                      <a:pt x="29167" y="36240"/>
                      <a:pt x="29219" y="36206"/>
                    </a:cubicBezTo>
                    <a:cubicBezTo>
                      <a:pt x="29219" y="36206"/>
                      <a:pt x="26648" y="33550"/>
                      <a:pt x="26460" y="33361"/>
                    </a:cubicBezTo>
                    <a:lnTo>
                      <a:pt x="23513" y="28684"/>
                    </a:lnTo>
                    <a:lnTo>
                      <a:pt x="24764" y="22138"/>
                    </a:lnTo>
                    <a:cubicBezTo>
                      <a:pt x="24781" y="22087"/>
                      <a:pt x="24764" y="22036"/>
                      <a:pt x="24747" y="22001"/>
                    </a:cubicBezTo>
                    <a:lnTo>
                      <a:pt x="21268" y="16467"/>
                    </a:lnTo>
                    <a:cubicBezTo>
                      <a:pt x="21354" y="16296"/>
                      <a:pt x="21422" y="16107"/>
                      <a:pt x="21474" y="15919"/>
                    </a:cubicBezTo>
                    <a:lnTo>
                      <a:pt x="20926" y="15233"/>
                    </a:lnTo>
                    <a:lnTo>
                      <a:pt x="21525" y="15696"/>
                    </a:lnTo>
                    <a:lnTo>
                      <a:pt x="25792" y="19208"/>
                    </a:lnTo>
                    <a:lnTo>
                      <a:pt x="26717" y="25531"/>
                    </a:lnTo>
                    <a:cubicBezTo>
                      <a:pt x="26717" y="25565"/>
                      <a:pt x="26734" y="25600"/>
                      <a:pt x="26751" y="25617"/>
                    </a:cubicBezTo>
                    <a:lnTo>
                      <a:pt x="29835" y="29249"/>
                    </a:lnTo>
                    <a:cubicBezTo>
                      <a:pt x="29853" y="29266"/>
                      <a:pt x="29870" y="29283"/>
                      <a:pt x="29887" y="29283"/>
                    </a:cubicBezTo>
                    <a:lnTo>
                      <a:pt x="32954" y="30877"/>
                    </a:lnTo>
                    <a:cubicBezTo>
                      <a:pt x="32982" y="30894"/>
                      <a:pt x="33011" y="30902"/>
                      <a:pt x="33039" y="30902"/>
                    </a:cubicBezTo>
                    <a:cubicBezTo>
                      <a:pt x="33095" y="30902"/>
                      <a:pt x="33148" y="30871"/>
                      <a:pt x="33194" y="30826"/>
                    </a:cubicBezTo>
                    <a:lnTo>
                      <a:pt x="30024" y="29078"/>
                    </a:lnTo>
                    <a:lnTo>
                      <a:pt x="27025" y="25480"/>
                    </a:lnTo>
                    <a:lnTo>
                      <a:pt x="26186" y="19071"/>
                    </a:lnTo>
                    <a:cubicBezTo>
                      <a:pt x="26169" y="19020"/>
                      <a:pt x="26152" y="18986"/>
                      <a:pt x="26100" y="18951"/>
                    </a:cubicBezTo>
                    <a:lnTo>
                      <a:pt x="21611" y="15285"/>
                    </a:lnTo>
                    <a:cubicBezTo>
                      <a:pt x="21611" y="15233"/>
                      <a:pt x="21628" y="15182"/>
                      <a:pt x="21645" y="15130"/>
                    </a:cubicBezTo>
                    <a:lnTo>
                      <a:pt x="20377" y="14531"/>
                    </a:lnTo>
                    <a:lnTo>
                      <a:pt x="21662" y="14856"/>
                    </a:lnTo>
                    <a:cubicBezTo>
                      <a:pt x="21937" y="14942"/>
                      <a:pt x="22211" y="15045"/>
                      <a:pt x="22536" y="15130"/>
                    </a:cubicBezTo>
                    <a:lnTo>
                      <a:pt x="23290" y="15353"/>
                    </a:lnTo>
                    <a:cubicBezTo>
                      <a:pt x="26025" y="16108"/>
                      <a:pt x="28842" y="16502"/>
                      <a:pt x="31676" y="16502"/>
                    </a:cubicBezTo>
                    <a:cubicBezTo>
                      <a:pt x="31737" y="16502"/>
                      <a:pt x="31797" y="16502"/>
                      <a:pt x="31857" y="16501"/>
                    </a:cubicBezTo>
                    <a:cubicBezTo>
                      <a:pt x="38655" y="16467"/>
                      <a:pt x="39375" y="11172"/>
                      <a:pt x="35391" y="11172"/>
                    </a:cubicBezTo>
                    <a:cubicBezTo>
                      <a:pt x="35378" y="11172"/>
                      <a:pt x="35366" y="11172"/>
                      <a:pt x="35353" y="11172"/>
                    </a:cubicBezTo>
                    <a:cubicBezTo>
                      <a:pt x="31497" y="11190"/>
                      <a:pt x="28773" y="13349"/>
                      <a:pt x="21714" y="13554"/>
                    </a:cubicBezTo>
                    <a:lnTo>
                      <a:pt x="21234" y="13554"/>
                    </a:lnTo>
                    <a:lnTo>
                      <a:pt x="21628" y="13160"/>
                    </a:lnTo>
                    <a:lnTo>
                      <a:pt x="23821" y="11035"/>
                    </a:lnTo>
                    <a:cubicBezTo>
                      <a:pt x="23856" y="11001"/>
                      <a:pt x="23873" y="10967"/>
                      <a:pt x="23873" y="10915"/>
                    </a:cubicBezTo>
                    <a:lnTo>
                      <a:pt x="24301" y="6615"/>
                    </a:lnTo>
                    <a:lnTo>
                      <a:pt x="27625" y="4079"/>
                    </a:lnTo>
                    <a:cubicBezTo>
                      <a:pt x="27687" y="4017"/>
                      <a:pt x="27660" y="3929"/>
                      <a:pt x="27582" y="3929"/>
                    </a:cubicBezTo>
                    <a:cubicBezTo>
                      <a:pt x="27552" y="3929"/>
                      <a:pt x="27514" y="3942"/>
                      <a:pt x="27471" y="3976"/>
                    </a:cubicBezTo>
                    <a:lnTo>
                      <a:pt x="24130" y="6426"/>
                    </a:lnTo>
                    <a:cubicBezTo>
                      <a:pt x="24078" y="6460"/>
                      <a:pt x="24044" y="6512"/>
                      <a:pt x="24044" y="6563"/>
                    </a:cubicBezTo>
                    <a:lnTo>
                      <a:pt x="23513" y="10813"/>
                    </a:lnTo>
                    <a:lnTo>
                      <a:pt x="21577" y="12663"/>
                    </a:lnTo>
                    <a:cubicBezTo>
                      <a:pt x="21474" y="12029"/>
                      <a:pt x="21217" y="11412"/>
                      <a:pt x="20857" y="10881"/>
                    </a:cubicBezTo>
                    <a:cubicBezTo>
                      <a:pt x="20651" y="10573"/>
                      <a:pt x="20394" y="10299"/>
                      <a:pt x="20103" y="10059"/>
                    </a:cubicBezTo>
                    <a:lnTo>
                      <a:pt x="20103" y="10059"/>
                    </a:lnTo>
                    <a:cubicBezTo>
                      <a:pt x="20463" y="10213"/>
                      <a:pt x="20771" y="10453"/>
                      <a:pt x="21046" y="10727"/>
                    </a:cubicBezTo>
                    <a:cubicBezTo>
                      <a:pt x="21285" y="10521"/>
                      <a:pt x="21457" y="10247"/>
                      <a:pt x="21542" y="9939"/>
                    </a:cubicBezTo>
                    <a:cubicBezTo>
                      <a:pt x="21371" y="9339"/>
                      <a:pt x="21063" y="8808"/>
                      <a:pt x="20617" y="8397"/>
                    </a:cubicBezTo>
                    <a:cubicBezTo>
                      <a:pt x="20960" y="6580"/>
                      <a:pt x="21765" y="4884"/>
                      <a:pt x="22930" y="3462"/>
                    </a:cubicBezTo>
                    <a:lnTo>
                      <a:pt x="22879" y="3428"/>
                    </a:lnTo>
                    <a:cubicBezTo>
                      <a:pt x="21662" y="4781"/>
                      <a:pt x="20806" y="6426"/>
                      <a:pt x="20377" y="8208"/>
                    </a:cubicBezTo>
                    <a:cubicBezTo>
                      <a:pt x="20206" y="8088"/>
                      <a:pt x="20017" y="8020"/>
                      <a:pt x="19812" y="7985"/>
                    </a:cubicBezTo>
                    <a:lnTo>
                      <a:pt x="19675" y="1"/>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 name="Google Shape;1382;p67">
                <a:extLst>
                  <a:ext uri="{FF2B5EF4-FFF2-40B4-BE49-F238E27FC236}">
                    <a16:creationId xmlns:a16="http://schemas.microsoft.com/office/drawing/2014/main" id="{31B08995-3968-9136-B28B-EB09D0E3A1ED}"/>
                  </a:ext>
                </a:extLst>
              </p:cNvPr>
              <p:cNvSpPr/>
              <p:nvPr/>
            </p:nvSpPr>
            <p:spPr>
              <a:xfrm>
                <a:off x="4705476" y="4189050"/>
                <a:ext cx="822900" cy="474200"/>
              </a:xfrm>
              <a:custGeom>
                <a:avLst/>
                <a:gdLst/>
                <a:ahLst/>
                <a:cxnLst/>
                <a:rect l="l" t="t" r="r" b="b"/>
                <a:pathLst>
                  <a:path w="32916" h="18968" extrusionOk="0">
                    <a:moveTo>
                      <a:pt x="32059" y="0"/>
                    </a:moveTo>
                    <a:lnTo>
                      <a:pt x="0" y="17374"/>
                    </a:lnTo>
                    <a:lnTo>
                      <a:pt x="857" y="18968"/>
                    </a:lnTo>
                    <a:lnTo>
                      <a:pt x="32916" y="1611"/>
                    </a:lnTo>
                    <a:lnTo>
                      <a:pt x="32059" y="0"/>
                    </a:ln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grpSp>
        <p:nvGrpSpPr>
          <p:cNvPr id="17" name="Google Shape;1383;p67">
            <a:extLst>
              <a:ext uri="{FF2B5EF4-FFF2-40B4-BE49-F238E27FC236}">
                <a16:creationId xmlns:a16="http://schemas.microsoft.com/office/drawing/2014/main" id="{10913B51-9EA5-9DBA-EA0C-5A819A393254}"/>
              </a:ext>
            </a:extLst>
          </p:cNvPr>
          <p:cNvGrpSpPr>
            <a:grpSpLocks noChangeAspect="1"/>
          </p:cNvGrpSpPr>
          <p:nvPr/>
        </p:nvGrpSpPr>
        <p:grpSpPr>
          <a:xfrm>
            <a:off x="301718" y="4159934"/>
            <a:ext cx="466761" cy="432000"/>
            <a:chOff x="2175138" y="1222075"/>
            <a:chExt cx="1053375" cy="1013550"/>
          </a:xfrm>
        </p:grpSpPr>
        <p:sp>
          <p:nvSpPr>
            <p:cNvPr id="18" name="Google Shape;1384;p67">
              <a:extLst>
                <a:ext uri="{FF2B5EF4-FFF2-40B4-BE49-F238E27FC236}">
                  <a16:creationId xmlns:a16="http://schemas.microsoft.com/office/drawing/2014/main" id="{5BF65CC5-2F29-B424-341E-948E8B760099}"/>
                </a:ext>
              </a:extLst>
            </p:cNvPr>
            <p:cNvSpPr/>
            <p:nvPr/>
          </p:nvSpPr>
          <p:spPr>
            <a:xfrm flipH="1">
              <a:off x="2295908" y="1288301"/>
              <a:ext cx="881096" cy="881096"/>
            </a:xfrm>
            <a:custGeom>
              <a:avLst/>
              <a:gdLst/>
              <a:ahLst/>
              <a:cxnLst/>
              <a:rect l="l" t="t" r="r" b="b"/>
              <a:pathLst>
                <a:path w="10265" h="10265" extrusionOk="0">
                  <a:moveTo>
                    <a:pt x="5124" y="1"/>
                  </a:moveTo>
                  <a:cubicBezTo>
                    <a:pt x="2297" y="1"/>
                    <a:pt x="1" y="2297"/>
                    <a:pt x="1" y="5141"/>
                  </a:cubicBezTo>
                  <a:cubicBezTo>
                    <a:pt x="1" y="7968"/>
                    <a:pt x="2297" y="10264"/>
                    <a:pt x="5124" y="10264"/>
                  </a:cubicBezTo>
                  <a:cubicBezTo>
                    <a:pt x="7951" y="10264"/>
                    <a:pt x="10264" y="7968"/>
                    <a:pt x="10264" y="5141"/>
                  </a:cubicBezTo>
                  <a:cubicBezTo>
                    <a:pt x="10264" y="2297"/>
                    <a:pt x="7951" y="1"/>
                    <a:pt x="5124"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9" name="Google Shape;1385;p67">
              <a:extLst>
                <a:ext uri="{FF2B5EF4-FFF2-40B4-BE49-F238E27FC236}">
                  <a16:creationId xmlns:a16="http://schemas.microsoft.com/office/drawing/2014/main" id="{99EE7C07-E5B4-CA49-F943-54D162F3171D}"/>
                </a:ext>
              </a:extLst>
            </p:cNvPr>
            <p:cNvGrpSpPr/>
            <p:nvPr/>
          </p:nvGrpSpPr>
          <p:grpSpPr>
            <a:xfrm>
              <a:off x="2175138" y="1222075"/>
              <a:ext cx="1053375" cy="1013550"/>
              <a:chOff x="3706100" y="2876525"/>
              <a:chExt cx="1053375" cy="1013550"/>
            </a:xfrm>
          </p:grpSpPr>
          <p:sp>
            <p:nvSpPr>
              <p:cNvPr id="20" name="Google Shape;1386;p67">
                <a:extLst>
                  <a:ext uri="{FF2B5EF4-FFF2-40B4-BE49-F238E27FC236}">
                    <a16:creationId xmlns:a16="http://schemas.microsoft.com/office/drawing/2014/main" id="{AB4E4BFD-E0A6-B61F-FAC8-E47A23A27474}"/>
                  </a:ext>
                </a:extLst>
              </p:cNvPr>
              <p:cNvSpPr/>
              <p:nvPr/>
            </p:nvSpPr>
            <p:spPr>
              <a:xfrm>
                <a:off x="3888175" y="3160125"/>
                <a:ext cx="257025" cy="307575"/>
              </a:xfrm>
              <a:custGeom>
                <a:avLst/>
                <a:gdLst/>
                <a:ahLst/>
                <a:cxnLst/>
                <a:rect l="l" t="t" r="r" b="b"/>
                <a:pathLst>
                  <a:path w="10281" h="12303" extrusionOk="0">
                    <a:moveTo>
                      <a:pt x="8499" y="0"/>
                    </a:moveTo>
                    <a:lnTo>
                      <a:pt x="0" y="12114"/>
                    </a:lnTo>
                    <a:lnTo>
                      <a:pt x="291" y="12303"/>
                    </a:lnTo>
                    <a:lnTo>
                      <a:pt x="8327" y="806"/>
                    </a:lnTo>
                    <a:lnTo>
                      <a:pt x="9955" y="7814"/>
                    </a:lnTo>
                    <a:lnTo>
                      <a:pt x="10281" y="7745"/>
                    </a:lnTo>
                    <a:lnTo>
                      <a:pt x="8499" y="0"/>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1" name="Google Shape;1387;p67">
                <a:extLst>
                  <a:ext uri="{FF2B5EF4-FFF2-40B4-BE49-F238E27FC236}">
                    <a16:creationId xmlns:a16="http://schemas.microsoft.com/office/drawing/2014/main" id="{31408CCE-79E4-4656-73B2-63219A3DDE1A}"/>
                  </a:ext>
                </a:extLst>
              </p:cNvPr>
              <p:cNvSpPr/>
              <p:nvPr/>
            </p:nvSpPr>
            <p:spPr>
              <a:xfrm>
                <a:off x="4133175" y="3148125"/>
                <a:ext cx="322600" cy="481075"/>
              </a:xfrm>
              <a:custGeom>
                <a:avLst/>
                <a:gdLst/>
                <a:ahLst/>
                <a:cxnLst/>
                <a:rect l="l" t="t" r="r" b="b"/>
                <a:pathLst>
                  <a:path w="12904" h="19243" extrusionOk="0">
                    <a:moveTo>
                      <a:pt x="2057" y="1"/>
                    </a:moveTo>
                    <a:lnTo>
                      <a:pt x="1" y="8431"/>
                    </a:lnTo>
                    <a:lnTo>
                      <a:pt x="326" y="8499"/>
                    </a:lnTo>
                    <a:lnTo>
                      <a:pt x="2006" y="1646"/>
                    </a:lnTo>
                    <a:lnTo>
                      <a:pt x="2057" y="1988"/>
                    </a:lnTo>
                    <a:cubicBezTo>
                      <a:pt x="2811" y="6203"/>
                      <a:pt x="4199" y="10298"/>
                      <a:pt x="6152" y="14119"/>
                    </a:cubicBezTo>
                    <a:cubicBezTo>
                      <a:pt x="7454" y="16672"/>
                      <a:pt x="9819" y="18523"/>
                      <a:pt x="12595" y="19191"/>
                    </a:cubicBezTo>
                    <a:lnTo>
                      <a:pt x="12835" y="19243"/>
                    </a:lnTo>
                    <a:lnTo>
                      <a:pt x="12903" y="18917"/>
                    </a:lnTo>
                    <a:cubicBezTo>
                      <a:pt x="10110" y="18317"/>
                      <a:pt x="7746" y="16501"/>
                      <a:pt x="6461" y="13965"/>
                    </a:cubicBezTo>
                    <a:cubicBezTo>
                      <a:pt x="4507" y="10178"/>
                      <a:pt x="3154" y="6118"/>
                      <a:pt x="2400" y="1937"/>
                    </a:cubicBezTo>
                    <a:lnTo>
                      <a:pt x="2057" y="1"/>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2" name="Google Shape;1388;p67">
                <a:extLst>
                  <a:ext uri="{FF2B5EF4-FFF2-40B4-BE49-F238E27FC236}">
                    <a16:creationId xmlns:a16="http://schemas.microsoft.com/office/drawing/2014/main" id="{C6A2B67D-3D96-C023-8F38-0208A7EFE119}"/>
                  </a:ext>
                </a:extLst>
              </p:cNvPr>
              <p:cNvSpPr/>
              <p:nvPr/>
            </p:nvSpPr>
            <p:spPr>
              <a:xfrm>
                <a:off x="4153325" y="3137850"/>
                <a:ext cx="557750" cy="295375"/>
              </a:xfrm>
              <a:custGeom>
                <a:avLst/>
                <a:gdLst/>
                <a:ahLst/>
                <a:cxnLst/>
                <a:rect l="l" t="t" r="r" b="b"/>
                <a:pathLst>
                  <a:path w="22310" h="11815" extrusionOk="0">
                    <a:moveTo>
                      <a:pt x="8242" y="0"/>
                    </a:moveTo>
                    <a:lnTo>
                      <a:pt x="0" y="8311"/>
                    </a:lnTo>
                    <a:lnTo>
                      <a:pt x="240" y="8550"/>
                    </a:lnTo>
                    <a:lnTo>
                      <a:pt x="8088" y="634"/>
                    </a:lnTo>
                    <a:cubicBezTo>
                      <a:pt x="8807" y="2656"/>
                      <a:pt x="9818" y="4558"/>
                      <a:pt x="11120" y="6272"/>
                    </a:cubicBezTo>
                    <a:cubicBezTo>
                      <a:pt x="12303" y="7882"/>
                      <a:pt x="13793" y="9219"/>
                      <a:pt x="15524" y="10230"/>
                    </a:cubicBezTo>
                    <a:cubicBezTo>
                      <a:pt x="17353" y="11266"/>
                      <a:pt x="19426" y="11814"/>
                      <a:pt x="21526" y="11814"/>
                    </a:cubicBezTo>
                    <a:cubicBezTo>
                      <a:pt x="21787" y="11814"/>
                      <a:pt x="22048" y="11806"/>
                      <a:pt x="22309" y="11789"/>
                    </a:cubicBezTo>
                    <a:lnTo>
                      <a:pt x="22292" y="11463"/>
                    </a:lnTo>
                    <a:cubicBezTo>
                      <a:pt x="22077" y="11474"/>
                      <a:pt x="21864" y="11479"/>
                      <a:pt x="21655" y="11479"/>
                    </a:cubicBezTo>
                    <a:cubicBezTo>
                      <a:pt x="16602" y="11479"/>
                      <a:pt x="13303" y="8568"/>
                      <a:pt x="11395" y="6083"/>
                    </a:cubicBezTo>
                    <a:cubicBezTo>
                      <a:pt x="10058" y="4318"/>
                      <a:pt x="9030" y="2365"/>
                      <a:pt x="8328" y="275"/>
                    </a:cubicBezTo>
                    <a:lnTo>
                      <a:pt x="8242" y="0"/>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3" name="Google Shape;1389;p67">
                <a:extLst>
                  <a:ext uri="{FF2B5EF4-FFF2-40B4-BE49-F238E27FC236}">
                    <a16:creationId xmlns:a16="http://schemas.microsoft.com/office/drawing/2014/main" id="{C52A13D4-A2F0-7734-D69E-B291F07443D5}"/>
                  </a:ext>
                </a:extLst>
              </p:cNvPr>
              <p:cNvSpPr/>
              <p:nvPr/>
            </p:nvSpPr>
            <p:spPr>
              <a:xfrm>
                <a:off x="3978975" y="3259100"/>
                <a:ext cx="127675" cy="112100"/>
              </a:xfrm>
              <a:custGeom>
                <a:avLst/>
                <a:gdLst/>
                <a:ahLst/>
                <a:cxnLst/>
                <a:rect l="l" t="t" r="r" b="b"/>
                <a:pathLst>
                  <a:path w="5107" h="4484" extrusionOk="0">
                    <a:moveTo>
                      <a:pt x="2545" y="0"/>
                    </a:moveTo>
                    <a:cubicBezTo>
                      <a:pt x="2125" y="0"/>
                      <a:pt x="1700" y="116"/>
                      <a:pt x="1320" y="359"/>
                    </a:cubicBezTo>
                    <a:cubicBezTo>
                      <a:pt x="292" y="1045"/>
                      <a:pt x="1" y="2433"/>
                      <a:pt x="686" y="3478"/>
                    </a:cubicBezTo>
                    <a:cubicBezTo>
                      <a:pt x="1109" y="4128"/>
                      <a:pt x="1826" y="4484"/>
                      <a:pt x="2556" y="4484"/>
                    </a:cubicBezTo>
                    <a:cubicBezTo>
                      <a:pt x="2981" y="4484"/>
                      <a:pt x="3409" y="4364"/>
                      <a:pt x="3787" y="4112"/>
                    </a:cubicBezTo>
                    <a:cubicBezTo>
                      <a:pt x="4815" y="3426"/>
                      <a:pt x="5107" y="2038"/>
                      <a:pt x="4421" y="1010"/>
                    </a:cubicBezTo>
                    <a:cubicBezTo>
                      <a:pt x="3996" y="356"/>
                      <a:pt x="3279" y="0"/>
                      <a:pt x="2545"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 name="Google Shape;1390;p67">
                <a:extLst>
                  <a:ext uri="{FF2B5EF4-FFF2-40B4-BE49-F238E27FC236}">
                    <a16:creationId xmlns:a16="http://schemas.microsoft.com/office/drawing/2014/main" id="{B5EE64C1-0119-E156-A25D-8C6BDCD2D7CA}"/>
                  </a:ext>
                </a:extLst>
              </p:cNvPr>
              <p:cNvSpPr/>
              <p:nvPr/>
            </p:nvSpPr>
            <p:spPr>
              <a:xfrm>
                <a:off x="4134050" y="3046525"/>
                <a:ext cx="447650" cy="208725"/>
              </a:xfrm>
              <a:custGeom>
                <a:avLst/>
                <a:gdLst/>
                <a:ahLst/>
                <a:cxnLst/>
                <a:rect l="l" t="t" r="r" b="b"/>
                <a:pathLst>
                  <a:path w="17906" h="8349" extrusionOk="0">
                    <a:moveTo>
                      <a:pt x="12053" y="0"/>
                    </a:moveTo>
                    <a:cubicBezTo>
                      <a:pt x="7333" y="0"/>
                      <a:pt x="0" y="7611"/>
                      <a:pt x="0" y="7611"/>
                    </a:cubicBezTo>
                    <a:lnTo>
                      <a:pt x="429" y="8348"/>
                    </a:lnTo>
                    <a:cubicBezTo>
                      <a:pt x="429" y="8348"/>
                      <a:pt x="17906" y="1666"/>
                      <a:pt x="13142" y="158"/>
                    </a:cubicBezTo>
                    <a:cubicBezTo>
                      <a:pt x="12800" y="50"/>
                      <a:pt x="12435" y="0"/>
                      <a:pt x="1205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 name="Google Shape;1391;p67">
                <a:extLst>
                  <a:ext uri="{FF2B5EF4-FFF2-40B4-BE49-F238E27FC236}">
                    <a16:creationId xmlns:a16="http://schemas.microsoft.com/office/drawing/2014/main" id="{4E0386CA-264D-A3D4-8C8D-4BA36476ED1A}"/>
                  </a:ext>
                </a:extLst>
              </p:cNvPr>
              <p:cNvSpPr/>
              <p:nvPr/>
            </p:nvSpPr>
            <p:spPr>
              <a:xfrm>
                <a:off x="4128900" y="3260300"/>
                <a:ext cx="371425" cy="206050"/>
              </a:xfrm>
              <a:custGeom>
                <a:avLst/>
                <a:gdLst/>
                <a:ahLst/>
                <a:cxnLst/>
                <a:rect l="l" t="t" r="r" b="b"/>
                <a:pathLst>
                  <a:path w="14857" h="8242" extrusionOk="0">
                    <a:moveTo>
                      <a:pt x="2102" y="1"/>
                    </a:moveTo>
                    <a:cubicBezTo>
                      <a:pt x="1682" y="1"/>
                      <a:pt x="1260" y="141"/>
                      <a:pt x="909" y="431"/>
                    </a:cubicBezTo>
                    <a:cubicBezTo>
                      <a:pt x="138" y="1065"/>
                      <a:pt x="1" y="2213"/>
                      <a:pt x="617" y="3001"/>
                    </a:cubicBezTo>
                    <a:cubicBezTo>
                      <a:pt x="789" y="3224"/>
                      <a:pt x="3839" y="6874"/>
                      <a:pt x="8225" y="7953"/>
                    </a:cubicBezTo>
                    <a:cubicBezTo>
                      <a:pt x="8988" y="8146"/>
                      <a:pt x="9769" y="8242"/>
                      <a:pt x="10550" y="8242"/>
                    </a:cubicBezTo>
                    <a:cubicBezTo>
                      <a:pt x="11504" y="8242"/>
                      <a:pt x="12459" y="8099"/>
                      <a:pt x="13382" y="7816"/>
                    </a:cubicBezTo>
                    <a:cubicBezTo>
                      <a:pt x="14342" y="7491"/>
                      <a:pt x="14856" y="6463"/>
                      <a:pt x="14565" y="5503"/>
                    </a:cubicBezTo>
                    <a:cubicBezTo>
                      <a:pt x="14322" y="4688"/>
                      <a:pt x="13578" y="4172"/>
                      <a:pt x="12772" y="4172"/>
                    </a:cubicBezTo>
                    <a:cubicBezTo>
                      <a:pt x="12611" y="4172"/>
                      <a:pt x="12448" y="4192"/>
                      <a:pt x="12286" y="4235"/>
                    </a:cubicBezTo>
                    <a:cubicBezTo>
                      <a:pt x="11718" y="4410"/>
                      <a:pt x="11157" y="4487"/>
                      <a:pt x="10609" y="4487"/>
                    </a:cubicBezTo>
                    <a:cubicBezTo>
                      <a:pt x="6755" y="4487"/>
                      <a:pt x="3558" y="697"/>
                      <a:pt x="3513" y="637"/>
                    </a:cubicBezTo>
                    <a:cubicBezTo>
                      <a:pt x="3142" y="219"/>
                      <a:pt x="2624" y="1"/>
                      <a:pt x="210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 name="Google Shape;1392;p67">
                <a:extLst>
                  <a:ext uri="{FF2B5EF4-FFF2-40B4-BE49-F238E27FC236}">
                    <a16:creationId xmlns:a16="http://schemas.microsoft.com/office/drawing/2014/main" id="{02F9915B-2B3D-8CE0-3EDD-CBB7300956ED}"/>
                  </a:ext>
                </a:extLst>
              </p:cNvPr>
              <p:cNvSpPr/>
              <p:nvPr/>
            </p:nvSpPr>
            <p:spPr>
              <a:xfrm>
                <a:off x="4047075" y="3181875"/>
                <a:ext cx="195375" cy="191225"/>
              </a:xfrm>
              <a:custGeom>
                <a:avLst/>
                <a:gdLst/>
                <a:ahLst/>
                <a:cxnLst/>
                <a:rect l="l" t="t" r="r" b="b"/>
                <a:pathLst>
                  <a:path w="7815" h="7649" extrusionOk="0">
                    <a:moveTo>
                      <a:pt x="3436" y="1"/>
                    </a:moveTo>
                    <a:cubicBezTo>
                      <a:pt x="2356" y="1"/>
                      <a:pt x="1260" y="393"/>
                      <a:pt x="378" y="1238"/>
                    </a:cubicBezTo>
                    <a:cubicBezTo>
                      <a:pt x="104" y="1512"/>
                      <a:pt x="1" y="1889"/>
                      <a:pt x="104" y="2266"/>
                    </a:cubicBezTo>
                    <a:cubicBezTo>
                      <a:pt x="532" y="3808"/>
                      <a:pt x="995" y="5470"/>
                      <a:pt x="1389" y="6875"/>
                    </a:cubicBezTo>
                    <a:cubicBezTo>
                      <a:pt x="1517" y="7353"/>
                      <a:pt x="1946" y="7648"/>
                      <a:pt x="2391" y="7648"/>
                    </a:cubicBezTo>
                    <a:cubicBezTo>
                      <a:pt x="2600" y="7648"/>
                      <a:pt x="2813" y="7583"/>
                      <a:pt x="2999" y="7441"/>
                    </a:cubicBezTo>
                    <a:lnTo>
                      <a:pt x="7300" y="4305"/>
                    </a:lnTo>
                    <a:cubicBezTo>
                      <a:pt x="7660" y="4048"/>
                      <a:pt x="7814" y="3585"/>
                      <a:pt x="7694" y="3174"/>
                    </a:cubicBezTo>
                    <a:cubicBezTo>
                      <a:pt x="7099" y="1160"/>
                      <a:pt x="5291" y="1"/>
                      <a:pt x="3436"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7" name="Google Shape;1393;p67">
                <a:extLst>
                  <a:ext uri="{FF2B5EF4-FFF2-40B4-BE49-F238E27FC236}">
                    <a16:creationId xmlns:a16="http://schemas.microsoft.com/office/drawing/2014/main" id="{ADCA5706-9A6E-127F-4371-A85C6CC727D1}"/>
                  </a:ext>
                </a:extLst>
              </p:cNvPr>
              <p:cNvSpPr/>
              <p:nvPr/>
            </p:nvSpPr>
            <p:spPr>
              <a:xfrm>
                <a:off x="4216275" y="3322725"/>
                <a:ext cx="54450" cy="81700"/>
              </a:xfrm>
              <a:custGeom>
                <a:avLst/>
                <a:gdLst/>
                <a:ahLst/>
                <a:cxnLst/>
                <a:rect l="l" t="t" r="r" b="b"/>
                <a:pathLst>
                  <a:path w="2178" h="3268" extrusionOk="0">
                    <a:moveTo>
                      <a:pt x="1984" y="0"/>
                    </a:moveTo>
                    <a:cubicBezTo>
                      <a:pt x="1969" y="0"/>
                      <a:pt x="1954" y="3"/>
                      <a:pt x="1937" y="7"/>
                    </a:cubicBezTo>
                    <a:cubicBezTo>
                      <a:pt x="1903" y="25"/>
                      <a:pt x="635" y="487"/>
                      <a:pt x="18" y="3109"/>
                    </a:cubicBezTo>
                    <a:cubicBezTo>
                      <a:pt x="1" y="3177"/>
                      <a:pt x="52" y="3246"/>
                      <a:pt x="104" y="3263"/>
                    </a:cubicBezTo>
                    <a:cubicBezTo>
                      <a:pt x="116" y="3266"/>
                      <a:pt x="127" y="3267"/>
                      <a:pt x="139" y="3267"/>
                    </a:cubicBezTo>
                    <a:cubicBezTo>
                      <a:pt x="194" y="3267"/>
                      <a:pt x="244" y="3234"/>
                      <a:pt x="258" y="3177"/>
                    </a:cubicBezTo>
                    <a:cubicBezTo>
                      <a:pt x="841" y="693"/>
                      <a:pt x="2006" y="247"/>
                      <a:pt x="2023" y="247"/>
                    </a:cubicBezTo>
                    <a:cubicBezTo>
                      <a:pt x="2178" y="201"/>
                      <a:pt x="2123" y="0"/>
                      <a:pt x="1984" y="0"/>
                    </a:cubicBezTo>
                    <a:close/>
                  </a:path>
                </a:pathLst>
              </a:custGeom>
              <a:solidFill>
                <a:srgbClr val="44424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8" name="Google Shape;1394;p67">
                <a:extLst>
                  <a:ext uri="{FF2B5EF4-FFF2-40B4-BE49-F238E27FC236}">
                    <a16:creationId xmlns:a16="http://schemas.microsoft.com/office/drawing/2014/main" id="{4F0FE0FD-331A-12D3-305A-823A784E4414}"/>
                  </a:ext>
                </a:extLst>
              </p:cNvPr>
              <p:cNvSpPr/>
              <p:nvPr/>
            </p:nvSpPr>
            <p:spPr>
              <a:xfrm>
                <a:off x="4262125" y="3346300"/>
                <a:ext cx="43725" cy="86275"/>
              </a:xfrm>
              <a:custGeom>
                <a:avLst/>
                <a:gdLst/>
                <a:ahLst/>
                <a:cxnLst/>
                <a:rect l="l" t="t" r="r" b="b"/>
                <a:pathLst>
                  <a:path w="1749" h="3451" extrusionOk="0">
                    <a:moveTo>
                      <a:pt x="1593" y="1"/>
                    </a:moveTo>
                    <a:cubicBezTo>
                      <a:pt x="1576" y="1"/>
                      <a:pt x="1559" y="3"/>
                      <a:pt x="1542" y="7"/>
                    </a:cubicBezTo>
                    <a:cubicBezTo>
                      <a:pt x="1491" y="41"/>
                      <a:pt x="292" y="624"/>
                      <a:pt x="0" y="3314"/>
                    </a:cubicBezTo>
                    <a:cubicBezTo>
                      <a:pt x="0" y="3365"/>
                      <a:pt x="35" y="3434"/>
                      <a:pt x="103" y="3451"/>
                    </a:cubicBezTo>
                    <a:lnTo>
                      <a:pt x="120" y="3451"/>
                    </a:lnTo>
                    <a:cubicBezTo>
                      <a:pt x="189" y="3451"/>
                      <a:pt x="240" y="3399"/>
                      <a:pt x="257" y="3331"/>
                    </a:cubicBezTo>
                    <a:cubicBezTo>
                      <a:pt x="532" y="812"/>
                      <a:pt x="1645" y="247"/>
                      <a:pt x="1662" y="247"/>
                    </a:cubicBezTo>
                    <a:cubicBezTo>
                      <a:pt x="1714" y="212"/>
                      <a:pt x="1748" y="144"/>
                      <a:pt x="1714" y="75"/>
                    </a:cubicBezTo>
                    <a:cubicBezTo>
                      <a:pt x="1701" y="23"/>
                      <a:pt x="1648" y="1"/>
                      <a:pt x="1593" y="1"/>
                    </a:cubicBezTo>
                    <a:close/>
                  </a:path>
                </a:pathLst>
              </a:custGeom>
              <a:solidFill>
                <a:srgbClr val="44424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9" name="Google Shape;1395;p67">
                <a:extLst>
                  <a:ext uri="{FF2B5EF4-FFF2-40B4-BE49-F238E27FC236}">
                    <a16:creationId xmlns:a16="http://schemas.microsoft.com/office/drawing/2014/main" id="{927EC0E4-558B-3CAB-E2FF-B0FFD2B3E570}"/>
                  </a:ext>
                </a:extLst>
              </p:cNvPr>
              <p:cNvSpPr/>
              <p:nvPr/>
            </p:nvSpPr>
            <p:spPr>
              <a:xfrm>
                <a:off x="4306675" y="3364100"/>
                <a:ext cx="42000" cy="88200"/>
              </a:xfrm>
              <a:custGeom>
                <a:avLst/>
                <a:gdLst/>
                <a:ahLst/>
                <a:cxnLst/>
                <a:rect l="l" t="t" r="r" b="b"/>
                <a:pathLst>
                  <a:path w="1680" h="3528" extrusionOk="0">
                    <a:moveTo>
                      <a:pt x="1531" y="1"/>
                    </a:moveTo>
                    <a:cubicBezTo>
                      <a:pt x="1512" y="1"/>
                      <a:pt x="1493" y="5"/>
                      <a:pt x="1474" y="15"/>
                    </a:cubicBezTo>
                    <a:cubicBezTo>
                      <a:pt x="1422" y="32"/>
                      <a:pt x="120" y="683"/>
                      <a:pt x="0" y="3390"/>
                    </a:cubicBezTo>
                    <a:cubicBezTo>
                      <a:pt x="0" y="3459"/>
                      <a:pt x="52" y="3510"/>
                      <a:pt x="103" y="3527"/>
                    </a:cubicBezTo>
                    <a:lnTo>
                      <a:pt x="137" y="3527"/>
                    </a:lnTo>
                    <a:cubicBezTo>
                      <a:pt x="206" y="3527"/>
                      <a:pt x="257" y="3476"/>
                      <a:pt x="257" y="3390"/>
                    </a:cubicBezTo>
                    <a:cubicBezTo>
                      <a:pt x="360" y="871"/>
                      <a:pt x="1577" y="237"/>
                      <a:pt x="1594" y="237"/>
                    </a:cubicBezTo>
                    <a:cubicBezTo>
                      <a:pt x="1645" y="203"/>
                      <a:pt x="1679" y="134"/>
                      <a:pt x="1645" y="66"/>
                    </a:cubicBezTo>
                    <a:cubicBezTo>
                      <a:pt x="1621" y="29"/>
                      <a:pt x="1578" y="1"/>
                      <a:pt x="153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 name="Google Shape;1396;p67">
                <a:extLst>
                  <a:ext uri="{FF2B5EF4-FFF2-40B4-BE49-F238E27FC236}">
                    <a16:creationId xmlns:a16="http://schemas.microsoft.com/office/drawing/2014/main" id="{7E9372F8-8979-6DC2-0E34-0BCE6ECF4B5C}"/>
                  </a:ext>
                </a:extLst>
              </p:cNvPr>
              <p:cNvSpPr/>
              <p:nvPr/>
            </p:nvSpPr>
            <p:spPr>
              <a:xfrm>
                <a:off x="4353350" y="3372475"/>
                <a:ext cx="29600" cy="92675"/>
              </a:xfrm>
              <a:custGeom>
                <a:avLst/>
                <a:gdLst/>
                <a:ahLst/>
                <a:cxnLst/>
                <a:rect l="l" t="t" r="r" b="b"/>
                <a:pathLst>
                  <a:path w="1184" h="3707" extrusionOk="0">
                    <a:moveTo>
                      <a:pt x="1055" y="1"/>
                    </a:moveTo>
                    <a:cubicBezTo>
                      <a:pt x="1020" y="1"/>
                      <a:pt x="986" y="14"/>
                      <a:pt x="960" y="39"/>
                    </a:cubicBezTo>
                    <a:cubicBezTo>
                      <a:pt x="926" y="74"/>
                      <a:pt x="1" y="1050"/>
                      <a:pt x="875" y="3620"/>
                    </a:cubicBezTo>
                    <a:cubicBezTo>
                      <a:pt x="892" y="3655"/>
                      <a:pt x="926" y="3689"/>
                      <a:pt x="960" y="3706"/>
                    </a:cubicBezTo>
                    <a:lnTo>
                      <a:pt x="1029" y="3706"/>
                    </a:lnTo>
                    <a:cubicBezTo>
                      <a:pt x="1098" y="3672"/>
                      <a:pt x="1132" y="3603"/>
                      <a:pt x="1115" y="3535"/>
                    </a:cubicBezTo>
                    <a:cubicBezTo>
                      <a:pt x="309" y="1153"/>
                      <a:pt x="1132" y="228"/>
                      <a:pt x="1149" y="211"/>
                    </a:cubicBezTo>
                    <a:cubicBezTo>
                      <a:pt x="1183" y="176"/>
                      <a:pt x="1183" y="91"/>
                      <a:pt x="1149" y="39"/>
                    </a:cubicBezTo>
                    <a:cubicBezTo>
                      <a:pt x="1123" y="14"/>
                      <a:pt x="1089" y="1"/>
                      <a:pt x="1055"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 name="Google Shape;1397;p67">
                <a:extLst>
                  <a:ext uri="{FF2B5EF4-FFF2-40B4-BE49-F238E27FC236}">
                    <a16:creationId xmlns:a16="http://schemas.microsoft.com/office/drawing/2014/main" id="{6A33AF7C-1BB6-DFE8-F678-FC445F51129C}"/>
                  </a:ext>
                </a:extLst>
              </p:cNvPr>
              <p:cNvSpPr/>
              <p:nvPr/>
            </p:nvSpPr>
            <p:spPr>
              <a:xfrm>
                <a:off x="4405200" y="3370950"/>
                <a:ext cx="36850" cy="90775"/>
              </a:xfrm>
              <a:custGeom>
                <a:avLst/>
                <a:gdLst/>
                <a:ahLst/>
                <a:cxnLst/>
                <a:rect l="l" t="t" r="r" b="b"/>
                <a:pathLst>
                  <a:path w="1474" h="3631" extrusionOk="0">
                    <a:moveTo>
                      <a:pt x="969" y="1"/>
                    </a:moveTo>
                    <a:cubicBezTo>
                      <a:pt x="931" y="1"/>
                      <a:pt x="894" y="19"/>
                      <a:pt x="874" y="49"/>
                    </a:cubicBezTo>
                    <a:cubicBezTo>
                      <a:pt x="840" y="83"/>
                      <a:pt x="0" y="1128"/>
                      <a:pt x="1200" y="3544"/>
                    </a:cubicBezTo>
                    <a:cubicBezTo>
                      <a:pt x="1217" y="3579"/>
                      <a:pt x="1251" y="3613"/>
                      <a:pt x="1285" y="3630"/>
                    </a:cubicBezTo>
                    <a:cubicBezTo>
                      <a:pt x="1320" y="3630"/>
                      <a:pt x="1354" y="3630"/>
                      <a:pt x="1371" y="3613"/>
                    </a:cubicBezTo>
                    <a:cubicBezTo>
                      <a:pt x="1440" y="3579"/>
                      <a:pt x="1474" y="3510"/>
                      <a:pt x="1440" y="3442"/>
                    </a:cubicBezTo>
                    <a:cubicBezTo>
                      <a:pt x="309" y="1180"/>
                      <a:pt x="1045" y="220"/>
                      <a:pt x="1063" y="203"/>
                    </a:cubicBezTo>
                    <a:cubicBezTo>
                      <a:pt x="1114" y="152"/>
                      <a:pt x="1097" y="66"/>
                      <a:pt x="1045" y="32"/>
                    </a:cubicBezTo>
                    <a:cubicBezTo>
                      <a:pt x="1024" y="10"/>
                      <a:pt x="996" y="1"/>
                      <a:pt x="969"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 name="Google Shape;1398;p67">
                <a:extLst>
                  <a:ext uri="{FF2B5EF4-FFF2-40B4-BE49-F238E27FC236}">
                    <a16:creationId xmlns:a16="http://schemas.microsoft.com/office/drawing/2014/main" id="{5770D9A7-82BE-D69B-8DD3-93A3DC544C2C}"/>
                  </a:ext>
                </a:extLst>
              </p:cNvPr>
              <p:cNvSpPr/>
              <p:nvPr/>
            </p:nvSpPr>
            <p:spPr>
              <a:xfrm>
                <a:off x="4150750" y="3323750"/>
                <a:ext cx="344000" cy="140050"/>
              </a:xfrm>
              <a:custGeom>
                <a:avLst/>
                <a:gdLst/>
                <a:ahLst/>
                <a:cxnLst/>
                <a:rect l="l" t="t" r="r" b="b"/>
                <a:pathLst>
                  <a:path w="13760" h="5602" extrusionOk="0">
                    <a:moveTo>
                      <a:pt x="1285" y="1"/>
                    </a:moveTo>
                    <a:lnTo>
                      <a:pt x="0" y="943"/>
                    </a:lnTo>
                    <a:lnTo>
                      <a:pt x="1662" y="2365"/>
                    </a:lnTo>
                    <a:cubicBezTo>
                      <a:pt x="4528" y="4980"/>
                      <a:pt x="7488" y="5601"/>
                      <a:pt x="9656" y="5601"/>
                    </a:cubicBezTo>
                    <a:cubicBezTo>
                      <a:pt x="11623" y="5601"/>
                      <a:pt x="12937" y="5090"/>
                      <a:pt x="12937" y="5090"/>
                    </a:cubicBezTo>
                    <a:cubicBezTo>
                      <a:pt x="13759" y="3376"/>
                      <a:pt x="9887" y="4507"/>
                      <a:pt x="6751" y="3702"/>
                    </a:cubicBezTo>
                    <a:cubicBezTo>
                      <a:pt x="3633" y="2896"/>
                      <a:pt x="1285" y="1"/>
                      <a:pt x="1285"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 name="Google Shape;1399;p67">
                <a:extLst>
                  <a:ext uri="{FF2B5EF4-FFF2-40B4-BE49-F238E27FC236}">
                    <a16:creationId xmlns:a16="http://schemas.microsoft.com/office/drawing/2014/main" id="{8B2F7161-3361-9DC0-6D69-52283ABE84DB}"/>
                  </a:ext>
                </a:extLst>
              </p:cNvPr>
              <p:cNvSpPr/>
              <p:nvPr/>
            </p:nvSpPr>
            <p:spPr>
              <a:xfrm>
                <a:off x="4140050" y="3111500"/>
                <a:ext cx="470350" cy="138175"/>
              </a:xfrm>
              <a:custGeom>
                <a:avLst/>
                <a:gdLst/>
                <a:ahLst/>
                <a:cxnLst/>
                <a:rect l="l" t="t" r="r" b="b"/>
                <a:pathLst>
                  <a:path w="18814" h="5527" extrusionOk="0">
                    <a:moveTo>
                      <a:pt x="12178" y="0"/>
                    </a:moveTo>
                    <a:cubicBezTo>
                      <a:pt x="7390" y="0"/>
                      <a:pt x="0" y="4704"/>
                      <a:pt x="0" y="4704"/>
                    </a:cubicBezTo>
                    <a:lnTo>
                      <a:pt x="240" y="5527"/>
                    </a:lnTo>
                    <a:cubicBezTo>
                      <a:pt x="240" y="5527"/>
                      <a:pt x="18814" y="3145"/>
                      <a:pt x="14530" y="558"/>
                    </a:cubicBezTo>
                    <a:cubicBezTo>
                      <a:pt x="13881" y="166"/>
                      <a:pt x="13075" y="0"/>
                      <a:pt x="12178"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 name="Google Shape;1400;p67">
                <a:extLst>
                  <a:ext uri="{FF2B5EF4-FFF2-40B4-BE49-F238E27FC236}">
                    <a16:creationId xmlns:a16="http://schemas.microsoft.com/office/drawing/2014/main" id="{9F51D43A-5462-EF55-8AE6-BBD2F69212DF}"/>
                  </a:ext>
                </a:extLst>
              </p:cNvPr>
              <p:cNvSpPr/>
              <p:nvPr/>
            </p:nvSpPr>
            <p:spPr>
              <a:xfrm>
                <a:off x="4025850" y="3262800"/>
                <a:ext cx="8400" cy="7150"/>
              </a:xfrm>
              <a:custGeom>
                <a:avLst/>
                <a:gdLst/>
                <a:ahLst/>
                <a:cxnLst/>
                <a:rect l="l" t="t" r="r" b="b"/>
                <a:pathLst>
                  <a:path w="336" h="286" extrusionOk="0">
                    <a:moveTo>
                      <a:pt x="178" y="0"/>
                    </a:moveTo>
                    <a:cubicBezTo>
                      <a:pt x="76" y="0"/>
                      <a:pt x="0" y="119"/>
                      <a:pt x="62" y="211"/>
                    </a:cubicBezTo>
                    <a:cubicBezTo>
                      <a:pt x="84" y="263"/>
                      <a:pt x="128" y="286"/>
                      <a:pt x="174" y="286"/>
                    </a:cubicBezTo>
                    <a:cubicBezTo>
                      <a:pt x="235" y="286"/>
                      <a:pt x="299" y="245"/>
                      <a:pt x="319" y="177"/>
                    </a:cubicBezTo>
                    <a:cubicBezTo>
                      <a:pt x="336" y="91"/>
                      <a:pt x="284" y="23"/>
                      <a:pt x="216" y="6"/>
                    </a:cubicBezTo>
                    <a:cubicBezTo>
                      <a:pt x="203" y="2"/>
                      <a:pt x="190" y="0"/>
                      <a:pt x="178"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 name="Google Shape;1401;p67">
                <a:extLst>
                  <a:ext uri="{FF2B5EF4-FFF2-40B4-BE49-F238E27FC236}">
                    <a16:creationId xmlns:a16="http://schemas.microsoft.com/office/drawing/2014/main" id="{2FCCD6A3-6C4A-FD1F-F1E7-7CDB704334FB}"/>
                  </a:ext>
                </a:extLst>
              </p:cNvPr>
              <p:cNvSpPr/>
              <p:nvPr/>
            </p:nvSpPr>
            <p:spPr>
              <a:xfrm>
                <a:off x="3887300" y="3346450"/>
                <a:ext cx="134100" cy="140525"/>
              </a:xfrm>
              <a:custGeom>
                <a:avLst/>
                <a:gdLst/>
                <a:ahLst/>
                <a:cxnLst/>
                <a:rect l="l" t="t" r="r" b="b"/>
                <a:pathLst>
                  <a:path w="5364" h="5621" extrusionOk="0">
                    <a:moveTo>
                      <a:pt x="4764" y="1"/>
                    </a:moveTo>
                    <a:lnTo>
                      <a:pt x="4764" y="87"/>
                    </a:lnTo>
                    <a:cubicBezTo>
                      <a:pt x="4764" y="138"/>
                      <a:pt x="4747" y="206"/>
                      <a:pt x="4730" y="326"/>
                    </a:cubicBezTo>
                    <a:cubicBezTo>
                      <a:pt x="4678" y="601"/>
                      <a:pt x="4593" y="892"/>
                      <a:pt x="4507" y="1183"/>
                    </a:cubicBezTo>
                    <a:cubicBezTo>
                      <a:pt x="4456" y="1354"/>
                      <a:pt x="4387" y="1543"/>
                      <a:pt x="4319" y="1731"/>
                    </a:cubicBezTo>
                    <a:cubicBezTo>
                      <a:pt x="4284" y="1834"/>
                      <a:pt x="4233" y="1954"/>
                      <a:pt x="4199" y="2040"/>
                    </a:cubicBezTo>
                    <a:cubicBezTo>
                      <a:pt x="4147" y="2143"/>
                      <a:pt x="4113" y="2245"/>
                      <a:pt x="4062" y="2348"/>
                    </a:cubicBezTo>
                    <a:cubicBezTo>
                      <a:pt x="3959" y="2554"/>
                      <a:pt x="3839" y="2760"/>
                      <a:pt x="3719" y="2982"/>
                    </a:cubicBezTo>
                    <a:cubicBezTo>
                      <a:pt x="3650" y="3068"/>
                      <a:pt x="3599" y="3188"/>
                      <a:pt x="3530" y="3291"/>
                    </a:cubicBezTo>
                    <a:cubicBezTo>
                      <a:pt x="3462" y="3393"/>
                      <a:pt x="3393" y="3496"/>
                      <a:pt x="3308" y="3582"/>
                    </a:cubicBezTo>
                    <a:lnTo>
                      <a:pt x="3205" y="3736"/>
                    </a:lnTo>
                    <a:lnTo>
                      <a:pt x="3085" y="3873"/>
                    </a:lnTo>
                    <a:cubicBezTo>
                      <a:pt x="2999" y="3959"/>
                      <a:pt x="2914" y="4062"/>
                      <a:pt x="2828" y="4147"/>
                    </a:cubicBezTo>
                    <a:cubicBezTo>
                      <a:pt x="2794" y="4182"/>
                      <a:pt x="2742" y="4233"/>
                      <a:pt x="2708" y="4267"/>
                    </a:cubicBezTo>
                    <a:lnTo>
                      <a:pt x="2571" y="4387"/>
                    </a:lnTo>
                    <a:cubicBezTo>
                      <a:pt x="2485" y="4473"/>
                      <a:pt x="2382" y="4541"/>
                      <a:pt x="2297" y="4627"/>
                    </a:cubicBezTo>
                    <a:lnTo>
                      <a:pt x="2023" y="4816"/>
                    </a:lnTo>
                    <a:lnTo>
                      <a:pt x="1748" y="5004"/>
                    </a:lnTo>
                    <a:lnTo>
                      <a:pt x="1474" y="5141"/>
                    </a:lnTo>
                    <a:cubicBezTo>
                      <a:pt x="1372" y="5193"/>
                      <a:pt x="1286" y="5227"/>
                      <a:pt x="1200" y="5261"/>
                    </a:cubicBezTo>
                    <a:cubicBezTo>
                      <a:pt x="1114" y="5295"/>
                      <a:pt x="1029" y="5330"/>
                      <a:pt x="943" y="5364"/>
                    </a:cubicBezTo>
                    <a:cubicBezTo>
                      <a:pt x="875" y="5398"/>
                      <a:pt x="789" y="5432"/>
                      <a:pt x="720" y="5450"/>
                    </a:cubicBezTo>
                    <a:cubicBezTo>
                      <a:pt x="566" y="5484"/>
                      <a:pt x="446" y="5535"/>
                      <a:pt x="343" y="5552"/>
                    </a:cubicBezTo>
                    <a:lnTo>
                      <a:pt x="1" y="5621"/>
                    </a:lnTo>
                    <a:lnTo>
                      <a:pt x="1" y="5621"/>
                    </a:lnTo>
                    <a:lnTo>
                      <a:pt x="343" y="5570"/>
                    </a:lnTo>
                    <a:cubicBezTo>
                      <a:pt x="446" y="5552"/>
                      <a:pt x="583" y="5535"/>
                      <a:pt x="738" y="5501"/>
                    </a:cubicBezTo>
                    <a:cubicBezTo>
                      <a:pt x="806" y="5484"/>
                      <a:pt x="892" y="5450"/>
                      <a:pt x="977" y="5432"/>
                    </a:cubicBezTo>
                    <a:cubicBezTo>
                      <a:pt x="1063" y="5415"/>
                      <a:pt x="1149" y="5381"/>
                      <a:pt x="1234" y="5347"/>
                    </a:cubicBezTo>
                    <a:cubicBezTo>
                      <a:pt x="1320" y="5313"/>
                      <a:pt x="1423" y="5295"/>
                      <a:pt x="1509" y="5244"/>
                    </a:cubicBezTo>
                    <a:lnTo>
                      <a:pt x="1800" y="5124"/>
                    </a:lnTo>
                    <a:lnTo>
                      <a:pt x="2108" y="4953"/>
                    </a:lnTo>
                    <a:lnTo>
                      <a:pt x="2417" y="4781"/>
                    </a:lnTo>
                    <a:cubicBezTo>
                      <a:pt x="2502" y="4696"/>
                      <a:pt x="2605" y="4627"/>
                      <a:pt x="2708" y="4559"/>
                    </a:cubicBezTo>
                    <a:lnTo>
                      <a:pt x="2845" y="4439"/>
                    </a:lnTo>
                    <a:cubicBezTo>
                      <a:pt x="2896" y="4404"/>
                      <a:pt x="2948" y="4370"/>
                      <a:pt x="2999" y="4319"/>
                    </a:cubicBezTo>
                    <a:cubicBezTo>
                      <a:pt x="3085" y="4233"/>
                      <a:pt x="3188" y="4147"/>
                      <a:pt x="3273" y="4062"/>
                    </a:cubicBezTo>
                    <a:lnTo>
                      <a:pt x="3411" y="3925"/>
                    </a:lnTo>
                    <a:lnTo>
                      <a:pt x="3548" y="3770"/>
                    </a:lnTo>
                    <a:cubicBezTo>
                      <a:pt x="3633" y="3685"/>
                      <a:pt x="3702" y="3565"/>
                      <a:pt x="3787" y="3479"/>
                    </a:cubicBezTo>
                    <a:cubicBezTo>
                      <a:pt x="3873" y="3376"/>
                      <a:pt x="3942" y="3274"/>
                      <a:pt x="4027" y="3171"/>
                    </a:cubicBezTo>
                    <a:cubicBezTo>
                      <a:pt x="4164" y="2965"/>
                      <a:pt x="4301" y="2742"/>
                      <a:pt x="4421" y="2520"/>
                    </a:cubicBezTo>
                    <a:cubicBezTo>
                      <a:pt x="4490" y="2434"/>
                      <a:pt x="4541" y="2314"/>
                      <a:pt x="4593" y="2211"/>
                    </a:cubicBezTo>
                    <a:cubicBezTo>
                      <a:pt x="4644" y="2126"/>
                      <a:pt x="4696" y="2006"/>
                      <a:pt x="4747" y="1903"/>
                    </a:cubicBezTo>
                    <a:cubicBezTo>
                      <a:pt x="4833" y="1697"/>
                      <a:pt x="4918" y="1509"/>
                      <a:pt x="4987" y="1337"/>
                    </a:cubicBezTo>
                    <a:cubicBezTo>
                      <a:pt x="5124" y="960"/>
                      <a:pt x="5227" y="652"/>
                      <a:pt x="5295" y="429"/>
                    </a:cubicBezTo>
                    <a:cubicBezTo>
                      <a:pt x="5312" y="326"/>
                      <a:pt x="5347" y="241"/>
                      <a:pt x="5347" y="172"/>
                    </a:cubicBezTo>
                    <a:lnTo>
                      <a:pt x="5364" y="87"/>
                    </a:lnTo>
                    <a:lnTo>
                      <a:pt x="4764" y="1"/>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 name="Google Shape;1402;p67">
                <a:extLst>
                  <a:ext uri="{FF2B5EF4-FFF2-40B4-BE49-F238E27FC236}">
                    <a16:creationId xmlns:a16="http://schemas.microsoft.com/office/drawing/2014/main" id="{D7E9D5FF-AB36-B578-8562-9F9936158525}"/>
                  </a:ext>
                </a:extLst>
              </p:cNvPr>
              <p:cNvSpPr/>
              <p:nvPr/>
            </p:nvSpPr>
            <p:spPr>
              <a:xfrm>
                <a:off x="3854750" y="3151550"/>
                <a:ext cx="257050" cy="308025"/>
              </a:xfrm>
              <a:custGeom>
                <a:avLst/>
                <a:gdLst/>
                <a:ahLst/>
                <a:cxnLst/>
                <a:rect l="l" t="t" r="r" b="b"/>
                <a:pathLst>
                  <a:path w="10282" h="12321" extrusionOk="0">
                    <a:moveTo>
                      <a:pt x="8499" y="1"/>
                    </a:moveTo>
                    <a:lnTo>
                      <a:pt x="1" y="12132"/>
                    </a:lnTo>
                    <a:lnTo>
                      <a:pt x="275" y="12320"/>
                    </a:lnTo>
                    <a:lnTo>
                      <a:pt x="8328" y="823"/>
                    </a:lnTo>
                    <a:lnTo>
                      <a:pt x="9938" y="7831"/>
                    </a:lnTo>
                    <a:lnTo>
                      <a:pt x="10281" y="7763"/>
                    </a:lnTo>
                    <a:lnTo>
                      <a:pt x="8499" y="1"/>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 name="Google Shape;1403;p67">
                <a:extLst>
                  <a:ext uri="{FF2B5EF4-FFF2-40B4-BE49-F238E27FC236}">
                    <a16:creationId xmlns:a16="http://schemas.microsoft.com/office/drawing/2014/main" id="{CBD7CE42-D585-976D-F53B-E81AFC2E3074}"/>
                  </a:ext>
                </a:extLst>
              </p:cNvPr>
              <p:cNvSpPr/>
              <p:nvPr/>
            </p:nvSpPr>
            <p:spPr>
              <a:xfrm>
                <a:off x="4099775" y="3140000"/>
                <a:ext cx="322575" cy="481050"/>
              </a:xfrm>
              <a:custGeom>
                <a:avLst/>
                <a:gdLst/>
                <a:ahLst/>
                <a:cxnLst/>
                <a:rect l="l" t="t" r="r" b="b"/>
                <a:pathLst>
                  <a:path w="12903" h="19242" extrusionOk="0">
                    <a:moveTo>
                      <a:pt x="2039" y="0"/>
                    </a:moveTo>
                    <a:lnTo>
                      <a:pt x="0" y="8430"/>
                    </a:lnTo>
                    <a:lnTo>
                      <a:pt x="326" y="8499"/>
                    </a:lnTo>
                    <a:lnTo>
                      <a:pt x="1988" y="1645"/>
                    </a:lnTo>
                    <a:lnTo>
                      <a:pt x="2057" y="1988"/>
                    </a:lnTo>
                    <a:cubicBezTo>
                      <a:pt x="2810" y="6203"/>
                      <a:pt x="4198" y="10298"/>
                      <a:pt x="6152" y="14102"/>
                    </a:cubicBezTo>
                    <a:cubicBezTo>
                      <a:pt x="7454" y="16655"/>
                      <a:pt x="9801" y="18522"/>
                      <a:pt x="12594" y="19191"/>
                    </a:cubicBezTo>
                    <a:lnTo>
                      <a:pt x="12834" y="19242"/>
                    </a:lnTo>
                    <a:lnTo>
                      <a:pt x="12903" y="18916"/>
                    </a:lnTo>
                    <a:cubicBezTo>
                      <a:pt x="10110" y="18317"/>
                      <a:pt x="7745" y="16501"/>
                      <a:pt x="6443" y="13965"/>
                    </a:cubicBezTo>
                    <a:cubicBezTo>
                      <a:pt x="4507" y="10178"/>
                      <a:pt x="3136" y="6117"/>
                      <a:pt x="2399" y="1936"/>
                    </a:cubicBezTo>
                    <a:lnTo>
                      <a:pt x="2039" y="0"/>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 name="Google Shape;1404;p67">
                <a:extLst>
                  <a:ext uri="{FF2B5EF4-FFF2-40B4-BE49-F238E27FC236}">
                    <a16:creationId xmlns:a16="http://schemas.microsoft.com/office/drawing/2014/main" id="{BAB7E79F-0D52-D8D3-0812-2E7ECAD092F3}"/>
                  </a:ext>
                </a:extLst>
              </p:cNvPr>
              <p:cNvSpPr/>
              <p:nvPr/>
            </p:nvSpPr>
            <p:spPr>
              <a:xfrm>
                <a:off x="4119475" y="3129700"/>
                <a:ext cx="557750" cy="295375"/>
              </a:xfrm>
              <a:custGeom>
                <a:avLst/>
                <a:gdLst/>
                <a:ahLst/>
                <a:cxnLst/>
                <a:rect l="l" t="t" r="r" b="b"/>
                <a:pathLst>
                  <a:path w="22310" h="11815" extrusionOk="0">
                    <a:moveTo>
                      <a:pt x="8242" y="1"/>
                    </a:moveTo>
                    <a:lnTo>
                      <a:pt x="1" y="8311"/>
                    </a:lnTo>
                    <a:lnTo>
                      <a:pt x="240" y="8551"/>
                    </a:lnTo>
                    <a:lnTo>
                      <a:pt x="8105" y="635"/>
                    </a:lnTo>
                    <a:cubicBezTo>
                      <a:pt x="8808" y="2657"/>
                      <a:pt x="9836" y="4559"/>
                      <a:pt x="11121" y="6272"/>
                    </a:cubicBezTo>
                    <a:cubicBezTo>
                      <a:pt x="12303" y="7866"/>
                      <a:pt x="13811" y="9219"/>
                      <a:pt x="15524" y="10230"/>
                    </a:cubicBezTo>
                    <a:cubicBezTo>
                      <a:pt x="17369" y="11266"/>
                      <a:pt x="19430" y="11815"/>
                      <a:pt x="21527" y="11815"/>
                    </a:cubicBezTo>
                    <a:cubicBezTo>
                      <a:pt x="21787" y="11815"/>
                      <a:pt x="22048" y="11806"/>
                      <a:pt x="22310" y="11789"/>
                    </a:cubicBezTo>
                    <a:lnTo>
                      <a:pt x="22292" y="11447"/>
                    </a:lnTo>
                    <a:cubicBezTo>
                      <a:pt x="22064" y="11458"/>
                      <a:pt x="21840" y="11464"/>
                      <a:pt x="21618" y="11464"/>
                    </a:cubicBezTo>
                    <a:cubicBezTo>
                      <a:pt x="16601" y="11464"/>
                      <a:pt x="13299" y="8562"/>
                      <a:pt x="11395" y="6084"/>
                    </a:cubicBezTo>
                    <a:cubicBezTo>
                      <a:pt x="10076" y="4319"/>
                      <a:pt x="9030" y="2365"/>
                      <a:pt x="8328" y="275"/>
                    </a:cubicBezTo>
                    <a:lnTo>
                      <a:pt x="8242" y="1"/>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9" name="Google Shape;1405;p67">
                <a:extLst>
                  <a:ext uri="{FF2B5EF4-FFF2-40B4-BE49-F238E27FC236}">
                    <a16:creationId xmlns:a16="http://schemas.microsoft.com/office/drawing/2014/main" id="{16F4A0D6-BB71-FC69-508A-A81445DBF2F2}"/>
                  </a:ext>
                </a:extLst>
              </p:cNvPr>
              <p:cNvSpPr/>
              <p:nvPr/>
            </p:nvSpPr>
            <p:spPr>
              <a:xfrm>
                <a:off x="3706100" y="2876525"/>
                <a:ext cx="1053375" cy="1013550"/>
              </a:xfrm>
              <a:custGeom>
                <a:avLst/>
                <a:gdLst/>
                <a:ahLst/>
                <a:cxnLst/>
                <a:rect l="l" t="t" r="r" b="b"/>
                <a:pathLst>
                  <a:path w="42135" h="40542" extrusionOk="0">
                    <a:moveTo>
                      <a:pt x="21864" y="2829"/>
                    </a:moveTo>
                    <a:cubicBezTo>
                      <a:pt x="31494" y="2846"/>
                      <a:pt x="39290" y="10642"/>
                      <a:pt x="39307" y="20271"/>
                    </a:cubicBezTo>
                    <a:cubicBezTo>
                      <a:pt x="39307" y="27331"/>
                      <a:pt x="35058" y="33688"/>
                      <a:pt x="28530" y="36378"/>
                    </a:cubicBezTo>
                    <a:cubicBezTo>
                      <a:pt x="26370" y="37276"/>
                      <a:pt x="24102" y="37712"/>
                      <a:pt x="21852" y="37712"/>
                    </a:cubicBezTo>
                    <a:cubicBezTo>
                      <a:pt x="17318" y="37712"/>
                      <a:pt x="12860" y="35941"/>
                      <a:pt x="9528" y="32608"/>
                    </a:cubicBezTo>
                    <a:cubicBezTo>
                      <a:pt x="4542" y="27622"/>
                      <a:pt x="3051" y="20117"/>
                      <a:pt x="5758" y="13606"/>
                    </a:cubicBezTo>
                    <a:cubicBezTo>
                      <a:pt x="8448" y="7078"/>
                      <a:pt x="14805" y="2829"/>
                      <a:pt x="21864" y="2829"/>
                    </a:cubicBezTo>
                    <a:close/>
                    <a:moveTo>
                      <a:pt x="21870" y="0"/>
                    </a:moveTo>
                    <a:cubicBezTo>
                      <a:pt x="16594" y="0"/>
                      <a:pt x="11407" y="2057"/>
                      <a:pt x="7523" y="5930"/>
                    </a:cubicBezTo>
                    <a:cubicBezTo>
                      <a:pt x="1731" y="11739"/>
                      <a:pt x="1" y="20460"/>
                      <a:pt x="3137" y="28033"/>
                    </a:cubicBezTo>
                    <a:cubicBezTo>
                      <a:pt x="6272" y="35607"/>
                      <a:pt x="13657" y="40541"/>
                      <a:pt x="21864" y="40541"/>
                    </a:cubicBezTo>
                    <a:cubicBezTo>
                      <a:pt x="33053" y="40524"/>
                      <a:pt x="42117" y="31460"/>
                      <a:pt x="42134" y="20271"/>
                    </a:cubicBezTo>
                    <a:cubicBezTo>
                      <a:pt x="42134" y="12081"/>
                      <a:pt x="37200" y="4679"/>
                      <a:pt x="29626" y="1544"/>
                    </a:cubicBezTo>
                    <a:cubicBezTo>
                      <a:pt x="27117" y="505"/>
                      <a:pt x="24483" y="0"/>
                      <a:pt x="21870" y="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0" name="Google Shape;1406;p67">
                <a:extLst>
                  <a:ext uri="{FF2B5EF4-FFF2-40B4-BE49-F238E27FC236}">
                    <a16:creationId xmlns:a16="http://schemas.microsoft.com/office/drawing/2014/main" id="{CB30B26C-B98A-5459-BA60-9FE7A7838308}"/>
                  </a:ext>
                </a:extLst>
              </p:cNvPr>
              <p:cNvSpPr/>
              <p:nvPr/>
            </p:nvSpPr>
            <p:spPr>
              <a:xfrm>
                <a:off x="3932275" y="2989200"/>
                <a:ext cx="637850" cy="785650"/>
              </a:xfrm>
              <a:custGeom>
                <a:avLst/>
                <a:gdLst/>
                <a:ahLst/>
                <a:cxnLst/>
                <a:rect l="l" t="t" r="r" b="b"/>
                <a:pathLst>
                  <a:path w="25514" h="31426" extrusionOk="0">
                    <a:moveTo>
                      <a:pt x="23286" y="1"/>
                    </a:moveTo>
                    <a:lnTo>
                      <a:pt x="1" y="29678"/>
                    </a:lnTo>
                    <a:lnTo>
                      <a:pt x="2228" y="31425"/>
                    </a:lnTo>
                    <a:lnTo>
                      <a:pt x="25514" y="1749"/>
                    </a:lnTo>
                    <a:lnTo>
                      <a:pt x="23286" y="1"/>
                    </a:ln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41" name="Google Shape;639;p50">
            <a:extLst>
              <a:ext uri="{FF2B5EF4-FFF2-40B4-BE49-F238E27FC236}">
                <a16:creationId xmlns:a16="http://schemas.microsoft.com/office/drawing/2014/main" id="{75324D35-4CF3-88FE-31FE-5F3AA114D286}"/>
              </a:ext>
            </a:extLst>
          </p:cNvPr>
          <p:cNvSpPr txBox="1">
            <a:spLocks/>
          </p:cNvSpPr>
          <p:nvPr/>
        </p:nvSpPr>
        <p:spPr>
          <a:xfrm>
            <a:off x="976828" y="4016231"/>
            <a:ext cx="6140687" cy="879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pPr marL="0" indent="0" algn="just">
              <a:spcAft>
                <a:spcPts val="600"/>
              </a:spcAft>
            </a:pPr>
            <a:r>
              <a:rPr lang="en-GB" sz="1600" kern="0">
                <a:solidFill>
                  <a:schemeClr val="accent6"/>
                </a:solidFill>
                <a:latin typeface="Montserrat" panose="00000500000000000000" pitchFamily="2" charset="0"/>
                <a:ea typeface="+mn-lt"/>
                <a:cs typeface="+mn-lt"/>
              </a:rPr>
              <a:t>Data on NEA’s website is limited to current data and archive data is no longer available. In search of a better dataset, we decided to use the dataset from the DengAI: Predicting Disease Spread competition</a:t>
            </a:r>
          </a:p>
        </p:txBody>
      </p:sp>
    </p:spTree>
    <p:extLst>
      <p:ext uri="{BB962C8B-B14F-4D97-AF65-F5344CB8AC3E}">
        <p14:creationId xmlns:p14="http://schemas.microsoft.com/office/powerpoint/2010/main" val="3733458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5" name="Title 4">
            <a:extLst>
              <a:ext uri="{FF2B5EF4-FFF2-40B4-BE49-F238E27FC236}">
                <a16:creationId xmlns:a16="http://schemas.microsoft.com/office/drawing/2014/main" id="{6D19B79F-3B79-2A00-3062-E9DF314AF3B2}"/>
              </a:ext>
            </a:extLst>
          </p:cNvPr>
          <p:cNvSpPr>
            <a:spLocks noGrp="1"/>
          </p:cNvSpPr>
          <p:nvPr>
            <p:ph type="title"/>
          </p:nvPr>
        </p:nvSpPr>
        <p:spPr>
          <a:xfrm>
            <a:off x="3521185" y="2320200"/>
            <a:ext cx="5149630" cy="2217600"/>
          </a:xfrm>
        </p:spPr>
        <p:txBody>
          <a:bodyPr/>
          <a:lstStyle/>
          <a:p>
            <a:pPr algn="ctr"/>
            <a:r>
              <a:rPr lang="en-GB" sz="9600" spc="300"/>
              <a:t>conclusion</a:t>
            </a:r>
            <a:endParaRPr lang="en-US"/>
          </a:p>
        </p:txBody>
      </p:sp>
    </p:spTree>
    <p:extLst>
      <p:ext uri="{BB962C8B-B14F-4D97-AF65-F5344CB8AC3E}">
        <p14:creationId xmlns:p14="http://schemas.microsoft.com/office/powerpoint/2010/main" val="1814557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graphicFrame>
        <p:nvGraphicFramePr>
          <p:cNvPr id="632" name="Google Shape;632;p49"/>
          <p:cNvGraphicFramePr/>
          <p:nvPr>
            <p:extLst>
              <p:ext uri="{D42A27DB-BD31-4B8C-83A1-F6EECF244321}">
                <p14:modId xmlns:p14="http://schemas.microsoft.com/office/powerpoint/2010/main" val="1883214507"/>
              </p:ext>
            </p:extLst>
          </p:nvPr>
        </p:nvGraphicFramePr>
        <p:xfrm>
          <a:off x="4321214" y="327949"/>
          <a:ext cx="6336000" cy="6308718"/>
        </p:xfrm>
        <a:graphic>
          <a:graphicData uri="http://schemas.openxmlformats.org/drawingml/2006/table">
            <a:tbl>
              <a:tblPr>
                <a:noFill/>
              </a:tblPr>
              <a:tblGrid>
                <a:gridCol w="2112000">
                  <a:extLst>
                    <a:ext uri="{9D8B030D-6E8A-4147-A177-3AD203B41FA5}">
                      <a16:colId xmlns:a16="http://schemas.microsoft.com/office/drawing/2014/main" val="20000"/>
                    </a:ext>
                  </a:extLst>
                </a:gridCol>
                <a:gridCol w="2112000">
                  <a:extLst>
                    <a:ext uri="{9D8B030D-6E8A-4147-A177-3AD203B41FA5}">
                      <a16:colId xmlns:a16="http://schemas.microsoft.com/office/drawing/2014/main" val="20001"/>
                    </a:ext>
                  </a:extLst>
                </a:gridCol>
                <a:gridCol w="2112000">
                  <a:extLst>
                    <a:ext uri="{9D8B030D-6E8A-4147-A177-3AD203B41FA5}">
                      <a16:colId xmlns:a16="http://schemas.microsoft.com/office/drawing/2014/main" val="20002"/>
                    </a:ext>
                  </a:extLst>
                </a:gridCol>
              </a:tblGrid>
              <a:tr h="621107">
                <a:tc>
                  <a:txBody>
                    <a:bodyPr/>
                    <a:lstStyle/>
                    <a:p>
                      <a:pPr marL="0" lvl="0" indent="0" algn="l" rtl="0">
                        <a:spcBef>
                          <a:spcPts val="0"/>
                        </a:spcBef>
                        <a:spcAft>
                          <a:spcPts val="0"/>
                        </a:spcAft>
                        <a:buNone/>
                      </a:pPr>
                      <a:r>
                        <a:rPr lang="en" sz="2700">
                          <a:solidFill>
                            <a:schemeClr val="accent1"/>
                          </a:solidFill>
                          <a:latin typeface="Bebas Neue"/>
                          <a:ea typeface="Bebas Neue"/>
                          <a:cs typeface="Bebas Neue"/>
                        </a:rPr>
                        <a:t>City</a:t>
                      </a:r>
                      <a:endParaRPr sz="2700">
                        <a:solidFill>
                          <a:schemeClr val="accent1"/>
                        </a:solidFill>
                        <a:latin typeface="Bebas Neue"/>
                        <a:ea typeface="Bebas Neue"/>
                        <a:cs typeface="Bebas Neue"/>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2700">
                          <a:solidFill>
                            <a:schemeClr val="accent1"/>
                          </a:solidFill>
                          <a:latin typeface="Bebas Neue"/>
                          <a:ea typeface="Bebas Neue"/>
                          <a:cs typeface="Bebas Neue"/>
                        </a:rPr>
                        <a:t>MODEL</a:t>
                      </a:r>
                      <a:endParaRPr sz="2700">
                        <a:solidFill>
                          <a:schemeClr val="accent1"/>
                        </a:solidFill>
                        <a:latin typeface="Bebas Neue"/>
                        <a:ea typeface="Bebas Neue"/>
                        <a:cs typeface="Bebas Neue"/>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l">
                        <a:spcBef>
                          <a:spcPts val="0"/>
                        </a:spcBef>
                        <a:spcAft>
                          <a:spcPts val="0"/>
                        </a:spcAft>
                        <a:buNone/>
                      </a:pPr>
                      <a:r>
                        <a:rPr lang="en" sz="2700">
                          <a:solidFill>
                            <a:schemeClr val="accent1"/>
                          </a:solidFill>
                          <a:latin typeface="Bebas Neue"/>
                        </a:rPr>
                        <a:t>MSE</a:t>
                      </a:r>
                      <a:endParaRPr>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6467">
                <a:tc rowSpan="7">
                  <a:txBody>
                    <a:bodyPr/>
                    <a:lstStyle/>
                    <a:p>
                      <a:pPr marL="0" marR="0" lvl="0" indent="0" algn="ctr" rtl="0">
                        <a:lnSpc>
                          <a:spcPct val="100000"/>
                        </a:lnSpc>
                        <a:spcBef>
                          <a:spcPts val="0"/>
                        </a:spcBef>
                        <a:spcAft>
                          <a:spcPts val="600"/>
                        </a:spcAft>
                        <a:buClr>
                          <a:srgbClr val="000000"/>
                        </a:buClr>
                        <a:buSzPts val="1400"/>
                        <a:buFont typeface="Arial"/>
                        <a:buNone/>
                      </a:pPr>
                      <a:r>
                        <a:rPr lang="en" sz="1800" b="1" i="0" u="none" strike="noStrike" cap="none">
                          <a:solidFill>
                            <a:schemeClr val="accent6"/>
                          </a:solidFill>
                          <a:latin typeface="Montserrat"/>
                          <a:ea typeface="+mn-lt"/>
                          <a:cs typeface="Arial"/>
                          <a:sym typeface="Arial"/>
                        </a:rPr>
                        <a:t>San Juan</a:t>
                      </a:r>
                      <a:endParaRPr lang="en" sz="1800" b="1"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a:solidFill>
                        <a:schemeClr val="accent1"/>
                      </a:solidFill>
                    </a:lnB>
                  </a:tcPr>
                </a:tc>
                <a:tc>
                  <a:txBody>
                    <a:bodyPr/>
                    <a:lstStyle/>
                    <a:p>
                      <a:pPr lvl="0">
                        <a:spcAft>
                          <a:spcPts val="0"/>
                        </a:spcAft>
                        <a:buNone/>
                      </a:pPr>
                      <a:r>
                        <a:rPr lang="en-US" sz="1050" b="0" i="0" u="none" strike="noStrike" cap="none">
                          <a:solidFill>
                            <a:schemeClr val="accent6"/>
                          </a:solidFill>
                          <a:latin typeface="Montserrat"/>
                          <a:ea typeface="+mn-lt"/>
                          <a:cs typeface="Arial"/>
                          <a:sym typeface="Arial"/>
                        </a:rPr>
                        <a:t>Random Forest</a:t>
                      </a:r>
                      <a:endParaRPr lang="en-US" sz="105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FFFF00"/>
                    </a:solidFill>
                  </a:tcPr>
                </a:tc>
                <a:tc>
                  <a:txBody>
                    <a:bodyPr/>
                    <a:lstStyle/>
                    <a:p>
                      <a:pPr lvl="0">
                        <a:spcAft>
                          <a:spcPts val="0"/>
                        </a:spcAft>
                        <a:buNone/>
                      </a:pPr>
                      <a:r>
                        <a:rPr lang="en-US" sz="1050" b="0" i="0" u="none" strike="noStrike" cap="none">
                          <a:solidFill>
                            <a:schemeClr val="accent6"/>
                          </a:solidFill>
                          <a:latin typeface="Montserrat"/>
                          <a:ea typeface="+mn-lt"/>
                          <a:cs typeface="Arial"/>
                          <a:sym typeface="Arial"/>
                        </a:rPr>
                        <a:t>125.580</a:t>
                      </a:r>
                      <a:endParaRPr lang="en-US" sz="105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386467">
                <a:tc vMerge="1">
                  <a:txBody>
                    <a:bodyPr/>
                    <a:lstStyle/>
                    <a:p>
                      <a:endParaRPr lang="en-US">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Multilinear Regression</a:t>
                      </a:r>
                      <a:endParaRPr lang="en-US" sz="105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2357.445</a:t>
                      </a:r>
                      <a:endParaRPr lang="en-US" sz="105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6467">
                <a:tc vMerge="1">
                  <a:txBody>
                    <a:bodyPr/>
                    <a:lstStyle/>
                    <a:p>
                      <a:endParaRPr lang="en-US">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LSTM</a:t>
                      </a:r>
                      <a:endParaRPr lang="en-US" sz="105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l">
                        <a:lnSpc>
                          <a:spcPct val="100000"/>
                        </a:lnSpc>
                        <a:spcBef>
                          <a:spcPts val="0"/>
                        </a:spcBef>
                        <a:spcAft>
                          <a:spcPts val="600"/>
                        </a:spcAft>
                        <a:buNone/>
                      </a:pPr>
                      <a:r>
                        <a:rPr lang="en-US" sz="1050" b="0" i="0" u="none" strike="noStrike" cap="none" noProof="0">
                          <a:solidFill>
                            <a:schemeClr val="accent6"/>
                          </a:solidFill>
                          <a:latin typeface="Montserrat"/>
                          <a:ea typeface="+mn-lt"/>
                          <a:cs typeface="Arial"/>
                          <a:sym typeface="Arial"/>
                        </a:rPr>
                        <a:t>1115.900</a:t>
                      </a:r>
                      <a:endParaRPr lang="en-US" sz="1050" b="0" i="0" u="none" strike="noStrike" cap="none">
                        <a:solidFill>
                          <a:schemeClr val="accent6"/>
                        </a:solidFill>
                        <a:latin typeface="Montserrat"/>
                        <a:ea typeface="+mn-lt"/>
                        <a:cs typeface="Arial"/>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72664">
                <a:tc vMerge="1">
                  <a:txBody>
                    <a:bodyPr/>
                    <a:lstStyle/>
                    <a:p>
                      <a:endParaRPr lang="en-US">
                        <a:sym typeface="Montserrat"/>
                      </a:endParaRPr>
                    </a:p>
                  </a:txBody>
                  <a:tcPr marL="121899" marR="121899" marT="121899" marB="121899">
                    <a:lnL w="38099">
                      <a:solidFill>
                        <a:srgbClr val="365372">
                          <a:alpha val="0"/>
                        </a:srgbClr>
                      </a:solidFill>
                    </a:lnL>
                    <a:lnR w="38099">
                      <a:solidFill>
                        <a:srgbClr val="365372">
                          <a:alpha val="0"/>
                        </a:srgbClr>
                      </a:solidFill>
                    </a:lnR>
                    <a:lnT w="19050" cap="flat" cmpd="sng" algn="ctr">
                      <a:solidFill>
                        <a:schemeClr val="accent1"/>
                      </a:solidFill>
                      <a:prstDash val="solid"/>
                      <a:round/>
                      <a:headEnd type="none" w="sm" len="sm"/>
                      <a:tailEnd type="none" w="sm" len="sm"/>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CNN</a:t>
                      </a:r>
                      <a:endParaRPr lang="en-US" sz="1050" b="0" i="0" u="none" strike="noStrike" cap="none">
                        <a:solidFill>
                          <a:schemeClr val="accent6"/>
                        </a:solidFill>
                        <a:latin typeface="Montserrat"/>
                        <a:ea typeface="+mn-lt"/>
                        <a:cs typeface="Arial"/>
                        <a:sym typeface="Montserrat"/>
                      </a:endParaRPr>
                    </a:p>
                  </a:txBody>
                  <a:tcPr marL="121899" marR="121899" marT="121899" marB="121899">
                    <a:lnL w="38099">
                      <a:solidFill>
                        <a:srgbClr val="365372">
                          <a:alpha val="0"/>
                        </a:srgbClr>
                      </a:solidFill>
                    </a:lnL>
                    <a:lnR w="38099">
                      <a:solidFill>
                        <a:srgbClr val="365372">
                          <a:alpha val="0"/>
                        </a:srgbClr>
                      </a:solidFill>
                    </a:lnR>
                    <a:lnT w="19050" cap="flat" cmpd="sng" algn="ctr">
                      <a:solidFill>
                        <a:schemeClr val="accent1"/>
                      </a:solidFill>
                      <a:prstDash val="solid"/>
                      <a:round/>
                      <a:headEnd type="none" w="sm" len="sm"/>
                      <a:tailEnd type="none" w="sm" len="sm"/>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SG" sz="1050" b="0" i="0" u="none" strike="noStrike" cap="none">
                          <a:solidFill>
                            <a:schemeClr val="bg1"/>
                          </a:solidFill>
                          <a:latin typeface="Montserrat"/>
                          <a:ea typeface="+mn-lt"/>
                          <a:cs typeface="Arial"/>
                          <a:sym typeface="Arial"/>
                        </a:rPr>
                        <a:t>306010.40 </a:t>
                      </a:r>
                      <a:r>
                        <a:rPr lang="en-US" sz="1050" b="0" i="0" u="none" strike="sngStrike" cap="none">
                          <a:solidFill>
                            <a:schemeClr val="bg1"/>
                          </a:solidFill>
                          <a:latin typeface="Montserrat"/>
                          <a:ea typeface="+mn-lt"/>
                          <a:cs typeface="Arial"/>
                          <a:sym typeface="Arial"/>
                        </a:rPr>
                        <a:t>2098.466</a:t>
                      </a:r>
                      <a:endParaRPr lang="en-US" sz="1050" b="0" i="0" u="none" strike="noStrike" cap="none">
                        <a:solidFill>
                          <a:schemeClr val="bg1"/>
                        </a:solidFill>
                        <a:latin typeface="Montserrat"/>
                        <a:ea typeface="+mn-lt"/>
                        <a:cs typeface="Arial"/>
                        <a:sym typeface="Montserrat"/>
                      </a:endParaRPr>
                    </a:p>
                  </a:txBody>
                  <a:tcPr marL="121899" marR="121899" marT="121899" marB="121899">
                    <a:lnL w="38099">
                      <a:solidFill>
                        <a:srgbClr val="365372">
                          <a:alpha val="0"/>
                        </a:srgbClr>
                      </a:solidFill>
                    </a:lnL>
                    <a:lnR w="38099">
                      <a:solidFill>
                        <a:srgbClr val="365372">
                          <a:alpha val="0"/>
                        </a:srgbClr>
                      </a:solidFill>
                    </a:lnR>
                    <a:lnT w="19050" cap="flat" cmpd="sng" algn="ctr">
                      <a:solidFill>
                        <a:schemeClr val="accent1"/>
                      </a:solidFill>
                      <a:prstDash val="solid"/>
                      <a:round/>
                      <a:headEnd type="none" w="sm" len="sm"/>
                      <a:tailEnd type="none" w="sm" len="sm"/>
                    </a:lnT>
                    <a:lnB w="19050">
                      <a:solidFill>
                        <a:schemeClr val="accent1"/>
                      </a:solidFill>
                    </a:lnB>
                  </a:tcPr>
                </a:tc>
                <a:extLst>
                  <a:ext uri="{0D108BD9-81ED-4DB2-BD59-A6C34878D82A}">
                    <a16:rowId xmlns:a16="http://schemas.microsoft.com/office/drawing/2014/main" val="3978235900"/>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Holt Winters</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rPr>
                        <a:t>222.652</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1353758797"/>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SARIMA</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1195.94</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3340865938"/>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SARIMAX</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1344.04</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2149784045"/>
                  </a:ext>
                </a:extLst>
              </a:tr>
              <a:tr h="372664">
                <a:tc rowSpan="7">
                  <a:txBody>
                    <a:bodyPr/>
                    <a:lstStyle/>
                    <a:p>
                      <a:pPr marL="0" marR="0" lvl="0" indent="0" algn="ctr" rtl="0">
                        <a:lnSpc>
                          <a:spcPct val="100000"/>
                        </a:lnSpc>
                        <a:spcBef>
                          <a:spcPts val="0"/>
                        </a:spcBef>
                        <a:spcAft>
                          <a:spcPts val="600"/>
                        </a:spcAft>
                        <a:buClr>
                          <a:srgbClr val="000000"/>
                        </a:buClr>
                        <a:buSzPts val="1400"/>
                        <a:buFont typeface="Arial"/>
                        <a:buNone/>
                      </a:pPr>
                      <a:r>
                        <a:rPr lang="en" sz="1800" b="1" i="0" u="none" strike="noStrike" cap="none">
                          <a:solidFill>
                            <a:schemeClr val="accent6"/>
                          </a:solidFill>
                          <a:latin typeface="Montserrat"/>
                          <a:ea typeface="+mn-lt"/>
                          <a:cs typeface="Arial"/>
                          <a:sym typeface="Arial"/>
                        </a:rPr>
                        <a:t>Iquitos</a:t>
                      </a:r>
                      <a:endParaRPr lang="en" sz="1800" b="1" i="0" u="none" strike="noStrike" cap="none">
                        <a:solidFill>
                          <a:schemeClr val="accent6"/>
                        </a:solidFill>
                        <a:latin typeface="Montserrat"/>
                        <a:ea typeface="+mn-lt"/>
                        <a:cs typeface="Arial"/>
                        <a:sym typeface="Montserrat"/>
                      </a:endParaRPr>
                    </a:p>
                  </a:txBody>
                  <a:tcPr marL="121898" marR="121898" marT="121898" marB="121898" anchor="ctr">
                    <a:lnL w="38099">
                      <a:solidFill>
                        <a:srgbClr val="365372">
                          <a:alpha val="0"/>
                        </a:srgbClr>
                      </a:solidFill>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Random Forest</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solidFill>
                      <a:srgbClr val="FFFF00"/>
                    </a:solidFill>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43.858</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solidFill>
                      <a:srgbClr val="FFFF00"/>
                    </a:solidFill>
                  </a:tcPr>
                </a:tc>
                <a:extLst>
                  <a:ext uri="{0D108BD9-81ED-4DB2-BD59-A6C34878D82A}">
                    <a16:rowId xmlns:a16="http://schemas.microsoft.com/office/drawing/2014/main" val="3875879130"/>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Multilinear Regression</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113.966</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2497745557"/>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LSTM</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a:lnSpc>
                          <a:spcPct val="100000"/>
                        </a:lnSpc>
                        <a:spcBef>
                          <a:spcPts val="0"/>
                        </a:spcBef>
                        <a:spcAft>
                          <a:spcPts val="600"/>
                        </a:spcAft>
                        <a:buNone/>
                      </a:pPr>
                      <a:r>
                        <a:rPr lang="en-US" sz="1050" b="0" i="0" u="none" strike="noStrike" cap="none" noProof="0">
                          <a:solidFill>
                            <a:schemeClr val="accent6"/>
                          </a:solidFill>
                          <a:latin typeface="Montserrat"/>
                          <a:ea typeface="+mn-lt"/>
                          <a:cs typeface="Arial"/>
                          <a:sym typeface="Arial"/>
                        </a:rPr>
                        <a:t>141.864</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4099779650"/>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CNN</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SG" sz="1050" b="0" i="0" u="none" strike="noStrike" cap="none">
                          <a:solidFill>
                            <a:schemeClr val="bg1"/>
                          </a:solidFill>
                          <a:latin typeface="Montserrat"/>
                          <a:ea typeface="+mn-lt"/>
                          <a:cs typeface="Arial"/>
                          <a:sym typeface="Arial"/>
                        </a:rPr>
                        <a:t>13738.995 </a:t>
                      </a:r>
                      <a:r>
                        <a:rPr lang="en-SG" sz="1050" b="0" i="0" u="none" strike="sngStrike" cap="none">
                          <a:solidFill>
                            <a:schemeClr val="bg1"/>
                          </a:solidFill>
                          <a:latin typeface="Montserrat"/>
                          <a:ea typeface="+mn-lt"/>
                          <a:cs typeface="Arial"/>
                          <a:sym typeface="Arial"/>
                        </a:rPr>
                        <a:t>71.588</a:t>
                      </a:r>
                      <a:endParaRPr lang="en-US" sz="1050" b="0" i="0" u="none" strike="noStrike" cap="none">
                        <a:solidFill>
                          <a:schemeClr val="bg1"/>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1139302668"/>
                  </a:ext>
                </a:extLst>
              </a:tr>
              <a:tr h="372664">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Holt Winters</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rPr>
                        <a:t>53.843</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845363148"/>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SARIMA</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209.53</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19050">
                      <a:solidFill>
                        <a:schemeClr val="accent1"/>
                      </a:solidFill>
                    </a:lnB>
                  </a:tcPr>
                </a:tc>
                <a:extLst>
                  <a:ext uri="{0D108BD9-81ED-4DB2-BD59-A6C34878D82A}">
                    <a16:rowId xmlns:a16="http://schemas.microsoft.com/office/drawing/2014/main" val="121322018"/>
                  </a:ext>
                </a:extLst>
              </a:tr>
              <a:tr h="386467">
                <a:tc vMerge="1">
                  <a:txBody>
                    <a:bodyPr/>
                    <a:lstStyle/>
                    <a:p>
                      <a:endParaRPr lang="en-US">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SARIMAX</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38099">
                      <a:solidFill>
                        <a:srgbClr val="365372">
                          <a:alpha val="0"/>
                        </a:srgbClr>
                      </a:solidFill>
                    </a:lnB>
                  </a:tcPr>
                </a:tc>
                <a:tc>
                  <a:txBody>
                    <a:bodyPr/>
                    <a:lstStyle/>
                    <a:p>
                      <a:pPr marL="0" marR="0" lvl="0" indent="0" algn="l" rtl="0">
                        <a:lnSpc>
                          <a:spcPct val="100000"/>
                        </a:lnSpc>
                        <a:spcBef>
                          <a:spcPts val="0"/>
                        </a:spcBef>
                        <a:spcAft>
                          <a:spcPts val="600"/>
                        </a:spcAft>
                        <a:buClr>
                          <a:srgbClr val="000000"/>
                        </a:buClr>
                        <a:buSzPts val="1400"/>
                        <a:buFont typeface="Arial"/>
                        <a:buNone/>
                      </a:pPr>
                      <a:r>
                        <a:rPr lang="en-US" sz="1050" b="0" i="0" u="none" strike="noStrike" cap="none">
                          <a:solidFill>
                            <a:schemeClr val="accent6"/>
                          </a:solidFill>
                          <a:latin typeface="Montserrat"/>
                          <a:ea typeface="+mn-lt"/>
                          <a:cs typeface="Arial"/>
                          <a:sym typeface="Arial"/>
                        </a:rPr>
                        <a:t>155.75</a:t>
                      </a:r>
                      <a:endParaRPr lang="en-US" sz="1050" b="0" i="0" u="none" strike="noStrike" cap="none">
                        <a:solidFill>
                          <a:schemeClr val="accent6"/>
                        </a:solidFill>
                        <a:latin typeface="Montserrat"/>
                        <a:ea typeface="+mn-lt"/>
                        <a:cs typeface="Arial"/>
                        <a:sym typeface="Montserrat"/>
                      </a:endParaRPr>
                    </a:p>
                  </a:txBody>
                  <a:tcPr marL="121898" marR="121898" marT="121898" marB="121898">
                    <a:lnL w="38099">
                      <a:solidFill>
                        <a:srgbClr val="365372">
                          <a:alpha val="0"/>
                        </a:srgbClr>
                      </a:solidFill>
                    </a:lnL>
                    <a:lnR w="38099">
                      <a:solidFill>
                        <a:srgbClr val="365372">
                          <a:alpha val="0"/>
                        </a:srgbClr>
                      </a:solidFill>
                    </a:lnR>
                    <a:lnT w="19050">
                      <a:solidFill>
                        <a:schemeClr val="accent1"/>
                      </a:solidFill>
                    </a:lnT>
                    <a:lnB w="38099">
                      <a:solidFill>
                        <a:srgbClr val="365372">
                          <a:alpha val="0"/>
                        </a:srgbClr>
                      </a:solidFill>
                    </a:lnB>
                  </a:tcPr>
                </a:tc>
                <a:extLst>
                  <a:ext uri="{0D108BD9-81ED-4DB2-BD59-A6C34878D82A}">
                    <a16:rowId xmlns:a16="http://schemas.microsoft.com/office/drawing/2014/main" val="1771976459"/>
                  </a:ext>
                </a:extLst>
              </a:tr>
            </a:tbl>
          </a:graphicData>
        </a:graphic>
      </p:graphicFrame>
      <p:sp>
        <p:nvSpPr>
          <p:cNvPr id="3" name="Title 2">
            <a:extLst>
              <a:ext uri="{FF2B5EF4-FFF2-40B4-BE49-F238E27FC236}">
                <a16:creationId xmlns:a16="http://schemas.microsoft.com/office/drawing/2014/main" id="{335A49F7-03BE-6D4E-94A7-7B1503C0EFC2}"/>
              </a:ext>
            </a:extLst>
          </p:cNvPr>
          <p:cNvSpPr>
            <a:spLocks noGrp="1"/>
          </p:cNvSpPr>
          <p:nvPr>
            <p:ph type="ctrTitle"/>
          </p:nvPr>
        </p:nvSpPr>
        <p:spPr>
          <a:xfrm>
            <a:off x="952733" y="644077"/>
            <a:ext cx="2579190" cy="5845645"/>
          </a:xfrm>
        </p:spPr>
        <p:txBody>
          <a:bodyPr/>
          <a:lstStyle/>
          <a:p>
            <a:r>
              <a:rPr lang="en-US"/>
              <a:t>Random forest performed the best</a:t>
            </a:r>
          </a:p>
        </p:txBody>
      </p:sp>
    </p:spTree>
    <p:extLst>
      <p:ext uri="{BB962C8B-B14F-4D97-AF65-F5344CB8AC3E}">
        <p14:creationId xmlns:p14="http://schemas.microsoft.com/office/powerpoint/2010/main" val="1561934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55"/>
          <p:cNvSpPr txBox="1">
            <a:spLocks noGrp="1"/>
          </p:cNvSpPr>
          <p:nvPr>
            <p:ph type="subTitle" idx="1"/>
          </p:nvPr>
        </p:nvSpPr>
        <p:spPr>
          <a:xfrm>
            <a:off x="828517" y="1490097"/>
            <a:ext cx="4394086" cy="4427602"/>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algn="just">
              <a:buChar char="•"/>
            </a:pPr>
            <a:r>
              <a:rPr lang="en" sz="1850">
                <a:solidFill>
                  <a:schemeClr val="accent6"/>
                </a:solidFill>
                <a:latin typeface="Montserrat"/>
              </a:rPr>
              <a:t>Possible reasons:</a:t>
            </a:r>
            <a:endParaRPr lang="en-US">
              <a:solidFill>
                <a:schemeClr val="accent6"/>
              </a:solidFill>
              <a:latin typeface="Montserrat"/>
            </a:endParaRPr>
          </a:p>
          <a:p>
            <a:pPr marL="800100" lvl="1" algn="just">
              <a:buChar char="•"/>
            </a:pPr>
            <a:r>
              <a:rPr lang="en" sz="1850">
                <a:solidFill>
                  <a:schemeClr val="accent6"/>
                </a:solidFill>
                <a:latin typeface="Montserrat"/>
              </a:rPr>
              <a:t>Able to deal with non-linear relationships, for example the spikes in infections in certain years</a:t>
            </a:r>
          </a:p>
          <a:p>
            <a:pPr marL="800100" lvl="1" algn="just">
              <a:buChar char="•"/>
            </a:pPr>
            <a:r>
              <a:rPr lang="en" sz="1850">
                <a:solidFill>
                  <a:schemeClr val="accent6"/>
                </a:solidFill>
                <a:latin typeface="Montserrat"/>
              </a:rPr>
              <a:t>Good for high dimension problems because it uses only a subset of features each time, helping with leftover highly correlated variables (as high as &gt;80%)</a:t>
            </a:r>
          </a:p>
          <a:p>
            <a:pPr marL="800100" lvl="1" algn="just">
              <a:buChar char="•"/>
            </a:pPr>
            <a:r>
              <a:rPr lang="en" sz="1850">
                <a:solidFill>
                  <a:schemeClr val="accent6"/>
                </a:solidFill>
                <a:latin typeface="Montserrat"/>
              </a:rPr>
              <a:t>Avoids scaling issues</a:t>
            </a:r>
          </a:p>
          <a:p>
            <a:pPr marL="342900" algn="just">
              <a:buChar char="•"/>
            </a:pPr>
            <a:endParaRPr lang="en" sz="1850">
              <a:solidFill>
                <a:schemeClr val="accent6"/>
              </a:solidFill>
              <a:latin typeface="Montserrat" panose="00000500000000000000" pitchFamily="2" charset="0"/>
            </a:endParaRPr>
          </a:p>
          <a:p>
            <a:pPr marL="342900" algn="just">
              <a:buChar char="•"/>
            </a:pPr>
            <a:r>
              <a:rPr lang="en" sz="1850">
                <a:solidFill>
                  <a:schemeClr val="accent6"/>
                </a:solidFill>
                <a:latin typeface="Montserrat"/>
              </a:rPr>
              <a:t>Disadvantage:</a:t>
            </a:r>
            <a:endParaRPr lang="en">
              <a:solidFill>
                <a:schemeClr val="accent6"/>
              </a:solidFill>
              <a:latin typeface="Montserrat"/>
            </a:endParaRPr>
          </a:p>
          <a:p>
            <a:pPr marL="800100" lvl="1" algn="just">
              <a:buChar char="•"/>
            </a:pPr>
            <a:r>
              <a:rPr lang="en" sz="1850">
                <a:solidFill>
                  <a:schemeClr val="accent6"/>
                </a:solidFill>
                <a:latin typeface="Montserrat"/>
              </a:rPr>
              <a:t>Not interpretable</a:t>
            </a:r>
          </a:p>
        </p:txBody>
      </p:sp>
      <p:grpSp>
        <p:nvGrpSpPr>
          <p:cNvPr id="859" name="Google Shape;859;p55"/>
          <p:cNvGrpSpPr/>
          <p:nvPr/>
        </p:nvGrpSpPr>
        <p:grpSpPr>
          <a:xfrm>
            <a:off x="5471005" y="1705200"/>
            <a:ext cx="5753600" cy="3447600"/>
            <a:chOff x="2418625" y="1983175"/>
            <a:chExt cx="4315200" cy="2585700"/>
          </a:xfrm>
        </p:grpSpPr>
        <p:sp>
          <p:nvSpPr>
            <p:cNvPr id="860" name="Google Shape;860;p55"/>
            <p:cNvSpPr/>
            <p:nvPr/>
          </p:nvSpPr>
          <p:spPr>
            <a:xfrm>
              <a:off x="2418625" y="1983175"/>
              <a:ext cx="4315200" cy="2585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61" name="Google Shape;861;p55"/>
            <p:cNvSpPr/>
            <p:nvPr/>
          </p:nvSpPr>
          <p:spPr>
            <a:xfrm>
              <a:off x="2647075" y="2135575"/>
              <a:ext cx="3734100" cy="23037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62" name="Google Shape;862;p55"/>
            <p:cNvSpPr/>
            <p:nvPr/>
          </p:nvSpPr>
          <p:spPr>
            <a:xfrm>
              <a:off x="6476625" y="3192625"/>
              <a:ext cx="166800" cy="166800"/>
            </a:xfrm>
            <a:prstGeom prst="ellipse">
              <a:avLst/>
            </a:pr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3" name="Title 2">
            <a:extLst>
              <a:ext uri="{FF2B5EF4-FFF2-40B4-BE49-F238E27FC236}">
                <a16:creationId xmlns:a16="http://schemas.microsoft.com/office/drawing/2014/main" id="{FFD6B81D-B5D6-3C51-59AD-7B41F45C9C56}"/>
              </a:ext>
            </a:extLst>
          </p:cNvPr>
          <p:cNvSpPr>
            <a:spLocks noGrp="1"/>
          </p:cNvSpPr>
          <p:nvPr>
            <p:ph type="title"/>
          </p:nvPr>
        </p:nvSpPr>
        <p:spPr/>
        <p:txBody>
          <a:bodyPr/>
          <a:lstStyle/>
          <a:p>
            <a:r>
              <a:rPr lang="en-US"/>
              <a:t>why did the random forest do well?</a:t>
            </a:r>
          </a:p>
        </p:txBody>
      </p:sp>
      <p:pic>
        <p:nvPicPr>
          <p:cNvPr id="1036" name="Picture 12" descr="500+ Science Lab Pictures | Download Free Images on Unsplash">
            <a:extLst>
              <a:ext uri="{FF2B5EF4-FFF2-40B4-BE49-F238E27FC236}">
                <a16:creationId xmlns:a16="http://schemas.microsoft.com/office/drawing/2014/main" id="{6918E0CE-17F7-F49E-AA55-DC1387B2F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655" y="1829712"/>
            <a:ext cx="48387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66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3" name="Title 2">
            <a:extLst>
              <a:ext uri="{FF2B5EF4-FFF2-40B4-BE49-F238E27FC236}">
                <a16:creationId xmlns:a16="http://schemas.microsoft.com/office/drawing/2014/main" id="{55D5715E-B133-B8B9-136C-F5A3A261B7A6}"/>
              </a:ext>
            </a:extLst>
          </p:cNvPr>
          <p:cNvSpPr>
            <a:spLocks noGrp="1"/>
          </p:cNvSpPr>
          <p:nvPr>
            <p:ph type="ctrTitle"/>
          </p:nvPr>
        </p:nvSpPr>
        <p:spPr/>
        <p:txBody>
          <a:bodyPr/>
          <a:lstStyle/>
          <a:p>
            <a:r>
              <a:rPr lang="en-US" spc="300">
                <a:cs typeface="Calibri Light"/>
              </a:rPr>
              <a:t>Improvements if there were more time</a:t>
            </a:r>
            <a:endParaRPr lang="en-US"/>
          </a:p>
        </p:txBody>
      </p:sp>
      <p:grpSp>
        <p:nvGrpSpPr>
          <p:cNvPr id="977" name="Google Shape;1282;p67">
            <a:extLst>
              <a:ext uri="{FF2B5EF4-FFF2-40B4-BE49-F238E27FC236}">
                <a16:creationId xmlns:a16="http://schemas.microsoft.com/office/drawing/2014/main" id="{409F2097-01BE-E196-7FB1-15686A09FDA0}"/>
              </a:ext>
            </a:extLst>
          </p:cNvPr>
          <p:cNvGrpSpPr/>
          <p:nvPr/>
        </p:nvGrpSpPr>
        <p:grpSpPr>
          <a:xfrm>
            <a:off x="7054256" y="2597999"/>
            <a:ext cx="4184332" cy="3555924"/>
            <a:chOff x="4965125" y="2928844"/>
            <a:chExt cx="1972625" cy="1676381"/>
          </a:xfrm>
        </p:grpSpPr>
        <p:sp>
          <p:nvSpPr>
            <p:cNvPr id="4" name="Google Shape;1283;p67">
              <a:extLst>
                <a:ext uri="{FF2B5EF4-FFF2-40B4-BE49-F238E27FC236}">
                  <a16:creationId xmlns:a16="http://schemas.microsoft.com/office/drawing/2014/main" id="{00E71F9F-04F9-B596-20E9-E31FC4F18883}"/>
                </a:ext>
              </a:extLst>
            </p:cNvPr>
            <p:cNvSpPr/>
            <p:nvPr/>
          </p:nvSpPr>
          <p:spPr>
            <a:xfrm flipH="1">
              <a:off x="6210800" y="4564925"/>
              <a:ext cx="726950" cy="40300"/>
            </a:xfrm>
            <a:custGeom>
              <a:avLst/>
              <a:gdLst/>
              <a:ahLst/>
              <a:cxnLst/>
              <a:rect l="l" t="t" r="r" b="b"/>
              <a:pathLst>
                <a:path w="29078" h="1612" extrusionOk="0">
                  <a:moveTo>
                    <a:pt x="14547" y="0"/>
                  </a:moveTo>
                  <a:cubicBezTo>
                    <a:pt x="6511" y="0"/>
                    <a:pt x="0" y="360"/>
                    <a:pt x="0" y="806"/>
                  </a:cubicBezTo>
                  <a:cubicBezTo>
                    <a:pt x="0" y="1251"/>
                    <a:pt x="6511" y="1611"/>
                    <a:pt x="14547" y="1611"/>
                  </a:cubicBezTo>
                  <a:cubicBezTo>
                    <a:pt x="22566" y="1611"/>
                    <a:pt x="29077" y="1251"/>
                    <a:pt x="29077" y="806"/>
                  </a:cubicBezTo>
                  <a:cubicBezTo>
                    <a:pt x="29077" y="360"/>
                    <a:pt x="22566" y="0"/>
                    <a:pt x="14547" y="0"/>
                  </a:cubicBezTo>
                  <a:close/>
                </a:path>
              </a:pathLst>
            </a:custGeom>
            <a:solidFill>
              <a:srgbClr val="365372">
                <a:alpha val="3304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 name="Google Shape;1284;p67">
              <a:extLst>
                <a:ext uri="{FF2B5EF4-FFF2-40B4-BE49-F238E27FC236}">
                  <a16:creationId xmlns:a16="http://schemas.microsoft.com/office/drawing/2014/main" id="{B5B5FF8D-A449-F601-4B6F-2ECA565EB368}"/>
                </a:ext>
              </a:extLst>
            </p:cNvPr>
            <p:cNvSpPr/>
            <p:nvPr/>
          </p:nvSpPr>
          <p:spPr>
            <a:xfrm flipH="1">
              <a:off x="5489875" y="3649200"/>
              <a:ext cx="350000" cy="318925"/>
            </a:xfrm>
            <a:custGeom>
              <a:avLst/>
              <a:gdLst/>
              <a:ahLst/>
              <a:cxnLst/>
              <a:rect l="l" t="t" r="r" b="b"/>
              <a:pathLst>
                <a:path w="14000" h="12757" extrusionOk="0">
                  <a:moveTo>
                    <a:pt x="6998" y="0"/>
                  </a:moveTo>
                  <a:cubicBezTo>
                    <a:pt x="5368" y="0"/>
                    <a:pt x="3736" y="622"/>
                    <a:pt x="2485" y="1864"/>
                  </a:cubicBezTo>
                  <a:cubicBezTo>
                    <a:pt x="1" y="4365"/>
                    <a:pt x="1" y="8392"/>
                    <a:pt x="2485" y="10894"/>
                  </a:cubicBezTo>
                  <a:cubicBezTo>
                    <a:pt x="3736" y="12136"/>
                    <a:pt x="5368" y="12757"/>
                    <a:pt x="6998" y="12757"/>
                  </a:cubicBezTo>
                  <a:cubicBezTo>
                    <a:pt x="8628" y="12757"/>
                    <a:pt x="10256" y="12136"/>
                    <a:pt x="11498" y="10894"/>
                  </a:cubicBezTo>
                  <a:cubicBezTo>
                    <a:pt x="14000" y="8392"/>
                    <a:pt x="14000" y="4365"/>
                    <a:pt x="11498" y="1864"/>
                  </a:cubicBezTo>
                  <a:cubicBezTo>
                    <a:pt x="10256" y="622"/>
                    <a:pt x="8628" y="0"/>
                    <a:pt x="6998"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7" name="Google Shape;1285;p67">
              <a:extLst>
                <a:ext uri="{FF2B5EF4-FFF2-40B4-BE49-F238E27FC236}">
                  <a16:creationId xmlns:a16="http://schemas.microsoft.com/office/drawing/2014/main" id="{27A55CAD-CC6D-206A-B676-CFA5493994DB}"/>
                </a:ext>
              </a:extLst>
            </p:cNvPr>
            <p:cNvSpPr/>
            <p:nvPr/>
          </p:nvSpPr>
          <p:spPr>
            <a:xfrm flipH="1">
              <a:off x="5420050" y="3788725"/>
              <a:ext cx="171375" cy="171375"/>
            </a:xfrm>
            <a:custGeom>
              <a:avLst/>
              <a:gdLst/>
              <a:ahLst/>
              <a:cxnLst/>
              <a:rect l="l" t="t" r="r" b="b"/>
              <a:pathLst>
                <a:path w="6855" h="6855" extrusionOk="0">
                  <a:moveTo>
                    <a:pt x="3428" y="1"/>
                  </a:moveTo>
                  <a:cubicBezTo>
                    <a:pt x="1543" y="1"/>
                    <a:pt x="1" y="1526"/>
                    <a:pt x="1" y="3428"/>
                  </a:cubicBezTo>
                  <a:cubicBezTo>
                    <a:pt x="1" y="5313"/>
                    <a:pt x="1543" y="6855"/>
                    <a:pt x="3428" y="6855"/>
                  </a:cubicBezTo>
                  <a:cubicBezTo>
                    <a:pt x="5329" y="6855"/>
                    <a:pt x="6854" y="5313"/>
                    <a:pt x="6854" y="3428"/>
                  </a:cubicBezTo>
                  <a:cubicBezTo>
                    <a:pt x="6854" y="1526"/>
                    <a:pt x="5329" y="1"/>
                    <a:pt x="3428"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 name="Google Shape;1286;p67">
              <a:extLst>
                <a:ext uri="{FF2B5EF4-FFF2-40B4-BE49-F238E27FC236}">
                  <a16:creationId xmlns:a16="http://schemas.microsoft.com/office/drawing/2014/main" id="{325DFE2C-D6E1-0B01-6544-44011E07295C}"/>
                </a:ext>
              </a:extLst>
            </p:cNvPr>
            <p:cNvSpPr/>
            <p:nvPr/>
          </p:nvSpPr>
          <p:spPr>
            <a:xfrm flipH="1">
              <a:off x="5505300" y="3914675"/>
              <a:ext cx="458375" cy="458375"/>
            </a:xfrm>
            <a:custGeom>
              <a:avLst/>
              <a:gdLst/>
              <a:ahLst/>
              <a:cxnLst/>
              <a:rect l="l" t="t" r="r" b="b"/>
              <a:pathLst>
                <a:path w="18335" h="18335" extrusionOk="0">
                  <a:moveTo>
                    <a:pt x="9168" y="0"/>
                  </a:moveTo>
                  <a:cubicBezTo>
                    <a:pt x="4113" y="0"/>
                    <a:pt x="1" y="4096"/>
                    <a:pt x="1" y="9167"/>
                  </a:cubicBezTo>
                  <a:cubicBezTo>
                    <a:pt x="1" y="14222"/>
                    <a:pt x="4113" y="18334"/>
                    <a:pt x="9168" y="18334"/>
                  </a:cubicBezTo>
                  <a:cubicBezTo>
                    <a:pt x="14240" y="18334"/>
                    <a:pt x="18335" y="14222"/>
                    <a:pt x="18335" y="9167"/>
                  </a:cubicBezTo>
                  <a:cubicBezTo>
                    <a:pt x="18335" y="4096"/>
                    <a:pt x="14240" y="0"/>
                    <a:pt x="9168" y="0"/>
                  </a:cubicBezTo>
                  <a:close/>
                </a:path>
              </a:pathLst>
            </a:custGeom>
            <a:solidFill>
              <a:srgbClr val="C4C4C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 name="Google Shape;1287;p67">
              <a:extLst>
                <a:ext uri="{FF2B5EF4-FFF2-40B4-BE49-F238E27FC236}">
                  <a16:creationId xmlns:a16="http://schemas.microsoft.com/office/drawing/2014/main" id="{7F44584B-5356-D78C-8E1E-247A6818D321}"/>
                </a:ext>
              </a:extLst>
            </p:cNvPr>
            <p:cNvSpPr/>
            <p:nvPr/>
          </p:nvSpPr>
          <p:spPr>
            <a:xfrm flipH="1">
              <a:off x="5819700" y="3573700"/>
              <a:ext cx="84425" cy="84400"/>
            </a:xfrm>
            <a:custGeom>
              <a:avLst/>
              <a:gdLst/>
              <a:ahLst/>
              <a:cxnLst/>
              <a:rect l="l" t="t" r="r" b="b"/>
              <a:pathLst>
                <a:path w="3377" h="3376" extrusionOk="0">
                  <a:moveTo>
                    <a:pt x="1697" y="1"/>
                  </a:moveTo>
                  <a:cubicBezTo>
                    <a:pt x="754" y="1"/>
                    <a:pt x="1" y="754"/>
                    <a:pt x="1" y="1697"/>
                  </a:cubicBezTo>
                  <a:cubicBezTo>
                    <a:pt x="1" y="2622"/>
                    <a:pt x="754" y="3376"/>
                    <a:pt x="1697" y="3376"/>
                  </a:cubicBezTo>
                  <a:cubicBezTo>
                    <a:pt x="2622" y="3376"/>
                    <a:pt x="3376" y="2622"/>
                    <a:pt x="3376" y="1697"/>
                  </a:cubicBezTo>
                  <a:cubicBezTo>
                    <a:pt x="3376" y="754"/>
                    <a:pt x="2622" y="1"/>
                    <a:pt x="1697"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0" name="Google Shape;1288;p67">
              <a:extLst>
                <a:ext uri="{FF2B5EF4-FFF2-40B4-BE49-F238E27FC236}">
                  <a16:creationId xmlns:a16="http://schemas.microsoft.com/office/drawing/2014/main" id="{DC265861-83BC-5420-CBFB-D4621DC52EB7}"/>
                </a:ext>
              </a:extLst>
            </p:cNvPr>
            <p:cNvSpPr/>
            <p:nvPr/>
          </p:nvSpPr>
          <p:spPr>
            <a:xfrm flipH="1">
              <a:off x="5885675" y="3788725"/>
              <a:ext cx="283600" cy="283600"/>
            </a:xfrm>
            <a:custGeom>
              <a:avLst/>
              <a:gdLst/>
              <a:ahLst/>
              <a:cxnLst/>
              <a:rect l="l" t="t" r="r" b="b"/>
              <a:pathLst>
                <a:path w="11344" h="11344" extrusionOk="0">
                  <a:moveTo>
                    <a:pt x="5672" y="1"/>
                  </a:moveTo>
                  <a:cubicBezTo>
                    <a:pt x="2536" y="1"/>
                    <a:pt x="0" y="2537"/>
                    <a:pt x="0" y="5672"/>
                  </a:cubicBezTo>
                  <a:cubicBezTo>
                    <a:pt x="0" y="8808"/>
                    <a:pt x="2536" y="11344"/>
                    <a:pt x="5672" y="11344"/>
                  </a:cubicBezTo>
                  <a:cubicBezTo>
                    <a:pt x="8807" y="11344"/>
                    <a:pt x="11343" y="8808"/>
                    <a:pt x="11343" y="5672"/>
                  </a:cubicBezTo>
                  <a:cubicBezTo>
                    <a:pt x="11343" y="2537"/>
                    <a:pt x="8807" y="1"/>
                    <a:pt x="5672"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1" name="Google Shape;1289;p67">
              <a:extLst>
                <a:ext uri="{FF2B5EF4-FFF2-40B4-BE49-F238E27FC236}">
                  <a16:creationId xmlns:a16="http://schemas.microsoft.com/office/drawing/2014/main" id="{35824857-2256-B67D-55FA-EF387F257423}"/>
                </a:ext>
              </a:extLst>
            </p:cNvPr>
            <p:cNvSpPr/>
            <p:nvPr/>
          </p:nvSpPr>
          <p:spPr>
            <a:xfrm flipH="1">
              <a:off x="6320475" y="3711600"/>
              <a:ext cx="295150" cy="834075"/>
            </a:xfrm>
            <a:custGeom>
              <a:avLst/>
              <a:gdLst/>
              <a:ahLst/>
              <a:cxnLst/>
              <a:rect l="l" t="t" r="r" b="b"/>
              <a:pathLst>
                <a:path w="11806" h="33363" extrusionOk="0">
                  <a:moveTo>
                    <a:pt x="5169" y="0"/>
                  </a:moveTo>
                  <a:cubicBezTo>
                    <a:pt x="4473" y="0"/>
                    <a:pt x="3404" y="1167"/>
                    <a:pt x="2622" y="1612"/>
                  </a:cubicBezTo>
                  <a:cubicBezTo>
                    <a:pt x="1628" y="2178"/>
                    <a:pt x="0" y="3480"/>
                    <a:pt x="566" y="4474"/>
                  </a:cubicBezTo>
                  <a:cubicBezTo>
                    <a:pt x="3307" y="9289"/>
                    <a:pt x="7368" y="15663"/>
                    <a:pt x="7060" y="17667"/>
                  </a:cubicBezTo>
                  <a:cubicBezTo>
                    <a:pt x="6460" y="21660"/>
                    <a:pt x="6700" y="32677"/>
                    <a:pt x="6683" y="33122"/>
                  </a:cubicBezTo>
                  <a:lnTo>
                    <a:pt x="8602" y="33362"/>
                  </a:lnTo>
                  <a:cubicBezTo>
                    <a:pt x="8602" y="33242"/>
                    <a:pt x="10572" y="22071"/>
                    <a:pt x="11155" y="18284"/>
                  </a:cubicBezTo>
                  <a:cubicBezTo>
                    <a:pt x="11806" y="13846"/>
                    <a:pt x="6717" y="2178"/>
                    <a:pt x="5638" y="293"/>
                  </a:cubicBezTo>
                  <a:cubicBezTo>
                    <a:pt x="5517" y="85"/>
                    <a:pt x="5357" y="0"/>
                    <a:pt x="5169"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2" name="Google Shape;1290;p67">
              <a:extLst>
                <a:ext uri="{FF2B5EF4-FFF2-40B4-BE49-F238E27FC236}">
                  <a16:creationId xmlns:a16="http://schemas.microsoft.com/office/drawing/2014/main" id="{7E8EBB49-A204-3357-B609-73B0D24FA57F}"/>
                </a:ext>
              </a:extLst>
            </p:cNvPr>
            <p:cNvSpPr/>
            <p:nvPr/>
          </p:nvSpPr>
          <p:spPr>
            <a:xfrm flipH="1">
              <a:off x="6517075" y="3126925"/>
              <a:ext cx="60850" cy="60850"/>
            </a:xfrm>
            <a:custGeom>
              <a:avLst/>
              <a:gdLst/>
              <a:ahLst/>
              <a:cxnLst/>
              <a:rect l="l" t="t" r="r" b="b"/>
              <a:pathLst>
                <a:path w="2434" h="2434" extrusionOk="0">
                  <a:moveTo>
                    <a:pt x="1217" y="0"/>
                  </a:moveTo>
                  <a:cubicBezTo>
                    <a:pt x="548" y="0"/>
                    <a:pt x="0" y="549"/>
                    <a:pt x="0" y="1217"/>
                  </a:cubicBezTo>
                  <a:cubicBezTo>
                    <a:pt x="0" y="1885"/>
                    <a:pt x="548" y="2433"/>
                    <a:pt x="1217" y="2433"/>
                  </a:cubicBezTo>
                  <a:cubicBezTo>
                    <a:pt x="1885" y="2433"/>
                    <a:pt x="2433" y="1885"/>
                    <a:pt x="2433" y="1217"/>
                  </a:cubicBezTo>
                  <a:cubicBezTo>
                    <a:pt x="2433" y="549"/>
                    <a:pt x="1885" y="0"/>
                    <a:pt x="121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3" name="Google Shape;1291;p67">
              <a:extLst>
                <a:ext uri="{FF2B5EF4-FFF2-40B4-BE49-F238E27FC236}">
                  <a16:creationId xmlns:a16="http://schemas.microsoft.com/office/drawing/2014/main" id="{505DB061-7874-449F-CF48-5C1F15B0B03A}"/>
                </a:ext>
              </a:extLst>
            </p:cNvPr>
            <p:cNvSpPr/>
            <p:nvPr/>
          </p:nvSpPr>
          <p:spPr>
            <a:xfrm flipH="1">
              <a:off x="6522225" y="2954700"/>
              <a:ext cx="110825" cy="126700"/>
            </a:xfrm>
            <a:custGeom>
              <a:avLst/>
              <a:gdLst/>
              <a:ahLst/>
              <a:cxnLst/>
              <a:rect l="l" t="t" r="r" b="b"/>
              <a:pathLst>
                <a:path w="4433" h="5068" extrusionOk="0">
                  <a:moveTo>
                    <a:pt x="1942" y="0"/>
                  </a:moveTo>
                  <a:cubicBezTo>
                    <a:pt x="1492" y="0"/>
                    <a:pt x="1040" y="151"/>
                    <a:pt x="663" y="447"/>
                  </a:cubicBezTo>
                  <a:cubicBezTo>
                    <a:pt x="0" y="996"/>
                    <a:pt x="1076" y="5068"/>
                    <a:pt x="2178" y="5068"/>
                  </a:cubicBezTo>
                  <a:cubicBezTo>
                    <a:pt x="2244" y="5068"/>
                    <a:pt x="2310" y="5053"/>
                    <a:pt x="2377" y="5022"/>
                  </a:cubicBezTo>
                  <a:cubicBezTo>
                    <a:pt x="4433" y="4062"/>
                    <a:pt x="3884" y="875"/>
                    <a:pt x="3113" y="378"/>
                  </a:cubicBezTo>
                  <a:cubicBezTo>
                    <a:pt x="2762" y="125"/>
                    <a:pt x="2353" y="0"/>
                    <a:pt x="1942"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 name="Google Shape;1292;p67">
              <a:extLst>
                <a:ext uri="{FF2B5EF4-FFF2-40B4-BE49-F238E27FC236}">
                  <a16:creationId xmlns:a16="http://schemas.microsoft.com/office/drawing/2014/main" id="{5D7E6ADC-1135-F986-C7ED-28AF898FF752}"/>
                </a:ext>
              </a:extLst>
            </p:cNvPr>
            <p:cNvSpPr/>
            <p:nvPr/>
          </p:nvSpPr>
          <p:spPr>
            <a:xfrm flipH="1">
              <a:off x="6620750" y="3670025"/>
              <a:ext cx="167075" cy="51200"/>
            </a:xfrm>
            <a:custGeom>
              <a:avLst/>
              <a:gdLst/>
              <a:ahLst/>
              <a:cxnLst/>
              <a:rect l="l" t="t" r="r" b="b"/>
              <a:pathLst>
                <a:path w="6683" h="2048" extrusionOk="0">
                  <a:moveTo>
                    <a:pt x="5857" y="0"/>
                  </a:moveTo>
                  <a:cubicBezTo>
                    <a:pt x="5835" y="0"/>
                    <a:pt x="5814" y="1"/>
                    <a:pt x="5792" y="3"/>
                  </a:cubicBezTo>
                  <a:lnTo>
                    <a:pt x="754" y="482"/>
                  </a:lnTo>
                  <a:cubicBezTo>
                    <a:pt x="326" y="534"/>
                    <a:pt x="0" y="911"/>
                    <a:pt x="52" y="1339"/>
                  </a:cubicBezTo>
                  <a:cubicBezTo>
                    <a:pt x="84" y="1738"/>
                    <a:pt x="412" y="2047"/>
                    <a:pt x="816" y="2047"/>
                  </a:cubicBezTo>
                  <a:cubicBezTo>
                    <a:pt x="846" y="2047"/>
                    <a:pt x="877" y="2045"/>
                    <a:pt x="908" y="2042"/>
                  </a:cubicBezTo>
                  <a:lnTo>
                    <a:pt x="5946" y="1579"/>
                  </a:lnTo>
                  <a:cubicBezTo>
                    <a:pt x="6374" y="1528"/>
                    <a:pt x="6683" y="1151"/>
                    <a:pt x="6648" y="722"/>
                  </a:cubicBezTo>
                  <a:cubicBezTo>
                    <a:pt x="6616" y="299"/>
                    <a:pt x="6259" y="0"/>
                    <a:pt x="5857"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5" name="Google Shape;1293;p67">
              <a:extLst>
                <a:ext uri="{FF2B5EF4-FFF2-40B4-BE49-F238E27FC236}">
                  <a16:creationId xmlns:a16="http://schemas.microsoft.com/office/drawing/2014/main" id="{F4661FB8-796F-B431-113D-A7662567EBD2}"/>
                </a:ext>
              </a:extLst>
            </p:cNvPr>
            <p:cNvSpPr/>
            <p:nvPr/>
          </p:nvSpPr>
          <p:spPr>
            <a:xfrm flipH="1">
              <a:off x="6580475" y="3196625"/>
              <a:ext cx="291750" cy="505425"/>
            </a:xfrm>
            <a:custGeom>
              <a:avLst/>
              <a:gdLst/>
              <a:ahLst/>
              <a:cxnLst/>
              <a:rect l="l" t="t" r="r" b="b"/>
              <a:pathLst>
                <a:path w="11670" h="20217" extrusionOk="0">
                  <a:moveTo>
                    <a:pt x="5318" y="1"/>
                  </a:moveTo>
                  <a:cubicBezTo>
                    <a:pt x="5163" y="1"/>
                    <a:pt x="5007" y="8"/>
                    <a:pt x="4850" y="22"/>
                  </a:cubicBezTo>
                  <a:cubicBezTo>
                    <a:pt x="2057" y="297"/>
                    <a:pt x="1" y="2781"/>
                    <a:pt x="258" y="5574"/>
                  </a:cubicBezTo>
                  <a:lnTo>
                    <a:pt x="1406" y="17894"/>
                  </a:lnTo>
                  <a:cubicBezTo>
                    <a:pt x="1536" y="19224"/>
                    <a:pt x="2664" y="20216"/>
                    <a:pt x="3976" y="20216"/>
                  </a:cubicBezTo>
                  <a:cubicBezTo>
                    <a:pt x="4050" y="20216"/>
                    <a:pt x="4124" y="20213"/>
                    <a:pt x="4199" y="20207"/>
                  </a:cubicBezTo>
                  <a:lnTo>
                    <a:pt x="9236" y="19727"/>
                  </a:lnTo>
                  <a:cubicBezTo>
                    <a:pt x="10641" y="19590"/>
                    <a:pt x="11669" y="18356"/>
                    <a:pt x="11549" y="16951"/>
                  </a:cubicBezTo>
                  <a:lnTo>
                    <a:pt x="10384" y="4632"/>
                  </a:lnTo>
                  <a:cubicBezTo>
                    <a:pt x="10142" y="1996"/>
                    <a:pt x="7915" y="1"/>
                    <a:pt x="5318"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6" name="Google Shape;1294;p67">
              <a:extLst>
                <a:ext uri="{FF2B5EF4-FFF2-40B4-BE49-F238E27FC236}">
                  <a16:creationId xmlns:a16="http://schemas.microsoft.com/office/drawing/2014/main" id="{D37E8EA3-0DC0-E07D-6AB4-8D9F0E855442}"/>
                </a:ext>
              </a:extLst>
            </p:cNvPr>
            <p:cNvSpPr/>
            <p:nvPr/>
          </p:nvSpPr>
          <p:spPr>
            <a:xfrm flipH="1">
              <a:off x="6727400" y="3213025"/>
              <a:ext cx="128550" cy="135800"/>
            </a:xfrm>
            <a:custGeom>
              <a:avLst/>
              <a:gdLst/>
              <a:ahLst/>
              <a:cxnLst/>
              <a:rect l="l" t="t" r="r" b="b"/>
              <a:pathLst>
                <a:path w="5142" h="5432" extrusionOk="0">
                  <a:moveTo>
                    <a:pt x="4250" y="0"/>
                  </a:moveTo>
                  <a:cubicBezTo>
                    <a:pt x="1800" y="240"/>
                    <a:pt x="1" y="2416"/>
                    <a:pt x="241" y="4867"/>
                  </a:cubicBezTo>
                  <a:cubicBezTo>
                    <a:pt x="258" y="5192"/>
                    <a:pt x="549" y="5432"/>
                    <a:pt x="875" y="5432"/>
                  </a:cubicBezTo>
                  <a:lnTo>
                    <a:pt x="926" y="5432"/>
                  </a:lnTo>
                  <a:cubicBezTo>
                    <a:pt x="1286" y="5398"/>
                    <a:pt x="1543" y="5089"/>
                    <a:pt x="1509" y="4729"/>
                  </a:cubicBezTo>
                  <a:cubicBezTo>
                    <a:pt x="1337" y="2999"/>
                    <a:pt x="2623" y="1457"/>
                    <a:pt x="4370" y="1285"/>
                  </a:cubicBezTo>
                  <a:cubicBezTo>
                    <a:pt x="5141" y="1148"/>
                    <a:pt x="5038" y="0"/>
                    <a:pt x="4250"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7" name="Google Shape;1295;p67">
              <a:extLst>
                <a:ext uri="{FF2B5EF4-FFF2-40B4-BE49-F238E27FC236}">
                  <a16:creationId xmlns:a16="http://schemas.microsoft.com/office/drawing/2014/main" id="{498DF769-58F0-14BB-8CE7-F61A5B100CDB}"/>
                </a:ext>
              </a:extLst>
            </p:cNvPr>
            <p:cNvSpPr/>
            <p:nvPr/>
          </p:nvSpPr>
          <p:spPr>
            <a:xfrm flipH="1">
              <a:off x="6810500" y="3369300"/>
              <a:ext cx="35875" cy="51500"/>
            </a:xfrm>
            <a:custGeom>
              <a:avLst/>
              <a:gdLst/>
              <a:ahLst/>
              <a:cxnLst/>
              <a:rect l="l" t="t" r="r" b="b"/>
              <a:pathLst>
                <a:path w="1435" h="2060" extrusionOk="0">
                  <a:moveTo>
                    <a:pt x="692" y="0"/>
                  </a:moveTo>
                  <a:cubicBezTo>
                    <a:pt x="347" y="0"/>
                    <a:pt x="1" y="248"/>
                    <a:pt x="46" y="706"/>
                  </a:cubicBezTo>
                  <a:lnTo>
                    <a:pt x="115" y="1477"/>
                  </a:lnTo>
                  <a:cubicBezTo>
                    <a:pt x="149" y="1803"/>
                    <a:pt x="423" y="2060"/>
                    <a:pt x="766" y="2060"/>
                  </a:cubicBezTo>
                  <a:lnTo>
                    <a:pt x="817" y="2042"/>
                  </a:lnTo>
                  <a:cubicBezTo>
                    <a:pt x="1177" y="2008"/>
                    <a:pt x="1434" y="1700"/>
                    <a:pt x="1400" y="1357"/>
                  </a:cubicBezTo>
                  <a:lnTo>
                    <a:pt x="1331" y="586"/>
                  </a:lnTo>
                  <a:cubicBezTo>
                    <a:pt x="1292" y="187"/>
                    <a:pt x="992" y="0"/>
                    <a:pt x="692" y="0"/>
                  </a:cubicBezTo>
                  <a:close/>
                </a:path>
              </a:pathLst>
            </a:custGeom>
            <a:solidFill>
              <a:srgbClr val="CCE1E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0" name="Google Shape;1296;p67">
              <a:extLst>
                <a:ext uri="{FF2B5EF4-FFF2-40B4-BE49-F238E27FC236}">
                  <a16:creationId xmlns:a16="http://schemas.microsoft.com/office/drawing/2014/main" id="{9B5AC6C4-2B23-9283-2D6A-D387159F28BA}"/>
                </a:ext>
              </a:extLst>
            </p:cNvPr>
            <p:cNvSpPr/>
            <p:nvPr/>
          </p:nvSpPr>
          <p:spPr>
            <a:xfrm flipH="1">
              <a:off x="6720975" y="3642675"/>
              <a:ext cx="120400" cy="306300"/>
            </a:xfrm>
            <a:custGeom>
              <a:avLst/>
              <a:gdLst/>
              <a:ahLst/>
              <a:cxnLst/>
              <a:rect l="l" t="t" r="r" b="b"/>
              <a:pathLst>
                <a:path w="4816" h="12252" extrusionOk="0">
                  <a:moveTo>
                    <a:pt x="1491" y="0"/>
                  </a:moveTo>
                  <a:cubicBezTo>
                    <a:pt x="1337" y="1165"/>
                    <a:pt x="1" y="11412"/>
                    <a:pt x="1491" y="12200"/>
                  </a:cubicBezTo>
                  <a:cubicBezTo>
                    <a:pt x="1560" y="12234"/>
                    <a:pt x="1628" y="12251"/>
                    <a:pt x="1714" y="12251"/>
                  </a:cubicBezTo>
                  <a:cubicBezTo>
                    <a:pt x="1920" y="12234"/>
                    <a:pt x="2125" y="12131"/>
                    <a:pt x="2279" y="11977"/>
                  </a:cubicBezTo>
                  <a:cubicBezTo>
                    <a:pt x="4815" y="9664"/>
                    <a:pt x="3359" y="3290"/>
                    <a:pt x="3290" y="3033"/>
                  </a:cubicBezTo>
                  <a:lnTo>
                    <a:pt x="3290" y="3033"/>
                  </a:lnTo>
                  <a:lnTo>
                    <a:pt x="3085" y="3084"/>
                  </a:lnTo>
                  <a:cubicBezTo>
                    <a:pt x="3102" y="3136"/>
                    <a:pt x="4575" y="9595"/>
                    <a:pt x="2142" y="11823"/>
                  </a:cubicBezTo>
                  <a:cubicBezTo>
                    <a:pt x="1976" y="11963"/>
                    <a:pt x="1829" y="12037"/>
                    <a:pt x="1708" y="12037"/>
                  </a:cubicBezTo>
                  <a:cubicBezTo>
                    <a:pt x="1667" y="12037"/>
                    <a:pt x="1629" y="12029"/>
                    <a:pt x="1594" y="12011"/>
                  </a:cubicBezTo>
                  <a:cubicBezTo>
                    <a:pt x="446" y="11394"/>
                    <a:pt x="1286" y="3153"/>
                    <a:pt x="1714" y="34"/>
                  </a:cubicBezTo>
                  <a:lnTo>
                    <a:pt x="1491" y="0"/>
                  </a:ln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1" name="Google Shape;1297;p67">
              <a:extLst>
                <a:ext uri="{FF2B5EF4-FFF2-40B4-BE49-F238E27FC236}">
                  <a16:creationId xmlns:a16="http://schemas.microsoft.com/office/drawing/2014/main" id="{B63910A1-8864-CF0E-D2EA-6F84C161D637}"/>
                </a:ext>
              </a:extLst>
            </p:cNvPr>
            <p:cNvSpPr/>
            <p:nvPr/>
          </p:nvSpPr>
          <p:spPr>
            <a:xfrm flipH="1">
              <a:off x="6703425" y="3151225"/>
              <a:ext cx="97675" cy="55850"/>
            </a:xfrm>
            <a:custGeom>
              <a:avLst/>
              <a:gdLst/>
              <a:ahLst/>
              <a:cxnLst/>
              <a:rect l="l" t="t" r="r" b="b"/>
              <a:pathLst>
                <a:path w="3907" h="2234" extrusionOk="0">
                  <a:moveTo>
                    <a:pt x="2838" y="1"/>
                  </a:moveTo>
                  <a:cubicBezTo>
                    <a:pt x="2806" y="1"/>
                    <a:pt x="2774" y="2"/>
                    <a:pt x="2742" y="5"/>
                  </a:cubicBezTo>
                  <a:lnTo>
                    <a:pt x="925" y="176"/>
                  </a:lnTo>
                  <a:cubicBezTo>
                    <a:pt x="617" y="194"/>
                    <a:pt x="326" y="382"/>
                    <a:pt x="172" y="639"/>
                  </a:cubicBezTo>
                  <a:cubicBezTo>
                    <a:pt x="52" y="827"/>
                    <a:pt x="0" y="1033"/>
                    <a:pt x="17" y="1256"/>
                  </a:cubicBezTo>
                  <a:lnTo>
                    <a:pt x="69" y="1787"/>
                  </a:lnTo>
                  <a:cubicBezTo>
                    <a:pt x="102" y="2050"/>
                    <a:pt x="323" y="2234"/>
                    <a:pt x="583" y="2234"/>
                  </a:cubicBezTo>
                  <a:cubicBezTo>
                    <a:pt x="594" y="2234"/>
                    <a:pt x="605" y="2233"/>
                    <a:pt x="617" y="2232"/>
                  </a:cubicBezTo>
                  <a:lnTo>
                    <a:pt x="3427" y="1975"/>
                  </a:lnTo>
                  <a:cubicBezTo>
                    <a:pt x="3701" y="1941"/>
                    <a:pt x="3907" y="1701"/>
                    <a:pt x="3873" y="1427"/>
                  </a:cubicBezTo>
                  <a:lnTo>
                    <a:pt x="3821" y="896"/>
                  </a:lnTo>
                  <a:cubicBezTo>
                    <a:pt x="3773" y="380"/>
                    <a:pt x="3345" y="1"/>
                    <a:pt x="283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2" name="Google Shape;1298;p67">
              <a:extLst>
                <a:ext uri="{FF2B5EF4-FFF2-40B4-BE49-F238E27FC236}">
                  <a16:creationId xmlns:a16="http://schemas.microsoft.com/office/drawing/2014/main" id="{09FDC9A9-2071-2110-7FCD-F28ACACE66EE}"/>
                </a:ext>
              </a:extLst>
            </p:cNvPr>
            <p:cNvSpPr/>
            <p:nvPr/>
          </p:nvSpPr>
          <p:spPr>
            <a:xfrm flipH="1">
              <a:off x="6733825" y="3103350"/>
              <a:ext cx="48000" cy="42925"/>
            </a:xfrm>
            <a:custGeom>
              <a:avLst/>
              <a:gdLst/>
              <a:ahLst/>
              <a:cxnLst/>
              <a:rect l="l" t="t" r="r" b="b"/>
              <a:pathLst>
                <a:path w="1920" h="1717" extrusionOk="0">
                  <a:moveTo>
                    <a:pt x="1215" y="0"/>
                  </a:moveTo>
                  <a:cubicBezTo>
                    <a:pt x="1204" y="0"/>
                    <a:pt x="1193" y="0"/>
                    <a:pt x="1183" y="1"/>
                  </a:cubicBezTo>
                  <a:lnTo>
                    <a:pt x="600" y="70"/>
                  </a:lnTo>
                  <a:lnTo>
                    <a:pt x="583" y="70"/>
                  </a:lnTo>
                  <a:cubicBezTo>
                    <a:pt x="240" y="104"/>
                    <a:pt x="0" y="395"/>
                    <a:pt x="34" y="738"/>
                  </a:cubicBezTo>
                  <a:lnTo>
                    <a:pt x="103" y="1440"/>
                  </a:lnTo>
                  <a:cubicBezTo>
                    <a:pt x="119" y="1601"/>
                    <a:pt x="240" y="1716"/>
                    <a:pt x="396" y="1716"/>
                  </a:cubicBezTo>
                  <a:cubicBezTo>
                    <a:pt x="407" y="1716"/>
                    <a:pt x="418" y="1716"/>
                    <a:pt x="429" y="1714"/>
                  </a:cubicBezTo>
                  <a:lnTo>
                    <a:pt x="1628" y="1612"/>
                  </a:lnTo>
                  <a:cubicBezTo>
                    <a:pt x="1799" y="1594"/>
                    <a:pt x="1919" y="1440"/>
                    <a:pt x="1902" y="1269"/>
                  </a:cubicBezTo>
                  <a:lnTo>
                    <a:pt x="1851" y="566"/>
                  </a:lnTo>
                  <a:cubicBezTo>
                    <a:pt x="1818" y="235"/>
                    <a:pt x="1529" y="0"/>
                    <a:pt x="1215"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3" name="Google Shape;1299;p67">
              <a:extLst>
                <a:ext uri="{FF2B5EF4-FFF2-40B4-BE49-F238E27FC236}">
                  <a16:creationId xmlns:a16="http://schemas.microsoft.com/office/drawing/2014/main" id="{252DE4E9-29FE-19AC-728C-70929CD5A8F7}"/>
                </a:ext>
              </a:extLst>
            </p:cNvPr>
            <p:cNvSpPr/>
            <p:nvPr/>
          </p:nvSpPr>
          <p:spPr>
            <a:xfrm flipH="1">
              <a:off x="6711550" y="3151200"/>
              <a:ext cx="85275" cy="16450"/>
            </a:xfrm>
            <a:custGeom>
              <a:avLst/>
              <a:gdLst/>
              <a:ahLst/>
              <a:cxnLst/>
              <a:rect l="l" t="t" r="r" b="b"/>
              <a:pathLst>
                <a:path w="3411" h="658" extrusionOk="0">
                  <a:moveTo>
                    <a:pt x="2680" y="0"/>
                  </a:moveTo>
                  <a:cubicBezTo>
                    <a:pt x="2644" y="0"/>
                    <a:pt x="2607" y="2"/>
                    <a:pt x="2571" y="6"/>
                  </a:cubicBezTo>
                  <a:lnTo>
                    <a:pt x="754" y="177"/>
                  </a:lnTo>
                  <a:cubicBezTo>
                    <a:pt x="446" y="212"/>
                    <a:pt x="155" y="383"/>
                    <a:pt x="1" y="657"/>
                  </a:cubicBezTo>
                  <a:lnTo>
                    <a:pt x="86" y="657"/>
                  </a:lnTo>
                  <a:lnTo>
                    <a:pt x="3325" y="349"/>
                  </a:lnTo>
                  <a:cubicBezTo>
                    <a:pt x="3359" y="349"/>
                    <a:pt x="3376" y="332"/>
                    <a:pt x="3410" y="332"/>
                  </a:cubicBezTo>
                  <a:cubicBezTo>
                    <a:pt x="3228" y="119"/>
                    <a:pt x="2964" y="0"/>
                    <a:pt x="2680"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 name="Google Shape;1300;p67">
              <a:extLst>
                <a:ext uri="{FF2B5EF4-FFF2-40B4-BE49-F238E27FC236}">
                  <a16:creationId xmlns:a16="http://schemas.microsoft.com/office/drawing/2014/main" id="{6DEFEA09-DA90-169E-D37C-17A5121CE341}"/>
                </a:ext>
              </a:extLst>
            </p:cNvPr>
            <p:cNvSpPr/>
            <p:nvPr/>
          </p:nvSpPr>
          <p:spPr>
            <a:xfrm flipH="1">
              <a:off x="6707700" y="3135400"/>
              <a:ext cx="95975" cy="27575"/>
            </a:xfrm>
            <a:custGeom>
              <a:avLst/>
              <a:gdLst/>
              <a:ahLst/>
              <a:cxnLst/>
              <a:rect l="l" t="t" r="r" b="b"/>
              <a:pathLst>
                <a:path w="3839" h="1103" extrusionOk="0">
                  <a:moveTo>
                    <a:pt x="3298" y="1"/>
                  </a:moveTo>
                  <a:cubicBezTo>
                    <a:pt x="3278" y="1"/>
                    <a:pt x="3259" y="2"/>
                    <a:pt x="3239" y="4"/>
                  </a:cubicBezTo>
                  <a:lnTo>
                    <a:pt x="532" y="261"/>
                  </a:lnTo>
                  <a:cubicBezTo>
                    <a:pt x="223" y="278"/>
                    <a:pt x="0" y="552"/>
                    <a:pt x="35" y="861"/>
                  </a:cubicBezTo>
                  <a:cubicBezTo>
                    <a:pt x="35" y="1004"/>
                    <a:pt x="152" y="1103"/>
                    <a:pt x="293" y="1103"/>
                  </a:cubicBezTo>
                  <a:cubicBezTo>
                    <a:pt x="304" y="1103"/>
                    <a:pt x="315" y="1102"/>
                    <a:pt x="326" y="1101"/>
                  </a:cubicBezTo>
                  <a:lnTo>
                    <a:pt x="3581" y="809"/>
                  </a:lnTo>
                  <a:cubicBezTo>
                    <a:pt x="3736" y="792"/>
                    <a:pt x="3838" y="655"/>
                    <a:pt x="3838" y="501"/>
                  </a:cubicBezTo>
                  <a:cubicBezTo>
                    <a:pt x="3807" y="214"/>
                    <a:pt x="3566" y="1"/>
                    <a:pt x="329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 name="Google Shape;1301;p67">
              <a:extLst>
                <a:ext uri="{FF2B5EF4-FFF2-40B4-BE49-F238E27FC236}">
                  <a16:creationId xmlns:a16="http://schemas.microsoft.com/office/drawing/2014/main" id="{96282FE9-952D-8782-AAB9-82A50AE02A78}"/>
                </a:ext>
              </a:extLst>
            </p:cNvPr>
            <p:cNvSpPr/>
            <p:nvPr/>
          </p:nvSpPr>
          <p:spPr>
            <a:xfrm flipH="1">
              <a:off x="6210800" y="3199975"/>
              <a:ext cx="371850" cy="411875"/>
            </a:xfrm>
            <a:custGeom>
              <a:avLst/>
              <a:gdLst/>
              <a:ahLst/>
              <a:cxnLst/>
              <a:rect l="l" t="t" r="r" b="b"/>
              <a:pathLst>
                <a:path w="14874" h="16475" extrusionOk="0">
                  <a:moveTo>
                    <a:pt x="1863" y="1"/>
                  </a:moveTo>
                  <a:cubicBezTo>
                    <a:pt x="1705" y="1"/>
                    <a:pt x="1544" y="31"/>
                    <a:pt x="1389" y="94"/>
                  </a:cubicBezTo>
                  <a:cubicBezTo>
                    <a:pt x="772" y="368"/>
                    <a:pt x="1" y="1602"/>
                    <a:pt x="258" y="2236"/>
                  </a:cubicBezTo>
                  <a:cubicBezTo>
                    <a:pt x="1080" y="4241"/>
                    <a:pt x="4558" y="10580"/>
                    <a:pt x="5655" y="11797"/>
                  </a:cubicBezTo>
                  <a:cubicBezTo>
                    <a:pt x="7197" y="13476"/>
                    <a:pt x="12355" y="16063"/>
                    <a:pt x="12937" y="16355"/>
                  </a:cubicBezTo>
                  <a:cubicBezTo>
                    <a:pt x="13109" y="16440"/>
                    <a:pt x="13297" y="16474"/>
                    <a:pt x="13485" y="16474"/>
                  </a:cubicBezTo>
                  <a:cubicBezTo>
                    <a:pt x="13948" y="16474"/>
                    <a:pt x="14376" y="16200"/>
                    <a:pt x="14582" y="15789"/>
                  </a:cubicBezTo>
                  <a:cubicBezTo>
                    <a:pt x="14873" y="15172"/>
                    <a:pt x="14479" y="14864"/>
                    <a:pt x="13862" y="14555"/>
                  </a:cubicBezTo>
                  <a:cubicBezTo>
                    <a:pt x="11823" y="13544"/>
                    <a:pt x="8791" y="10529"/>
                    <a:pt x="7506" y="10049"/>
                  </a:cubicBezTo>
                  <a:cubicBezTo>
                    <a:pt x="6358" y="9621"/>
                    <a:pt x="4610" y="4686"/>
                    <a:pt x="2999" y="762"/>
                  </a:cubicBezTo>
                  <a:cubicBezTo>
                    <a:pt x="2805" y="284"/>
                    <a:pt x="2348" y="1"/>
                    <a:pt x="1863"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 name="Google Shape;1302;p67">
              <a:extLst>
                <a:ext uri="{FF2B5EF4-FFF2-40B4-BE49-F238E27FC236}">
                  <a16:creationId xmlns:a16="http://schemas.microsoft.com/office/drawing/2014/main" id="{99C89844-DF9C-3B53-EA9E-AFE666D42EDE}"/>
                </a:ext>
              </a:extLst>
            </p:cNvPr>
            <p:cNvSpPr/>
            <p:nvPr/>
          </p:nvSpPr>
          <p:spPr>
            <a:xfrm flipH="1">
              <a:off x="6571050" y="3090950"/>
              <a:ext cx="121250" cy="210775"/>
            </a:xfrm>
            <a:custGeom>
              <a:avLst/>
              <a:gdLst/>
              <a:ahLst/>
              <a:cxnLst/>
              <a:rect l="l" t="t" r="r" b="b"/>
              <a:pathLst>
                <a:path w="4850" h="8431" extrusionOk="0">
                  <a:moveTo>
                    <a:pt x="1868" y="0"/>
                  </a:moveTo>
                  <a:cubicBezTo>
                    <a:pt x="1168" y="0"/>
                    <a:pt x="554" y="503"/>
                    <a:pt x="446" y="1217"/>
                  </a:cubicBezTo>
                  <a:cubicBezTo>
                    <a:pt x="360" y="1765"/>
                    <a:pt x="0" y="4626"/>
                    <a:pt x="1046" y="6271"/>
                  </a:cubicBezTo>
                  <a:cubicBezTo>
                    <a:pt x="1799" y="7488"/>
                    <a:pt x="1954" y="7728"/>
                    <a:pt x="1954" y="7728"/>
                  </a:cubicBezTo>
                  <a:cubicBezTo>
                    <a:pt x="2211" y="8156"/>
                    <a:pt x="2690" y="8430"/>
                    <a:pt x="3187" y="8430"/>
                  </a:cubicBezTo>
                  <a:cubicBezTo>
                    <a:pt x="3461" y="8430"/>
                    <a:pt x="3718" y="8362"/>
                    <a:pt x="3941" y="8225"/>
                  </a:cubicBezTo>
                  <a:cubicBezTo>
                    <a:pt x="4627" y="7813"/>
                    <a:pt x="4849" y="6922"/>
                    <a:pt x="4438" y="6237"/>
                  </a:cubicBezTo>
                  <a:cubicBezTo>
                    <a:pt x="4421" y="6220"/>
                    <a:pt x="4284" y="5980"/>
                    <a:pt x="3496" y="4729"/>
                  </a:cubicBezTo>
                  <a:cubicBezTo>
                    <a:pt x="3187" y="4232"/>
                    <a:pt x="3153" y="2742"/>
                    <a:pt x="3307" y="1645"/>
                  </a:cubicBezTo>
                  <a:cubicBezTo>
                    <a:pt x="3410" y="857"/>
                    <a:pt x="2879" y="120"/>
                    <a:pt x="2091" y="17"/>
                  </a:cubicBezTo>
                  <a:cubicBezTo>
                    <a:pt x="2016" y="6"/>
                    <a:pt x="1942" y="0"/>
                    <a:pt x="1868" y="0"/>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7" name="Google Shape;1303;p67">
              <a:extLst>
                <a:ext uri="{FF2B5EF4-FFF2-40B4-BE49-F238E27FC236}">
                  <a16:creationId xmlns:a16="http://schemas.microsoft.com/office/drawing/2014/main" id="{B009D3F8-6987-FDD2-0D64-78BDC42D6869}"/>
                </a:ext>
              </a:extLst>
            </p:cNvPr>
            <p:cNvSpPr/>
            <p:nvPr/>
          </p:nvSpPr>
          <p:spPr>
            <a:xfrm flipH="1">
              <a:off x="6467825" y="3200175"/>
              <a:ext cx="387675" cy="1328800"/>
            </a:xfrm>
            <a:custGeom>
              <a:avLst/>
              <a:gdLst/>
              <a:ahLst/>
              <a:cxnLst/>
              <a:rect l="l" t="t" r="r" b="b"/>
              <a:pathLst>
                <a:path w="15507" h="53152" extrusionOk="0">
                  <a:moveTo>
                    <a:pt x="4301" y="0"/>
                  </a:moveTo>
                  <a:cubicBezTo>
                    <a:pt x="3667" y="0"/>
                    <a:pt x="3187" y="583"/>
                    <a:pt x="3290" y="1200"/>
                  </a:cubicBezTo>
                  <a:cubicBezTo>
                    <a:pt x="4010" y="5312"/>
                    <a:pt x="5415" y="15661"/>
                    <a:pt x="5106" y="19825"/>
                  </a:cubicBezTo>
                  <a:cubicBezTo>
                    <a:pt x="4506" y="23132"/>
                    <a:pt x="5055" y="25256"/>
                    <a:pt x="5363" y="26113"/>
                  </a:cubicBezTo>
                  <a:cubicBezTo>
                    <a:pt x="5552" y="27981"/>
                    <a:pt x="6066" y="34269"/>
                    <a:pt x="5603" y="37370"/>
                  </a:cubicBezTo>
                  <a:cubicBezTo>
                    <a:pt x="5209" y="39941"/>
                    <a:pt x="3530" y="43179"/>
                    <a:pt x="0" y="52980"/>
                  </a:cubicBezTo>
                  <a:lnTo>
                    <a:pt x="1919" y="53151"/>
                  </a:lnTo>
                  <a:cubicBezTo>
                    <a:pt x="2673" y="51952"/>
                    <a:pt x="9510" y="42322"/>
                    <a:pt x="10161" y="38073"/>
                  </a:cubicBezTo>
                  <a:cubicBezTo>
                    <a:pt x="10623" y="34954"/>
                    <a:pt x="11326" y="29232"/>
                    <a:pt x="11617" y="26387"/>
                  </a:cubicBezTo>
                  <a:cubicBezTo>
                    <a:pt x="13519" y="25993"/>
                    <a:pt x="14513" y="24879"/>
                    <a:pt x="15130" y="22789"/>
                  </a:cubicBezTo>
                  <a:cubicBezTo>
                    <a:pt x="15387" y="21830"/>
                    <a:pt x="15507" y="20819"/>
                    <a:pt x="15438" y="19825"/>
                  </a:cubicBezTo>
                  <a:cubicBezTo>
                    <a:pt x="15438" y="19825"/>
                    <a:pt x="14821" y="4490"/>
                    <a:pt x="13845" y="754"/>
                  </a:cubicBezTo>
                  <a:cubicBezTo>
                    <a:pt x="13725" y="309"/>
                    <a:pt x="13314" y="0"/>
                    <a:pt x="1285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8" name="Google Shape;1304;p67">
              <a:extLst>
                <a:ext uri="{FF2B5EF4-FFF2-40B4-BE49-F238E27FC236}">
                  <a16:creationId xmlns:a16="http://schemas.microsoft.com/office/drawing/2014/main" id="{2083022D-AA9F-B962-DC43-520686A93D39}"/>
                </a:ext>
              </a:extLst>
            </p:cNvPr>
            <p:cNvSpPr/>
            <p:nvPr/>
          </p:nvSpPr>
          <p:spPr>
            <a:xfrm flipH="1">
              <a:off x="6529075" y="3274525"/>
              <a:ext cx="108825" cy="126750"/>
            </a:xfrm>
            <a:custGeom>
              <a:avLst/>
              <a:gdLst/>
              <a:ahLst/>
              <a:cxnLst/>
              <a:rect l="l" t="t" r="r" b="b"/>
              <a:pathLst>
                <a:path w="4353" h="5070" extrusionOk="0">
                  <a:moveTo>
                    <a:pt x="2122" y="1"/>
                  </a:moveTo>
                  <a:cubicBezTo>
                    <a:pt x="2072" y="1"/>
                    <a:pt x="2022" y="3"/>
                    <a:pt x="1971" y="8"/>
                  </a:cubicBezTo>
                  <a:cubicBezTo>
                    <a:pt x="823" y="93"/>
                    <a:pt x="0" y="1310"/>
                    <a:pt x="120" y="2698"/>
                  </a:cubicBezTo>
                  <a:cubicBezTo>
                    <a:pt x="219" y="4040"/>
                    <a:pt x="1161" y="5069"/>
                    <a:pt x="2231" y="5069"/>
                  </a:cubicBezTo>
                  <a:cubicBezTo>
                    <a:pt x="2281" y="5069"/>
                    <a:pt x="2331" y="5067"/>
                    <a:pt x="2382" y="5062"/>
                  </a:cubicBezTo>
                  <a:cubicBezTo>
                    <a:pt x="3513" y="4977"/>
                    <a:pt x="4353" y="3760"/>
                    <a:pt x="4250" y="2372"/>
                  </a:cubicBezTo>
                  <a:cubicBezTo>
                    <a:pt x="4135" y="1030"/>
                    <a:pt x="3192" y="1"/>
                    <a:pt x="2122"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9" name="Google Shape;1305;p67">
              <a:extLst>
                <a:ext uri="{FF2B5EF4-FFF2-40B4-BE49-F238E27FC236}">
                  <a16:creationId xmlns:a16="http://schemas.microsoft.com/office/drawing/2014/main" id="{4342ACE9-2EB5-D209-2AAA-9BF3DDF3A97F}"/>
                </a:ext>
              </a:extLst>
            </p:cNvPr>
            <p:cNvSpPr/>
            <p:nvPr/>
          </p:nvSpPr>
          <p:spPr>
            <a:xfrm flipH="1">
              <a:off x="6509800" y="3252200"/>
              <a:ext cx="147375" cy="171400"/>
            </a:xfrm>
            <a:custGeom>
              <a:avLst/>
              <a:gdLst/>
              <a:ahLst/>
              <a:cxnLst/>
              <a:rect l="l" t="t" r="r" b="b"/>
              <a:pathLst>
                <a:path w="5895" h="6856" extrusionOk="0">
                  <a:moveTo>
                    <a:pt x="2893" y="894"/>
                  </a:moveTo>
                  <a:cubicBezTo>
                    <a:pt x="3963" y="894"/>
                    <a:pt x="4905" y="1922"/>
                    <a:pt x="5004" y="3248"/>
                  </a:cubicBezTo>
                  <a:cubicBezTo>
                    <a:pt x="5124" y="4636"/>
                    <a:pt x="4284" y="5870"/>
                    <a:pt x="3153" y="5955"/>
                  </a:cubicBezTo>
                  <a:cubicBezTo>
                    <a:pt x="3102" y="5960"/>
                    <a:pt x="3052" y="5962"/>
                    <a:pt x="3002" y="5962"/>
                  </a:cubicBezTo>
                  <a:cubicBezTo>
                    <a:pt x="1932" y="5962"/>
                    <a:pt x="989" y="4933"/>
                    <a:pt x="874" y="3591"/>
                  </a:cubicBezTo>
                  <a:cubicBezTo>
                    <a:pt x="771" y="2203"/>
                    <a:pt x="1594" y="986"/>
                    <a:pt x="2742" y="901"/>
                  </a:cubicBezTo>
                  <a:cubicBezTo>
                    <a:pt x="2793" y="896"/>
                    <a:pt x="2843" y="894"/>
                    <a:pt x="2893" y="894"/>
                  </a:cubicBezTo>
                  <a:close/>
                  <a:moveTo>
                    <a:pt x="2872" y="1"/>
                  </a:moveTo>
                  <a:cubicBezTo>
                    <a:pt x="2806" y="1"/>
                    <a:pt x="2740" y="4"/>
                    <a:pt x="2673" y="10"/>
                  </a:cubicBezTo>
                  <a:cubicBezTo>
                    <a:pt x="1131" y="130"/>
                    <a:pt x="0" y="1757"/>
                    <a:pt x="155" y="3659"/>
                  </a:cubicBezTo>
                  <a:cubicBezTo>
                    <a:pt x="302" y="5461"/>
                    <a:pt x="1576" y="6855"/>
                    <a:pt x="3020" y="6855"/>
                  </a:cubicBezTo>
                  <a:cubicBezTo>
                    <a:pt x="3087" y="6855"/>
                    <a:pt x="3154" y="6852"/>
                    <a:pt x="3222" y="6846"/>
                  </a:cubicBezTo>
                  <a:cubicBezTo>
                    <a:pt x="4764" y="6726"/>
                    <a:pt x="5895" y="5082"/>
                    <a:pt x="5740" y="3214"/>
                  </a:cubicBezTo>
                  <a:cubicBezTo>
                    <a:pt x="5593" y="1411"/>
                    <a:pt x="4317" y="1"/>
                    <a:pt x="2872"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 name="Google Shape;1306;p67">
              <a:extLst>
                <a:ext uri="{FF2B5EF4-FFF2-40B4-BE49-F238E27FC236}">
                  <a16:creationId xmlns:a16="http://schemas.microsoft.com/office/drawing/2014/main" id="{F61A7310-EC82-69F6-DFE5-AEAA3EA55451}"/>
                </a:ext>
              </a:extLst>
            </p:cNvPr>
            <p:cNvSpPr/>
            <p:nvPr/>
          </p:nvSpPr>
          <p:spPr>
            <a:xfrm flipH="1">
              <a:off x="6516225" y="3270100"/>
              <a:ext cx="138600" cy="134500"/>
            </a:xfrm>
            <a:custGeom>
              <a:avLst/>
              <a:gdLst/>
              <a:ahLst/>
              <a:cxnLst/>
              <a:rect l="l" t="t" r="r" b="b"/>
              <a:pathLst>
                <a:path w="5544" h="5380" extrusionOk="0">
                  <a:moveTo>
                    <a:pt x="2956" y="1658"/>
                  </a:moveTo>
                  <a:lnTo>
                    <a:pt x="2956" y="1675"/>
                  </a:lnTo>
                  <a:lnTo>
                    <a:pt x="2905" y="1658"/>
                  </a:lnTo>
                  <a:close/>
                  <a:moveTo>
                    <a:pt x="3162" y="1607"/>
                  </a:moveTo>
                  <a:lnTo>
                    <a:pt x="3282" y="1744"/>
                  </a:lnTo>
                  <a:lnTo>
                    <a:pt x="2991" y="1675"/>
                  </a:lnTo>
                  <a:cubicBezTo>
                    <a:pt x="3008" y="1658"/>
                    <a:pt x="3008" y="1658"/>
                    <a:pt x="3008" y="1641"/>
                  </a:cubicBezTo>
                  <a:lnTo>
                    <a:pt x="3162" y="1607"/>
                  </a:lnTo>
                  <a:close/>
                  <a:moveTo>
                    <a:pt x="2357" y="2087"/>
                  </a:moveTo>
                  <a:lnTo>
                    <a:pt x="2408" y="2104"/>
                  </a:lnTo>
                  <a:cubicBezTo>
                    <a:pt x="2374" y="2155"/>
                    <a:pt x="2357" y="2207"/>
                    <a:pt x="2339" y="2258"/>
                  </a:cubicBezTo>
                  <a:cubicBezTo>
                    <a:pt x="2339" y="2189"/>
                    <a:pt x="2322" y="2121"/>
                    <a:pt x="2357" y="2087"/>
                  </a:cubicBezTo>
                  <a:close/>
                  <a:moveTo>
                    <a:pt x="2459" y="2121"/>
                  </a:moveTo>
                  <a:lnTo>
                    <a:pt x="2494" y="2138"/>
                  </a:lnTo>
                  <a:lnTo>
                    <a:pt x="2476" y="2172"/>
                  </a:lnTo>
                  <a:lnTo>
                    <a:pt x="2408" y="2275"/>
                  </a:lnTo>
                  <a:lnTo>
                    <a:pt x="2459" y="2121"/>
                  </a:lnTo>
                  <a:close/>
                  <a:moveTo>
                    <a:pt x="2254" y="2429"/>
                  </a:moveTo>
                  <a:cubicBezTo>
                    <a:pt x="2254" y="2446"/>
                    <a:pt x="2271" y="2446"/>
                    <a:pt x="2271" y="2464"/>
                  </a:cubicBezTo>
                  <a:lnTo>
                    <a:pt x="2254" y="2481"/>
                  </a:lnTo>
                  <a:cubicBezTo>
                    <a:pt x="2254" y="2464"/>
                    <a:pt x="2237" y="2446"/>
                    <a:pt x="2237" y="2429"/>
                  </a:cubicBezTo>
                  <a:close/>
                  <a:moveTo>
                    <a:pt x="3370" y="1"/>
                  </a:moveTo>
                  <a:cubicBezTo>
                    <a:pt x="3304" y="1"/>
                    <a:pt x="3222" y="36"/>
                    <a:pt x="3128" y="116"/>
                  </a:cubicBezTo>
                  <a:cubicBezTo>
                    <a:pt x="2888" y="339"/>
                    <a:pt x="2511" y="1041"/>
                    <a:pt x="2305" y="1470"/>
                  </a:cubicBezTo>
                  <a:cubicBezTo>
                    <a:pt x="2259" y="1456"/>
                    <a:pt x="2212" y="1450"/>
                    <a:pt x="2165" y="1450"/>
                  </a:cubicBezTo>
                  <a:cubicBezTo>
                    <a:pt x="2036" y="1450"/>
                    <a:pt x="1909" y="1497"/>
                    <a:pt x="1808" y="1573"/>
                  </a:cubicBezTo>
                  <a:cubicBezTo>
                    <a:pt x="1740" y="1641"/>
                    <a:pt x="1688" y="1693"/>
                    <a:pt x="1637" y="1778"/>
                  </a:cubicBezTo>
                  <a:cubicBezTo>
                    <a:pt x="1586" y="1727"/>
                    <a:pt x="1534" y="1693"/>
                    <a:pt x="1483" y="1658"/>
                  </a:cubicBezTo>
                  <a:lnTo>
                    <a:pt x="1448" y="1658"/>
                  </a:lnTo>
                  <a:cubicBezTo>
                    <a:pt x="1431" y="1675"/>
                    <a:pt x="1431" y="1675"/>
                    <a:pt x="1431" y="1675"/>
                  </a:cubicBezTo>
                  <a:cubicBezTo>
                    <a:pt x="1414" y="1727"/>
                    <a:pt x="1106" y="2446"/>
                    <a:pt x="1054" y="2515"/>
                  </a:cubicBezTo>
                  <a:cubicBezTo>
                    <a:pt x="1037" y="2549"/>
                    <a:pt x="1020" y="2566"/>
                    <a:pt x="1020" y="2584"/>
                  </a:cubicBezTo>
                  <a:lnTo>
                    <a:pt x="1003" y="2584"/>
                  </a:lnTo>
                  <a:cubicBezTo>
                    <a:pt x="952" y="2618"/>
                    <a:pt x="215" y="2960"/>
                    <a:pt x="112" y="2995"/>
                  </a:cubicBezTo>
                  <a:cubicBezTo>
                    <a:pt x="61" y="3012"/>
                    <a:pt x="9" y="2995"/>
                    <a:pt x="9" y="3046"/>
                  </a:cubicBezTo>
                  <a:cubicBezTo>
                    <a:pt x="1" y="3063"/>
                    <a:pt x="5" y="3072"/>
                    <a:pt x="18" y="3072"/>
                  </a:cubicBezTo>
                  <a:cubicBezTo>
                    <a:pt x="31" y="3072"/>
                    <a:pt x="52" y="3063"/>
                    <a:pt x="78" y="3046"/>
                  </a:cubicBezTo>
                  <a:cubicBezTo>
                    <a:pt x="146" y="3012"/>
                    <a:pt x="986" y="2618"/>
                    <a:pt x="1020" y="2618"/>
                  </a:cubicBezTo>
                  <a:cubicBezTo>
                    <a:pt x="1037" y="2618"/>
                    <a:pt x="1054" y="2584"/>
                    <a:pt x="1054" y="2566"/>
                  </a:cubicBezTo>
                  <a:cubicBezTo>
                    <a:pt x="1071" y="2532"/>
                    <a:pt x="1431" y="1710"/>
                    <a:pt x="1448" y="1675"/>
                  </a:cubicBezTo>
                  <a:cubicBezTo>
                    <a:pt x="1483" y="1710"/>
                    <a:pt x="1534" y="1761"/>
                    <a:pt x="1603" y="1830"/>
                  </a:cubicBezTo>
                  <a:cubicBezTo>
                    <a:pt x="1568" y="1898"/>
                    <a:pt x="1551" y="1984"/>
                    <a:pt x="1568" y="2069"/>
                  </a:cubicBezTo>
                  <a:cubicBezTo>
                    <a:pt x="1500" y="2069"/>
                    <a:pt x="1448" y="2155"/>
                    <a:pt x="1448" y="2258"/>
                  </a:cubicBezTo>
                  <a:cubicBezTo>
                    <a:pt x="1448" y="2309"/>
                    <a:pt x="1448" y="2361"/>
                    <a:pt x="1483" y="2412"/>
                  </a:cubicBezTo>
                  <a:cubicBezTo>
                    <a:pt x="1448" y="2464"/>
                    <a:pt x="1397" y="2481"/>
                    <a:pt x="1328" y="2498"/>
                  </a:cubicBezTo>
                  <a:cubicBezTo>
                    <a:pt x="1299" y="2498"/>
                    <a:pt x="1320" y="2536"/>
                    <a:pt x="1359" y="2536"/>
                  </a:cubicBezTo>
                  <a:cubicBezTo>
                    <a:pt x="1366" y="2536"/>
                    <a:pt x="1373" y="2535"/>
                    <a:pt x="1380" y="2532"/>
                  </a:cubicBezTo>
                  <a:cubicBezTo>
                    <a:pt x="1397" y="2532"/>
                    <a:pt x="1414" y="2515"/>
                    <a:pt x="1431" y="2498"/>
                  </a:cubicBezTo>
                  <a:lnTo>
                    <a:pt x="1431" y="2498"/>
                  </a:lnTo>
                  <a:cubicBezTo>
                    <a:pt x="1414" y="2532"/>
                    <a:pt x="1380" y="2549"/>
                    <a:pt x="1363" y="2584"/>
                  </a:cubicBezTo>
                  <a:cubicBezTo>
                    <a:pt x="1294" y="2635"/>
                    <a:pt x="934" y="2841"/>
                    <a:pt x="849" y="2909"/>
                  </a:cubicBezTo>
                  <a:cubicBezTo>
                    <a:pt x="763" y="2960"/>
                    <a:pt x="695" y="3046"/>
                    <a:pt x="626" y="3115"/>
                  </a:cubicBezTo>
                  <a:cubicBezTo>
                    <a:pt x="626" y="3115"/>
                    <a:pt x="677" y="3115"/>
                    <a:pt x="695" y="3098"/>
                  </a:cubicBezTo>
                  <a:cubicBezTo>
                    <a:pt x="695" y="3080"/>
                    <a:pt x="695" y="3080"/>
                    <a:pt x="763" y="3012"/>
                  </a:cubicBezTo>
                  <a:cubicBezTo>
                    <a:pt x="952" y="2858"/>
                    <a:pt x="1140" y="2721"/>
                    <a:pt x="1346" y="2618"/>
                  </a:cubicBezTo>
                  <a:cubicBezTo>
                    <a:pt x="1414" y="2566"/>
                    <a:pt x="1466" y="2515"/>
                    <a:pt x="1517" y="2464"/>
                  </a:cubicBezTo>
                  <a:cubicBezTo>
                    <a:pt x="1534" y="2464"/>
                    <a:pt x="1534" y="2464"/>
                    <a:pt x="1551" y="2481"/>
                  </a:cubicBezTo>
                  <a:cubicBezTo>
                    <a:pt x="1620" y="2481"/>
                    <a:pt x="1688" y="2395"/>
                    <a:pt x="1688" y="2275"/>
                  </a:cubicBezTo>
                  <a:lnTo>
                    <a:pt x="1688" y="2258"/>
                  </a:lnTo>
                  <a:cubicBezTo>
                    <a:pt x="1705" y="2241"/>
                    <a:pt x="1723" y="2224"/>
                    <a:pt x="1757" y="2224"/>
                  </a:cubicBezTo>
                  <a:cubicBezTo>
                    <a:pt x="1945" y="2241"/>
                    <a:pt x="1860" y="2481"/>
                    <a:pt x="1997" y="2481"/>
                  </a:cubicBezTo>
                  <a:lnTo>
                    <a:pt x="2048" y="2481"/>
                  </a:lnTo>
                  <a:cubicBezTo>
                    <a:pt x="2048" y="2498"/>
                    <a:pt x="2048" y="2515"/>
                    <a:pt x="2048" y="2549"/>
                  </a:cubicBezTo>
                  <a:cubicBezTo>
                    <a:pt x="2014" y="2532"/>
                    <a:pt x="1997" y="2532"/>
                    <a:pt x="1980" y="2532"/>
                  </a:cubicBezTo>
                  <a:cubicBezTo>
                    <a:pt x="1867" y="2507"/>
                    <a:pt x="1754" y="2491"/>
                    <a:pt x="1641" y="2491"/>
                  </a:cubicBezTo>
                  <a:cubicBezTo>
                    <a:pt x="1600" y="2491"/>
                    <a:pt x="1558" y="2493"/>
                    <a:pt x="1517" y="2498"/>
                  </a:cubicBezTo>
                  <a:cubicBezTo>
                    <a:pt x="1500" y="2498"/>
                    <a:pt x="1483" y="2498"/>
                    <a:pt x="1500" y="2515"/>
                  </a:cubicBezTo>
                  <a:cubicBezTo>
                    <a:pt x="1500" y="2515"/>
                    <a:pt x="1500" y="2532"/>
                    <a:pt x="1500" y="2532"/>
                  </a:cubicBezTo>
                  <a:cubicBezTo>
                    <a:pt x="1483" y="2584"/>
                    <a:pt x="1157" y="3560"/>
                    <a:pt x="1106" y="3663"/>
                  </a:cubicBezTo>
                  <a:cubicBezTo>
                    <a:pt x="1089" y="3714"/>
                    <a:pt x="1071" y="3732"/>
                    <a:pt x="1071" y="3766"/>
                  </a:cubicBezTo>
                  <a:cubicBezTo>
                    <a:pt x="1071" y="3766"/>
                    <a:pt x="1071" y="3766"/>
                    <a:pt x="1071" y="3783"/>
                  </a:cubicBezTo>
                  <a:cubicBezTo>
                    <a:pt x="1054" y="3817"/>
                    <a:pt x="335" y="4828"/>
                    <a:pt x="266" y="4914"/>
                  </a:cubicBezTo>
                  <a:cubicBezTo>
                    <a:pt x="215" y="4965"/>
                    <a:pt x="180" y="4982"/>
                    <a:pt x="180" y="5034"/>
                  </a:cubicBezTo>
                  <a:cubicBezTo>
                    <a:pt x="186" y="5045"/>
                    <a:pt x="194" y="5051"/>
                    <a:pt x="203" y="5051"/>
                  </a:cubicBezTo>
                  <a:cubicBezTo>
                    <a:pt x="220" y="5051"/>
                    <a:pt x="243" y="5028"/>
                    <a:pt x="266" y="4982"/>
                  </a:cubicBezTo>
                  <a:cubicBezTo>
                    <a:pt x="300" y="4931"/>
                    <a:pt x="1071" y="3817"/>
                    <a:pt x="1123" y="3783"/>
                  </a:cubicBezTo>
                  <a:cubicBezTo>
                    <a:pt x="1140" y="3783"/>
                    <a:pt x="1157" y="3749"/>
                    <a:pt x="1157" y="3714"/>
                  </a:cubicBezTo>
                  <a:cubicBezTo>
                    <a:pt x="1174" y="3663"/>
                    <a:pt x="1534" y="2566"/>
                    <a:pt x="1551" y="2532"/>
                  </a:cubicBezTo>
                  <a:cubicBezTo>
                    <a:pt x="1586" y="2532"/>
                    <a:pt x="1654" y="2549"/>
                    <a:pt x="1740" y="2549"/>
                  </a:cubicBezTo>
                  <a:cubicBezTo>
                    <a:pt x="1845" y="2576"/>
                    <a:pt x="1970" y="2612"/>
                    <a:pt x="2046" y="2612"/>
                  </a:cubicBezTo>
                  <a:cubicBezTo>
                    <a:pt x="2069" y="2612"/>
                    <a:pt x="2088" y="2609"/>
                    <a:pt x="2100" y="2601"/>
                  </a:cubicBezTo>
                  <a:cubicBezTo>
                    <a:pt x="2151" y="2566"/>
                    <a:pt x="2117" y="2549"/>
                    <a:pt x="2117" y="2481"/>
                  </a:cubicBezTo>
                  <a:cubicBezTo>
                    <a:pt x="2134" y="2481"/>
                    <a:pt x="2151" y="2481"/>
                    <a:pt x="2168" y="2464"/>
                  </a:cubicBezTo>
                  <a:cubicBezTo>
                    <a:pt x="2202" y="2498"/>
                    <a:pt x="2219" y="2532"/>
                    <a:pt x="2254" y="2566"/>
                  </a:cubicBezTo>
                  <a:cubicBezTo>
                    <a:pt x="2288" y="2532"/>
                    <a:pt x="2322" y="2515"/>
                    <a:pt x="2339" y="2481"/>
                  </a:cubicBezTo>
                  <a:cubicBezTo>
                    <a:pt x="2374" y="2429"/>
                    <a:pt x="2459" y="2292"/>
                    <a:pt x="2528" y="2189"/>
                  </a:cubicBezTo>
                  <a:lnTo>
                    <a:pt x="2614" y="2224"/>
                  </a:lnTo>
                  <a:cubicBezTo>
                    <a:pt x="2682" y="2532"/>
                    <a:pt x="2802" y="3183"/>
                    <a:pt x="2819" y="3252"/>
                  </a:cubicBezTo>
                  <a:cubicBezTo>
                    <a:pt x="2819" y="3337"/>
                    <a:pt x="2819" y="3372"/>
                    <a:pt x="2836" y="3372"/>
                  </a:cubicBezTo>
                  <a:cubicBezTo>
                    <a:pt x="2853" y="3492"/>
                    <a:pt x="3093" y="5034"/>
                    <a:pt x="3110" y="5188"/>
                  </a:cubicBezTo>
                  <a:cubicBezTo>
                    <a:pt x="3110" y="5291"/>
                    <a:pt x="3110" y="5342"/>
                    <a:pt x="3145" y="5376"/>
                  </a:cubicBezTo>
                  <a:cubicBezTo>
                    <a:pt x="3149" y="5379"/>
                    <a:pt x="3153" y="5380"/>
                    <a:pt x="3156" y="5380"/>
                  </a:cubicBezTo>
                  <a:cubicBezTo>
                    <a:pt x="3179" y="5380"/>
                    <a:pt x="3177" y="5331"/>
                    <a:pt x="3162" y="5256"/>
                  </a:cubicBezTo>
                  <a:cubicBezTo>
                    <a:pt x="3145" y="5171"/>
                    <a:pt x="2888" y="3509"/>
                    <a:pt x="2871" y="3355"/>
                  </a:cubicBezTo>
                  <a:cubicBezTo>
                    <a:pt x="2871" y="3337"/>
                    <a:pt x="2871" y="3303"/>
                    <a:pt x="2871" y="3286"/>
                  </a:cubicBezTo>
                  <a:cubicBezTo>
                    <a:pt x="2853" y="3235"/>
                    <a:pt x="2734" y="2584"/>
                    <a:pt x="2648" y="2224"/>
                  </a:cubicBezTo>
                  <a:lnTo>
                    <a:pt x="2648" y="2224"/>
                  </a:lnTo>
                  <a:lnTo>
                    <a:pt x="2871" y="2309"/>
                  </a:lnTo>
                  <a:lnTo>
                    <a:pt x="2871" y="2344"/>
                  </a:lnTo>
                  <a:cubicBezTo>
                    <a:pt x="2871" y="2412"/>
                    <a:pt x="2871" y="2446"/>
                    <a:pt x="2905" y="2464"/>
                  </a:cubicBezTo>
                  <a:cubicBezTo>
                    <a:pt x="2973" y="2601"/>
                    <a:pt x="3299" y="3200"/>
                    <a:pt x="3333" y="3269"/>
                  </a:cubicBezTo>
                  <a:cubicBezTo>
                    <a:pt x="3367" y="3337"/>
                    <a:pt x="3350" y="3355"/>
                    <a:pt x="3367" y="3355"/>
                  </a:cubicBezTo>
                  <a:cubicBezTo>
                    <a:pt x="3402" y="3355"/>
                    <a:pt x="3385" y="3320"/>
                    <a:pt x="3367" y="3286"/>
                  </a:cubicBezTo>
                  <a:cubicBezTo>
                    <a:pt x="3350" y="3252"/>
                    <a:pt x="2991" y="2584"/>
                    <a:pt x="2922" y="2429"/>
                  </a:cubicBezTo>
                  <a:cubicBezTo>
                    <a:pt x="2922" y="2412"/>
                    <a:pt x="2922" y="2395"/>
                    <a:pt x="2905" y="2378"/>
                  </a:cubicBezTo>
                  <a:lnTo>
                    <a:pt x="2888" y="2309"/>
                  </a:lnTo>
                  <a:lnTo>
                    <a:pt x="2888" y="2309"/>
                  </a:lnTo>
                  <a:cubicBezTo>
                    <a:pt x="3076" y="2378"/>
                    <a:pt x="3265" y="2412"/>
                    <a:pt x="3453" y="2446"/>
                  </a:cubicBezTo>
                  <a:lnTo>
                    <a:pt x="3470" y="2481"/>
                  </a:lnTo>
                  <a:cubicBezTo>
                    <a:pt x="3505" y="2515"/>
                    <a:pt x="3522" y="2549"/>
                    <a:pt x="3539" y="2549"/>
                  </a:cubicBezTo>
                  <a:cubicBezTo>
                    <a:pt x="3590" y="2635"/>
                    <a:pt x="4156" y="3389"/>
                    <a:pt x="4190" y="3457"/>
                  </a:cubicBezTo>
                  <a:cubicBezTo>
                    <a:pt x="4224" y="3543"/>
                    <a:pt x="4241" y="3543"/>
                    <a:pt x="4258" y="3543"/>
                  </a:cubicBezTo>
                  <a:cubicBezTo>
                    <a:pt x="4344" y="3646"/>
                    <a:pt x="4755" y="4006"/>
                    <a:pt x="4773" y="4040"/>
                  </a:cubicBezTo>
                  <a:cubicBezTo>
                    <a:pt x="4807" y="4091"/>
                    <a:pt x="4824" y="4091"/>
                    <a:pt x="4841" y="4091"/>
                  </a:cubicBezTo>
                  <a:cubicBezTo>
                    <a:pt x="4892" y="4126"/>
                    <a:pt x="5441" y="4297"/>
                    <a:pt x="5475" y="4314"/>
                  </a:cubicBezTo>
                  <a:cubicBezTo>
                    <a:pt x="5501" y="4331"/>
                    <a:pt x="5518" y="4340"/>
                    <a:pt x="5529" y="4340"/>
                  </a:cubicBezTo>
                  <a:cubicBezTo>
                    <a:pt x="5539" y="4340"/>
                    <a:pt x="5544" y="4331"/>
                    <a:pt x="5544" y="4314"/>
                  </a:cubicBezTo>
                  <a:cubicBezTo>
                    <a:pt x="5544" y="4297"/>
                    <a:pt x="5526" y="4297"/>
                    <a:pt x="5509" y="4297"/>
                  </a:cubicBezTo>
                  <a:cubicBezTo>
                    <a:pt x="5492" y="4297"/>
                    <a:pt x="4875" y="4074"/>
                    <a:pt x="4841" y="4057"/>
                  </a:cubicBezTo>
                  <a:cubicBezTo>
                    <a:pt x="4841" y="4040"/>
                    <a:pt x="4824" y="4040"/>
                    <a:pt x="4807" y="4040"/>
                  </a:cubicBezTo>
                  <a:cubicBezTo>
                    <a:pt x="4807" y="4023"/>
                    <a:pt x="4361" y="3612"/>
                    <a:pt x="4276" y="3526"/>
                  </a:cubicBezTo>
                  <a:cubicBezTo>
                    <a:pt x="4276" y="3492"/>
                    <a:pt x="4241" y="3475"/>
                    <a:pt x="4241" y="3475"/>
                  </a:cubicBezTo>
                  <a:cubicBezTo>
                    <a:pt x="4190" y="3423"/>
                    <a:pt x="3573" y="2549"/>
                    <a:pt x="3556" y="2515"/>
                  </a:cubicBezTo>
                  <a:cubicBezTo>
                    <a:pt x="3556" y="2498"/>
                    <a:pt x="3539" y="2481"/>
                    <a:pt x="3505" y="2464"/>
                  </a:cubicBezTo>
                  <a:lnTo>
                    <a:pt x="3487" y="2446"/>
                  </a:lnTo>
                  <a:lnTo>
                    <a:pt x="3487" y="2446"/>
                  </a:lnTo>
                  <a:cubicBezTo>
                    <a:pt x="3530" y="2455"/>
                    <a:pt x="3573" y="2459"/>
                    <a:pt x="3616" y="2459"/>
                  </a:cubicBezTo>
                  <a:cubicBezTo>
                    <a:pt x="3659" y="2459"/>
                    <a:pt x="3702" y="2455"/>
                    <a:pt x="3744" y="2446"/>
                  </a:cubicBezTo>
                  <a:lnTo>
                    <a:pt x="3830" y="2446"/>
                  </a:lnTo>
                  <a:cubicBezTo>
                    <a:pt x="3984" y="2686"/>
                    <a:pt x="4241" y="3098"/>
                    <a:pt x="4258" y="3166"/>
                  </a:cubicBezTo>
                  <a:cubicBezTo>
                    <a:pt x="4287" y="3208"/>
                    <a:pt x="4303" y="3239"/>
                    <a:pt x="4318" y="3239"/>
                  </a:cubicBezTo>
                  <a:cubicBezTo>
                    <a:pt x="4321" y="3239"/>
                    <a:pt x="4324" y="3238"/>
                    <a:pt x="4327" y="3235"/>
                  </a:cubicBezTo>
                  <a:cubicBezTo>
                    <a:pt x="4396" y="3286"/>
                    <a:pt x="4807" y="3560"/>
                    <a:pt x="4841" y="3594"/>
                  </a:cubicBezTo>
                  <a:cubicBezTo>
                    <a:pt x="4875" y="3629"/>
                    <a:pt x="4875" y="3629"/>
                    <a:pt x="4892" y="3629"/>
                  </a:cubicBezTo>
                  <a:cubicBezTo>
                    <a:pt x="4944" y="3629"/>
                    <a:pt x="5424" y="3560"/>
                    <a:pt x="5475" y="3560"/>
                  </a:cubicBezTo>
                  <a:cubicBezTo>
                    <a:pt x="5509" y="3560"/>
                    <a:pt x="5526" y="3560"/>
                    <a:pt x="5526" y="3543"/>
                  </a:cubicBezTo>
                  <a:cubicBezTo>
                    <a:pt x="5526" y="3532"/>
                    <a:pt x="5525" y="3528"/>
                    <a:pt x="5521" y="3528"/>
                  </a:cubicBezTo>
                  <a:cubicBezTo>
                    <a:pt x="5515" y="3528"/>
                    <a:pt x="5504" y="3543"/>
                    <a:pt x="5492" y="3543"/>
                  </a:cubicBezTo>
                  <a:cubicBezTo>
                    <a:pt x="5475" y="3543"/>
                    <a:pt x="4910" y="3612"/>
                    <a:pt x="4892" y="3612"/>
                  </a:cubicBezTo>
                  <a:cubicBezTo>
                    <a:pt x="4858" y="3612"/>
                    <a:pt x="4875" y="3594"/>
                    <a:pt x="4858" y="3594"/>
                  </a:cubicBezTo>
                  <a:cubicBezTo>
                    <a:pt x="4858" y="3594"/>
                    <a:pt x="4396" y="3269"/>
                    <a:pt x="4344" y="3217"/>
                  </a:cubicBezTo>
                  <a:cubicBezTo>
                    <a:pt x="4344" y="3200"/>
                    <a:pt x="4310" y="3200"/>
                    <a:pt x="4310" y="3183"/>
                  </a:cubicBezTo>
                  <a:cubicBezTo>
                    <a:pt x="4310" y="3166"/>
                    <a:pt x="4019" y="2686"/>
                    <a:pt x="3864" y="2446"/>
                  </a:cubicBezTo>
                  <a:cubicBezTo>
                    <a:pt x="4139" y="2361"/>
                    <a:pt x="4327" y="2087"/>
                    <a:pt x="3899" y="1898"/>
                  </a:cubicBezTo>
                  <a:cubicBezTo>
                    <a:pt x="3710" y="1847"/>
                    <a:pt x="3505" y="1795"/>
                    <a:pt x="3316" y="1761"/>
                  </a:cubicBezTo>
                  <a:lnTo>
                    <a:pt x="3196" y="1607"/>
                  </a:lnTo>
                  <a:cubicBezTo>
                    <a:pt x="3624" y="1538"/>
                    <a:pt x="4019" y="1367"/>
                    <a:pt x="4361" y="1076"/>
                  </a:cubicBezTo>
                  <a:cubicBezTo>
                    <a:pt x="4659" y="807"/>
                    <a:pt x="4685" y="487"/>
                    <a:pt x="4371" y="487"/>
                  </a:cubicBezTo>
                  <a:cubicBezTo>
                    <a:pt x="4324" y="487"/>
                    <a:pt x="4270" y="495"/>
                    <a:pt x="4207" y="510"/>
                  </a:cubicBezTo>
                  <a:cubicBezTo>
                    <a:pt x="3830" y="630"/>
                    <a:pt x="3487" y="819"/>
                    <a:pt x="3162" y="1059"/>
                  </a:cubicBezTo>
                  <a:cubicBezTo>
                    <a:pt x="3316" y="904"/>
                    <a:pt x="3419" y="716"/>
                    <a:pt x="3505" y="510"/>
                  </a:cubicBezTo>
                  <a:cubicBezTo>
                    <a:pt x="3604" y="238"/>
                    <a:pt x="3542" y="1"/>
                    <a:pt x="3370"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 name="Google Shape;1307;p67">
              <a:extLst>
                <a:ext uri="{FF2B5EF4-FFF2-40B4-BE49-F238E27FC236}">
                  <a16:creationId xmlns:a16="http://schemas.microsoft.com/office/drawing/2014/main" id="{9D65C61B-010F-43B5-F1C5-9E8DC33ABFFC}"/>
                </a:ext>
              </a:extLst>
            </p:cNvPr>
            <p:cNvSpPr/>
            <p:nvPr/>
          </p:nvSpPr>
          <p:spPr>
            <a:xfrm flipH="1">
              <a:off x="6535925" y="3271700"/>
              <a:ext cx="95125" cy="132400"/>
            </a:xfrm>
            <a:custGeom>
              <a:avLst/>
              <a:gdLst/>
              <a:ahLst/>
              <a:cxnLst/>
              <a:rect l="l" t="t" r="r" b="b"/>
              <a:pathLst>
                <a:path w="3805" h="5296" extrusionOk="0">
                  <a:moveTo>
                    <a:pt x="3239" y="1"/>
                  </a:moveTo>
                  <a:lnTo>
                    <a:pt x="1" y="4713"/>
                  </a:lnTo>
                  <a:lnTo>
                    <a:pt x="566" y="5295"/>
                  </a:lnTo>
                  <a:lnTo>
                    <a:pt x="3804" y="583"/>
                  </a:lnTo>
                  <a:lnTo>
                    <a:pt x="3239"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 name="Google Shape;1308;p67">
              <a:extLst>
                <a:ext uri="{FF2B5EF4-FFF2-40B4-BE49-F238E27FC236}">
                  <a16:creationId xmlns:a16="http://schemas.microsoft.com/office/drawing/2014/main" id="{8DABD2E1-ECB4-78FF-B50A-C5E4D514D960}"/>
                </a:ext>
              </a:extLst>
            </p:cNvPr>
            <p:cNvSpPr/>
            <p:nvPr/>
          </p:nvSpPr>
          <p:spPr>
            <a:xfrm flipH="1">
              <a:off x="6675150" y="3258425"/>
              <a:ext cx="129375" cy="1168600"/>
            </a:xfrm>
            <a:custGeom>
              <a:avLst/>
              <a:gdLst/>
              <a:ahLst/>
              <a:cxnLst/>
              <a:rect l="l" t="t" r="r" b="b"/>
              <a:pathLst>
                <a:path w="5175" h="46744" extrusionOk="0">
                  <a:moveTo>
                    <a:pt x="3187" y="1"/>
                  </a:moveTo>
                  <a:lnTo>
                    <a:pt x="2981" y="18"/>
                  </a:lnTo>
                  <a:cubicBezTo>
                    <a:pt x="2999" y="138"/>
                    <a:pt x="4112" y="12097"/>
                    <a:pt x="4301" y="19123"/>
                  </a:cubicBezTo>
                  <a:cubicBezTo>
                    <a:pt x="4335" y="20168"/>
                    <a:pt x="4404" y="21127"/>
                    <a:pt x="4524" y="22053"/>
                  </a:cubicBezTo>
                  <a:cubicBezTo>
                    <a:pt x="4712" y="23612"/>
                    <a:pt x="4849" y="26250"/>
                    <a:pt x="4901" y="29112"/>
                  </a:cubicBezTo>
                  <a:cubicBezTo>
                    <a:pt x="4969" y="33875"/>
                    <a:pt x="3924" y="38587"/>
                    <a:pt x="1885" y="42888"/>
                  </a:cubicBezTo>
                  <a:cubicBezTo>
                    <a:pt x="874" y="44978"/>
                    <a:pt x="0" y="46623"/>
                    <a:pt x="0" y="46640"/>
                  </a:cubicBezTo>
                  <a:lnTo>
                    <a:pt x="189" y="46743"/>
                  </a:lnTo>
                  <a:cubicBezTo>
                    <a:pt x="189" y="46726"/>
                    <a:pt x="1062" y="45081"/>
                    <a:pt x="2091" y="42974"/>
                  </a:cubicBezTo>
                  <a:cubicBezTo>
                    <a:pt x="4147" y="38639"/>
                    <a:pt x="5175" y="33892"/>
                    <a:pt x="5106" y="29095"/>
                  </a:cubicBezTo>
                  <a:cubicBezTo>
                    <a:pt x="5072" y="26233"/>
                    <a:pt x="4918" y="23595"/>
                    <a:pt x="4729" y="22035"/>
                  </a:cubicBezTo>
                  <a:cubicBezTo>
                    <a:pt x="4609" y="21093"/>
                    <a:pt x="4541" y="20151"/>
                    <a:pt x="4524" y="19123"/>
                  </a:cubicBezTo>
                  <a:cubicBezTo>
                    <a:pt x="4335" y="12080"/>
                    <a:pt x="3187" y="121"/>
                    <a:pt x="3187"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 name="Google Shape;1309;p67">
              <a:extLst>
                <a:ext uri="{FF2B5EF4-FFF2-40B4-BE49-F238E27FC236}">
                  <a16:creationId xmlns:a16="http://schemas.microsoft.com/office/drawing/2014/main" id="{2030AC5E-78F9-F9E4-06B6-3A33C443686B}"/>
                </a:ext>
              </a:extLst>
            </p:cNvPr>
            <p:cNvSpPr/>
            <p:nvPr/>
          </p:nvSpPr>
          <p:spPr>
            <a:xfrm flipH="1">
              <a:off x="6519650" y="3186725"/>
              <a:ext cx="229200" cy="387425"/>
            </a:xfrm>
            <a:custGeom>
              <a:avLst/>
              <a:gdLst/>
              <a:ahLst/>
              <a:cxnLst/>
              <a:rect l="l" t="t" r="r" b="b"/>
              <a:pathLst>
                <a:path w="9168" h="15497" extrusionOk="0">
                  <a:moveTo>
                    <a:pt x="7515" y="0"/>
                  </a:moveTo>
                  <a:cubicBezTo>
                    <a:pt x="7210" y="0"/>
                    <a:pt x="6896" y="240"/>
                    <a:pt x="6974" y="641"/>
                  </a:cubicBezTo>
                  <a:cubicBezTo>
                    <a:pt x="7814" y="5130"/>
                    <a:pt x="7009" y="8797"/>
                    <a:pt x="4558" y="11590"/>
                  </a:cubicBezTo>
                  <a:cubicBezTo>
                    <a:pt x="3462" y="12824"/>
                    <a:pt x="2091" y="13800"/>
                    <a:pt x="566" y="14451"/>
                  </a:cubicBezTo>
                  <a:cubicBezTo>
                    <a:pt x="1" y="14640"/>
                    <a:pt x="138" y="15497"/>
                    <a:pt x="737" y="15497"/>
                  </a:cubicBezTo>
                  <a:cubicBezTo>
                    <a:pt x="806" y="15480"/>
                    <a:pt x="874" y="15480"/>
                    <a:pt x="926" y="15462"/>
                  </a:cubicBezTo>
                  <a:cubicBezTo>
                    <a:pt x="2622" y="14777"/>
                    <a:pt x="4113" y="13698"/>
                    <a:pt x="5329" y="12327"/>
                  </a:cubicBezTo>
                  <a:cubicBezTo>
                    <a:pt x="7180" y="10236"/>
                    <a:pt x="9167" y="6484"/>
                    <a:pt x="8019" y="436"/>
                  </a:cubicBezTo>
                  <a:cubicBezTo>
                    <a:pt x="7968" y="135"/>
                    <a:pt x="7744" y="0"/>
                    <a:pt x="7515"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 name="Google Shape;1310;p67">
              <a:extLst>
                <a:ext uri="{FF2B5EF4-FFF2-40B4-BE49-F238E27FC236}">
                  <a16:creationId xmlns:a16="http://schemas.microsoft.com/office/drawing/2014/main" id="{CB12933A-21A6-617E-B81A-12F163A9D5F5}"/>
                </a:ext>
              </a:extLst>
            </p:cNvPr>
            <p:cNvSpPr/>
            <p:nvPr/>
          </p:nvSpPr>
          <p:spPr>
            <a:xfrm flipH="1">
              <a:off x="6694000" y="3205100"/>
              <a:ext cx="214625" cy="441875"/>
            </a:xfrm>
            <a:custGeom>
              <a:avLst/>
              <a:gdLst/>
              <a:ahLst/>
              <a:cxnLst/>
              <a:rect l="l" t="t" r="r" b="b"/>
              <a:pathLst>
                <a:path w="8585" h="17675" extrusionOk="0">
                  <a:moveTo>
                    <a:pt x="6374" y="0"/>
                  </a:moveTo>
                  <a:cubicBezTo>
                    <a:pt x="5994" y="0"/>
                    <a:pt x="5619" y="175"/>
                    <a:pt x="5381" y="506"/>
                  </a:cubicBezTo>
                  <a:cubicBezTo>
                    <a:pt x="5329" y="574"/>
                    <a:pt x="4061" y="2322"/>
                    <a:pt x="2776" y="4293"/>
                  </a:cubicBezTo>
                  <a:cubicBezTo>
                    <a:pt x="326" y="8011"/>
                    <a:pt x="0" y="9176"/>
                    <a:pt x="18" y="9878"/>
                  </a:cubicBezTo>
                  <a:cubicBezTo>
                    <a:pt x="35" y="10324"/>
                    <a:pt x="69" y="11660"/>
                    <a:pt x="6409" y="17366"/>
                  </a:cubicBezTo>
                  <a:cubicBezTo>
                    <a:pt x="6631" y="17555"/>
                    <a:pt x="6923" y="17674"/>
                    <a:pt x="7231" y="17674"/>
                  </a:cubicBezTo>
                  <a:cubicBezTo>
                    <a:pt x="7574" y="17674"/>
                    <a:pt x="7917" y="17520"/>
                    <a:pt x="8139" y="17263"/>
                  </a:cubicBezTo>
                  <a:cubicBezTo>
                    <a:pt x="8585" y="16766"/>
                    <a:pt x="8208" y="16355"/>
                    <a:pt x="7694" y="15910"/>
                  </a:cubicBezTo>
                  <a:cubicBezTo>
                    <a:pt x="5312" y="13768"/>
                    <a:pt x="3479" y="10667"/>
                    <a:pt x="3016" y="9776"/>
                  </a:cubicBezTo>
                  <a:cubicBezTo>
                    <a:pt x="3290" y="8713"/>
                    <a:pt x="5055" y="5972"/>
                    <a:pt x="7231" y="2973"/>
                  </a:cubicBezTo>
                  <a:cubicBezTo>
                    <a:pt x="7951" y="1997"/>
                    <a:pt x="7642" y="643"/>
                    <a:pt x="7094" y="232"/>
                  </a:cubicBezTo>
                  <a:cubicBezTo>
                    <a:pt x="6877" y="75"/>
                    <a:pt x="6624" y="0"/>
                    <a:pt x="637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 name="Google Shape;1311;p67">
              <a:extLst>
                <a:ext uri="{FF2B5EF4-FFF2-40B4-BE49-F238E27FC236}">
                  <a16:creationId xmlns:a16="http://schemas.microsoft.com/office/drawing/2014/main" id="{F77305E2-BE87-E92E-DA62-F735F17C76B6}"/>
                </a:ext>
              </a:extLst>
            </p:cNvPr>
            <p:cNvSpPr/>
            <p:nvPr/>
          </p:nvSpPr>
          <p:spPr>
            <a:xfrm flipH="1">
              <a:off x="6538885" y="2943664"/>
              <a:ext cx="203925" cy="243400"/>
            </a:xfrm>
            <a:custGeom>
              <a:avLst/>
              <a:gdLst/>
              <a:ahLst/>
              <a:cxnLst/>
              <a:rect l="l" t="t" r="r" b="b"/>
              <a:pathLst>
                <a:path w="8157" h="9736" extrusionOk="0">
                  <a:moveTo>
                    <a:pt x="3970" y="1"/>
                  </a:moveTo>
                  <a:cubicBezTo>
                    <a:pt x="3921" y="1"/>
                    <a:pt x="3871" y="2"/>
                    <a:pt x="3822" y="4"/>
                  </a:cubicBezTo>
                  <a:cubicBezTo>
                    <a:pt x="1" y="158"/>
                    <a:pt x="1" y="3756"/>
                    <a:pt x="155" y="4767"/>
                  </a:cubicBezTo>
                  <a:cubicBezTo>
                    <a:pt x="566" y="7251"/>
                    <a:pt x="2794" y="9736"/>
                    <a:pt x="5329" y="9736"/>
                  </a:cubicBezTo>
                  <a:cubicBezTo>
                    <a:pt x="7643" y="9736"/>
                    <a:pt x="8157" y="7440"/>
                    <a:pt x="8157" y="4938"/>
                  </a:cubicBezTo>
                  <a:cubicBezTo>
                    <a:pt x="8157" y="2486"/>
                    <a:pt x="6428" y="1"/>
                    <a:pt x="3970" y="1"/>
                  </a:cubicBezTo>
                  <a:close/>
                </a:path>
              </a:pathLst>
            </a:custGeom>
            <a:solidFill>
              <a:srgbClr val="FCE5CD"/>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 name="Google Shape;1312;p67">
              <a:extLst>
                <a:ext uri="{FF2B5EF4-FFF2-40B4-BE49-F238E27FC236}">
                  <a16:creationId xmlns:a16="http://schemas.microsoft.com/office/drawing/2014/main" id="{5050DC4D-0DA6-6BB2-5FDF-EE8D7DA295AF}"/>
                </a:ext>
              </a:extLst>
            </p:cNvPr>
            <p:cNvSpPr/>
            <p:nvPr/>
          </p:nvSpPr>
          <p:spPr>
            <a:xfrm flipH="1">
              <a:off x="6060000" y="3544925"/>
              <a:ext cx="752950" cy="106350"/>
            </a:xfrm>
            <a:custGeom>
              <a:avLst/>
              <a:gdLst/>
              <a:ahLst/>
              <a:cxnLst/>
              <a:rect l="l" t="t" r="r" b="b"/>
              <a:pathLst>
                <a:path w="30118" h="4254" extrusionOk="0">
                  <a:moveTo>
                    <a:pt x="29667" y="1"/>
                  </a:moveTo>
                  <a:cubicBezTo>
                    <a:pt x="29652" y="1"/>
                    <a:pt x="29636" y="2"/>
                    <a:pt x="29620" y="3"/>
                  </a:cubicBezTo>
                  <a:lnTo>
                    <a:pt x="423" y="3619"/>
                  </a:lnTo>
                  <a:cubicBezTo>
                    <a:pt x="0" y="3636"/>
                    <a:pt x="28" y="4253"/>
                    <a:pt x="440" y="4253"/>
                  </a:cubicBezTo>
                  <a:cubicBezTo>
                    <a:pt x="446" y="4253"/>
                    <a:pt x="451" y="4253"/>
                    <a:pt x="457" y="4253"/>
                  </a:cubicBezTo>
                  <a:lnTo>
                    <a:pt x="491" y="4253"/>
                  </a:lnTo>
                  <a:lnTo>
                    <a:pt x="29705" y="655"/>
                  </a:lnTo>
                  <a:cubicBezTo>
                    <a:pt x="30118" y="605"/>
                    <a:pt x="30054" y="1"/>
                    <a:pt x="29667"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 name="Google Shape;1313;p67">
              <a:extLst>
                <a:ext uri="{FF2B5EF4-FFF2-40B4-BE49-F238E27FC236}">
                  <a16:creationId xmlns:a16="http://schemas.microsoft.com/office/drawing/2014/main" id="{0B5B2705-5D25-70DA-A1B7-7F291067305C}"/>
                </a:ext>
              </a:extLst>
            </p:cNvPr>
            <p:cNvSpPr/>
            <p:nvPr/>
          </p:nvSpPr>
          <p:spPr>
            <a:xfrm flipH="1">
              <a:off x="6148275" y="3546650"/>
              <a:ext cx="119100" cy="69350"/>
            </a:xfrm>
            <a:custGeom>
              <a:avLst/>
              <a:gdLst/>
              <a:ahLst/>
              <a:cxnLst/>
              <a:rect l="l" t="t" r="r" b="b"/>
              <a:pathLst>
                <a:path w="4764" h="2774" extrusionOk="0">
                  <a:moveTo>
                    <a:pt x="3201" y="0"/>
                  </a:moveTo>
                  <a:cubicBezTo>
                    <a:pt x="2826" y="0"/>
                    <a:pt x="2453" y="99"/>
                    <a:pt x="2211" y="294"/>
                  </a:cubicBezTo>
                  <a:cubicBezTo>
                    <a:pt x="1971" y="500"/>
                    <a:pt x="1012" y="980"/>
                    <a:pt x="737" y="1151"/>
                  </a:cubicBezTo>
                  <a:cubicBezTo>
                    <a:pt x="138" y="1511"/>
                    <a:pt x="1" y="1802"/>
                    <a:pt x="69" y="2231"/>
                  </a:cubicBezTo>
                  <a:cubicBezTo>
                    <a:pt x="152" y="2684"/>
                    <a:pt x="499" y="2774"/>
                    <a:pt x="757" y="2774"/>
                  </a:cubicBezTo>
                  <a:cubicBezTo>
                    <a:pt x="820" y="2774"/>
                    <a:pt x="878" y="2768"/>
                    <a:pt x="926" y="2762"/>
                  </a:cubicBezTo>
                  <a:cubicBezTo>
                    <a:pt x="1200" y="2762"/>
                    <a:pt x="1457" y="2727"/>
                    <a:pt x="1731" y="2676"/>
                  </a:cubicBezTo>
                  <a:cubicBezTo>
                    <a:pt x="2365" y="2607"/>
                    <a:pt x="2965" y="2368"/>
                    <a:pt x="3496" y="2008"/>
                  </a:cubicBezTo>
                  <a:cubicBezTo>
                    <a:pt x="3856" y="1768"/>
                    <a:pt x="4764" y="963"/>
                    <a:pt x="4336" y="431"/>
                  </a:cubicBezTo>
                  <a:cubicBezTo>
                    <a:pt x="4102" y="142"/>
                    <a:pt x="3650" y="0"/>
                    <a:pt x="320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 name="Google Shape;1314;p67">
              <a:extLst>
                <a:ext uri="{FF2B5EF4-FFF2-40B4-BE49-F238E27FC236}">
                  <a16:creationId xmlns:a16="http://schemas.microsoft.com/office/drawing/2014/main" id="{671F6E3B-78C4-B0C6-DE54-DAE4AA329AB8}"/>
                </a:ext>
              </a:extLst>
            </p:cNvPr>
            <p:cNvSpPr/>
            <p:nvPr/>
          </p:nvSpPr>
          <p:spPr>
            <a:xfrm flipH="1">
              <a:off x="6633175" y="3593950"/>
              <a:ext cx="124250" cy="64600"/>
            </a:xfrm>
            <a:custGeom>
              <a:avLst/>
              <a:gdLst/>
              <a:ahLst/>
              <a:cxnLst/>
              <a:rect l="l" t="t" r="r" b="b"/>
              <a:pathLst>
                <a:path w="4970" h="2584" extrusionOk="0">
                  <a:moveTo>
                    <a:pt x="963" y="0"/>
                  </a:moveTo>
                  <a:cubicBezTo>
                    <a:pt x="684" y="0"/>
                    <a:pt x="467" y="151"/>
                    <a:pt x="292" y="510"/>
                  </a:cubicBezTo>
                  <a:cubicBezTo>
                    <a:pt x="1" y="1110"/>
                    <a:pt x="18" y="1709"/>
                    <a:pt x="635" y="2001"/>
                  </a:cubicBezTo>
                  <a:cubicBezTo>
                    <a:pt x="772" y="2069"/>
                    <a:pt x="1080" y="2583"/>
                    <a:pt x="2400" y="2583"/>
                  </a:cubicBezTo>
                  <a:cubicBezTo>
                    <a:pt x="3068" y="2583"/>
                    <a:pt x="4970" y="2309"/>
                    <a:pt x="4970" y="1641"/>
                  </a:cubicBezTo>
                  <a:cubicBezTo>
                    <a:pt x="4970" y="955"/>
                    <a:pt x="4113" y="253"/>
                    <a:pt x="3428" y="253"/>
                  </a:cubicBezTo>
                  <a:cubicBezTo>
                    <a:pt x="3135" y="253"/>
                    <a:pt x="2784" y="264"/>
                    <a:pt x="2464" y="264"/>
                  </a:cubicBezTo>
                  <a:cubicBezTo>
                    <a:pt x="2091" y="264"/>
                    <a:pt x="1759" y="249"/>
                    <a:pt x="1612" y="184"/>
                  </a:cubicBezTo>
                  <a:cubicBezTo>
                    <a:pt x="1364" y="68"/>
                    <a:pt x="1150" y="0"/>
                    <a:pt x="96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9" name="Google Shape;1315;p67">
              <a:extLst>
                <a:ext uri="{FF2B5EF4-FFF2-40B4-BE49-F238E27FC236}">
                  <a16:creationId xmlns:a16="http://schemas.microsoft.com/office/drawing/2014/main" id="{5F0E65AD-1451-F0C5-DF3C-7B3EACA8EDA4}"/>
                </a:ext>
              </a:extLst>
            </p:cNvPr>
            <p:cNvSpPr/>
            <p:nvPr/>
          </p:nvSpPr>
          <p:spPr>
            <a:xfrm flipH="1">
              <a:off x="6028750" y="3551425"/>
              <a:ext cx="42850" cy="26575"/>
            </a:xfrm>
            <a:custGeom>
              <a:avLst/>
              <a:gdLst/>
              <a:ahLst/>
              <a:cxnLst/>
              <a:rect l="l" t="t" r="r" b="b"/>
              <a:pathLst>
                <a:path w="1714" h="1063" extrusionOk="0">
                  <a:moveTo>
                    <a:pt x="1713" y="1"/>
                  </a:moveTo>
                  <a:lnTo>
                    <a:pt x="0" y="69"/>
                  </a:lnTo>
                  <a:lnTo>
                    <a:pt x="86" y="1063"/>
                  </a:lnTo>
                  <a:lnTo>
                    <a:pt x="1713" y="1"/>
                  </a:lnTo>
                  <a:close/>
                </a:path>
              </a:pathLst>
            </a:custGeom>
            <a:solidFill>
              <a:srgbClr val="2F2F2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0" name="Google Shape;1316;p67">
              <a:extLst>
                <a:ext uri="{FF2B5EF4-FFF2-40B4-BE49-F238E27FC236}">
                  <a16:creationId xmlns:a16="http://schemas.microsoft.com/office/drawing/2014/main" id="{2491B9FB-3B32-5B2F-1394-9F2A51EF4558}"/>
                </a:ext>
              </a:extLst>
            </p:cNvPr>
            <p:cNvSpPr/>
            <p:nvPr/>
          </p:nvSpPr>
          <p:spPr>
            <a:xfrm flipH="1">
              <a:off x="6020175" y="3543275"/>
              <a:ext cx="59575" cy="42875"/>
            </a:xfrm>
            <a:custGeom>
              <a:avLst/>
              <a:gdLst/>
              <a:ahLst/>
              <a:cxnLst/>
              <a:rect l="l" t="t" r="r" b="b"/>
              <a:pathLst>
                <a:path w="2383" h="1715" extrusionOk="0">
                  <a:moveTo>
                    <a:pt x="874" y="686"/>
                  </a:moveTo>
                  <a:lnTo>
                    <a:pt x="686" y="823"/>
                  </a:lnTo>
                  <a:lnTo>
                    <a:pt x="686" y="703"/>
                  </a:lnTo>
                  <a:lnTo>
                    <a:pt x="874" y="686"/>
                  </a:lnTo>
                  <a:close/>
                  <a:moveTo>
                    <a:pt x="2022" y="1"/>
                  </a:moveTo>
                  <a:lnTo>
                    <a:pt x="326" y="69"/>
                  </a:lnTo>
                  <a:cubicBezTo>
                    <a:pt x="240" y="69"/>
                    <a:pt x="155" y="121"/>
                    <a:pt x="86" y="172"/>
                  </a:cubicBezTo>
                  <a:cubicBezTo>
                    <a:pt x="35" y="241"/>
                    <a:pt x="0" y="327"/>
                    <a:pt x="18" y="412"/>
                  </a:cubicBezTo>
                  <a:lnTo>
                    <a:pt x="86" y="1423"/>
                  </a:lnTo>
                  <a:cubicBezTo>
                    <a:pt x="86" y="1526"/>
                    <a:pt x="155" y="1629"/>
                    <a:pt x="257" y="1680"/>
                  </a:cubicBezTo>
                  <a:cubicBezTo>
                    <a:pt x="309" y="1697"/>
                    <a:pt x="360" y="1714"/>
                    <a:pt x="412" y="1714"/>
                  </a:cubicBezTo>
                  <a:cubicBezTo>
                    <a:pt x="463" y="1714"/>
                    <a:pt x="532" y="1697"/>
                    <a:pt x="583" y="1663"/>
                  </a:cubicBezTo>
                  <a:lnTo>
                    <a:pt x="2211" y="584"/>
                  </a:lnTo>
                  <a:cubicBezTo>
                    <a:pt x="2331" y="498"/>
                    <a:pt x="2382" y="361"/>
                    <a:pt x="2348" y="224"/>
                  </a:cubicBezTo>
                  <a:cubicBezTo>
                    <a:pt x="2296" y="87"/>
                    <a:pt x="2159" y="1"/>
                    <a:pt x="202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1" name="Google Shape;1317;p67">
              <a:extLst>
                <a:ext uri="{FF2B5EF4-FFF2-40B4-BE49-F238E27FC236}">
                  <a16:creationId xmlns:a16="http://schemas.microsoft.com/office/drawing/2014/main" id="{ACA4E254-5155-45FA-608A-15A1AB9CC994}"/>
                </a:ext>
              </a:extLst>
            </p:cNvPr>
            <p:cNvSpPr/>
            <p:nvPr/>
          </p:nvSpPr>
          <p:spPr>
            <a:xfrm flipH="1">
              <a:off x="6652150" y="2963050"/>
              <a:ext cx="110825" cy="126925"/>
            </a:xfrm>
            <a:custGeom>
              <a:avLst/>
              <a:gdLst/>
              <a:ahLst/>
              <a:cxnLst/>
              <a:rect l="l" t="t" r="r" b="b"/>
              <a:pathLst>
                <a:path w="4433" h="5077" extrusionOk="0">
                  <a:moveTo>
                    <a:pt x="2488" y="1"/>
                  </a:moveTo>
                  <a:cubicBezTo>
                    <a:pt x="2075" y="1"/>
                    <a:pt x="1662" y="125"/>
                    <a:pt x="1302" y="370"/>
                  </a:cubicBezTo>
                  <a:cubicBezTo>
                    <a:pt x="548" y="884"/>
                    <a:pt x="0" y="4071"/>
                    <a:pt x="2056" y="5030"/>
                  </a:cubicBezTo>
                  <a:cubicBezTo>
                    <a:pt x="2122" y="5062"/>
                    <a:pt x="2189" y="5076"/>
                    <a:pt x="2255" y="5076"/>
                  </a:cubicBezTo>
                  <a:cubicBezTo>
                    <a:pt x="3357" y="5076"/>
                    <a:pt x="4432" y="1005"/>
                    <a:pt x="3770" y="456"/>
                  </a:cubicBezTo>
                  <a:cubicBezTo>
                    <a:pt x="3393" y="151"/>
                    <a:pt x="2941" y="1"/>
                    <a:pt x="248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2" name="Google Shape;1318;p67">
              <a:extLst>
                <a:ext uri="{FF2B5EF4-FFF2-40B4-BE49-F238E27FC236}">
                  <a16:creationId xmlns:a16="http://schemas.microsoft.com/office/drawing/2014/main" id="{5BBB8D69-B9BF-E8B8-C439-5B73B21BFDB5}"/>
                </a:ext>
              </a:extLst>
            </p:cNvPr>
            <p:cNvSpPr/>
            <p:nvPr/>
          </p:nvSpPr>
          <p:spPr>
            <a:xfrm flipH="1">
              <a:off x="6536275" y="2928844"/>
              <a:ext cx="209150" cy="67575"/>
            </a:xfrm>
            <a:custGeom>
              <a:avLst/>
              <a:gdLst/>
              <a:ahLst/>
              <a:cxnLst/>
              <a:rect l="l" t="t" r="r" b="b"/>
              <a:pathLst>
                <a:path w="8366" h="2703" extrusionOk="0">
                  <a:moveTo>
                    <a:pt x="5756" y="0"/>
                  </a:moveTo>
                  <a:cubicBezTo>
                    <a:pt x="4492" y="0"/>
                    <a:pt x="3034" y="179"/>
                    <a:pt x="2262" y="380"/>
                  </a:cubicBezTo>
                  <a:cubicBezTo>
                    <a:pt x="1097" y="688"/>
                    <a:pt x="1" y="1699"/>
                    <a:pt x="1354" y="2333"/>
                  </a:cubicBezTo>
                  <a:cubicBezTo>
                    <a:pt x="1784" y="2541"/>
                    <a:pt x="2687" y="2702"/>
                    <a:pt x="3703" y="2702"/>
                  </a:cubicBezTo>
                  <a:cubicBezTo>
                    <a:pt x="5365" y="2702"/>
                    <a:pt x="7329" y="2272"/>
                    <a:pt x="8020" y="911"/>
                  </a:cubicBezTo>
                  <a:cubicBezTo>
                    <a:pt x="8365" y="229"/>
                    <a:pt x="7185" y="0"/>
                    <a:pt x="5756"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3" name="Google Shape;1319;p67">
              <a:extLst>
                <a:ext uri="{FF2B5EF4-FFF2-40B4-BE49-F238E27FC236}">
                  <a16:creationId xmlns:a16="http://schemas.microsoft.com/office/drawing/2014/main" id="{76C9BF4D-F8B9-87FE-3048-493B6788684F}"/>
                </a:ext>
              </a:extLst>
            </p:cNvPr>
            <p:cNvSpPr/>
            <p:nvPr/>
          </p:nvSpPr>
          <p:spPr>
            <a:xfrm flipH="1">
              <a:off x="6529250" y="3059425"/>
              <a:ext cx="120225" cy="129725"/>
            </a:xfrm>
            <a:custGeom>
              <a:avLst/>
              <a:gdLst/>
              <a:ahLst/>
              <a:cxnLst/>
              <a:rect l="l" t="t" r="r" b="b"/>
              <a:pathLst>
                <a:path w="4809" h="5189" extrusionOk="0">
                  <a:moveTo>
                    <a:pt x="3176" y="0"/>
                  </a:moveTo>
                  <a:cubicBezTo>
                    <a:pt x="2915" y="0"/>
                    <a:pt x="2613" y="26"/>
                    <a:pt x="2262" y="79"/>
                  </a:cubicBezTo>
                  <a:cubicBezTo>
                    <a:pt x="121" y="404"/>
                    <a:pt x="1" y="1964"/>
                    <a:pt x="138" y="2529"/>
                  </a:cubicBezTo>
                  <a:cubicBezTo>
                    <a:pt x="420" y="3875"/>
                    <a:pt x="1090" y="5189"/>
                    <a:pt x="2442" y="5189"/>
                  </a:cubicBezTo>
                  <a:cubicBezTo>
                    <a:pt x="2485" y="5189"/>
                    <a:pt x="2527" y="5187"/>
                    <a:pt x="2571" y="5185"/>
                  </a:cubicBezTo>
                  <a:cubicBezTo>
                    <a:pt x="3873" y="5116"/>
                    <a:pt x="4524" y="3797"/>
                    <a:pt x="4661" y="2392"/>
                  </a:cubicBezTo>
                  <a:cubicBezTo>
                    <a:pt x="4809" y="949"/>
                    <a:pt x="4766" y="0"/>
                    <a:pt x="3176"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4" name="Google Shape;1320;p67">
              <a:extLst>
                <a:ext uri="{FF2B5EF4-FFF2-40B4-BE49-F238E27FC236}">
                  <a16:creationId xmlns:a16="http://schemas.microsoft.com/office/drawing/2014/main" id="{9C65CD24-4118-0514-D39B-065DC717EA04}"/>
                </a:ext>
              </a:extLst>
            </p:cNvPr>
            <p:cNvSpPr/>
            <p:nvPr/>
          </p:nvSpPr>
          <p:spPr>
            <a:xfrm flipH="1">
              <a:off x="6595050" y="3131625"/>
              <a:ext cx="75400" cy="64500"/>
            </a:xfrm>
            <a:custGeom>
              <a:avLst/>
              <a:gdLst/>
              <a:ahLst/>
              <a:cxnLst/>
              <a:rect l="l" t="t" r="r" b="b"/>
              <a:pathLst>
                <a:path w="3016" h="2580" extrusionOk="0">
                  <a:moveTo>
                    <a:pt x="1731" y="1"/>
                  </a:moveTo>
                  <a:cubicBezTo>
                    <a:pt x="583" y="1"/>
                    <a:pt x="0" y="1389"/>
                    <a:pt x="823" y="2194"/>
                  </a:cubicBezTo>
                  <a:cubicBezTo>
                    <a:pt x="1084" y="2461"/>
                    <a:pt x="1406" y="2580"/>
                    <a:pt x="1722" y="2580"/>
                  </a:cubicBezTo>
                  <a:cubicBezTo>
                    <a:pt x="2382" y="2580"/>
                    <a:pt x="3016" y="2062"/>
                    <a:pt x="3016" y="1286"/>
                  </a:cubicBezTo>
                  <a:cubicBezTo>
                    <a:pt x="3016" y="583"/>
                    <a:pt x="2433" y="1"/>
                    <a:pt x="173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 name="Google Shape;1321;p67">
              <a:extLst>
                <a:ext uri="{FF2B5EF4-FFF2-40B4-BE49-F238E27FC236}">
                  <a16:creationId xmlns:a16="http://schemas.microsoft.com/office/drawing/2014/main" id="{19745767-B5B8-01DB-5A24-5DD47BC31349}"/>
                </a:ext>
              </a:extLst>
            </p:cNvPr>
            <p:cNvSpPr/>
            <p:nvPr/>
          </p:nvSpPr>
          <p:spPr>
            <a:xfrm flipH="1">
              <a:off x="6634025" y="3057550"/>
              <a:ext cx="112350" cy="46700"/>
            </a:xfrm>
            <a:custGeom>
              <a:avLst/>
              <a:gdLst/>
              <a:ahLst/>
              <a:cxnLst/>
              <a:rect l="l" t="t" r="r" b="b"/>
              <a:pathLst>
                <a:path w="4494" h="1868" extrusionOk="0">
                  <a:moveTo>
                    <a:pt x="313" y="0"/>
                  </a:moveTo>
                  <a:cubicBezTo>
                    <a:pt x="96" y="0"/>
                    <a:pt x="0" y="336"/>
                    <a:pt x="244" y="428"/>
                  </a:cubicBezTo>
                  <a:lnTo>
                    <a:pt x="4117" y="1850"/>
                  </a:lnTo>
                  <a:cubicBezTo>
                    <a:pt x="4134" y="1867"/>
                    <a:pt x="4168" y="1867"/>
                    <a:pt x="4185" y="1867"/>
                  </a:cubicBezTo>
                  <a:cubicBezTo>
                    <a:pt x="4425" y="1867"/>
                    <a:pt x="4494" y="1525"/>
                    <a:pt x="4271" y="1456"/>
                  </a:cubicBezTo>
                  <a:lnTo>
                    <a:pt x="398" y="17"/>
                  </a:lnTo>
                  <a:cubicBezTo>
                    <a:pt x="368" y="5"/>
                    <a:pt x="340" y="0"/>
                    <a:pt x="31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 name="Google Shape;1322;p67">
              <a:extLst>
                <a:ext uri="{FF2B5EF4-FFF2-40B4-BE49-F238E27FC236}">
                  <a16:creationId xmlns:a16="http://schemas.microsoft.com/office/drawing/2014/main" id="{D45235E7-D74F-6CC3-30B2-AA55FBA3652C}"/>
                </a:ext>
              </a:extLst>
            </p:cNvPr>
            <p:cNvSpPr/>
            <p:nvPr/>
          </p:nvSpPr>
          <p:spPr>
            <a:xfrm flipH="1">
              <a:off x="6634300" y="3114875"/>
              <a:ext cx="78850" cy="16800"/>
            </a:xfrm>
            <a:custGeom>
              <a:avLst/>
              <a:gdLst/>
              <a:ahLst/>
              <a:cxnLst/>
              <a:rect l="l" t="t" r="r" b="b"/>
              <a:pathLst>
                <a:path w="3154" h="672" extrusionOk="0">
                  <a:moveTo>
                    <a:pt x="2871" y="1"/>
                  </a:moveTo>
                  <a:cubicBezTo>
                    <a:pt x="2861" y="1"/>
                    <a:pt x="2850" y="1"/>
                    <a:pt x="2839" y="3"/>
                  </a:cubicBezTo>
                  <a:lnTo>
                    <a:pt x="286" y="242"/>
                  </a:lnTo>
                  <a:cubicBezTo>
                    <a:pt x="0" y="259"/>
                    <a:pt x="11" y="671"/>
                    <a:pt x="286" y="671"/>
                  </a:cubicBezTo>
                  <a:cubicBezTo>
                    <a:pt x="292" y="671"/>
                    <a:pt x="297" y="671"/>
                    <a:pt x="303" y="671"/>
                  </a:cubicBezTo>
                  <a:lnTo>
                    <a:pt x="320" y="671"/>
                  </a:lnTo>
                  <a:lnTo>
                    <a:pt x="2873" y="431"/>
                  </a:lnTo>
                  <a:cubicBezTo>
                    <a:pt x="3153" y="398"/>
                    <a:pt x="3132" y="1"/>
                    <a:pt x="287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 name="Google Shape;1323;p67">
              <a:extLst>
                <a:ext uri="{FF2B5EF4-FFF2-40B4-BE49-F238E27FC236}">
                  <a16:creationId xmlns:a16="http://schemas.microsoft.com/office/drawing/2014/main" id="{23E7C79A-9DD9-8A7C-89E6-C01A90C6A375}"/>
                </a:ext>
              </a:extLst>
            </p:cNvPr>
            <p:cNvSpPr/>
            <p:nvPr/>
          </p:nvSpPr>
          <p:spPr>
            <a:xfrm flipH="1">
              <a:off x="6692700" y="3059200"/>
              <a:ext cx="53575" cy="64750"/>
            </a:xfrm>
            <a:custGeom>
              <a:avLst/>
              <a:gdLst/>
              <a:ahLst/>
              <a:cxnLst/>
              <a:rect l="l" t="t" r="r" b="b"/>
              <a:pathLst>
                <a:path w="2143" h="2590" extrusionOk="0">
                  <a:moveTo>
                    <a:pt x="1045" y="1"/>
                  </a:moveTo>
                  <a:cubicBezTo>
                    <a:pt x="1028" y="1"/>
                    <a:pt x="1011" y="1"/>
                    <a:pt x="994" y="2"/>
                  </a:cubicBezTo>
                  <a:cubicBezTo>
                    <a:pt x="0" y="36"/>
                    <a:pt x="0" y="996"/>
                    <a:pt x="35" y="1270"/>
                  </a:cubicBezTo>
                  <a:cubicBezTo>
                    <a:pt x="137" y="1921"/>
                    <a:pt x="737" y="2589"/>
                    <a:pt x="1405" y="2589"/>
                  </a:cubicBezTo>
                  <a:cubicBezTo>
                    <a:pt x="2005" y="2589"/>
                    <a:pt x="2142" y="1973"/>
                    <a:pt x="2142" y="1304"/>
                  </a:cubicBezTo>
                  <a:cubicBezTo>
                    <a:pt x="2142" y="653"/>
                    <a:pt x="1702" y="1"/>
                    <a:pt x="1045" y="1"/>
                  </a:cubicBezTo>
                  <a:close/>
                </a:path>
              </a:pathLst>
            </a:custGeom>
            <a:solidFill>
              <a:srgbClr val="FFF2C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 name="Google Shape;1324;p67">
              <a:extLst>
                <a:ext uri="{FF2B5EF4-FFF2-40B4-BE49-F238E27FC236}">
                  <a16:creationId xmlns:a16="http://schemas.microsoft.com/office/drawing/2014/main" id="{8A749F57-3983-C3DD-726F-D9EFC0FBE7F7}"/>
                </a:ext>
              </a:extLst>
            </p:cNvPr>
            <p:cNvSpPr/>
            <p:nvPr/>
          </p:nvSpPr>
          <p:spPr>
            <a:xfrm flipH="1">
              <a:off x="6743250" y="4409625"/>
              <a:ext cx="117825" cy="112725"/>
            </a:xfrm>
            <a:custGeom>
              <a:avLst/>
              <a:gdLst/>
              <a:ahLst/>
              <a:cxnLst/>
              <a:rect l="l" t="t" r="r" b="b"/>
              <a:pathLst>
                <a:path w="4713" h="4509" extrusionOk="0">
                  <a:moveTo>
                    <a:pt x="1630" y="0"/>
                  </a:moveTo>
                  <a:cubicBezTo>
                    <a:pt x="1537" y="0"/>
                    <a:pt x="1448" y="64"/>
                    <a:pt x="1423" y="164"/>
                  </a:cubicBezTo>
                  <a:cubicBezTo>
                    <a:pt x="1166" y="952"/>
                    <a:pt x="377" y="3385"/>
                    <a:pt x="223" y="3574"/>
                  </a:cubicBezTo>
                  <a:cubicBezTo>
                    <a:pt x="69" y="3796"/>
                    <a:pt x="0" y="4088"/>
                    <a:pt x="35" y="4362"/>
                  </a:cubicBezTo>
                  <a:cubicBezTo>
                    <a:pt x="44" y="4484"/>
                    <a:pt x="769" y="4508"/>
                    <a:pt x="1465" y="4508"/>
                  </a:cubicBezTo>
                  <a:cubicBezTo>
                    <a:pt x="1934" y="4508"/>
                    <a:pt x="2390" y="4497"/>
                    <a:pt x="2602" y="4497"/>
                  </a:cubicBezTo>
                  <a:cubicBezTo>
                    <a:pt x="2651" y="4497"/>
                    <a:pt x="2687" y="4498"/>
                    <a:pt x="2708" y="4499"/>
                  </a:cubicBezTo>
                  <a:cubicBezTo>
                    <a:pt x="2713" y="4499"/>
                    <a:pt x="2717" y="4500"/>
                    <a:pt x="2722" y="4500"/>
                  </a:cubicBezTo>
                  <a:cubicBezTo>
                    <a:pt x="2934" y="4500"/>
                    <a:pt x="3015" y="4135"/>
                    <a:pt x="2965" y="3951"/>
                  </a:cubicBezTo>
                  <a:cubicBezTo>
                    <a:pt x="2930" y="3779"/>
                    <a:pt x="4164" y="2100"/>
                    <a:pt x="4627" y="1466"/>
                  </a:cubicBezTo>
                  <a:cubicBezTo>
                    <a:pt x="4712" y="1346"/>
                    <a:pt x="4661" y="1175"/>
                    <a:pt x="4524" y="1123"/>
                  </a:cubicBezTo>
                  <a:cubicBezTo>
                    <a:pt x="3890" y="884"/>
                    <a:pt x="2314" y="267"/>
                    <a:pt x="1731" y="27"/>
                  </a:cubicBezTo>
                  <a:cubicBezTo>
                    <a:pt x="1699" y="9"/>
                    <a:pt x="1664" y="0"/>
                    <a:pt x="1630"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 name="Google Shape;1325;p67">
              <a:extLst>
                <a:ext uri="{FF2B5EF4-FFF2-40B4-BE49-F238E27FC236}">
                  <a16:creationId xmlns:a16="http://schemas.microsoft.com/office/drawing/2014/main" id="{905F0202-8808-74F0-AF3F-84A48276063B}"/>
                </a:ext>
              </a:extLst>
            </p:cNvPr>
            <p:cNvSpPr/>
            <p:nvPr/>
          </p:nvSpPr>
          <p:spPr>
            <a:xfrm flipH="1">
              <a:off x="6684575" y="4508250"/>
              <a:ext cx="203500" cy="75975"/>
            </a:xfrm>
            <a:custGeom>
              <a:avLst/>
              <a:gdLst/>
              <a:ahLst/>
              <a:cxnLst/>
              <a:rect l="l" t="t" r="r" b="b"/>
              <a:pathLst>
                <a:path w="8140" h="3039" extrusionOk="0">
                  <a:moveTo>
                    <a:pt x="1545" y="0"/>
                  </a:moveTo>
                  <a:cubicBezTo>
                    <a:pt x="1300" y="0"/>
                    <a:pt x="1068" y="135"/>
                    <a:pt x="960" y="365"/>
                  </a:cubicBezTo>
                  <a:cubicBezTo>
                    <a:pt x="446" y="1222"/>
                    <a:pt x="1" y="3038"/>
                    <a:pt x="1440" y="3038"/>
                  </a:cubicBezTo>
                  <a:cubicBezTo>
                    <a:pt x="2417" y="3038"/>
                    <a:pt x="2794" y="2987"/>
                    <a:pt x="3548" y="2970"/>
                  </a:cubicBezTo>
                  <a:cubicBezTo>
                    <a:pt x="3616" y="2968"/>
                    <a:pt x="3682" y="2968"/>
                    <a:pt x="3747" y="2968"/>
                  </a:cubicBezTo>
                  <a:cubicBezTo>
                    <a:pt x="4393" y="2968"/>
                    <a:pt x="4901" y="3038"/>
                    <a:pt x="6443" y="3038"/>
                  </a:cubicBezTo>
                  <a:cubicBezTo>
                    <a:pt x="8140" y="3038"/>
                    <a:pt x="7848" y="2610"/>
                    <a:pt x="6666" y="2267"/>
                  </a:cubicBezTo>
                  <a:cubicBezTo>
                    <a:pt x="5467" y="1908"/>
                    <a:pt x="4661" y="1034"/>
                    <a:pt x="3942" y="434"/>
                  </a:cubicBezTo>
                  <a:cubicBezTo>
                    <a:pt x="3839" y="348"/>
                    <a:pt x="3702" y="297"/>
                    <a:pt x="3582" y="280"/>
                  </a:cubicBezTo>
                  <a:lnTo>
                    <a:pt x="1629" y="6"/>
                  </a:lnTo>
                  <a:cubicBezTo>
                    <a:pt x="1601" y="2"/>
                    <a:pt x="1573" y="0"/>
                    <a:pt x="1545"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 name="Google Shape;1326;p67">
              <a:extLst>
                <a:ext uri="{FF2B5EF4-FFF2-40B4-BE49-F238E27FC236}">
                  <a16:creationId xmlns:a16="http://schemas.microsoft.com/office/drawing/2014/main" id="{93C37CE0-0266-3760-8C9D-1C1E0D772371}"/>
                </a:ext>
              </a:extLst>
            </p:cNvPr>
            <p:cNvSpPr/>
            <p:nvPr/>
          </p:nvSpPr>
          <p:spPr>
            <a:xfrm flipH="1">
              <a:off x="6250650" y="4508250"/>
              <a:ext cx="230900" cy="75975"/>
            </a:xfrm>
            <a:custGeom>
              <a:avLst/>
              <a:gdLst/>
              <a:ahLst/>
              <a:cxnLst/>
              <a:rect l="l" t="t" r="r" b="b"/>
              <a:pathLst>
                <a:path w="9236" h="3039" extrusionOk="0">
                  <a:moveTo>
                    <a:pt x="1545" y="0"/>
                  </a:moveTo>
                  <a:cubicBezTo>
                    <a:pt x="1300" y="0"/>
                    <a:pt x="1068" y="135"/>
                    <a:pt x="960" y="365"/>
                  </a:cubicBezTo>
                  <a:cubicBezTo>
                    <a:pt x="446" y="1222"/>
                    <a:pt x="0" y="3038"/>
                    <a:pt x="1423" y="3038"/>
                  </a:cubicBezTo>
                  <a:cubicBezTo>
                    <a:pt x="3290" y="3038"/>
                    <a:pt x="3085" y="2919"/>
                    <a:pt x="3839" y="2901"/>
                  </a:cubicBezTo>
                  <a:cubicBezTo>
                    <a:pt x="3879" y="2900"/>
                    <a:pt x="3921" y="2900"/>
                    <a:pt x="3964" y="2900"/>
                  </a:cubicBezTo>
                  <a:cubicBezTo>
                    <a:pt x="4741" y="2900"/>
                    <a:pt x="5933" y="3038"/>
                    <a:pt x="7540" y="3038"/>
                  </a:cubicBezTo>
                  <a:cubicBezTo>
                    <a:pt x="9236" y="3038"/>
                    <a:pt x="9167" y="2439"/>
                    <a:pt x="7968" y="2267"/>
                  </a:cubicBezTo>
                  <a:cubicBezTo>
                    <a:pt x="6837" y="2096"/>
                    <a:pt x="4644" y="1034"/>
                    <a:pt x="3924" y="434"/>
                  </a:cubicBezTo>
                  <a:cubicBezTo>
                    <a:pt x="3821" y="348"/>
                    <a:pt x="3701" y="297"/>
                    <a:pt x="3564" y="280"/>
                  </a:cubicBezTo>
                  <a:lnTo>
                    <a:pt x="1628" y="6"/>
                  </a:lnTo>
                  <a:cubicBezTo>
                    <a:pt x="1600" y="2"/>
                    <a:pt x="1573" y="0"/>
                    <a:pt x="1545"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 name="Google Shape;1327;p67">
              <a:extLst>
                <a:ext uri="{FF2B5EF4-FFF2-40B4-BE49-F238E27FC236}">
                  <a16:creationId xmlns:a16="http://schemas.microsoft.com/office/drawing/2014/main" id="{12765C09-1A61-202D-51E0-38EE4F45CB7E}"/>
                </a:ext>
              </a:extLst>
            </p:cNvPr>
            <p:cNvSpPr/>
            <p:nvPr/>
          </p:nvSpPr>
          <p:spPr>
            <a:xfrm flipH="1">
              <a:off x="6373150" y="4408575"/>
              <a:ext cx="87400" cy="114125"/>
            </a:xfrm>
            <a:custGeom>
              <a:avLst/>
              <a:gdLst/>
              <a:ahLst/>
              <a:cxnLst/>
              <a:rect l="l" t="t" r="r" b="b"/>
              <a:pathLst>
                <a:path w="3496" h="4565" extrusionOk="0">
                  <a:moveTo>
                    <a:pt x="343" y="0"/>
                  </a:moveTo>
                  <a:cubicBezTo>
                    <a:pt x="257" y="0"/>
                    <a:pt x="188" y="69"/>
                    <a:pt x="188" y="155"/>
                  </a:cubicBezTo>
                  <a:cubicBezTo>
                    <a:pt x="240" y="857"/>
                    <a:pt x="394" y="3376"/>
                    <a:pt x="223" y="3581"/>
                  </a:cubicBezTo>
                  <a:cubicBezTo>
                    <a:pt x="51" y="3821"/>
                    <a:pt x="0" y="4147"/>
                    <a:pt x="120" y="4421"/>
                  </a:cubicBezTo>
                  <a:cubicBezTo>
                    <a:pt x="176" y="4533"/>
                    <a:pt x="575" y="4565"/>
                    <a:pt x="1045" y="4565"/>
                  </a:cubicBezTo>
                  <a:cubicBezTo>
                    <a:pt x="1682" y="4565"/>
                    <a:pt x="2450" y="4506"/>
                    <a:pt x="2668" y="4506"/>
                  </a:cubicBezTo>
                  <a:cubicBezTo>
                    <a:pt x="2684" y="4506"/>
                    <a:pt x="2697" y="4506"/>
                    <a:pt x="2707" y="4507"/>
                  </a:cubicBezTo>
                  <a:cubicBezTo>
                    <a:pt x="2712" y="4507"/>
                    <a:pt x="2717" y="4507"/>
                    <a:pt x="2721" y="4507"/>
                  </a:cubicBezTo>
                  <a:cubicBezTo>
                    <a:pt x="2934" y="4507"/>
                    <a:pt x="3015" y="4126"/>
                    <a:pt x="2964" y="3958"/>
                  </a:cubicBezTo>
                  <a:cubicBezTo>
                    <a:pt x="2930" y="3770"/>
                    <a:pt x="3375" y="1028"/>
                    <a:pt x="3478" y="326"/>
                  </a:cubicBezTo>
                  <a:cubicBezTo>
                    <a:pt x="3495" y="240"/>
                    <a:pt x="3427" y="172"/>
                    <a:pt x="3341" y="155"/>
                  </a:cubicBezTo>
                  <a:cubicBezTo>
                    <a:pt x="2793" y="137"/>
                    <a:pt x="925" y="52"/>
                    <a:pt x="343"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 name="Google Shape;1328;p67">
              <a:extLst>
                <a:ext uri="{FF2B5EF4-FFF2-40B4-BE49-F238E27FC236}">
                  <a16:creationId xmlns:a16="http://schemas.microsoft.com/office/drawing/2014/main" id="{21495B1A-605C-9B6D-4E02-F0F1E2561312}"/>
                </a:ext>
              </a:extLst>
            </p:cNvPr>
            <p:cNvSpPr/>
            <p:nvPr/>
          </p:nvSpPr>
          <p:spPr>
            <a:xfrm flipH="1">
              <a:off x="5840275" y="3588700"/>
              <a:ext cx="209925" cy="209925"/>
            </a:xfrm>
            <a:custGeom>
              <a:avLst/>
              <a:gdLst/>
              <a:ahLst/>
              <a:cxnLst/>
              <a:rect l="l" t="t" r="r" b="b"/>
              <a:pathLst>
                <a:path w="8397" h="8397" extrusionOk="0">
                  <a:moveTo>
                    <a:pt x="4199" y="0"/>
                  </a:moveTo>
                  <a:cubicBezTo>
                    <a:pt x="1886" y="0"/>
                    <a:pt x="1" y="1885"/>
                    <a:pt x="1" y="4198"/>
                  </a:cubicBezTo>
                  <a:cubicBezTo>
                    <a:pt x="1" y="6511"/>
                    <a:pt x="1886" y="8396"/>
                    <a:pt x="4199" y="8396"/>
                  </a:cubicBezTo>
                  <a:cubicBezTo>
                    <a:pt x="6512" y="8396"/>
                    <a:pt x="8397" y="6511"/>
                    <a:pt x="8397" y="4198"/>
                  </a:cubicBezTo>
                  <a:cubicBezTo>
                    <a:pt x="8397" y="1885"/>
                    <a:pt x="6512" y="0"/>
                    <a:pt x="4199"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3" name="Google Shape;1329;p67">
              <a:extLst>
                <a:ext uri="{FF2B5EF4-FFF2-40B4-BE49-F238E27FC236}">
                  <a16:creationId xmlns:a16="http://schemas.microsoft.com/office/drawing/2014/main" id="{7FE007C8-F603-0EE1-FA6F-6BE2B50FDDE6}"/>
                </a:ext>
              </a:extLst>
            </p:cNvPr>
            <p:cNvSpPr/>
            <p:nvPr/>
          </p:nvSpPr>
          <p:spPr>
            <a:xfrm flipH="1">
              <a:off x="5710900" y="3567725"/>
              <a:ext cx="189375" cy="166625"/>
            </a:xfrm>
            <a:custGeom>
              <a:avLst/>
              <a:gdLst/>
              <a:ahLst/>
              <a:cxnLst/>
              <a:rect l="l" t="t" r="r" b="b"/>
              <a:pathLst>
                <a:path w="7575" h="6665" extrusionOk="0">
                  <a:moveTo>
                    <a:pt x="3787" y="0"/>
                  </a:moveTo>
                  <a:cubicBezTo>
                    <a:pt x="3358" y="0"/>
                    <a:pt x="2922" y="83"/>
                    <a:pt x="2502" y="257"/>
                  </a:cubicBezTo>
                  <a:cubicBezTo>
                    <a:pt x="806" y="976"/>
                    <a:pt x="1" y="2930"/>
                    <a:pt x="720" y="4626"/>
                  </a:cubicBezTo>
                  <a:cubicBezTo>
                    <a:pt x="1249" y="5902"/>
                    <a:pt x="2486" y="6664"/>
                    <a:pt x="3788" y="6664"/>
                  </a:cubicBezTo>
                  <a:cubicBezTo>
                    <a:pt x="4217" y="6664"/>
                    <a:pt x="4653" y="6582"/>
                    <a:pt x="5073" y="6408"/>
                  </a:cubicBezTo>
                  <a:cubicBezTo>
                    <a:pt x="6769" y="5688"/>
                    <a:pt x="7574" y="3735"/>
                    <a:pt x="6872" y="2039"/>
                  </a:cubicBezTo>
                  <a:cubicBezTo>
                    <a:pt x="6330" y="762"/>
                    <a:pt x="5090" y="0"/>
                    <a:pt x="3787"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4" name="Google Shape;1330;p67">
              <a:extLst>
                <a:ext uri="{FF2B5EF4-FFF2-40B4-BE49-F238E27FC236}">
                  <a16:creationId xmlns:a16="http://schemas.microsoft.com/office/drawing/2014/main" id="{6FBBA028-E0C3-8ACC-B2A4-D17755D08F36}"/>
                </a:ext>
              </a:extLst>
            </p:cNvPr>
            <p:cNvSpPr/>
            <p:nvPr/>
          </p:nvSpPr>
          <p:spPr>
            <a:xfrm flipH="1">
              <a:off x="5805575" y="3482900"/>
              <a:ext cx="66000" cy="65975"/>
            </a:xfrm>
            <a:custGeom>
              <a:avLst/>
              <a:gdLst/>
              <a:ahLst/>
              <a:cxnLst/>
              <a:rect l="l" t="t" r="r" b="b"/>
              <a:pathLst>
                <a:path w="2640" h="2639" extrusionOk="0">
                  <a:moveTo>
                    <a:pt x="1320" y="0"/>
                  </a:moveTo>
                  <a:cubicBezTo>
                    <a:pt x="600" y="0"/>
                    <a:pt x="1" y="600"/>
                    <a:pt x="1" y="1319"/>
                  </a:cubicBezTo>
                  <a:cubicBezTo>
                    <a:pt x="1" y="2056"/>
                    <a:pt x="600" y="2639"/>
                    <a:pt x="1320" y="2639"/>
                  </a:cubicBezTo>
                  <a:cubicBezTo>
                    <a:pt x="2057" y="2639"/>
                    <a:pt x="2639" y="2056"/>
                    <a:pt x="2639" y="1319"/>
                  </a:cubicBezTo>
                  <a:cubicBezTo>
                    <a:pt x="2639" y="600"/>
                    <a:pt x="2057" y="0"/>
                    <a:pt x="1320"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5" name="Google Shape;1331;p67">
              <a:extLst>
                <a:ext uri="{FF2B5EF4-FFF2-40B4-BE49-F238E27FC236}">
                  <a16:creationId xmlns:a16="http://schemas.microsoft.com/office/drawing/2014/main" id="{57241C6D-72D5-291E-33F3-41D08A903914}"/>
                </a:ext>
              </a:extLst>
            </p:cNvPr>
            <p:cNvSpPr/>
            <p:nvPr/>
          </p:nvSpPr>
          <p:spPr>
            <a:xfrm flipH="1">
              <a:off x="5646650" y="3458050"/>
              <a:ext cx="116125" cy="116100"/>
            </a:xfrm>
            <a:custGeom>
              <a:avLst/>
              <a:gdLst/>
              <a:ahLst/>
              <a:cxnLst/>
              <a:rect l="l" t="t" r="r" b="b"/>
              <a:pathLst>
                <a:path w="4645" h="4644" extrusionOk="0">
                  <a:moveTo>
                    <a:pt x="2314" y="0"/>
                  </a:moveTo>
                  <a:cubicBezTo>
                    <a:pt x="1046" y="0"/>
                    <a:pt x="1" y="1028"/>
                    <a:pt x="1" y="2313"/>
                  </a:cubicBezTo>
                  <a:cubicBezTo>
                    <a:pt x="1" y="3598"/>
                    <a:pt x="1046" y="4644"/>
                    <a:pt x="2314" y="4644"/>
                  </a:cubicBezTo>
                  <a:cubicBezTo>
                    <a:pt x="3599" y="4644"/>
                    <a:pt x="4644" y="3598"/>
                    <a:pt x="4644" y="2313"/>
                  </a:cubicBezTo>
                  <a:cubicBezTo>
                    <a:pt x="4644" y="1028"/>
                    <a:pt x="3599" y="0"/>
                    <a:pt x="2314"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6" name="Google Shape;1332;p67">
              <a:extLst>
                <a:ext uri="{FF2B5EF4-FFF2-40B4-BE49-F238E27FC236}">
                  <a16:creationId xmlns:a16="http://schemas.microsoft.com/office/drawing/2014/main" id="{28287B15-FE33-8084-5504-3C651F42D168}"/>
                </a:ext>
              </a:extLst>
            </p:cNvPr>
            <p:cNvSpPr/>
            <p:nvPr/>
          </p:nvSpPr>
          <p:spPr>
            <a:xfrm flipH="1">
              <a:off x="5628675" y="3650375"/>
              <a:ext cx="383400" cy="383400"/>
            </a:xfrm>
            <a:custGeom>
              <a:avLst/>
              <a:gdLst/>
              <a:ahLst/>
              <a:cxnLst/>
              <a:rect l="l" t="t" r="r" b="b"/>
              <a:pathLst>
                <a:path w="15336" h="15336" extrusionOk="0">
                  <a:moveTo>
                    <a:pt x="7677" y="1"/>
                  </a:moveTo>
                  <a:cubicBezTo>
                    <a:pt x="3445" y="1"/>
                    <a:pt x="1" y="3445"/>
                    <a:pt x="1" y="7677"/>
                  </a:cubicBezTo>
                  <a:cubicBezTo>
                    <a:pt x="1" y="11909"/>
                    <a:pt x="3445" y="15336"/>
                    <a:pt x="7677" y="15336"/>
                  </a:cubicBezTo>
                  <a:cubicBezTo>
                    <a:pt x="11909" y="15336"/>
                    <a:pt x="15336" y="11909"/>
                    <a:pt x="15336" y="7677"/>
                  </a:cubicBezTo>
                  <a:cubicBezTo>
                    <a:pt x="15336" y="3445"/>
                    <a:pt x="11909" y="1"/>
                    <a:pt x="7677"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7" name="Google Shape;1333;p67">
              <a:extLst>
                <a:ext uri="{FF2B5EF4-FFF2-40B4-BE49-F238E27FC236}">
                  <a16:creationId xmlns:a16="http://schemas.microsoft.com/office/drawing/2014/main" id="{675BE33A-97AE-B8C9-3FE8-83468F7DFF03}"/>
                </a:ext>
              </a:extLst>
            </p:cNvPr>
            <p:cNvSpPr/>
            <p:nvPr/>
          </p:nvSpPr>
          <p:spPr>
            <a:xfrm flipH="1">
              <a:off x="5411925" y="3779750"/>
              <a:ext cx="508900" cy="508475"/>
            </a:xfrm>
            <a:custGeom>
              <a:avLst/>
              <a:gdLst/>
              <a:ahLst/>
              <a:cxnLst/>
              <a:rect l="l" t="t" r="r" b="b"/>
              <a:pathLst>
                <a:path w="20356" h="20339" extrusionOk="0">
                  <a:moveTo>
                    <a:pt x="10178" y="0"/>
                  </a:moveTo>
                  <a:cubicBezTo>
                    <a:pt x="4558" y="0"/>
                    <a:pt x="0" y="4558"/>
                    <a:pt x="0" y="10161"/>
                  </a:cubicBezTo>
                  <a:cubicBezTo>
                    <a:pt x="0" y="15781"/>
                    <a:pt x="4558" y="20339"/>
                    <a:pt x="10178" y="20339"/>
                  </a:cubicBezTo>
                  <a:cubicBezTo>
                    <a:pt x="15798" y="20339"/>
                    <a:pt x="20356" y="15781"/>
                    <a:pt x="20356" y="10161"/>
                  </a:cubicBezTo>
                  <a:cubicBezTo>
                    <a:pt x="20356" y="4558"/>
                    <a:pt x="15798" y="0"/>
                    <a:pt x="10178"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8" name="Google Shape;1334;p67">
              <a:extLst>
                <a:ext uri="{FF2B5EF4-FFF2-40B4-BE49-F238E27FC236}">
                  <a16:creationId xmlns:a16="http://schemas.microsoft.com/office/drawing/2014/main" id="{C9AB9C81-8801-972F-748A-F9CB24874879}"/>
                </a:ext>
              </a:extLst>
            </p:cNvPr>
            <p:cNvSpPr/>
            <p:nvPr/>
          </p:nvSpPr>
          <p:spPr>
            <a:xfrm flipH="1">
              <a:off x="4965125" y="3734325"/>
              <a:ext cx="620300" cy="620300"/>
            </a:xfrm>
            <a:custGeom>
              <a:avLst/>
              <a:gdLst/>
              <a:ahLst/>
              <a:cxnLst/>
              <a:rect l="l" t="t" r="r" b="b"/>
              <a:pathLst>
                <a:path w="24812" h="24812" extrusionOk="0">
                  <a:moveTo>
                    <a:pt x="12406" y="1"/>
                  </a:moveTo>
                  <a:cubicBezTo>
                    <a:pt x="5552" y="1"/>
                    <a:pt x="1" y="5552"/>
                    <a:pt x="1" y="12406"/>
                  </a:cubicBezTo>
                  <a:cubicBezTo>
                    <a:pt x="1" y="19260"/>
                    <a:pt x="5552" y="24811"/>
                    <a:pt x="12406" y="24811"/>
                  </a:cubicBezTo>
                  <a:cubicBezTo>
                    <a:pt x="19260" y="24811"/>
                    <a:pt x="24811" y="19260"/>
                    <a:pt x="24811" y="12406"/>
                  </a:cubicBezTo>
                  <a:cubicBezTo>
                    <a:pt x="24811" y="5552"/>
                    <a:pt x="19260" y="1"/>
                    <a:pt x="12406"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9" name="Google Shape;1335;p67">
              <a:extLst>
                <a:ext uri="{FF2B5EF4-FFF2-40B4-BE49-F238E27FC236}">
                  <a16:creationId xmlns:a16="http://schemas.microsoft.com/office/drawing/2014/main" id="{15B64AC3-A44B-8FED-A884-3D252C70B5FB}"/>
                </a:ext>
              </a:extLst>
            </p:cNvPr>
            <p:cNvSpPr/>
            <p:nvPr/>
          </p:nvSpPr>
          <p:spPr>
            <a:xfrm flipH="1">
              <a:off x="5195600" y="3978075"/>
              <a:ext cx="620275" cy="620275"/>
            </a:xfrm>
            <a:custGeom>
              <a:avLst/>
              <a:gdLst/>
              <a:ahLst/>
              <a:cxnLst/>
              <a:rect l="l" t="t" r="r" b="b"/>
              <a:pathLst>
                <a:path w="24811" h="24811" extrusionOk="0">
                  <a:moveTo>
                    <a:pt x="12406" y="0"/>
                  </a:moveTo>
                  <a:cubicBezTo>
                    <a:pt x="5552" y="0"/>
                    <a:pt x="0" y="5552"/>
                    <a:pt x="0" y="12406"/>
                  </a:cubicBezTo>
                  <a:cubicBezTo>
                    <a:pt x="0" y="19259"/>
                    <a:pt x="5552" y="24811"/>
                    <a:pt x="12406" y="24811"/>
                  </a:cubicBezTo>
                  <a:cubicBezTo>
                    <a:pt x="19259" y="24811"/>
                    <a:pt x="24811" y="19259"/>
                    <a:pt x="24811" y="12406"/>
                  </a:cubicBezTo>
                  <a:cubicBezTo>
                    <a:pt x="24811" y="5552"/>
                    <a:pt x="19259" y="0"/>
                    <a:pt x="12406"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0" name="Google Shape;1336;p67">
              <a:extLst>
                <a:ext uri="{FF2B5EF4-FFF2-40B4-BE49-F238E27FC236}">
                  <a16:creationId xmlns:a16="http://schemas.microsoft.com/office/drawing/2014/main" id="{6C263A5F-80BB-CBFD-C945-C24E00A25970}"/>
                </a:ext>
              </a:extLst>
            </p:cNvPr>
            <p:cNvSpPr/>
            <p:nvPr/>
          </p:nvSpPr>
          <p:spPr>
            <a:xfrm flipH="1">
              <a:off x="5746450" y="4072300"/>
              <a:ext cx="315300" cy="314875"/>
            </a:xfrm>
            <a:custGeom>
              <a:avLst/>
              <a:gdLst/>
              <a:ahLst/>
              <a:cxnLst/>
              <a:rect l="l" t="t" r="r" b="b"/>
              <a:pathLst>
                <a:path w="12612" h="12595" extrusionOk="0">
                  <a:moveTo>
                    <a:pt x="6306" y="1"/>
                  </a:moveTo>
                  <a:cubicBezTo>
                    <a:pt x="2827" y="1"/>
                    <a:pt x="0" y="2811"/>
                    <a:pt x="0" y="6306"/>
                  </a:cubicBezTo>
                  <a:cubicBezTo>
                    <a:pt x="0" y="9785"/>
                    <a:pt x="2827" y="12595"/>
                    <a:pt x="6306" y="12595"/>
                  </a:cubicBezTo>
                  <a:cubicBezTo>
                    <a:pt x="9784" y="12595"/>
                    <a:pt x="12611" y="9785"/>
                    <a:pt x="12611" y="6306"/>
                  </a:cubicBezTo>
                  <a:cubicBezTo>
                    <a:pt x="12611" y="2811"/>
                    <a:pt x="9784" y="1"/>
                    <a:pt x="6306"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1" name="Google Shape;1337;p67">
              <a:extLst>
                <a:ext uri="{FF2B5EF4-FFF2-40B4-BE49-F238E27FC236}">
                  <a16:creationId xmlns:a16="http://schemas.microsoft.com/office/drawing/2014/main" id="{F13FE06D-FD31-0B77-CAD1-ACCF05873ED6}"/>
                </a:ext>
              </a:extLst>
            </p:cNvPr>
            <p:cNvSpPr/>
            <p:nvPr/>
          </p:nvSpPr>
          <p:spPr>
            <a:xfrm flipH="1">
              <a:off x="5964925" y="3577225"/>
              <a:ext cx="89975" cy="77450"/>
            </a:xfrm>
            <a:custGeom>
              <a:avLst/>
              <a:gdLst/>
              <a:ahLst/>
              <a:cxnLst/>
              <a:rect l="l" t="t" r="r" b="b"/>
              <a:pathLst>
                <a:path w="3599" h="3098" extrusionOk="0">
                  <a:moveTo>
                    <a:pt x="1548" y="1"/>
                  </a:moveTo>
                  <a:cubicBezTo>
                    <a:pt x="759" y="1"/>
                    <a:pt x="0" y="618"/>
                    <a:pt x="0" y="1556"/>
                  </a:cubicBezTo>
                  <a:cubicBezTo>
                    <a:pt x="0" y="2395"/>
                    <a:pt x="686" y="3098"/>
                    <a:pt x="1542" y="3098"/>
                  </a:cubicBezTo>
                  <a:cubicBezTo>
                    <a:pt x="2913" y="3098"/>
                    <a:pt x="3598" y="1436"/>
                    <a:pt x="2622" y="459"/>
                  </a:cubicBezTo>
                  <a:cubicBezTo>
                    <a:pt x="2311" y="143"/>
                    <a:pt x="1926" y="1"/>
                    <a:pt x="1548"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2" name="Google Shape;1338;p67">
              <a:extLst>
                <a:ext uri="{FF2B5EF4-FFF2-40B4-BE49-F238E27FC236}">
                  <a16:creationId xmlns:a16="http://schemas.microsoft.com/office/drawing/2014/main" id="{65080858-477B-B05A-5764-94AE284F45DE}"/>
                </a:ext>
              </a:extLst>
            </p:cNvPr>
            <p:cNvSpPr/>
            <p:nvPr/>
          </p:nvSpPr>
          <p:spPr>
            <a:xfrm flipH="1">
              <a:off x="5888675" y="3686350"/>
              <a:ext cx="217625" cy="217200"/>
            </a:xfrm>
            <a:custGeom>
              <a:avLst/>
              <a:gdLst/>
              <a:ahLst/>
              <a:cxnLst/>
              <a:rect l="l" t="t" r="r" b="b"/>
              <a:pathLst>
                <a:path w="8705" h="8688" extrusionOk="0">
                  <a:moveTo>
                    <a:pt x="4352" y="1"/>
                  </a:moveTo>
                  <a:cubicBezTo>
                    <a:pt x="1953" y="1"/>
                    <a:pt x="0" y="1937"/>
                    <a:pt x="0" y="4336"/>
                  </a:cubicBezTo>
                  <a:cubicBezTo>
                    <a:pt x="0" y="6752"/>
                    <a:pt x="1953" y="8688"/>
                    <a:pt x="4352" y="8688"/>
                  </a:cubicBezTo>
                  <a:cubicBezTo>
                    <a:pt x="6751" y="8688"/>
                    <a:pt x="8704" y="6752"/>
                    <a:pt x="8704" y="4336"/>
                  </a:cubicBezTo>
                  <a:cubicBezTo>
                    <a:pt x="8704" y="1937"/>
                    <a:pt x="6751" y="1"/>
                    <a:pt x="4352" y="1"/>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3" name="Google Shape;1339;p67">
              <a:extLst>
                <a:ext uri="{FF2B5EF4-FFF2-40B4-BE49-F238E27FC236}">
                  <a16:creationId xmlns:a16="http://schemas.microsoft.com/office/drawing/2014/main" id="{9BBDAEBD-6258-8030-86EA-7E4FB994C544}"/>
                </a:ext>
              </a:extLst>
            </p:cNvPr>
            <p:cNvSpPr/>
            <p:nvPr/>
          </p:nvSpPr>
          <p:spPr>
            <a:xfrm flipH="1">
              <a:off x="5845850" y="3879125"/>
              <a:ext cx="217625" cy="217200"/>
            </a:xfrm>
            <a:custGeom>
              <a:avLst/>
              <a:gdLst/>
              <a:ahLst/>
              <a:cxnLst/>
              <a:rect l="l" t="t" r="r" b="b"/>
              <a:pathLst>
                <a:path w="8705" h="8688" extrusionOk="0">
                  <a:moveTo>
                    <a:pt x="4353" y="0"/>
                  </a:moveTo>
                  <a:cubicBezTo>
                    <a:pt x="1954" y="0"/>
                    <a:pt x="1" y="1936"/>
                    <a:pt x="1" y="4335"/>
                  </a:cubicBezTo>
                  <a:cubicBezTo>
                    <a:pt x="1" y="6751"/>
                    <a:pt x="1954" y="8687"/>
                    <a:pt x="4353" y="8687"/>
                  </a:cubicBezTo>
                  <a:cubicBezTo>
                    <a:pt x="6752" y="8687"/>
                    <a:pt x="8705" y="6751"/>
                    <a:pt x="8705" y="4335"/>
                  </a:cubicBezTo>
                  <a:cubicBezTo>
                    <a:pt x="8705" y="1936"/>
                    <a:pt x="6752" y="0"/>
                    <a:pt x="4353" y="0"/>
                  </a:cubicBez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96" name="Google Shape;1340;p67">
              <a:extLst>
                <a:ext uri="{FF2B5EF4-FFF2-40B4-BE49-F238E27FC236}">
                  <a16:creationId xmlns:a16="http://schemas.microsoft.com/office/drawing/2014/main" id="{157EBF3C-CE01-652A-253A-658ED008BCA0}"/>
                </a:ext>
              </a:extLst>
            </p:cNvPr>
            <p:cNvSpPr/>
            <p:nvPr/>
          </p:nvSpPr>
          <p:spPr>
            <a:xfrm flipH="1">
              <a:off x="5584625" y="3639775"/>
              <a:ext cx="32925" cy="27375"/>
            </a:xfrm>
            <a:custGeom>
              <a:avLst/>
              <a:gdLst/>
              <a:ahLst/>
              <a:cxnLst/>
              <a:rect l="l" t="t" r="r" b="b"/>
              <a:pathLst>
                <a:path w="1317" h="1095" extrusionOk="0">
                  <a:moveTo>
                    <a:pt x="719" y="0"/>
                  </a:moveTo>
                  <a:cubicBezTo>
                    <a:pt x="680" y="0"/>
                    <a:pt x="641" y="4"/>
                    <a:pt x="600" y="13"/>
                  </a:cubicBezTo>
                  <a:cubicBezTo>
                    <a:pt x="138" y="99"/>
                    <a:pt x="0" y="733"/>
                    <a:pt x="412" y="1007"/>
                  </a:cubicBezTo>
                  <a:cubicBezTo>
                    <a:pt x="509" y="1068"/>
                    <a:pt x="611" y="1095"/>
                    <a:pt x="710" y="1095"/>
                  </a:cubicBezTo>
                  <a:cubicBezTo>
                    <a:pt x="1032" y="1095"/>
                    <a:pt x="1317" y="808"/>
                    <a:pt x="1251" y="442"/>
                  </a:cubicBezTo>
                  <a:cubicBezTo>
                    <a:pt x="1192" y="189"/>
                    <a:pt x="977" y="0"/>
                    <a:pt x="719"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97" name="Google Shape;1341;p67">
              <a:extLst>
                <a:ext uri="{FF2B5EF4-FFF2-40B4-BE49-F238E27FC236}">
                  <a16:creationId xmlns:a16="http://schemas.microsoft.com/office/drawing/2014/main" id="{865F2353-CE20-5864-DF48-D64031DD4058}"/>
                </a:ext>
              </a:extLst>
            </p:cNvPr>
            <p:cNvSpPr/>
            <p:nvPr/>
          </p:nvSpPr>
          <p:spPr>
            <a:xfrm flipH="1">
              <a:off x="5594400" y="3644175"/>
              <a:ext cx="70275" cy="32075"/>
            </a:xfrm>
            <a:custGeom>
              <a:avLst/>
              <a:gdLst/>
              <a:ahLst/>
              <a:cxnLst/>
              <a:rect l="l" t="t" r="r" b="b"/>
              <a:pathLst>
                <a:path w="2811" h="1283" extrusionOk="0">
                  <a:moveTo>
                    <a:pt x="2017" y="0"/>
                  </a:moveTo>
                  <a:cubicBezTo>
                    <a:pt x="1808" y="0"/>
                    <a:pt x="1569" y="25"/>
                    <a:pt x="1320" y="77"/>
                  </a:cubicBezTo>
                  <a:cubicBezTo>
                    <a:pt x="566" y="231"/>
                    <a:pt x="1" y="557"/>
                    <a:pt x="52" y="814"/>
                  </a:cubicBezTo>
                  <a:cubicBezTo>
                    <a:pt x="108" y="1025"/>
                    <a:pt x="580" y="1282"/>
                    <a:pt x="1165" y="1282"/>
                  </a:cubicBezTo>
                  <a:cubicBezTo>
                    <a:pt x="1292" y="1282"/>
                    <a:pt x="1425" y="1270"/>
                    <a:pt x="1560" y="1242"/>
                  </a:cubicBezTo>
                  <a:cubicBezTo>
                    <a:pt x="2297" y="1088"/>
                    <a:pt x="2811" y="523"/>
                    <a:pt x="2759" y="266"/>
                  </a:cubicBezTo>
                  <a:cubicBezTo>
                    <a:pt x="2725" y="95"/>
                    <a:pt x="2428" y="0"/>
                    <a:pt x="201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98" name="Google Shape;1342;p67">
              <a:extLst>
                <a:ext uri="{FF2B5EF4-FFF2-40B4-BE49-F238E27FC236}">
                  <a16:creationId xmlns:a16="http://schemas.microsoft.com/office/drawing/2014/main" id="{7F99E6AD-3564-003F-5D39-B983DA089502}"/>
                </a:ext>
              </a:extLst>
            </p:cNvPr>
            <p:cNvSpPr/>
            <p:nvPr/>
          </p:nvSpPr>
          <p:spPr>
            <a:xfrm flipH="1">
              <a:off x="5596525" y="3661350"/>
              <a:ext cx="46300" cy="55450"/>
            </a:xfrm>
            <a:custGeom>
              <a:avLst/>
              <a:gdLst/>
              <a:ahLst/>
              <a:cxnLst/>
              <a:rect l="l" t="t" r="r" b="b"/>
              <a:pathLst>
                <a:path w="1852" h="2218" extrusionOk="0">
                  <a:moveTo>
                    <a:pt x="1731" y="0"/>
                  </a:moveTo>
                  <a:cubicBezTo>
                    <a:pt x="1714" y="0"/>
                    <a:pt x="1692" y="16"/>
                    <a:pt x="1680" y="41"/>
                  </a:cubicBezTo>
                  <a:lnTo>
                    <a:pt x="1320" y="898"/>
                  </a:lnTo>
                  <a:lnTo>
                    <a:pt x="703" y="1412"/>
                  </a:lnTo>
                  <a:lnTo>
                    <a:pt x="35" y="1720"/>
                  </a:lnTo>
                  <a:cubicBezTo>
                    <a:pt x="18" y="1738"/>
                    <a:pt x="1" y="1772"/>
                    <a:pt x="18" y="1789"/>
                  </a:cubicBezTo>
                  <a:cubicBezTo>
                    <a:pt x="30" y="1814"/>
                    <a:pt x="52" y="1830"/>
                    <a:pt x="69" y="1830"/>
                  </a:cubicBezTo>
                  <a:cubicBezTo>
                    <a:pt x="76" y="1830"/>
                    <a:pt x="82" y="1828"/>
                    <a:pt x="86" y="1823"/>
                  </a:cubicBezTo>
                  <a:lnTo>
                    <a:pt x="772" y="1515"/>
                  </a:lnTo>
                  <a:lnTo>
                    <a:pt x="789" y="1515"/>
                  </a:lnTo>
                  <a:lnTo>
                    <a:pt x="1406" y="984"/>
                  </a:lnTo>
                  <a:cubicBezTo>
                    <a:pt x="1423" y="967"/>
                    <a:pt x="1423" y="967"/>
                    <a:pt x="1423" y="967"/>
                  </a:cubicBezTo>
                  <a:lnTo>
                    <a:pt x="1697" y="315"/>
                  </a:lnTo>
                  <a:lnTo>
                    <a:pt x="1731" y="881"/>
                  </a:lnTo>
                  <a:lnTo>
                    <a:pt x="1320" y="1618"/>
                  </a:lnTo>
                  <a:lnTo>
                    <a:pt x="703" y="2115"/>
                  </a:lnTo>
                  <a:cubicBezTo>
                    <a:pt x="669" y="2132"/>
                    <a:pt x="669" y="2166"/>
                    <a:pt x="703" y="2183"/>
                  </a:cubicBezTo>
                  <a:cubicBezTo>
                    <a:pt x="703" y="2200"/>
                    <a:pt x="720" y="2217"/>
                    <a:pt x="737" y="2217"/>
                  </a:cubicBezTo>
                  <a:cubicBezTo>
                    <a:pt x="754" y="2217"/>
                    <a:pt x="754" y="2200"/>
                    <a:pt x="772" y="2200"/>
                  </a:cubicBezTo>
                  <a:lnTo>
                    <a:pt x="1406" y="1703"/>
                  </a:lnTo>
                  <a:cubicBezTo>
                    <a:pt x="1406" y="1686"/>
                    <a:pt x="1423" y="1686"/>
                    <a:pt x="1423" y="1686"/>
                  </a:cubicBezTo>
                  <a:lnTo>
                    <a:pt x="1851" y="915"/>
                  </a:lnTo>
                  <a:cubicBezTo>
                    <a:pt x="1851" y="915"/>
                    <a:pt x="1851" y="898"/>
                    <a:pt x="1851" y="881"/>
                  </a:cubicBezTo>
                  <a:lnTo>
                    <a:pt x="1800" y="58"/>
                  </a:lnTo>
                  <a:cubicBezTo>
                    <a:pt x="1800" y="24"/>
                    <a:pt x="1783" y="7"/>
                    <a:pt x="1748" y="7"/>
                  </a:cubicBezTo>
                  <a:cubicBezTo>
                    <a:pt x="1744" y="2"/>
                    <a:pt x="1738" y="0"/>
                    <a:pt x="173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99" name="Google Shape;1343;p67">
              <a:extLst>
                <a:ext uri="{FF2B5EF4-FFF2-40B4-BE49-F238E27FC236}">
                  <a16:creationId xmlns:a16="http://schemas.microsoft.com/office/drawing/2014/main" id="{8F2A1BEE-3ED0-4B3E-C527-6A112E98AFB8}"/>
                </a:ext>
              </a:extLst>
            </p:cNvPr>
            <p:cNvSpPr/>
            <p:nvPr/>
          </p:nvSpPr>
          <p:spPr>
            <a:xfrm flipH="1">
              <a:off x="5597600" y="3660200"/>
              <a:ext cx="58075" cy="38600"/>
            </a:xfrm>
            <a:custGeom>
              <a:avLst/>
              <a:gdLst/>
              <a:ahLst/>
              <a:cxnLst/>
              <a:rect l="l" t="t" r="r" b="b"/>
              <a:pathLst>
                <a:path w="2323" h="1544" extrusionOk="0">
                  <a:moveTo>
                    <a:pt x="2250" y="1"/>
                  </a:moveTo>
                  <a:cubicBezTo>
                    <a:pt x="2237" y="1"/>
                    <a:pt x="2223" y="6"/>
                    <a:pt x="2211" y="19"/>
                  </a:cubicBezTo>
                  <a:lnTo>
                    <a:pt x="1543" y="481"/>
                  </a:lnTo>
                  <a:lnTo>
                    <a:pt x="789" y="756"/>
                  </a:lnTo>
                  <a:lnTo>
                    <a:pt x="52" y="807"/>
                  </a:lnTo>
                  <a:cubicBezTo>
                    <a:pt x="18" y="807"/>
                    <a:pt x="1" y="841"/>
                    <a:pt x="1" y="875"/>
                  </a:cubicBezTo>
                  <a:cubicBezTo>
                    <a:pt x="1" y="893"/>
                    <a:pt x="18" y="927"/>
                    <a:pt x="52" y="927"/>
                  </a:cubicBezTo>
                  <a:lnTo>
                    <a:pt x="806" y="875"/>
                  </a:lnTo>
                  <a:lnTo>
                    <a:pt x="823" y="875"/>
                  </a:lnTo>
                  <a:lnTo>
                    <a:pt x="1594" y="584"/>
                  </a:lnTo>
                  <a:lnTo>
                    <a:pt x="1611" y="584"/>
                  </a:lnTo>
                  <a:lnTo>
                    <a:pt x="1920" y="361"/>
                  </a:lnTo>
                  <a:lnTo>
                    <a:pt x="1663" y="687"/>
                  </a:lnTo>
                  <a:lnTo>
                    <a:pt x="874" y="1184"/>
                  </a:lnTo>
                  <a:lnTo>
                    <a:pt x="103" y="1424"/>
                  </a:lnTo>
                  <a:cubicBezTo>
                    <a:pt x="35" y="1458"/>
                    <a:pt x="52" y="1544"/>
                    <a:pt x="120" y="1544"/>
                  </a:cubicBezTo>
                  <a:lnTo>
                    <a:pt x="138" y="1527"/>
                  </a:lnTo>
                  <a:lnTo>
                    <a:pt x="909" y="1287"/>
                  </a:lnTo>
                  <a:lnTo>
                    <a:pt x="926" y="1287"/>
                  </a:lnTo>
                  <a:lnTo>
                    <a:pt x="1714" y="790"/>
                  </a:lnTo>
                  <a:lnTo>
                    <a:pt x="1731" y="773"/>
                  </a:lnTo>
                  <a:lnTo>
                    <a:pt x="2297" y="104"/>
                  </a:lnTo>
                  <a:cubicBezTo>
                    <a:pt x="2322" y="53"/>
                    <a:pt x="2290" y="1"/>
                    <a:pt x="2250"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00" name="Google Shape;1344;p67">
              <a:extLst>
                <a:ext uri="{FF2B5EF4-FFF2-40B4-BE49-F238E27FC236}">
                  <a16:creationId xmlns:a16="http://schemas.microsoft.com/office/drawing/2014/main" id="{67BEA9BD-BF34-09FB-BAFD-DCAB5F7A4B90}"/>
                </a:ext>
              </a:extLst>
            </p:cNvPr>
            <p:cNvSpPr/>
            <p:nvPr/>
          </p:nvSpPr>
          <p:spPr>
            <a:xfrm flipH="1">
              <a:off x="5602950" y="3607175"/>
              <a:ext cx="51000" cy="44200"/>
            </a:xfrm>
            <a:custGeom>
              <a:avLst/>
              <a:gdLst/>
              <a:ahLst/>
              <a:cxnLst/>
              <a:rect l="l" t="t" r="r" b="b"/>
              <a:pathLst>
                <a:path w="2040" h="1768" extrusionOk="0">
                  <a:moveTo>
                    <a:pt x="268" y="1"/>
                  </a:moveTo>
                  <a:cubicBezTo>
                    <a:pt x="189" y="1"/>
                    <a:pt x="131" y="27"/>
                    <a:pt x="103" y="84"/>
                  </a:cubicBezTo>
                  <a:cubicBezTo>
                    <a:pt x="0" y="289"/>
                    <a:pt x="343" y="803"/>
                    <a:pt x="840" y="1249"/>
                  </a:cubicBezTo>
                  <a:cubicBezTo>
                    <a:pt x="1211" y="1571"/>
                    <a:pt x="1574" y="1768"/>
                    <a:pt x="1779" y="1768"/>
                  </a:cubicBezTo>
                  <a:cubicBezTo>
                    <a:pt x="1857" y="1768"/>
                    <a:pt x="1913" y="1739"/>
                    <a:pt x="1936" y="1677"/>
                  </a:cubicBezTo>
                  <a:cubicBezTo>
                    <a:pt x="2039" y="1472"/>
                    <a:pt x="1713" y="958"/>
                    <a:pt x="1199" y="512"/>
                  </a:cubicBezTo>
                  <a:cubicBezTo>
                    <a:pt x="839" y="189"/>
                    <a:pt x="478" y="1"/>
                    <a:pt x="26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02" name="Google Shape;1345;p67">
              <a:extLst>
                <a:ext uri="{FF2B5EF4-FFF2-40B4-BE49-F238E27FC236}">
                  <a16:creationId xmlns:a16="http://schemas.microsoft.com/office/drawing/2014/main" id="{D2636FDB-4522-B383-22A9-E0480BBB5F63}"/>
                </a:ext>
              </a:extLst>
            </p:cNvPr>
            <p:cNvSpPr/>
            <p:nvPr/>
          </p:nvSpPr>
          <p:spPr>
            <a:xfrm flipH="1">
              <a:off x="5594825" y="3585975"/>
              <a:ext cx="28300" cy="65850"/>
            </a:xfrm>
            <a:custGeom>
              <a:avLst/>
              <a:gdLst/>
              <a:ahLst/>
              <a:cxnLst/>
              <a:rect l="l" t="t" r="r" b="b"/>
              <a:pathLst>
                <a:path w="1132" h="2634" extrusionOk="0">
                  <a:moveTo>
                    <a:pt x="221" y="0"/>
                  </a:moveTo>
                  <a:cubicBezTo>
                    <a:pt x="210" y="0"/>
                    <a:pt x="199" y="2"/>
                    <a:pt x="189" y="6"/>
                  </a:cubicBezTo>
                  <a:cubicBezTo>
                    <a:pt x="1" y="75"/>
                    <a:pt x="18" y="709"/>
                    <a:pt x="223" y="1429"/>
                  </a:cubicBezTo>
                  <a:cubicBezTo>
                    <a:pt x="433" y="2122"/>
                    <a:pt x="719" y="2634"/>
                    <a:pt x="909" y="2634"/>
                  </a:cubicBezTo>
                  <a:cubicBezTo>
                    <a:pt x="921" y="2634"/>
                    <a:pt x="932" y="2632"/>
                    <a:pt x="943" y="2628"/>
                  </a:cubicBezTo>
                  <a:cubicBezTo>
                    <a:pt x="1132" y="2559"/>
                    <a:pt x="1114" y="1925"/>
                    <a:pt x="909" y="1189"/>
                  </a:cubicBezTo>
                  <a:cubicBezTo>
                    <a:pt x="699" y="511"/>
                    <a:pt x="398" y="0"/>
                    <a:pt x="221"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03" name="Google Shape;1346;p67">
              <a:extLst>
                <a:ext uri="{FF2B5EF4-FFF2-40B4-BE49-F238E27FC236}">
                  <a16:creationId xmlns:a16="http://schemas.microsoft.com/office/drawing/2014/main" id="{BFEBBF4E-3CF1-0495-22BC-13DBD4EA64A1}"/>
                </a:ext>
              </a:extLst>
            </p:cNvPr>
            <p:cNvSpPr/>
            <p:nvPr/>
          </p:nvSpPr>
          <p:spPr>
            <a:xfrm flipH="1">
              <a:off x="5590975" y="3571975"/>
              <a:ext cx="19400" cy="32600"/>
            </a:xfrm>
            <a:custGeom>
              <a:avLst/>
              <a:gdLst/>
              <a:ahLst/>
              <a:cxnLst/>
              <a:rect l="l" t="t" r="r" b="b"/>
              <a:pathLst>
                <a:path w="776" h="1304" extrusionOk="0">
                  <a:moveTo>
                    <a:pt x="83" y="0"/>
                  </a:moveTo>
                  <a:cubicBezTo>
                    <a:pt x="40" y="0"/>
                    <a:pt x="0" y="52"/>
                    <a:pt x="39" y="104"/>
                  </a:cubicBezTo>
                  <a:cubicBezTo>
                    <a:pt x="330" y="429"/>
                    <a:pt x="553" y="823"/>
                    <a:pt x="673" y="1252"/>
                  </a:cubicBezTo>
                  <a:cubicBezTo>
                    <a:pt x="673" y="1286"/>
                    <a:pt x="690" y="1303"/>
                    <a:pt x="724" y="1303"/>
                  </a:cubicBezTo>
                  <a:cubicBezTo>
                    <a:pt x="759" y="1286"/>
                    <a:pt x="776" y="1252"/>
                    <a:pt x="776" y="1218"/>
                  </a:cubicBezTo>
                  <a:cubicBezTo>
                    <a:pt x="656" y="772"/>
                    <a:pt x="433" y="361"/>
                    <a:pt x="125" y="18"/>
                  </a:cubicBezTo>
                  <a:cubicBezTo>
                    <a:pt x="112" y="6"/>
                    <a:pt x="98" y="0"/>
                    <a:pt x="8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04" name="Google Shape;1347;p67">
              <a:extLst>
                <a:ext uri="{FF2B5EF4-FFF2-40B4-BE49-F238E27FC236}">
                  <a16:creationId xmlns:a16="http://schemas.microsoft.com/office/drawing/2014/main" id="{549A57EF-BCED-2759-1EB6-22C00A872F35}"/>
                </a:ext>
              </a:extLst>
            </p:cNvPr>
            <p:cNvSpPr/>
            <p:nvPr/>
          </p:nvSpPr>
          <p:spPr>
            <a:xfrm flipH="1">
              <a:off x="5589675" y="3572525"/>
              <a:ext cx="9875" cy="15325"/>
            </a:xfrm>
            <a:custGeom>
              <a:avLst/>
              <a:gdLst/>
              <a:ahLst/>
              <a:cxnLst/>
              <a:rect l="l" t="t" r="r" b="b"/>
              <a:pathLst>
                <a:path w="395" h="613" extrusionOk="0">
                  <a:moveTo>
                    <a:pt x="60" y="0"/>
                  </a:moveTo>
                  <a:cubicBezTo>
                    <a:pt x="43" y="0"/>
                    <a:pt x="26" y="5"/>
                    <a:pt x="17" y="13"/>
                  </a:cubicBezTo>
                  <a:cubicBezTo>
                    <a:pt x="0" y="30"/>
                    <a:pt x="0" y="82"/>
                    <a:pt x="17" y="99"/>
                  </a:cubicBezTo>
                  <a:cubicBezTo>
                    <a:pt x="137" y="236"/>
                    <a:pt x="223" y="390"/>
                    <a:pt x="274" y="579"/>
                  </a:cubicBezTo>
                  <a:cubicBezTo>
                    <a:pt x="274" y="596"/>
                    <a:pt x="291" y="613"/>
                    <a:pt x="326" y="613"/>
                  </a:cubicBezTo>
                  <a:lnTo>
                    <a:pt x="343" y="613"/>
                  </a:lnTo>
                  <a:cubicBezTo>
                    <a:pt x="377" y="596"/>
                    <a:pt x="394" y="562"/>
                    <a:pt x="377" y="527"/>
                  </a:cubicBezTo>
                  <a:cubicBezTo>
                    <a:pt x="326" y="339"/>
                    <a:pt x="240" y="167"/>
                    <a:pt x="103" y="13"/>
                  </a:cubicBezTo>
                  <a:cubicBezTo>
                    <a:pt x="94" y="5"/>
                    <a:pt x="77" y="0"/>
                    <a:pt x="60"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05" name="Google Shape;1348;p67">
              <a:extLst>
                <a:ext uri="{FF2B5EF4-FFF2-40B4-BE49-F238E27FC236}">
                  <a16:creationId xmlns:a16="http://schemas.microsoft.com/office/drawing/2014/main" id="{265E17D6-B7ED-9ADA-4358-EB93A782B0D8}"/>
                </a:ext>
              </a:extLst>
            </p:cNvPr>
            <p:cNvSpPr/>
            <p:nvPr/>
          </p:nvSpPr>
          <p:spPr>
            <a:xfrm flipH="1">
              <a:off x="5648375" y="3611875"/>
              <a:ext cx="25425" cy="28675"/>
            </a:xfrm>
            <a:custGeom>
              <a:avLst/>
              <a:gdLst/>
              <a:ahLst/>
              <a:cxnLst/>
              <a:rect l="l" t="t" r="r" b="b"/>
              <a:pathLst>
                <a:path w="1017" h="1147" extrusionOk="0">
                  <a:moveTo>
                    <a:pt x="97" y="0"/>
                  </a:moveTo>
                  <a:cubicBezTo>
                    <a:pt x="53" y="0"/>
                    <a:pt x="0" y="38"/>
                    <a:pt x="23" y="84"/>
                  </a:cubicBezTo>
                  <a:cubicBezTo>
                    <a:pt x="246" y="495"/>
                    <a:pt x="554" y="855"/>
                    <a:pt x="914" y="1129"/>
                  </a:cubicBezTo>
                  <a:cubicBezTo>
                    <a:pt x="931" y="1146"/>
                    <a:pt x="948" y="1146"/>
                    <a:pt x="948" y="1146"/>
                  </a:cubicBezTo>
                  <a:cubicBezTo>
                    <a:pt x="965" y="1146"/>
                    <a:pt x="983" y="1129"/>
                    <a:pt x="1000" y="1129"/>
                  </a:cubicBezTo>
                  <a:cubicBezTo>
                    <a:pt x="1017" y="1095"/>
                    <a:pt x="1017" y="1061"/>
                    <a:pt x="1000" y="1044"/>
                  </a:cubicBezTo>
                  <a:cubicBezTo>
                    <a:pt x="640" y="770"/>
                    <a:pt x="349" y="427"/>
                    <a:pt x="143" y="33"/>
                  </a:cubicBezTo>
                  <a:cubicBezTo>
                    <a:pt x="137" y="10"/>
                    <a:pt x="118" y="0"/>
                    <a:pt x="9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06" name="Google Shape;1349;p67">
              <a:extLst>
                <a:ext uri="{FF2B5EF4-FFF2-40B4-BE49-F238E27FC236}">
                  <a16:creationId xmlns:a16="http://schemas.microsoft.com/office/drawing/2014/main" id="{8E44D373-C4DA-572E-66BA-33D5DD66487B}"/>
                </a:ext>
              </a:extLst>
            </p:cNvPr>
            <p:cNvSpPr/>
            <p:nvPr/>
          </p:nvSpPr>
          <p:spPr>
            <a:xfrm flipH="1">
              <a:off x="5664225" y="3621575"/>
              <a:ext cx="12625" cy="13400"/>
            </a:xfrm>
            <a:custGeom>
              <a:avLst/>
              <a:gdLst/>
              <a:ahLst/>
              <a:cxnLst/>
              <a:rect l="l" t="t" r="r" b="b"/>
              <a:pathLst>
                <a:path w="505" h="536" extrusionOk="0">
                  <a:moveTo>
                    <a:pt x="93" y="0"/>
                  </a:moveTo>
                  <a:cubicBezTo>
                    <a:pt x="54" y="0"/>
                    <a:pt x="1" y="37"/>
                    <a:pt x="25" y="73"/>
                  </a:cubicBezTo>
                  <a:cubicBezTo>
                    <a:pt x="111" y="262"/>
                    <a:pt x="248" y="416"/>
                    <a:pt x="402" y="536"/>
                  </a:cubicBezTo>
                  <a:lnTo>
                    <a:pt x="436" y="536"/>
                  </a:lnTo>
                  <a:cubicBezTo>
                    <a:pt x="453" y="536"/>
                    <a:pt x="471" y="536"/>
                    <a:pt x="488" y="519"/>
                  </a:cubicBezTo>
                  <a:cubicBezTo>
                    <a:pt x="505" y="501"/>
                    <a:pt x="505" y="467"/>
                    <a:pt x="488" y="433"/>
                  </a:cubicBezTo>
                  <a:cubicBezTo>
                    <a:pt x="333" y="330"/>
                    <a:pt x="214" y="193"/>
                    <a:pt x="128" y="22"/>
                  </a:cubicBezTo>
                  <a:cubicBezTo>
                    <a:pt x="123" y="7"/>
                    <a:pt x="109" y="0"/>
                    <a:pt x="93"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07" name="Google Shape;1350;p67">
              <a:extLst>
                <a:ext uri="{FF2B5EF4-FFF2-40B4-BE49-F238E27FC236}">
                  <a16:creationId xmlns:a16="http://schemas.microsoft.com/office/drawing/2014/main" id="{1ABB945D-DEC3-79F2-A8F7-566F9ABCF5DB}"/>
                </a:ext>
              </a:extLst>
            </p:cNvPr>
            <p:cNvSpPr/>
            <p:nvPr/>
          </p:nvSpPr>
          <p:spPr>
            <a:xfrm flipH="1">
              <a:off x="5576400" y="3645475"/>
              <a:ext cx="16775" cy="13575"/>
            </a:xfrm>
            <a:custGeom>
              <a:avLst/>
              <a:gdLst/>
              <a:ahLst/>
              <a:cxnLst/>
              <a:rect l="l" t="t" r="r" b="b"/>
              <a:pathLst>
                <a:path w="671" h="543" extrusionOk="0">
                  <a:moveTo>
                    <a:pt x="372" y="1"/>
                  </a:moveTo>
                  <a:cubicBezTo>
                    <a:pt x="351" y="1"/>
                    <a:pt x="331" y="3"/>
                    <a:pt x="311" y="8"/>
                  </a:cubicBezTo>
                  <a:cubicBezTo>
                    <a:pt x="1" y="90"/>
                    <a:pt x="63" y="543"/>
                    <a:pt x="365" y="543"/>
                  </a:cubicBezTo>
                  <a:cubicBezTo>
                    <a:pt x="380" y="543"/>
                    <a:pt x="397" y="542"/>
                    <a:pt x="413" y="539"/>
                  </a:cubicBezTo>
                  <a:cubicBezTo>
                    <a:pt x="568" y="505"/>
                    <a:pt x="670" y="368"/>
                    <a:pt x="636" y="214"/>
                  </a:cubicBezTo>
                  <a:cubicBezTo>
                    <a:pt x="607" y="82"/>
                    <a:pt x="491" y="1"/>
                    <a:pt x="37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1" name="Google Shape;1351;p67">
              <a:extLst>
                <a:ext uri="{FF2B5EF4-FFF2-40B4-BE49-F238E27FC236}">
                  <a16:creationId xmlns:a16="http://schemas.microsoft.com/office/drawing/2014/main" id="{FB4F6D66-4A7C-5D32-2DC7-BF2509AB0CC1}"/>
                </a:ext>
              </a:extLst>
            </p:cNvPr>
            <p:cNvSpPr/>
            <p:nvPr/>
          </p:nvSpPr>
          <p:spPr>
            <a:xfrm flipH="1">
              <a:off x="5560125" y="3650600"/>
              <a:ext cx="25950" cy="17375"/>
            </a:xfrm>
            <a:custGeom>
              <a:avLst/>
              <a:gdLst/>
              <a:ahLst/>
              <a:cxnLst/>
              <a:rect l="l" t="t" r="r" b="b"/>
              <a:pathLst>
                <a:path w="1038" h="695" extrusionOk="0">
                  <a:moveTo>
                    <a:pt x="76" y="1"/>
                  </a:moveTo>
                  <a:cubicBezTo>
                    <a:pt x="42" y="1"/>
                    <a:pt x="1" y="63"/>
                    <a:pt x="44" y="77"/>
                  </a:cubicBezTo>
                  <a:lnTo>
                    <a:pt x="969" y="694"/>
                  </a:lnTo>
                  <a:lnTo>
                    <a:pt x="986" y="694"/>
                  </a:lnTo>
                  <a:cubicBezTo>
                    <a:pt x="1003" y="694"/>
                    <a:pt x="1020" y="677"/>
                    <a:pt x="1020" y="677"/>
                  </a:cubicBezTo>
                  <a:cubicBezTo>
                    <a:pt x="1037" y="660"/>
                    <a:pt x="1037" y="626"/>
                    <a:pt x="1020" y="608"/>
                  </a:cubicBezTo>
                  <a:lnTo>
                    <a:pt x="95" y="9"/>
                  </a:lnTo>
                  <a:cubicBezTo>
                    <a:pt x="89" y="3"/>
                    <a:pt x="83" y="1"/>
                    <a:pt x="76"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2" name="Google Shape;1352;p67">
              <a:extLst>
                <a:ext uri="{FF2B5EF4-FFF2-40B4-BE49-F238E27FC236}">
                  <a16:creationId xmlns:a16="http://schemas.microsoft.com/office/drawing/2014/main" id="{D32CF490-6B4C-9329-7D90-6EEB9FCBF320}"/>
                </a:ext>
              </a:extLst>
            </p:cNvPr>
            <p:cNvSpPr/>
            <p:nvPr/>
          </p:nvSpPr>
          <p:spPr>
            <a:xfrm flipH="1">
              <a:off x="5581125" y="3661950"/>
              <a:ext cx="15875" cy="39000"/>
            </a:xfrm>
            <a:custGeom>
              <a:avLst/>
              <a:gdLst/>
              <a:ahLst/>
              <a:cxnLst/>
              <a:rect l="l" t="t" r="r" b="b"/>
              <a:pathLst>
                <a:path w="635" h="1560" extrusionOk="0">
                  <a:moveTo>
                    <a:pt x="224" y="0"/>
                  </a:moveTo>
                  <a:cubicBezTo>
                    <a:pt x="189" y="17"/>
                    <a:pt x="172" y="34"/>
                    <a:pt x="172" y="69"/>
                  </a:cubicBezTo>
                  <a:lnTo>
                    <a:pt x="207" y="720"/>
                  </a:lnTo>
                  <a:lnTo>
                    <a:pt x="18" y="1439"/>
                  </a:lnTo>
                  <a:cubicBezTo>
                    <a:pt x="1" y="1474"/>
                    <a:pt x="18" y="1508"/>
                    <a:pt x="52" y="1508"/>
                  </a:cubicBezTo>
                  <a:cubicBezTo>
                    <a:pt x="62" y="1513"/>
                    <a:pt x="71" y="1515"/>
                    <a:pt x="79" y="1515"/>
                  </a:cubicBezTo>
                  <a:cubicBezTo>
                    <a:pt x="102" y="1515"/>
                    <a:pt x="121" y="1499"/>
                    <a:pt x="121" y="1474"/>
                  </a:cubicBezTo>
                  <a:lnTo>
                    <a:pt x="326" y="754"/>
                  </a:lnTo>
                  <a:cubicBezTo>
                    <a:pt x="326" y="737"/>
                    <a:pt x="326" y="737"/>
                    <a:pt x="326" y="737"/>
                  </a:cubicBezTo>
                  <a:lnTo>
                    <a:pt x="309" y="309"/>
                  </a:lnTo>
                  <a:lnTo>
                    <a:pt x="515" y="668"/>
                  </a:lnTo>
                  <a:lnTo>
                    <a:pt x="446" y="1491"/>
                  </a:lnTo>
                  <a:cubicBezTo>
                    <a:pt x="446" y="1525"/>
                    <a:pt x="481" y="1559"/>
                    <a:pt x="515" y="1559"/>
                  </a:cubicBezTo>
                  <a:cubicBezTo>
                    <a:pt x="549" y="1559"/>
                    <a:pt x="566" y="1525"/>
                    <a:pt x="566" y="1491"/>
                  </a:cubicBezTo>
                  <a:lnTo>
                    <a:pt x="635" y="651"/>
                  </a:lnTo>
                  <a:cubicBezTo>
                    <a:pt x="635" y="651"/>
                    <a:pt x="635" y="634"/>
                    <a:pt x="635" y="617"/>
                  </a:cubicBezTo>
                  <a:lnTo>
                    <a:pt x="292" y="34"/>
                  </a:lnTo>
                  <a:cubicBezTo>
                    <a:pt x="275" y="17"/>
                    <a:pt x="241" y="0"/>
                    <a:pt x="224"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3" name="Google Shape;1353;p67">
              <a:extLst>
                <a:ext uri="{FF2B5EF4-FFF2-40B4-BE49-F238E27FC236}">
                  <a16:creationId xmlns:a16="http://schemas.microsoft.com/office/drawing/2014/main" id="{AD4E62DA-C602-F640-EA69-C6561629DD82}"/>
                </a:ext>
              </a:extLst>
            </p:cNvPr>
            <p:cNvSpPr/>
            <p:nvPr/>
          </p:nvSpPr>
          <p:spPr>
            <a:xfrm flipH="1">
              <a:off x="5099200" y="3827100"/>
              <a:ext cx="48775" cy="41125"/>
            </a:xfrm>
            <a:custGeom>
              <a:avLst/>
              <a:gdLst/>
              <a:ahLst/>
              <a:cxnLst/>
              <a:rect l="l" t="t" r="r" b="b"/>
              <a:pathLst>
                <a:path w="1951" h="1645" extrusionOk="0">
                  <a:moveTo>
                    <a:pt x="1032" y="1"/>
                  </a:moveTo>
                  <a:cubicBezTo>
                    <a:pt x="428" y="1"/>
                    <a:pt x="0" y="686"/>
                    <a:pt x="357" y="1259"/>
                  </a:cubicBezTo>
                  <a:cubicBezTo>
                    <a:pt x="517" y="1522"/>
                    <a:pt x="781" y="1645"/>
                    <a:pt x="1043" y="1645"/>
                  </a:cubicBezTo>
                  <a:cubicBezTo>
                    <a:pt x="1397" y="1645"/>
                    <a:pt x="1749" y="1422"/>
                    <a:pt x="1847" y="1019"/>
                  </a:cubicBezTo>
                  <a:cubicBezTo>
                    <a:pt x="1950" y="573"/>
                    <a:pt x="1676" y="128"/>
                    <a:pt x="1230" y="25"/>
                  </a:cubicBezTo>
                  <a:cubicBezTo>
                    <a:pt x="1163" y="9"/>
                    <a:pt x="1097" y="1"/>
                    <a:pt x="103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4" name="Google Shape;1354;p67">
              <a:extLst>
                <a:ext uri="{FF2B5EF4-FFF2-40B4-BE49-F238E27FC236}">
                  <a16:creationId xmlns:a16="http://schemas.microsoft.com/office/drawing/2014/main" id="{92EA0CBB-71E6-0883-C23B-F51BF7A728E8}"/>
                </a:ext>
              </a:extLst>
            </p:cNvPr>
            <p:cNvSpPr/>
            <p:nvPr/>
          </p:nvSpPr>
          <p:spPr>
            <a:xfrm flipH="1">
              <a:off x="5112050" y="3813450"/>
              <a:ext cx="105850" cy="49175"/>
            </a:xfrm>
            <a:custGeom>
              <a:avLst/>
              <a:gdLst/>
              <a:ahLst/>
              <a:cxnLst/>
              <a:rect l="l" t="t" r="r" b="b"/>
              <a:pathLst>
                <a:path w="4234" h="1967" extrusionOk="0">
                  <a:moveTo>
                    <a:pt x="1128" y="1"/>
                  </a:moveTo>
                  <a:cubicBezTo>
                    <a:pt x="560" y="1"/>
                    <a:pt x="157" y="130"/>
                    <a:pt x="104" y="366"/>
                  </a:cubicBezTo>
                  <a:cubicBezTo>
                    <a:pt x="1" y="743"/>
                    <a:pt x="755" y="1616"/>
                    <a:pt x="1868" y="1891"/>
                  </a:cubicBezTo>
                  <a:cubicBezTo>
                    <a:pt x="2098" y="1944"/>
                    <a:pt x="2326" y="1967"/>
                    <a:pt x="2543" y="1967"/>
                  </a:cubicBezTo>
                  <a:cubicBezTo>
                    <a:pt x="3379" y="1967"/>
                    <a:pt x="4062" y="1624"/>
                    <a:pt x="4130" y="1325"/>
                  </a:cubicBezTo>
                  <a:cubicBezTo>
                    <a:pt x="4233" y="948"/>
                    <a:pt x="3393" y="400"/>
                    <a:pt x="2280" y="143"/>
                  </a:cubicBezTo>
                  <a:cubicBezTo>
                    <a:pt x="1863" y="47"/>
                    <a:pt x="1466" y="1"/>
                    <a:pt x="112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5" name="Google Shape;1355;p67">
              <a:extLst>
                <a:ext uri="{FF2B5EF4-FFF2-40B4-BE49-F238E27FC236}">
                  <a16:creationId xmlns:a16="http://schemas.microsoft.com/office/drawing/2014/main" id="{3CBAC555-8D48-0422-C100-973D6D15A9A7}"/>
                </a:ext>
              </a:extLst>
            </p:cNvPr>
            <p:cNvSpPr/>
            <p:nvPr/>
          </p:nvSpPr>
          <p:spPr>
            <a:xfrm flipH="1">
              <a:off x="5124475" y="3858375"/>
              <a:ext cx="90000" cy="52050"/>
            </a:xfrm>
            <a:custGeom>
              <a:avLst/>
              <a:gdLst/>
              <a:ahLst/>
              <a:cxnLst/>
              <a:rect l="l" t="t" r="r" b="b"/>
              <a:pathLst>
                <a:path w="3600" h="2082" extrusionOk="0">
                  <a:moveTo>
                    <a:pt x="3495" y="1"/>
                  </a:moveTo>
                  <a:cubicBezTo>
                    <a:pt x="3484" y="1"/>
                    <a:pt x="3472" y="3"/>
                    <a:pt x="3462" y="8"/>
                  </a:cubicBezTo>
                  <a:lnTo>
                    <a:pt x="2383" y="659"/>
                  </a:lnTo>
                  <a:lnTo>
                    <a:pt x="1217" y="985"/>
                  </a:lnTo>
                  <a:lnTo>
                    <a:pt x="104" y="967"/>
                  </a:lnTo>
                  <a:cubicBezTo>
                    <a:pt x="1" y="985"/>
                    <a:pt x="1" y="1122"/>
                    <a:pt x="104" y="1139"/>
                  </a:cubicBezTo>
                  <a:lnTo>
                    <a:pt x="1217" y="1156"/>
                  </a:lnTo>
                  <a:lnTo>
                    <a:pt x="1252" y="1156"/>
                  </a:lnTo>
                  <a:lnTo>
                    <a:pt x="2451" y="830"/>
                  </a:lnTo>
                  <a:lnTo>
                    <a:pt x="2468" y="813"/>
                  </a:lnTo>
                  <a:lnTo>
                    <a:pt x="3154" y="419"/>
                  </a:lnTo>
                  <a:lnTo>
                    <a:pt x="2674" y="1036"/>
                  </a:lnTo>
                  <a:lnTo>
                    <a:pt x="1303" y="1618"/>
                  </a:lnTo>
                  <a:lnTo>
                    <a:pt x="121" y="1910"/>
                  </a:lnTo>
                  <a:cubicBezTo>
                    <a:pt x="69" y="1910"/>
                    <a:pt x="35" y="1961"/>
                    <a:pt x="52" y="2013"/>
                  </a:cubicBezTo>
                  <a:cubicBezTo>
                    <a:pt x="52" y="2047"/>
                    <a:pt x="87" y="2081"/>
                    <a:pt x="138" y="2081"/>
                  </a:cubicBezTo>
                  <a:lnTo>
                    <a:pt x="155" y="2064"/>
                  </a:lnTo>
                  <a:lnTo>
                    <a:pt x="1355" y="1790"/>
                  </a:lnTo>
                  <a:lnTo>
                    <a:pt x="2760" y="1173"/>
                  </a:lnTo>
                  <a:cubicBezTo>
                    <a:pt x="2777" y="1173"/>
                    <a:pt x="2794" y="1156"/>
                    <a:pt x="2794" y="1139"/>
                  </a:cubicBezTo>
                  <a:lnTo>
                    <a:pt x="3565" y="145"/>
                  </a:lnTo>
                  <a:cubicBezTo>
                    <a:pt x="3599" y="111"/>
                    <a:pt x="3599" y="59"/>
                    <a:pt x="3565" y="25"/>
                  </a:cubicBezTo>
                  <a:cubicBezTo>
                    <a:pt x="3553" y="13"/>
                    <a:pt x="3524" y="1"/>
                    <a:pt x="3495"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6" name="Google Shape;1356;p67">
              <a:extLst>
                <a:ext uri="{FF2B5EF4-FFF2-40B4-BE49-F238E27FC236}">
                  <a16:creationId xmlns:a16="http://schemas.microsoft.com/office/drawing/2014/main" id="{7B75BE1D-1114-97D9-0B02-768E73B1E837}"/>
                </a:ext>
              </a:extLst>
            </p:cNvPr>
            <p:cNvSpPr/>
            <p:nvPr/>
          </p:nvSpPr>
          <p:spPr>
            <a:xfrm flipH="1">
              <a:off x="5124050" y="3849400"/>
              <a:ext cx="100275" cy="30600"/>
            </a:xfrm>
            <a:custGeom>
              <a:avLst/>
              <a:gdLst/>
              <a:ahLst/>
              <a:cxnLst/>
              <a:rect l="l" t="t" r="r" b="b"/>
              <a:pathLst>
                <a:path w="4011" h="1224" extrusionOk="0">
                  <a:moveTo>
                    <a:pt x="391" y="1"/>
                  </a:moveTo>
                  <a:cubicBezTo>
                    <a:pt x="354" y="1"/>
                    <a:pt x="322" y="20"/>
                    <a:pt x="309" y="58"/>
                  </a:cubicBezTo>
                  <a:cubicBezTo>
                    <a:pt x="292" y="110"/>
                    <a:pt x="309" y="161"/>
                    <a:pt x="361" y="178"/>
                  </a:cubicBezTo>
                  <a:lnTo>
                    <a:pt x="1406" y="572"/>
                  </a:lnTo>
                  <a:lnTo>
                    <a:pt x="1423" y="572"/>
                  </a:lnTo>
                  <a:lnTo>
                    <a:pt x="2674" y="692"/>
                  </a:lnTo>
                  <a:lnTo>
                    <a:pt x="2691" y="692"/>
                  </a:lnTo>
                  <a:lnTo>
                    <a:pt x="3273" y="590"/>
                  </a:lnTo>
                  <a:lnTo>
                    <a:pt x="2708" y="864"/>
                  </a:lnTo>
                  <a:lnTo>
                    <a:pt x="1303" y="1035"/>
                  </a:lnTo>
                  <a:lnTo>
                    <a:pt x="104" y="881"/>
                  </a:lnTo>
                  <a:cubicBezTo>
                    <a:pt x="52" y="881"/>
                    <a:pt x="18" y="915"/>
                    <a:pt x="1" y="949"/>
                  </a:cubicBezTo>
                  <a:cubicBezTo>
                    <a:pt x="1" y="1001"/>
                    <a:pt x="35" y="1052"/>
                    <a:pt x="87" y="1052"/>
                  </a:cubicBezTo>
                  <a:lnTo>
                    <a:pt x="1303" y="1206"/>
                  </a:lnTo>
                  <a:lnTo>
                    <a:pt x="1320" y="1224"/>
                  </a:lnTo>
                  <a:lnTo>
                    <a:pt x="2742" y="1035"/>
                  </a:lnTo>
                  <a:lnTo>
                    <a:pt x="2759" y="1035"/>
                  </a:lnTo>
                  <a:lnTo>
                    <a:pt x="3959" y="470"/>
                  </a:lnTo>
                  <a:cubicBezTo>
                    <a:pt x="3993" y="453"/>
                    <a:pt x="4010" y="401"/>
                    <a:pt x="3993" y="367"/>
                  </a:cubicBezTo>
                  <a:cubicBezTo>
                    <a:pt x="3976" y="315"/>
                    <a:pt x="3942" y="298"/>
                    <a:pt x="3890" y="298"/>
                  </a:cubicBezTo>
                  <a:lnTo>
                    <a:pt x="2674" y="521"/>
                  </a:lnTo>
                  <a:lnTo>
                    <a:pt x="1457" y="401"/>
                  </a:lnTo>
                  <a:lnTo>
                    <a:pt x="429" y="7"/>
                  </a:lnTo>
                  <a:cubicBezTo>
                    <a:pt x="416" y="3"/>
                    <a:pt x="403" y="1"/>
                    <a:pt x="39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7" name="Google Shape;1357;p67">
              <a:extLst>
                <a:ext uri="{FF2B5EF4-FFF2-40B4-BE49-F238E27FC236}">
                  <a16:creationId xmlns:a16="http://schemas.microsoft.com/office/drawing/2014/main" id="{68A91803-95CC-AC08-839F-566BAEACC2C1}"/>
                </a:ext>
              </a:extLst>
            </p:cNvPr>
            <p:cNvSpPr/>
            <p:nvPr/>
          </p:nvSpPr>
          <p:spPr>
            <a:xfrm flipH="1">
              <a:off x="5120200" y="3752975"/>
              <a:ext cx="50575" cy="86225"/>
            </a:xfrm>
            <a:custGeom>
              <a:avLst/>
              <a:gdLst/>
              <a:ahLst/>
              <a:cxnLst/>
              <a:rect l="l" t="t" r="r" b="b"/>
              <a:pathLst>
                <a:path w="2023" h="3449" extrusionOk="0">
                  <a:moveTo>
                    <a:pt x="397" y="1"/>
                  </a:moveTo>
                  <a:cubicBezTo>
                    <a:pt x="352" y="1"/>
                    <a:pt x="310" y="15"/>
                    <a:pt x="275" y="43"/>
                  </a:cubicBezTo>
                  <a:cubicBezTo>
                    <a:pt x="1" y="266"/>
                    <a:pt x="121" y="1191"/>
                    <a:pt x="532" y="2116"/>
                  </a:cubicBezTo>
                  <a:cubicBezTo>
                    <a:pt x="884" y="2908"/>
                    <a:pt x="1336" y="3449"/>
                    <a:pt x="1631" y="3449"/>
                  </a:cubicBezTo>
                  <a:cubicBezTo>
                    <a:pt x="1681" y="3449"/>
                    <a:pt x="1726" y="3434"/>
                    <a:pt x="1765" y="3401"/>
                  </a:cubicBezTo>
                  <a:cubicBezTo>
                    <a:pt x="2022" y="3196"/>
                    <a:pt x="1903" y="2253"/>
                    <a:pt x="1491" y="1328"/>
                  </a:cubicBezTo>
                  <a:cubicBezTo>
                    <a:pt x="1137" y="531"/>
                    <a:pt x="681" y="1"/>
                    <a:pt x="397"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8" name="Google Shape;1358;p67">
              <a:extLst>
                <a:ext uri="{FF2B5EF4-FFF2-40B4-BE49-F238E27FC236}">
                  <a16:creationId xmlns:a16="http://schemas.microsoft.com/office/drawing/2014/main" id="{19AEA529-79A1-9435-F101-CF405616A187}"/>
                </a:ext>
              </a:extLst>
            </p:cNvPr>
            <p:cNvSpPr/>
            <p:nvPr/>
          </p:nvSpPr>
          <p:spPr>
            <a:xfrm flipH="1">
              <a:off x="5094500" y="3743725"/>
              <a:ext cx="35575" cy="101600"/>
            </a:xfrm>
            <a:custGeom>
              <a:avLst/>
              <a:gdLst/>
              <a:ahLst/>
              <a:cxnLst/>
              <a:rect l="l" t="t" r="r" b="b"/>
              <a:pathLst>
                <a:path w="1423" h="4064" extrusionOk="0">
                  <a:moveTo>
                    <a:pt x="1012" y="1"/>
                  </a:moveTo>
                  <a:cubicBezTo>
                    <a:pt x="723" y="1"/>
                    <a:pt x="357" y="879"/>
                    <a:pt x="172" y="1972"/>
                  </a:cubicBezTo>
                  <a:cubicBezTo>
                    <a:pt x="0" y="3103"/>
                    <a:pt x="86" y="4028"/>
                    <a:pt x="394" y="4063"/>
                  </a:cubicBezTo>
                  <a:cubicBezTo>
                    <a:pt x="400" y="4063"/>
                    <a:pt x="405" y="4064"/>
                    <a:pt x="411" y="4064"/>
                  </a:cubicBezTo>
                  <a:cubicBezTo>
                    <a:pt x="700" y="4064"/>
                    <a:pt x="1066" y="3185"/>
                    <a:pt x="1251" y="2075"/>
                  </a:cubicBezTo>
                  <a:cubicBezTo>
                    <a:pt x="1423" y="961"/>
                    <a:pt x="1337" y="19"/>
                    <a:pt x="1028" y="2"/>
                  </a:cubicBezTo>
                  <a:cubicBezTo>
                    <a:pt x="1023" y="1"/>
                    <a:pt x="1018" y="1"/>
                    <a:pt x="101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59" name="Google Shape;1359;p67">
              <a:extLst>
                <a:ext uri="{FF2B5EF4-FFF2-40B4-BE49-F238E27FC236}">
                  <a16:creationId xmlns:a16="http://schemas.microsoft.com/office/drawing/2014/main" id="{5176457F-6840-8C0E-0C41-69F712BF3C55}"/>
                </a:ext>
              </a:extLst>
            </p:cNvPr>
            <p:cNvSpPr/>
            <p:nvPr/>
          </p:nvSpPr>
          <p:spPr>
            <a:xfrm flipH="1">
              <a:off x="5073500" y="3741275"/>
              <a:ext cx="9450" cy="44475"/>
            </a:xfrm>
            <a:custGeom>
              <a:avLst/>
              <a:gdLst/>
              <a:ahLst/>
              <a:cxnLst/>
              <a:rect l="l" t="t" r="r" b="b"/>
              <a:pathLst>
                <a:path w="378" h="1779" extrusionOk="0">
                  <a:moveTo>
                    <a:pt x="117" y="0"/>
                  </a:moveTo>
                  <a:cubicBezTo>
                    <a:pt x="106" y="0"/>
                    <a:pt x="95" y="5"/>
                    <a:pt x="86" y="14"/>
                  </a:cubicBezTo>
                  <a:cubicBezTo>
                    <a:pt x="34" y="14"/>
                    <a:pt x="0" y="66"/>
                    <a:pt x="34" y="117"/>
                  </a:cubicBezTo>
                  <a:cubicBezTo>
                    <a:pt x="189" y="562"/>
                    <a:pt x="137" y="1128"/>
                    <a:pt x="52" y="1676"/>
                  </a:cubicBezTo>
                  <a:cubicBezTo>
                    <a:pt x="34" y="1728"/>
                    <a:pt x="69" y="1762"/>
                    <a:pt x="120" y="1779"/>
                  </a:cubicBezTo>
                  <a:lnTo>
                    <a:pt x="137" y="1779"/>
                  </a:lnTo>
                  <a:cubicBezTo>
                    <a:pt x="172" y="1779"/>
                    <a:pt x="223" y="1745"/>
                    <a:pt x="223" y="1710"/>
                  </a:cubicBezTo>
                  <a:cubicBezTo>
                    <a:pt x="309" y="1128"/>
                    <a:pt x="377" y="545"/>
                    <a:pt x="189" y="66"/>
                  </a:cubicBezTo>
                  <a:cubicBezTo>
                    <a:pt x="176" y="29"/>
                    <a:pt x="146" y="0"/>
                    <a:pt x="11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0" name="Google Shape;1360;p67">
              <a:extLst>
                <a:ext uri="{FF2B5EF4-FFF2-40B4-BE49-F238E27FC236}">
                  <a16:creationId xmlns:a16="http://schemas.microsoft.com/office/drawing/2014/main" id="{B8AC1E6C-3B68-8021-66EC-F18702C747C4}"/>
                </a:ext>
              </a:extLst>
            </p:cNvPr>
            <p:cNvSpPr/>
            <p:nvPr/>
          </p:nvSpPr>
          <p:spPr>
            <a:xfrm flipH="1">
              <a:off x="5064075" y="3729800"/>
              <a:ext cx="10500" cy="33700"/>
            </a:xfrm>
            <a:custGeom>
              <a:avLst/>
              <a:gdLst/>
              <a:ahLst/>
              <a:cxnLst/>
              <a:rect l="l" t="t" r="r" b="b"/>
              <a:pathLst>
                <a:path w="420" h="1348" extrusionOk="0">
                  <a:moveTo>
                    <a:pt x="114" y="0"/>
                  </a:moveTo>
                  <a:cubicBezTo>
                    <a:pt x="56" y="0"/>
                    <a:pt x="0" y="56"/>
                    <a:pt x="25" y="130"/>
                  </a:cubicBezTo>
                  <a:cubicBezTo>
                    <a:pt x="179" y="473"/>
                    <a:pt x="248" y="867"/>
                    <a:pt x="179" y="1244"/>
                  </a:cubicBezTo>
                  <a:cubicBezTo>
                    <a:pt x="179" y="1296"/>
                    <a:pt x="213" y="1347"/>
                    <a:pt x="265" y="1347"/>
                  </a:cubicBezTo>
                  <a:lnTo>
                    <a:pt x="282" y="1347"/>
                  </a:lnTo>
                  <a:cubicBezTo>
                    <a:pt x="316" y="1347"/>
                    <a:pt x="351" y="1313"/>
                    <a:pt x="368" y="1278"/>
                  </a:cubicBezTo>
                  <a:cubicBezTo>
                    <a:pt x="419" y="850"/>
                    <a:pt x="368" y="422"/>
                    <a:pt x="179" y="28"/>
                  </a:cubicBezTo>
                  <a:cubicBezTo>
                    <a:pt x="160" y="9"/>
                    <a:pt x="137" y="0"/>
                    <a:pt x="114"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1" name="Google Shape;1361;p67">
              <a:extLst>
                <a:ext uri="{FF2B5EF4-FFF2-40B4-BE49-F238E27FC236}">
                  <a16:creationId xmlns:a16="http://schemas.microsoft.com/office/drawing/2014/main" id="{5FFAE499-1814-7986-E2D1-41A8E9F6A1D6}"/>
                </a:ext>
              </a:extLst>
            </p:cNvPr>
            <p:cNvSpPr/>
            <p:nvPr/>
          </p:nvSpPr>
          <p:spPr>
            <a:xfrm flipH="1">
              <a:off x="5196875" y="3755750"/>
              <a:ext cx="10300" cy="24875"/>
            </a:xfrm>
            <a:custGeom>
              <a:avLst/>
              <a:gdLst/>
              <a:ahLst/>
              <a:cxnLst/>
              <a:rect l="l" t="t" r="r" b="b"/>
              <a:pathLst>
                <a:path w="412" h="995" extrusionOk="0">
                  <a:moveTo>
                    <a:pt x="103" y="1"/>
                  </a:moveTo>
                  <a:cubicBezTo>
                    <a:pt x="52" y="1"/>
                    <a:pt x="17" y="52"/>
                    <a:pt x="0" y="86"/>
                  </a:cubicBezTo>
                  <a:cubicBezTo>
                    <a:pt x="17" y="395"/>
                    <a:pt x="103" y="686"/>
                    <a:pt x="240" y="943"/>
                  </a:cubicBezTo>
                  <a:cubicBezTo>
                    <a:pt x="257" y="977"/>
                    <a:pt x="274" y="994"/>
                    <a:pt x="309" y="994"/>
                  </a:cubicBezTo>
                  <a:lnTo>
                    <a:pt x="360" y="994"/>
                  </a:lnTo>
                  <a:cubicBezTo>
                    <a:pt x="394" y="977"/>
                    <a:pt x="411" y="926"/>
                    <a:pt x="394" y="874"/>
                  </a:cubicBezTo>
                  <a:cubicBezTo>
                    <a:pt x="274" y="635"/>
                    <a:pt x="189" y="378"/>
                    <a:pt x="189" y="103"/>
                  </a:cubicBezTo>
                  <a:cubicBezTo>
                    <a:pt x="189" y="52"/>
                    <a:pt x="154" y="1"/>
                    <a:pt x="103"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2" name="Google Shape;1362;p67">
              <a:extLst>
                <a:ext uri="{FF2B5EF4-FFF2-40B4-BE49-F238E27FC236}">
                  <a16:creationId xmlns:a16="http://schemas.microsoft.com/office/drawing/2014/main" id="{593A10D7-AE0A-D781-6D1C-F92BC90E877A}"/>
                </a:ext>
              </a:extLst>
            </p:cNvPr>
            <p:cNvSpPr/>
            <p:nvPr/>
          </p:nvSpPr>
          <p:spPr>
            <a:xfrm flipH="1">
              <a:off x="5088500" y="3845400"/>
              <a:ext cx="24425" cy="20825"/>
            </a:xfrm>
            <a:custGeom>
              <a:avLst/>
              <a:gdLst/>
              <a:ahLst/>
              <a:cxnLst/>
              <a:rect l="l" t="t" r="r" b="b"/>
              <a:pathLst>
                <a:path w="977" h="833" extrusionOk="0">
                  <a:moveTo>
                    <a:pt x="517" y="1"/>
                  </a:moveTo>
                  <a:cubicBezTo>
                    <a:pt x="209" y="1"/>
                    <a:pt x="0" y="350"/>
                    <a:pt x="171" y="630"/>
                  </a:cubicBezTo>
                  <a:cubicBezTo>
                    <a:pt x="251" y="768"/>
                    <a:pt x="385" y="832"/>
                    <a:pt x="518" y="832"/>
                  </a:cubicBezTo>
                  <a:cubicBezTo>
                    <a:pt x="697" y="832"/>
                    <a:pt x="876" y="716"/>
                    <a:pt x="925" y="510"/>
                  </a:cubicBezTo>
                  <a:cubicBezTo>
                    <a:pt x="976" y="287"/>
                    <a:pt x="839" y="64"/>
                    <a:pt x="617" y="13"/>
                  </a:cubicBezTo>
                  <a:cubicBezTo>
                    <a:pt x="583" y="5"/>
                    <a:pt x="549" y="1"/>
                    <a:pt x="517"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3" name="Google Shape;1363;p67">
              <a:extLst>
                <a:ext uri="{FF2B5EF4-FFF2-40B4-BE49-F238E27FC236}">
                  <a16:creationId xmlns:a16="http://schemas.microsoft.com/office/drawing/2014/main" id="{FC7F2FD9-B224-AFA8-2844-9C9F8706B77F}"/>
                </a:ext>
              </a:extLst>
            </p:cNvPr>
            <p:cNvSpPr/>
            <p:nvPr/>
          </p:nvSpPr>
          <p:spPr>
            <a:xfrm flipH="1">
              <a:off x="5086800" y="3853250"/>
              <a:ext cx="14575" cy="40025"/>
            </a:xfrm>
            <a:custGeom>
              <a:avLst/>
              <a:gdLst/>
              <a:ahLst/>
              <a:cxnLst/>
              <a:rect l="l" t="t" r="r" b="b"/>
              <a:pathLst>
                <a:path w="583" h="1601" extrusionOk="0">
                  <a:moveTo>
                    <a:pt x="82" y="1"/>
                  </a:moveTo>
                  <a:cubicBezTo>
                    <a:pt x="71" y="1"/>
                    <a:pt x="61" y="3"/>
                    <a:pt x="52" y="7"/>
                  </a:cubicBezTo>
                  <a:cubicBezTo>
                    <a:pt x="18" y="7"/>
                    <a:pt x="0" y="42"/>
                    <a:pt x="18" y="93"/>
                  </a:cubicBezTo>
                  <a:lnTo>
                    <a:pt x="446" y="1549"/>
                  </a:lnTo>
                  <a:cubicBezTo>
                    <a:pt x="446" y="1566"/>
                    <a:pt x="480" y="1584"/>
                    <a:pt x="497" y="1601"/>
                  </a:cubicBezTo>
                  <a:lnTo>
                    <a:pt x="532" y="1584"/>
                  </a:lnTo>
                  <a:cubicBezTo>
                    <a:pt x="566" y="1584"/>
                    <a:pt x="583" y="1549"/>
                    <a:pt x="566" y="1515"/>
                  </a:cubicBezTo>
                  <a:lnTo>
                    <a:pt x="137" y="42"/>
                  </a:lnTo>
                  <a:cubicBezTo>
                    <a:pt x="137" y="16"/>
                    <a:pt x="110" y="1"/>
                    <a:pt x="8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4" name="Google Shape;1364;p67">
              <a:extLst>
                <a:ext uri="{FF2B5EF4-FFF2-40B4-BE49-F238E27FC236}">
                  <a16:creationId xmlns:a16="http://schemas.microsoft.com/office/drawing/2014/main" id="{E070C623-C9F2-3028-0817-A5D210785B34}"/>
                </a:ext>
              </a:extLst>
            </p:cNvPr>
            <p:cNvSpPr/>
            <p:nvPr/>
          </p:nvSpPr>
          <p:spPr>
            <a:xfrm flipH="1">
              <a:off x="5114625" y="3864975"/>
              <a:ext cx="42450" cy="58725"/>
            </a:xfrm>
            <a:custGeom>
              <a:avLst/>
              <a:gdLst/>
              <a:ahLst/>
              <a:cxnLst/>
              <a:rect l="l" t="t" r="r" b="b"/>
              <a:pathLst>
                <a:path w="1698" h="2349" extrusionOk="0">
                  <a:moveTo>
                    <a:pt x="1629" y="1"/>
                  </a:moveTo>
                  <a:cubicBezTo>
                    <a:pt x="1594" y="1"/>
                    <a:pt x="1560" y="1"/>
                    <a:pt x="1526" y="52"/>
                  </a:cubicBezTo>
                  <a:lnTo>
                    <a:pt x="978" y="978"/>
                  </a:lnTo>
                  <a:lnTo>
                    <a:pt x="35" y="1851"/>
                  </a:lnTo>
                  <a:cubicBezTo>
                    <a:pt x="1" y="1886"/>
                    <a:pt x="1" y="1954"/>
                    <a:pt x="35" y="1988"/>
                  </a:cubicBezTo>
                  <a:cubicBezTo>
                    <a:pt x="52" y="2006"/>
                    <a:pt x="74" y="2014"/>
                    <a:pt x="95" y="2014"/>
                  </a:cubicBezTo>
                  <a:cubicBezTo>
                    <a:pt x="117" y="2014"/>
                    <a:pt x="138" y="2006"/>
                    <a:pt x="155" y="1988"/>
                  </a:cubicBezTo>
                  <a:lnTo>
                    <a:pt x="1115" y="1097"/>
                  </a:lnTo>
                  <a:lnTo>
                    <a:pt x="1132" y="1080"/>
                  </a:lnTo>
                  <a:lnTo>
                    <a:pt x="1492" y="446"/>
                  </a:lnTo>
                  <a:lnTo>
                    <a:pt x="1457" y="1097"/>
                  </a:lnTo>
                  <a:lnTo>
                    <a:pt x="618" y="2194"/>
                  </a:lnTo>
                  <a:cubicBezTo>
                    <a:pt x="583" y="2245"/>
                    <a:pt x="601" y="2297"/>
                    <a:pt x="635" y="2331"/>
                  </a:cubicBezTo>
                  <a:cubicBezTo>
                    <a:pt x="652" y="2331"/>
                    <a:pt x="669" y="2348"/>
                    <a:pt x="686" y="2348"/>
                  </a:cubicBezTo>
                  <a:cubicBezTo>
                    <a:pt x="703" y="2348"/>
                    <a:pt x="738" y="2331"/>
                    <a:pt x="755" y="2314"/>
                  </a:cubicBezTo>
                  <a:lnTo>
                    <a:pt x="1612" y="1183"/>
                  </a:lnTo>
                  <a:cubicBezTo>
                    <a:pt x="1629" y="1166"/>
                    <a:pt x="1629" y="1149"/>
                    <a:pt x="1629" y="1132"/>
                  </a:cubicBezTo>
                  <a:lnTo>
                    <a:pt x="1697" y="104"/>
                  </a:lnTo>
                  <a:cubicBezTo>
                    <a:pt x="1697" y="52"/>
                    <a:pt x="1680" y="18"/>
                    <a:pt x="1629"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5" name="Google Shape;1365;p67">
              <a:extLst>
                <a:ext uri="{FF2B5EF4-FFF2-40B4-BE49-F238E27FC236}">
                  <a16:creationId xmlns:a16="http://schemas.microsoft.com/office/drawing/2014/main" id="{F55B2FFD-AF9D-CD2F-C9D5-44CCA40AB4D9}"/>
                </a:ext>
              </a:extLst>
            </p:cNvPr>
            <p:cNvSpPr/>
            <p:nvPr/>
          </p:nvSpPr>
          <p:spPr>
            <a:xfrm flipH="1">
              <a:off x="5106375" y="3351300"/>
              <a:ext cx="79400" cy="66875"/>
            </a:xfrm>
            <a:custGeom>
              <a:avLst/>
              <a:gdLst/>
              <a:ahLst/>
              <a:cxnLst/>
              <a:rect l="l" t="t" r="r" b="b"/>
              <a:pathLst>
                <a:path w="3176" h="2675" extrusionOk="0">
                  <a:moveTo>
                    <a:pt x="1759" y="0"/>
                  </a:moveTo>
                  <a:cubicBezTo>
                    <a:pt x="1727" y="0"/>
                    <a:pt x="1695" y="2"/>
                    <a:pt x="1663" y="4"/>
                  </a:cubicBezTo>
                  <a:cubicBezTo>
                    <a:pt x="481" y="107"/>
                    <a:pt x="1" y="1597"/>
                    <a:pt x="909" y="2351"/>
                  </a:cubicBezTo>
                  <a:cubicBezTo>
                    <a:pt x="1172" y="2575"/>
                    <a:pt x="1476" y="2674"/>
                    <a:pt x="1772" y="2674"/>
                  </a:cubicBezTo>
                  <a:cubicBezTo>
                    <a:pt x="2497" y="2674"/>
                    <a:pt x="3175" y="2077"/>
                    <a:pt x="3102" y="1237"/>
                  </a:cubicBezTo>
                  <a:cubicBezTo>
                    <a:pt x="3053" y="533"/>
                    <a:pt x="2455" y="0"/>
                    <a:pt x="1759"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6" name="Google Shape;1366;p67">
              <a:extLst>
                <a:ext uri="{FF2B5EF4-FFF2-40B4-BE49-F238E27FC236}">
                  <a16:creationId xmlns:a16="http://schemas.microsoft.com/office/drawing/2014/main" id="{2A3A27B9-3D97-14F3-2DDD-23EAE888DD34}"/>
                </a:ext>
              </a:extLst>
            </p:cNvPr>
            <p:cNvSpPr/>
            <p:nvPr/>
          </p:nvSpPr>
          <p:spPr>
            <a:xfrm flipH="1">
              <a:off x="5129200" y="3356525"/>
              <a:ext cx="171375" cy="73250"/>
            </a:xfrm>
            <a:custGeom>
              <a:avLst/>
              <a:gdLst/>
              <a:ahLst/>
              <a:cxnLst/>
              <a:rect l="l" t="t" r="r" b="b"/>
              <a:pathLst>
                <a:path w="6855" h="2930" extrusionOk="0">
                  <a:moveTo>
                    <a:pt x="4157" y="0"/>
                  </a:moveTo>
                  <a:cubicBezTo>
                    <a:pt x="3895" y="0"/>
                    <a:pt x="3622" y="11"/>
                    <a:pt x="3342" y="35"/>
                  </a:cubicBezTo>
                  <a:cubicBezTo>
                    <a:pt x="1474" y="189"/>
                    <a:pt x="1" y="806"/>
                    <a:pt x="69" y="1440"/>
                  </a:cubicBezTo>
                  <a:cubicBezTo>
                    <a:pt x="117" y="2029"/>
                    <a:pt x="1498" y="2929"/>
                    <a:pt x="3178" y="2929"/>
                  </a:cubicBezTo>
                  <a:cubicBezTo>
                    <a:pt x="3306" y="2929"/>
                    <a:pt x="3435" y="2924"/>
                    <a:pt x="3565" y="2913"/>
                  </a:cubicBezTo>
                  <a:cubicBezTo>
                    <a:pt x="5433" y="2759"/>
                    <a:pt x="6855" y="1525"/>
                    <a:pt x="6803" y="891"/>
                  </a:cubicBezTo>
                  <a:cubicBezTo>
                    <a:pt x="6760" y="353"/>
                    <a:pt x="5629" y="0"/>
                    <a:pt x="4157"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7" name="Google Shape;1367;p67">
              <a:extLst>
                <a:ext uri="{FF2B5EF4-FFF2-40B4-BE49-F238E27FC236}">
                  <a16:creationId xmlns:a16="http://schemas.microsoft.com/office/drawing/2014/main" id="{C57CAEA6-9BC8-69F3-8F5A-984EE88C5E46}"/>
                </a:ext>
              </a:extLst>
            </p:cNvPr>
            <p:cNvSpPr/>
            <p:nvPr/>
          </p:nvSpPr>
          <p:spPr>
            <a:xfrm flipH="1">
              <a:off x="5138625" y="3404050"/>
              <a:ext cx="110975" cy="123400"/>
            </a:xfrm>
            <a:custGeom>
              <a:avLst/>
              <a:gdLst/>
              <a:ahLst/>
              <a:cxnLst/>
              <a:rect l="l" t="t" r="r" b="b"/>
              <a:pathLst>
                <a:path w="4439" h="4936" extrusionOk="0">
                  <a:moveTo>
                    <a:pt x="4281" y="1"/>
                  </a:moveTo>
                  <a:cubicBezTo>
                    <a:pt x="4238" y="1"/>
                    <a:pt x="4198" y="20"/>
                    <a:pt x="4165" y="53"/>
                  </a:cubicBezTo>
                  <a:lnTo>
                    <a:pt x="2999" y="1663"/>
                  </a:lnTo>
                  <a:lnTo>
                    <a:pt x="1817" y="2811"/>
                  </a:lnTo>
                  <a:lnTo>
                    <a:pt x="121" y="3342"/>
                  </a:lnTo>
                  <a:cubicBezTo>
                    <a:pt x="35" y="3360"/>
                    <a:pt x="1" y="3445"/>
                    <a:pt x="18" y="3531"/>
                  </a:cubicBezTo>
                  <a:cubicBezTo>
                    <a:pt x="45" y="3584"/>
                    <a:pt x="103" y="3628"/>
                    <a:pt x="160" y="3628"/>
                  </a:cubicBezTo>
                  <a:cubicBezTo>
                    <a:pt x="176" y="3628"/>
                    <a:pt x="191" y="3624"/>
                    <a:pt x="207" y="3617"/>
                  </a:cubicBezTo>
                  <a:lnTo>
                    <a:pt x="1937" y="3068"/>
                  </a:lnTo>
                  <a:cubicBezTo>
                    <a:pt x="1971" y="3068"/>
                    <a:pt x="1988" y="3051"/>
                    <a:pt x="2006" y="3034"/>
                  </a:cubicBezTo>
                  <a:lnTo>
                    <a:pt x="3205" y="1852"/>
                  </a:lnTo>
                  <a:lnTo>
                    <a:pt x="3222" y="1835"/>
                  </a:lnTo>
                  <a:lnTo>
                    <a:pt x="3822" y="1029"/>
                  </a:lnTo>
                  <a:lnTo>
                    <a:pt x="3462" y="2006"/>
                  </a:lnTo>
                  <a:lnTo>
                    <a:pt x="2211" y="3668"/>
                  </a:lnTo>
                  <a:lnTo>
                    <a:pt x="532" y="4679"/>
                  </a:lnTo>
                  <a:cubicBezTo>
                    <a:pt x="412" y="4748"/>
                    <a:pt x="464" y="4936"/>
                    <a:pt x="618" y="4936"/>
                  </a:cubicBezTo>
                  <a:cubicBezTo>
                    <a:pt x="635" y="4936"/>
                    <a:pt x="669" y="4936"/>
                    <a:pt x="686" y="4919"/>
                  </a:cubicBezTo>
                  <a:lnTo>
                    <a:pt x="2383" y="3891"/>
                  </a:lnTo>
                  <a:cubicBezTo>
                    <a:pt x="2400" y="3874"/>
                    <a:pt x="2417" y="3857"/>
                    <a:pt x="2417" y="3857"/>
                  </a:cubicBezTo>
                  <a:lnTo>
                    <a:pt x="3702" y="2160"/>
                  </a:lnTo>
                  <a:cubicBezTo>
                    <a:pt x="3719" y="2143"/>
                    <a:pt x="3719" y="2126"/>
                    <a:pt x="3736" y="2126"/>
                  </a:cubicBezTo>
                  <a:lnTo>
                    <a:pt x="4422" y="190"/>
                  </a:lnTo>
                  <a:cubicBezTo>
                    <a:pt x="4439" y="121"/>
                    <a:pt x="4422" y="53"/>
                    <a:pt x="4353" y="18"/>
                  </a:cubicBezTo>
                  <a:cubicBezTo>
                    <a:pt x="4329" y="6"/>
                    <a:pt x="4304" y="1"/>
                    <a:pt x="4281"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8" name="Google Shape;1368;p67">
              <a:extLst>
                <a:ext uri="{FF2B5EF4-FFF2-40B4-BE49-F238E27FC236}">
                  <a16:creationId xmlns:a16="http://schemas.microsoft.com/office/drawing/2014/main" id="{CAB983F3-709B-A444-DCC3-B8938D83D99E}"/>
                </a:ext>
              </a:extLst>
            </p:cNvPr>
            <p:cNvSpPr/>
            <p:nvPr/>
          </p:nvSpPr>
          <p:spPr>
            <a:xfrm flipH="1">
              <a:off x="5137850" y="3400525"/>
              <a:ext cx="172700" cy="69125"/>
            </a:xfrm>
            <a:custGeom>
              <a:avLst/>
              <a:gdLst/>
              <a:ahLst/>
              <a:cxnLst/>
              <a:rect l="l" t="t" r="r" b="b"/>
              <a:pathLst>
                <a:path w="6908" h="2765" extrusionOk="0">
                  <a:moveTo>
                    <a:pt x="6715" y="1"/>
                  </a:moveTo>
                  <a:cubicBezTo>
                    <a:pt x="6690" y="1"/>
                    <a:pt x="6664" y="7"/>
                    <a:pt x="6637" y="22"/>
                  </a:cubicBezTo>
                  <a:lnTo>
                    <a:pt x="4855" y="982"/>
                  </a:lnTo>
                  <a:lnTo>
                    <a:pt x="2936" y="1427"/>
                  </a:lnTo>
                  <a:lnTo>
                    <a:pt x="229" y="1033"/>
                  </a:lnTo>
                  <a:cubicBezTo>
                    <a:pt x="218" y="1031"/>
                    <a:pt x="208" y="1030"/>
                    <a:pt x="198" y="1030"/>
                  </a:cubicBezTo>
                  <a:cubicBezTo>
                    <a:pt x="35" y="1030"/>
                    <a:pt x="0" y="1291"/>
                    <a:pt x="194" y="1307"/>
                  </a:cubicBezTo>
                  <a:lnTo>
                    <a:pt x="2919" y="1719"/>
                  </a:lnTo>
                  <a:lnTo>
                    <a:pt x="2970" y="1719"/>
                  </a:lnTo>
                  <a:lnTo>
                    <a:pt x="4923" y="1256"/>
                  </a:lnTo>
                  <a:cubicBezTo>
                    <a:pt x="4941" y="1256"/>
                    <a:pt x="4958" y="1256"/>
                    <a:pt x="4958" y="1239"/>
                  </a:cubicBezTo>
                  <a:lnTo>
                    <a:pt x="5814" y="793"/>
                  </a:lnTo>
                  <a:lnTo>
                    <a:pt x="5060" y="1513"/>
                  </a:lnTo>
                  <a:lnTo>
                    <a:pt x="3004" y="2473"/>
                  </a:lnTo>
                  <a:lnTo>
                    <a:pt x="1359" y="2473"/>
                  </a:lnTo>
                  <a:cubicBezTo>
                    <a:pt x="1355" y="2472"/>
                    <a:pt x="1352" y="2472"/>
                    <a:pt x="1348" y="2472"/>
                  </a:cubicBezTo>
                  <a:cubicBezTo>
                    <a:pt x="1209" y="2472"/>
                    <a:pt x="1209" y="2765"/>
                    <a:pt x="1348" y="2765"/>
                  </a:cubicBezTo>
                  <a:cubicBezTo>
                    <a:pt x="1352" y="2765"/>
                    <a:pt x="1355" y="2764"/>
                    <a:pt x="1359" y="2764"/>
                  </a:cubicBezTo>
                  <a:lnTo>
                    <a:pt x="3039" y="2764"/>
                  </a:lnTo>
                  <a:cubicBezTo>
                    <a:pt x="3073" y="2764"/>
                    <a:pt x="3090" y="2764"/>
                    <a:pt x="3124" y="2747"/>
                  </a:cubicBezTo>
                  <a:lnTo>
                    <a:pt x="5232" y="1753"/>
                  </a:lnTo>
                  <a:cubicBezTo>
                    <a:pt x="5232" y="1753"/>
                    <a:pt x="5249" y="1736"/>
                    <a:pt x="5266" y="1736"/>
                  </a:cubicBezTo>
                  <a:lnTo>
                    <a:pt x="6808" y="245"/>
                  </a:lnTo>
                  <a:cubicBezTo>
                    <a:pt x="6907" y="146"/>
                    <a:pt x="6831" y="1"/>
                    <a:pt x="6715"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69" name="Google Shape;1369;p67">
              <a:extLst>
                <a:ext uri="{FF2B5EF4-FFF2-40B4-BE49-F238E27FC236}">
                  <a16:creationId xmlns:a16="http://schemas.microsoft.com/office/drawing/2014/main" id="{4BD66AE1-EB47-6606-0FE9-A4867A20EFD9}"/>
                </a:ext>
              </a:extLst>
            </p:cNvPr>
            <p:cNvSpPr/>
            <p:nvPr/>
          </p:nvSpPr>
          <p:spPr>
            <a:xfrm flipH="1">
              <a:off x="5146325" y="3256925"/>
              <a:ext cx="115250" cy="119300"/>
            </a:xfrm>
            <a:custGeom>
              <a:avLst/>
              <a:gdLst/>
              <a:ahLst/>
              <a:cxnLst/>
              <a:rect l="l" t="t" r="r" b="b"/>
              <a:pathLst>
                <a:path w="4610" h="4772" extrusionOk="0">
                  <a:moveTo>
                    <a:pt x="642" y="1"/>
                  </a:moveTo>
                  <a:cubicBezTo>
                    <a:pt x="494" y="1"/>
                    <a:pt x="380" y="53"/>
                    <a:pt x="309" y="163"/>
                  </a:cubicBezTo>
                  <a:cubicBezTo>
                    <a:pt x="0" y="626"/>
                    <a:pt x="651" y="2014"/>
                    <a:pt x="1748" y="3230"/>
                  </a:cubicBezTo>
                  <a:cubicBezTo>
                    <a:pt x="2611" y="4186"/>
                    <a:pt x="3494" y="4772"/>
                    <a:pt x="3984" y="4772"/>
                  </a:cubicBezTo>
                  <a:cubicBezTo>
                    <a:pt x="4126" y="4772"/>
                    <a:pt x="4235" y="4723"/>
                    <a:pt x="4301" y="4618"/>
                  </a:cubicBezTo>
                  <a:cubicBezTo>
                    <a:pt x="4609" y="4156"/>
                    <a:pt x="3958" y="2768"/>
                    <a:pt x="2862" y="1534"/>
                  </a:cubicBezTo>
                  <a:cubicBezTo>
                    <a:pt x="2004" y="585"/>
                    <a:pt x="1137" y="1"/>
                    <a:pt x="642"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70" name="Google Shape;1370;p67">
              <a:extLst>
                <a:ext uri="{FF2B5EF4-FFF2-40B4-BE49-F238E27FC236}">
                  <a16:creationId xmlns:a16="http://schemas.microsoft.com/office/drawing/2014/main" id="{B7616027-7C60-D91A-DD3C-0A6D873FB5D4}"/>
                </a:ext>
              </a:extLst>
            </p:cNvPr>
            <p:cNvSpPr/>
            <p:nvPr/>
          </p:nvSpPr>
          <p:spPr>
            <a:xfrm flipH="1">
              <a:off x="5124925" y="3214600"/>
              <a:ext cx="57425" cy="165650"/>
            </a:xfrm>
            <a:custGeom>
              <a:avLst/>
              <a:gdLst/>
              <a:ahLst/>
              <a:cxnLst/>
              <a:rect l="l" t="t" r="r" b="b"/>
              <a:pathLst>
                <a:path w="2297" h="6626" extrusionOk="0">
                  <a:moveTo>
                    <a:pt x="667" y="1"/>
                  </a:moveTo>
                  <a:cubicBezTo>
                    <a:pt x="650" y="1"/>
                    <a:pt x="634" y="2"/>
                    <a:pt x="618" y="6"/>
                  </a:cubicBezTo>
                  <a:cubicBezTo>
                    <a:pt x="138" y="109"/>
                    <a:pt x="1" y="1668"/>
                    <a:pt x="292" y="3501"/>
                  </a:cubicBezTo>
                  <a:cubicBezTo>
                    <a:pt x="573" y="5271"/>
                    <a:pt x="1174" y="6625"/>
                    <a:pt x="1631" y="6625"/>
                  </a:cubicBezTo>
                  <a:cubicBezTo>
                    <a:pt x="1648" y="6625"/>
                    <a:pt x="1664" y="6623"/>
                    <a:pt x="1680" y="6620"/>
                  </a:cubicBezTo>
                  <a:cubicBezTo>
                    <a:pt x="2160" y="6517"/>
                    <a:pt x="2297" y="4958"/>
                    <a:pt x="2006" y="3124"/>
                  </a:cubicBezTo>
                  <a:cubicBezTo>
                    <a:pt x="1708" y="1355"/>
                    <a:pt x="1123" y="1"/>
                    <a:pt x="667"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71" name="Google Shape;1371;p67">
              <a:extLst>
                <a:ext uri="{FF2B5EF4-FFF2-40B4-BE49-F238E27FC236}">
                  <a16:creationId xmlns:a16="http://schemas.microsoft.com/office/drawing/2014/main" id="{9CE5C35F-F582-3F6C-C6F8-0B35F1F78D70}"/>
                </a:ext>
              </a:extLst>
            </p:cNvPr>
            <p:cNvSpPr/>
            <p:nvPr/>
          </p:nvSpPr>
          <p:spPr>
            <a:xfrm flipH="1">
              <a:off x="5104350" y="3183250"/>
              <a:ext cx="38725" cy="84200"/>
            </a:xfrm>
            <a:custGeom>
              <a:avLst/>
              <a:gdLst/>
              <a:ahLst/>
              <a:cxnLst/>
              <a:rect l="l" t="t" r="r" b="b"/>
              <a:pathLst>
                <a:path w="1549" h="3368" extrusionOk="0">
                  <a:moveTo>
                    <a:pt x="186" y="0"/>
                  </a:moveTo>
                  <a:cubicBezTo>
                    <a:pt x="87" y="0"/>
                    <a:pt x="1" y="120"/>
                    <a:pt x="75" y="232"/>
                  </a:cubicBezTo>
                  <a:cubicBezTo>
                    <a:pt x="572" y="849"/>
                    <a:pt x="1000" y="1962"/>
                    <a:pt x="1240" y="3247"/>
                  </a:cubicBezTo>
                  <a:cubicBezTo>
                    <a:pt x="1257" y="3316"/>
                    <a:pt x="1309" y="3367"/>
                    <a:pt x="1394" y="3367"/>
                  </a:cubicBezTo>
                  <a:lnTo>
                    <a:pt x="1411" y="3367"/>
                  </a:lnTo>
                  <a:cubicBezTo>
                    <a:pt x="1497" y="3350"/>
                    <a:pt x="1548" y="3282"/>
                    <a:pt x="1531" y="3196"/>
                  </a:cubicBezTo>
                  <a:cubicBezTo>
                    <a:pt x="1274" y="1877"/>
                    <a:pt x="829" y="694"/>
                    <a:pt x="298" y="61"/>
                  </a:cubicBezTo>
                  <a:cubicBezTo>
                    <a:pt x="264" y="18"/>
                    <a:pt x="225" y="0"/>
                    <a:pt x="186"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72" name="Google Shape;1372;p67">
              <a:extLst>
                <a:ext uri="{FF2B5EF4-FFF2-40B4-BE49-F238E27FC236}">
                  <a16:creationId xmlns:a16="http://schemas.microsoft.com/office/drawing/2014/main" id="{7BB8ED1C-C26A-96A0-BD96-4953FA930D1D}"/>
                </a:ext>
              </a:extLst>
            </p:cNvPr>
            <p:cNvSpPr/>
            <p:nvPr/>
          </p:nvSpPr>
          <p:spPr>
            <a:xfrm flipH="1">
              <a:off x="5255125" y="3281000"/>
              <a:ext cx="45875" cy="57125"/>
            </a:xfrm>
            <a:custGeom>
              <a:avLst/>
              <a:gdLst/>
              <a:ahLst/>
              <a:cxnLst/>
              <a:rect l="l" t="t" r="r" b="b"/>
              <a:pathLst>
                <a:path w="1835" h="2285" extrusionOk="0">
                  <a:moveTo>
                    <a:pt x="192" y="0"/>
                  </a:moveTo>
                  <a:cubicBezTo>
                    <a:pt x="99" y="0"/>
                    <a:pt x="0" y="87"/>
                    <a:pt x="52" y="211"/>
                  </a:cubicBezTo>
                  <a:cubicBezTo>
                    <a:pt x="326" y="1034"/>
                    <a:pt x="857" y="1753"/>
                    <a:pt x="1577" y="2250"/>
                  </a:cubicBezTo>
                  <a:cubicBezTo>
                    <a:pt x="1611" y="2267"/>
                    <a:pt x="1646" y="2267"/>
                    <a:pt x="1663" y="2285"/>
                  </a:cubicBezTo>
                  <a:cubicBezTo>
                    <a:pt x="1714" y="2267"/>
                    <a:pt x="1766" y="2250"/>
                    <a:pt x="1783" y="2216"/>
                  </a:cubicBezTo>
                  <a:cubicBezTo>
                    <a:pt x="1834" y="2148"/>
                    <a:pt x="1817" y="2062"/>
                    <a:pt x="1748" y="2010"/>
                  </a:cubicBezTo>
                  <a:cubicBezTo>
                    <a:pt x="1080" y="1565"/>
                    <a:pt x="583" y="897"/>
                    <a:pt x="326" y="126"/>
                  </a:cubicBezTo>
                  <a:cubicBezTo>
                    <a:pt x="313" y="38"/>
                    <a:pt x="254" y="0"/>
                    <a:pt x="192" y="0"/>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73" name="Google Shape;1373;p67">
              <a:extLst>
                <a:ext uri="{FF2B5EF4-FFF2-40B4-BE49-F238E27FC236}">
                  <a16:creationId xmlns:a16="http://schemas.microsoft.com/office/drawing/2014/main" id="{D1A38632-DFA6-90AB-12F5-3B3A19C2E4F2}"/>
                </a:ext>
              </a:extLst>
            </p:cNvPr>
            <p:cNvSpPr/>
            <p:nvPr/>
          </p:nvSpPr>
          <p:spPr>
            <a:xfrm flipH="1">
              <a:off x="5291975" y="3263850"/>
              <a:ext cx="28725" cy="56275"/>
            </a:xfrm>
            <a:custGeom>
              <a:avLst/>
              <a:gdLst/>
              <a:ahLst/>
              <a:cxnLst/>
              <a:rect l="l" t="t" r="r" b="b"/>
              <a:pathLst>
                <a:path w="1149" h="2251" extrusionOk="0">
                  <a:moveTo>
                    <a:pt x="223" y="1"/>
                  </a:moveTo>
                  <a:cubicBezTo>
                    <a:pt x="159" y="1"/>
                    <a:pt x="94" y="41"/>
                    <a:pt x="86" y="126"/>
                  </a:cubicBezTo>
                  <a:cubicBezTo>
                    <a:pt x="1" y="863"/>
                    <a:pt x="429" y="1754"/>
                    <a:pt x="874" y="2217"/>
                  </a:cubicBezTo>
                  <a:cubicBezTo>
                    <a:pt x="909" y="2234"/>
                    <a:pt x="943" y="2251"/>
                    <a:pt x="977" y="2251"/>
                  </a:cubicBezTo>
                  <a:cubicBezTo>
                    <a:pt x="1012" y="2251"/>
                    <a:pt x="1063" y="2251"/>
                    <a:pt x="1080" y="2217"/>
                  </a:cubicBezTo>
                  <a:cubicBezTo>
                    <a:pt x="1149" y="2165"/>
                    <a:pt x="1149" y="2062"/>
                    <a:pt x="1080" y="2011"/>
                  </a:cubicBezTo>
                  <a:cubicBezTo>
                    <a:pt x="686" y="1583"/>
                    <a:pt x="309" y="777"/>
                    <a:pt x="360" y="161"/>
                  </a:cubicBezTo>
                  <a:cubicBezTo>
                    <a:pt x="379" y="58"/>
                    <a:pt x="301" y="1"/>
                    <a:pt x="223"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74" name="Google Shape;1374;p67">
              <a:extLst>
                <a:ext uri="{FF2B5EF4-FFF2-40B4-BE49-F238E27FC236}">
                  <a16:creationId xmlns:a16="http://schemas.microsoft.com/office/drawing/2014/main" id="{A0A409AC-C2E6-82D0-BBC8-244A4831B3FD}"/>
                </a:ext>
              </a:extLst>
            </p:cNvPr>
            <p:cNvSpPr/>
            <p:nvPr/>
          </p:nvSpPr>
          <p:spPr>
            <a:xfrm flipH="1">
              <a:off x="5085450" y="3369300"/>
              <a:ext cx="40350" cy="33775"/>
            </a:xfrm>
            <a:custGeom>
              <a:avLst/>
              <a:gdLst/>
              <a:ahLst/>
              <a:cxnLst/>
              <a:rect l="l" t="t" r="r" b="b"/>
              <a:pathLst>
                <a:path w="1614" h="1351" extrusionOk="0">
                  <a:moveTo>
                    <a:pt x="918" y="1"/>
                  </a:moveTo>
                  <a:cubicBezTo>
                    <a:pt x="898" y="1"/>
                    <a:pt x="878" y="1"/>
                    <a:pt x="857" y="3"/>
                  </a:cubicBezTo>
                  <a:cubicBezTo>
                    <a:pt x="241" y="38"/>
                    <a:pt x="1" y="792"/>
                    <a:pt x="463" y="1186"/>
                  </a:cubicBezTo>
                  <a:cubicBezTo>
                    <a:pt x="598" y="1300"/>
                    <a:pt x="752" y="1351"/>
                    <a:pt x="902" y="1351"/>
                  </a:cubicBezTo>
                  <a:cubicBezTo>
                    <a:pt x="1270" y="1351"/>
                    <a:pt x="1614" y="1046"/>
                    <a:pt x="1577" y="620"/>
                  </a:cubicBezTo>
                  <a:cubicBezTo>
                    <a:pt x="1545" y="265"/>
                    <a:pt x="1253" y="1"/>
                    <a:pt x="918"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75" name="Google Shape;1375;p67">
              <a:extLst>
                <a:ext uri="{FF2B5EF4-FFF2-40B4-BE49-F238E27FC236}">
                  <a16:creationId xmlns:a16="http://schemas.microsoft.com/office/drawing/2014/main" id="{D8F085C5-1CA9-D939-2940-841717CD7B91}"/>
                </a:ext>
              </a:extLst>
            </p:cNvPr>
            <p:cNvSpPr/>
            <p:nvPr/>
          </p:nvSpPr>
          <p:spPr>
            <a:xfrm flipH="1">
              <a:off x="5049100" y="3381300"/>
              <a:ext cx="58825" cy="49350"/>
            </a:xfrm>
            <a:custGeom>
              <a:avLst/>
              <a:gdLst/>
              <a:ahLst/>
              <a:cxnLst/>
              <a:rect l="l" t="t" r="r" b="b"/>
              <a:pathLst>
                <a:path w="2353" h="1974" extrusionOk="0">
                  <a:moveTo>
                    <a:pt x="173" y="1"/>
                  </a:moveTo>
                  <a:cubicBezTo>
                    <a:pt x="83" y="1"/>
                    <a:pt x="1" y="142"/>
                    <a:pt x="108" y="209"/>
                  </a:cubicBezTo>
                  <a:lnTo>
                    <a:pt x="2164" y="1956"/>
                  </a:lnTo>
                  <a:cubicBezTo>
                    <a:pt x="2181" y="1974"/>
                    <a:pt x="2216" y="1974"/>
                    <a:pt x="2233" y="1974"/>
                  </a:cubicBezTo>
                  <a:cubicBezTo>
                    <a:pt x="2267" y="1974"/>
                    <a:pt x="2301" y="1956"/>
                    <a:pt x="2319" y="1939"/>
                  </a:cubicBezTo>
                  <a:cubicBezTo>
                    <a:pt x="2353" y="1888"/>
                    <a:pt x="2353" y="1819"/>
                    <a:pt x="2301" y="1785"/>
                  </a:cubicBezTo>
                  <a:lnTo>
                    <a:pt x="245" y="37"/>
                  </a:lnTo>
                  <a:cubicBezTo>
                    <a:pt x="223" y="12"/>
                    <a:pt x="198" y="1"/>
                    <a:pt x="173"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976" name="Google Shape;1376;p67">
              <a:extLst>
                <a:ext uri="{FF2B5EF4-FFF2-40B4-BE49-F238E27FC236}">
                  <a16:creationId xmlns:a16="http://schemas.microsoft.com/office/drawing/2014/main" id="{31C73BD6-29AA-009D-7C9B-7CF8AE8067E9}"/>
                </a:ext>
              </a:extLst>
            </p:cNvPr>
            <p:cNvSpPr/>
            <p:nvPr/>
          </p:nvSpPr>
          <p:spPr>
            <a:xfrm flipH="1">
              <a:off x="5088075" y="3408025"/>
              <a:ext cx="43375" cy="119425"/>
            </a:xfrm>
            <a:custGeom>
              <a:avLst/>
              <a:gdLst/>
              <a:ahLst/>
              <a:cxnLst/>
              <a:rect l="l" t="t" r="r" b="b"/>
              <a:pathLst>
                <a:path w="1735" h="4777" extrusionOk="0">
                  <a:moveTo>
                    <a:pt x="310" y="1"/>
                  </a:moveTo>
                  <a:cubicBezTo>
                    <a:pt x="220" y="1"/>
                    <a:pt x="135" y="81"/>
                    <a:pt x="158" y="185"/>
                  </a:cubicBezTo>
                  <a:lnTo>
                    <a:pt x="621" y="2087"/>
                  </a:lnTo>
                  <a:lnTo>
                    <a:pt x="21" y="4383"/>
                  </a:lnTo>
                  <a:cubicBezTo>
                    <a:pt x="1" y="4485"/>
                    <a:pt x="84" y="4551"/>
                    <a:pt x="169" y="4551"/>
                  </a:cubicBezTo>
                  <a:cubicBezTo>
                    <a:pt x="226" y="4551"/>
                    <a:pt x="285" y="4521"/>
                    <a:pt x="312" y="4451"/>
                  </a:cubicBezTo>
                  <a:lnTo>
                    <a:pt x="912" y="2121"/>
                  </a:lnTo>
                  <a:cubicBezTo>
                    <a:pt x="929" y="2104"/>
                    <a:pt x="929" y="2087"/>
                    <a:pt x="912" y="2053"/>
                  </a:cubicBezTo>
                  <a:lnTo>
                    <a:pt x="638" y="870"/>
                  </a:lnTo>
                  <a:lnTo>
                    <a:pt x="1443" y="2035"/>
                  </a:lnTo>
                  <a:lnTo>
                    <a:pt x="1101" y="4623"/>
                  </a:lnTo>
                  <a:cubicBezTo>
                    <a:pt x="1101" y="4691"/>
                    <a:pt x="1152" y="4777"/>
                    <a:pt x="1221" y="4777"/>
                  </a:cubicBezTo>
                  <a:lnTo>
                    <a:pt x="1255" y="4777"/>
                  </a:lnTo>
                  <a:cubicBezTo>
                    <a:pt x="1323" y="4777"/>
                    <a:pt x="1375" y="4726"/>
                    <a:pt x="1392" y="4657"/>
                  </a:cubicBezTo>
                  <a:lnTo>
                    <a:pt x="1735" y="2018"/>
                  </a:lnTo>
                  <a:cubicBezTo>
                    <a:pt x="1735" y="1984"/>
                    <a:pt x="1735" y="1950"/>
                    <a:pt x="1717" y="1916"/>
                  </a:cubicBezTo>
                  <a:lnTo>
                    <a:pt x="432" y="65"/>
                  </a:lnTo>
                  <a:cubicBezTo>
                    <a:pt x="399" y="20"/>
                    <a:pt x="354" y="1"/>
                    <a:pt x="310"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89"/>
                <a:t> </a:t>
              </a:r>
              <a:endParaRPr sz="2489"/>
            </a:p>
          </p:txBody>
        </p:sp>
      </p:grpSp>
      <p:sp>
        <p:nvSpPr>
          <p:cNvPr id="986" name="Google Shape;858;p55">
            <a:extLst>
              <a:ext uri="{FF2B5EF4-FFF2-40B4-BE49-F238E27FC236}">
                <a16:creationId xmlns:a16="http://schemas.microsoft.com/office/drawing/2014/main" id="{5E5DEC83-6D42-896E-9D00-DB7275DE37FC}"/>
              </a:ext>
            </a:extLst>
          </p:cNvPr>
          <p:cNvSpPr txBox="1">
            <a:spLocks/>
          </p:cNvSpPr>
          <p:nvPr/>
        </p:nvSpPr>
        <p:spPr>
          <a:xfrm>
            <a:off x="278720" y="1490097"/>
            <a:ext cx="6352136" cy="4427602"/>
          </a:xfrm>
          <a:prstGeom prst="rect">
            <a:avLst/>
          </a:prstGeom>
          <a:no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indent="-342900" algn="just">
              <a:spcAft>
                <a:spcPts val="600"/>
              </a:spcAft>
              <a:buFont typeface="Arial"/>
              <a:buChar char="•"/>
            </a:pPr>
            <a:r>
              <a:rPr lang="en-US" sz="1850" kern="0">
                <a:solidFill>
                  <a:schemeClr val="accent6"/>
                </a:solidFill>
                <a:latin typeface="Montserrat" panose="00000500000000000000" pitchFamily="2" charset="0"/>
                <a:ea typeface="+mn-lt"/>
                <a:cs typeface="+mn-lt"/>
              </a:rPr>
              <a:t>Grid search on more variables </a:t>
            </a:r>
            <a:r>
              <a:rPr lang="en-US" sz="1850" kern="0">
                <a:solidFill>
                  <a:schemeClr val="accent6"/>
                </a:solidFill>
                <a:latin typeface="Montserrat" panose="00000500000000000000" pitchFamily="2" charset="0"/>
                <a:cs typeface="Calibri"/>
              </a:rPr>
              <a:t>to tune models </a:t>
            </a:r>
            <a:r>
              <a:rPr lang="en-US" sz="1850" kern="0">
                <a:solidFill>
                  <a:schemeClr val="accent6"/>
                </a:solidFill>
                <a:latin typeface="Montserrat" panose="00000500000000000000" pitchFamily="2" charset="0"/>
                <a:ea typeface="+mn-lt"/>
                <a:cs typeface="+mn-lt"/>
              </a:rPr>
              <a:t>and at smaller intervals</a:t>
            </a:r>
            <a:endParaRPr lang="en-US">
              <a:solidFill>
                <a:schemeClr val="accent6"/>
              </a:solidFill>
              <a:latin typeface="Montserrat" panose="00000500000000000000" pitchFamily="2" charset="0"/>
            </a:endParaRPr>
          </a:p>
          <a:p>
            <a:pPr marL="685800" indent="-342900" algn="just">
              <a:spcAft>
                <a:spcPts val="600"/>
              </a:spcAft>
              <a:buFont typeface="Arial"/>
              <a:buChar char="•"/>
            </a:pPr>
            <a:r>
              <a:rPr lang="en-US" sz="1850" kern="0">
                <a:solidFill>
                  <a:schemeClr val="accent6"/>
                </a:solidFill>
                <a:latin typeface="Montserrat" panose="00000500000000000000" pitchFamily="2" charset="0"/>
                <a:ea typeface="+mn-lt"/>
                <a:cs typeface="Calibri"/>
              </a:rPr>
              <a:t>Grid</a:t>
            </a:r>
            <a:r>
              <a:rPr lang="en-US" sz="1850" kern="0">
                <a:solidFill>
                  <a:schemeClr val="accent6"/>
                </a:solidFill>
                <a:latin typeface="Montserrat" panose="00000500000000000000" pitchFamily="2" charset="0"/>
                <a:cs typeface="Calibri"/>
              </a:rPr>
              <a:t> search on the activation functions for neural networks</a:t>
            </a:r>
            <a:endParaRPr lang="en-US" sz="1850" kern="0">
              <a:solidFill>
                <a:schemeClr val="accent6"/>
              </a:solidFill>
              <a:latin typeface="Montserrat" panose="00000500000000000000" pitchFamily="2" charset="0"/>
              <a:cs typeface="Arial"/>
            </a:endParaRPr>
          </a:p>
          <a:p>
            <a:pPr marL="685800" indent="-342900" algn="just">
              <a:spcAft>
                <a:spcPts val="600"/>
              </a:spcAft>
              <a:buFont typeface="Arial"/>
              <a:buChar char="•"/>
            </a:pPr>
            <a:r>
              <a:rPr lang="en-US" sz="1850" kern="0">
                <a:solidFill>
                  <a:schemeClr val="accent6"/>
                </a:solidFill>
                <a:latin typeface="Montserrat" panose="00000500000000000000" pitchFamily="2" charset="0"/>
                <a:cs typeface="Calibri"/>
              </a:rPr>
              <a:t>Anomaly detection using Brutlag Algorithm for Holt Winter</a:t>
            </a:r>
            <a:endParaRPr lang="en-US" sz="1850" kern="0">
              <a:solidFill>
                <a:schemeClr val="accent6"/>
              </a:solidFill>
              <a:latin typeface="Montserrat" panose="00000500000000000000" pitchFamily="2" charset="0"/>
              <a:cs typeface="Arial"/>
            </a:endParaRPr>
          </a:p>
          <a:p>
            <a:pPr marL="685800" indent="-342900" algn="just">
              <a:spcAft>
                <a:spcPts val="600"/>
              </a:spcAft>
              <a:buFont typeface="Arial"/>
              <a:buChar char="•"/>
            </a:pPr>
            <a:r>
              <a:rPr lang="en-US" sz="1850" kern="0">
                <a:solidFill>
                  <a:schemeClr val="accent6"/>
                </a:solidFill>
                <a:latin typeface="Montserrat" panose="00000500000000000000" pitchFamily="2" charset="0"/>
                <a:cs typeface="Calibri"/>
              </a:rPr>
              <a:t>Exploring the logarithm of variables to prevent negative values in the time series forecasting models</a:t>
            </a:r>
            <a:endParaRPr lang="en">
              <a:solidFill>
                <a:schemeClr val="accent6"/>
              </a:solidFill>
              <a:latin typeface="Montserrat" panose="00000500000000000000" pitchFamily="2" charset="0"/>
              <a:cs typeface="Arial"/>
            </a:endParaRPr>
          </a:p>
          <a:p>
            <a:pPr marL="685800" indent="-342900" algn="just">
              <a:spcAft>
                <a:spcPts val="600"/>
              </a:spcAft>
              <a:buFont typeface="Arial"/>
              <a:buChar char="•"/>
            </a:pPr>
            <a:r>
              <a:rPr lang="en-US" sz="1850" kern="0">
                <a:solidFill>
                  <a:schemeClr val="accent6"/>
                </a:solidFill>
                <a:latin typeface="Montserrat" panose="00000500000000000000" pitchFamily="2" charset="0"/>
                <a:cs typeface="Calibri"/>
              </a:rPr>
              <a:t>Exploring autoregressive models in NN as they are able to predict stepwise outputs and feed it back to the model for the prediction to be conditioned upon the previous</a:t>
            </a:r>
            <a:endParaRPr lang="en">
              <a:solidFill>
                <a:schemeClr val="accent6"/>
              </a:solidFill>
              <a:latin typeface="Montserrat" panose="00000500000000000000" pitchFamily="2" charset="0"/>
              <a:cs typeface="Arial"/>
            </a:endParaRPr>
          </a:p>
        </p:txBody>
      </p:sp>
    </p:spTree>
    <p:extLst>
      <p:ext uri="{BB962C8B-B14F-4D97-AF65-F5344CB8AC3E}">
        <p14:creationId xmlns:p14="http://schemas.microsoft.com/office/powerpoint/2010/main" val="246515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65"/>
          <p:cNvSpPr txBox="1">
            <a:spLocks noGrp="1"/>
          </p:cNvSpPr>
          <p:nvPr>
            <p:ph type="ctrTitle"/>
          </p:nvPr>
        </p:nvSpPr>
        <p:spPr>
          <a:xfrm>
            <a:off x="3891200" y="717700"/>
            <a:ext cx="4409600" cy="1692400"/>
          </a:xfrm>
          <a:prstGeom prst="rect">
            <a:avLst/>
          </a:prstGeom>
        </p:spPr>
        <p:txBody>
          <a:bodyPr spcFirstLastPara="1" wrap="square" lIns="121900" tIns="121900" rIns="121900" bIns="121900" anchor="b" anchorCtr="0">
            <a:noAutofit/>
          </a:bodyPr>
          <a:lstStyle/>
          <a:p>
            <a:r>
              <a:rPr lang="en">
                <a:solidFill>
                  <a:schemeClr val="lt1"/>
                </a:solidFill>
              </a:rPr>
              <a:t>THANKS!</a:t>
            </a:r>
            <a:endParaRPr>
              <a:solidFill>
                <a:schemeClr val="lt1"/>
              </a:solidFill>
            </a:endParaRPr>
          </a:p>
        </p:txBody>
      </p:sp>
      <p:sp>
        <p:nvSpPr>
          <p:cNvPr id="1092" name="Google Shape;1092;p65"/>
          <p:cNvSpPr txBox="1">
            <a:spLocks noGrp="1"/>
          </p:cNvSpPr>
          <p:nvPr>
            <p:ph type="subTitle" idx="1"/>
          </p:nvPr>
        </p:nvSpPr>
        <p:spPr>
          <a:xfrm>
            <a:off x="4128200" y="2296895"/>
            <a:ext cx="3935600" cy="1477200"/>
          </a:xfrm>
          <a:prstGeom prst="rect">
            <a:avLst/>
          </a:prstGeom>
        </p:spPr>
        <p:txBody>
          <a:bodyPr spcFirstLastPara="1" wrap="square" lIns="121900" tIns="121900" rIns="121900" bIns="121900" anchor="ctr" anchorCtr="0">
            <a:noAutofit/>
          </a:bodyPr>
          <a:lstStyle/>
          <a:p>
            <a:pPr marL="0" indent="0"/>
            <a:r>
              <a:rPr lang="en" sz="2400">
                <a:solidFill>
                  <a:schemeClr val="accent1"/>
                </a:solidFill>
              </a:rPr>
              <a:t>Do you have any questions? </a:t>
            </a:r>
            <a:endParaRPr sz="2400">
              <a:solidFill>
                <a:schemeClr val="accent1"/>
              </a:solidFill>
            </a:endParaRPr>
          </a:p>
        </p:txBody>
      </p:sp>
      <p:grpSp>
        <p:nvGrpSpPr>
          <p:cNvPr id="1094" name="Google Shape;1094;p65"/>
          <p:cNvGrpSpPr/>
          <p:nvPr/>
        </p:nvGrpSpPr>
        <p:grpSpPr>
          <a:xfrm rot="-556005">
            <a:off x="1762585" y="2193460"/>
            <a:ext cx="1721836" cy="1789392"/>
            <a:chOff x="3635496" y="-267810"/>
            <a:chExt cx="862155" cy="908794"/>
          </a:xfrm>
        </p:grpSpPr>
        <p:sp>
          <p:nvSpPr>
            <p:cNvPr id="1095" name="Google Shape;1095;p65"/>
            <p:cNvSpPr/>
            <p:nvPr/>
          </p:nvSpPr>
          <p:spPr>
            <a:xfrm>
              <a:off x="3986696" y="208649"/>
              <a:ext cx="164644" cy="329211"/>
            </a:xfrm>
            <a:custGeom>
              <a:avLst/>
              <a:gdLst/>
              <a:ahLst/>
              <a:cxnLst/>
              <a:rect l="l" t="t" r="r" b="b"/>
              <a:pathLst>
                <a:path w="2157" h="4313" extrusionOk="0">
                  <a:moveTo>
                    <a:pt x="1" y="1"/>
                  </a:moveTo>
                  <a:cubicBezTo>
                    <a:pt x="1" y="33"/>
                    <a:pt x="1" y="33"/>
                    <a:pt x="1" y="65"/>
                  </a:cubicBezTo>
                  <a:cubicBezTo>
                    <a:pt x="1" y="65"/>
                    <a:pt x="258" y="419"/>
                    <a:pt x="580" y="869"/>
                  </a:cubicBezTo>
                  <a:cubicBezTo>
                    <a:pt x="902" y="1352"/>
                    <a:pt x="1224" y="1867"/>
                    <a:pt x="1481" y="2382"/>
                  </a:cubicBezTo>
                  <a:cubicBezTo>
                    <a:pt x="1835" y="3250"/>
                    <a:pt x="2157" y="4312"/>
                    <a:pt x="2157" y="4312"/>
                  </a:cubicBezTo>
                  <a:cubicBezTo>
                    <a:pt x="1996" y="3637"/>
                    <a:pt x="1803" y="2993"/>
                    <a:pt x="1513" y="2350"/>
                  </a:cubicBezTo>
                  <a:cubicBezTo>
                    <a:pt x="1095" y="1513"/>
                    <a:pt x="612" y="741"/>
                    <a:pt x="33"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096" name="Google Shape;1096;p65"/>
            <p:cNvSpPr/>
            <p:nvPr/>
          </p:nvSpPr>
          <p:spPr>
            <a:xfrm>
              <a:off x="3984253" y="208649"/>
              <a:ext cx="12365" cy="10915"/>
            </a:xfrm>
            <a:custGeom>
              <a:avLst/>
              <a:gdLst/>
              <a:ahLst/>
              <a:cxnLst/>
              <a:rect l="l" t="t" r="r" b="b"/>
              <a:pathLst>
                <a:path w="162" h="143" extrusionOk="0">
                  <a:moveTo>
                    <a:pt x="129" y="1"/>
                  </a:moveTo>
                  <a:cubicBezTo>
                    <a:pt x="65" y="1"/>
                    <a:pt x="33" y="1"/>
                    <a:pt x="33" y="33"/>
                  </a:cubicBezTo>
                  <a:cubicBezTo>
                    <a:pt x="1" y="65"/>
                    <a:pt x="33" y="129"/>
                    <a:pt x="65" y="129"/>
                  </a:cubicBezTo>
                  <a:cubicBezTo>
                    <a:pt x="75" y="139"/>
                    <a:pt x="84" y="143"/>
                    <a:pt x="93" y="143"/>
                  </a:cubicBezTo>
                  <a:cubicBezTo>
                    <a:pt x="116" y="143"/>
                    <a:pt x="139" y="120"/>
                    <a:pt x="162" y="97"/>
                  </a:cubicBezTo>
                  <a:cubicBezTo>
                    <a:pt x="162" y="65"/>
                    <a:pt x="162" y="1"/>
                    <a:pt x="129"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097" name="Google Shape;1097;p65"/>
            <p:cNvSpPr/>
            <p:nvPr/>
          </p:nvSpPr>
          <p:spPr>
            <a:xfrm>
              <a:off x="3986696" y="98732"/>
              <a:ext cx="98313" cy="114953"/>
            </a:xfrm>
            <a:custGeom>
              <a:avLst/>
              <a:gdLst/>
              <a:ahLst/>
              <a:cxnLst/>
              <a:rect l="l" t="t" r="r" b="b"/>
              <a:pathLst>
                <a:path w="1288" h="1506" extrusionOk="0">
                  <a:moveTo>
                    <a:pt x="1244" y="1"/>
                  </a:moveTo>
                  <a:cubicBezTo>
                    <a:pt x="1232" y="1"/>
                    <a:pt x="1224" y="9"/>
                    <a:pt x="1224" y="25"/>
                  </a:cubicBezTo>
                  <a:cubicBezTo>
                    <a:pt x="773" y="443"/>
                    <a:pt x="387" y="926"/>
                    <a:pt x="1" y="1441"/>
                  </a:cubicBezTo>
                  <a:cubicBezTo>
                    <a:pt x="1" y="1473"/>
                    <a:pt x="1" y="1505"/>
                    <a:pt x="1" y="1505"/>
                  </a:cubicBezTo>
                  <a:lnTo>
                    <a:pt x="65" y="1505"/>
                  </a:lnTo>
                  <a:cubicBezTo>
                    <a:pt x="419" y="990"/>
                    <a:pt x="805" y="540"/>
                    <a:pt x="1256" y="89"/>
                  </a:cubicBezTo>
                  <a:cubicBezTo>
                    <a:pt x="1256" y="89"/>
                    <a:pt x="1256" y="57"/>
                    <a:pt x="1256" y="57"/>
                  </a:cubicBezTo>
                  <a:lnTo>
                    <a:pt x="1288" y="25"/>
                  </a:lnTo>
                  <a:cubicBezTo>
                    <a:pt x="1272" y="9"/>
                    <a:pt x="1256" y="1"/>
                    <a:pt x="1244"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098" name="Google Shape;1098;p65"/>
            <p:cNvSpPr/>
            <p:nvPr/>
          </p:nvSpPr>
          <p:spPr>
            <a:xfrm>
              <a:off x="4008832" y="211702"/>
              <a:ext cx="164644" cy="331043"/>
            </a:xfrm>
            <a:custGeom>
              <a:avLst/>
              <a:gdLst/>
              <a:ahLst/>
              <a:cxnLst/>
              <a:rect l="l" t="t" r="r" b="b"/>
              <a:pathLst>
                <a:path w="2157" h="4337" extrusionOk="0">
                  <a:moveTo>
                    <a:pt x="49" y="1"/>
                  </a:moveTo>
                  <a:cubicBezTo>
                    <a:pt x="41" y="1"/>
                    <a:pt x="33" y="9"/>
                    <a:pt x="33" y="25"/>
                  </a:cubicBezTo>
                  <a:cubicBezTo>
                    <a:pt x="1" y="25"/>
                    <a:pt x="1" y="57"/>
                    <a:pt x="33" y="57"/>
                  </a:cubicBezTo>
                  <a:cubicBezTo>
                    <a:pt x="33" y="57"/>
                    <a:pt x="290" y="411"/>
                    <a:pt x="612" y="862"/>
                  </a:cubicBezTo>
                  <a:cubicBezTo>
                    <a:pt x="934" y="1344"/>
                    <a:pt x="1255" y="1859"/>
                    <a:pt x="1513" y="2406"/>
                  </a:cubicBezTo>
                  <a:cubicBezTo>
                    <a:pt x="1867" y="3243"/>
                    <a:pt x="2156" y="4337"/>
                    <a:pt x="2156" y="4337"/>
                  </a:cubicBezTo>
                  <a:cubicBezTo>
                    <a:pt x="2028" y="3661"/>
                    <a:pt x="1835" y="3017"/>
                    <a:pt x="1545" y="2374"/>
                  </a:cubicBezTo>
                  <a:cubicBezTo>
                    <a:pt x="1127" y="1537"/>
                    <a:pt x="644" y="765"/>
                    <a:pt x="65" y="25"/>
                  </a:cubicBezTo>
                  <a:cubicBezTo>
                    <a:pt x="65" y="9"/>
                    <a:pt x="57" y="1"/>
                    <a:pt x="49"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099" name="Google Shape;1099;p65"/>
            <p:cNvSpPr/>
            <p:nvPr/>
          </p:nvSpPr>
          <p:spPr>
            <a:xfrm>
              <a:off x="4006389" y="210099"/>
              <a:ext cx="14274" cy="11297"/>
            </a:xfrm>
            <a:custGeom>
              <a:avLst/>
              <a:gdLst/>
              <a:ahLst/>
              <a:cxnLst/>
              <a:rect l="l" t="t" r="r" b="b"/>
              <a:pathLst>
                <a:path w="187" h="148" extrusionOk="0">
                  <a:moveTo>
                    <a:pt x="95" y="1"/>
                  </a:moveTo>
                  <a:cubicBezTo>
                    <a:pt x="65" y="1"/>
                    <a:pt x="33" y="23"/>
                    <a:pt x="33" y="46"/>
                  </a:cubicBezTo>
                  <a:cubicBezTo>
                    <a:pt x="0" y="78"/>
                    <a:pt x="33" y="143"/>
                    <a:pt x="65" y="143"/>
                  </a:cubicBezTo>
                  <a:cubicBezTo>
                    <a:pt x="75" y="146"/>
                    <a:pt x="85" y="148"/>
                    <a:pt x="94" y="148"/>
                  </a:cubicBezTo>
                  <a:cubicBezTo>
                    <a:pt x="167" y="148"/>
                    <a:pt x="186" y="43"/>
                    <a:pt x="129" y="14"/>
                  </a:cubicBezTo>
                  <a:cubicBezTo>
                    <a:pt x="120" y="4"/>
                    <a:pt x="107" y="1"/>
                    <a:pt x="95"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0" name="Google Shape;1100;p65"/>
            <p:cNvSpPr/>
            <p:nvPr/>
          </p:nvSpPr>
          <p:spPr>
            <a:xfrm>
              <a:off x="4008832" y="103083"/>
              <a:ext cx="98313" cy="115487"/>
            </a:xfrm>
            <a:custGeom>
              <a:avLst/>
              <a:gdLst/>
              <a:ahLst/>
              <a:cxnLst/>
              <a:rect l="l" t="t" r="r" b="b"/>
              <a:pathLst>
                <a:path w="1288" h="1513" extrusionOk="0">
                  <a:moveTo>
                    <a:pt x="1223" y="0"/>
                  </a:moveTo>
                  <a:cubicBezTo>
                    <a:pt x="773" y="451"/>
                    <a:pt x="387" y="933"/>
                    <a:pt x="1" y="1448"/>
                  </a:cubicBezTo>
                  <a:cubicBezTo>
                    <a:pt x="1" y="1480"/>
                    <a:pt x="1" y="1480"/>
                    <a:pt x="33" y="1512"/>
                  </a:cubicBezTo>
                  <a:lnTo>
                    <a:pt x="97" y="1512"/>
                  </a:lnTo>
                  <a:cubicBezTo>
                    <a:pt x="451" y="998"/>
                    <a:pt x="837" y="515"/>
                    <a:pt x="1255" y="97"/>
                  </a:cubicBezTo>
                  <a:cubicBezTo>
                    <a:pt x="1288" y="65"/>
                    <a:pt x="1288" y="65"/>
                    <a:pt x="1255" y="32"/>
                  </a:cubicBezTo>
                  <a:cubicBezTo>
                    <a:pt x="1255" y="32"/>
                    <a:pt x="1288" y="0"/>
                    <a:pt x="1288"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1" name="Google Shape;1101;p65"/>
            <p:cNvSpPr/>
            <p:nvPr/>
          </p:nvSpPr>
          <p:spPr>
            <a:xfrm>
              <a:off x="4030968" y="204374"/>
              <a:ext cx="164567" cy="331043"/>
            </a:xfrm>
            <a:custGeom>
              <a:avLst/>
              <a:gdLst/>
              <a:ahLst/>
              <a:cxnLst/>
              <a:rect l="l" t="t" r="r" b="b"/>
              <a:pathLst>
                <a:path w="2156" h="4337" extrusionOk="0">
                  <a:moveTo>
                    <a:pt x="48" y="0"/>
                  </a:moveTo>
                  <a:cubicBezTo>
                    <a:pt x="40" y="0"/>
                    <a:pt x="32" y="8"/>
                    <a:pt x="32" y="25"/>
                  </a:cubicBezTo>
                  <a:cubicBezTo>
                    <a:pt x="0" y="25"/>
                    <a:pt x="0" y="57"/>
                    <a:pt x="32" y="57"/>
                  </a:cubicBezTo>
                  <a:cubicBezTo>
                    <a:pt x="32" y="57"/>
                    <a:pt x="290" y="411"/>
                    <a:pt x="579" y="861"/>
                  </a:cubicBezTo>
                  <a:cubicBezTo>
                    <a:pt x="933" y="1344"/>
                    <a:pt x="1223" y="1859"/>
                    <a:pt x="1480" y="2406"/>
                  </a:cubicBezTo>
                  <a:cubicBezTo>
                    <a:pt x="1866" y="3242"/>
                    <a:pt x="2156" y="4336"/>
                    <a:pt x="2156" y="4336"/>
                  </a:cubicBezTo>
                  <a:cubicBezTo>
                    <a:pt x="2027" y="3660"/>
                    <a:pt x="1802" y="2985"/>
                    <a:pt x="1545" y="2341"/>
                  </a:cubicBezTo>
                  <a:cubicBezTo>
                    <a:pt x="1126" y="1537"/>
                    <a:pt x="644" y="732"/>
                    <a:pt x="64" y="25"/>
                  </a:cubicBezTo>
                  <a:cubicBezTo>
                    <a:pt x="64" y="8"/>
                    <a:pt x="5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2" name="Google Shape;1102;p65"/>
            <p:cNvSpPr/>
            <p:nvPr/>
          </p:nvSpPr>
          <p:spPr>
            <a:xfrm>
              <a:off x="4028449" y="202771"/>
              <a:ext cx="12365" cy="10915"/>
            </a:xfrm>
            <a:custGeom>
              <a:avLst/>
              <a:gdLst/>
              <a:ahLst/>
              <a:cxnLst/>
              <a:rect l="l" t="t" r="r" b="b"/>
              <a:pathLst>
                <a:path w="162" h="143" extrusionOk="0">
                  <a:moveTo>
                    <a:pt x="81" y="0"/>
                  </a:moveTo>
                  <a:cubicBezTo>
                    <a:pt x="49" y="0"/>
                    <a:pt x="33" y="23"/>
                    <a:pt x="33" y="46"/>
                  </a:cubicBezTo>
                  <a:cubicBezTo>
                    <a:pt x="1" y="78"/>
                    <a:pt x="33" y="110"/>
                    <a:pt x="65" y="142"/>
                  </a:cubicBezTo>
                  <a:cubicBezTo>
                    <a:pt x="97" y="142"/>
                    <a:pt x="130" y="142"/>
                    <a:pt x="162" y="110"/>
                  </a:cubicBezTo>
                  <a:cubicBezTo>
                    <a:pt x="162" y="78"/>
                    <a:pt x="162" y="13"/>
                    <a:pt x="130" y="13"/>
                  </a:cubicBezTo>
                  <a:cubicBezTo>
                    <a:pt x="111" y="4"/>
                    <a:pt x="95" y="0"/>
                    <a:pt x="81"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3" name="Google Shape;1103;p65"/>
            <p:cNvSpPr/>
            <p:nvPr/>
          </p:nvSpPr>
          <p:spPr>
            <a:xfrm>
              <a:off x="4030968" y="93847"/>
              <a:ext cx="98313" cy="114877"/>
            </a:xfrm>
            <a:custGeom>
              <a:avLst/>
              <a:gdLst/>
              <a:ahLst/>
              <a:cxnLst/>
              <a:rect l="l" t="t" r="r" b="b"/>
              <a:pathLst>
                <a:path w="1288" h="1505" extrusionOk="0">
                  <a:moveTo>
                    <a:pt x="1267" y="1"/>
                  </a:moveTo>
                  <a:cubicBezTo>
                    <a:pt x="1255" y="1"/>
                    <a:pt x="1239" y="9"/>
                    <a:pt x="1223" y="25"/>
                  </a:cubicBezTo>
                  <a:cubicBezTo>
                    <a:pt x="772" y="443"/>
                    <a:pt x="386" y="926"/>
                    <a:pt x="32" y="1440"/>
                  </a:cubicBezTo>
                  <a:cubicBezTo>
                    <a:pt x="0" y="1473"/>
                    <a:pt x="0" y="1473"/>
                    <a:pt x="32" y="1505"/>
                  </a:cubicBezTo>
                  <a:lnTo>
                    <a:pt x="97" y="1505"/>
                  </a:lnTo>
                  <a:cubicBezTo>
                    <a:pt x="451" y="1022"/>
                    <a:pt x="837" y="539"/>
                    <a:pt x="1255" y="121"/>
                  </a:cubicBezTo>
                  <a:cubicBezTo>
                    <a:pt x="1287" y="89"/>
                    <a:pt x="1287" y="89"/>
                    <a:pt x="1255" y="57"/>
                  </a:cubicBezTo>
                  <a:lnTo>
                    <a:pt x="1287" y="25"/>
                  </a:lnTo>
                  <a:cubicBezTo>
                    <a:pt x="1287" y="9"/>
                    <a:pt x="1279" y="1"/>
                    <a:pt x="1267"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4" name="Google Shape;1104;p65"/>
            <p:cNvSpPr/>
            <p:nvPr/>
          </p:nvSpPr>
          <p:spPr>
            <a:xfrm>
              <a:off x="3937615" y="218496"/>
              <a:ext cx="164644" cy="331654"/>
            </a:xfrm>
            <a:custGeom>
              <a:avLst/>
              <a:gdLst/>
              <a:ahLst/>
              <a:cxnLst/>
              <a:rect l="l" t="t" r="r" b="b"/>
              <a:pathLst>
                <a:path w="2157" h="4345" extrusionOk="0">
                  <a:moveTo>
                    <a:pt x="33" y="0"/>
                  </a:moveTo>
                  <a:cubicBezTo>
                    <a:pt x="0" y="33"/>
                    <a:pt x="0" y="33"/>
                    <a:pt x="33" y="65"/>
                  </a:cubicBezTo>
                  <a:cubicBezTo>
                    <a:pt x="33" y="65"/>
                    <a:pt x="290" y="419"/>
                    <a:pt x="580" y="869"/>
                  </a:cubicBezTo>
                  <a:cubicBezTo>
                    <a:pt x="934" y="1352"/>
                    <a:pt x="1223" y="1867"/>
                    <a:pt x="1481" y="2414"/>
                  </a:cubicBezTo>
                  <a:cubicBezTo>
                    <a:pt x="1867" y="3250"/>
                    <a:pt x="2156" y="4344"/>
                    <a:pt x="2156" y="4344"/>
                  </a:cubicBezTo>
                  <a:cubicBezTo>
                    <a:pt x="2027" y="3636"/>
                    <a:pt x="1802" y="2993"/>
                    <a:pt x="1545" y="2349"/>
                  </a:cubicBezTo>
                  <a:cubicBezTo>
                    <a:pt x="1127" y="1513"/>
                    <a:pt x="644" y="740"/>
                    <a:pt x="65"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5" name="Google Shape;1105;p65"/>
            <p:cNvSpPr/>
            <p:nvPr/>
          </p:nvSpPr>
          <p:spPr>
            <a:xfrm>
              <a:off x="3940058" y="110411"/>
              <a:ext cx="95870" cy="115487"/>
            </a:xfrm>
            <a:custGeom>
              <a:avLst/>
              <a:gdLst/>
              <a:ahLst/>
              <a:cxnLst/>
              <a:rect l="l" t="t" r="r" b="b"/>
              <a:pathLst>
                <a:path w="1256" h="1513" extrusionOk="0">
                  <a:moveTo>
                    <a:pt x="1223" y="1"/>
                  </a:moveTo>
                  <a:cubicBezTo>
                    <a:pt x="773" y="451"/>
                    <a:pt x="355" y="934"/>
                    <a:pt x="1" y="1449"/>
                  </a:cubicBezTo>
                  <a:cubicBezTo>
                    <a:pt x="1" y="1449"/>
                    <a:pt x="1" y="1481"/>
                    <a:pt x="1" y="1513"/>
                  </a:cubicBezTo>
                  <a:cubicBezTo>
                    <a:pt x="33" y="1513"/>
                    <a:pt x="65" y="1513"/>
                    <a:pt x="65" y="1481"/>
                  </a:cubicBezTo>
                  <a:cubicBezTo>
                    <a:pt x="419" y="998"/>
                    <a:pt x="805" y="515"/>
                    <a:pt x="1223" y="65"/>
                  </a:cubicBezTo>
                  <a:cubicBezTo>
                    <a:pt x="1255" y="65"/>
                    <a:pt x="1255" y="33"/>
                    <a:pt x="1223" y="33"/>
                  </a:cubicBezTo>
                  <a:lnTo>
                    <a:pt x="1255"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6" name="Google Shape;1106;p65"/>
            <p:cNvSpPr/>
            <p:nvPr/>
          </p:nvSpPr>
          <p:spPr>
            <a:xfrm>
              <a:off x="4102567" y="54918"/>
              <a:ext cx="176475" cy="256087"/>
            </a:xfrm>
            <a:custGeom>
              <a:avLst/>
              <a:gdLst/>
              <a:ahLst/>
              <a:cxnLst/>
              <a:rect l="l" t="t" r="r" b="b"/>
              <a:pathLst>
                <a:path w="2312" h="3355" extrusionOk="0">
                  <a:moveTo>
                    <a:pt x="727" y="1"/>
                  </a:moveTo>
                  <a:cubicBezTo>
                    <a:pt x="462" y="1"/>
                    <a:pt x="1" y="138"/>
                    <a:pt x="188" y="1146"/>
                  </a:cubicBezTo>
                  <a:cubicBezTo>
                    <a:pt x="253" y="1500"/>
                    <a:pt x="381" y="1822"/>
                    <a:pt x="574" y="2111"/>
                  </a:cubicBezTo>
                  <a:cubicBezTo>
                    <a:pt x="928" y="2787"/>
                    <a:pt x="1958" y="3109"/>
                    <a:pt x="2183" y="3270"/>
                  </a:cubicBezTo>
                  <a:cubicBezTo>
                    <a:pt x="2183" y="3270"/>
                    <a:pt x="2247" y="3334"/>
                    <a:pt x="2280" y="3334"/>
                  </a:cubicBezTo>
                  <a:cubicBezTo>
                    <a:pt x="2282" y="3334"/>
                    <a:pt x="2284" y="3335"/>
                    <a:pt x="2286" y="3336"/>
                  </a:cubicBezTo>
                  <a:lnTo>
                    <a:pt x="2286" y="3336"/>
                  </a:lnTo>
                  <a:cubicBezTo>
                    <a:pt x="2283" y="3315"/>
                    <a:pt x="2280" y="3276"/>
                    <a:pt x="2280" y="3205"/>
                  </a:cubicBezTo>
                  <a:cubicBezTo>
                    <a:pt x="2312" y="2723"/>
                    <a:pt x="2280" y="2272"/>
                    <a:pt x="2151" y="1789"/>
                  </a:cubicBezTo>
                  <a:cubicBezTo>
                    <a:pt x="1958" y="953"/>
                    <a:pt x="896" y="20"/>
                    <a:pt x="896" y="20"/>
                  </a:cubicBezTo>
                  <a:cubicBezTo>
                    <a:pt x="896" y="20"/>
                    <a:pt x="825" y="1"/>
                    <a:pt x="727" y="1"/>
                  </a:cubicBezTo>
                  <a:close/>
                  <a:moveTo>
                    <a:pt x="2286" y="3336"/>
                  </a:moveTo>
                  <a:cubicBezTo>
                    <a:pt x="2289" y="3350"/>
                    <a:pt x="2291" y="3354"/>
                    <a:pt x="2293" y="3354"/>
                  </a:cubicBezTo>
                  <a:cubicBezTo>
                    <a:pt x="2295" y="3354"/>
                    <a:pt x="2295" y="3340"/>
                    <a:pt x="2286" y="3336"/>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7" name="Google Shape;1107;p65"/>
            <p:cNvSpPr/>
            <p:nvPr/>
          </p:nvSpPr>
          <p:spPr>
            <a:xfrm>
              <a:off x="4224926" y="250402"/>
              <a:ext cx="49233" cy="44271"/>
            </a:xfrm>
            <a:custGeom>
              <a:avLst/>
              <a:gdLst/>
              <a:ahLst/>
              <a:cxnLst/>
              <a:rect l="l" t="t" r="r" b="b"/>
              <a:pathLst>
                <a:path w="645" h="580" extrusionOk="0">
                  <a:moveTo>
                    <a:pt x="644" y="1"/>
                  </a:moveTo>
                  <a:cubicBezTo>
                    <a:pt x="580" y="97"/>
                    <a:pt x="484" y="194"/>
                    <a:pt x="419" y="258"/>
                  </a:cubicBezTo>
                  <a:cubicBezTo>
                    <a:pt x="291" y="355"/>
                    <a:pt x="162" y="419"/>
                    <a:pt x="1" y="451"/>
                  </a:cubicBezTo>
                  <a:lnTo>
                    <a:pt x="323" y="580"/>
                  </a:lnTo>
                  <a:cubicBezTo>
                    <a:pt x="387" y="548"/>
                    <a:pt x="484" y="515"/>
                    <a:pt x="548" y="451"/>
                  </a:cubicBezTo>
                  <a:lnTo>
                    <a:pt x="612" y="387"/>
                  </a:lnTo>
                  <a:cubicBezTo>
                    <a:pt x="644" y="290"/>
                    <a:pt x="644" y="162"/>
                    <a:pt x="644"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8" name="Google Shape;1108;p65"/>
            <p:cNvSpPr/>
            <p:nvPr/>
          </p:nvSpPr>
          <p:spPr>
            <a:xfrm>
              <a:off x="4141496" y="122700"/>
              <a:ext cx="100756" cy="105717"/>
            </a:xfrm>
            <a:custGeom>
              <a:avLst/>
              <a:gdLst/>
              <a:ahLst/>
              <a:cxnLst/>
              <a:rect l="l" t="t" r="r" b="b"/>
              <a:pathLst>
                <a:path w="1320" h="1385" extrusionOk="0">
                  <a:moveTo>
                    <a:pt x="1126" y="1"/>
                  </a:moveTo>
                  <a:cubicBezTo>
                    <a:pt x="1094" y="354"/>
                    <a:pt x="933" y="676"/>
                    <a:pt x="676" y="901"/>
                  </a:cubicBezTo>
                  <a:cubicBezTo>
                    <a:pt x="450" y="1062"/>
                    <a:pt x="225" y="1159"/>
                    <a:pt x="0" y="1159"/>
                  </a:cubicBezTo>
                  <a:lnTo>
                    <a:pt x="32" y="1255"/>
                  </a:lnTo>
                  <a:cubicBezTo>
                    <a:pt x="64" y="1288"/>
                    <a:pt x="97" y="1352"/>
                    <a:pt x="129" y="1384"/>
                  </a:cubicBezTo>
                  <a:cubicBezTo>
                    <a:pt x="386" y="1352"/>
                    <a:pt x="611" y="1255"/>
                    <a:pt x="804" y="1095"/>
                  </a:cubicBezTo>
                  <a:cubicBezTo>
                    <a:pt x="1062" y="901"/>
                    <a:pt x="1255" y="612"/>
                    <a:pt x="1319" y="290"/>
                  </a:cubicBezTo>
                  <a:cubicBezTo>
                    <a:pt x="1255" y="194"/>
                    <a:pt x="1190" y="97"/>
                    <a:pt x="1126"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09" name="Google Shape;1109;p65"/>
            <p:cNvSpPr/>
            <p:nvPr/>
          </p:nvSpPr>
          <p:spPr>
            <a:xfrm>
              <a:off x="4119360" y="83389"/>
              <a:ext cx="90909" cy="95870"/>
            </a:xfrm>
            <a:custGeom>
              <a:avLst/>
              <a:gdLst/>
              <a:ahLst/>
              <a:cxnLst/>
              <a:rect l="l" t="t" r="r" b="b"/>
              <a:pathLst>
                <a:path w="1191" h="1256" extrusionOk="0">
                  <a:moveTo>
                    <a:pt x="998" y="1"/>
                  </a:moveTo>
                  <a:cubicBezTo>
                    <a:pt x="934" y="323"/>
                    <a:pt x="805" y="580"/>
                    <a:pt x="547" y="773"/>
                  </a:cubicBezTo>
                  <a:cubicBezTo>
                    <a:pt x="387" y="902"/>
                    <a:pt x="193" y="998"/>
                    <a:pt x="0" y="1030"/>
                  </a:cubicBezTo>
                  <a:cubicBezTo>
                    <a:pt x="0" y="1095"/>
                    <a:pt x="33" y="1159"/>
                    <a:pt x="97" y="1256"/>
                  </a:cubicBezTo>
                  <a:cubicBezTo>
                    <a:pt x="322" y="1223"/>
                    <a:pt x="515" y="1127"/>
                    <a:pt x="708" y="998"/>
                  </a:cubicBezTo>
                  <a:cubicBezTo>
                    <a:pt x="934" y="805"/>
                    <a:pt x="1127" y="516"/>
                    <a:pt x="1191" y="226"/>
                  </a:cubicBezTo>
                  <a:lnTo>
                    <a:pt x="998" y="1"/>
                  </a:ln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0" name="Google Shape;1110;p65"/>
            <p:cNvSpPr/>
            <p:nvPr/>
          </p:nvSpPr>
          <p:spPr>
            <a:xfrm>
              <a:off x="4180730" y="181628"/>
              <a:ext cx="88543" cy="90985"/>
            </a:xfrm>
            <a:custGeom>
              <a:avLst/>
              <a:gdLst/>
              <a:ahLst/>
              <a:cxnLst/>
              <a:rect l="l" t="t" r="r" b="b"/>
              <a:pathLst>
                <a:path w="1160" h="1192" extrusionOk="0">
                  <a:moveTo>
                    <a:pt x="1063" y="1"/>
                  </a:moveTo>
                  <a:cubicBezTo>
                    <a:pt x="966" y="516"/>
                    <a:pt x="548" y="934"/>
                    <a:pt x="1" y="998"/>
                  </a:cubicBezTo>
                  <a:cubicBezTo>
                    <a:pt x="97" y="1063"/>
                    <a:pt x="194" y="1127"/>
                    <a:pt x="290" y="1191"/>
                  </a:cubicBezTo>
                  <a:cubicBezTo>
                    <a:pt x="451" y="1127"/>
                    <a:pt x="612" y="1030"/>
                    <a:pt x="773" y="934"/>
                  </a:cubicBezTo>
                  <a:cubicBezTo>
                    <a:pt x="934" y="805"/>
                    <a:pt x="1063" y="644"/>
                    <a:pt x="1159" y="451"/>
                  </a:cubicBezTo>
                  <a:cubicBezTo>
                    <a:pt x="1159" y="355"/>
                    <a:pt x="1127" y="258"/>
                    <a:pt x="1095" y="129"/>
                  </a:cubicBezTo>
                  <a:cubicBezTo>
                    <a:pt x="1063" y="33"/>
                    <a:pt x="1063" y="33"/>
                    <a:pt x="1063"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1" name="Google Shape;1111;p65"/>
            <p:cNvSpPr/>
            <p:nvPr/>
          </p:nvSpPr>
          <p:spPr>
            <a:xfrm>
              <a:off x="4124245" y="-267810"/>
              <a:ext cx="68850" cy="351347"/>
            </a:xfrm>
            <a:custGeom>
              <a:avLst/>
              <a:gdLst/>
              <a:ahLst/>
              <a:cxnLst/>
              <a:rect l="l" t="t" r="r" b="b"/>
              <a:pathLst>
                <a:path w="902" h="4603" extrusionOk="0">
                  <a:moveTo>
                    <a:pt x="870" y="1"/>
                  </a:moveTo>
                  <a:cubicBezTo>
                    <a:pt x="837" y="1"/>
                    <a:pt x="290" y="515"/>
                    <a:pt x="97" y="1738"/>
                  </a:cubicBezTo>
                  <a:cubicBezTo>
                    <a:pt x="1" y="2671"/>
                    <a:pt x="1" y="3636"/>
                    <a:pt x="162" y="4570"/>
                  </a:cubicBezTo>
                  <a:cubicBezTo>
                    <a:pt x="162" y="4570"/>
                    <a:pt x="182" y="4603"/>
                    <a:pt x="231" y="4603"/>
                  </a:cubicBezTo>
                  <a:cubicBezTo>
                    <a:pt x="289" y="4603"/>
                    <a:pt x="390" y="4555"/>
                    <a:pt x="548" y="4344"/>
                  </a:cubicBezTo>
                  <a:cubicBezTo>
                    <a:pt x="741" y="3315"/>
                    <a:pt x="870" y="2253"/>
                    <a:pt x="902" y="1191"/>
                  </a:cubicBezTo>
                  <a:cubicBezTo>
                    <a:pt x="902" y="33"/>
                    <a:pt x="902" y="1"/>
                    <a:pt x="870"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2" name="Google Shape;1112;p65"/>
            <p:cNvSpPr/>
            <p:nvPr/>
          </p:nvSpPr>
          <p:spPr>
            <a:xfrm>
              <a:off x="4129206" y="-235904"/>
              <a:ext cx="184261" cy="311579"/>
            </a:xfrm>
            <a:custGeom>
              <a:avLst/>
              <a:gdLst/>
              <a:ahLst/>
              <a:cxnLst/>
              <a:rect l="l" t="t" r="r" b="b"/>
              <a:pathLst>
                <a:path w="2414" h="4082" extrusionOk="0">
                  <a:moveTo>
                    <a:pt x="2381" y="1"/>
                  </a:moveTo>
                  <a:cubicBezTo>
                    <a:pt x="2317" y="1"/>
                    <a:pt x="1609" y="291"/>
                    <a:pt x="998" y="1352"/>
                  </a:cubicBezTo>
                  <a:cubicBezTo>
                    <a:pt x="547" y="2189"/>
                    <a:pt x="225" y="3058"/>
                    <a:pt x="0" y="3991"/>
                  </a:cubicBezTo>
                  <a:cubicBezTo>
                    <a:pt x="0" y="3991"/>
                    <a:pt x="13" y="4082"/>
                    <a:pt x="139" y="4082"/>
                  </a:cubicBezTo>
                  <a:cubicBezTo>
                    <a:pt x="210" y="4082"/>
                    <a:pt x="319" y="4052"/>
                    <a:pt x="483" y="3959"/>
                  </a:cubicBezTo>
                  <a:cubicBezTo>
                    <a:pt x="1030" y="3058"/>
                    <a:pt x="1545" y="2125"/>
                    <a:pt x="1963" y="1127"/>
                  </a:cubicBezTo>
                  <a:cubicBezTo>
                    <a:pt x="2381" y="65"/>
                    <a:pt x="2413" y="33"/>
                    <a:pt x="2381"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3" name="Google Shape;1113;p65"/>
            <p:cNvSpPr/>
            <p:nvPr/>
          </p:nvSpPr>
          <p:spPr>
            <a:xfrm>
              <a:off x="4134092" y="-57518"/>
              <a:ext cx="346386" cy="126250"/>
            </a:xfrm>
            <a:custGeom>
              <a:avLst/>
              <a:gdLst/>
              <a:ahLst/>
              <a:cxnLst/>
              <a:rect l="l" t="t" r="r" b="b"/>
              <a:pathLst>
                <a:path w="4538" h="1654" extrusionOk="0">
                  <a:moveTo>
                    <a:pt x="3565" y="0"/>
                  </a:moveTo>
                  <a:cubicBezTo>
                    <a:pt x="3227" y="0"/>
                    <a:pt x="2892" y="57"/>
                    <a:pt x="2575" y="174"/>
                  </a:cubicBezTo>
                  <a:cubicBezTo>
                    <a:pt x="1706" y="463"/>
                    <a:pt x="869" y="881"/>
                    <a:pt x="97" y="1364"/>
                  </a:cubicBezTo>
                  <a:cubicBezTo>
                    <a:pt x="97" y="1364"/>
                    <a:pt x="0" y="1557"/>
                    <a:pt x="515" y="1654"/>
                  </a:cubicBezTo>
                  <a:cubicBezTo>
                    <a:pt x="1513" y="1396"/>
                    <a:pt x="2510" y="1075"/>
                    <a:pt x="3475" y="688"/>
                  </a:cubicBezTo>
                  <a:cubicBezTo>
                    <a:pt x="4473" y="206"/>
                    <a:pt x="4537" y="174"/>
                    <a:pt x="4505" y="141"/>
                  </a:cubicBezTo>
                  <a:cubicBezTo>
                    <a:pt x="4196" y="49"/>
                    <a:pt x="3879" y="0"/>
                    <a:pt x="3565"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4" name="Google Shape;1114;p65"/>
            <p:cNvSpPr/>
            <p:nvPr/>
          </p:nvSpPr>
          <p:spPr>
            <a:xfrm>
              <a:off x="4136534" y="14386"/>
              <a:ext cx="361117" cy="60530"/>
            </a:xfrm>
            <a:custGeom>
              <a:avLst/>
              <a:gdLst/>
              <a:ahLst/>
              <a:cxnLst/>
              <a:rect l="l" t="t" r="r" b="b"/>
              <a:pathLst>
                <a:path w="4731" h="793" extrusionOk="0">
                  <a:moveTo>
                    <a:pt x="2986" y="1"/>
                  </a:moveTo>
                  <a:cubicBezTo>
                    <a:pt x="2946" y="1"/>
                    <a:pt x="2905" y="2"/>
                    <a:pt x="2864" y="4"/>
                  </a:cubicBezTo>
                  <a:cubicBezTo>
                    <a:pt x="1931" y="4"/>
                    <a:pt x="1030" y="133"/>
                    <a:pt x="129" y="390"/>
                  </a:cubicBezTo>
                  <a:cubicBezTo>
                    <a:pt x="129" y="390"/>
                    <a:pt x="1" y="519"/>
                    <a:pt x="451" y="744"/>
                  </a:cubicBezTo>
                  <a:cubicBezTo>
                    <a:pt x="966" y="776"/>
                    <a:pt x="1481" y="792"/>
                    <a:pt x="1996" y="792"/>
                  </a:cubicBezTo>
                  <a:cubicBezTo>
                    <a:pt x="2510" y="792"/>
                    <a:pt x="3025" y="776"/>
                    <a:pt x="3540" y="744"/>
                  </a:cubicBezTo>
                  <a:cubicBezTo>
                    <a:pt x="4666" y="615"/>
                    <a:pt x="4730" y="615"/>
                    <a:pt x="4698" y="583"/>
                  </a:cubicBezTo>
                  <a:cubicBezTo>
                    <a:pt x="4186" y="221"/>
                    <a:pt x="3589" y="1"/>
                    <a:pt x="2986"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5" name="Google Shape;1115;p65"/>
            <p:cNvSpPr/>
            <p:nvPr/>
          </p:nvSpPr>
          <p:spPr>
            <a:xfrm>
              <a:off x="4067760" y="112853"/>
              <a:ext cx="49233" cy="66407"/>
            </a:xfrm>
            <a:custGeom>
              <a:avLst/>
              <a:gdLst/>
              <a:ahLst/>
              <a:cxnLst/>
              <a:rect l="l" t="t" r="r" b="b"/>
              <a:pathLst>
                <a:path w="645" h="870" extrusionOk="0">
                  <a:moveTo>
                    <a:pt x="65" y="1"/>
                  </a:moveTo>
                  <a:cubicBezTo>
                    <a:pt x="33" y="33"/>
                    <a:pt x="1" y="65"/>
                    <a:pt x="33" y="97"/>
                  </a:cubicBezTo>
                  <a:cubicBezTo>
                    <a:pt x="162" y="355"/>
                    <a:pt x="322" y="612"/>
                    <a:pt x="548" y="870"/>
                  </a:cubicBezTo>
                  <a:lnTo>
                    <a:pt x="580" y="870"/>
                  </a:lnTo>
                  <a:cubicBezTo>
                    <a:pt x="580" y="870"/>
                    <a:pt x="612" y="870"/>
                    <a:pt x="644" y="837"/>
                  </a:cubicBezTo>
                  <a:cubicBezTo>
                    <a:pt x="644" y="805"/>
                    <a:pt x="644" y="773"/>
                    <a:pt x="644" y="773"/>
                  </a:cubicBezTo>
                  <a:cubicBezTo>
                    <a:pt x="419" y="548"/>
                    <a:pt x="258" y="290"/>
                    <a:pt x="129" y="33"/>
                  </a:cubicBezTo>
                  <a:cubicBezTo>
                    <a:pt x="129" y="1"/>
                    <a:pt x="97" y="1"/>
                    <a:pt x="65"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6" name="Google Shape;1116;p65"/>
            <p:cNvSpPr/>
            <p:nvPr/>
          </p:nvSpPr>
          <p:spPr>
            <a:xfrm>
              <a:off x="4094781" y="115372"/>
              <a:ext cx="56561" cy="56561"/>
            </a:xfrm>
            <a:custGeom>
              <a:avLst/>
              <a:gdLst/>
              <a:ahLst/>
              <a:cxnLst/>
              <a:rect l="l" t="t" r="r" b="b"/>
              <a:pathLst>
                <a:path w="741" h="741" extrusionOk="0">
                  <a:moveTo>
                    <a:pt x="33" y="0"/>
                  </a:moveTo>
                  <a:cubicBezTo>
                    <a:pt x="1" y="32"/>
                    <a:pt x="1" y="64"/>
                    <a:pt x="33" y="97"/>
                  </a:cubicBezTo>
                  <a:cubicBezTo>
                    <a:pt x="226" y="354"/>
                    <a:pt x="451" y="547"/>
                    <a:pt x="676" y="740"/>
                  </a:cubicBezTo>
                  <a:lnTo>
                    <a:pt x="709" y="740"/>
                  </a:lnTo>
                  <a:cubicBezTo>
                    <a:pt x="709" y="740"/>
                    <a:pt x="741" y="740"/>
                    <a:pt x="741" y="708"/>
                  </a:cubicBezTo>
                  <a:cubicBezTo>
                    <a:pt x="741" y="708"/>
                    <a:pt x="741" y="676"/>
                    <a:pt x="741" y="644"/>
                  </a:cubicBezTo>
                  <a:cubicBezTo>
                    <a:pt x="483" y="483"/>
                    <a:pt x="290" y="257"/>
                    <a:pt x="97"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7" name="Google Shape;1117;p65"/>
            <p:cNvSpPr/>
            <p:nvPr/>
          </p:nvSpPr>
          <p:spPr>
            <a:xfrm>
              <a:off x="4141496" y="159568"/>
              <a:ext cx="14808" cy="14808"/>
            </a:xfrm>
            <a:custGeom>
              <a:avLst/>
              <a:gdLst/>
              <a:ahLst/>
              <a:cxnLst/>
              <a:rect l="l" t="t" r="r" b="b"/>
              <a:pathLst>
                <a:path w="194" h="194" extrusionOk="0">
                  <a:moveTo>
                    <a:pt x="97" y="0"/>
                  </a:moveTo>
                  <a:cubicBezTo>
                    <a:pt x="64" y="0"/>
                    <a:pt x="0" y="32"/>
                    <a:pt x="0" y="97"/>
                  </a:cubicBezTo>
                  <a:cubicBezTo>
                    <a:pt x="0" y="129"/>
                    <a:pt x="32" y="193"/>
                    <a:pt x="97" y="193"/>
                  </a:cubicBezTo>
                  <a:cubicBezTo>
                    <a:pt x="129" y="193"/>
                    <a:pt x="161" y="161"/>
                    <a:pt x="193" y="129"/>
                  </a:cubicBezTo>
                  <a:cubicBezTo>
                    <a:pt x="193" y="65"/>
                    <a:pt x="161" y="32"/>
                    <a:pt x="97"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8" name="Google Shape;1118;p65"/>
            <p:cNvSpPr/>
            <p:nvPr/>
          </p:nvSpPr>
          <p:spPr>
            <a:xfrm>
              <a:off x="4058676" y="164453"/>
              <a:ext cx="97626" cy="136173"/>
            </a:xfrm>
            <a:custGeom>
              <a:avLst/>
              <a:gdLst/>
              <a:ahLst/>
              <a:cxnLst/>
              <a:rect l="l" t="t" r="r" b="b"/>
              <a:pathLst>
                <a:path w="1279" h="1784" extrusionOk="0">
                  <a:moveTo>
                    <a:pt x="1182" y="1"/>
                  </a:moveTo>
                  <a:cubicBezTo>
                    <a:pt x="763" y="548"/>
                    <a:pt x="377" y="1127"/>
                    <a:pt x="23" y="1738"/>
                  </a:cubicBezTo>
                  <a:cubicBezTo>
                    <a:pt x="0" y="1761"/>
                    <a:pt x="58" y="1784"/>
                    <a:pt x="94" y="1784"/>
                  </a:cubicBezTo>
                  <a:cubicBezTo>
                    <a:pt x="109" y="1784"/>
                    <a:pt x="120" y="1780"/>
                    <a:pt x="120" y="1770"/>
                  </a:cubicBezTo>
                  <a:cubicBezTo>
                    <a:pt x="441" y="1159"/>
                    <a:pt x="828" y="580"/>
                    <a:pt x="1246" y="65"/>
                  </a:cubicBezTo>
                  <a:cubicBezTo>
                    <a:pt x="1278" y="33"/>
                    <a:pt x="1278" y="33"/>
                    <a:pt x="1246"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19" name="Google Shape;1119;p65"/>
            <p:cNvSpPr/>
            <p:nvPr/>
          </p:nvSpPr>
          <p:spPr>
            <a:xfrm>
              <a:off x="4057989" y="290323"/>
              <a:ext cx="12289" cy="11144"/>
            </a:xfrm>
            <a:custGeom>
              <a:avLst/>
              <a:gdLst/>
              <a:ahLst/>
              <a:cxnLst/>
              <a:rect l="l" t="t" r="r" b="b"/>
              <a:pathLst>
                <a:path w="161" h="146" extrusionOk="0">
                  <a:moveTo>
                    <a:pt x="80" y="1"/>
                  </a:moveTo>
                  <a:cubicBezTo>
                    <a:pt x="64" y="1"/>
                    <a:pt x="48" y="9"/>
                    <a:pt x="32" y="25"/>
                  </a:cubicBezTo>
                  <a:cubicBezTo>
                    <a:pt x="0" y="25"/>
                    <a:pt x="0" y="89"/>
                    <a:pt x="32" y="121"/>
                  </a:cubicBezTo>
                  <a:cubicBezTo>
                    <a:pt x="48" y="137"/>
                    <a:pt x="64" y="145"/>
                    <a:pt x="80" y="145"/>
                  </a:cubicBezTo>
                  <a:cubicBezTo>
                    <a:pt x="97" y="145"/>
                    <a:pt x="113" y="137"/>
                    <a:pt x="129" y="121"/>
                  </a:cubicBezTo>
                  <a:cubicBezTo>
                    <a:pt x="161" y="89"/>
                    <a:pt x="161" y="25"/>
                    <a:pt x="129" y="25"/>
                  </a:cubicBezTo>
                  <a:cubicBezTo>
                    <a:pt x="113" y="9"/>
                    <a:pt x="97" y="1"/>
                    <a:pt x="80"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0" name="Google Shape;1120;p65"/>
            <p:cNvSpPr/>
            <p:nvPr/>
          </p:nvSpPr>
          <p:spPr>
            <a:xfrm>
              <a:off x="4060432" y="290323"/>
              <a:ext cx="250591" cy="321197"/>
            </a:xfrm>
            <a:custGeom>
              <a:avLst/>
              <a:gdLst/>
              <a:ahLst/>
              <a:cxnLst/>
              <a:rect l="l" t="t" r="r" b="b"/>
              <a:pathLst>
                <a:path w="3283" h="4208" extrusionOk="0">
                  <a:moveTo>
                    <a:pt x="20" y="1"/>
                  </a:moveTo>
                  <a:cubicBezTo>
                    <a:pt x="8" y="1"/>
                    <a:pt x="0" y="9"/>
                    <a:pt x="0" y="25"/>
                  </a:cubicBezTo>
                  <a:cubicBezTo>
                    <a:pt x="0" y="25"/>
                    <a:pt x="0" y="57"/>
                    <a:pt x="0" y="57"/>
                  </a:cubicBezTo>
                  <a:cubicBezTo>
                    <a:pt x="0" y="57"/>
                    <a:pt x="386" y="411"/>
                    <a:pt x="805" y="797"/>
                  </a:cubicBezTo>
                  <a:cubicBezTo>
                    <a:pt x="1287" y="1247"/>
                    <a:pt x="1738" y="1730"/>
                    <a:pt x="2124" y="2277"/>
                  </a:cubicBezTo>
                  <a:cubicBezTo>
                    <a:pt x="2735" y="3114"/>
                    <a:pt x="3282" y="4207"/>
                    <a:pt x="3282" y="4207"/>
                  </a:cubicBezTo>
                  <a:cubicBezTo>
                    <a:pt x="2993" y="3532"/>
                    <a:pt x="2606" y="2856"/>
                    <a:pt x="2188" y="2245"/>
                  </a:cubicBezTo>
                  <a:cubicBezTo>
                    <a:pt x="1545" y="1440"/>
                    <a:pt x="837" y="700"/>
                    <a:pt x="65" y="25"/>
                  </a:cubicBezTo>
                  <a:cubicBezTo>
                    <a:pt x="48" y="9"/>
                    <a:pt x="32" y="1"/>
                    <a:pt x="20"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1" name="Google Shape;1121;p65"/>
            <p:cNvSpPr/>
            <p:nvPr/>
          </p:nvSpPr>
          <p:spPr>
            <a:xfrm>
              <a:off x="4119360" y="115983"/>
              <a:ext cx="63888" cy="50988"/>
            </a:xfrm>
            <a:custGeom>
              <a:avLst/>
              <a:gdLst/>
              <a:ahLst/>
              <a:cxnLst/>
              <a:rect l="l" t="t" r="r" b="b"/>
              <a:pathLst>
                <a:path w="837" h="668" extrusionOk="0">
                  <a:moveTo>
                    <a:pt x="77" y="0"/>
                  </a:moveTo>
                  <a:cubicBezTo>
                    <a:pt x="65" y="0"/>
                    <a:pt x="49" y="8"/>
                    <a:pt x="33" y="24"/>
                  </a:cubicBezTo>
                  <a:cubicBezTo>
                    <a:pt x="0" y="24"/>
                    <a:pt x="0" y="56"/>
                    <a:pt x="33" y="89"/>
                  </a:cubicBezTo>
                  <a:cubicBezTo>
                    <a:pt x="258" y="314"/>
                    <a:pt x="483" y="507"/>
                    <a:pt x="773" y="668"/>
                  </a:cubicBezTo>
                  <a:cubicBezTo>
                    <a:pt x="805" y="668"/>
                    <a:pt x="805" y="668"/>
                    <a:pt x="837" y="636"/>
                  </a:cubicBezTo>
                  <a:cubicBezTo>
                    <a:pt x="837" y="603"/>
                    <a:pt x="837" y="571"/>
                    <a:pt x="805" y="571"/>
                  </a:cubicBezTo>
                  <a:cubicBezTo>
                    <a:pt x="547" y="410"/>
                    <a:pt x="322" y="217"/>
                    <a:pt x="97" y="24"/>
                  </a:cubicBezTo>
                  <a:cubicBezTo>
                    <a:pt x="97" y="8"/>
                    <a:pt x="89" y="0"/>
                    <a:pt x="77"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2" name="Google Shape;1122;p65"/>
            <p:cNvSpPr/>
            <p:nvPr/>
          </p:nvSpPr>
          <p:spPr>
            <a:xfrm>
              <a:off x="4170960" y="154606"/>
              <a:ext cx="14808" cy="14808"/>
            </a:xfrm>
            <a:custGeom>
              <a:avLst/>
              <a:gdLst/>
              <a:ahLst/>
              <a:cxnLst/>
              <a:rect l="l" t="t" r="r" b="b"/>
              <a:pathLst>
                <a:path w="194" h="194" extrusionOk="0">
                  <a:moveTo>
                    <a:pt x="97" y="1"/>
                  </a:moveTo>
                  <a:cubicBezTo>
                    <a:pt x="32" y="1"/>
                    <a:pt x="0" y="33"/>
                    <a:pt x="0" y="97"/>
                  </a:cubicBezTo>
                  <a:cubicBezTo>
                    <a:pt x="0" y="130"/>
                    <a:pt x="32" y="162"/>
                    <a:pt x="97" y="194"/>
                  </a:cubicBezTo>
                  <a:cubicBezTo>
                    <a:pt x="129" y="194"/>
                    <a:pt x="193" y="130"/>
                    <a:pt x="193" y="97"/>
                  </a:cubicBezTo>
                  <a:cubicBezTo>
                    <a:pt x="193" y="33"/>
                    <a:pt x="129" y="1"/>
                    <a:pt x="97"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3" name="Google Shape;1123;p65"/>
            <p:cNvSpPr/>
            <p:nvPr/>
          </p:nvSpPr>
          <p:spPr>
            <a:xfrm>
              <a:off x="4107070" y="157125"/>
              <a:ext cx="78696" cy="147393"/>
            </a:xfrm>
            <a:custGeom>
              <a:avLst/>
              <a:gdLst/>
              <a:ahLst/>
              <a:cxnLst/>
              <a:rect l="l" t="t" r="r" b="b"/>
              <a:pathLst>
                <a:path w="1031" h="1931" extrusionOk="0">
                  <a:moveTo>
                    <a:pt x="934" y="0"/>
                  </a:moveTo>
                  <a:cubicBezTo>
                    <a:pt x="580" y="611"/>
                    <a:pt x="258" y="1223"/>
                    <a:pt x="33" y="1866"/>
                  </a:cubicBezTo>
                  <a:cubicBezTo>
                    <a:pt x="1" y="1898"/>
                    <a:pt x="33" y="1898"/>
                    <a:pt x="65" y="1931"/>
                  </a:cubicBezTo>
                  <a:cubicBezTo>
                    <a:pt x="97" y="1931"/>
                    <a:pt x="97" y="1898"/>
                    <a:pt x="129" y="1898"/>
                  </a:cubicBezTo>
                  <a:cubicBezTo>
                    <a:pt x="354" y="1255"/>
                    <a:pt x="644" y="644"/>
                    <a:pt x="998" y="64"/>
                  </a:cubicBezTo>
                  <a:cubicBezTo>
                    <a:pt x="1030" y="64"/>
                    <a:pt x="1030" y="32"/>
                    <a:pt x="998" y="32"/>
                  </a:cubicBezTo>
                  <a:cubicBezTo>
                    <a:pt x="998" y="0"/>
                    <a:pt x="998" y="0"/>
                    <a:pt x="998"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4" name="Google Shape;1124;p65"/>
            <p:cNvSpPr/>
            <p:nvPr/>
          </p:nvSpPr>
          <p:spPr>
            <a:xfrm>
              <a:off x="4103406" y="292766"/>
              <a:ext cx="16029" cy="5648"/>
            </a:xfrm>
            <a:custGeom>
              <a:avLst/>
              <a:gdLst/>
              <a:ahLst/>
              <a:cxnLst/>
              <a:rect l="l" t="t" r="r" b="b"/>
              <a:pathLst>
                <a:path w="210" h="74" extrusionOk="0">
                  <a:moveTo>
                    <a:pt x="113" y="1"/>
                  </a:moveTo>
                  <a:cubicBezTo>
                    <a:pt x="89" y="1"/>
                    <a:pt x="65" y="9"/>
                    <a:pt x="49" y="25"/>
                  </a:cubicBezTo>
                  <a:cubicBezTo>
                    <a:pt x="0" y="57"/>
                    <a:pt x="49" y="73"/>
                    <a:pt x="101" y="73"/>
                  </a:cubicBezTo>
                  <a:cubicBezTo>
                    <a:pt x="153" y="73"/>
                    <a:pt x="209" y="57"/>
                    <a:pt x="177" y="25"/>
                  </a:cubicBezTo>
                  <a:cubicBezTo>
                    <a:pt x="161" y="9"/>
                    <a:pt x="137" y="1"/>
                    <a:pt x="113"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5" name="Google Shape;1125;p65"/>
            <p:cNvSpPr/>
            <p:nvPr/>
          </p:nvSpPr>
          <p:spPr>
            <a:xfrm>
              <a:off x="4107070" y="294598"/>
              <a:ext cx="287459" cy="287459"/>
            </a:xfrm>
            <a:custGeom>
              <a:avLst/>
              <a:gdLst/>
              <a:ahLst/>
              <a:cxnLst/>
              <a:rect l="l" t="t" r="r" b="b"/>
              <a:pathLst>
                <a:path w="3766" h="3766" extrusionOk="0">
                  <a:moveTo>
                    <a:pt x="1" y="1"/>
                  </a:moveTo>
                  <a:cubicBezTo>
                    <a:pt x="1" y="33"/>
                    <a:pt x="1" y="33"/>
                    <a:pt x="1" y="65"/>
                  </a:cubicBezTo>
                  <a:cubicBezTo>
                    <a:pt x="1" y="65"/>
                    <a:pt x="387" y="323"/>
                    <a:pt x="869" y="677"/>
                  </a:cubicBezTo>
                  <a:cubicBezTo>
                    <a:pt x="1416" y="1063"/>
                    <a:pt x="1931" y="1513"/>
                    <a:pt x="2382" y="1996"/>
                  </a:cubicBezTo>
                  <a:cubicBezTo>
                    <a:pt x="3057" y="2736"/>
                    <a:pt x="3765" y="3765"/>
                    <a:pt x="3765" y="3765"/>
                  </a:cubicBezTo>
                  <a:cubicBezTo>
                    <a:pt x="3379" y="3122"/>
                    <a:pt x="2929" y="2511"/>
                    <a:pt x="2446" y="1931"/>
                  </a:cubicBezTo>
                  <a:cubicBezTo>
                    <a:pt x="1706" y="1224"/>
                    <a:pt x="901" y="580"/>
                    <a:pt x="65"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6" name="Google Shape;1126;p65"/>
            <p:cNvSpPr/>
            <p:nvPr/>
          </p:nvSpPr>
          <p:spPr>
            <a:xfrm>
              <a:off x="4104628" y="165980"/>
              <a:ext cx="14808" cy="13281"/>
            </a:xfrm>
            <a:custGeom>
              <a:avLst/>
              <a:gdLst/>
              <a:ahLst/>
              <a:cxnLst/>
              <a:rect l="l" t="t" r="r" b="b"/>
              <a:pathLst>
                <a:path w="194" h="174" extrusionOk="0">
                  <a:moveTo>
                    <a:pt x="84" y="0"/>
                  </a:moveTo>
                  <a:cubicBezTo>
                    <a:pt x="47" y="0"/>
                    <a:pt x="24" y="30"/>
                    <a:pt x="0" y="77"/>
                  </a:cubicBezTo>
                  <a:cubicBezTo>
                    <a:pt x="0" y="109"/>
                    <a:pt x="33" y="174"/>
                    <a:pt x="65" y="174"/>
                  </a:cubicBezTo>
                  <a:cubicBezTo>
                    <a:pt x="97" y="174"/>
                    <a:pt x="161" y="174"/>
                    <a:pt x="161" y="109"/>
                  </a:cubicBezTo>
                  <a:cubicBezTo>
                    <a:pt x="193" y="77"/>
                    <a:pt x="161" y="13"/>
                    <a:pt x="129" y="13"/>
                  </a:cubicBezTo>
                  <a:cubicBezTo>
                    <a:pt x="112" y="4"/>
                    <a:pt x="97" y="0"/>
                    <a:pt x="84"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7" name="Google Shape;1127;p65"/>
            <p:cNvSpPr/>
            <p:nvPr/>
          </p:nvSpPr>
          <p:spPr>
            <a:xfrm>
              <a:off x="4001504" y="167506"/>
              <a:ext cx="117930" cy="119838"/>
            </a:xfrm>
            <a:custGeom>
              <a:avLst/>
              <a:gdLst/>
              <a:ahLst/>
              <a:cxnLst/>
              <a:rect l="l" t="t" r="r" b="b"/>
              <a:pathLst>
                <a:path w="1545" h="1570" extrusionOk="0">
                  <a:moveTo>
                    <a:pt x="1524" y="1"/>
                  </a:moveTo>
                  <a:cubicBezTo>
                    <a:pt x="1512" y="1"/>
                    <a:pt x="1496" y="9"/>
                    <a:pt x="1480" y="25"/>
                  </a:cubicBezTo>
                  <a:cubicBezTo>
                    <a:pt x="965" y="475"/>
                    <a:pt x="483" y="958"/>
                    <a:pt x="32" y="1505"/>
                  </a:cubicBezTo>
                  <a:cubicBezTo>
                    <a:pt x="0" y="1505"/>
                    <a:pt x="0" y="1537"/>
                    <a:pt x="32" y="1569"/>
                  </a:cubicBezTo>
                  <a:lnTo>
                    <a:pt x="97" y="1569"/>
                  </a:lnTo>
                  <a:cubicBezTo>
                    <a:pt x="547" y="1022"/>
                    <a:pt x="997" y="540"/>
                    <a:pt x="1544" y="121"/>
                  </a:cubicBezTo>
                  <a:cubicBezTo>
                    <a:pt x="1544" y="89"/>
                    <a:pt x="1544" y="57"/>
                    <a:pt x="1544" y="57"/>
                  </a:cubicBezTo>
                  <a:lnTo>
                    <a:pt x="1544" y="25"/>
                  </a:lnTo>
                  <a:cubicBezTo>
                    <a:pt x="1544" y="9"/>
                    <a:pt x="1536" y="1"/>
                    <a:pt x="1524"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8" name="Google Shape;1128;p65"/>
            <p:cNvSpPr/>
            <p:nvPr/>
          </p:nvSpPr>
          <p:spPr>
            <a:xfrm>
              <a:off x="3998985" y="275820"/>
              <a:ext cx="12365" cy="12518"/>
            </a:xfrm>
            <a:custGeom>
              <a:avLst/>
              <a:gdLst/>
              <a:ahLst/>
              <a:cxnLst/>
              <a:rect l="l" t="t" r="r" b="b"/>
              <a:pathLst>
                <a:path w="162" h="164" extrusionOk="0">
                  <a:moveTo>
                    <a:pt x="83" y="0"/>
                  </a:moveTo>
                  <a:cubicBezTo>
                    <a:pt x="65" y="0"/>
                    <a:pt x="46" y="8"/>
                    <a:pt x="33" y="22"/>
                  </a:cubicBezTo>
                  <a:cubicBezTo>
                    <a:pt x="1" y="54"/>
                    <a:pt x="1" y="86"/>
                    <a:pt x="33" y="118"/>
                  </a:cubicBezTo>
                  <a:cubicBezTo>
                    <a:pt x="56" y="141"/>
                    <a:pt x="79" y="164"/>
                    <a:pt x="101" y="164"/>
                  </a:cubicBezTo>
                  <a:cubicBezTo>
                    <a:pt x="111" y="164"/>
                    <a:pt x="120" y="160"/>
                    <a:pt x="130" y="150"/>
                  </a:cubicBezTo>
                  <a:cubicBezTo>
                    <a:pt x="162" y="118"/>
                    <a:pt x="162" y="86"/>
                    <a:pt x="130" y="54"/>
                  </a:cubicBezTo>
                  <a:cubicBezTo>
                    <a:pt x="130" y="16"/>
                    <a:pt x="107" y="0"/>
                    <a:pt x="83"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29" name="Google Shape;1129;p65"/>
            <p:cNvSpPr/>
            <p:nvPr/>
          </p:nvSpPr>
          <p:spPr>
            <a:xfrm>
              <a:off x="4001504" y="277423"/>
              <a:ext cx="186703" cy="363560"/>
            </a:xfrm>
            <a:custGeom>
              <a:avLst/>
              <a:gdLst/>
              <a:ahLst/>
              <a:cxnLst/>
              <a:rect l="l" t="t" r="r" b="b"/>
              <a:pathLst>
                <a:path w="2446" h="4763" extrusionOk="0">
                  <a:moveTo>
                    <a:pt x="0" y="1"/>
                  </a:moveTo>
                  <a:cubicBezTo>
                    <a:pt x="0" y="33"/>
                    <a:pt x="0" y="33"/>
                    <a:pt x="0" y="65"/>
                  </a:cubicBezTo>
                  <a:cubicBezTo>
                    <a:pt x="0" y="65"/>
                    <a:pt x="290" y="419"/>
                    <a:pt x="644" y="934"/>
                  </a:cubicBezTo>
                  <a:cubicBezTo>
                    <a:pt x="1030" y="1449"/>
                    <a:pt x="1384" y="2028"/>
                    <a:pt x="1673" y="2639"/>
                  </a:cubicBezTo>
                  <a:cubicBezTo>
                    <a:pt x="2091" y="3540"/>
                    <a:pt x="2413" y="4763"/>
                    <a:pt x="2445" y="4763"/>
                  </a:cubicBezTo>
                  <a:cubicBezTo>
                    <a:pt x="2252" y="4023"/>
                    <a:pt x="2027" y="3283"/>
                    <a:pt x="1737" y="2575"/>
                  </a:cubicBezTo>
                  <a:cubicBezTo>
                    <a:pt x="1255" y="1674"/>
                    <a:pt x="676" y="805"/>
                    <a:pt x="64"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0" name="Google Shape;1130;p65"/>
            <p:cNvSpPr/>
            <p:nvPr/>
          </p:nvSpPr>
          <p:spPr>
            <a:xfrm>
              <a:off x="3979368" y="-28741"/>
              <a:ext cx="198992" cy="183421"/>
            </a:xfrm>
            <a:custGeom>
              <a:avLst/>
              <a:gdLst/>
              <a:ahLst/>
              <a:cxnLst/>
              <a:rect l="l" t="t" r="r" b="b"/>
              <a:pathLst>
                <a:path w="2607" h="2403" extrusionOk="0">
                  <a:moveTo>
                    <a:pt x="1126" y="1"/>
                  </a:moveTo>
                  <a:cubicBezTo>
                    <a:pt x="1072" y="1"/>
                    <a:pt x="1019" y="9"/>
                    <a:pt x="966" y="22"/>
                  </a:cubicBezTo>
                  <a:cubicBezTo>
                    <a:pt x="837" y="54"/>
                    <a:pt x="708" y="86"/>
                    <a:pt x="612" y="118"/>
                  </a:cubicBezTo>
                  <a:lnTo>
                    <a:pt x="708" y="54"/>
                  </a:lnTo>
                  <a:cubicBezTo>
                    <a:pt x="612" y="54"/>
                    <a:pt x="547" y="118"/>
                    <a:pt x="483" y="151"/>
                  </a:cubicBezTo>
                  <a:cubicBezTo>
                    <a:pt x="322" y="311"/>
                    <a:pt x="193" y="472"/>
                    <a:pt x="65" y="665"/>
                  </a:cubicBezTo>
                  <a:cubicBezTo>
                    <a:pt x="33" y="794"/>
                    <a:pt x="0" y="923"/>
                    <a:pt x="33" y="1084"/>
                  </a:cubicBezTo>
                  <a:cubicBezTo>
                    <a:pt x="65" y="1212"/>
                    <a:pt x="129" y="1309"/>
                    <a:pt x="193" y="1438"/>
                  </a:cubicBezTo>
                  <a:lnTo>
                    <a:pt x="354" y="1663"/>
                  </a:lnTo>
                  <a:cubicBezTo>
                    <a:pt x="387" y="1759"/>
                    <a:pt x="451" y="1824"/>
                    <a:pt x="515" y="1888"/>
                  </a:cubicBezTo>
                  <a:lnTo>
                    <a:pt x="644" y="2017"/>
                  </a:lnTo>
                  <a:lnTo>
                    <a:pt x="837" y="2178"/>
                  </a:lnTo>
                  <a:lnTo>
                    <a:pt x="837" y="2178"/>
                  </a:lnTo>
                  <a:lnTo>
                    <a:pt x="805" y="2081"/>
                  </a:lnTo>
                  <a:lnTo>
                    <a:pt x="966" y="2210"/>
                  </a:lnTo>
                  <a:cubicBezTo>
                    <a:pt x="998" y="2242"/>
                    <a:pt x="1030" y="2274"/>
                    <a:pt x="1094" y="2306"/>
                  </a:cubicBezTo>
                  <a:cubicBezTo>
                    <a:pt x="1223" y="2338"/>
                    <a:pt x="1352" y="2371"/>
                    <a:pt x="1480" y="2403"/>
                  </a:cubicBezTo>
                  <a:lnTo>
                    <a:pt x="1352" y="2338"/>
                  </a:lnTo>
                  <a:lnTo>
                    <a:pt x="1609" y="2338"/>
                  </a:lnTo>
                  <a:cubicBezTo>
                    <a:pt x="1674" y="2338"/>
                    <a:pt x="1738" y="2338"/>
                    <a:pt x="1802" y="2306"/>
                  </a:cubicBezTo>
                  <a:cubicBezTo>
                    <a:pt x="1899" y="2274"/>
                    <a:pt x="1995" y="2242"/>
                    <a:pt x="2060" y="2178"/>
                  </a:cubicBezTo>
                  <a:cubicBezTo>
                    <a:pt x="2124" y="2113"/>
                    <a:pt x="2188" y="2081"/>
                    <a:pt x="2253" y="2017"/>
                  </a:cubicBezTo>
                  <a:cubicBezTo>
                    <a:pt x="2253" y="2017"/>
                    <a:pt x="2279" y="2150"/>
                    <a:pt x="2284" y="2150"/>
                  </a:cubicBezTo>
                  <a:cubicBezTo>
                    <a:pt x="2285" y="2150"/>
                    <a:pt x="2285" y="2148"/>
                    <a:pt x="2285" y="2145"/>
                  </a:cubicBezTo>
                  <a:cubicBezTo>
                    <a:pt x="2349" y="2081"/>
                    <a:pt x="2381" y="1985"/>
                    <a:pt x="2414" y="1888"/>
                  </a:cubicBezTo>
                  <a:cubicBezTo>
                    <a:pt x="2446" y="1792"/>
                    <a:pt x="2446" y="1695"/>
                    <a:pt x="2446" y="1598"/>
                  </a:cubicBezTo>
                  <a:lnTo>
                    <a:pt x="2510" y="1663"/>
                  </a:lnTo>
                  <a:cubicBezTo>
                    <a:pt x="2510" y="1663"/>
                    <a:pt x="2542" y="1502"/>
                    <a:pt x="2510" y="1373"/>
                  </a:cubicBezTo>
                  <a:cubicBezTo>
                    <a:pt x="2510" y="1245"/>
                    <a:pt x="2510" y="1084"/>
                    <a:pt x="2510" y="1084"/>
                  </a:cubicBezTo>
                  <a:lnTo>
                    <a:pt x="2607" y="1116"/>
                  </a:lnTo>
                  <a:cubicBezTo>
                    <a:pt x="2510" y="923"/>
                    <a:pt x="2414" y="762"/>
                    <a:pt x="2317" y="601"/>
                  </a:cubicBezTo>
                  <a:cubicBezTo>
                    <a:pt x="2253" y="504"/>
                    <a:pt x="2124" y="440"/>
                    <a:pt x="2027" y="408"/>
                  </a:cubicBezTo>
                  <a:lnTo>
                    <a:pt x="2156" y="408"/>
                  </a:lnTo>
                  <a:cubicBezTo>
                    <a:pt x="2027" y="311"/>
                    <a:pt x="1931" y="215"/>
                    <a:pt x="1770" y="151"/>
                  </a:cubicBezTo>
                  <a:cubicBezTo>
                    <a:pt x="1577" y="118"/>
                    <a:pt x="1384" y="86"/>
                    <a:pt x="1159" y="86"/>
                  </a:cubicBezTo>
                  <a:lnTo>
                    <a:pt x="1352" y="54"/>
                  </a:lnTo>
                  <a:cubicBezTo>
                    <a:pt x="1276" y="16"/>
                    <a:pt x="1201" y="1"/>
                    <a:pt x="1126"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1" name="Google Shape;1131;p65"/>
            <p:cNvSpPr/>
            <p:nvPr/>
          </p:nvSpPr>
          <p:spPr>
            <a:xfrm>
              <a:off x="3981811" y="-4392"/>
              <a:ext cx="164644" cy="156629"/>
            </a:xfrm>
            <a:custGeom>
              <a:avLst/>
              <a:gdLst/>
              <a:ahLst/>
              <a:cxnLst/>
              <a:rect l="l" t="t" r="r" b="b"/>
              <a:pathLst>
                <a:path w="2157" h="2052" extrusionOk="0">
                  <a:moveTo>
                    <a:pt x="692" y="0"/>
                  </a:moveTo>
                  <a:cubicBezTo>
                    <a:pt x="620" y="0"/>
                    <a:pt x="548" y="9"/>
                    <a:pt x="483" y="25"/>
                  </a:cubicBezTo>
                  <a:cubicBezTo>
                    <a:pt x="387" y="25"/>
                    <a:pt x="258" y="57"/>
                    <a:pt x="161" y="121"/>
                  </a:cubicBezTo>
                  <a:cubicBezTo>
                    <a:pt x="97" y="218"/>
                    <a:pt x="33" y="314"/>
                    <a:pt x="33" y="314"/>
                  </a:cubicBezTo>
                  <a:cubicBezTo>
                    <a:pt x="1" y="443"/>
                    <a:pt x="1" y="604"/>
                    <a:pt x="33" y="732"/>
                  </a:cubicBezTo>
                  <a:cubicBezTo>
                    <a:pt x="65" y="861"/>
                    <a:pt x="129" y="958"/>
                    <a:pt x="194" y="1086"/>
                  </a:cubicBezTo>
                  <a:lnTo>
                    <a:pt x="355" y="1312"/>
                  </a:lnTo>
                  <a:cubicBezTo>
                    <a:pt x="387" y="1408"/>
                    <a:pt x="451" y="1473"/>
                    <a:pt x="515" y="1537"/>
                  </a:cubicBezTo>
                  <a:lnTo>
                    <a:pt x="644" y="1666"/>
                  </a:lnTo>
                  <a:lnTo>
                    <a:pt x="837" y="1826"/>
                  </a:lnTo>
                  <a:lnTo>
                    <a:pt x="805" y="1730"/>
                  </a:lnTo>
                  <a:lnTo>
                    <a:pt x="966" y="1859"/>
                  </a:lnTo>
                  <a:cubicBezTo>
                    <a:pt x="998" y="1891"/>
                    <a:pt x="1030" y="1923"/>
                    <a:pt x="1095" y="1955"/>
                  </a:cubicBezTo>
                  <a:cubicBezTo>
                    <a:pt x="1223" y="1987"/>
                    <a:pt x="1352" y="2019"/>
                    <a:pt x="1481" y="2052"/>
                  </a:cubicBezTo>
                  <a:lnTo>
                    <a:pt x="1352" y="1987"/>
                  </a:lnTo>
                  <a:lnTo>
                    <a:pt x="1770" y="1987"/>
                  </a:lnTo>
                  <a:cubicBezTo>
                    <a:pt x="1835" y="1955"/>
                    <a:pt x="1899" y="1923"/>
                    <a:pt x="1995" y="1891"/>
                  </a:cubicBezTo>
                  <a:cubicBezTo>
                    <a:pt x="1995" y="1794"/>
                    <a:pt x="2028" y="1698"/>
                    <a:pt x="2028" y="1601"/>
                  </a:cubicBezTo>
                  <a:lnTo>
                    <a:pt x="2092" y="1666"/>
                  </a:lnTo>
                  <a:cubicBezTo>
                    <a:pt x="2092" y="1666"/>
                    <a:pt x="2092" y="1505"/>
                    <a:pt x="2092" y="1376"/>
                  </a:cubicBezTo>
                  <a:cubicBezTo>
                    <a:pt x="2092" y="1247"/>
                    <a:pt x="2060" y="1054"/>
                    <a:pt x="2060" y="1054"/>
                  </a:cubicBezTo>
                  <a:lnTo>
                    <a:pt x="2060" y="1054"/>
                  </a:lnTo>
                  <a:lnTo>
                    <a:pt x="2156" y="1086"/>
                  </a:lnTo>
                  <a:cubicBezTo>
                    <a:pt x="2060" y="926"/>
                    <a:pt x="1963" y="765"/>
                    <a:pt x="1867" y="604"/>
                  </a:cubicBezTo>
                  <a:cubicBezTo>
                    <a:pt x="1770" y="507"/>
                    <a:pt x="1674" y="443"/>
                    <a:pt x="1577" y="411"/>
                  </a:cubicBezTo>
                  <a:lnTo>
                    <a:pt x="1706" y="411"/>
                  </a:lnTo>
                  <a:cubicBezTo>
                    <a:pt x="1577" y="314"/>
                    <a:pt x="1448" y="218"/>
                    <a:pt x="1320" y="153"/>
                  </a:cubicBezTo>
                  <a:cubicBezTo>
                    <a:pt x="1127" y="89"/>
                    <a:pt x="902" y="89"/>
                    <a:pt x="708" y="89"/>
                  </a:cubicBezTo>
                  <a:lnTo>
                    <a:pt x="902" y="25"/>
                  </a:lnTo>
                  <a:cubicBezTo>
                    <a:pt x="837" y="9"/>
                    <a:pt x="765" y="0"/>
                    <a:pt x="692"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2" name="Google Shape;1132;p65"/>
            <p:cNvSpPr/>
            <p:nvPr/>
          </p:nvSpPr>
          <p:spPr>
            <a:xfrm>
              <a:off x="3996543" y="-117"/>
              <a:ext cx="4961" cy="2519"/>
            </a:xfrm>
            <a:custGeom>
              <a:avLst/>
              <a:gdLst/>
              <a:ahLst/>
              <a:cxnLst/>
              <a:rect l="l" t="t" r="r" b="b"/>
              <a:pathLst>
                <a:path w="65" h="33" extrusionOk="0">
                  <a:moveTo>
                    <a:pt x="33" y="1"/>
                  </a:moveTo>
                  <a:lnTo>
                    <a:pt x="1" y="33"/>
                  </a:lnTo>
                  <a:lnTo>
                    <a:pt x="65" y="1"/>
                  </a:lnTo>
                  <a:close/>
                </a:path>
              </a:pathLst>
            </a:custGeom>
            <a:solidFill>
              <a:schemeClr val="accent1"/>
            </a:solidFill>
            <a:ln w="2425" cap="flat" cmpd="sng">
              <a:solidFill>
                <a:srgbClr val="7A593B"/>
              </a:solidFill>
              <a:prstDash val="solid"/>
              <a:miter lim="32175"/>
              <a:headEnd type="none" w="sm" len="sm"/>
              <a:tailEnd type="none" w="sm" len="sm"/>
            </a:ln>
          </p:spPr>
          <p:txBody>
            <a:bodyPr spcFirstLastPara="1" wrap="square" lIns="121900" tIns="121900" rIns="121900" bIns="121900" anchor="ctr" anchorCtr="0">
              <a:noAutofit/>
            </a:bodyPr>
            <a:lstStyle/>
            <a:p>
              <a:endParaRPr sz="2400">
                <a:solidFill>
                  <a:srgbClr val="365372"/>
                </a:solidFill>
              </a:endParaRPr>
            </a:p>
          </p:txBody>
        </p:sp>
        <p:sp>
          <p:nvSpPr>
            <p:cNvPr id="1133" name="Google Shape;1133;p65"/>
            <p:cNvSpPr/>
            <p:nvPr/>
          </p:nvSpPr>
          <p:spPr>
            <a:xfrm>
              <a:off x="3935172" y="73237"/>
              <a:ext cx="86024" cy="51981"/>
            </a:xfrm>
            <a:custGeom>
              <a:avLst/>
              <a:gdLst/>
              <a:ahLst/>
              <a:cxnLst/>
              <a:rect l="l" t="t" r="r" b="b"/>
              <a:pathLst>
                <a:path w="1127" h="681" extrusionOk="0">
                  <a:moveTo>
                    <a:pt x="957" y="1"/>
                  </a:moveTo>
                  <a:cubicBezTo>
                    <a:pt x="811" y="1"/>
                    <a:pt x="571" y="174"/>
                    <a:pt x="547" y="295"/>
                  </a:cubicBezTo>
                  <a:cubicBezTo>
                    <a:pt x="483" y="423"/>
                    <a:pt x="354" y="456"/>
                    <a:pt x="225" y="520"/>
                  </a:cubicBezTo>
                  <a:cubicBezTo>
                    <a:pt x="129" y="552"/>
                    <a:pt x="65" y="616"/>
                    <a:pt x="0" y="681"/>
                  </a:cubicBezTo>
                  <a:cubicBezTo>
                    <a:pt x="161" y="616"/>
                    <a:pt x="322" y="584"/>
                    <a:pt x="483" y="584"/>
                  </a:cubicBezTo>
                  <a:cubicBezTo>
                    <a:pt x="515" y="592"/>
                    <a:pt x="547" y="596"/>
                    <a:pt x="579" y="596"/>
                  </a:cubicBezTo>
                  <a:cubicBezTo>
                    <a:pt x="676" y="596"/>
                    <a:pt x="772" y="560"/>
                    <a:pt x="869" y="488"/>
                  </a:cubicBezTo>
                  <a:cubicBezTo>
                    <a:pt x="998" y="391"/>
                    <a:pt x="1126" y="262"/>
                    <a:pt x="1062" y="69"/>
                  </a:cubicBezTo>
                  <a:cubicBezTo>
                    <a:pt x="1046" y="21"/>
                    <a:pt x="1007" y="1"/>
                    <a:pt x="957"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4" name="Google Shape;1134;p65"/>
            <p:cNvSpPr/>
            <p:nvPr/>
          </p:nvSpPr>
          <p:spPr>
            <a:xfrm>
              <a:off x="3908151" y="3394"/>
              <a:ext cx="71292" cy="74193"/>
            </a:xfrm>
            <a:custGeom>
              <a:avLst/>
              <a:gdLst/>
              <a:ahLst/>
              <a:cxnLst/>
              <a:rect l="l" t="t" r="r" b="b"/>
              <a:pathLst>
                <a:path w="934" h="972" extrusionOk="0">
                  <a:moveTo>
                    <a:pt x="591" y="0"/>
                  </a:moveTo>
                  <a:cubicBezTo>
                    <a:pt x="446" y="0"/>
                    <a:pt x="278" y="113"/>
                    <a:pt x="161" y="277"/>
                  </a:cubicBezTo>
                  <a:cubicBezTo>
                    <a:pt x="0" y="470"/>
                    <a:pt x="0" y="759"/>
                    <a:pt x="193" y="920"/>
                  </a:cubicBezTo>
                  <a:cubicBezTo>
                    <a:pt x="237" y="955"/>
                    <a:pt x="289" y="971"/>
                    <a:pt x="343" y="971"/>
                  </a:cubicBezTo>
                  <a:cubicBezTo>
                    <a:pt x="488" y="971"/>
                    <a:pt x="656" y="858"/>
                    <a:pt x="773" y="695"/>
                  </a:cubicBezTo>
                  <a:cubicBezTo>
                    <a:pt x="933" y="437"/>
                    <a:pt x="933" y="148"/>
                    <a:pt x="740" y="51"/>
                  </a:cubicBezTo>
                  <a:cubicBezTo>
                    <a:pt x="696" y="16"/>
                    <a:pt x="645" y="0"/>
                    <a:pt x="591"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5" name="Google Shape;1135;p65"/>
            <p:cNvSpPr/>
            <p:nvPr/>
          </p:nvSpPr>
          <p:spPr>
            <a:xfrm>
              <a:off x="3912578" y="-33855"/>
              <a:ext cx="71750" cy="65796"/>
            </a:xfrm>
            <a:custGeom>
              <a:avLst/>
              <a:gdLst/>
              <a:ahLst/>
              <a:cxnLst/>
              <a:rect l="l" t="t" r="r" b="b"/>
              <a:pathLst>
                <a:path w="940" h="862" extrusionOk="0">
                  <a:moveTo>
                    <a:pt x="30" y="207"/>
                  </a:moveTo>
                  <a:lnTo>
                    <a:pt x="30" y="207"/>
                  </a:lnTo>
                  <a:cubicBezTo>
                    <a:pt x="10" y="208"/>
                    <a:pt x="1" y="212"/>
                    <a:pt x="7" y="218"/>
                  </a:cubicBezTo>
                  <a:cubicBezTo>
                    <a:pt x="13" y="218"/>
                    <a:pt x="21" y="214"/>
                    <a:pt x="30" y="207"/>
                  </a:cubicBezTo>
                  <a:close/>
                  <a:moveTo>
                    <a:pt x="361" y="0"/>
                  </a:moveTo>
                  <a:cubicBezTo>
                    <a:pt x="296" y="0"/>
                    <a:pt x="232" y="8"/>
                    <a:pt x="168" y="25"/>
                  </a:cubicBezTo>
                  <a:lnTo>
                    <a:pt x="361" y="121"/>
                  </a:lnTo>
                  <a:lnTo>
                    <a:pt x="168" y="121"/>
                  </a:lnTo>
                  <a:cubicBezTo>
                    <a:pt x="116" y="121"/>
                    <a:pt x="65" y="182"/>
                    <a:pt x="30" y="207"/>
                  </a:cubicBezTo>
                  <a:lnTo>
                    <a:pt x="30" y="207"/>
                  </a:lnTo>
                  <a:cubicBezTo>
                    <a:pt x="33" y="207"/>
                    <a:pt x="35" y="207"/>
                    <a:pt x="38" y="207"/>
                  </a:cubicBezTo>
                  <a:cubicBezTo>
                    <a:pt x="137" y="207"/>
                    <a:pt x="426" y="264"/>
                    <a:pt x="554" y="443"/>
                  </a:cubicBezTo>
                  <a:cubicBezTo>
                    <a:pt x="650" y="539"/>
                    <a:pt x="682" y="700"/>
                    <a:pt x="650" y="861"/>
                  </a:cubicBezTo>
                  <a:cubicBezTo>
                    <a:pt x="715" y="829"/>
                    <a:pt x="779" y="765"/>
                    <a:pt x="843" y="700"/>
                  </a:cubicBezTo>
                  <a:cubicBezTo>
                    <a:pt x="875" y="636"/>
                    <a:pt x="908" y="571"/>
                    <a:pt x="940" y="475"/>
                  </a:cubicBezTo>
                  <a:lnTo>
                    <a:pt x="940" y="475"/>
                  </a:lnTo>
                  <a:lnTo>
                    <a:pt x="843" y="571"/>
                  </a:lnTo>
                  <a:cubicBezTo>
                    <a:pt x="875" y="475"/>
                    <a:pt x="875" y="411"/>
                    <a:pt x="843" y="346"/>
                  </a:cubicBezTo>
                  <a:cubicBezTo>
                    <a:pt x="811" y="250"/>
                    <a:pt x="747" y="153"/>
                    <a:pt x="682" y="57"/>
                  </a:cubicBezTo>
                  <a:lnTo>
                    <a:pt x="682" y="57"/>
                  </a:lnTo>
                  <a:lnTo>
                    <a:pt x="715" y="218"/>
                  </a:lnTo>
                  <a:cubicBezTo>
                    <a:pt x="682" y="121"/>
                    <a:pt x="618" y="57"/>
                    <a:pt x="554" y="25"/>
                  </a:cubicBezTo>
                  <a:cubicBezTo>
                    <a:pt x="489" y="8"/>
                    <a:pt x="425" y="0"/>
                    <a:pt x="361"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6" name="Google Shape;1136;p65"/>
            <p:cNvSpPr/>
            <p:nvPr/>
          </p:nvSpPr>
          <p:spPr>
            <a:xfrm>
              <a:off x="3635496" y="36369"/>
              <a:ext cx="402870" cy="157621"/>
            </a:xfrm>
            <a:custGeom>
              <a:avLst/>
              <a:gdLst/>
              <a:ahLst/>
              <a:cxnLst/>
              <a:rect l="l" t="t" r="r" b="b"/>
              <a:pathLst>
                <a:path w="5278" h="2065" extrusionOk="0">
                  <a:moveTo>
                    <a:pt x="4763" y="1"/>
                  </a:moveTo>
                  <a:cubicBezTo>
                    <a:pt x="4480" y="1"/>
                    <a:pt x="4229" y="128"/>
                    <a:pt x="4055" y="359"/>
                  </a:cubicBezTo>
                  <a:cubicBezTo>
                    <a:pt x="3958" y="424"/>
                    <a:pt x="3862" y="520"/>
                    <a:pt x="3733" y="585"/>
                  </a:cubicBezTo>
                  <a:cubicBezTo>
                    <a:pt x="3605" y="681"/>
                    <a:pt x="3315" y="810"/>
                    <a:pt x="3315" y="810"/>
                  </a:cubicBezTo>
                  <a:lnTo>
                    <a:pt x="3347" y="713"/>
                  </a:lnTo>
                  <a:lnTo>
                    <a:pt x="3347" y="713"/>
                  </a:lnTo>
                  <a:cubicBezTo>
                    <a:pt x="3283" y="778"/>
                    <a:pt x="3218" y="810"/>
                    <a:pt x="3154" y="874"/>
                  </a:cubicBezTo>
                  <a:cubicBezTo>
                    <a:pt x="2993" y="939"/>
                    <a:pt x="2124" y="1292"/>
                    <a:pt x="2124" y="1292"/>
                  </a:cubicBezTo>
                  <a:lnTo>
                    <a:pt x="2221" y="1196"/>
                  </a:lnTo>
                  <a:lnTo>
                    <a:pt x="2221" y="1196"/>
                  </a:lnTo>
                  <a:cubicBezTo>
                    <a:pt x="2221" y="1196"/>
                    <a:pt x="1996" y="1325"/>
                    <a:pt x="1835" y="1421"/>
                  </a:cubicBezTo>
                  <a:cubicBezTo>
                    <a:pt x="1674" y="1518"/>
                    <a:pt x="419" y="1936"/>
                    <a:pt x="419" y="1936"/>
                  </a:cubicBezTo>
                  <a:lnTo>
                    <a:pt x="644" y="1807"/>
                  </a:lnTo>
                  <a:lnTo>
                    <a:pt x="1" y="2065"/>
                  </a:lnTo>
                  <a:lnTo>
                    <a:pt x="741" y="1936"/>
                  </a:lnTo>
                  <a:lnTo>
                    <a:pt x="580" y="1936"/>
                  </a:lnTo>
                  <a:lnTo>
                    <a:pt x="2414" y="1421"/>
                  </a:lnTo>
                  <a:lnTo>
                    <a:pt x="2350" y="1421"/>
                  </a:lnTo>
                  <a:lnTo>
                    <a:pt x="3637" y="1035"/>
                  </a:lnTo>
                  <a:lnTo>
                    <a:pt x="3540" y="1003"/>
                  </a:lnTo>
                  <a:cubicBezTo>
                    <a:pt x="3540" y="1003"/>
                    <a:pt x="3894" y="939"/>
                    <a:pt x="4087" y="906"/>
                  </a:cubicBezTo>
                  <a:lnTo>
                    <a:pt x="4151" y="939"/>
                  </a:lnTo>
                  <a:lnTo>
                    <a:pt x="4151" y="906"/>
                  </a:lnTo>
                  <a:lnTo>
                    <a:pt x="4248" y="939"/>
                  </a:lnTo>
                  <a:lnTo>
                    <a:pt x="4280" y="906"/>
                  </a:lnTo>
                  <a:lnTo>
                    <a:pt x="4409" y="939"/>
                  </a:lnTo>
                  <a:lnTo>
                    <a:pt x="4409" y="906"/>
                  </a:lnTo>
                  <a:lnTo>
                    <a:pt x="4473" y="939"/>
                  </a:lnTo>
                  <a:lnTo>
                    <a:pt x="4505" y="874"/>
                  </a:lnTo>
                  <a:lnTo>
                    <a:pt x="4602" y="906"/>
                  </a:lnTo>
                  <a:lnTo>
                    <a:pt x="4602" y="842"/>
                  </a:lnTo>
                  <a:lnTo>
                    <a:pt x="4666" y="842"/>
                  </a:lnTo>
                  <a:lnTo>
                    <a:pt x="4666" y="778"/>
                  </a:lnTo>
                  <a:lnTo>
                    <a:pt x="4731" y="745"/>
                  </a:lnTo>
                  <a:cubicBezTo>
                    <a:pt x="4795" y="713"/>
                    <a:pt x="4859" y="649"/>
                    <a:pt x="4892" y="585"/>
                  </a:cubicBezTo>
                  <a:lnTo>
                    <a:pt x="4892" y="585"/>
                  </a:lnTo>
                  <a:cubicBezTo>
                    <a:pt x="4859" y="681"/>
                    <a:pt x="4795" y="745"/>
                    <a:pt x="4731" y="810"/>
                  </a:cubicBezTo>
                  <a:lnTo>
                    <a:pt x="4731" y="874"/>
                  </a:lnTo>
                  <a:lnTo>
                    <a:pt x="4698" y="906"/>
                  </a:lnTo>
                  <a:lnTo>
                    <a:pt x="4634" y="906"/>
                  </a:lnTo>
                  <a:lnTo>
                    <a:pt x="4602" y="939"/>
                  </a:lnTo>
                  <a:lnTo>
                    <a:pt x="4570" y="939"/>
                  </a:lnTo>
                  <a:lnTo>
                    <a:pt x="4538" y="971"/>
                  </a:lnTo>
                  <a:lnTo>
                    <a:pt x="4473" y="971"/>
                  </a:lnTo>
                  <a:lnTo>
                    <a:pt x="4441" y="1035"/>
                  </a:lnTo>
                  <a:lnTo>
                    <a:pt x="4409" y="1035"/>
                  </a:lnTo>
                  <a:lnTo>
                    <a:pt x="4377" y="1067"/>
                  </a:lnTo>
                  <a:lnTo>
                    <a:pt x="4312" y="1035"/>
                  </a:lnTo>
                  <a:lnTo>
                    <a:pt x="4312" y="1067"/>
                  </a:lnTo>
                  <a:lnTo>
                    <a:pt x="4280" y="1067"/>
                  </a:lnTo>
                  <a:lnTo>
                    <a:pt x="4280" y="1099"/>
                  </a:lnTo>
                  <a:lnTo>
                    <a:pt x="4216" y="1099"/>
                  </a:lnTo>
                  <a:cubicBezTo>
                    <a:pt x="4119" y="1132"/>
                    <a:pt x="4055" y="1164"/>
                    <a:pt x="3958" y="1196"/>
                  </a:cubicBezTo>
                  <a:cubicBezTo>
                    <a:pt x="4049" y="1173"/>
                    <a:pt x="4140" y="1150"/>
                    <a:pt x="4231" y="1150"/>
                  </a:cubicBezTo>
                  <a:cubicBezTo>
                    <a:pt x="4269" y="1150"/>
                    <a:pt x="4307" y="1154"/>
                    <a:pt x="4345" y="1164"/>
                  </a:cubicBezTo>
                  <a:cubicBezTo>
                    <a:pt x="4538" y="1164"/>
                    <a:pt x="4731" y="1132"/>
                    <a:pt x="4892" y="1067"/>
                  </a:cubicBezTo>
                  <a:cubicBezTo>
                    <a:pt x="5117" y="971"/>
                    <a:pt x="5278" y="745"/>
                    <a:pt x="5245" y="488"/>
                  </a:cubicBezTo>
                  <a:cubicBezTo>
                    <a:pt x="5245" y="231"/>
                    <a:pt x="5085" y="38"/>
                    <a:pt x="4859" y="5"/>
                  </a:cubicBezTo>
                  <a:cubicBezTo>
                    <a:pt x="4827" y="2"/>
                    <a:pt x="4795" y="1"/>
                    <a:pt x="4763"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7" name="Google Shape;1137;p65"/>
            <p:cNvSpPr/>
            <p:nvPr/>
          </p:nvSpPr>
          <p:spPr>
            <a:xfrm>
              <a:off x="3932730" y="20798"/>
              <a:ext cx="86024" cy="78620"/>
            </a:xfrm>
            <a:custGeom>
              <a:avLst/>
              <a:gdLst/>
              <a:ahLst/>
              <a:cxnLst/>
              <a:rect l="l" t="t" r="r" b="b"/>
              <a:pathLst>
                <a:path w="1127" h="1030" extrusionOk="0">
                  <a:moveTo>
                    <a:pt x="754" y="1"/>
                  </a:moveTo>
                  <a:cubicBezTo>
                    <a:pt x="596" y="1"/>
                    <a:pt x="406" y="93"/>
                    <a:pt x="257" y="242"/>
                  </a:cubicBezTo>
                  <a:cubicBezTo>
                    <a:pt x="64" y="499"/>
                    <a:pt x="0" y="789"/>
                    <a:pt x="161" y="949"/>
                  </a:cubicBezTo>
                  <a:cubicBezTo>
                    <a:pt x="227" y="1004"/>
                    <a:pt x="304" y="1029"/>
                    <a:pt x="386" y="1029"/>
                  </a:cubicBezTo>
                  <a:cubicBezTo>
                    <a:pt x="544" y="1029"/>
                    <a:pt x="721" y="937"/>
                    <a:pt x="869" y="789"/>
                  </a:cubicBezTo>
                  <a:cubicBezTo>
                    <a:pt x="1094" y="531"/>
                    <a:pt x="1126" y="242"/>
                    <a:pt x="965" y="81"/>
                  </a:cubicBezTo>
                  <a:cubicBezTo>
                    <a:pt x="910" y="26"/>
                    <a:pt x="837" y="1"/>
                    <a:pt x="754" y="1"/>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sp>
          <p:nvSpPr>
            <p:cNvPr id="1138" name="Google Shape;1138;p65"/>
            <p:cNvSpPr/>
            <p:nvPr/>
          </p:nvSpPr>
          <p:spPr>
            <a:xfrm>
              <a:off x="3957232" y="-7445"/>
              <a:ext cx="88543" cy="59003"/>
            </a:xfrm>
            <a:custGeom>
              <a:avLst/>
              <a:gdLst/>
              <a:ahLst/>
              <a:cxnLst/>
              <a:rect l="l" t="t" r="r" b="b"/>
              <a:pathLst>
                <a:path w="1160" h="773" extrusionOk="0">
                  <a:moveTo>
                    <a:pt x="548" y="0"/>
                  </a:moveTo>
                  <a:cubicBezTo>
                    <a:pt x="483" y="32"/>
                    <a:pt x="419" y="32"/>
                    <a:pt x="323" y="97"/>
                  </a:cubicBezTo>
                  <a:lnTo>
                    <a:pt x="387" y="32"/>
                  </a:lnTo>
                  <a:cubicBezTo>
                    <a:pt x="355" y="32"/>
                    <a:pt x="290" y="65"/>
                    <a:pt x="258" y="65"/>
                  </a:cubicBezTo>
                  <a:cubicBezTo>
                    <a:pt x="162" y="225"/>
                    <a:pt x="65" y="386"/>
                    <a:pt x="1" y="579"/>
                  </a:cubicBezTo>
                  <a:cubicBezTo>
                    <a:pt x="1" y="579"/>
                    <a:pt x="194" y="451"/>
                    <a:pt x="258" y="419"/>
                  </a:cubicBezTo>
                  <a:cubicBezTo>
                    <a:pt x="280" y="408"/>
                    <a:pt x="301" y="404"/>
                    <a:pt x="324" y="404"/>
                  </a:cubicBezTo>
                  <a:cubicBezTo>
                    <a:pt x="369" y="404"/>
                    <a:pt x="419" y="419"/>
                    <a:pt x="483" y="419"/>
                  </a:cubicBezTo>
                  <a:cubicBezTo>
                    <a:pt x="580" y="451"/>
                    <a:pt x="677" y="483"/>
                    <a:pt x="773" y="547"/>
                  </a:cubicBezTo>
                  <a:lnTo>
                    <a:pt x="741" y="483"/>
                  </a:lnTo>
                  <a:lnTo>
                    <a:pt x="741" y="483"/>
                  </a:lnTo>
                  <a:cubicBezTo>
                    <a:pt x="805" y="515"/>
                    <a:pt x="902" y="547"/>
                    <a:pt x="998" y="612"/>
                  </a:cubicBezTo>
                  <a:cubicBezTo>
                    <a:pt x="1063" y="644"/>
                    <a:pt x="1095" y="708"/>
                    <a:pt x="1095" y="772"/>
                  </a:cubicBezTo>
                  <a:cubicBezTo>
                    <a:pt x="1095" y="676"/>
                    <a:pt x="1063" y="579"/>
                    <a:pt x="1063" y="483"/>
                  </a:cubicBezTo>
                  <a:cubicBezTo>
                    <a:pt x="1063" y="451"/>
                    <a:pt x="1063" y="419"/>
                    <a:pt x="1063" y="386"/>
                  </a:cubicBezTo>
                  <a:lnTo>
                    <a:pt x="1159" y="419"/>
                  </a:lnTo>
                  <a:cubicBezTo>
                    <a:pt x="1095" y="322"/>
                    <a:pt x="998" y="225"/>
                    <a:pt x="902" y="161"/>
                  </a:cubicBezTo>
                  <a:cubicBezTo>
                    <a:pt x="870" y="129"/>
                    <a:pt x="805" y="97"/>
                    <a:pt x="741" y="97"/>
                  </a:cubicBezTo>
                  <a:lnTo>
                    <a:pt x="805" y="65"/>
                  </a:lnTo>
                  <a:cubicBezTo>
                    <a:pt x="741" y="32"/>
                    <a:pt x="644" y="0"/>
                    <a:pt x="548" y="0"/>
                  </a:cubicBezTo>
                  <a:close/>
                </a:path>
              </a:pathLst>
            </a:custGeom>
            <a:solidFill>
              <a:schemeClr val="accent1"/>
            </a:solidFill>
            <a:ln>
              <a:noFill/>
            </a:ln>
          </p:spPr>
          <p:txBody>
            <a:bodyPr spcFirstLastPara="1" wrap="square" lIns="121900" tIns="121900" rIns="121900" bIns="121900" anchor="ctr" anchorCtr="0">
              <a:noAutofit/>
            </a:bodyPr>
            <a:lstStyle/>
            <a:p>
              <a:endParaRPr sz="2400">
                <a:solidFill>
                  <a:srgbClr val="365372"/>
                </a:solidFill>
              </a:endParaRPr>
            </a:p>
          </p:txBody>
        </p:sp>
      </p:grpSp>
      <p:grpSp>
        <p:nvGrpSpPr>
          <p:cNvPr id="1139" name="Google Shape;1139;p65"/>
          <p:cNvGrpSpPr/>
          <p:nvPr/>
        </p:nvGrpSpPr>
        <p:grpSpPr>
          <a:xfrm>
            <a:off x="6538066" y="3986805"/>
            <a:ext cx="516881" cy="516881"/>
            <a:chOff x="1379798" y="1723250"/>
            <a:chExt cx="397887" cy="397887"/>
          </a:xfrm>
        </p:grpSpPr>
        <p:sp>
          <p:nvSpPr>
            <p:cNvPr id="1140" name="Google Shape;1140;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41" name="Google Shape;1141;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42" name="Google Shape;1142;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43" name="Google Shape;1143;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144" name="Google Shape;1144;p65"/>
          <p:cNvGrpSpPr/>
          <p:nvPr/>
        </p:nvGrpSpPr>
        <p:grpSpPr>
          <a:xfrm>
            <a:off x="5121905" y="3986805"/>
            <a:ext cx="516908" cy="516881"/>
            <a:chOff x="266768" y="1721375"/>
            <a:chExt cx="397907" cy="397887"/>
          </a:xfrm>
        </p:grpSpPr>
        <p:sp>
          <p:nvSpPr>
            <p:cNvPr id="1145" name="Google Shape;114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46" name="Google Shape;114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147" name="Google Shape;1147;p65"/>
          <p:cNvGrpSpPr/>
          <p:nvPr/>
        </p:nvGrpSpPr>
        <p:grpSpPr>
          <a:xfrm>
            <a:off x="5830013" y="3986805"/>
            <a:ext cx="516855" cy="516881"/>
            <a:chOff x="864491" y="1723250"/>
            <a:chExt cx="397866" cy="397887"/>
          </a:xfrm>
        </p:grpSpPr>
        <p:sp>
          <p:nvSpPr>
            <p:cNvPr id="1148" name="Google Shape;1148;p6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49" name="Google Shape;1149;p6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50" name="Google Shape;1150;p65"/>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9"/>
          <p:cNvSpPr txBox="1">
            <a:spLocks noGrp="1"/>
          </p:cNvSpPr>
          <p:nvPr>
            <p:ph type="ctrTitle"/>
          </p:nvPr>
        </p:nvSpPr>
        <p:spPr>
          <a:xfrm>
            <a:off x="952733" y="644077"/>
            <a:ext cx="10286000" cy="502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SG" sz="4000" spc="300">
                <a:solidFill>
                  <a:schemeClr val="bg1"/>
                </a:solidFill>
                <a:latin typeface="Bebas Neue" panose="020B0606020202050201" pitchFamily="34" charset="0"/>
              </a:rPr>
              <a:t>Description of dataset</a:t>
            </a:r>
            <a:endParaRPr sz="4000" spc="300">
              <a:solidFill>
                <a:schemeClr val="bg1"/>
              </a:solidFill>
              <a:latin typeface="Bebas Neue" panose="020B0606020202050201" pitchFamily="34" charset="0"/>
            </a:endParaRPr>
          </a:p>
        </p:txBody>
      </p:sp>
      <p:graphicFrame>
        <p:nvGraphicFramePr>
          <p:cNvPr id="632" name="Google Shape;632;p49"/>
          <p:cNvGraphicFramePr/>
          <p:nvPr>
            <p:extLst>
              <p:ext uri="{D42A27DB-BD31-4B8C-83A1-F6EECF244321}">
                <p14:modId xmlns:p14="http://schemas.microsoft.com/office/powerpoint/2010/main" val="509953138"/>
              </p:ext>
            </p:extLst>
          </p:nvPr>
        </p:nvGraphicFramePr>
        <p:xfrm>
          <a:off x="2362200" y="2871723"/>
          <a:ext cx="7467066" cy="2834706"/>
        </p:xfrm>
        <a:graphic>
          <a:graphicData uri="http://schemas.openxmlformats.org/drawingml/2006/table">
            <a:tbl>
              <a:tblPr>
                <a:noFill/>
              </a:tblPr>
              <a:tblGrid>
                <a:gridCol w="4750273">
                  <a:extLst>
                    <a:ext uri="{9D8B030D-6E8A-4147-A177-3AD203B41FA5}">
                      <a16:colId xmlns:a16="http://schemas.microsoft.com/office/drawing/2014/main" val="20000"/>
                    </a:ext>
                  </a:extLst>
                </a:gridCol>
                <a:gridCol w="2716793">
                  <a:extLst>
                    <a:ext uri="{9D8B030D-6E8A-4147-A177-3AD203B41FA5}">
                      <a16:colId xmlns:a16="http://schemas.microsoft.com/office/drawing/2014/main" val="20001"/>
                    </a:ext>
                  </a:extLst>
                </a:gridCol>
              </a:tblGrid>
              <a:tr h="597949">
                <a:tc>
                  <a:txBody>
                    <a:bodyPr/>
                    <a:lstStyle/>
                    <a:p>
                      <a:pPr marL="0" lvl="0" indent="0" algn="l" rtl="0">
                        <a:spcBef>
                          <a:spcPts val="0"/>
                        </a:spcBef>
                        <a:spcAft>
                          <a:spcPts val="0"/>
                        </a:spcAft>
                        <a:buNone/>
                      </a:pPr>
                      <a:r>
                        <a:rPr lang="en" sz="2400">
                          <a:solidFill>
                            <a:schemeClr val="accent1"/>
                          </a:solidFill>
                          <a:latin typeface="Bebas Neue"/>
                          <a:ea typeface="Bebas Neue"/>
                          <a:cs typeface="Bebas Neue"/>
                          <a:sym typeface="Bebas Neue"/>
                        </a:rPr>
                        <a:t>Variables</a:t>
                      </a:r>
                      <a:endParaRPr sz="2400">
                        <a:solidFill>
                          <a:schemeClr val="accent1"/>
                        </a:solidFill>
                        <a:latin typeface="Bebas Neue"/>
                        <a:ea typeface="Bebas Neue"/>
                        <a:cs typeface="Bebas Neue"/>
                        <a:sym typeface="Bebas Neue"/>
                      </a:endParaRP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SG" sz="2400">
                          <a:solidFill>
                            <a:schemeClr val="accent1"/>
                          </a:solidFill>
                          <a:latin typeface="Bebas Neue"/>
                          <a:ea typeface="Bebas Neue"/>
                          <a:cs typeface="Bebas Neue"/>
                          <a:sym typeface="Bebas Neue"/>
                        </a:rPr>
                        <a:t>Number</a:t>
                      </a: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716353">
                <a:tc>
                  <a:txBody>
                    <a:bodyPr/>
                    <a:lstStyle/>
                    <a:p>
                      <a:pPr marL="0" lvl="0" indent="0" algn="l" rtl="0">
                        <a:spcBef>
                          <a:spcPts val="0"/>
                        </a:spcBef>
                        <a:spcAft>
                          <a:spcPts val="0"/>
                        </a:spcAft>
                        <a:buNone/>
                      </a:pPr>
                      <a:r>
                        <a:rPr lang="en-GB" sz="1800">
                          <a:solidFill>
                            <a:schemeClr val="lt1"/>
                          </a:solidFill>
                          <a:latin typeface="Montserrat"/>
                          <a:ea typeface="Montserrat"/>
                          <a:cs typeface="Montserrat"/>
                          <a:sym typeface="Montserrat"/>
                        </a:rPr>
                        <a:t>Number of cases per week</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SG" sz="1800">
                          <a:solidFill>
                            <a:schemeClr val="lt1"/>
                          </a:solidFill>
                          <a:latin typeface="Montserrat"/>
                          <a:ea typeface="Montserrat"/>
                          <a:cs typeface="Montserrat"/>
                          <a:sym typeface="Montserrat"/>
                        </a:rPr>
                        <a:t>1 variable (target)</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16353">
                <a:tc>
                  <a:txBody>
                    <a:bodyPr/>
                    <a:lstStyle/>
                    <a:p>
                      <a:pPr marL="0" lvl="0" indent="0" algn="l" rtl="0">
                        <a:spcBef>
                          <a:spcPts val="0"/>
                        </a:spcBef>
                        <a:spcAft>
                          <a:spcPts val="0"/>
                        </a:spcAft>
                        <a:buNone/>
                      </a:pPr>
                      <a:r>
                        <a:rPr lang="en-SG" sz="1800">
                          <a:solidFill>
                            <a:schemeClr val="lt1"/>
                          </a:solidFill>
                          <a:latin typeface="Montserrat"/>
                          <a:ea typeface="Montserrat"/>
                          <a:cs typeface="Montserrat"/>
                          <a:sym typeface="Montserrat"/>
                        </a:rPr>
                        <a:t>City and time</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SG" sz="1800">
                          <a:solidFill>
                            <a:schemeClr val="lt1"/>
                          </a:solidFill>
                          <a:latin typeface="Montserrat"/>
                          <a:ea typeface="Montserrat"/>
                          <a:cs typeface="Montserrat"/>
                          <a:sym typeface="Montserrat"/>
                        </a:rPr>
                        <a:t>4 variables</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77345">
                <a:tc>
                  <a:txBody>
                    <a:bodyPr/>
                    <a:lstStyle/>
                    <a:p>
                      <a:pPr marL="0" lvl="0" indent="0" algn="l" rtl="0">
                        <a:spcBef>
                          <a:spcPts val="0"/>
                        </a:spcBef>
                        <a:spcAft>
                          <a:spcPts val="0"/>
                        </a:spcAft>
                        <a:buNone/>
                      </a:pPr>
                      <a:r>
                        <a:rPr lang="en-SG" sz="1800">
                          <a:solidFill>
                            <a:schemeClr val="lt1"/>
                          </a:solidFill>
                          <a:latin typeface="Montserrat"/>
                          <a:ea typeface="Montserrat"/>
                          <a:cs typeface="Montserrat"/>
                          <a:sym typeface="Montserrat"/>
                        </a:rPr>
                        <a:t>Climate </a:t>
                      </a:r>
                    </a:p>
                    <a:p>
                      <a:pPr marL="0" lvl="0" indent="0" algn="l" rtl="0">
                        <a:spcBef>
                          <a:spcPts val="0"/>
                        </a:spcBef>
                        <a:spcAft>
                          <a:spcPts val="0"/>
                        </a:spcAft>
                        <a:buNone/>
                      </a:pPr>
                      <a:r>
                        <a:rPr lang="en-SG" sz="1800">
                          <a:solidFill>
                            <a:schemeClr val="lt1"/>
                          </a:solidFill>
                          <a:latin typeface="Montserrat"/>
                          <a:ea typeface="Montserrat"/>
                          <a:cs typeface="Montserrat"/>
                          <a:sym typeface="Montserrat"/>
                        </a:rPr>
                        <a:t>(weather and vegetation)</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SG" sz="1800">
                          <a:solidFill>
                            <a:schemeClr val="lt1"/>
                          </a:solidFill>
                          <a:latin typeface="Montserrat"/>
                          <a:ea typeface="Montserrat"/>
                          <a:cs typeface="Montserrat"/>
                          <a:sym typeface="Montserrat"/>
                        </a:rPr>
                        <a:t>20 variables</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E97F1827-2136-DDD6-AB83-E1D747EDA08A}"/>
              </a:ext>
            </a:extLst>
          </p:cNvPr>
          <p:cNvSpPr txBox="1"/>
          <p:nvPr/>
        </p:nvSpPr>
        <p:spPr>
          <a:xfrm>
            <a:off x="2362200" y="1377958"/>
            <a:ext cx="7467066" cy="1261884"/>
          </a:xfrm>
          <a:prstGeom prst="rect">
            <a:avLst/>
          </a:prstGeom>
          <a:noFill/>
        </p:spPr>
        <p:txBody>
          <a:bodyPr wrap="square">
            <a:spAutoFit/>
          </a:bodyPr>
          <a:lstStyle/>
          <a:p>
            <a:pPr algn="just"/>
            <a:r>
              <a:rPr lang="en-US" sz="1900">
                <a:solidFill>
                  <a:schemeClr val="accent6"/>
                </a:solidFill>
                <a:latin typeface="Montserrat"/>
              </a:rPr>
              <a:t>Dataset is a time series recording the total number of dengue cases </a:t>
            </a:r>
            <a:r>
              <a:rPr lang="en-US" sz="1900">
                <a:solidFill>
                  <a:schemeClr val="accent6"/>
                </a:solidFill>
                <a:latin typeface="Montserrat"/>
                <a:sym typeface="Arial"/>
              </a:rPr>
              <a:t>for San Juan, Puerto Rico (“SJ”) and Iquitos, Peru (“IQ”). There are 25 variables in the dataset, including the number of dengue cases, the target variable. </a:t>
            </a:r>
          </a:p>
        </p:txBody>
      </p:sp>
    </p:spTree>
    <p:extLst>
      <p:ext uri="{BB962C8B-B14F-4D97-AF65-F5344CB8AC3E}">
        <p14:creationId xmlns:p14="http://schemas.microsoft.com/office/powerpoint/2010/main" val="71818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2" name="Google Shape;631;p49">
            <a:extLst>
              <a:ext uri="{FF2B5EF4-FFF2-40B4-BE49-F238E27FC236}">
                <a16:creationId xmlns:a16="http://schemas.microsoft.com/office/drawing/2014/main" id="{C45E2840-1F21-C05A-E1D1-490A361BEBA4}"/>
              </a:ext>
            </a:extLst>
          </p:cNvPr>
          <p:cNvSpPr txBox="1">
            <a:spLocks/>
          </p:cNvSpPr>
          <p:nvPr/>
        </p:nvSpPr>
        <p:spPr>
          <a:xfrm>
            <a:off x="952733" y="644077"/>
            <a:ext cx="10286000" cy="502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9pPr>
          </a:lstStyle>
          <a:p>
            <a:pPr algn="ctr"/>
            <a:r>
              <a:rPr lang="en-SG" sz="4000" kern="0" spc="300">
                <a:solidFill>
                  <a:schemeClr val="accent1"/>
                </a:solidFill>
                <a:latin typeface="Bebas Neue" panose="020B0606020202050201" pitchFamily="34" charset="0"/>
              </a:rPr>
              <a:t>Number of cases appear to have seasonality</a:t>
            </a:r>
          </a:p>
        </p:txBody>
      </p:sp>
      <p:pic>
        <p:nvPicPr>
          <p:cNvPr id="8" name="Picture 7">
            <a:extLst>
              <a:ext uri="{FF2B5EF4-FFF2-40B4-BE49-F238E27FC236}">
                <a16:creationId xmlns:a16="http://schemas.microsoft.com/office/drawing/2014/main" id="{E6064785-A15A-4FEF-4532-880C9A760F29}"/>
              </a:ext>
            </a:extLst>
          </p:cNvPr>
          <p:cNvPicPr>
            <a:picLocks noChangeAspect="1"/>
          </p:cNvPicPr>
          <p:nvPr/>
        </p:nvPicPr>
        <p:blipFill>
          <a:blip r:embed="rId3"/>
          <a:stretch>
            <a:fillRect/>
          </a:stretch>
        </p:blipFill>
        <p:spPr>
          <a:xfrm>
            <a:off x="1788590" y="1067922"/>
            <a:ext cx="3729600" cy="2664000"/>
          </a:xfrm>
          <a:prstGeom prst="rect">
            <a:avLst/>
          </a:prstGeom>
        </p:spPr>
      </p:pic>
      <p:pic>
        <p:nvPicPr>
          <p:cNvPr id="10" name="Picture 9">
            <a:extLst>
              <a:ext uri="{FF2B5EF4-FFF2-40B4-BE49-F238E27FC236}">
                <a16:creationId xmlns:a16="http://schemas.microsoft.com/office/drawing/2014/main" id="{C3B6CA21-0343-77F3-B7DE-9A6677DBF9AC}"/>
              </a:ext>
            </a:extLst>
          </p:cNvPr>
          <p:cNvPicPr>
            <a:picLocks noChangeAspect="1"/>
          </p:cNvPicPr>
          <p:nvPr/>
        </p:nvPicPr>
        <p:blipFill>
          <a:blip r:embed="rId4"/>
          <a:stretch>
            <a:fillRect/>
          </a:stretch>
        </p:blipFill>
        <p:spPr>
          <a:xfrm>
            <a:off x="6454070" y="1067922"/>
            <a:ext cx="3729601" cy="2664000"/>
          </a:xfrm>
          <a:prstGeom prst="rect">
            <a:avLst/>
          </a:prstGeom>
        </p:spPr>
      </p:pic>
      <p:pic>
        <p:nvPicPr>
          <p:cNvPr id="11" name="Picture 9" descr="Chart, histogram&#10;&#10;Description automatically generated">
            <a:extLst>
              <a:ext uri="{FF2B5EF4-FFF2-40B4-BE49-F238E27FC236}">
                <a16:creationId xmlns:a16="http://schemas.microsoft.com/office/drawing/2014/main" id="{399A6B6A-D29F-E775-8A17-A9696DFCE44E}"/>
              </a:ext>
            </a:extLst>
          </p:cNvPr>
          <p:cNvPicPr>
            <a:picLocks noChangeAspect="1"/>
          </p:cNvPicPr>
          <p:nvPr/>
        </p:nvPicPr>
        <p:blipFill>
          <a:blip r:embed="rId5"/>
          <a:stretch>
            <a:fillRect/>
          </a:stretch>
        </p:blipFill>
        <p:spPr>
          <a:xfrm>
            <a:off x="6454075" y="4112600"/>
            <a:ext cx="3780000" cy="2700000"/>
          </a:xfrm>
          <a:prstGeom prst="rect">
            <a:avLst/>
          </a:prstGeom>
          <a:noFill/>
          <a:ln>
            <a:noFill/>
          </a:ln>
        </p:spPr>
      </p:pic>
      <p:pic>
        <p:nvPicPr>
          <p:cNvPr id="12" name="Picture 8" descr="Chart, histogram&#10;&#10;Description automatically generated">
            <a:extLst>
              <a:ext uri="{FF2B5EF4-FFF2-40B4-BE49-F238E27FC236}">
                <a16:creationId xmlns:a16="http://schemas.microsoft.com/office/drawing/2014/main" id="{6A8C94B5-6966-B1F6-0FCD-8AE129EB338A}"/>
              </a:ext>
            </a:extLst>
          </p:cNvPr>
          <p:cNvPicPr>
            <a:picLocks noChangeAspect="1"/>
          </p:cNvPicPr>
          <p:nvPr/>
        </p:nvPicPr>
        <p:blipFill>
          <a:blip r:embed="rId6"/>
          <a:stretch>
            <a:fillRect/>
          </a:stretch>
        </p:blipFill>
        <p:spPr>
          <a:xfrm>
            <a:off x="1788593" y="4095646"/>
            <a:ext cx="3780000" cy="2700000"/>
          </a:xfrm>
          <a:prstGeom prst="rect">
            <a:avLst/>
          </a:prstGeom>
          <a:noFill/>
          <a:ln>
            <a:noFill/>
          </a:ln>
        </p:spPr>
      </p:pic>
      <p:sp>
        <p:nvSpPr>
          <p:cNvPr id="13" name="TextBox 12">
            <a:extLst>
              <a:ext uri="{FF2B5EF4-FFF2-40B4-BE49-F238E27FC236}">
                <a16:creationId xmlns:a16="http://schemas.microsoft.com/office/drawing/2014/main" id="{E55E7577-EF84-5C11-CF13-B81BB5298BFE}"/>
              </a:ext>
            </a:extLst>
          </p:cNvPr>
          <p:cNvSpPr txBox="1"/>
          <p:nvPr/>
        </p:nvSpPr>
        <p:spPr>
          <a:xfrm>
            <a:off x="1788590" y="3743369"/>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14" name="TextBox 13">
            <a:extLst>
              <a:ext uri="{FF2B5EF4-FFF2-40B4-BE49-F238E27FC236}">
                <a16:creationId xmlns:a16="http://schemas.microsoft.com/office/drawing/2014/main" id="{27E2684B-4471-12A2-EA10-EBFE442EA1AF}"/>
              </a:ext>
            </a:extLst>
          </p:cNvPr>
          <p:cNvSpPr txBox="1"/>
          <p:nvPr/>
        </p:nvSpPr>
        <p:spPr>
          <a:xfrm>
            <a:off x="6454073" y="3743369"/>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spTree>
    <p:extLst>
      <p:ext uri="{BB962C8B-B14F-4D97-AF65-F5344CB8AC3E}">
        <p14:creationId xmlns:p14="http://schemas.microsoft.com/office/powerpoint/2010/main" val="196004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2" name="Google Shape;631;p49">
            <a:extLst>
              <a:ext uri="{FF2B5EF4-FFF2-40B4-BE49-F238E27FC236}">
                <a16:creationId xmlns:a16="http://schemas.microsoft.com/office/drawing/2014/main" id="{C45E2840-1F21-C05A-E1D1-490A361BEBA4}"/>
              </a:ext>
            </a:extLst>
          </p:cNvPr>
          <p:cNvSpPr txBox="1">
            <a:spLocks/>
          </p:cNvSpPr>
          <p:nvPr/>
        </p:nvSpPr>
        <p:spPr>
          <a:xfrm>
            <a:off x="952733" y="644077"/>
            <a:ext cx="10286000" cy="502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9pPr>
          </a:lstStyle>
          <a:p>
            <a:pPr algn="ctr"/>
            <a:r>
              <a:rPr lang="en-SG" sz="4000" kern="0" spc="300">
                <a:solidFill>
                  <a:schemeClr val="accent1"/>
                </a:solidFill>
                <a:latin typeface="Bebas Neue" panose="020B0606020202050201" pitchFamily="34" charset="0"/>
              </a:rPr>
              <a:t>Data Decomposition shows seasonality</a:t>
            </a:r>
          </a:p>
        </p:txBody>
      </p:sp>
      <p:sp>
        <p:nvSpPr>
          <p:cNvPr id="13" name="TextBox 12">
            <a:extLst>
              <a:ext uri="{FF2B5EF4-FFF2-40B4-BE49-F238E27FC236}">
                <a16:creationId xmlns:a16="http://schemas.microsoft.com/office/drawing/2014/main" id="{E55E7577-EF84-5C11-CF13-B81BB5298BFE}"/>
              </a:ext>
            </a:extLst>
          </p:cNvPr>
          <p:cNvSpPr txBox="1"/>
          <p:nvPr/>
        </p:nvSpPr>
        <p:spPr>
          <a:xfrm>
            <a:off x="1357299" y="5291941"/>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San Juan</a:t>
            </a:r>
          </a:p>
        </p:txBody>
      </p:sp>
      <p:sp>
        <p:nvSpPr>
          <p:cNvPr id="14" name="TextBox 13">
            <a:extLst>
              <a:ext uri="{FF2B5EF4-FFF2-40B4-BE49-F238E27FC236}">
                <a16:creationId xmlns:a16="http://schemas.microsoft.com/office/drawing/2014/main" id="{27E2684B-4471-12A2-EA10-EBFE442EA1AF}"/>
              </a:ext>
            </a:extLst>
          </p:cNvPr>
          <p:cNvSpPr txBox="1"/>
          <p:nvPr/>
        </p:nvSpPr>
        <p:spPr>
          <a:xfrm>
            <a:off x="6977091" y="5291941"/>
            <a:ext cx="3780000" cy="360000"/>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latin typeface="Montserrat" panose="00000500000000000000" pitchFamily="2" charset="0"/>
                <a:cs typeface="Calibri"/>
              </a:rPr>
              <a:t>Iquitos</a:t>
            </a:r>
          </a:p>
        </p:txBody>
      </p:sp>
      <p:pic>
        <p:nvPicPr>
          <p:cNvPr id="3" name="Picture 6" descr="Graphical user interface, timeline&#10;&#10;Description automatically generated">
            <a:extLst>
              <a:ext uri="{FF2B5EF4-FFF2-40B4-BE49-F238E27FC236}">
                <a16:creationId xmlns:a16="http://schemas.microsoft.com/office/drawing/2014/main" id="{8ED614BD-2056-D7E0-4A98-23574FC00A9C}"/>
              </a:ext>
            </a:extLst>
          </p:cNvPr>
          <p:cNvPicPr>
            <a:picLocks noChangeAspect="1"/>
          </p:cNvPicPr>
          <p:nvPr/>
        </p:nvPicPr>
        <p:blipFill>
          <a:blip r:embed="rId3"/>
          <a:stretch>
            <a:fillRect/>
          </a:stretch>
        </p:blipFill>
        <p:spPr>
          <a:xfrm>
            <a:off x="6434093" y="1449436"/>
            <a:ext cx="4870776" cy="3600000"/>
          </a:xfrm>
          <a:prstGeom prst="rect">
            <a:avLst/>
          </a:prstGeom>
          <a:noFill/>
          <a:ln>
            <a:noFill/>
          </a:ln>
        </p:spPr>
      </p:pic>
      <p:pic>
        <p:nvPicPr>
          <p:cNvPr id="4" name="Picture 5" descr="Graphical user interface&#10;&#10;Description automatically generated">
            <a:extLst>
              <a:ext uri="{FF2B5EF4-FFF2-40B4-BE49-F238E27FC236}">
                <a16:creationId xmlns:a16="http://schemas.microsoft.com/office/drawing/2014/main" id="{E3C493FF-02F2-4C60-DF95-08732151C137}"/>
              </a:ext>
            </a:extLst>
          </p:cNvPr>
          <p:cNvPicPr>
            <a:picLocks noChangeAspect="1"/>
          </p:cNvPicPr>
          <p:nvPr/>
        </p:nvPicPr>
        <p:blipFill>
          <a:blip r:embed="rId4"/>
          <a:stretch>
            <a:fillRect/>
          </a:stretch>
        </p:blipFill>
        <p:spPr>
          <a:xfrm>
            <a:off x="753078" y="1449436"/>
            <a:ext cx="4990509" cy="3600000"/>
          </a:xfrm>
          <a:prstGeom prst="rect">
            <a:avLst/>
          </a:prstGeom>
          <a:noFill/>
          <a:ln>
            <a:noFill/>
          </a:ln>
        </p:spPr>
      </p:pic>
    </p:spTree>
    <p:extLst>
      <p:ext uri="{BB962C8B-B14F-4D97-AF65-F5344CB8AC3E}">
        <p14:creationId xmlns:p14="http://schemas.microsoft.com/office/powerpoint/2010/main" val="237768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Google Shape;422;p40"/>
          <p:cNvSpPr txBox="1">
            <a:spLocks noGrp="1"/>
          </p:cNvSpPr>
          <p:nvPr>
            <p:ph type="body" idx="1"/>
          </p:nvPr>
        </p:nvSpPr>
        <p:spPr>
          <a:xfrm>
            <a:off x="2880003" y="1560961"/>
            <a:ext cx="6431460" cy="165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just" rtl="0">
              <a:spcBef>
                <a:spcPts val="0"/>
              </a:spcBef>
              <a:spcAft>
                <a:spcPts val="2133"/>
              </a:spcAft>
              <a:buNone/>
            </a:pPr>
            <a:r>
              <a:rPr lang="en-GB">
                <a:solidFill>
                  <a:schemeClr val="accent6"/>
                </a:solidFill>
                <a:latin typeface="Montserrat" panose="00000500000000000000" pitchFamily="2" charset="0"/>
              </a:rPr>
              <a:t>Predict the total number of dengue cases (“total_cases”) for each city for the last 20% of the training dataset provided: </a:t>
            </a:r>
          </a:p>
          <a:p>
            <a:pPr marL="342900" indent="-342900" algn="just">
              <a:spcAft>
                <a:spcPts val="2133"/>
              </a:spcAft>
              <a:buClr>
                <a:schemeClr val="accent6"/>
              </a:buClr>
              <a:buSzPct val="75000"/>
            </a:pPr>
            <a:r>
              <a:rPr lang="en-GB">
                <a:solidFill>
                  <a:schemeClr val="accent6"/>
                </a:solidFill>
                <a:latin typeface="Montserrat" panose="00000500000000000000" pitchFamily="2" charset="0"/>
              </a:rPr>
              <a:t>Week 40 of 2004 to Week 17 of 2008 for San Juan </a:t>
            </a:r>
          </a:p>
          <a:p>
            <a:pPr marL="342900" indent="-342900" algn="just">
              <a:spcAft>
                <a:spcPts val="2133"/>
              </a:spcAft>
              <a:buClr>
                <a:schemeClr val="accent6"/>
              </a:buClr>
              <a:buSzPct val="75000"/>
            </a:pPr>
            <a:r>
              <a:rPr lang="en-GB">
                <a:solidFill>
                  <a:schemeClr val="accent6"/>
                </a:solidFill>
                <a:latin typeface="Montserrat" panose="00000500000000000000" pitchFamily="2" charset="0"/>
              </a:rPr>
              <a:t>Week 27 of 2008 to Week 25 of 2010 for Iquitos </a:t>
            </a:r>
          </a:p>
          <a:p>
            <a:pPr marL="0" indent="0" algn="just">
              <a:spcAft>
                <a:spcPts val="2133"/>
              </a:spcAft>
              <a:buClr>
                <a:schemeClr val="accent6"/>
              </a:buClr>
              <a:buSzPct val="75000"/>
              <a:buNone/>
            </a:pPr>
            <a:r>
              <a:rPr lang="en-GB">
                <a:solidFill>
                  <a:schemeClr val="accent6"/>
                </a:solidFill>
                <a:latin typeface="Montserrat" panose="00000500000000000000" pitchFamily="2" charset="0"/>
              </a:rPr>
              <a:t>There are no total_cases label for the test dataset provided. </a:t>
            </a:r>
          </a:p>
        </p:txBody>
      </p:sp>
      <p:sp>
        <p:nvSpPr>
          <p:cNvPr id="11" name="Google Shape;631;p49">
            <a:extLst>
              <a:ext uri="{FF2B5EF4-FFF2-40B4-BE49-F238E27FC236}">
                <a16:creationId xmlns:a16="http://schemas.microsoft.com/office/drawing/2014/main" id="{58782F94-2153-4DAB-6C29-40F0EA7EDC5E}"/>
              </a:ext>
            </a:extLst>
          </p:cNvPr>
          <p:cNvSpPr txBox="1">
            <a:spLocks/>
          </p:cNvSpPr>
          <p:nvPr/>
        </p:nvSpPr>
        <p:spPr>
          <a:xfrm>
            <a:off x="952733" y="644077"/>
            <a:ext cx="10286000" cy="502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0300"/>
              <a:buFont typeface="Arial"/>
              <a:buNone/>
              <a:defRPr sz="1867" b="0" i="0" u="none" strike="noStrike" cap="none">
                <a:solidFill>
                  <a:srgbClr val="000000"/>
                </a:solidFill>
                <a:latin typeface="Arial"/>
                <a:ea typeface="Arial"/>
                <a:cs typeface="Arial"/>
                <a:sym typeface="Arial"/>
              </a:defRPr>
            </a:lvl9pPr>
          </a:lstStyle>
          <a:p>
            <a:pPr algn="ctr"/>
            <a:r>
              <a:rPr lang="en-SG" sz="4000" kern="0" spc="300">
                <a:solidFill>
                  <a:schemeClr val="bg1"/>
                </a:solidFill>
                <a:latin typeface="Bebas Neue" panose="020B0606020202050201" pitchFamily="34" charset="0"/>
              </a:rPr>
              <a:t>objectives</a:t>
            </a:r>
          </a:p>
        </p:txBody>
      </p:sp>
    </p:spTree>
    <p:extLst>
      <p:ext uri="{BB962C8B-B14F-4D97-AF65-F5344CB8AC3E}">
        <p14:creationId xmlns:p14="http://schemas.microsoft.com/office/powerpoint/2010/main" val="306830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9"/>
          <p:cNvSpPr txBox="1">
            <a:spLocks noGrp="1"/>
          </p:cNvSpPr>
          <p:nvPr>
            <p:ph type="ctrTitle"/>
          </p:nvPr>
        </p:nvSpPr>
        <p:spPr>
          <a:xfrm>
            <a:off x="952733" y="644077"/>
            <a:ext cx="10286000" cy="502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SG" sz="4000" spc="300">
                <a:solidFill>
                  <a:schemeClr val="bg1"/>
                </a:solidFill>
                <a:latin typeface="Bebas Neue" panose="020B0606020202050201" pitchFamily="34" charset="0"/>
              </a:rPr>
              <a:t>Methods (models)</a:t>
            </a:r>
            <a:endParaRPr sz="4000" spc="300">
              <a:solidFill>
                <a:schemeClr val="bg1"/>
              </a:solidFill>
              <a:latin typeface="Bebas Neue" panose="020B0606020202050201" pitchFamily="34" charset="0"/>
            </a:endParaRPr>
          </a:p>
        </p:txBody>
      </p:sp>
      <p:graphicFrame>
        <p:nvGraphicFramePr>
          <p:cNvPr id="632" name="Google Shape;632;p49"/>
          <p:cNvGraphicFramePr/>
          <p:nvPr>
            <p:extLst>
              <p:ext uri="{D42A27DB-BD31-4B8C-83A1-F6EECF244321}">
                <p14:modId xmlns:p14="http://schemas.microsoft.com/office/powerpoint/2010/main" val="1098526055"/>
              </p:ext>
            </p:extLst>
          </p:nvPr>
        </p:nvGraphicFramePr>
        <p:xfrm>
          <a:off x="1694596" y="1546746"/>
          <a:ext cx="8831673" cy="4069065"/>
        </p:xfrm>
        <a:graphic>
          <a:graphicData uri="http://schemas.openxmlformats.org/drawingml/2006/table">
            <a:tbl>
              <a:tblPr>
                <a:noFill/>
              </a:tblPr>
              <a:tblGrid>
                <a:gridCol w="2943891">
                  <a:extLst>
                    <a:ext uri="{9D8B030D-6E8A-4147-A177-3AD203B41FA5}">
                      <a16:colId xmlns:a16="http://schemas.microsoft.com/office/drawing/2014/main" val="20000"/>
                    </a:ext>
                  </a:extLst>
                </a:gridCol>
                <a:gridCol w="2943891">
                  <a:extLst>
                    <a:ext uri="{9D8B030D-6E8A-4147-A177-3AD203B41FA5}">
                      <a16:colId xmlns:a16="http://schemas.microsoft.com/office/drawing/2014/main" val="20001"/>
                    </a:ext>
                  </a:extLst>
                </a:gridCol>
                <a:gridCol w="2943891">
                  <a:extLst>
                    <a:ext uri="{9D8B030D-6E8A-4147-A177-3AD203B41FA5}">
                      <a16:colId xmlns:a16="http://schemas.microsoft.com/office/drawing/2014/main" val="1104069849"/>
                    </a:ext>
                  </a:extLst>
                </a:gridCol>
              </a:tblGrid>
              <a:tr h="597949">
                <a:tc>
                  <a:txBody>
                    <a:bodyPr/>
                    <a:lstStyle/>
                    <a:p>
                      <a:pPr marL="0" lvl="0" indent="0" algn="ctr" rtl="0">
                        <a:spcBef>
                          <a:spcPts val="0"/>
                        </a:spcBef>
                        <a:spcAft>
                          <a:spcPts val="0"/>
                        </a:spcAft>
                        <a:buNone/>
                      </a:pPr>
                      <a:r>
                        <a:rPr lang="en-SG" sz="2400">
                          <a:solidFill>
                            <a:schemeClr val="accent1"/>
                          </a:solidFill>
                          <a:latin typeface="Bebas Neue"/>
                          <a:ea typeface="Bebas Neue"/>
                          <a:cs typeface="Bebas Neue"/>
                          <a:sym typeface="Bebas Neue"/>
                        </a:rPr>
                        <a:t>Most appropriate</a:t>
                      </a: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SG" sz="2400">
                          <a:solidFill>
                            <a:schemeClr val="accent1"/>
                          </a:solidFill>
                          <a:latin typeface="Bebas Neue"/>
                          <a:ea typeface="Bebas Neue"/>
                          <a:cs typeface="Bebas Neue"/>
                          <a:sym typeface="Bebas Neue"/>
                        </a:rPr>
                        <a:t>→</a:t>
                      </a:r>
                    </a:p>
                  </a:txBody>
                  <a:tcPr marL="121900" marR="121900" marT="121900" marB="121900" anchor="ctr">
                    <a:lnL w="38100" cap="flat" cmpd="sng">
                      <a:solidFill>
                        <a:srgbClr val="FFFFFF">
                          <a:alpha val="0"/>
                        </a:srgbClr>
                      </a:solidFill>
                      <a:prstDash val="solid"/>
                      <a:round/>
                      <a:headEnd type="none" w="sm" len="sm"/>
                      <a:tailEnd type="none" w="sm" len="sm"/>
                    </a:lnL>
                    <a:lnR w="38100" cap="flat" cmpd="sng" algn="ctr">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lgn="ctr">
                      <a:solidFill>
                        <a:srgbClr val="FFFFFF">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SG" sz="2400">
                          <a:solidFill>
                            <a:schemeClr val="accent1"/>
                          </a:solidFill>
                          <a:latin typeface="Bebas Neue"/>
                          <a:ea typeface="Bebas Neue"/>
                          <a:cs typeface="Bebas Neue"/>
                          <a:sym typeface="Bebas Neue"/>
                        </a:rPr>
                        <a:t>Least appropriate</a:t>
                      </a:r>
                    </a:p>
                  </a:txBody>
                  <a:tcPr marL="121900" marR="121900" marT="121900" marB="121900" anchor="ctr">
                    <a:lnL w="38100" cap="flat" cmpd="sng">
                      <a:solidFill>
                        <a:srgbClr val="FFFFFF">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lgn="ctr">
                      <a:solidFill>
                        <a:srgbClr val="FFFFFF">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716353">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noProof="0">
                          <a:solidFill>
                            <a:schemeClr val="lt1"/>
                          </a:solidFill>
                          <a:latin typeface="Montserrat"/>
                          <a:sym typeface="Arial"/>
                        </a:rPr>
                        <a:t>Time series </a:t>
                      </a:r>
                      <a:r>
                        <a:rPr lang="en-US" sz="1800" b="0" i="0" u="none" strike="noStrike" cap="none" noProof="0">
                          <a:solidFill>
                            <a:schemeClr val="lt1"/>
                          </a:solidFill>
                          <a:latin typeface="Montserrat"/>
                        </a:rPr>
                        <a:t>forecasting models, with</a:t>
                      </a:r>
                      <a:r>
                        <a:rPr lang="en-US" sz="1800" b="0" i="0" u="none" strike="noStrike" cap="none" noProof="0">
                          <a:solidFill>
                            <a:schemeClr val="lt1"/>
                          </a:solidFill>
                          <a:latin typeface="Montserrat"/>
                          <a:sym typeface="Arial"/>
                        </a:rPr>
                        <a:t> seasonality</a:t>
                      </a:r>
                      <a:endParaRPr lang="en-GB" sz="1800" b="0" i="0" u="none" strike="noStrike" cap="none">
                        <a:solidFill>
                          <a:schemeClr val="lt1"/>
                        </a:solidFill>
                        <a:latin typeface="Montserrat"/>
                        <a:ea typeface="Montserrat"/>
                        <a:cs typeface="Montserrat"/>
                        <a:sym typeface="Montserrat"/>
                      </a:endParaRPr>
                    </a:p>
                  </a:txBody>
                  <a:tcPr marL="121900" marR="121900" marT="121900" marB="121900" anchor="ctr">
                    <a:lnL w="38100" cap="flat" cmpd="sng">
                      <a:solidFill>
                        <a:srgbClr val="365372">
                          <a:alpha val="0"/>
                        </a:srgbClr>
                      </a:solidFill>
                      <a:prstDash val="solid"/>
                      <a:round/>
                      <a:headEnd type="none" w="sm" len="sm"/>
                      <a:tailEnd type="none" w="sm" len="sm"/>
                    </a:lnL>
                    <a:lnR w="38100" cap="flat" cmpd="sng" algn="ctr">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noProof="0">
                          <a:solidFill>
                            <a:schemeClr val="lt1"/>
                          </a:solidFill>
                          <a:latin typeface="Montserrat"/>
                          <a:ea typeface="+mn-ea"/>
                          <a:cs typeface="+mn-cs"/>
                          <a:sym typeface="Arial"/>
                        </a:rPr>
                        <a:t>Neural networks which can analyse normal time series</a:t>
                      </a:r>
                      <a:endParaRPr lang="en-US" sz="1800" b="0" i="0" u="none" strike="noStrike" cap="none">
                        <a:solidFill>
                          <a:schemeClr val="lt1"/>
                        </a:solidFill>
                        <a:latin typeface="Montserrat"/>
                        <a:ea typeface="+mn-ea"/>
                        <a:cs typeface="+mn-cs"/>
                        <a:sym typeface="Arial"/>
                      </a:endParaRPr>
                    </a:p>
                  </a:txBody>
                  <a:tcPr marL="77372" marR="77372" marT="38686" marB="38686" anchor="ctr">
                    <a:lnL w="38100" cap="flat" cmpd="sng">
                      <a:solidFill>
                        <a:srgbClr val="365372">
                          <a:alpha val="0"/>
                        </a:srgbClr>
                      </a:solidFill>
                      <a:prstDash val="solid"/>
                      <a:round/>
                      <a:headEnd type="none" w="sm" len="sm"/>
                      <a:tailEnd type="none" w="sm" len="sm"/>
                    </a:lnL>
                    <a:lnR w="38100" cap="flat" cmpd="sng" algn="ctr">
                      <a:solidFill>
                        <a:srgbClr val="365372">
                          <a:alpha val="0"/>
                        </a:srgbClr>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19050" cap="flat" cmpd="sng" algn="ctr">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a:solidFill>
                            <a:schemeClr val="lt1"/>
                          </a:solidFill>
                          <a:latin typeface="Montserrat"/>
                          <a:ea typeface="+mn-ea"/>
                          <a:cs typeface="+mn-cs"/>
                          <a:sym typeface="Arial"/>
                        </a:rPr>
                        <a:t>Machine learning models as benchmark</a:t>
                      </a:r>
                    </a:p>
                  </a:txBody>
                  <a:tcPr marL="77372" marR="77372" marT="38686" marB="38686"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38100" cap="flat" cmpd="sng" algn="ctr">
                      <a:solidFill>
                        <a:srgbClr val="FFFFFF">
                          <a:alpha val="0"/>
                        </a:srgbClr>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16353">
                <a:tc>
                  <a:txBody>
                    <a:bodyPr/>
                    <a:lstStyle/>
                    <a:p>
                      <a:pPr marL="0" lvl="0" indent="0" algn="ctr" rtl="0">
                        <a:spcBef>
                          <a:spcPts val="0"/>
                        </a:spcBef>
                        <a:spcAft>
                          <a:spcPts val="0"/>
                        </a:spcAft>
                        <a:buNone/>
                      </a:pPr>
                      <a:r>
                        <a:rPr lang="en-GB" sz="1800">
                          <a:solidFill>
                            <a:schemeClr val="lt1"/>
                          </a:solidFill>
                          <a:latin typeface="Montserrat"/>
                          <a:ea typeface="Montserrat"/>
                          <a:cs typeface="Montserrat"/>
                          <a:sym typeface="Montserrat"/>
                        </a:rPr>
                        <a:t>Seasonal Auto-Regressive Integrated Moving Average with eXogenous factors (SARIMAX)</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lgn="ctr">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a:solidFill>
                            <a:schemeClr val="lt1"/>
                          </a:solidFill>
                          <a:latin typeface="Montserrat"/>
                          <a:ea typeface="+mn-ea"/>
                          <a:cs typeface="+mn-cs"/>
                          <a:sym typeface="Arial"/>
                        </a:rPr>
                        <a:t>LSTM</a:t>
                      </a:r>
                    </a:p>
                  </a:txBody>
                  <a:tcPr marL="77372" marR="77372" marT="38686" marB="38686" anchor="ctr">
                    <a:lnL w="38100" cap="flat" cmpd="sng">
                      <a:solidFill>
                        <a:srgbClr val="365372">
                          <a:alpha val="0"/>
                        </a:srgbClr>
                      </a:solidFill>
                      <a:prstDash val="solid"/>
                      <a:round/>
                      <a:headEnd type="none" w="sm" len="sm"/>
                      <a:tailEnd type="none" w="sm" len="sm"/>
                    </a:lnL>
                    <a:lnR w="38100" cap="flat" cmpd="sng" algn="ctr">
                      <a:solidFill>
                        <a:srgbClr val="365372">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a:solidFill>
                            <a:schemeClr val="lt1"/>
                          </a:solidFill>
                          <a:latin typeface="Montserrat"/>
                          <a:ea typeface="+mn-ea"/>
                          <a:cs typeface="+mn-cs"/>
                          <a:sym typeface="Arial"/>
                        </a:rPr>
                        <a:t>Multilinear Regression</a:t>
                      </a:r>
                    </a:p>
                  </a:txBody>
                  <a:tcPr marL="77372" marR="77372" marT="38686" marB="38686"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77345">
                <a:tc>
                  <a:txBody>
                    <a:bodyPr/>
                    <a:lstStyle/>
                    <a:p>
                      <a:pPr marL="0" lvl="0" indent="0" algn="ctr" rtl="0">
                        <a:spcBef>
                          <a:spcPts val="0"/>
                        </a:spcBef>
                        <a:spcAft>
                          <a:spcPts val="0"/>
                        </a:spcAft>
                        <a:buNone/>
                      </a:pPr>
                      <a:r>
                        <a:rPr lang="en-SG" sz="1800">
                          <a:solidFill>
                            <a:schemeClr val="lt1"/>
                          </a:solidFill>
                          <a:latin typeface="Montserrat"/>
                          <a:ea typeface="Montserrat"/>
                          <a:cs typeface="Montserrat"/>
                          <a:sym typeface="Montserrat"/>
                        </a:rPr>
                        <a:t>Holt Winters</a:t>
                      </a:r>
                    </a:p>
                  </a:txBody>
                  <a:tcPr marL="121900" marR="121900" marT="121900" marB="121900" anchor="ctr">
                    <a:lnL w="38100" cap="flat" cmpd="sng">
                      <a:solidFill>
                        <a:srgbClr val="365372">
                          <a:alpha val="0"/>
                        </a:srgbClr>
                      </a:solidFill>
                      <a:prstDash val="solid"/>
                      <a:round/>
                      <a:headEnd type="none" w="sm" len="sm"/>
                      <a:tailEnd type="none" w="sm" len="sm"/>
                    </a:lnL>
                    <a:lnR w="38100" cap="flat" cmpd="sng" algn="ctr">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a:solidFill>
                            <a:schemeClr val="lt1"/>
                          </a:solidFill>
                          <a:latin typeface="Montserrat"/>
                          <a:ea typeface="+mn-ea"/>
                          <a:cs typeface="+mn-cs"/>
                          <a:sym typeface="Arial"/>
                        </a:rPr>
                        <a:t>CNN</a:t>
                      </a:r>
                    </a:p>
                  </a:txBody>
                  <a:tcPr marL="77372" marR="77372" marT="38686" marB="38686" anchor="ctr">
                    <a:lnL w="38100" cap="flat" cmpd="sng">
                      <a:solidFill>
                        <a:srgbClr val="365372">
                          <a:alpha val="0"/>
                        </a:srgbClr>
                      </a:solidFill>
                      <a:prstDash val="solid"/>
                      <a:round/>
                      <a:headEnd type="none" w="sm" len="sm"/>
                      <a:tailEnd type="none" w="sm" len="sm"/>
                    </a:lnL>
                    <a:lnR w="38100" cap="flat" cmpd="sng" algn="ctr">
                      <a:solidFill>
                        <a:srgbClr val="365372">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a:solidFill>
                            <a:schemeClr val="lt1"/>
                          </a:solidFill>
                          <a:latin typeface="Montserrat"/>
                          <a:ea typeface="+mn-ea"/>
                          <a:cs typeface="+mn-cs"/>
                          <a:sym typeface="Arial"/>
                        </a:rPr>
                        <a:t>Random Forest</a:t>
                      </a:r>
                    </a:p>
                  </a:txBody>
                  <a:tcPr marL="77372" marR="77372" marT="38686" marB="38686" anchor="ctr">
                    <a:lnL w="38100" cap="flat" cmpd="sng">
                      <a:solidFill>
                        <a:srgbClr val="365372">
                          <a:alpha val="0"/>
                        </a:srgbClr>
                      </a:solidFill>
                      <a:prstDash val="solid"/>
                      <a:round/>
                      <a:headEnd type="none" w="sm" len="sm"/>
                      <a:tailEnd type="none" w="sm" len="sm"/>
                    </a:lnL>
                    <a:lnR w="38100" cap="flat" cmpd="sng">
                      <a:solidFill>
                        <a:srgbClr val="365372">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38100" cap="flat" cmpd="sng">
                      <a:solidFill>
                        <a:srgbClr val="365372">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078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3" name="Title 2">
            <a:extLst>
              <a:ext uri="{FF2B5EF4-FFF2-40B4-BE49-F238E27FC236}">
                <a16:creationId xmlns:a16="http://schemas.microsoft.com/office/drawing/2014/main" id="{7D3A8ECE-9EA9-89BE-E2B3-961059C505C6}"/>
              </a:ext>
            </a:extLst>
          </p:cNvPr>
          <p:cNvSpPr>
            <a:spLocks noGrp="1"/>
          </p:cNvSpPr>
          <p:nvPr>
            <p:ph type="title"/>
          </p:nvPr>
        </p:nvSpPr>
        <p:spPr/>
        <p:txBody>
          <a:bodyPr/>
          <a:lstStyle/>
          <a:p>
            <a:r>
              <a:rPr lang="en-US" spc="300">
                <a:ea typeface="+mj-lt"/>
                <a:cs typeface="+mj-lt"/>
              </a:rPr>
              <a:t>Methods (train-test split)</a:t>
            </a:r>
            <a:endParaRPr lang="en-GB" spc="300"/>
          </a:p>
        </p:txBody>
      </p:sp>
      <p:sp>
        <p:nvSpPr>
          <p:cNvPr id="10" name="Text Placeholder 9">
            <a:extLst>
              <a:ext uri="{FF2B5EF4-FFF2-40B4-BE49-F238E27FC236}">
                <a16:creationId xmlns:a16="http://schemas.microsoft.com/office/drawing/2014/main" id="{DE0215EF-45C5-FD91-219C-414D3BDB1909}"/>
              </a:ext>
            </a:extLst>
          </p:cNvPr>
          <p:cNvSpPr>
            <a:spLocks noGrp="1"/>
          </p:cNvSpPr>
          <p:nvPr>
            <p:ph type="body" idx="1"/>
          </p:nvPr>
        </p:nvSpPr>
        <p:spPr>
          <a:xfrm>
            <a:off x="1685925" y="1461442"/>
            <a:ext cx="8136427" cy="2329600"/>
          </a:xfrm>
        </p:spPr>
        <p:txBody>
          <a:bodyPr/>
          <a:lstStyle/>
          <a:p>
            <a:pPr algn="just">
              <a:spcAft>
                <a:spcPts val="600"/>
              </a:spcAft>
            </a:pPr>
            <a:r>
              <a:rPr lang="en-US" sz="1800">
                <a:solidFill>
                  <a:schemeClr val="accent6"/>
                </a:solidFill>
                <a:ea typeface="+mn-lt"/>
                <a:cs typeface="+mn-lt"/>
              </a:rPr>
              <a:t>Split at ratio of 80:20, higher end of the standard range, to have more training data because the dataset is small.</a:t>
            </a:r>
          </a:p>
          <a:p>
            <a:pPr algn="just">
              <a:spcAft>
                <a:spcPts val="600"/>
              </a:spcAft>
            </a:pPr>
            <a:r>
              <a:rPr lang="en-GB" sz="1800">
                <a:solidFill>
                  <a:schemeClr val="accent6"/>
                </a:solidFill>
                <a:cs typeface="Calibri" panose="020F0502020204030204"/>
              </a:rPr>
              <a:t>Time Series Split Cross Validation instead of Blocked Cross Validation due to the same concern about the lack of data points.</a:t>
            </a:r>
          </a:p>
          <a:p>
            <a:pPr algn="just">
              <a:spcAft>
                <a:spcPts val="600"/>
              </a:spcAft>
            </a:pPr>
            <a:endParaRPr lang="en-US" sz="1800">
              <a:solidFill>
                <a:schemeClr val="accent6"/>
              </a:solidFill>
              <a:cs typeface="Calibri" panose="020F0502020204030204"/>
            </a:endParaRPr>
          </a:p>
          <a:p>
            <a:pPr algn="just">
              <a:spcAft>
                <a:spcPts val="600"/>
              </a:spcAft>
            </a:pPr>
            <a:endParaRPr lang="en-GB">
              <a:solidFill>
                <a:schemeClr val="accent6"/>
              </a:solidFill>
            </a:endParaRPr>
          </a:p>
        </p:txBody>
      </p:sp>
      <p:pic>
        <p:nvPicPr>
          <p:cNvPr id="14" name="Picture 13" descr="Chart&#10;&#10;Description automatically generated">
            <a:extLst>
              <a:ext uri="{FF2B5EF4-FFF2-40B4-BE49-F238E27FC236}">
                <a16:creationId xmlns:a16="http://schemas.microsoft.com/office/drawing/2014/main" id="{3517F8BD-085E-90A7-9CF5-1EE537C3C149}"/>
              </a:ext>
            </a:extLst>
          </p:cNvPr>
          <p:cNvPicPr>
            <a:picLocks noChangeAspect="1"/>
          </p:cNvPicPr>
          <p:nvPr/>
        </p:nvPicPr>
        <p:blipFill>
          <a:blip r:embed="rId3"/>
          <a:stretch>
            <a:fillRect/>
          </a:stretch>
        </p:blipFill>
        <p:spPr>
          <a:xfrm>
            <a:off x="6454896" y="3272483"/>
            <a:ext cx="4151584" cy="2880000"/>
          </a:xfrm>
          <a:prstGeom prst="rect">
            <a:avLst/>
          </a:prstGeom>
        </p:spPr>
      </p:pic>
      <p:grpSp>
        <p:nvGrpSpPr>
          <p:cNvPr id="16" name="Group 15">
            <a:extLst>
              <a:ext uri="{FF2B5EF4-FFF2-40B4-BE49-F238E27FC236}">
                <a16:creationId xmlns:a16="http://schemas.microsoft.com/office/drawing/2014/main" id="{292EE471-96DB-793D-A444-41CC4FC9F0B0}"/>
              </a:ext>
            </a:extLst>
          </p:cNvPr>
          <p:cNvGrpSpPr/>
          <p:nvPr/>
        </p:nvGrpSpPr>
        <p:grpSpPr>
          <a:xfrm>
            <a:off x="1651857" y="3272483"/>
            <a:ext cx="4085248" cy="2880000"/>
            <a:chOff x="1685925" y="3144221"/>
            <a:chExt cx="4085248" cy="2880000"/>
          </a:xfrm>
        </p:grpSpPr>
        <p:pic>
          <p:nvPicPr>
            <p:cNvPr id="13" name="Picture 12" descr="Chart, bar chart&#10;&#10;Description automatically generated">
              <a:extLst>
                <a:ext uri="{FF2B5EF4-FFF2-40B4-BE49-F238E27FC236}">
                  <a16:creationId xmlns:a16="http://schemas.microsoft.com/office/drawing/2014/main" id="{D3518604-A12E-7806-0506-A564745816DA}"/>
                </a:ext>
              </a:extLst>
            </p:cNvPr>
            <p:cNvPicPr>
              <a:picLocks noChangeAspect="1"/>
            </p:cNvPicPr>
            <p:nvPr/>
          </p:nvPicPr>
          <p:blipFill>
            <a:blip r:embed="rId4"/>
            <a:stretch>
              <a:fillRect/>
            </a:stretch>
          </p:blipFill>
          <p:spPr>
            <a:xfrm>
              <a:off x="1685925" y="3144221"/>
              <a:ext cx="4085248" cy="2880000"/>
            </a:xfrm>
            <a:prstGeom prst="rect">
              <a:avLst/>
            </a:prstGeom>
          </p:spPr>
        </p:pic>
        <p:sp>
          <p:nvSpPr>
            <p:cNvPr id="15" name="Rectangle: Rounded Corners 14">
              <a:extLst>
                <a:ext uri="{FF2B5EF4-FFF2-40B4-BE49-F238E27FC236}">
                  <a16:creationId xmlns:a16="http://schemas.microsoft.com/office/drawing/2014/main" id="{4457C0ED-F6EC-9B14-7C76-5F1650EEAB61}"/>
                </a:ext>
              </a:extLst>
            </p:cNvPr>
            <p:cNvSpPr/>
            <p:nvPr/>
          </p:nvSpPr>
          <p:spPr>
            <a:xfrm>
              <a:off x="2807799" y="4127021"/>
              <a:ext cx="1841500" cy="914400"/>
            </a:xfrm>
            <a:prstGeom prst="roundRect">
              <a:avLst/>
            </a:prstGeom>
            <a:noFill/>
            <a:ln w="28575">
              <a:solidFill>
                <a:schemeClr val="tx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400">
                  <a:solidFill>
                    <a:schemeClr val="tx1">
                      <a:lumMod val="75000"/>
                    </a:schemeClr>
                  </a:solidFill>
                  <a:latin typeface="Montserrat" panose="00000500000000000000" pitchFamily="2" charset="0"/>
                  <a:cs typeface="Calibri"/>
                </a:rPr>
                <a:t>Chosen</a:t>
              </a:r>
            </a:p>
          </p:txBody>
        </p:sp>
      </p:grpSp>
    </p:spTree>
    <p:extLst>
      <p:ext uri="{BB962C8B-B14F-4D97-AF65-F5344CB8AC3E}">
        <p14:creationId xmlns:p14="http://schemas.microsoft.com/office/powerpoint/2010/main" val="1208258788"/>
      </p:ext>
    </p:extLst>
  </p:cSld>
  <p:clrMapOvr>
    <a:masterClrMapping/>
  </p:clrMapOvr>
</p:sld>
</file>

<file path=ppt/theme/theme1.xml><?xml version="1.0" encoding="utf-8"?>
<a:theme xmlns:a="http://schemas.openxmlformats.org/drawingml/2006/main" name="Malaria Disease by Slidego">
  <a:themeElements>
    <a:clrScheme name="Simple Light">
      <a:dk1>
        <a:srgbClr val="F78E6B"/>
      </a:dk1>
      <a:lt1>
        <a:srgbClr val="FFFFFF"/>
      </a:lt1>
      <a:dk2>
        <a:srgbClr val="F9835C"/>
      </a:dk2>
      <a:lt2>
        <a:srgbClr val="E5AC77"/>
      </a:lt2>
      <a:accent1>
        <a:srgbClr val="365372"/>
      </a:accent1>
      <a:accent2>
        <a:srgbClr val="00C3B1"/>
      </a:accent2>
      <a:accent3>
        <a:srgbClr val="D6FDF4"/>
      </a:accent3>
      <a:accent4>
        <a:srgbClr val="7A593B"/>
      </a:accent4>
      <a:accent5>
        <a:srgbClr val="F78E6B"/>
      </a:accent5>
      <a:accent6>
        <a:srgbClr val="203C56"/>
      </a:accent6>
      <a:hlink>
        <a:srgbClr val="203C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32</Notes>
  <HiddenSlides>2</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Malaria Disease by Slidego</vt:lpstr>
      <vt:lpstr>DENGAI: PREDICTING DISEASE SPREAD</vt:lpstr>
      <vt:lpstr>AGENDA</vt:lpstr>
      <vt:lpstr>INTRODUCTION</vt:lpstr>
      <vt:lpstr>Description of dataset</vt:lpstr>
      <vt:lpstr>PowerPoint Presentation</vt:lpstr>
      <vt:lpstr>PowerPoint Presentation</vt:lpstr>
      <vt:lpstr>PowerPoint Presentation</vt:lpstr>
      <vt:lpstr>Methods (models)</vt:lpstr>
      <vt:lpstr>Methods (train-test split)</vt:lpstr>
      <vt:lpstr>Methods (Data pre-processing)</vt:lpstr>
      <vt:lpstr>Methods (Evaluation)</vt:lpstr>
      <vt:lpstr>findings</vt:lpstr>
      <vt:lpstr>Time series forecasting models</vt:lpstr>
      <vt:lpstr>Holt-winters model</vt:lpstr>
      <vt:lpstr>Holt-winters model</vt:lpstr>
      <vt:lpstr>SARIMA</vt:lpstr>
      <vt:lpstr>SARIMAX</vt:lpstr>
      <vt:lpstr>Neural networks</vt:lpstr>
      <vt:lpstr>convolutional neural network</vt:lpstr>
      <vt:lpstr>LSTM – best model</vt:lpstr>
      <vt:lpstr>Predicted values vs test set</vt:lpstr>
      <vt:lpstr>LSTM - bases</vt:lpstr>
      <vt:lpstr>Machine learning models </vt:lpstr>
      <vt:lpstr>Multilinear Regression (Full model)</vt:lpstr>
      <vt:lpstr>Multilinear Regression (SUBSET model)</vt:lpstr>
      <vt:lpstr>Multilinear Regression 5-Fold cross validation</vt:lpstr>
      <vt:lpstr>Random forest – best model</vt:lpstr>
      <vt:lpstr>Predicted values vs test set</vt:lpstr>
      <vt:lpstr>Random forest  - bases</vt:lpstr>
      <vt:lpstr>conclusion</vt:lpstr>
      <vt:lpstr>Random forest performed the best</vt:lpstr>
      <vt:lpstr>why did the random forest do well?</vt:lpstr>
      <vt:lpstr>Improvements if there were more time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DengAI: Predicting Disease Spread</dc:title>
  <dc:creator>YONG_Chai_Li</dc:creator>
  <cp:revision>1</cp:revision>
  <dcterms:created xsi:type="dcterms:W3CDTF">2022-10-24T01:56:20Z</dcterms:created>
  <dcterms:modified xsi:type="dcterms:W3CDTF">2022-10-26T01:38:47Z</dcterms:modified>
</cp:coreProperties>
</file>