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1" r:id="rId1"/>
  </p:sldMasterIdLst>
  <p:sldIdLst>
    <p:sldId id="256" r:id="rId2"/>
    <p:sldId id="257" r:id="rId3"/>
    <p:sldId id="258" r:id="rId4"/>
    <p:sldId id="261" r:id="rId5"/>
    <p:sldId id="259" r:id="rId6"/>
    <p:sldId id="260"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15" autoAdjust="0"/>
    <p:restoredTop sz="94660"/>
  </p:normalViewPr>
  <p:slideViewPr>
    <p:cSldViewPr snapToGrid="0">
      <p:cViewPr varScale="1">
        <p:scale>
          <a:sx n="91" d="100"/>
          <a:sy n="91" d="100"/>
        </p:scale>
        <p:origin x="32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11.svg"/><Relationship Id="rId13" Type="http://schemas.openxmlformats.org/officeDocument/2006/relationships/image" Target="../media/image16.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svg"/><Relationship Id="rId2" Type="http://schemas.openxmlformats.org/officeDocument/2006/relationships/image" Target="../media/image5.svg"/><Relationship Id="rId16" Type="http://schemas.openxmlformats.org/officeDocument/2006/relationships/image" Target="../media/image19.svg"/><Relationship Id="rId1" Type="http://schemas.openxmlformats.org/officeDocument/2006/relationships/image" Target="../media/image4.png"/><Relationship Id="rId6" Type="http://schemas.openxmlformats.org/officeDocument/2006/relationships/image" Target="../media/image9.svg"/><Relationship Id="rId11" Type="http://schemas.openxmlformats.org/officeDocument/2006/relationships/image" Target="../media/image14.png"/><Relationship Id="rId5" Type="http://schemas.openxmlformats.org/officeDocument/2006/relationships/image" Target="../media/image8.png"/><Relationship Id="rId15" Type="http://schemas.openxmlformats.org/officeDocument/2006/relationships/image" Target="../media/image1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 Id="rId14" Type="http://schemas.openxmlformats.org/officeDocument/2006/relationships/image" Target="../media/image17.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1.svg"/><Relationship Id="rId13" Type="http://schemas.openxmlformats.org/officeDocument/2006/relationships/image" Target="../media/image16.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svg"/><Relationship Id="rId2" Type="http://schemas.openxmlformats.org/officeDocument/2006/relationships/image" Target="../media/image5.svg"/><Relationship Id="rId16" Type="http://schemas.openxmlformats.org/officeDocument/2006/relationships/image" Target="../media/image19.svg"/><Relationship Id="rId1" Type="http://schemas.openxmlformats.org/officeDocument/2006/relationships/image" Target="../media/image4.png"/><Relationship Id="rId6" Type="http://schemas.openxmlformats.org/officeDocument/2006/relationships/image" Target="../media/image9.svg"/><Relationship Id="rId11" Type="http://schemas.openxmlformats.org/officeDocument/2006/relationships/image" Target="../media/image14.png"/><Relationship Id="rId5" Type="http://schemas.openxmlformats.org/officeDocument/2006/relationships/image" Target="../media/image8.png"/><Relationship Id="rId15" Type="http://schemas.openxmlformats.org/officeDocument/2006/relationships/image" Target="../media/image1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 Id="rId14" Type="http://schemas.openxmlformats.org/officeDocument/2006/relationships/image" Target="../media/image17.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9C4BDED-A35D-4C1E-851D-0B48930F4B2A}"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0A6E711C-2385-4FE2-BA53-29E7A624B925}">
      <dgm:prSet/>
      <dgm:spPr/>
      <dgm:t>
        <a:bodyPr/>
        <a:lstStyle/>
        <a:p>
          <a:pPr>
            <a:lnSpc>
              <a:spcPct val="100000"/>
            </a:lnSpc>
          </a:pPr>
          <a:r>
            <a:rPr lang="en-US"/>
            <a:t>The motivation behind developing the Doctor-Patient Database project is to streamline and enhance the management of medical records and improve patient care. Here are some key motivations:</a:t>
          </a:r>
        </a:p>
      </dgm:t>
    </dgm:pt>
    <dgm:pt modelId="{E0A3B103-F2D4-4D34-8D32-449BF823BCEF}" type="parTrans" cxnId="{09FC7E37-E9AE-477C-BE67-A915027920DA}">
      <dgm:prSet/>
      <dgm:spPr/>
      <dgm:t>
        <a:bodyPr/>
        <a:lstStyle/>
        <a:p>
          <a:endParaRPr lang="en-US"/>
        </a:p>
      </dgm:t>
    </dgm:pt>
    <dgm:pt modelId="{B42E2526-24C6-44DD-B4C4-A5AB42A67935}" type="sibTrans" cxnId="{09FC7E37-E9AE-477C-BE67-A915027920DA}">
      <dgm:prSet/>
      <dgm:spPr/>
      <dgm:t>
        <a:bodyPr/>
        <a:lstStyle/>
        <a:p>
          <a:endParaRPr lang="en-US"/>
        </a:p>
      </dgm:t>
    </dgm:pt>
    <dgm:pt modelId="{9B93515A-1EB0-4DBF-9DB5-01AD3C9C5726}">
      <dgm:prSet/>
      <dgm:spPr/>
      <dgm:t>
        <a:bodyPr/>
        <a:lstStyle/>
        <a:p>
          <a:pPr>
            <a:lnSpc>
              <a:spcPct val="100000"/>
            </a:lnSpc>
          </a:pPr>
          <a:r>
            <a:rPr lang="en-US" dirty="0"/>
            <a:t>Efficient Data Management: Doctors and healthcare providers can quickly access patient information, reducing administrative overhead.</a:t>
          </a:r>
        </a:p>
      </dgm:t>
    </dgm:pt>
    <dgm:pt modelId="{CF9CE1E8-8C2A-4D6C-8640-F0EABB7E7ACB}" type="parTrans" cxnId="{454C2A22-C75C-4C89-B330-E32AB60FBAB3}">
      <dgm:prSet/>
      <dgm:spPr/>
      <dgm:t>
        <a:bodyPr/>
        <a:lstStyle/>
        <a:p>
          <a:endParaRPr lang="en-US"/>
        </a:p>
      </dgm:t>
    </dgm:pt>
    <dgm:pt modelId="{2C9894EA-D3B7-40AC-80BE-BF354E059A98}" type="sibTrans" cxnId="{454C2A22-C75C-4C89-B330-E32AB60FBAB3}">
      <dgm:prSet/>
      <dgm:spPr/>
      <dgm:t>
        <a:bodyPr/>
        <a:lstStyle/>
        <a:p>
          <a:endParaRPr lang="en-US"/>
        </a:p>
      </dgm:t>
    </dgm:pt>
    <dgm:pt modelId="{7622EE42-E0F9-4166-90F0-A28AE3236669}">
      <dgm:prSet/>
      <dgm:spPr/>
      <dgm:t>
        <a:bodyPr/>
        <a:lstStyle/>
        <a:p>
          <a:pPr>
            <a:lnSpc>
              <a:spcPct val="100000"/>
            </a:lnSpc>
          </a:pPr>
          <a:r>
            <a:rPr lang="en-US" dirty="0"/>
            <a:t>Data Security: Storing medical records in a centralized and secure database helps ensure the confidentiality and integrity of patient data. </a:t>
          </a:r>
        </a:p>
      </dgm:t>
    </dgm:pt>
    <dgm:pt modelId="{C472CC7F-F000-4584-8869-A6B731C35892}" type="parTrans" cxnId="{D0FF19EE-0D4B-44CD-9198-8A899B7791B2}">
      <dgm:prSet/>
      <dgm:spPr/>
      <dgm:t>
        <a:bodyPr/>
        <a:lstStyle/>
        <a:p>
          <a:endParaRPr lang="en-US"/>
        </a:p>
      </dgm:t>
    </dgm:pt>
    <dgm:pt modelId="{B369B671-C129-48F4-BDC6-18F35056669F}" type="sibTrans" cxnId="{D0FF19EE-0D4B-44CD-9198-8A899B7791B2}">
      <dgm:prSet/>
      <dgm:spPr/>
      <dgm:t>
        <a:bodyPr/>
        <a:lstStyle/>
        <a:p>
          <a:endParaRPr lang="en-US"/>
        </a:p>
      </dgm:t>
    </dgm:pt>
    <dgm:pt modelId="{3AF466CA-8672-4FAB-A16A-B6AA4B65CD41}">
      <dgm:prSet/>
      <dgm:spPr/>
      <dgm:t>
        <a:bodyPr/>
        <a:lstStyle/>
        <a:p>
          <a:pPr>
            <a:lnSpc>
              <a:spcPct val="100000"/>
            </a:lnSpc>
          </a:pPr>
          <a:r>
            <a:rPr lang="en-US" dirty="0"/>
            <a:t>Reporting and Analysis: The system allows doctors to generate detailed medical reports for patients. These reports provide valuable insights into a patient's health and can be crucial for diagnosis and treatment planning.</a:t>
          </a:r>
        </a:p>
      </dgm:t>
    </dgm:pt>
    <dgm:pt modelId="{44D8F5E3-DA68-4CC2-9D08-BAE4C6D58C98}" type="parTrans" cxnId="{B7FD88BC-9AF7-413E-AF6D-8462B34ACD15}">
      <dgm:prSet/>
      <dgm:spPr/>
      <dgm:t>
        <a:bodyPr/>
        <a:lstStyle/>
        <a:p>
          <a:endParaRPr lang="en-US"/>
        </a:p>
      </dgm:t>
    </dgm:pt>
    <dgm:pt modelId="{2A860B89-CB0C-40A1-AC46-2B0A58422AE4}" type="sibTrans" cxnId="{B7FD88BC-9AF7-413E-AF6D-8462B34ACD15}">
      <dgm:prSet/>
      <dgm:spPr/>
      <dgm:t>
        <a:bodyPr/>
        <a:lstStyle/>
        <a:p>
          <a:endParaRPr lang="en-US"/>
        </a:p>
      </dgm:t>
    </dgm:pt>
    <dgm:pt modelId="{852EBC25-6F47-49F7-8698-7954065E505D}">
      <dgm:prSet/>
      <dgm:spPr/>
      <dgm:t>
        <a:bodyPr/>
        <a:lstStyle/>
        <a:p>
          <a:pPr>
            <a:lnSpc>
              <a:spcPct val="100000"/>
            </a:lnSpc>
          </a:pPr>
          <a:r>
            <a:rPr lang="en-US" dirty="0"/>
            <a:t>Patient Convenience: Patients can access their own records, reducing the need for physical paperwork. This convenience can improve patient engagement and satisfaction.</a:t>
          </a:r>
        </a:p>
      </dgm:t>
    </dgm:pt>
    <dgm:pt modelId="{2CFA8B08-6D1A-4745-A4C2-935B1B9D2852}" type="parTrans" cxnId="{2C55B322-BFD4-49F8-BF27-4ADF1D7C5E7F}">
      <dgm:prSet/>
      <dgm:spPr/>
      <dgm:t>
        <a:bodyPr/>
        <a:lstStyle/>
        <a:p>
          <a:endParaRPr lang="en-US"/>
        </a:p>
      </dgm:t>
    </dgm:pt>
    <dgm:pt modelId="{81595E52-A0C3-4BB4-BA76-8BB2415EA836}" type="sibTrans" cxnId="{2C55B322-BFD4-49F8-BF27-4ADF1D7C5E7F}">
      <dgm:prSet/>
      <dgm:spPr/>
      <dgm:t>
        <a:bodyPr/>
        <a:lstStyle/>
        <a:p>
          <a:endParaRPr lang="en-US"/>
        </a:p>
      </dgm:t>
    </dgm:pt>
    <dgm:pt modelId="{72AB71D1-EADD-4C9E-84E8-104DDB10F8B2}">
      <dgm:prSet/>
      <dgm:spPr/>
      <dgm:t>
        <a:bodyPr/>
        <a:lstStyle/>
        <a:p>
          <a:pPr>
            <a:lnSpc>
              <a:spcPct val="100000"/>
            </a:lnSpc>
          </a:pPr>
          <a:r>
            <a:rPr lang="en-US"/>
            <a:t>Data Accuracy: A well-maintained medical database can help reduce errors in patient records. Accurate and up-to-date information is critical for delivering quality healthcare.</a:t>
          </a:r>
        </a:p>
      </dgm:t>
    </dgm:pt>
    <dgm:pt modelId="{24D1F839-6A55-49D7-9DC3-92E91FAC36A7}" type="parTrans" cxnId="{FA47676C-A0AC-4E22-8AC6-24414F0724E4}">
      <dgm:prSet/>
      <dgm:spPr/>
      <dgm:t>
        <a:bodyPr/>
        <a:lstStyle/>
        <a:p>
          <a:endParaRPr lang="en-US"/>
        </a:p>
      </dgm:t>
    </dgm:pt>
    <dgm:pt modelId="{7CAADFAA-9401-424D-A87F-1387396203E7}" type="sibTrans" cxnId="{FA47676C-A0AC-4E22-8AC6-24414F0724E4}">
      <dgm:prSet/>
      <dgm:spPr/>
      <dgm:t>
        <a:bodyPr/>
        <a:lstStyle/>
        <a:p>
          <a:endParaRPr lang="en-US"/>
        </a:p>
      </dgm:t>
    </dgm:pt>
    <dgm:pt modelId="{41B95F8F-D2A2-42DD-9D1C-6545C1185BCA}">
      <dgm:prSet/>
      <dgm:spPr/>
      <dgm:t>
        <a:bodyPr/>
        <a:lstStyle/>
        <a:p>
          <a:pPr>
            <a:lnSpc>
              <a:spcPct val="100000"/>
            </a:lnSpc>
          </a:pPr>
          <a:r>
            <a:rPr lang="en-US" dirty="0"/>
            <a:t>Scalability: This project can be a foundation for expanding the database to handle a larger number of patients and healthcare providers.</a:t>
          </a:r>
        </a:p>
      </dgm:t>
    </dgm:pt>
    <dgm:pt modelId="{44E8E4C8-ED8A-4A44-9AF3-D97B6AE0B195}" type="parTrans" cxnId="{C7BE1D88-155B-47BF-971E-01E3EC4C7CC5}">
      <dgm:prSet/>
      <dgm:spPr/>
      <dgm:t>
        <a:bodyPr/>
        <a:lstStyle/>
        <a:p>
          <a:endParaRPr lang="en-US"/>
        </a:p>
      </dgm:t>
    </dgm:pt>
    <dgm:pt modelId="{BF6041BF-9F0A-44D5-9276-A37737790F89}" type="sibTrans" cxnId="{C7BE1D88-155B-47BF-971E-01E3EC4C7CC5}">
      <dgm:prSet/>
      <dgm:spPr/>
      <dgm:t>
        <a:bodyPr/>
        <a:lstStyle/>
        <a:p>
          <a:endParaRPr lang="en-US"/>
        </a:p>
      </dgm:t>
    </dgm:pt>
    <dgm:pt modelId="{DD2FD839-6CA7-4E18-9891-C64E175A852E}">
      <dgm:prSet/>
      <dgm:spPr/>
      <dgm:t>
        <a:bodyPr/>
        <a:lstStyle/>
        <a:p>
          <a:pPr>
            <a:lnSpc>
              <a:spcPct val="100000"/>
            </a:lnSpc>
          </a:pPr>
          <a:r>
            <a:rPr lang="en-US"/>
            <a:t>Research and Analysis: The data collected in the database can be a valuable resource for medical research, clinical trials, and epidemiological studies.</a:t>
          </a:r>
        </a:p>
      </dgm:t>
    </dgm:pt>
    <dgm:pt modelId="{2DCA82B1-B954-492F-9BA3-1084A95D5CDC}" type="parTrans" cxnId="{204A5BC7-B7F5-40B4-984C-64C2360B97D8}">
      <dgm:prSet/>
      <dgm:spPr/>
      <dgm:t>
        <a:bodyPr/>
        <a:lstStyle/>
        <a:p>
          <a:endParaRPr lang="en-US"/>
        </a:p>
      </dgm:t>
    </dgm:pt>
    <dgm:pt modelId="{302558F7-7F56-49D9-9981-9AB8E40F78BC}" type="sibTrans" cxnId="{204A5BC7-B7F5-40B4-984C-64C2360B97D8}">
      <dgm:prSet/>
      <dgm:spPr/>
      <dgm:t>
        <a:bodyPr/>
        <a:lstStyle/>
        <a:p>
          <a:endParaRPr lang="en-US"/>
        </a:p>
      </dgm:t>
    </dgm:pt>
    <dgm:pt modelId="{DEEDB7A1-A469-43DD-85FE-931B947DB380}" type="pres">
      <dgm:prSet presAssocID="{89C4BDED-A35D-4C1E-851D-0B48930F4B2A}" presName="root" presStyleCnt="0">
        <dgm:presLayoutVars>
          <dgm:dir/>
          <dgm:resizeHandles val="exact"/>
        </dgm:presLayoutVars>
      </dgm:prSet>
      <dgm:spPr/>
    </dgm:pt>
    <dgm:pt modelId="{1BDF6ED0-CFCC-4F62-81F5-549A83BABBB9}" type="pres">
      <dgm:prSet presAssocID="{0A6E711C-2385-4FE2-BA53-29E7A624B925}" presName="compNode" presStyleCnt="0"/>
      <dgm:spPr/>
    </dgm:pt>
    <dgm:pt modelId="{4CAA1291-B976-425E-B8F2-8379BE1C0D03}" type="pres">
      <dgm:prSet presAssocID="{0A6E711C-2385-4FE2-BA53-29E7A624B925}" presName="iconRect" presStyleLbl="node1" presStyleIdx="0" presStyleCnt="8"/>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octor"/>
        </a:ext>
      </dgm:extLst>
    </dgm:pt>
    <dgm:pt modelId="{A3A24F94-E523-40B9-9506-5D76D53CDDBB}" type="pres">
      <dgm:prSet presAssocID="{0A6E711C-2385-4FE2-BA53-29E7A624B925}" presName="spaceRect" presStyleCnt="0"/>
      <dgm:spPr/>
    </dgm:pt>
    <dgm:pt modelId="{E97EE634-E622-4937-9787-79065CF09C23}" type="pres">
      <dgm:prSet presAssocID="{0A6E711C-2385-4FE2-BA53-29E7A624B925}" presName="textRect" presStyleLbl="revTx" presStyleIdx="0" presStyleCnt="8">
        <dgm:presLayoutVars>
          <dgm:chMax val="1"/>
          <dgm:chPref val="1"/>
        </dgm:presLayoutVars>
      </dgm:prSet>
      <dgm:spPr/>
    </dgm:pt>
    <dgm:pt modelId="{B5C54F02-6B92-4AB5-8EC1-C2745856A444}" type="pres">
      <dgm:prSet presAssocID="{B42E2526-24C6-44DD-B4C4-A5AB42A67935}" presName="sibTrans" presStyleCnt="0"/>
      <dgm:spPr/>
    </dgm:pt>
    <dgm:pt modelId="{A1717324-6364-43C7-88AF-CB1643194F61}" type="pres">
      <dgm:prSet presAssocID="{9B93515A-1EB0-4DBF-9DB5-01AD3C9C5726}" presName="compNode" presStyleCnt="0"/>
      <dgm:spPr/>
    </dgm:pt>
    <dgm:pt modelId="{00E8D74B-7BA5-4046-BD4F-DDC04892E4DF}" type="pres">
      <dgm:prSet presAssocID="{9B93515A-1EB0-4DBF-9DB5-01AD3C9C5726}" presName="iconRect" presStyleLbl="node1" presStyleIdx="1" presStyleCnt="8"/>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atabase"/>
        </a:ext>
      </dgm:extLst>
    </dgm:pt>
    <dgm:pt modelId="{9D391DB9-1435-45AC-8D94-18D50FE50846}" type="pres">
      <dgm:prSet presAssocID="{9B93515A-1EB0-4DBF-9DB5-01AD3C9C5726}" presName="spaceRect" presStyleCnt="0"/>
      <dgm:spPr/>
    </dgm:pt>
    <dgm:pt modelId="{5B183845-30E4-42CE-9843-05D008F29323}" type="pres">
      <dgm:prSet presAssocID="{9B93515A-1EB0-4DBF-9DB5-01AD3C9C5726}" presName="textRect" presStyleLbl="revTx" presStyleIdx="1" presStyleCnt="8">
        <dgm:presLayoutVars>
          <dgm:chMax val="1"/>
          <dgm:chPref val="1"/>
        </dgm:presLayoutVars>
      </dgm:prSet>
      <dgm:spPr/>
    </dgm:pt>
    <dgm:pt modelId="{2FB13CBF-AC00-4B8C-9858-366D411BE74F}" type="pres">
      <dgm:prSet presAssocID="{2C9894EA-D3B7-40AC-80BE-BF354E059A98}" presName="sibTrans" presStyleCnt="0"/>
      <dgm:spPr/>
    </dgm:pt>
    <dgm:pt modelId="{126B930B-31AC-4A99-AB2D-EC8674C78404}" type="pres">
      <dgm:prSet presAssocID="{7622EE42-E0F9-4166-90F0-A28AE3236669}" presName="compNode" presStyleCnt="0"/>
      <dgm:spPr/>
    </dgm:pt>
    <dgm:pt modelId="{CC7297F8-0A9A-4A33-91EB-7964BA5EA3C0}" type="pres">
      <dgm:prSet presAssocID="{7622EE42-E0F9-4166-90F0-A28AE3236669}" presName="iconRect" presStyleLbl="node1" presStyleIdx="2" presStyleCnt="8"/>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Lock"/>
        </a:ext>
      </dgm:extLst>
    </dgm:pt>
    <dgm:pt modelId="{B4F07986-0FF5-4C06-8A90-28F1DCD710DF}" type="pres">
      <dgm:prSet presAssocID="{7622EE42-E0F9-4166-90F0-A28AE3236669}" presName="spaceRect" presStyleCnt="0"/>
      <dgm:spPr/>
    </dgm:pt>
    <dgm:pt modelId="{376D917B-C2D1-4DCB-8FE2-BD9E8673D354}" type="pres">
      <dgm:prSet presAssocID="{7622EE42-E0F9-4166-90F0-A28AE3236669}" presName="textRect" presStyleLbl="revTx" presStyleIdx="2" presStyleCnt="8">
        <dgm:presLayoutVars>
          <dgm:chMax val="1"/>
          <dgm:chPref val="1"/>
        </dgm:presLayoutVars>
      </dgm:prSet>
      <dgm:spPr/>
    </dgm:pt>
    <dgm:pt modelId="{380546A6-9BF2-4D98-8E2C-514C2A764267}" type="pres">
      <dgm:prSet presAssocID="{B369B671-C129-48F4-BDC6-18F35056669F}" presName="sibTrans" presStyleCnt="0"/>
      <dgm:spPr/>
    </dgm:pt>
    <dgm:pt modelId="{65598886-D6AC-4402-8EF0-F4C71AF2C3C6}" type="pres">
      <dgm:prSet presAssocID="{3AF466CA-8672-4FAB-A16A-B6AA4B65CD41}" presName="compNode" presStyleCnt="0"/>
      <dgm:spPr/>
    </dgm:pt>
    <dgm:pt modelId="{5E96DE6E-7299-4987-9ABE-7EDB1D4FC43E}" type="pres">
      <dgm:prSet presAssocID="{3AF466CA-8672-4FAB-A16A-B6AA4B65CD41}" presName="iconRect" presStyleLbl="node1" presStyleIdx="3" presStyleCnt="8"/>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Stethoscope"/>
        </a:ext>
      </dgm:extLst>
    </dgm:pt>
    <dgm:pt modelId="{3180F820-1A26-4B9F-BDC4-752097EBC4EC}" type="pres">
      <dgm:prSet presAssocID="{3AF466CA-8672-4FAB-A16A-B6AA4B65CD41}" presName="spaceRect" presStyleCnt="0"/>
      <dgm:spPr/>
    </dgm:pt>
    <dgm:pt modelId="{7BE38C70-607E-4E7D-A6F1-7448D45E8B43}" type="pres">
      <dgm:prSet presAssocID="{3AF466CA-8672-4FAB-A16A-B6AA4B65CD41}" presName="textRect" presStyleLbl="revTx" presStyleIdx="3" presStyleCnt="8">
        <dgm:presLayoutVars>
          <dgm:chMax val="1"/>
          <dgm:chPref val="1"/>
        </dgm:presLayoutVars>
      </dgm:prSet>
      <dgm:spPr/>
    </dgm:pt>
    <dgm:pt modelId="{B29B4CD6-B635-44C0-8C76-F588AB15FD68}" type="pres">
      <dgm:prSet presAssocID="{2A860B89-CB0C-40A1-AC46-2B0A58422AE4}" presName="sibTrans" presStyleCnt="0"/>
      <dgm:spPr/>
    </dgm:pt>
    <dgm:pt modelId="{8BE82D90-6562-4EE2-9DA7-6D77AA84DC03}" type="pres">
      <dgm:prSet presAssocID="{852EBC25-6F47-49F7-8698-7954065E505D}" presName="compNode" presStyleCnt="0"/>
      <dgm:spPr/>
    </dgm:pt>
    <dgm:pt modelId="{64191CB7-0F87-4EB5-B3D5-5E1CFD6DC25A}" type="pres">
      <dgm:prSet presAssocID="{852EBC25-6F47-49F7-8698-7954065E505D}" presName="iconRect" presStyleLbl="node1" presStyleIdx="4" presStyleCnt="8"/>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Hospital"/>
        </a:ext>
      </dgm:extLst>
    </dgm:pt>
    <dgm:pt modelId="{A2978A04-090B-48B2-8018-D90B407159F8}" type="pres">
      <dgm:prSet presAssocID="{852EBC25-6F47-49F7-8698-7954065E505D}" presName="spaceRect" presStyleCnt="0"/>
      <dgm:spPr/>
    </dgm:pt>
    <dgm:pt modelId="{C3902302-6CD7-4921-B07E-21192B0287B3}" type="pres">
      <dgm:prSet presAssocID="{852EBC25-6F47-49F7-8698-7954065E505D}" presName="textRect" presStyleLbl="revTx" presStyleIdx="4" presStyleCnt="8">
        <dgm:presLayoutVars>
          <dgm:chMax val="1"/>
          <dgm:chPref val="1"/>
        </dgm:presLayoutVars>
      </dgm:prSet>
      <dgm:spPr/>
    </dgm:pt>
    <dgm:pt modelId="{EAA224C4-4F39-4458-BACE-107774AA70C6}" type="pres">
      <dgm:prSet presAssocID="{81595E52-A0C3-4BB4-BA76-8BB2415EA836}" presName="sibTrans" presStyleCnt="0"/>
      <dgm:spPr/>
    </dgm:pt>
    <dgm:pt modelId="{483FE1E2-D1B0-4EAF-947F-6EB9D4109D04}" type="pres">
      <dgm:prSet presAssocID="{72AB71D1-EADD-4C9E-84E8-104DDB10F8B2}" presName="compNode" presStyleCnt="0"/>
      <dgm:spPr/>
    </dgm:pt>
    <dgm:pt modelId="{2025AB2B-2051-48B4-8599-F6076FC66A0B}" type="pres">
      <dgm:prSet presAssocID="{72AB71D1-EADD-4C9E-84E8-104DDB10F8B2}" presName="iconRect" presStyleLbl="node1" presStyleIdx="5" presStyleCnt="8"/>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Target"/>
        </a:ext>
      </dgm:extLst>
    </dgm:pt>
    <dgm:pt modelId="{0AC8C06F-BC40-456F-A14D-9F92AE49D224}" type="pres">
      <dgm:prSet presAssocID="{72AB71D1-EADD-4C9E-84E8-104DDB10F8B2}" presName="spaceRect" presStyleCnt="0"/>
      <dgm:spPr/>
    </dgm:pt>
    <dgm:pt modelId="{F21F70D3-ACAC-443E-A0C5-15DB56DDAD1C}" type="pres">
      <dgm:prSet presAssocID="{72AB71D1-EADD-4C9E-84E8-104DDB10F8B2}" presName="textRect" presStyleLbl="revTx" presStyleIdx="5" presStyleCnt="8">
        <dgm:presLayoutVars>
          <dgm:chMax val="1"/>
          <dgm:chPref val="1"/>
        </dgm:presLayoutVars>
      </dgm:prSet>
      <dgm:spPr/>
    </dgm:pt>
    <dgm:pt modelId="{59AC98D9-22CE-4DEF-AAAF-7851C4D5A5AC}" type="pres">
      <dgm:prSet presAssocID="{7CAADFAA-9401-424D-A87F-1387396203E7}" presName="sibTrans" presStyleCnt="0"/>
      <dgm:spPr/>
    </dgm:pt>
    <dgm:pt modelId="{26A3C743-86BE-4E04-B2D4-92571B608D48}" type="pres">
      <dgm:prSet presAssocID="{41B95F8F-D2A2-42DD-9D1C-6545C1185BCA}" presName="compNode" presStyleCnt="0"/>
      <dgm:spPr/>
    </dgm:pt>
    <dgm:pt modelId="{B3EA7DEE-B15B-4523-B4BB-C32A1897929F}" type="pres">
      <dgm:prSet presAssocID="{41B95F8F-D2A2-42DD-9D1C-6545C1185BCA}" presName="iconRect" presStyleLbl="node1" presStyleIdx="6" presStyleCnt="8"/>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dgm:spPr>
      <dgm:extLst>
        <a:ext uri="{E40237B7-FDA0-4F09-8148-C483321AD2D9}">
          <dgm14:cNvPr xmlns:dgm14="http://schemas.microsoft.com/office/drawing/2010/diagram" id="0" name="" descr="Processor"/>
        </a:ext>
      </dgm:extLst>
    </dgm:pt>
    <dgm:pt modelId="{B279ABFA-F733-41A6-B30C-77428769CC25}" type="pres">
      <dgm:prSet presAssocID="{41B95F8F-D2A2-42DD-9D1C-6545C1185BCA}" presName="spaceRect" presStyleCnt="0"/>
      <dgm:spPr/>
    </dgm:pt>
    <dgm:pt modelId="{DF06A2FA-7BF9-4C9C-836A-E949AFDE68A5}" type="pres">
      <dgm:prSet presAssocID="{41B95F8F-D2A2-42DD-9D1C-6545C1185BCA}" presName="textRect" presStyleLbl="revTx" presStyleIdx="6" presStyleCnt="8">
        <dgm:presLayoutVars>
          <dgm:chMax val="1"/>
          <dgm:chPref val="1"/>
        </dgm:presLayoutVars>
      </dgm:prSet>
      <dgm:spPr/>
    </dgm:pt>
    <dgm:pt modelId="{BC9485AC-1DC2-4DEB-A54E-F24343DCE257}" type="pres">
      <dgm:prSet presAssocID="{BF6041BF-9F0A-44D5-9276-A37737790F89}" presName="sibTrans" presStyleCnt="0"/>
      <dgm:spPr/>
    </dgm:pt>
    <dgm:pt modelId="{92C66311-56B1-49D7-81C0-EA45A89A4DF3}" type="pres">
      <dgm:prSet presAssocID="{DD2FD839-6CA7-4E18-9891-C64E175A852E}" presName="compNode" presStyleCnt="0"/>
      <dgm:spPr/>
    </dgm:pt>
    <dgm:pt modelId="{FB86077D-4344-4ECF-8F81-154816B6F840}" type="pres">
      <dgm:prSet presAssocID="{DD2FD839-6CA7-4E18-9891-C64E175A852E}" presName="iconRect" presStyleLbl="node1" presStyleIdx="7" presStyleCnt="8"/>
      <dgm:spPr>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dgm:spPr>
      <dgm:extLst>
        <a:ext uri="{E40237B7-FDA0-4F09-8148-C483321AD2D9}">
          <dgm14:cNvPr xmlns:dgm14="http://schemas.microsoft.com/office/drawing/2010/diagram" id="0" name="" descr="Statistics"/>
        </a:ext>
      </dgm:extLst>
    </dgm:pt>
    <dgm:pt modelId="{192913F9-1EDF-41D5-8F20-A7545131A980}" type="pres">
      <dgm:prSet presAssocID="{DD2FD839-6CA7-4E18-9891-C64E175A852E}" presName="spaceRect" presStyleCnt="0"/>
      <dgm:spPr/>
    </dgm:pt>
    <dgm:pt modelId="{6D4C412E-BB66-4FEF-AC8D-CB1E97F0AE10}" type="pres">
      <dgm:prSet presAssocID="{DD2FD839-6CA7-4E18-9891-C64E175A852E}" presName="textRect" presStyleLbl="revTx" presStyleIdx="7" presStyleCnt="8">
        <dgm:presLayoutVars>
          <dgm:chMax val="1"/>
          <dgm:chPref val="1"/>
        </dgm:presLayoutVars>
      </dgm:prSet>
      <dgm:spPr/>
    </dgm:pt>
  </dgm:ptLst>
  <dgm:cxnLst>
    <dgm:cxn modelId="{EE479403-F601-4122-84E5-AD6AB3ED0663}" type="presOf" srcId="{89C4BDED-A35D-4C1E-851D-0B48930F4B2A}" destId="{DEEDB7A1-A469-43DD-85FE-931B947DB380}" srcOrd="0" destOrd="0" presId="urn:microsoft.com/office/officeart/2018/2/layout/IconLabelList"/>
    <dgm:cxn modelId="{6D7C8507-84B5-4D32-A315-258E1FA3772A}" type="presOf" srcId="{41B95F8F-D2A2-42DD-9D1C-6545C1185BCA}" destId="{DF06A2FA-7BF9-4C9C-836A-E949AFDE68A5}" srcOrd="0" destOrd="0" presId="urn:microsoft.com/office/officeart/2018/2/layout/IconLabelList"/>
    <dgm:cxn modelId="{08166C10-0088-472B-9F96-03CE24E6AC0C}" type="presOf" srcId="{9B93515A-1EB0-4DBF-9DB5-01AD3C9C5726}" destId="{5B183845-30E4-42CE-9843-05D008F29323}" srcOrd="0" destOrd="0" presId="urn:microsoft.com/office/officeart/2018/2/layout/IconLabelList"/>
    <dgm:cxn modelId="{454C2A22-C75C-4C89-B330-E32AB60FBAB3}" srcId="{89C4BDED-A35D-4C1E-851D-0B48930F4B2A}" destId="{9B93515A-1EB0-4DBF-9DB5-01AD3C9C5726}" srcOrd="1" destOrd="0" parTransId="{CF9CE1E8-8C2A-4D6C-8640-F0EABB7E7ACB}" sibTransId="{2C9894EA-D3B7-40AC-80BE-BF354E059A98}"/>
    <dgm:cxn modelId="{2C55B322-BFD4-49F8-BF27-4ADF1D7C5E7F}" srcId="{89C4BDED-A35D-4C1E-851D-0B48930F4B2A}" destId="{852EBC25-6F47-49F7-8698-7954065E505D}" srcOrd="4" destOrd="0" parTransId="{2CFA8B08-6D1A-4745-A4C2-935B1B9D2852}" sibTransId="{81595E52-A0C3-4BB4-BA76-8BB2415EA836}"/>
    <dgm:cxn modelId="{DC20042A-5062-4801-AF2B-45CF5BB85A77}" type="presOf" srcId="{7622EE42-E0F9-4166-90F0-A28AE3236669}" destId="{376D917B-C2D1-4DCB-8FE2-BD9E8673D354}" srcOrd="0" destOrd="0" presId="urn:microsoft.com/office/officeart/2018/2/layout/IconLabelList"/>
    <dgm:cxn modelId="{09FC7E37-E9AE-477C-BE67-A915027920DA}" srcId="{89C4BDED-A35D-4C1E-851D-0B48930F4B2A}" destId="{0A6E711C-2385-4FE2-BA53-29E7A624B925}" srcOrd="0" destOrd="0" parTransId="{E0A3B103-F2D4-4D34-8D32-449BF823BCEF}" sibTransId="{B42E2526-24C6-44DD-B4C4-A5AB42A67935}"/>
    <dgm:cxn modelId="{B47FF037-4A03-4870-8323-AC4E47E5FC34}" type="presOf" srcId="{0A6E711C-2385-4FE2-BA53-29E7A624B925}" destId="{E97EE634-E622-4937-9787-79065CF09C23}" srcOrd="0" destOrd="0" presId="urn:microsoft.com/office/officeart/2018/2/layout/IconLabelList"/>
    <dgm:cxn modelId="{FA47676C-A0AC-4E22-8AC6-24414F0724E4}" srcId="{89C4BDED-A35D-4C1E-851D-0B48930F4B2A}" destId="{72AB71D1-EADD-4C9E-84E8-104DDB10F8B2}" srcOrd="5" destOrd="0" parTransId="{24D1F839-6A55-49D7-9DC3-92E91FAC36A7}" sibTransId="{7CAADFAA-9401-424D-A87F-1387396203E7}"/>
    <dgm:cxn modelId="{DC122677-DA43-4E75-9478-1303274612DB}" type="presOf" srcId="{3AF466CA-8672-4FAB-A16A-B6AA4B65CD41}" destId="{7BE38C70-607E-4E7D-A6F1-7448D45E8B43}" srcOrd="0" destOrd="0" presId="urn:microsoft.com/office/officeart/2018/2/layout/IconLabelList"/>
    <dgm:cxn modelId="{C7BE1D88-155B-47BF-971E-01E3EC4C7CC5}" srcId="{89C4BDED-A35D-4C1E-851D-0B48930F4B2A}" destId="{41B95F8F-D2A2-42DD-9D1C-6545C1185BCA}" srcOrd="6" destOrd="0" parTransId="{44E8E4C8-ED8A-4A44-9AF3-D97B6AE0B195}" sibTransId="{BF6041BF-9F0A-44D5-9276-A37737790F89}"/>
    <dgm:cxn modelId="{31DC04B6-A39E-426A-A13A-6019F5342CF5}" type="presOf" srcId="{72AB71D1-EADD-4C9E-84E8-104DDB10F8B2}" destId="{F21F70D3-ACAC-443E-A0C5-15DB56DDAD1C}" srcOrd="0" destOrd="0" presId="urn:microsoft.com/office/officeart/2018/2/layout/IconLabelList"/>
    <dgm:cxn modelId="{3CE714B8-98CE-4A7D-910E-8E9B27765B8E}" type="presOf" srcId="{DD2FD839-6CA7-4E18-9891-C64E175A852E}" destId="{6D4C412E-BB66-4FEF-AC8D-CB1E97F0AE10}" srcOrd="0" destOrd="0" presId="urn:microsoft.com/office/officeart/2018/2/layout/IconLabelList"/>
    <dgm:cxn modelId="{B7FD88BC-9AF7-413E-AF6D-8462B34ACD15}" srcId="{89C4BDED-A35D-4C1E-851D-0B48930F4B2A}" destId="{3AF466CA-8672-4FAB-A16A-B6AA4B65CD41}" srcOrd="3" destOrd="0" parTransId="{44D8F5E3-DA68-4CC2-9D08-BAE4C6D58C98}" sibTransId="{2A860B89-CB0C-40A1-AC46-2B0A58422AE4}"/>
    <dgm:cxn modelId="{204A5BC7-B7F5-40B4-984C-64C2360B97D8}" srcId="{89C4BDED-A35D-4C1E-851D-0B48930F4B2A}" destId="{DD2FD839-6CA7-4E18-9891-C64E175A852E}" srcOrd="7" destOrd="0" parTransId="{2DCA82B1-B954-492F-9BA3-1084A95D5CDC}" sibTransId="{302558F7-7F56-49D9-9981-9AB8E40F78BC}"/>
    <dgm:cxn modelId="{6C450CD1-200E-4969-8156-96F86B5A3205}" type="presOf" srcId="{852EBC25-6F47-49F7-8698-7954065E505D}" destId="{C3902302-6CD7-4921-B07E-21192B0287B3}" srcOrd="0" destOrd="0" presId="urn:microsoft.com/office/officeart/2018/2/layout/IconLabelList"/>
    <dgm:cxn modelId="{D0FF19EE-0D4B-44CD-9198-8A899B7791B2}" srcId="{89C4BDED-A35D-4C1E-851D-0B48930F4B2A}" destId="{7622EE42-E0F9-4166-90F0-A28AE3236669}" srcOrd="2" destOrd="0" parTransId="{C472CC7F-F000-4584-8869-A6B731C35892}" sibTransId="{B369B671-C129-48F4-BDC6-18F35056669F}"/>
    <dgm:cxn modelId="{5F352A7D-62EC-4482-9386-C4E5E165EC42}" type="presParOf" srcId="{DEEDB7A1-A469-43DD-85FE-931B947DB380}" destId="{1BDF6ED0-CFCC-4F62-81F5-549A83BABBB9}" srcOrd="0" destOrd="0" presId="urn:microsoft.com/office/officeart/2018/2/layout/IconLabelList"/>
    <dgm:cxn modelId="{9DDE2A3B-4C4D-4365-B8E6-5EE02361BE35}" type="presParOf" srcId="{1BDF6ED0-CFCC-4F62-81F5-549A83BABBB9}" destId="{4CAA1291-B976-425E-B8F2-8379BE1C0D03}" srcOrd="0" destOrd="0" presId="urn:microsoft.com/office/officeart/2018/2/layout/IconLabelList"/>
    <dgm:cxn modelId="{8480A724-99D8-434F-9882-AD57B27C9AC2}" type="presParOf" srcId="{1BDF6ED0-CFCC-4F62-81F5-549A83BABBB9}" destId="{A3A24F94-E523-40B9-9506-5D76D53CDDBB}" srcOrd="1" destOrd="0" presId="urn:microsoft.com/office/officeart/2018/2/layout/IconLabelList"/>
    <dgm:cxn modelId="{A6FBE628-C3EB-4DD7-B2FA-B026BCBE71AE}" type="presParOf" srcId="{1BDF6ED0-CFCC-4F62-81F5-549A83BABBB9}" destId="{E97EE634-E622-4937-9787-79065CF09C23}" srcOrd="2" destOrd="0" presId="urn:microsoft.com/office/officeart/2018/2/layout/IconLabelList"/>
    <dgm:cxn modelId="{D20D6063-62D7-402D-A5E7-7EDE50EC7036}" type="presParOf" srcId="{DEEDB7A1-A469-43DD-85FE-931B947DB380}" destId="{B5C54F02-6B92-4AB5-8EC1-C2745856A444}" srcOrd="1" destOrd="0" presId="urn:microsoft.com/office/officeart/2018/2/layout/IconLabelList"/>
    <dgm:cxn modelId="{92DE4172-E43A-41E3-B79C-2F145EB428BE}" type="presParOf" srcId="{DEEDB7A1-A469-43DD-85FE-931B947DB380}" destId="{A1717324-6364-43C7-88AF-CB1643194F61}" srcOrd="2" destOrd="0" presId="urn:microsoft.com/office/officeart/2018/2/layout/IconLabelList"/>
    <dgm:cxn modelId="{833D7337-730E-44D6-9409-EB79696197F9}" type="presParOf" srcId="{A1717324-6364-43C7-88AF-CB1643194F61}" destId="{00E8D74B-7BA5-4046-BD4F-DDC04892E4DF}" srcOrd="0" destOrd="0" presId="urn:microsoft.com/office/officeart/2018/2/layout/IconLabelList"/>
    <dgm:cxn modelId="{9AFCE755-23B4-4189-8680-A1EDA22A7F11}" type="presParOf" srcId="{A1717324-6364-43C7-88AF-CB1643194F61}" destId="{9D391DB9-1435-45AC-8D94-18D50FE50846}" srcOrd="1" destOrd="0" presId="urn:microsoft.com/office/officeart/2018/2/layout/IconLabelList"/>
    <dgm:cxn modelId="{EE677F56-C517-478B-91AE-BA046435D583}" type="presParOf" srcId="{A1717324-6364-43C7-88AF-CB1643194F61}" destId="{5B183845-30E4-42CE-9843-05D008F29323}" srcOrd="2" destOrd="0" presId="urn:microsoft.com/office/officeart/2018/2/layout/IconLabelList"/>
    <dgm:cxn modelId="{DAF93974-63C4-466F-8367-581CEF0DB104}" type="presParOf" srcId="{DEEDB7A1-A469-43DD-85FE-931B947DB380}" destId="{2FB13CBF-AC00-4B8C-9858-366D411BE74F}" srcOrd="3" destOrd="0" presId="urn:microsoft.com/office/officeart/2018/2/layout/IconLabelList"/>
    <dgm:cxn modelId="{50845168-86E7-4676-8BA4-85CE37965E70}" type="presParOf" srcId="{DEEDB7A1-A469-43DD-85FE-931B947DB380}" destId="{126B930B-31AC-4A99-AB2D-EC8674C78404}" srcOrd="4" destOrd="0" presId="urn:microsoft.com/office/officeart/2018/2/layout/IconLabelList"/>
    <dgm:cxn modelId="{7E25193F-D5E1-4ACA-9B40-20A637DC5570}" type="presParOf" srcId="{126B930B-31AC-4A99-AB2D-EC8674C78404}" destId="{CC7297F8-0A9A-4A33-91EB-7964BA5EA3C0}" srcOrd="0" destOrd="0" presId="urn:microsoft.com/office/officeart/2018/2/layout/IconLabelList"/>
    <dgm:cxn modelId="{14912227-0E97-4F46-A806-EE37C53C66F3}" type="presParOf" srcId="{126B930B-31AC-4A99-AB2D-EC8674C78404}" destId="{B4F07986-0FF5-4C06-8A90-28F1DCD710DF}" srcOrd="1" destOrd="0" presId="urn:microsoft.com/office/officeart/2018/2/layout/IconLabelList"/>
    <dgm:cxn modelId="{B8ABCC1E-C895-456E-95A1-CD58F4AB46C6}" type="presParOf" srcId="{126B930B-31AC-4A99-AB2D-EC8674C78404}" destId="{376D917B-C2D1-4DCB-8FE2-BD9E8673D354}" srcOrd="2" destOrd="0" presId="urn:microsoft.com/office/officeart/2018/2/layout/IconLabelList"/>
    <dgm:cxn modelId="{CFF7A0D9-2809-4CDE-B8FD-EEE94B1A4CA2}" type="presParOf" srcId="{DEEDB7A1-A469-43DD-85FE-931B947DB380}" destId="{380546A6-9BF2-4D98-8E2C-514C2A764267}" srcOrd="5" destOrd="0" presId="urn:microsoft.com/office/officeart/2018/2/layout/IconLabelList"/>
    <dgm:cxn modelId="{572AB777-3CFA-46FB-80E8-6E6BFED15200}" type="presParOf" srcId="{DEEDB7A1-A469-43DD-85FE-931B947DB380}" destId="{65598886-D6AC-4402-8EF0-F4C71AF2C3C6}" srcOrd="6" destOrd="0" presId="urn:microsoft.com/office/officeart/2018/2/layout/IconLabelList"/>
    <dgm:cxn modelId="{D921BD14-8EB8-413B-AEE0-078130BEFCB0}" type="presParOf" srcId="{65598886-D6AC-4402-8EF0-F4C71AF2C3C6}" destId="{5E96DE6E-7299-4987-9ABE-7EDB1D4FC43E}" srcOrd="0" destOrd="0" presId="urn:microsoft.com/office/officeart/2018/2/layout/IconLabelList"/>
    <dgm:cxn modelId="{41B90C51-5E1E-40A3-9DD9-D7B66D295DCB}" type="presParOf" srcId="{65598886-D6AC-4402-8EF0-F4C71AF2C3C6}" destId="{3180F820-1A26-4B9F-BDC4-752097EBC4EC}" srcOrd="1" destOrd="0" presId="urn:microsoft.com/office/officeart/2018/2/layout/IconLabelList"/>
    <dgm:cxn modelId="{24D3F488-2F86-4B56-8772-BF6DB6299167}" type="presParOf" srcId="{65598886-D6AC-4402-8EF0-F4C71AF2C3C6}" destId="{7BE38C70-607E-4E7D-A6F1-7448D45E8B43}" srcOrd="2" destOrd="0" presId="urn:microsoft.com/office/officeart/2018/2/layout/IconLabelList"/>
    <dgm:cxn modelId="{296A0C7D-1F44-4B93-9DBC-B3140F161EC5}" type="presParOf" srcId="{DEEDB7A1-A469-43DD-85FE-931B947DB380}" destId="{B29B4CD6-B635-44C0-8C76-F588AB15FD68}" srcOrd="7" destOrd="0" presId="urn:microsoft.com/office/officeart/2018/2/layout/IconLabelList"/>
    <dgm:cxn modelId="{66F3781B-496F-4981-973B-2FD8AA226AF2}" type="presParOf" srcId="{DEEDB7A1-A469-43DD-85FE-931B947DB380}" destId="{8BE82D90-6562-4EE2-9DA7-6D77AA84DC03}" srcOrd="8" destOrd="0" presId="urn:microsoft.com/office/officeart/2018/2/layout/IconLabelList"/>
    <dgm:cxn modelId="{D9B2CD9C-F0E1-446D-B432-D084FBEE57FC}" type="presParOf" srcId="{8BE82D90-6562-4EE2-9DA7-6D77AA84DC03}" destId="{64191CB7-0F87-4EB5-B3D5-5E1CFD6DC25A}" srcOrd="0" destOrd="0" presId="urn:microsoft.com/office/officeart/2018/2/layout/IconLabelList"/>
    <dgm:cxn modelId="{601FDB18-2B14-43D0-8833-997EECF8DC1E}" type="presParOf" srcId="{8BE82D90-6562-4EE2-9DA7-6D77AA84DC03}" destId="{A2978A04-090B-48B2-8018-D90B407159F8}" srcOrd="1" destOrd="0" presId="urn:microsoft.com/office/officeart/2018/2/layout/IconLabelList"/>
    <dgm:cxn modelId="{24FCCF7F-B7C1-4E78-9E4C-CE1B5809DA89}" type="presParOf" srcId="{8BE82D90-6562-4EE2-9DA7-6D77AA84DC03}" destId="{C3902302-6CD7-4921-B07E-21192B0287B3}" srcOrd="2" destOrd="0" presId="urn:microsoft.com/office/officeart/2018/2/layout/IconLabelList"/>
    <dgm:cxn modelId="{5694D188-AEF3-456F-A9DD-259ADF2C3924}" type="presParOf" srcId="{DEEDB7A1-A469-43DD-85FE-931B947DB380}" destId="{EAA224C4-4F39-4458-BACE-107774AA70C6}" srcOrd="9" destOrd="0" presId="urn:microsoft.com/office/officeart/2018/2/layout/IconLabelList"/>
    <dgm:cxn modelId="{A2B97FAC-752F-4EE2-963C-57683A10CEE6}" type="presParOf" srcId="{DEEDB7A1-A469-43DD-85FE-931B947DB380}" destId="{483FE1E2-D1B0-4EAF-947F-6EB9D4109D04}" srcOrd="10" destOrd="0" presId="urn:microsoft.com/office/officeart/2018/2/layout/IconLabelList"/>
    <dgm:cxn modelId="{4BB8AA4B-06A8-4A0A-9FC6-8ED2C3D96245}" type="presParOf" srcId="{483FE1E2-D1B0-4EAF-947F-6EB9D4109D04}" destId="{2025AB2B-2051-48B4-8599-F6076FC66A0B}" srcOrd="0" destOrd="0" presId="urn:microsoft.com/office/officeart/2018/2/layout/IconLabelList"/>
    <dgm:cxn modelId="{BE475AE6-884C-4846-8ECC-54FFC1762C28}" type="presParOf" srcId="{483FE1E2-D1B0-4EAF-947F-6EB9D4109D04}" destId="{0AC8C06F-BC40-456F-A14D-9F92AE49D224}" srcOrd="1" destOrd="0" presId="urn:microsoft.com/office/officeart/2018/2/layout/IconLabelList"/>
    <dgm:cxn modelId="{73049D5D-0CED-4132-AC69-F4F7BC0F62CF}" type="presParOf" srcId="{483FE1E2-D1B0-4EAF-947F-6EB9D4109D04}" destId="{F21F70D3-ACAC-443E-A0C5-15DB56DDAD1C}" srcOrd="2" destOrd="0" presId="urn:microsoft.com/office/officeart/2018/2/layout/IconLabelList"/>
    <dgm:cxn modelId="{E0C8B52A-F574-4F68-9B08-18E4900F4DB5}" type="presParOf" srcId="{DEEDB7A1-A469-43DD-85FE-931B947DB380}" destId="{59AC98D9-22CE-4DEF-AAAF-7851C4D5A5AC}" srcOrd="11" destOrd="0" presId="urn:microsoft.com/office/officeart/2018/2/layout/IconLabelList"/>
    <dgm:cxn modelId="{6194992D-669E-43CC-A06B-29D7B8D86CFF}" type="presParOf" srcId="{DEEDB7A1-A469-43DD-85FE-931B947DB380}" destId="{26A3C743-86BE-4E04-B2D4-92571B608D48}" srcOrd="12" destOrd="0" presId="urn:microsoft.com/office/officeart/2018/2/layout/IconLabelList"/>
    <dgm:cxn modelId="{C79C3B64-5575-4035-9B32-13BE309B41F7}" type="presParOf" srcId="{26A3C743-86BE-4E04-B2D4-92571B608D48}" destId="{B3EA7DEE-B15B-4523-B4BB-C32A1897929F}" srcOrd="0" destOrd="0" presId="urn:microsoft.com/office/officeart/2018/2/layout/IconLabelList"/>
    <dgm:cxn modelId="{B845348E-E430-4866-A1E6-417BD2FB6BF2}" type="presParOf" srcId="{26A3C743-86BE-4E04-B2D4-92571B608D48}" destId="{B279ABFA-F733-41A6-B30C-77428769CC25}" srcOrd="1" destOrd="0" presId="urn:microsoft.com/office/officeart/2018/2/layout/IconLabelList"/>
    <dgm:cxn modelId="{B3182C8A-6C74-4436-8073-D583F37FB969}" type="presParOf" srcId="{26A3C743-86BE-4E04-B2D4-92571B608D48}" destId="{DF06A2FA-7BF9-4C9C-836A-E949AFDE68A5}" srcOrd="2" destOrd="0" presId="urn:microsoft.com/office/officeart/2018/2/layout/IconLabelList"/>
    <dgm:cxn modelId="{BA9914A4-5824-4EB4-A0E7-B9CCFB5D94F7}" type="presParOf" srcId="{DEEDB7A1-A469-43DD-85FE-931B947DB380}" destId="{BC9485AC-1DC2-4DEB-A54E-F24343DCE257}" srcOrd="13" destOrd="0" presId="urn:microsoft.com/office/officeart/2018/2/layout/IconLabelList"/>
    <dgm:cxn modelId="{E074E42C-BE32-4C3D-A9EB-3A39652ECF3E}" type="presParOf" srcId="{DEEDB7A1-A469-43DD-85FE-931B947DB380}" destId="{92C66311-56B1-49D7-81C0-EA45A89A4DF3}" srcOrd="14" destOrd="0" presId="urn:microsoft.com/office/officeart/2018/2/layout/IconLabelList"/>
    <dgm:cxn modelId="{4C2C3AE1-84A1-453B-ADD5-B1FA5337A884}" type="presParOf" srcId="{92C66311-56B1-49D7-81C0-EA45A89A4DF3}" destId="{FB86077D-4344-4ECF-8F81-154816B6F840}" srcOrd="0" destOrd="0" presId="urn:microsoft.com/office/officeart/2018/2/layout/IconLabelList"/>
    <dgm:cxn modelId="{C821620D-9249-46D3-9182-DB6E070923BD}" type="presParOf" srcId="{92C66311-56B1-49D7-81C0-EA45A89A4DF3}" destId="{192913F9-1EDF-41D5-8F20-A7545131A980}" srcOrd="1" destOrd="0" presId="urn:microsoft.com/office/officeart/2018/2/layout/IconLabelList"/>
    <dgm:cxn modelId="{35F1AC71-42FC-4B47-831B-6234A0E960BF}" type="presParOf" srcId="{92C66311-56B1-49D7-81C0-EA45A89A4DF3}" destId="{6D4C412E-BB66-4FEF-AC8D-CB1E97F0AE10}"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9E43F0C-24FB-43BB-9081-9EC2F493AF7B}" type="doc">
      <dgm:prSet loTypeId="urn:microsoft.com/office/officeart/2005/8/layout/process4" loCatId="process" qsTypeId="urn:microsoft.com/office/officeart/2005/8/quickstyle/simple1" qsCatId="simple" csTypeId="urn:microsoft.com/office/officeart/2005/8/colors/colorful1" csCatId="colorful"/>
      <dgm:spPr/>
      <dgm:t>
        <a:bodyPr/>
        <a:lstStyle/>
        <a:p>
          <a:endParaRPr lang="en-US"/>
        </a:p>
      </dgm:t>
    </dgm:pt>
    <dgm:pt modelId="{0B6DABE5-DACB-4D0F-88F3-A9970252EB84}">
      <dgm:prSet/>
      <dgm:spPr/>
      <dgm:t>
        <a:bodyPr/>
        <a:lstStyle/>
        <a:p>
          <a:r>
            <a:rPr lang="en-US"/>
            <a:t>The problem statement is to develop a medical database management system with a graphical user interface (GUI) that serves both doctors and patients. The primary objectives and requirements for this system are as follows:</a:t>
          </a:r>
        </a:p>
      </dgm:t>
    </dgm:pt>
    <dgm:pt modelId="{1BFAC224-3C78-42C2-8D79-7F0CAA889D9A}" type="parTrans" cxnId="{060E2E40-FE14-42D0-8F7B-16BED498825B}">
      <dgm:prSet/>
      <dgm:spPr/>
      <dgm:t>
        <a:bodyPr/>
        <a:lstStyle/>
        <a:p>
          <a:endParaRPr lang="en-US"/>
        </a:p>
      </dgm:t>
    </dgm:pt>
    <dgm:pt modelId="{486716DB-FC1E-4DC1-9337-02147D858C86}" type="sibTrans" cxnId="{060E2E40-FE14-42D0-8F7B-16BED498825B}">
      <dgm:prSet/>
      <dgm:spPr/>
      <dgm:t>
        <a:bodyPr/>
        <a:lstStyle/>
        <a:p>
          <a:endParaRPr lang="en-US"/>
        </a:p>
      </dgm:t>
    </dgm:pt>
    <dgm:pt modelId="{80E6B17C-00FE-421C-9E6E-B103E64EE12B}">
      <dgm:prSet/>
      <dgm:spPr/>
      <dgm:t>
        <a:bodyPr/>
        <a:lstStyle/>
        <a:p>
          <a:r>
            <a:rPr lang="en-US"/>
            <a:t>User Authentication, Doctor Functionality, Patient Functionality, Data Management, Data Validation, GUI Interface, Database Connectivity, Error Handling, Report Generation, Doctor-Patient Interaction, Security</a:t>
          </a:r>
        </a:p>
      </dgm:t>
    </dgm:pt>
    <dgm:pt modelId="{FFF2C85F-CEC3-4366-AFAF-B001B2949540}" type="parTrans" cxnId="{F8BE61E3-0102-4890-A233-B343FD548C26}">
      <dgm:prSet/>
      <dgm:spPr/>
      <dgm:t>
        <a:bodyPr/>
        <a:lstStyle/>
        <a:p>
          <a:endParaRPr lang="en-US"/>
        </a:p>
      </dgm:t>
    </dgm:pt>
    <dgm:pt modelId="{2EAE9927-F1EC-47B7-98D1-4C29359E73E6}" type="sibTrans" cxnId="{F8BE61E3-0102-4890-A233-B343FD548C26}">
      <dgm:prSet/>
      <dgm:spPr/>
      <dgm:t>
        <a:bodyPr/>
        <a:lstStyle/>
        <a:p>
          <a:endParaRPr lang="en-US"/>
        </a:p>
      </dgm:t>
    </dgm:pt>
    <dgm:pt modelId="{91C8DEC7-ADC5-444A-B884-B3273EC92543}" type="pres">
      <dgm:prSet presAssocID="{69E43F0C-24FB-43BB-9081-9EC2F493AF7B}" presName="Name0" presStyleCnt="0">
        <dgm:presLayoutVars>
          <dgm:dir/>
          <dgm:animLvl val="lvl"/>
          <dgm:resizeHandles val="exact"/>
        </dgm:presLayoutVars>
      </dgm:prSet>
      <dgm:spPr/>
    </dgm:pt>
    <dgm:pt modelId="{3DE9D075-BE2A-45CB-99E9-F5F1EC7DEFA6}" type="pres">
      <dgm:prSet presAssocID="{80E6B17C-00FE-421C-9E6E-B103E64EE12B}" presName="boxAndChildren" presStyleCnt="0"/>
      <dgm:spPr/>
    </dgm:pt>
    <dgm:pt modelId="{02F7FE41-A662-4FAA-BC93-B843A0ACF700}" type="pres">
      <dgm:prSet presAssocID="{80E6B17C-00FE-421C-9E6E-B103E64EE12B}" presName="parentTextBox" presStyleLbl="node1" presStyleIdx="0" presStyleCnt="2"/>
      <dgm:spPr/>
    </dgm:pt>
    <dgm:pt modelId="{074BFBC8-ACE1-4653-B624-5FD8F83823F8}" type="pres">
      <dgm:prSet presAssocID="{486716DB-FC1E-4DC1-9337-02147D858C86}" presName="sp" presStyleCnt="0"/>
      <dgm:spPr/>
    </dgm:pt>
    <dgm:pt modelId="{94596AC4-27CE-49CE-AAF8-8A872F6D0CFE}" type="pres">
      <dgm:prSet presAssocID="{0B6DABE5-DACB-4D0F-88F3-A9970252EB84}" presName="arrowAndChildren" presStyleCnt="0"/>
      <dgm:spPr/>
    </dgm:pt>
    <dgm:pt modelId="{E6E2F089-0A21-4D27-B2F1-DF61D4D83FEB}" type="pres">
      <dgm:prSet presAssocID="{0B6DABE5-DACB-4D0F-88F3-A9970252EB84}" presName="parentTextArrow" presStyleLbl="node1" presStyleIdx="1" presStyleCnt="2"/>
      <dgm:spPr/>
    </dgm:pt>
  </dgm:ptLst>
  <dgm:cxnLst>
    <dgm:cxn modelId="{060E2E40-FE14-42D0-8F7B-16BED498825B}" srcId="{69E43F0C-24FB-43BB-9081-9EC2F493AF7B}" destId="{0B6DABE5-DACB-4D0F-88F3-A9970252EB84}" srcOrd="0" destOrd="0" parTransId="{1BFAC224-3C78-42C2-8D79-7F0CAA889D9A}" sibTransId="{486716DB-FC1E-4DC1-9337-02147D858C86}"/>
    <dgm:cxn modelId="{E6AD7D65-7257-4D93-BE4B-32A89D5AB2C0}" type="presOf" srcId="{0B6DABE5-DACB-4D0F-88F3-A9970252EB84}" destId="{E6E2F089-0A21-4D27-B2F1-DF61D4D83FEB}" srcOrd="0" destOrd="0" presId="urn:microsoft.com/office/officeart/2005/8/layout/process4"/>
    <dgm:cxn modelId="{F8BE61E3-0102-4890-A233-B343FD548C26}" srcId="{69E43F0C-24FB-43BB-9081-9EC2F493AF7B}" destId="{80E6B17C-00FE-421C-9E6E-B103E64EE12B}" srcOrd="1" destOrd="0" parTransId="{FFF2C85F-CEC3-4366-AFAF-B001B2949540}" sibTransId="{2EAE9927-F1EC-47B7-98D1-4C29359E73E6}"/>
    <dgm:cxn modelId="{C46C35E7-B517-459B-A56E-6AF6C73EA3FD}" type="presOf" srcId="{69E43F0C-24FB-43BB-9081-9EC2F493AF7B}" destId="{91C8DEC7-ADC5-444A-B884-B3273EC92543}" srcOrd="0" destOrd="0" presId="urn:microsoft.com/office/officeart/2005/8/layout/process4"/>
    <dgm:cxn modelId="{325659F9-14F1-4EBB-A19B-20265CD4F1E2}" type="presOf" srcId="{80E6B17C-00FE-421C-9E6E-B103E64EE12B}" destId="{02F7FE41-A662-4FAA-BC93-B843A0ACF700}" srcOrd="0" destOrd="0" presId="urn:microsoft.com/office/officeart/2005/8/layout/process4"/>
    <dgm:cxn modelId="{35529982-F86E-4757-9E23-1EEEFBB94DD4}" type="presParOf" srcId="{91C8DEC7-ADC5-444A-B884-B3273EC92543}" destId="{3DE9D075-BE2A-45CB-99E9-F5F1EC7DEFA6}" srcOrd="0" destOrd="0" presId="urn:microsoft.com/office/officeart/2005/8/layout/process4"/>
    <dgm:cxn modelId="{7B956904-33CF-40A3-9C4D-2E6CB7BE15FE}" type="presParOf" srcId="{3DE9D075-BE2A-45CB-99E9-F5F1EC7DEFA6}" destId="{02F7FE41-A662-4FAA-BC93-B843A0ACF700}" srcOrd="0" destOrd="0" presId="urn:microsoft.com/office/officeart/2005/8/layout/process4"/>
    <dgm:cxn modelId="{AAA7FA72-4E92-46A6-B02D-2B979353C725}" type="presParOf" srcId="{91C8DEC7-ADC5-444A-B884-B3273EC92543}" destId="{074BFBC8-ACE1-4653-B624-5FD8F83823F8}" srcOrd="1" destOrd="0" presId="urn:microsoft.com/office/officeart/2005/8/layout/process4"/>
    <dgm:cxn modelId="{4DCB81FE-5A02-4057-9351-67D0685588B2}" type="presParOf" srcId="{91C8DEC7-ADC5-444A-B884-B3273EC92543}" destId="{94596AC4-27CE-49CE-AAF8-8A872F6D0CFE}" srcOrd="2" destOrd="0" presId="urn:microsoft.com/office/officeart/2005/8/layout/process4"/>
    <dgm:cxn modelId="{82508A5E-DD27-4F7C-B922-8101A6C1EDC3}" type="presParOf" srcId="{94596AC4-27CE-49CE-AAF8-8A872F6D0CFE}" destId="{E6E2F089-0A21-4D27-B2F1-DF61D4D83FEB}"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9AD4BA8-72EA-417E-91A2-33DAFB130A5C}"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10B77C35-981C-443E-BC1F-E9D9F32B98FE}">
      <dgm:prSet/>
      <dgm:spPr/>
      <dgm:t>
        <a:bodyPr/>
        <a:lstStyle/>
        <a:p>
          <a:r>
            <a:rPr lang="en-US"/>
            <a:t>SQLite Database: The backend uses an SQLite database named "medical_app.db" to store and manage data related to doctors, patients, and medical reports. SQLite is a lightweight, serverless, and self-contained database engine, making it suitable for small to medium-scale applications.</a:t>
          </a:r>
        </a:p>
      </dgm:t>
    </dgm:pt>
    <dgm:pt modelId="{DBBD1E95-4E87-41A5-922A-F42260CDCAD9}" type="parTrans" cxnId="{23B75527-D4A4-4CE1-B4BA-B0CFF22318C0}">
      <dgm:prSet/>
      <dgm:spPr/>
      <dgm:t>
        <a:bodyPr/>
        <a:lstStyle/>
        <a:p>
          <a:endParaRPr lang="en-US"/>
        </a:p>
      </dgm:t>
    </dgm:pt>
    <dgm:pt modelId="{04A20F0E-BCB8-473F-9F95-53B5784B4110}" type="sibTrans" cxnId="{23B75527-D4A4-4CE1-B4BA-B0CFF22318C0}">
      <dgm:prSet/>
      <dgm:spPr/>
      <dgm:t>
        <a:bodyPr/>
        <a:lstStyle/>
        <a:p>
          <a:endParaRPr lang="en-US"/>
        </a:p>
      </dgm:t>
    </dgm:pt>
    <dgm:pt modelId="{0CE9B0A9-2A3B-43E3-B001-1BF9D99D1A4C}">
      <dgm:prSet/>
      <dgm:spPr/>
      <dgm:t>
        <a:bodyPr/>
        <a:lstStyle/>
        <a:p>
          <a:r>
            <a:rPr lang="en-US"/>
            <a:t>Database Operations: The code includes functions for database operations, such as inserting patient records, searching for patients, updating patient information, and submitting medical reports. These functions interact with the database to perform CRUD (Create, Read, Update, Delete) operations.</a:t>
          </a:r>
        </a:p>
      </dgm:t>
    </dgm:pt>
    <dgm:pt modelId="{7748587B-338B-4923-8C6A-65AA2FF79A56}" type="parTrans" cxnId="{74B38FFE-57E8-4D82-93B6-1DD9FA080AD2}">
      <dgm:prSet/>
      <dgm:spPr/>
      <dgm:t>
        <a:bodyPr/>
        <a:lstStyle/>
        <a:p>
          <a:endParaRPr lang="en-US"/>
        </a:p>
      </dgm:t>
    </dgm:pt>
    <dgm:pt modelId="{AF43D9B0-CE48-4D17-B8FA-CD2DEB0B2A07}" type="sibTrans" cxnId="{74B38FFE-57E8-4D82-93B6-1DD9FA080AD2}">
      <dgm:prSet/>
      <dgm:spPr/>
      <dgm:t>
        <a:bodyPr/>
        <a:lstStyle/>
        <a:p>
          <a:endParaRPr lang="en-US"/>
        </a:p>
      </dgm:t>
    </dgm:pt>
    <dgm:pt modelId="{9347D109-6E5D-4185-838A-6409F1529FAB}">
      <dgm:prSet/>
      <dgm:spPr/>
      <dgm:t>
        <a:bodyPr/>
        <a:lstStyle/>
        <a:p>
          <a:r>
            <a:rPr lang="en-US"/>
            <a:t>Data Validation: The backend includes data validation to ensure that data entered by users is accurate and appropriate. For example, it checks for valid doctor or patient IDs before updating records.</a:t>
          </a:r>
        </a:p>
      </dgm:t>
    </dgm:pt>
    <dgm:pt modelId="{A8BC51D5-7008-4360-9D3E-DA8711690BA6}" type="parTrans" cxnId="{F1392BA9-F054-4C61-8576-7981B5137037}">
      <dgm:prSet/>
      <dgm:spPr/>
      <dgm:t>
        <a:bodyPr/>
        <a:lstStyle/>
        <a:p>
          <a:endParaRPr lang="en-US"/>
        </a:p>
      </dgm:t>
    </dgm:pt>
    <dgm:pt modelId="{C42DC2AA-CC8F-4D48-82BE-047F5A3DBC2F}" type="sibTrans" cxnId="{F1392BA9-F054-4C61-8576-7981B5137037}">
      <dgm:prSet/>
      <dgm:spPr/>
      <dgm:t>
        <a:bodyPr/>
        <a:lstStyle/>
        <a:p>
          <a:endParaRPr lang="en-US"/>
        </a:p>
      </dgm:t>
    </dgm:pt>
    <dgm:pt modelId="{2324B0CA-A00B-4DC0-B187-11CD21D26EB9}">
      <dgm:prSet/>
      <dgm:spPr/>
      <dgm:t>
        <a:bodyPr/>
        <a:lstStyle/>
        <a:p>
          <a:r>
            <a:rPr lang="en-US"/>
            <a:t>Exception Handling: The backend includes exception handling to manage errors, such as database connection issues, and provide appropriate error messages to the user.</a:t>
          </a:r>
        </a:p>
      </dgm:t>
    </dgm:pt>
    <dgm:pt modelId="{F97A6290-3462-4BF2-8179-4B8D6D1C8060}" type="parTrans" cxnId="{1930E7CF-8BA9-4621-B29A-C47ED828823D}">
      <dgm:prSet/>
      <dgm:spPr/>
      <dgm:t>
        <a:bodyPr/>
        <a:lstStyle/>
        <a:p>
          <a:endParaRPr lang="en-US"/>
        </a:p>
      </dgm:t>
    </dgm:pt>
    <dgm:pt modelId="{B7DBB8C5-5C45-424F-8E4A-172C233BCFDB}" type="sibTrans" cxnId="{1930E7CF-8BA9-4621-B29A-C47ED828823D}">
      <dgm:prSet/>
      <dgm:spPr/>
      <dgm:t>
        <a:bodyPr/>
        <a:lstStyle/>
        <a:p>
          <a:endParaRPr lang="en-US"/>
        </a:p>
      </dgm:t>
    </dgm:pt>
    <dgm:pt modelId="{B6D27EA0-16F1-4E2E-BFEE-88661440EDDC}">
      <dgm:prSet/>
      <dgm:spPr/>
      <dgm:t>
        <a:bodyPr/>
        <a:lstStyle/>
        <a:p>
          <a:r>
            <a:rPr lang="en-US"/>
            <a:t>Database Retrieval: The backend retrieves and processes data from the database to display patient details and generate patient reports.</a:t>
          </a:r>
        </a:p>
      </dgm:t>
    </dgm:pt>
    <dgm:pt modelId="{2AAA6A6B-A92C-4323-8272-47943CB3EE88}" type="parTrans" cxnId="{737201F2-2E65-41D5-B2D1-BF6AD2399FD8}">
      <dgm:prSet/>
      <dgm:spPr/>
      <dgm:t>
        <a:bodyPr/>
        <a:lstStyle/>
        <a:p>
          <a:endParaRPr lang="en-US"/>
        </a:p>
      </dgm:t>
    </dgm:pt>
    <dgm:pt modelId="{07ABC58F-50C2-4843-BE2F-AA0D14556400}" type="sibTrans" cxnId="{737201F2-2E65-41D5-B2D1-BF6AD2399FD8}">
      <dgm:prSet/>
      <dgm:spPr/>
      <dgm:t>
        <a:bodyPr/>
        <a:lstStyle/>
        <a:p>
          <a:endParaRPr lang="en-US"/>
        </a:p>
      </dgm:t>
    </dgm:pt>
    <dgm:pt modelId="{CF5D2A04-C963-41B3-92C0-653C6C77A7E5}">
      <dgm:prSet/>
      <dgm:spPr/>
      <dgm:t>
        <a:bodyPr/>
        <a:lstStyle/>
        <a:p>
          <a:r>
            <a:rPr lang="en-US"/>
            <a:t>User Authentication: The backend is responsible for user authentication by verifying the entered username and password against the stored credentials in the database.</a:t>
          </a:r>
        </a:p>
      </dgm:t>
    </dgm:pt>
    <dgm:pt modelId="{1050A5D5-6F9F-4CF6-9251-6EEC07D07721}" type="parTrans" cxnId="{DDABAF75-2958-4279-9EE7-B8D13828E065}">
      <dgm:prSet/>
      <dgm:spPr/>
      <dgm:t>
        <a:bodyPr/>
        <a:lstStyle/>
        <a:p>
          <a:endParaRPr lang="en-US"/>
        </a:p>
      </dgm:t>
    </dgm:pt>
    <dgm:pt modelId="{D3447341-C236-4EB3-995F-15FA23E559CB}" type="sibTrans" cxnId="{DDABAF75-2958-4279-9EE7-B8D13828E065}">
      <dgm:prSet/>
      <dgm:spPr/>
      <dgm:t>
        <a:bodyPr/>
        <a:lstStyle/>
        <a:p>
          <a:endParaRPr lang="en-US"/>
        </a:p>
      </dgm:t>
    </dgm:pt>
    <dgm:pt modelId="{F8C7447C-6AB8-4548-A968-E4C78A3C0190}" type="pres">
      <dgm:prSet presAssocID="{69AD4BA8-72EA-417E-91A2-33DAFB130A5C}" presName="linear" presStyleCnt="0">
        <dgm:presLayoutVars>
          <dgm:animLvl val="lvl"/>
          <dgm:resizeHandles val="exact"/>
        </dgm:presLayoutVars>
      </dgm:prSet>
      <dgm:spPr/>
    </dgm:pt>
    <dgm:pt modelId="{8678A35E-70F3-41CF-B6FF-9DA6FE7C532A}" type="pres">
      <dgm:prSet presAssocID="{10B77C35-981C-443E-BC1F-E9D9F32B98FE}" presName="parentText" presStyleLbl="node1" presStyleIdx="0" presStyleCnt="6">
        <dgm:presLayoutVars>
          <dgm:chMax val="0"/>
          <dgm:bulletEnabled val="1"/>
        </dgm:presLayoutVars>
      </dgm:prSet>
      <dgm:spPr/>
    </dgm:pt>
    <dgm:pt modelId="{FA66D112-3EB0-4D64-B814-7C3D089A3653}" type="pres">
      <dgm:prSet presAssocID="{04A20F0E-BCB8-473F-9F95-53B5784B4110}" presName="spacer" presStyleCnt="0"/>
      <dgm:spPr/>
    </dgm:pt>
    <dgm:pt modelId="{64215CC9-FA2E-483F-9AB1-4125DCE5B3CE}" type="pres">
      <dgm:prSet presAssocID="{0CE9B0A9-2A3B-43E3-B001-1BF9D99D1A4C}" presName="parentText" presStyleLbl="node1" presStyleIdx="1" presStyleCnt="6">
        <dgm:presLayoutVars>
          <dgm:chMax val="0"/>
          <dgm:bulletEnabled val="1"/>
        </dgm:presLayoutVars>
      </dgm:prSet>
      <dgm:spPr/>
    </dgm:pt>
    <dgm:pt modelId="{592481A7-AC5B-4704-94A7-1DDCDEB4333E}" type="pres">
      <dgm:prSet presAssocID="{AF43D9B0-CE48-4D17-B8FA-CD2DEB0B2A07}" presName="spacer" presStyleCnt="0"/>
      <dgm:spPr/>
    </dgm:pt>
    <dgm:pt modelId="{7BD121B7-2829-4234-A1AE-F4BE167D7299}" type="pres">
      <dgm:prSet presAssocID="{9347D109-6E5D-4185-838A-6409F1529FAB}" presName="parentText" presStyleLbl="node1" presStyleIdx="2" presStyleCnt="6">
        <dgm:presLayoutVars>
          <dgm:chMax val="0"/>
          <dgm:bulletEnabled val="1"/>
        </dgm:presLayoutVars>
      </dgm:prSet>
      <dgm:spPr/>
    </dgm:pt>
    <dgm:pt modelId="{D2828E8E-886F-46C5-B3EA-747CC5C37A7E}" type="pres">
      <dgm:prSet presAssocID="{C42DC2AA-CC8F-4D48-82BE-047F5A3DBC2F}" presName="spacer" presStyleCnt="0"/>
      <dgm:spPr/>
    </dgm:pt>
    <dgm:pt modelId="{636CCAB5-7261-417A-A8B3-EE038C052DD3}" type="pres">
      <dgm:prSet presAssocID="{2324B0CA-A00B-4DC0-B187-11CD21D26EB9}" presName="parentText" presStyleLbl="node1" presStyleIdx="3" presStyleCnt="6">
        <dgm:presLayoutVars>
          <dgm:chMax val="0"/>
          <dgm:bulletEnabled val="1"/>
        </dgm:presLayoutVars>
      </dgm:prSet>
      <dgm:spPr/>
    </dgm:pt>
    <dgm:pt modelId="{79C3EC34-7FB9-4731-8F45-9A2A9CBBADF6}" type="pres">
      <dgm:prSet presAssocID="{B7DBB8C5-5C45-424F-8E4A-172C233BCFDB}" presName="spacer" presStyleCnt="0"/>
      <dgm:spPr/>
    </dgm:pt>
    <dgm:pt modelId="{6B919AC7-30BC-4B3F-8B38-CBF3B525E9C7}" type="pres">
      <dgm:prSet presAssocID="{B6D27EA0-16F1-4E2E-BFEE-88661440EDDC}" presName="parentText" presStyleLbl="node1" presStyleIdx="4" presStyleCnt="6">
        <dgm:presLayoutVars>
          <dgm:chMax val="0"/>
          <dgm:bulletEnabled val="1"/>
        </dgm:presLayoutVars>
      </dgm:prSet>
      <dgm:spPr/>
    </dgm:pt>
    <dgm:pt modelId="{742A3847-313B-4CC5-8A95-5836F2FA04AE}" type="pres">
      <dgm:prSet presAssocID="{07ABC58F-50C2-4843-BE2F-AA0D14556400}" presName="spacer" presStyleCnt="0"/>
      <dgm:spPr/>
    </dgm:pt>
    <dgm:pt modelId="{C3811BE4-36BA-4564-A97F-7B5980F1CC8E}" type="pres">
      <dgm:prSet presAssocID="{CF5D2A04-C963-41B3-92C0-653C6C77A7E5}" presName="parentText" presStyleLbl="node1" presStyleIdx="5" presStyleCnt="6">
        <dgm:presLayoutVars>
          <dgm:chMax val="0"/>
          <dgm:bulletEnabled val="1"/>
        </dgm:presLayoutVars>
      </dgm:prSet>
      <dgm:spPr/>
    </dgm:pt>
  </dgm:ptLst>
  <dgm:cxnLst>
    <dgm:cxn modelId="{51803106-8881-4379-8D57-0569D05020E0}" type="presOf" srcId="{CF5D2A04-C963-41B3-92C0-653C6C77A7E5}" destId="{C3811BE4-36BA-4564-A97F-7B5980F1CC8E}" srcOrd="0" destOrd="0" presId="urn:microsoft.com/office/officeart/2005/8/layout/vList2"/>
    <dgm:cxn modelId="{23B75527-D4A4-4CE1-B4BA-B0CFF22318C0}" srcId="{69AD4BA8-72EA-417E-91A2-33DAFB130A5C}" destId="{10B77C35-981C-443E-BC1F-E9D9F32B98FE}" srcOrd="0" destOrd="0" parTransId="{DBBD1E95-4E87-41A5-922A-F42260CDCAD9}" sibTransId="{04A20F0E-BCB8-473F-9F95-53B5784B4110}"/>
    <dgm:cxn modelId="{6AE59628-1BD1-4721-9688-1F593553FE82}" type="presOf" srcId="{B6D27EA0-16F1-4E2E-BFEE-88661440EDDC}" destId="{6B919AC7-30BC-4B3F-8B38-CBF3B525E9C7}" srcOrd="0" destOrd="0" presId="urn:microsoft.com/office/officeart/2005/8/layout/vList2"/>
    <dgm:cxn modelId="{00848B2D-112A-4D37-A166-5A1C7A00ECB7}" type="presOf" srcId="{0CE9B0A9-2A3B-43E3-B001-1BF9D99D1A4C}" destId="{64215CC9-FA2E-483F-9AB1-4125DCE5B3CE}" srcOrd="0" destOrd="0" presId="urn:microsoft.com/office/officeart/2005/8/layout/vList2"/>
    <dgm:cxn modelId="{9D0A8571-95D1-43E9-9833-AA7A39A7E6C1}" type="presOf" srcId="{69AD4BA8-72EA-417E-91A2-33DAFB130A5C}" destId="{F8C7447C-6AB8-4548-A968-E4C78A3C0190}" srcOrd="0" destOrd="0" presId="urn:microsoft.com/office/officeart/2005/8/layout/vList2"/>
    <dgm:cxn modelId="{DDABAF75-2958-4279-9EE7-B8D13828E065}" srcId="{69AD4BA8-72EA-417E-91A2-33DAFB130A5C}" destId="{CF5D2A04-C963-41B3-92C0-653C6C77A7E5}" srcOrd="5" destOrd="0" parTransId="{1050A5D5-6F9F-4CF6-9251-6EEC07D07721}" sibTransId="{D3447341-C236-4EB3-995F-15FA23E559CB}"/>
    <dgm:cxn modelId="{F565A17B-9CCC-4B89-B816-E7BE9A7A0E3E}" type="presOf" srcId="{9347D109-6E5D-4185-838A-6409F1529FAB}" destId="{7BD121B7-2829-4234-A1AE-F4BE167D7299}" srcOrd="0" destOrd="0" presId="urn:microsoft.com/office/officeart/2005/8/layout/vList2"/>
    <dgm:cxn modelId="{75C45F9C-0A0B-4749-9DAC-1B4A65EC4F22}" type="presOf" srcId="{10B77C35-981C-443E-BC1F-E9D9F32B98FE}" destId="{8678A35E-70F3-41CF-B6FF-9DA6FE7C532A}" srcOrd="0" destOrd="0" presId="urn:microsoft.com/office/officeart/2005/8/layout/vList2"/>
    <dgm:cxn modelId="{F1392BA9-F054-4C61-8576-7981B5137037}" srcId="{69AD4BA8-72EA-417E-91A2-33DAFB130A5C}" destId="{9347D109-6E5D-4185-838A-6409F1529FAB}" srcOrd="2" destOrd="0" parTransId="{A8BC51D5-7008-4360-9D3E-DA8711690BA6}" sibTransId="{C42DC2AA-CC8F-4D48-82BE-047F5A3DBC2F}"/>
    <dgm:cxn modelId="{1930E7CF-8BA9-4621-B29A-C47ED828823D}" srcId="{69AD4BA8-72EA-417E-91A2-33DAFB130A5C}" destId="{2324B0CA-A00B-4DC0-B187-11CD21D26EB9}" srcOrd="3" destOrd="0" parTransId="{F97A6290-3462-4BF2-8179-4B8D6D1C8060}" sibTransId="{B7DBB8C5-5C45-424F-8E4A-172C233BCFDB}"/>
    <dgm:cxn modelId="{CB8316E2-A4A2-434F-8F33-7B7967973518}" type="presOf" srcId="{2324B0CA-A00B-4DC0-B187-11CD21D26EB9}" destId="{636CCAB5-7261-417A-A8B3-EE038C052DD3}" srcOrd="0" destOrd="0" presId="urn:microsoft.com/office/officeart/2005/8/layout/vList2"/>
    <dgm:cxn modelId="{737201F2-2E65-41D5-B2D1-BF6AD2399FD8}" srcId="{69AD4BA8-72EA-417E-91A2-33DAFB130A5C}" destId="{B6D27EA0-16F1-4E2E-BFEE-88661440EDDC}" srcOrd="4" destOrd="0" parTransId="{2AAA6A6B-A92C-4323-8272-47943CB3EE88}" sibTransId="{07ABC58F-50C2-4843-BE2F-AA0D14556400}"/>
    <dgm:cxn modelId="{74B38FFE-57E8-4D82-93B6-1DD9FA080AD2}" srcId="{69AD4BA8-72EA-417E-91A2-33DAFB130A5C}" destId="{0CE9B0A9-2A3B-43E3-B001-1BF9D99D1A4C}" srcOrd="1" destOrd="0" parTransId="{7748587B-338B-4923-8C6A-65AA2FF79A56}" sibTransId="{AF43D9B0-CE48-4D17-B8FA-CD2DEB0B2A07}"/>
    <dgm:cxn modelId="{BE136FF6-C1C3-4B7B-BE58-1979E36E7ECD}" type="presParOf" srcId="{F8C7447C-6AB8-4548-A968-E4C78A3C0190}" destId="{8678A35E-70F3-41CF-B6FF-9DA6FE7C532A}" srcOrd="0" destOrd="0" presId="urn:microsoft.com/office/officeart/2005/8/layout/vList2"/>
    <dgm:cxn modelId="{473C29D4-07D5-448F-A7ED-BDD7C6012105}" type="presParOf" srcId="{F8C7447C-6AB8-4548-A968-E4C78A3C0190}" destId="{FA66D112-3EB0-4D64-B814-7C3D089A3653}" srcOrd="1" destOrd="0" presId="urn:microsoft.com/office/officeart/2005/8/layout/vList2"/>
    <dgm:cxn modelId="{91F82633-C1D0-426A-841A-3D669A9EE406}" type="presParOf" srcId="{F8C7447C-6AB8-4548-A968-E4C78A3C0190}" destId="{64215CC9-FA2E-483F-9AB1-4125DCE5B3CE}" srcOrd="2" destOrd="0" presId="urn:microsoft.com/office/officeart/2005/8/layout/vList2"/>
    <dgm:cxn modelId="{1F4C2528-D98D-4F1B-84B6-92B770E1DF1E}" type="presParOf" srcId="{F8C7447C-6AB8-4548-A968-E4C78A3C0190}" destId="{592481A7-AC5B-4704-94A7-1DDCDEB4333E}" srcOrd="3" destOrd="0" presId="urn:microsoft.com/office/officeart/2005/8/layout/vList2"/>
    <dgm:cxn modelId="{7BE990A6-4A73-47B7-9651-285A286C8CCA}" type="presParOf" srcId="{F8C7447C-6AB8-4548-A968-E4C78A3C0190}" destId="{7BD121B7-2829-4234-A1AE-F4BE167D7299}" srcOrd="4" destOrd="0" presId="urn:microsoft.com/office/officeart/2005/8/layout/vList2"/>
    <dgm:cxn modelId="{185AD710-1754-4CEB-B3A9-21D1D79747AE}" type="presParOf" srcId="{F8C7447C-6AB8-4548-A968-E4C78A3C0190}" destId="{D2828E8E-886F-46C5-B3EA-747CC5C37A7E}" srcOrd="5" destOrd="0" presId="urn:microsoft.com/office/officeart/2005/8/layout/vList2"/>
    <dgm:cxn modelId="{1D5AE404-4E5F-420C-B832-B4E310CAA9F3}" type="presParOf" srcId="{F8C7447C-6AB8-4548-A968-E4C78A3C0190}" destId="{636CCAB5-7261-417A-A8B3-EE038C052DD3}" srcOrd="6" destOrd="0" presId="urn:microsoft.com/office/officeart/2005/8/layout/vList2"/>
    <dgm:cxn modelId="{E21F3E57-A7B8-4147-AFA2-499C0AA9D6DF}" type="presParOf" srcId="{F8C7447C-6AB8-4548-A968-E4C78A3C0190}" destId="{79C3EC34-7FB9-4731-8F45-9A2A9CBBADF6}" srcOrd="7" destOrd="0" presId="urn:microsoft.com/office/officeart/2005/8/layout/vList2"/>
    <dgm:cxn modelId="{274EC1FE-316E-4825-A24C-7EFEA872E000}" type="presParOf" srcId="{F8C7447C-6AB8-4548-A968-E4C78A3C0190}" destId="{6B919AC7-30BC-4B3F-8B38-CBF3B525E9C7}" srcOrd="8" destOrd="0" presId="urn:microsoft.com/office/officeart/2005/8/layout/vList2"/>
    <dgm:cxn modelId="{5B3302C8-7B14-4281-A53D-E28E3B953318}" type="presParOf" srcId="{F8C7447C-6AB8-4548-A968-E4C78A3C0190}" destId="{742A3847-313B-4CC5-8A95-5836F2FA04AE}" srcOrd="9" destOrd="0" presId="urn:microsoft.com/office/officeart/2005/8/layout/vList2"/>
    <dgm:cxn modelId="{6D6D9013-0B2A-46A0-8CDC-D7283C7FB151}" type="presParOf" srcId="{F8C7447C-6AB8-4548-A968-E4C78A3C0190}" destId="{C3811BE4-36BA-4564-A97F-7B5980F1CC8E}" srcOrd="1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AA1291-B976-425E-B8F2-8379BE1C0D03}">
      <dsp:nvSpPr>
        <dsp:cNvPr id="0" name=""/>
        <dsp:cNvSpPr/>
      </dsp:nvSpPr>
      <dsp:spPr>
        <a:xfrm>
          <a:off x="338270" y="1158025"/>
          <a:ext cx="549755" cy="54975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97EE634-E622-4937-9787-79065CF09C23}">
      <dsp:nvSpPr>
        <dsp:cNvPr id="0" name=""/>
        <dsp:cNvSpPr/>
      </dsp:nvSpPr>
      <dsp:spPr>
        <a:xfrm>
          <a:off x="2308" y="1989765"/>
          <a:ext cx="1221679" cy="10479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The motivation behind developing the Doctor-Patient Database project is to streamline and enhance the management of medical records and improve patient care. Here are some key motivations:</a:t>
          </a:r>
        </a:p>
      </dsp:txBody>
      <dsp:txXfrm>
        <a:off x="2308" y="1989765"/>
        <a:ext cx="1221679" cy="1047972"/>
      </dsp:txXfrm>
    </dsp:sp>
    <dsp:sp modelId="{00E8D74B-7BA5-4046-BD4F-DDC04892E4DF}">
      <dsp:nvSpPr>
        <dsp:cNvPr id="0" name=""/>
        <dsp:cNvSpPr/>
      </dsp:nvSpPr>
      <dsp:spPr>
        <a:xfrm>
          <a:off x="1773743" y="1158025"/>
          <a:ext cx="549755" cy="54975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B183845-30E4-42CE-9843-05D008F29323}">
      <dsp:nvSpPr>
        <dsp:cNvPr id="0" name=""/>
        <dsp:cNvSpPr/>
      </dsp:nvSpPr>
      <dsp:spPr>
        <a:xfrm>
          <a:off x="1437782" y="1989765"/>
          <a:ext cx="1221679" cy="10479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dirty="0"/>
            <a:t>Efficient Data Management: Doctors and healthcare providers can quickly access patient information, reducing administrative overhead.</a:t>
          </a:r>
        </a:p>
      </dsp:txBody>
      <dsp:txXfrm>
        <a:off x="1437782" y="1989765"/>
        <a:ext cx="1221679" cy="1047972"/>
      </dsp:txXfrm>
    </dsp:sp>
    <dsp:sp modelId="{CC7297F8-0A9A-4A33-91EB-7964BA5EA3C0}">
      <dsp:nvSpPr>
        <dsp:cNvPr id="0" name=""/>
        <dsp:cNvSpPr/>
      </dsp:nvSpPr>
      <dsp:spPr>
        <a:xfrm>
          <a:off x="3209217" y="1158025"/>
          <a:ext cx="549755" cy="54975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76D917B-C2D1-4DCB-8FE2-BD9E8673D354}">
      <dsp:nvSpPr>
        <dsp:cNvPr id="0" name=""/>
        <dsp:cNvSpPr/>
      </dsp:nvSpPr>
      <dsp:spPr>
        <a:xfrm>
          <a:off x="2873255" y="1989765"/>
          <a:ext cx="1221679" cy="10479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dirty="0"/>
            <a:t>Data Security: Storing medical records in a centralized and secure database helps ensure the confidentiality and integrity of patient data. </a:t>
          </a:r>
        </a:p>
      </dsp:txBody>
      <dsp:txXfrm>
        <a:off x="2873255" y="1989765"/>
        <a:ext cx="1221679" cy="1047972"/>
      </dsp:txXfrm>
    </dsp:sp>
    <dsp:sp modelId="{5E96DE6E-7299-4987-9ABE-7EDB1D4FC43E}">
      <dsp:nvSpPr>
        <dsp:cNvPr id="0" name=""/>
        <dsp:cNvSpPr/>
      </dsp:nvSpPr>
      <dsp:spPr>
        <a:xfrm>
          <a:off x="4644691" y="1158025"/>
          <a:ext cx="549755" cy="54975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BE38C70-607E-4E7D-A6F1-7448D45E8B43}">
      <dsp:nvSpPr>
        <dsp:cNvPr id="0" name=""/>
        <dsp:cNvSpPr/>
      </dsp:nvSpPr>
      <dsp:spPr>
        <a:xfrm>
          <a:off x="4308729" y="1989765"/>
          <a:ext cx="1221679" cy="10479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dirty="0"/>
            <a:t>Reporting and Analysis: The system allows doctors to generate detailed medical reports for patients. These reports provide valuable insights into a patient's health and can be crucial for diagnosis and treatment planning.</a:t>
          </a:r>
        </a:p>
      </dsp:txBody>
      <dsp:txXfrm>
        <a:off x="4308729" y="1989765"/>
        <a:ext cx="1221679" cy="1047972"/>
      </dsp:txXfrm>
    </dsp:sp>
    <dsp:sp modelId="{64191CB7-0F87-4EB5-B3D5-5E1CFD6DC25A}">
      <dsp:nvSpPr>
        <dsp:cNvPr id="0" name=""/>
        <dsp:cNvSpPr/>
      </dsp:nvSpPr>
      <dsp:spPr>
        <a:xfrm>
          <a:off x="6080164" y="1158025"/>
          <a:ext cx="549755" cy="549755"/>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3902302-6CD7-4921-B07E-21192B0287B3}">
      <dsp:nvSpPr>
        <dsp:cNvPr id="0" name=""/>
        <dsp:cNvSpPr/>
      </dsp:nvSpPr>
      <dsp:spPr>
        <a:xfrm>
          <a:off x="5744202" y="1989765"/>
          <a:ext cx="1221679" cy="10479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dirty="0"/>
            <a:t>Patient Convenience: Patients can access their own records, reducing the need for physical paperwork. This convenience can improve patient engagement and satisfaction.</a:t>
          </a:r>
        </a:p>
      </dsp:txBody>
      <dsp:txXfrm>
        <a:off x="5744202" y="1989765"/>
        <a:ext cx="1221679" cy="1047972"/>
      </dsp:txXfrm>
    </dsp:sp>
    <dsp:sp modelId="{2025AB2B-2051-48B4-8599-F6076FC66A0B}">
      <dsp:nvSpPr>
        <dsp:cNvPr id="0" name=""/>
        <dsp:cNvSpPr/>
      </dsp:nvSpPr>
      <dsp:spPr>
        <a:xfrm>
          <a:off x="7515638" y="1158025"/>
          <a:ext cx="549755" cy="549755"/>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21F70D3-ACAC-443E-A0C5-15DB56DDAD1C}">
      <dsp:nvSpPr>
        <dsp:cNvPr id="0" name=""/>
        <dsp:cNvSpPr/>
      </dsp:nvSpPr>
      <dsp:spPr>
        <a:xfrm>
          <a:off x="7179676" y="1989765"/>
          <a:ext cx="1221679" cy="10479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Data Accuracy: A well-maintained medical database can help reduce errors in patient records. Accurate and up-to-date information is critical for delivering quality healthcare.</a:t>
          </a:r>
        </a:p>
      </dsp:txBody>
      <dsp:txXfrm>
        <a:off x="7179676" y="1989765"/>
        <a:ext cx="1221679" cy="1047972"/>
      </dsp:txXfrm>
    </dsp:sp>
    <dsp:sp modelId="{B3EA7DEE-B15B-4523-B4BB-C32A1897929F}">
      <dsp:nvSpPr>
        <dsp:cNvPr id="0" name=""/>
        <dsp:cNvSpPr/>
      </dsp:nvSpPr>
      <dsp:spPr>
        <a:xfrm>
          <a:off x="8951112" y="1158025"/>
          <a:ext cx="549755" cy="549755"/>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F06A2FA-7BF9-4C9C-836A-E949AFDE68A5}">
      <dsp:nvSpPr>
        <dsp:cNvPr id="0" name=""/>
        <dsp:cNvSpPr/>
      </dsp:nvSpPr>
      <dsp:spPr>
        <a:xfrm>
          <a:off x="8615150" y="1989765"/>
          <a:ext cx="1221679" cy="10479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dirty="0"/>
            <a:t>Scalability: This project can be a foundation for expanding the database to handle a larger number of patients and healthcare providers.</a:t>
          </a:r>
        </a:p>
      </dsp:txBody>
      <dsp:txXfrm>
        <a:off x="8615150" y="1989765"/>
        <a:ext cx="1221679" cy="1047972"/>
      </dsp:txXfrm>
    </dsp:sp>
    <dsp:sp modelId="{FB86077D-4344-4ECF-8F81-154816B6F840}">
      <dsp:nvSpPr>
        <dsp:cNvPr id="0" name=""/>
        <dsp:cNvSpPr/>
      </dsp:nvSpPr>
      <dsp:spPr>
        <a:xfrm>
          <a:off x="10386585" y="1158025"/>
          <a:ext cx="549755" cy="549755"/>
        </a:xfrm>
        <a:prstGeom prst="rect">
          <a:avLst/>
        </a:prstGeom>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D4C412E-BB66-4FEF-AC8D-CB1E97F0AE10}">
      <dsp:nvSpPr>
        <dsp:cNvPr id="0" name=""/>
        <dsp:cNvSpPr/>
      </dsp:nvSpPr>
      <dsp:spPr>
        <a:xfrm>
          <a:off x="10050623" y="1989765"/>
          <a:ext cx="1221679" cy="10479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Research and Analysis: The data collected in the database can be a valuable resource for medical research, clinical trials, and epidemiological studies.</a:t>
          </a:r>
        </a:p>
      </dsp:txBody>
      <dsp:txXfrm>
        <a:off x="10050623" y="1989765"/>
        <a:ext cx="1221679" cy="104797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F7FE41-A662-4FAA-BC93-B843A0ACF700}">
      <dsp:nvSpPr>
        <dsp:cNvPr id="0" name=""/>
        <dsp:cNvSpPr/>
      </dsp:nvSpPr>
      <dsp:spPr>
        <a:xfrm>
          <a:off x="0" y="3526925"/>
          <a:ext cx="7003777" cy="2314044"/>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US" sz="2400" kern="1200"/>
            <a:t>User Authentication, Doctor Functionality, Patient Functionality, Data Management, Data Validation, GUI Interface, Database Connectivity, Error Handling, Report Generation, Doctor-Patient Interaction, Security</a:t>
          </a:r>
        </a:p>
      </dsp:txBody>
      <dsp:txXfrm>
        <a:off x="0" y="3526925"/>
        <a:ext cx="7003777" cy="2314044"/>
      </dsp:txXfrm>
    </dsp:sp>
    <dsp:sp modelId="{E6E2F089-0A21-4D27-B2F1-DF61D4D83FEB}">
      <dsp:nvSpPr>
        <dsp:cNvPr id="0" name=""/>
        <dsp:cNvSpPr/>
      </dsp:nvSpPr>
      <dsp:spPr>
        <a:xfrm rot="10800000">
          <a:off x="0" y="2635"/>
          <a:ext cx="7003777" cy="3559000"/>
        </a:xfrm>
        <a:prstGeom prst="upArrowCallou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US" sz="2400" kern="1200"/>
            <a:t>The problem statement is to develop a medical database management system with a graphical user interface (GUI) that serves both doctors and patients. The primary objectives and requirements for this system are as follows:</a:t>
          </a:r>
        </a:p>
      </dsp:txBody>
      <dsp:txXfrm rot="10800000">
        <a:off x="0" y="2635"/>
        <a:ext cx="7003777" cy="231253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78A35E-70F3-41CF-B6FF-9DA6FE7C532A}">
      <dsp:nvSpPr>
        <dsp:cNvPr id="0" name=""/>
        <dsp:cNvSpPr/>
      </dsp:nvSpPr>
      <dsp:spPr>
        <a:xfrm>
          <a:off x="0" y="279229"/>
          <a:ext cx="5626542" cy="8424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a:t>SQLite Database: The backend uses an SQLite database named "medical_app.db" to store and manage data related to doctors, patients, and medical reports. SQLite is a lightweight, serverless, and self-contained database engine, making it suitable for small to medium-scale applications.</a:t>
          </a:r>
        </a:p>
      </dsp:txBody>
      <dsp:txXfrm>
        <a:off x="41123" y="320352"/>
        <a:ext cx="5544296" cy="760154"/>
      </dsp:txXfrm>
    </dsp:sp>
    <dsp:sp modelId="{64215CC9-FA2E-483F-9AB1-4125DCE5B3CE}">
      <dsp:nvSpPr>
        <dsp:cNvPr id="0" name=""/>
        <dsp:cNvSpPr/>
      </dsp:nvSpPr>
      <dsp:spPr>
        <a:xfrm>
          <a:off x="0" y="1156189"/>
          <a:ext cx="5626542" cy="842400"/>
        </a:xfrm>
        <a:prstGeom prst="roundRect">
          <a:avLst/>
        </a:prstGeom>
        <a:solidFill>
          <a:schemeClr val="accent2">
            <a:hueOff val="606386"/>
            <a:satOff val="1116"/>
            <a:lumOff val="86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a:t>Database Operations: The code includes functions for database operations, such as inserting patient records, searching for patients, updating patient information, and submitting medical reports. These functions interact with the database to perform CRUD (Create, Read, Update, Delete) operations.</a:t>
          </a:r>
        </a:p>
      </dsp:txBody>
      <dsp:txXfrm>
        <a:off x="41123" y="1197312"/>
        <a:ext cx="5544296" cy="760154"/>
      </dsp:txXfrm>
    </dsp:sp>
    <dsp:sp modelId="{7BD121B7-2829-4234-A1AE-F4BE167D7299}">
      <dsp:nvSpPr>
        <dsp:cNvPr id="0" name=""/>
        <dsp:cNvSpPr/>
      </dsp:nvSpPr>
      <dsp:spPr>
        <a:xfrm>
          <a:off x="0" y="2033149"/>
          <a:ext cx="5626542" cy="842400"/>
        </a:xfrm>
        <a:prstGeom prst="roundRect">
          <a:avLst/>
        </a:prstGeom>
        <a:solidFill>
          <a:schemeClr val="accent2">
            <a:hueOff val="1212771"/>
            <a:satOff val="2232"/>
            <a:lumOff val="172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a:t>Data Validation: The backend includes data validation to ensure that data entered by users is accurate and appropriate. For example, it checks for valid doctor or patient IDs before updating records.</a:t>
          </a:r>
        </a:p>
      </dsp:txBody>
      <dsp:txXfrm>
        <a:off x="41123" y="2074272"/>
        <a:ext cx="5544296" cy="760154"/>
      </dsp:txXfrm>
    </dsp:sp>
    <dsp:sp modelId="{636CCAB5-7261-417A-A8B3-EE038C052DD3}">
      <dsp:nvSpPr>
        <dsp:cNvPr id="0" name=""/>
        <dsp:cNvSpPr/>
      </dsp:nvSpPr>
      <dsp:spPr>
        <a:xfrm>
          <a:off x="0" y="2910109"/>
          <a:ext cx="5626542" cy="842400"/>
        </a:xfrm>
        <a:prstGeom prst="roundRect">
          <a:avLst/>
        </a:prstGeom>
        <a:solidFill>
          <a:schemeClr val="accent2">
            <a:hueOff val="1819157"/>
            <a:satOff val="3349"/>
            <a:lumOff val="258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a:t>Exception Handling: The backend includes exception handling to manage errors, such as database connection issues, and provide appropriate error messages to the user.</a:t>
          </a:r>
        </a:p>
      </dsp:txBody>
      <dsp:txXfrm>
        <a:off x="41123" y="2951232"/>
        <a:ext cx="5544296" cy="760154"/>
      </dsp:txXfrm>
    </dsp:sp>
    <dsp:sp modelId="{6B919AC7-30BC-4B3F-8B38-CBF3B525E9C7}">
      <dsp:nvSpPr>
        <dsp:cNvPr id="0" name=""/>
        <dsp:cNvSpPr/>
      </dsp:nvSpPr>
      <dsp:spPr>
        <a:xfrm>
          <a:off x="0" y="3787069"/>
          <a:ext cx="5626542" cy="842400"/>
        </a:xfrm>
        <a:prstGeom prst="roundRect">
          <a:avLst/>
        </a:prstGeom>
        <a:solidFill>
          <a:schemeClr val="accent2">
            <a:hueOff val="2425543"/>
            <a:satOff val="4465"/>
            <a:lumOff val="345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a:t>Database Retrieval: The backend retrieves and processes data from the database to display patient details and generate patient reports.</a:t>
          </a:r>
        </a:p>
      </dsp:txBody>
      <dsp:txXfrm>
        <a:off x="41123" y="3828192"/>
        <a:ext cx="5544296" cy="760154"/>
      </dsp:txXfrm>
    </dsp:sp>
    <dsp:sp modelId="{C3811BE4-36BA-4564-A97F-7B5980F1CC8E}">
      <dsp:nvSpPr>
        <dsp:cNvPr id="0" name=""/>
        <dsp:cNvSpPr/>
      </dsp:nvSpPr>
      <dsp:spPr>
        <a:xfrm>
          <a:off x="0" y="4664029"/>
          <a:ext cx="5626542" cy="842400"/>
        </a:xfrm>
        <a:prstGeom prst="roundRect">
          <a:avLst/>
        </a:prstGeom>
        <a:solidFill>
          <a:schemeClr val="accent2">
            <a:hueOff val="3031928"/>
            <a:satOff val="5581"/>
            <a:lumOff val="431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a:t>User Authentication: The backend is responsible for user authentication by verifying the entered username and password against the stored credentials in the database.</a:t>
          </a:r>
        </a:p>
      </dsp:txBody>
      <dsp:txXfrm>
        <a:off x="41123" y="4705152"/>
        <a:ext cx="5544296" cy="760154"/>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F9204-3F29-4C3A-BA41-3063400202C4}"/>
              </a:ext>
            </a:extLst>
          </p:cNvPr>
          <p:cNvSpPr>
            <a:spLocks noGrp="1"/>
          </p:cNvSpPr>
          <p:nvPr>
            <p:ph type="ctrTitle"/>
          </p:nvPr>
        </p:nvSpPr>
        <p:spPr>
          <a:xfrm>
            <a:off x="1524000" y="1122363"/>
            <a:ext cx="9144000" cy="2387600"/>
          </a:xfrm>
        </p:spPr>
        <p:txBody>
          <a:bodyPr anchor="b"/>
          <a:lstStyle>
            <a:lvl1pPr algn="ctr">
              <a:defRPr sz="4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03393CD-7262-4AC7-80E6-52FE6F3F39BA}"/>
              </a:ext>
            </a:extLst>
          </p:cNvPr>
          <p:cNvSpPr>
            <a:spLocks noGrp="1"/>
          </p:cNvSpPr>
          <p:nvPr>
            <p:ph type="subTitle" idx="1"/>
          </p:nvPr>
        </p:nvSpPr>
        <p:spPr>
          <a:xfrm>
            <a:off x="1524000" y="3602038"/>
            <a:ext cx="9144000" cy="1655762"/>
          </a:xfrm>
        </p:spPr>
        <p:txBody>
          <a:bodyPr/>
          <a:lstStyle>
            <a:lvl1pPr marL="0" indent="0" algn="ctr">
              <a:buNone/>
              <a:defRPr sz="20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7D430AE-0210-4E82-AD7B-41B112DE7F7D}"/>
              </a:ext>
            </a:extLst>
          </p:cNvPr>
          <p:cNvSpPr>
            <a:spLocks noGrp="1"/>
          </p:cNvSpPr>
          <p:nvPr>
            <p:ph type="dt" sz="half" idx="10"/>
          </p:nvPr>
        </p:nvSpPr>
        <p:spPr/>
        <p:txBody>
          <a:bodyPr/>
          <a:lstStyle>
            <a:lvl1pPr>
              <a:defRPr>
                <a:solidFill>
                  <a:schemeClr val="tx1">
                    <a:alpha val="60000"/>
                  </a:schemeClr>
                </a:solidFill>
                <a:latin typeface="+mn-lt"/>
              </a:defRPr>
            </a:lvl1pPr>
          </a:lstStyle>
          <a:p>
            <a:fld id="{11A6662E-FAF4-44BC-88B5-85A7CBFB6D30}" type="datetime1">
              <a:rPr lang="en-US" smtClean="0"/>
              <a:pPr/>
              <a:t>10/31/2023</a:t>
            </a:fld>
            <a:endParaRPr lang="en-US" dirty="0"/>
          </a:p>
        </p:txBody>
      </p:sp>
      <p:sp>
        <p:nvSpPr>
          <p:cNvPr id="5" name="Footer Placeholder 4">
            <a:extLst>
              <a:ext uri="{FF2B5EF4-FFF2-40B4-BE49-F238E27FC236}">
                <a16:creationId xmlns:a16="http://schemas.microsoft.com/office/drawing/2014/main" id="{0F221974-7DEC-459D-9642-CB5B59C82771}"/>
              </a:ext>
            </a:extLst>
          </p:cNvPr>
          <p:cNvSpPr>
            <a:spLocks noGrp="1"/>
          </p:cNvSpPr>
          <p:nvPr>
            <p:ph type="ftr" sz="quarter" idx="11"/>
          </p:nvPr>
        </p:nvSpPr>
        <p:spPr/>
        <p:txBody>
          <a:bodyPr/>
          <a:lstStyle>
            <a:lvl1pPr>
              <a:defRPr>
                <a:solidFill>
                  <a:schemeClr val="tx1">
                    <a:alpha val="60000"/>
                  </a:schemeClr>
                </a:solidFill>
                <a:latin typeface="+mn-lt"/>
              </a:defRPr>
            </a:lvl1pPr>
          </a:lstStyle>
          <a:p>
            <a:endParaRPr lang="en-US">
              <a:solidFill>
                <a:schemeClr val="tx1">
                  <a:alpha val="60000"/>
                </a:schemeClr>
              </a:solidFill>
            </a:endParaRPr>
          </a:p>
        </p:txBody>
      </p:sp>
      <p:sp>
        <p:nvSpPr>
          <p:cNvPr id="6" name="Slide Number Placeholder 5">
            <a:extLst>
              <a:ext uri="{FF2B5EF4-FFF2-40B4-BE49-F238E27FC236}">
                <a16:creationId xmlns:a16="http://schemas.microsoft.com/office/drawing/2014/main" id="{60731837-C94E-4B5B-BCF0-110C69EDB41C}"/>
              </a:ext>
            </a:extLst>
          </p:cNvPr>
          <p:cNvSpPr>
            <a:spLocks noGrp="1"/>
          </p:cNvSpPr>
          <p:nvPr>
            <p:ph type="sldNum" sz="quarter" idx="12"/>
          </p:nvPr>
        </p:nvSpPr>
        <p:spPr/>
        <p:txBody>
          <a:bodyPr/>
          <a:lstStyle>
            <a:lvl1pPr>
              <a:defRPr>
                <a:solidFill>
                  <a:schemeClr val="tx1">
                    <a:alpha val="60000"/>
                  </a:schemeClr>
                </a:solidFill>
                <a:latin typeface="+mn-lt"/>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39706979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ABDD2-E186-4F25-8FDE-D1E875E9C3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318CC5B-A7E0-48B1-8329-6533AC76E7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905B1B-77FE-4BFC-BF87-87DA989F0082}"/>
              </a:ext>
            </a:extLst>
          </p:cNvPr>
          <p:cNvSpPr>
            <a:spLocks noGrp="1"/>
          </p:cNvSpPr>
          <p:nvPr>
            <p:ph type="dt" sz="half" idx="10"/>
          </p:nvPr>
        </p:nvSpPr>
        <p:spPr/>
        <p:txBody>
          <a:bodyPr/>
          <a:lstStyle/>
          <a:p>
            <a:fld id="{4C559632-1575-4E14-B53B-3DC3D5ED3947}" type="datetime1">
              <a:rPr lang="en-US" smtClean="0"/>
              <a:t>10/31/2023</a:t>
            </a:fld>
            <a:endParaRPr lang="en-US"/>
          </a:p>
        </p:txBody>
      </p:sp>
      <p:sp>
        <p:nvSpPr>
          <p:cNvPr id="5" name="Footer Placeholder 4">
            <a:extLst>
              <a:ext uri="{FF2B5EF4-FFF2-40B4-BE49-F238E27FC236}">
                <a16:creationId xmlns:a16="http://schemas.microsoft.com/office/drawing/2014/main" id="{3118531E-1B90-4631-BD37-4BB1DBFABF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8A55E8-88DC-4280-8E04-FF50FF8EDB5A}"/>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3445655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60633D-90E4-4F5A-9EBF-DDEC2B0B47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DDD3065-FA3D-42C8-BFDA-967C87F4F2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DC126F-38E2-4425-861F-98ED432284BA}"/>
              </a:ext>
            </a:extLst>
          </p:cNvPr>
          <p:cNvSpPr>
            <a:spLocks noGrp="1"/>
          </p:cNvSpPr>
          <p:nvPr>
            <p:ph type="dt" sz="half" idx="10"/>
          </p:nvPr>
        </p:nvSpPr>
        <p:spPr/>
        <p:txBody>
          <a:bodyPr/>
          <a:lstStyle/>
          <a:p>
            <a:fld id="{CC4A6868-2568-4CC9-B302-F37117B01A6E}" type="datetime1">
              <a:rPr lang="en-US" smtClean="0"/>
              <a:t>10/31/2023</a:t>
            </a:fld>
            <a:endParaRPr lang="en-US"/>
          </a:p>
        </p:txBody>
      </p:sp>
      <p:sp>
        <p:nvSpPr>
          <p:cNvPr id="5" name="Footer Placeholder 4">
            <a:extLst>
              <a:ext uri="{FF2B5EF4-FFF2-40B4-BE49-F238E27FC236}">
                <a16:creationId xmlns:a16="http://schemas.microsoft.com/office/drawing/2014/main" id="{CA9645D8-F22A-4354-A8B3-96E8A2D232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9E2295-A616-4D57-8800-7B7E213A8CC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5037518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CC1FC-ADE8-488C-A1DA-2FD569FD4D09}"/>
              </a:ext>
            </a:extLst>
          </p:cNvPr>
          <p:cNvSpPr>
            <a:spLocks noGrp="1"/>
          </p:cNvSpPr>
          <p:nvPr>
            <p:ph type="title"/>
          </p:nvPr>
        </p:nvSpPr>
        <p:spPr>
          <a:xfrm>
            <a:off x="458694" y="365760"/>
            <a:ext cx="10895106" cy="132556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F02842-38C3-46D6-8527-0F6FE623C51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E864CF5-F681-40C2-88CC-E02206C9CECB}"/>
              </a:ext>
            </a:extLst>
          </p:cNvPr>
          <p:cNvSpPr>
            <a:spLocks noGrp="1"/>
          </p:cNvSpPr>
          <p:nvPr>
            <p:ph type="dt" sz="half" idx="10"/>
          </p:nvPr>
        </p:nvSpPr>
        <p:spPr/>
        <p:txBody>
          <a:bodyPr/>
          <a:lstStyle/>
          <a:p>
            <a:fld id="{0055F08A-1E71-4B2B-BB49-E743F2903911}" type="datetime1">
              <a:rPr lang="en-US" smtClean="0"/>
              <a:t>10/31/2023</a:t>
            </a:fld>
            <a:endParaRPr lang="en-US" dirty="0"/>
          </a:p>
        </p:txBody>
      </p:sp>
      <p:sp>
        <p:nvSpPr>
          <p:cNvPr id="5" name="Footer Placeholder 4">
            <a:extLst>
              <a:ext uri="{FF2B5EF4-FFF2-40B4-BE49-F238E27FC236}">
                <a16:creationId xmlns:a16="http://schemas.microsoft.com/office/drawing/2014/main" id="{82C04753-4FE4-4A6F-99BB-CFFC92E0CD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A569D1-DB13-4BD9-8BA9-0DEAD98F893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9586631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20B05-7BF6-4073-9106-FA19E97273CB}"/>
              </a:ext>
            </a:extLst>
          </p:cNvPr>
          <p:cNvSpPr>
            <a:spLocks noGrp="1"/>
          </p:cNvSpPr>
          <p:nvPr>
            <p:ph type="title"/>
          </p:nvPr>
        </p:nvSpPr>
        <p:spPr>
          <a:xfrm>
            <a:off x="831850" y="1709738"/>
            <a:ext cx="10515600" cy="2852737"/>
          </a:xfrm>
        </p:spPr>
        <p:txBody>
          <a:bodyPr anchor="b"/>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E8EE8D7-6B58-4A3F-9DD5-E563D5192A68}"/>
              </a:ext>
            </a:extLst>
          </p:cNvPr>
          <p:cNvSpPr>
            <a:spLocks noGrp="1"/>
          </p:cNvSpPr>
          <p:nvPr>
            <p:ph type="body" idx="1"/>
          </p:nvPr>
        </p:nvSpPr>
        <p:spPr>
          <a:xfrm>
            <a:off x="831850" y="4589463"/>
            <a:ext cx="10515600" cy="1500187"/>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02990E-9F0A-446A-B5B8-459CA8D98D92}"/>
              </a:ext>
            </a:extLst>
          </p:cNvPr>
          <p:cNvSpPr>
            <a:spLocks noGrp="1"/>
          </p:cNvSpPr>
          <p:nvPr>
            <p:ph type="dt" sz="half" idx="10"/>
          </p:nvPr>
        </p:nvSpPr>
        <p:spPr/>
        <p:txBody>
          <a:bodyPr/>
          <a:lstStyle/>
          <a:p>
            <a:fld id="{15417D9E-721A-44BB-8863-9873FE64DA75}" type="datetime1">
              <a:rPr lang="en-US" smtClean="0"/>
              <a:t>10/31/2023</a:t>
            </a:fld>
            <a:endParaRPr lang="en-US"/>
          </a:p>
        </p:txBody>
      </p:sp>
      <p:sp>
        <p:nvSpPr>
          <p:cNvPr id="5" name="Footer Placeholder 4">
            <a:extLst>
              <a:ext uri="{FF2B5EF4-FFF2-40B4-BE49-F238E27FC236}">
                <a16:creationId xmlns:a16="http://schemas.microsoft.com/office/drawing/2014/main" id="{89E68EAA-4377-45FF-9D7C-9E77BC9F27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07FA71-74C3-44B8-A0AC-E18A1E76B43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4552360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71F12-2D88-4F76-AF46-BD5156C127A9}"/>
              </a:ext>
            </a:extLst>
          </p:cNvPr>
          <p:cNvSpPr>
            <a:spLocks noGrp="1"/>
          </p:cNvSpPr>
          <p:nvPr>
            <p:ph type="title"/>
          </p:nvPr>
        </p:nvSpPr>
        <p:spPr>
          <a:xfrm>
            <a:off x="458694" y="365760"/>
            <a:ext cx="10895106" cy="132556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6E1AA46-E3EB-4704-B019-F90F1E6177A5}"/>
              </a:ext>
            </a:extLst>
          </p:cNvPr>
          <p:cNvSpPr>
            <a:spLocks noGrp="1"/>
          </p:cNvSpPr>
          <p:nvPr>
            <p:ph sz="half" idx="1"/>
          </p:nvPr>
        </p:nvSpPr>
        <p:spPr>
          <a:xfrm>
            <a:off x="458695" y="1825625"/>
            <a:ext cx="556110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5C17480F-A530-4D05-9A22-E573FB4BA620}"/>
              </a:ext>
            </a:extLst>
          </p:cNvPr>
          <p:cNvSpPr>
            <a:spLocks noGrp="1"/>
          </p:cNvSpPr>
          <p:nvPr>
            <p:ph sz="half" idx="2"/>
          </p:nvPr>
        </p:nvSpPr>
        <p:spPr>
          <a:xfrm>
            <a:off x="6172199" y="1825625"/>
            <a:ext cx="5561105"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55B56FDA-C47A-4F4A-A364-BA60A25AB90A}"/>
              </a:ext>
            </a:extLst>
          </p:cNvPr>
          <p:cNvSpPr>
            <a:spLocks noGrp="1"/>
          </p:cNvSpPr>
          <p:nvPr>
            <p:ph type="dt" sz="half" idx="10"/>
          </p:nvPr>
        </p:nvSpPr>
        <p:spPr/>
        <p:txBody>
          <a:bodyPr/>
          <a:lstStyle/>
          <a:p>
            <a:fld id="{5F31DA2F-80B8-49CF-99FB-5ABCA53A607A}" type="datetime1">
              <a:rPr lang="en-US" smtClean="0"/>
              <a:t>10/31/2023</a:t>
            </a:fld>
            <a:endParaRPr lang="en-US"/>
          </a:p>
        </p:txBody>
      </p:sp>
      <p:sp>
        <p:nvSpPr>
          <p:cNvPr id="6" name="Footer Placeholder 5">
            <a:extLst>
              <a:ext uri="{FF2B5EF4-FFF2-40B4-BE49-F238E27FC236}">
                <a16:creationId xmlns:a16="http://schemas.microsoft.com/office/drawing/2014/main" id="{7326D8DD-6D84-44D4-8A1B-57615B3ED8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C8FE31-B577-4017-8AFE-A8BA09596E9C}"/>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453952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C28C9-B8CC-413F-9FFA-626680E4A828}"/>
              </a:ext>
            </a:extLst>
          </p:cNvPr>
          <p:cNvSpPr>
            <a:spLocks noGrp="1"/>
          </p:cNvSpPr>
          <p:nvPr>
            <p:ph type="title"/>
          </p:nvPr>
        </p:nvSpPr>
        <p:spPr>
          <a:xfrm>
            <a:off x="458694" y="365125"/>
            <a:ext cx="11274612"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B53FE72-9D42-45F5-A37F-B12130388AD5}"/>
              </a:ext>
            </a:extLst>
          </p:cNvPr>
          <p:cNvSpPr>
            <a:spLocks noGrp="1"/>
          </p:cNvSpPr>
          <p:nvPr>
            <p:ph type="body" idx="1"/>
          </p:nvPr>
        </p:nvSpPr>
        <p:spPr>
          <a:xfrm>
            <a:off x="465256" y="1752600"/>
            <a:ext cx="5532319" cy="82391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E3A31D-9B5F-4DE3-B18D-F7F77782EB46}"/>
              </a:ext>
            </a:extLst>
          </p:cNvPr>
          <p:cNvSpPr>
            <a:spLocks noGrp="1"/>
          </p:cNvSpPr>
          <p:nvPr>
            <p:ph sz="half" idx="2"/>
          </p:nvPr>
        </p:nvSpPr>
        <p:spPr>
          <a:xfrm>
            <a:off x="465256" y="2666999"/>
            <a:ext cx="5532319"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0BE1D2D-822C-466C-A7B9-1A2D97366A41}"/>
              </a:ext>
            </a:extLst>
          </p:cNvPr>
          <p:cNvSpPr>
            <a:spLocks noGrp="1"/>
          </p:cNvSpPr>
          <p:nvPr>
            <p:ph type="body" sz="quarter" idx="3"/>
          </p:nvPr>
        </p:nvSpPr>
        <p:spPr>
          <a:xfrm>
            <a:off x="6172200" y="1752600"/>
            <a:ext cx="5561106" cy="82391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F13B2C-44CA-49C4-BC84-02AF1638F381}"/>
              </a:ext>
            </a:extLst>
          </p:cNvPr>
          <p:cNvSpPr>
            <a:spLocks noGrp="1"/>
          </p:cNvSpPr>
          <p:nvPr>
            <p:ph sz="quarter" idx="4"/>
          </p:nvPr>
        </p:nvSpPr>
        <p:spPr>
          <a:xfrm>
            <a:off x="6172200" y="2666999"/>
            <a:ext cx="5561106"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793CB55-E9C1-4CE6-9B61-81B71475B960}"/>
              </a:ext>
            </a:extLst>
          </p:cNvPr>
          <p:cNvSpPr>
            <a:spLocks noGrp="1"/>
          </p:cNvSpPr>
          <p:nvPr>
            <p:ph type="dt" sz="half" idx="10"/>
          </p:nvPr>
        </p:nvSpPr>
        <p:spPr/>
        <p:txBody>
          <a:bodyPr/>
          <a:lstStyle/>
          <a:p>
            <a:fld id="{28852172-E6C9-4B6C-929A-A9DE3837BBF1}" type="datetime1">
              <a:rPr lang="en-US" smtClean="0"/>
              <a:t>10/31/2023</a:t>
            </a:fld>
            <a:endParaRPr lang="en-US"/>
          </a:p>
        </p:txBody>
      </p:sp>
      <p:sp>
        <p:nvSpPr>
          <p:cNvPr id="8" name="Footer Placeholder 7">
            <a:extLst>
              <a:ext uri="{FF2B5EF4-FFF2-40B4-BE49-F238E27FC236}">
                <a16:creationId xmlns:a16="http://schemas.microsoft.com/office/drawing/2014/main" id="{0DF22318-747B-4EC9-862C-D9FD488CCC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CFBDDDF-16BD-438D-937D-0E3E30E74E86}"/>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9230808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92D5F-0BD4-4517-9233-E08AF405B6DE}"/>
              </a:ext>
            </a:extLst>
          </p:cNvPr>
          <p:cNvSpPr>
            <a:spLocks noGrp="1"/>
          </p:cNvSpPr>
          <p:nvPr>
            <p:ph type="title"/>
          </p:nvPr>
        </p:nvSpPr>
        <p:spPr>
          <a:xfrm>
            <a:off x="458694" y="365760"/>
            <a:ext cx="11274612"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B83523B8-51E3-48B8-BFD8-CE950619804E}"/>
              </a:ext>
            </a:extLst>
          </p:cNvPr>
          <p:cNvSpPr>
            <a:spLocks noGrp="1"/>
          </p:cNvSpPr>
          <p:nvPr>
            <p:ph type="dt" sz="half" idx="10"/>
          </p:nvPr>
        </p:nvSpPr>
        <p:spPr>
          <a:xfrm>
            <a:off x="458693" y="6416675"/>
            <a:ext cx="2921715" cy="365125"/>
          </a:xfrm>
        </p:spPr>
        <p:txBody>
          <a:bodyPr/>
          <a:lstStyle/>
          <a:p>
            <a:fld id="{3AB41CFF-90C9-47B3-9DA1-F2BF8D839F7E}" type="datetime1">
              <a:rPr lang="en-US" smtClean="0"/>
              <a:t>10/31/2023</a:t>
            </a:fld>
            <a:endParaRPr lang="en-US"/>
          </a:p>
        </p:txBody>
      </p:sp>
      <p:sp>
        <p:nvSpPr>
          <p:cNvPr id="4" name="Footer Placeholder 3">
            <a:extLst>
              <a:ext uri="{FF2B5EF4-FFF2-40B4-BE49-F238E27FC236}">
                <a16:creationId xmlns:a16="http://schemas.microsoft.com/office/drawing/2014/main" id="{7D739B90-5D50-4424-B51D-53C39162186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6F9286-3A00-4D3C-A3F0-50AC9045C4E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1329223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933BE2-665A-42DA-A3B7-835F81A3F46B}"/>
              </a:ext>
            </a:extLst>
          </p:cNvPr>
          <p:cNvSpPr>
            <a:spLocks noGrp="1"/>
          </p:cNvSpPr>
          <p:nvPr>
            <p:ph type="dt" sz="half" idx="10"/>
          </p:nvPr>
        </p:nvSpPr>
        <p:spPr/>
        <p:txBody>
          <a:bodyPr/>
          <a:lstStyle/>
          <a:p>
            <a:fld id="{F06048FA-06AB-4884-A69B-986B96E68A24}" type="datetime1">
              <a:rPr lang="en-US" smtClean="0"/>
              <a:t>10/31/2023</a:t>
            </a:fld>
            <a:endParaRPr lang="en-US"/>
          </a:p>
        </p:txBody>
      </p:sp>
      <p:sp>
        <p:nvSpPr>
          <p:cNvPr id="3" name="Footer Placeholder 2">
            <a:extLst>
              <a:ext uri="{FF2B5EF4-FFF2-40B4-BE49-F238E27FC236}">
                <a16:creationId xmlns:a16="http://schemas.microsoft.com/office/drawing/2014/main" id="{634DBCBD-AD42-432D-ABA9-20D616AF3E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E140251-3596-4673-B24B-59A6F9ED8FB3}"/>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2865660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A81A1-6D8E-4DD6-8E49-DABDE6D107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93F18F-F78D-4A31-A6BC-6552105BCF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82C2F4-BDF4-4A4F-AA3D-52692932C2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13850F-5C87-4F08-9658-EAF049B60EB0}"/>
              </a:ext>
            </a:extLst>
          </p:cNvPr>
          <p:cNvSpPr>
            <a:spLocks noGrp="1"/>
          </p:cNvSpPr>
          <p:nvPr>
            <p:ph type="dt" sz="half" idx="10"/>
          </p:nvPr>
        </p:nvSpPr>
        <p:spPr/>
        <p:txBody>
          <a:bodyPr/>
          <a:lstStyle/>
          <a:p>
            <a:fld id="{50DB7ABA-0172-4F9C-889D-567164F66BCD}" type="datetime1">
              <a:rPr lang="en-US" smtClean="0"/>
              <a:t>10/31/2023</a:t>
            </a:fld>
            <a:endParaRPr lang="en-US"/>
          </a:p>
        </p:txBody>
      </p:sp>
      <p:sp>
        <p:nvSpPr>
          <p:cNvPr id="6" name="Footer Placeholder 5">
            <a:extLst>
              <a:ext uri="{FF2B5EF4-FFF2-40B4-BE49-F238E27FC236}">
                <a16:creationId xmlns:a16="http://schemas.microsoft.com/office/drawing/2014/main" id="{210BCE9A-A746-4439-B5D3-966FBC8E5F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1D3B51-AA2E-4AA1-8062-A0D476D80CCB}"/>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0164716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02CF7-F453-4B3E-9510-D747979878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3E2A1B9-8A2A-4B49-8B79-76D3EEB36B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D9FEA03-0EC4-4085-AE63-4AA492D61A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05AD5B-0DEA-4C6F-94D2-FAA99F2E5DA9}"/>
              </a:ext>
            </a:extLst>
          </p:cNvPr>
          <p:cNvSpPr>
            <a:spLocks noGrp="1"/>
          </p:cNvSpPr>
          <p:nvPr>
            <p:ph type="dt" sz="half" idx="10"/>
          </p:nvPr>
        </p:nvSpPr>
        <p:spPr/>
        <p:txBody>
          <a:bodyPr/>
          <a:lstStyle/>
          <a:p>
            <a:fld id="{78AC6A5B-8AE7-4A41-B5A7-9ADC6686DC18}" type="datetime1">
              <a:rPr lang="en-US" smtClean="0"/>
              <a:t>10/31/2023</a:t>
            </a:fld>
            <a:endParaRPr lang="en-US"/>
          </a:p>
        </p:txBody>
      </p:sp>
      <p:sp>
        <p:nvSpPr>
          <p:cNvPr id="6" name="Footer Placeholder 5">
            <a:extLst>
              <a:ext uri="{FF2B5EF4-FFF2-40B4-BE49-F238E27FC236}">
                <a16:creationId xmlns:a16="http://schemas.microsoft.com/office/drawing/2014/main" id="{F0DC6744-7CBA-4A1D-8F87-10699F9812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AD9048-35FF-4BE9-8157-BE4BAA1C725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8804552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 name="Title Placeholder 1">
            <a:extLst>
              <a:ext uri="{FF2B5EF4-FFF2-40B4-BE49-F238E27FC236}">
                <a16:creationId xmlns:a16="http://schemas.microsoft.com/office/drawing/2014/main" id="{E9984D45-0ED3-4D03-8E44-5E355C9134F1}"/>
              </a:ext>
            </a:extLst>
          </p:cNvPr>
          <p:cNvSpPr>
            <a:spLocks noGrp="1"/>
          </p:cNvSpPr>
          <p:nvPr>
            <p:ph type="title"/>
          </p:nvPr>
        </p:nvSpPr>
        <p:spPr>
          <a:xfrm>
            <a:off x="458694" y="425450"/>
            <a:ext cx="11274612"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1F687D6E-D1E9-489C-9AA9-3575C39BAA0B}"/>
              </a:ext>
            </a:extLst>
          </p:cNvPr>
          <p:cNvSpPr>
            <a:spLocks noGrp="1"/>
          </p:cNvSpPr>
          <p:nvPr>
            <p:ph type="body" idx="1"/>
          </p:nvPr>
        </p:nvSpPr>
        <p:spPr>
          <a:xfrm>
            <a:off x="458694" y="1949450"/>
            <a:ext cx="11274612" cy="41957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6364E9C-08EE-4B1B-B3FC-D6D997F4EA38}"/>
              </a:ext>
            </a:extLst>
          </p:cNvPr>
          <p:cNvSpPr>
            <a:spLocks noGrp="1"/>
          </p:cNvSpPr>
          <p:nvPr>
            <p:ph type="dt" sz="half" idx="2"/>
          </p:nvPr>
        </p:nvSpPr>
        <p:spPr>
          <a:xfrm>
            <a:off x="458694" y="6416675"/>
            <a:ext cx="2743200" cy="365125"/>
          </a:xfrm>
          <a:prstGeom prst="rect">
            <a:avLst/>
          </a:prstGeom>
        </p:spPr>
        <p:txBody>
          <a:bodyPr vert="horz" lIns="91440" tIns="45720" rIns="91440" bIns="45720" rtlCol="0" anchor="ctr"/>
          <a:lstStyle>
            <a:lvl1pPr algn="l">
              <a:defRPr sz="900">
                <a:solidFill>
                  <a:schemeClr val="tx1">
                    <a:alpha val="60000"/>
                  </a:schemeClr>
                </a:solidFill>
                <a:latin typeface="+mn-lt"/>
              </a:defRPr>
            </a:lvl1pPr>
          </a:lstStyle>
          <a:p>
            <a:fld id="{57E0CF6C-748E-4B7A-BC8B-3011EF78ED13}" type="datetime1">
              <a:rPr lang="en-US" smtClean="0"/>
              <a:pPr/>
              <a:t>10/31/2023</a:t>
            </a:fld>
            <a:endParaRPr lang="en-US" dirty="0"/>
          </a:p>
        </p:txBody>
      </p:sp>
      <p:sp>
        <p:nvSpPr>
          <p:cNvPr id="5" name="Footer Placeholder 4">
            <a:extLst>
              <a:ext uri="{FF2B5EF4-FFF2-40B4-BE49-F238E27FC236}">
                <a16:creationId xmlns:a16="http://schemas.microsoft.com/office/drawing/2014/main" id="{BAB0A1F1-38FE-4C27-81E6-A43A54793FC3}"/>
              </a:ext>
            </a:extLst>
          </p:cNvPr>
          <p:cNvSpPr>
            <a:spLocks noGrp="1"/>
          </p:cNvSpPr>
          <p:nvPr>
            <p:ph type="ftr" sz="quarter" idx="3"/>
          </p:nvPr>
        </p:nvSpPr>
        <p:spPr>
          <a:xfrm>
            <a:off x="4038600" y="6416675"/>
            <a:ext cx="4114800" cy="365125"/>
          </a:xfrm>
          <a:prstGeom prst="rect">
            <a:avLst/>
          </a:prstGeom>
        </p:spPr>
        <p:txBody>
          <a:bodyPr vert="horz" lIns="91440" tIns="45720" rIns="91440" bIns="45720" rtlCol="0" anchor="ctr"/>
          <a:lstStyle>
            <a:lvl1pPr algn="ctr">
              <a:defRPr sz="900">
                <a:solidFill>
                  <a:schemeClr val="tx1">
                    <a:alpha val="60000"/>
                  </a:schemeClr>
                </a:solidFill>
                <a:latin typeface="+mn-lt"/>
              </a:defRPr>
            </a:lvl1pPr>
          </a:lstStyle>
          <a:p>
            <a:endParaRPr lang="en-US" dirty="0">
              <a:solidFill>
                <a:schemeClr val="tx1">
                  <a:alpha val="60000"/>
                </a:schemeClr>
              </a:solidFill>
            </a:endParaRPr>
          </a:p>
        </p:txBody>
      </p:sp>
      <p:sp>
        <p:nvSpPr>
          <p:cNvPr id="6" name="Slide Number Placeholder 5">
            <a:extLst>
              <a:ext uri="{FF2B5EF4-FFF2-40B4-BE49-F238E27FC236}">
                <a16:creationId xmlns:a16="http://schemas.microsoft.com/office/drawing/2014/main" id="{5E26B39A-FFD8-42EF-ADC7-7DB3B302F8B2}"/>
              </a:ext>
            </a:extLst>
          </p:cNvPr>
          <p:cNvSpPr>
            <a:spLocks noGrp="1"/>
          </p:cNvSpPr>
          <p:nvPr>
            <p:ph type="sldNum" sz="quarter" idx="4"/>
          </p:nvPr>
        </p:nvSpPr>
        <p:spPr>
          <a:xfrm>
            <a:off x="8990106" y="6416675"/>
            <a:ext cx="2743200" cy="365125"/>
          </a:xfrm>
          <a:prstGeom prst="rect">
            <a:avLst/>
          </a:prstGeom>
        </p:spPr>
        <p:txBody>
          <a:bodyPr vert="horz" lIns="91440" tIns="45720" rIns="91440" bIns="45720" rtlCol="0" anchor="ctr"/>
          <a:lstStyle>
            <a:lvl1pPr algn="r">
              <a:defRPr sz="900">
                <a:solidFill>
                  <a:schemeClr val="tx1">
                    <a:alpha val="60000"/>
                  </a:schemeClr>
                </a:solidFill>
                <a:latin typeface="+mn-lt"/>
              </a:defRPr>
            </a:lvl1pPr>
          </a:lstStyle>
          <a:p>
            <a:fld id="{73B850FF-6169-4056-8077-06FFA93A5366}" type="slidenum">
              <a:rPr lang="en-US" smtClean="0"/>
              <a:pPr/>
              <a:t>‹#›</a:t>
            </a:fld>
            <a:endParaRPr lang="en-US" dirty="0"/>
          </a:p>
        </p:txBody>
      </p:sp>
      <p:pic>
        <p:nvPicPr>
          <p:cNvPr id="14" name="Picture 13" descr="A picture containing sitting&#10;&#10;Description automatically generated">
            <a:extLst>
              <a:ext uri="{FF2B5EF4-FFF2-40B4-BE49-F238E27FC236}">
                <a16:creationId xmlns:a16="http://schemas.microsoft.com/office/drawing/2014/main" id="{BC526B7A-4801-4FD1-95C8-03AF22629E87}"/>
              </a:ext>
            </a:extLst>
          </p:cNvPr>
          <p:cNvPicPr>
            <a:picLocks noChangeAspect="1"/>
          </p:cNvPicPr>
          <p:nvPr/>
        </p:nvPicPr>
        <p:blipFill>
          <a:blip r:embed="rId13">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Tree>
    <p:extLst>
      <p:ext uri="{BB962C8B-B14F-4D97-AF65-F5344CB8AC3E}">
        <p14:creationId xmlns:p14="http://schemas.microsoft.com/office/powerpoint/2010/main" val="3572340152"/>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00" r:id="rId3"/>
    <p:sldLayoutId id="2147483701" r:id="rId4"/>
    <p:sldLayoutId id="2147483702" r:id="rId5"/>
    <p:sldLayoutId id="2147483703" r:id="rId6"/>
    <p:sldLayoutId id="2147483704" r:id="rId7"/>
    <p:sldLayoutId id="2147483708" r:id="rId8"/>
    <p:sldLayoutId id="2147483705" r:id="rId9"/>
    <p:sldLayoutId id="2147483706" r:id="rId10"/>
    <p:sldLayoutId id="2147483707" r:id="rId11"/>
  </p:sldLayoutIdLst>
  <p:hf sldNum="0" hdr="0" ftr="0" dt="0"/>
  <p:txStyles>
    <p:titleStyle>
      <a:lvl1pPr algn="l" defTabSz="914400" rtl="0" eaLnBrk="1" latinLnBrk="0" hangingPunct="1">
        <a:lnSpc>
          <a:spcPct val="100000"/>
        </a:lnSpc>
        <a:spcBef>
          <a:spcPct val="0"/>
        </a:spcBef>
        <a:buNone/>
        <a:defRPr sz="4400" b="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4.svg"/><Relationship Id="rId4" Type="http://schemas.openxmlformats.org/officeDocument/2006/relationships/image" Target="../media/image23.png"/></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31.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37FDDF72-DE39-4F99-A3C1-DD9D7815D7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8" name="Rectangle 17">
            <a:extLst>
              <a:ext uri="{FF2B5EF4-FFF2-40B4-BE49-F238E27FC236}">
                <a16:creationId xmlns:a16="http://schemas.microsoft.com/office/drawing/2014/main" id="{5E4ECE80-3AD1-450C-B62A-98788F1939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4" name="Picture 3" descr="Wavy 3D art">
            <a:extLst>
              <a:ext uri="{FF2B5EF4-FFF2-40B4-BE49-F238E27FC236}">
                <a16:creationId xmlns:a16="http://schemas.microsoft.com/office/drawing/2014/main" id="{C1F58916-BA74-2C6B-3E61-26E74C0CCD5E}"/>
              </a:ext>
            </a:extLst>
          </p:cNvPr>
          <p:cNvPicPr>
            <a:picLocks noChangeAspect="1"/>
          </p:cNvPicPr>
          <p:nvPr/>
        </p:nvPicPr>
        <p:blipFill rotWithShape="1">
          <a:blip r:embed="rId2">
            <a:alphaModFix amt="60000"/>
          </a:blip>
          <a:srcRect t="12641" r="-1" b="14774"/>
          <a:stretch/>
        </p:blipFill>
        <p:spPr>
          <a:xfrm>
            <a:off x="3048" y="10"/>
            <a:ext cx="12188952" cy="6856614"/>
          </a:xfrm>
          <a:prstGeom prst="rect">
            <a:avLst/>
          </a:prstGeom>
        </p:spPr>
      </p:pic>
      <p:sp>
        <p:nvSpPr>
          <p:cNvPr id="2" name="Title 1">
            <a:extLst>
              <a:ext uri="{FF2B5EF4-FFF2-40B4-BE49-F238E27FC236}">
                <a16:creationId xmlns:a16="http://schemas.microsoft.com/office/drawing/2014/main" id="{6407E0B3-82AE-F5A2-7B92-85A01191D6B3}"/>
              </a:ext>
            </a:extLst>
          </p:cNvPr>
          <p:cNvSpPr>
            <a:spLocks noGrp="1"/>
          </p:cNvSpPr>
          <p:nvPr>
            <p:ph type="ctrTitle"/>
          </p:nvPr>
        </p:nvSpPr>
        <p:spPr>
          <a:xfrm>
            <a:off x="996275" y="744909"/>
            <a:ext cx="10190071" cy="3145855"/>
          </a:xfrm>
        </p:spPr>
        <p:txBody>
          <a:bodyPr anchor="b">
            <a:normAutofit/>
          </a:bodyPr>
          <a:lstStyle/>
          <a:p>
            <a:r>
              <a:rPr lang="en-GB" sz="5200" dirty="0">
                <a:solidFill>
                  <a:srgbClr val="FFFFFF"/>
                </a:solidFill>
              </a:rPr>
              <a:t>Mini Project: Doctor-Patient Application</a:t>
            </a:r>
            <a:endParaRPr lang="en-AE" sz="5200">
              <a:solidFill>
                <a:srgbClr val="FFFFFF"/>
              </a:solidFill>
            </a:endParaRPr>
          </a:p>
        </p:txBody>
      </p:sp>
      <p:sp>
        <p:nvSpPr>
          <p:cNvPr id="3" name="Subtitle 2">
            <a:extLst>
              <a:ext uri="{FF2B5EF4-FFF2-40B4-BE49-F238E27FC236}">
                <a16:creationId xmlns:a16="http://schemas.microsoft.com/office/drawing/2014/main" id="{BF128CFA-C90D-A390-A404-F08675798E84}"/>
              </a:ext>
            </a:extLst>
          </p:cNvPr>
          <p:cNvSpPr>
            <a:spLocks noGrp="1"/>
          </p:cNvSpPr>
          <p:nvPr>
            <p:ph type="subTitle" idx="1"/>
          </p:nvPr>
        </p:nvSpPr>
        <p:spPr>
          <a:xfrm>
            <a:off x="1218708" y="4069780"/>
            <a:ext cx="9781327" cy="2056617"/>
          </a:xfrm>
        </p:spPr>
        <p:txBody>
          <a:bodyPr anchor="t">
            <a:normAutofit/>
          </a:bodyPr>
          <a:lstStyle/>
          <a:p>
            <a:r>
              <a:rPr lang="en-GB" sz="2200" dirty="0">
                <a:solidFill>
                  <a:srgbClr val="FFFFFF"/>
                </a:solidFill>
              </a:rPr>
              <a:t>20CS2016 – Database Management Systems</a:t>
            </a:r>
            <a:endParaRPr lang="en-GB" sz="2200">
              <a:solidFill>
                <a:srgbClr val="FFFFFF"/>
              </a:solidFill>
            </a:endParaRPr>
          </a:p>
          <a:p>
            <a:r>
              <a:rPr lang="en-GB" sz="2200" dirty="0">
                <a:solidFill>
                  <a:srgbClr val="FFFFFF"/>
                </a:solidFill>
              </a:rPr>
              <a:t>By: Jonathan Thomas Mathews URK21CS2036 </a:t>
            </a:r>
            <a:endParaRPr lang="en-AE" sz="2200">
              <a:solidFill>
                <a:srgbClr val="FFFFFF"/>
              </a:solidFill>
            </a:endParaRPr>
          </a:p>
        </p:txBody>
      </p:sp>
    </p:spTree>
    <p:extLst>
      <p:ext uri="{BB962C8B-B14F-4D97-AF65-F5344CB8AC3E}">
        <p14:creationId xmlns:p14="http://schemas.microsoft.com/office/powerpoint/2010/main" val="15716557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4AB8125F-0FD8-48CD-9F43-73E5494EA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43" name="Rectangle 42">
            <a:extLst>
              <a:ext uri="{FF2B5EF4-FFF2-40B4-BE49-F238E27FC236}">
                <a16:creationId xmlns:a16="http://schemas.microsoft.com/office/drawing/2014/main" id="{EBDFFBC1-15BD-428E-B8AF-ECF5D1B76D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45" name="Group 44">
            <a:extLst>
              <a:ext uri="{FF2B5EF4-FFF2-40B4-BE49-F238E27FC236}">
                <a16:creationId xmlns:a16="http://schemas.microsoft.com/office/drawing/2014/main" id="{5DA2FDC6-76EF-45F5-BEA1-F6AC2CB203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4881" y="0"/>
            <a:ext cx="7724071" cy="6858000"/>
            <a:chOff x="4464881" y="0"/>
            <a:chExt cx="7724071" cy="6858000"/>
          </a:xfrm>
        </p:grpSpPr>
        <p:pic>
          <p:nvPicPr>
            <p:cNvPr id="46" name="Picture 45">
              <a:extLst>
                <a:ext uri="{FF2B5EF4-FFF2-40B4-BE49-F238E27FC236}">
                  <a16:creationId xmlns:a16="http://schemas.microsoft.com/office/drawing/2014/main" id="{646C6A3C-F90A-4286-9D21-3A5D24A2E8EF}"/>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47" name="Picture 46">
              <a:extLst>
                <a:ext uri="{FF2B5EF4-FFF2-40B4-BE49-F238E27FC236}">
                  <a16:creationId xmlns:a16="http://schemas.microsoft.com/office/drawing/2014/main" id="{8FFA9242-4877-402C-AF73-8F61DC2C8DAA}"/>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alphaModFix amt="7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sp>
        <p:nvSpPr>
          <p:cNvPr id="2" name="Title 1">
            <a:extLst>
              <a:ext uri="{FF2B5EF4-FFF2-40B4-BE49-F238E27FC236}">
                <a16:creationId xmlns:a16="http://schemas.microsoft.com/office/drawing/2014/main" id="{0348454E-FB97-4081-440A-56ED0570B4F6}"/>
              </a:ext>
            </a:extLst>
          </p:cNvPr>
          <p:cNvSpPr>
            <a:spLocks noGrp="1"/>
          </p:cNvSpPr>
          <p:nvPr>
            <p:ph type="title"/>
          </p:nvPr>
        </p:nvSpPr>
        <p:spPr>
          <a:xfrm>
            <a:off x="838200" y="381000"/>
            <a:ext cx="5181600" cy="2743200"/>
          </a:xfrm>
        </p:spPr>
        <p:txBody>
          <a:bodyPr>
            <a:normAutofit/>
          </a:bodyPr>
          <a:lstStyle/>
          <a:p>
            <a:endParaRPr lang="en-AE">
              <a:solidFill>
                <a:srgbClr val="FFFFFF"/>
              </a:solidFill>
            </a:endParaRPr>
          </a:p>
        </p:txBody>
      </p:sp>
      <p:sp>
        <p:nvSpPr>
          <p:cNvPr id="11" name="Content Placeholder 10">
            <a:extLst>
              <a:ext uri="{FF2B5EF4-FFF2-40B4-BE49-F238E27FC236}">
                <a16:creationId xmlns:a16="http://schemas.microsoft.com/office/drawing/2014/main" id="{7D2F2069-4CD7-E43E-D112-D75CAF0A81B2}"/>
              </a:ext>
            </a:extLst>
          </p:cNvPr>
          <p:cNvSpPr>
            <a:spLocks noGrp="1"/>
          </p:cNvSpPr>
          <p:nvPr>
            <p:ph idx="1"/>
          </p:nvPr>
        </p:nvSpPr>
        <p:spPr>
          <a:xfrm>
            <a:off x="6248400" y="381000"/>
            <a:ext cx="5181600" cy="2743200"/>
          </a:xfrm>
        </p:spPr>
        <p:txBody>
          <a:bodyPr anchor="ctr">
            <a:normAutofit/>
          </a:bodyPr>
          <a:lstStyle/>
          <a:p>
            <a:endParaRPr lang="en-US" sz="1800">
              <a:solidFill>
                <a:srgbClr val="FFFFFF"/>
              </a:solidFill>
            </a:endParaRPr>
          </a:p>
        </p:txBody>
      </p:sp>
      <p:pic>
        <p:nvPicPr>
          <p:cNvPr id="7" name="Picture 6">
            <a:extLst>
              <a:ext uri="{FF2B5EF4-FFF2-40B4-BE49-F238E27FC236}">
                <a16:creationId xmlns:a16="http://schemas.microsoft.com/office/drawing/2014/main" id="{0DFBE516-C38C-6B92-A67F-A7B83F78DA82}"/>
              </a:ext>
            </a:extLst>
          </p:cNvPr>
          <p:cNvPicPr>
            <a:picLocks noChangeAspect="1"/>
          </p:cNvPicPr>
          <p:nvPr/>
        </p:nvPicPr>
        <p:blipFill>
          <a:blip r:embed="rId4"/>
          <a:stretch>
            <a:fillRect/>
          </a:stretch>
        </p:blipFill>
        <p:spPr>
          <a:xfrm>
            <a:off x="177079" y="226094"/>
            <a:ext cx="6042014" cy="1933445"/>
          </a:xfrm>
          <a:prstGeom prst="rect">
            <a:avLst/>
          </a:prstGeom>
        </p:spPr>
      </p:pic>
      <p:pic>
        <p:nvPicPr>
          <p:cNvPr id="5" name="Content Placeholder 4">
            <a:extLst>
              <a:ext uri="{FF2B5EF4-FFF2-40B4-BE49-F238E27FC236}">
                <a16:creationId xmlns:a16="http://schemas.microsoft.com/office/drawing/2014/main" id="{058DEB7F-065C-959F-4D63-3BA8FF11E074}"/>
              </a:ext>
            </a:extLst>
          </p:cNvPr>
          <p:cNvPicPr>
            <a:picLocks noChangeAspect="1"/>
          </p:cNvPicPr>
          <p:nvPr/>
        </p:nvPicPr>
        <p:blipFill>
          <a:blip r:embed="rId5"/>
          <a:stretch>
            <a:fillRect/>
          </a:stretch>
        </p:blipFill>
        <p:spPr>
          <a:xfrm>
            <a:off x="1560933" y="3575775"/>
            <a:ext cx="9857812" cy="2513739"/>
          </a:xfrm>
          <a:prstGeom prst="rect">
            <a:avLst/>
          </a:prstGeom>
        </p:spPr>
      </p:pic>
      <p:pic>
        <p:nvPicPr>
          <p:cNvPr id="6" name="Picture 5">
            <a:extLst>
              <a:ext uri="{FF2B5EF4-FFF2-40B4-BE49-F238E27FC236}">
                <a16:creationId xmlns:a16="http://schemas.microsoft.com/office/drawing/2014/main" id="{FB2B0A3F-28E6-3E1D-3FB4-9DC46818BDDA}"/>
              </a:ext>
            </a:extLst>
          </p:cNvPr>
          <p:cNvPicPr>
            <a:picLocks noChangeAspect="1"/>
          </p:cNvPicPr>
          <p:nvPr/>
        </p:nvPicPr>
        <p:blipFill>
          <a:blip r:embed="rId6"/>
          <a:stretch>
            <a:fillRect/>
          </a:stretch>
        </p:blipFill>
        <p:spPr>
          <a:xfrm>
            <a:off x="6447693" y="226094"/>
            <a:ext cx="5569950" cy="2743200"/>
          </a:xfrm>
          <a:prstGeom prst="rect">
            <a:avLst/>
          </a:prstGeom>
        </p:spPr>
      </p:pic>
    </p:spTree>
    <p:extLst>
      <p:ext uri="{BB962C8B-B14F-4D97-AF65-F5344CB8AC3E}">
        <p14:creationId xmlns:p14="http://schemas.microsoft.com/office/powerpoint/2010/main" val="8634439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16" name="Picture 15">
            <a:extLst>
              <a:ext uri="{FF2B5EF4-FFF2-40B4-BE49-F238E27FC236}">
                <a16:creationId xmlns:a16="http://schemas.microsoft.com/office/drawing/2014/main" id="{BC526B7A-4801-4FD1-95C8-03AF22629E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 useBgFill="1">
        <p:nvSpPr>
          <p:cNvPr id="18" name="Rectangle 17">
            <a:extLst>
              <a:ext uri="{FF2B5EF4-FFF2-40B4-BE49-F238E27FC236}">
                <a16:creationId xmlns:a16="http://schemas.microsoft.com/office/drawing/2014/main" id="{729F2144-48B7-4730-955E-365ECED3A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0" name="Rectangle 19">
            <a:extLst>
              <a:ext uri="{FF2B5EF4-FFF2-40B4-BE49-F238E27FC236}">
                <a16:creationId xmlns:a16="http://schemas.microsoft.com/office/drawing/2014/main" id="{E765FF50-D2F9-4A4F-86ED-F101E172BA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22" name="Group 21">
            <a:extLst>
              <a:ext uri="{FF2B5EF4-FFF2-40B4-BE49-F238E27FC236}">
                <a16:creationId xmlns:a16="http://schemas.microsoft.com/office/drawing/2014/main" id="{DCBE13C2-9400-47F5-B3E1-54F1E6D25B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8167025" y="76200"/>
            <a:ext cx="3997615" cy="6816079"/>
            <a:chOff x="8059620" y="41922"/>
            <a:chExt cx="3997615" cy="6816077"/>
          </a:xfrm>
        </p:grpSpPr>
        <p:pic>
          <p:nvPicPr>
            <p:cNvPr id="23" name="Picture 22">
              <a:extLst>
                <a:ext uri="{FF2B5EF4-FFF2-40B4-BE49-F238E27FC236}">
                  <a16:creationId xmlns:a16="http://schemas.microsoft.com/office/drawing/2014/main" id="{BC4DF8E0-F316-4E19-844E-1A9BF337D0C8}"/>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duotone>
                <a:schemeClr val="accent6">
                  <a:shade val="45000"/>
                  <a:satMod val="135000"/>
                </a:schemeClr>
                <a:prstClr val="white"/>
              </a:duotone>
              <a:alphaModFix amt="7000"/>
              <a:extLst>
                <a:ext uri="{28A0092B-C50C-407E-A947-70E740481C1C}">
                  <a14:useLocalDpi xmlns:a14="http://schemas.microsoft.com/office/drawing/2010/main" val="0"/>
                </a:ext>
              </a:extLst>
            </a:blip>
            <a:srcRect l="22818" b="17291"/>
            <a:stretch/>
          </p:blipFill>
          <p:spPr>
            <a:xfrm flipH="1">
              <a:off x="8059620" y="1345934"/>
              <a:ext cx="3997615" cy="5512065"/>
            </a:xfrm>
            <a:prstGeom prst="rect">
              <a:avLst/>
            </a:prstGeom>
          </p:spPr>
        </p:pic>
        <p:pic>
          <p:nvPicPr>
            <p:cNvPr id="24" name="Picture 23">
              <a:extLst>
                <a:ext uri="{FF2B5EF4-FFF2-40B4-BE49-F238E27FC236}">
                  <a16:creationId xmlns:a16="http://schemas.microsoft.com/office/drawing/2014/main" id="{83D3D5CE-9EEF-48EF-8916-A0976F2690FC}"/>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duotone>
                <a:schemeClr val="accent6">
                  <a:shade val="45000"/>
                  <a:satMod val="135000"/>
                </a:schemeClr>
                <a:prstClr val="white"/>
              </a:duotone>
              <a:alphaModFix amt="15000"/>
              <a:extLst>
                <a:ext uri="{28A0092B-C50C-407E-A947-70E740481C1C}">
                  <a14:useLocalDpi xmlns:a14="http://schemas.microsoft.com/office/drawing/2010/main" val="0"/>
                </a:ext>
              </a:extLst>
            </a:blip>
            <a:srcRect r="40690"/>
            <a:stretch/>
          </p:blipFill>
          <p:spPr>
            <a:xfrm>
              <a:off x="8915400" y="41922"/>
              <a:ext cx="3141835" cy="6816077"/>
            </a:xfrm>
            <a:prstGeom prst="rect">
              <a:avLst/>
            </a:prstGeom>
          </p:spPr>
        </p:pic>
      </p:grpSp>
      <p:sp>
        <p:nvSpPr>
          <p:cNvPr id="2" name="Title 1">
            <a:extLst>
              <a:ext uri="{FF2B5EF4-FFF2-40B4-BE49-F238E27FC236}">
                <a16:creationId xmlns:a16="http://schemas.microsoft.com/office/drawing/2014/main" id="{270CF742-DC53-81CB-5D9D-8A8F09BE4315}"/>
              </a:ext>
            </a:extLst>
          </p:cNvPr>
          <p:cNvSpPr>
            <a:spLocks noGrp="1"/>
          </p:cNvSpPr>
          <p:nvPr>
            <p:ph type="title"/>
          </p:nvPr>
        </p:nvSpPr>
        <p:spPr>
          <a:xfrm>
            <a:off x="1293876" y="304801"/>
            <a:ext cx="9601200" cy="1740411"/>
          </a:xfrm>
        </p:spPr>
        <p:txBody>
          <a:bodyPr vert="horz" lIns="91440" tIns="45720" rIns="91440" bIns="45720" rtlCol="0" anchor="b">
            <a:normAutofit/>
          </a:bodyPr>
          <a:lstStyle/>
          <a:p>
            <a:pPr algn="ctr"/>
            <a:endParaRPr lang="en-US"/>
          </a:p>
        </p:txBody>
      </p:sp>
      <p:pic>
        <p:nvPicPr>
          <p:cNvPr id="9" name="Picture 8">
            <a:extLst>
              <a:ext uri="{FF2B5EF4-FFF2-40B4-BE49-F238E27FC236}">
                <a16:creationId xmlns:a16="http://schemas.microsoft.com/office/drawing/2014/main" id="{4A72F490-A9F8-D5D7-8FB6-F2DDDADD017C}"/>
              </a:ext>
            </a:extLst>
          </p:cNvPr>
          <p:cNvPicPr>
            <a:picLocks noChangeAspect="1"/>
          </p:cNvPicPr>
          <p:nvPr/>
        </p:nvPicPr>
        <p:blipFill>
          <a:blip r:embed="rId4"/>
          <a:stretch>
            <a:fillRect/>
          </a:stretch>
        </p:blipFill>
        <p:spPr>
          <a:xfrm>
            <a:off x="6452932" y="1585419"/>
            <a:ext cx="5549725" cy="4079048"/>
          </a:xfrm>
          <a:prstGeom prst="rect">
            <a:avLst/>
          </a:prstGeom>
        </p:spPr>
      </p:pic>
      <p:pic>
        <p:nvPicPr>
          <p:cNvPr id="7" name="Picture 6">
            <a:extLst>
              <a:ext uri="{FF2B5EF4-FFF2-40B4-BE49-F238E27FC236}">
                <a16:creationId xmlns:a16="http://schemas.microsoft.com/office/drawing/2014/main" id="{FE8DB81C-83FB-C31E-FCFA-ABD731C179C4}"/>
              </a:ext>
            </a:extLst>
          </p:cNvPr>
          <p:cNvPicPr>
            <a:picLocks noChangeAspect="1"/>
          </p:cNvPicPr>
          <p:nvPr/>
        </p:nvPicPr>
        <p:blipFill>
          <a:blip r:embed="rId5"/>
          <a:stretch>
            <a:fillRect/>
          </a:stretch>
        </p:blipFill>
        <p:spPr>
          <a:xfrm>
            <a:off x="449437" y="3517783"/>
            <a:ext cx="5808560" cy="2628374"/>
          </a:xfrm>
          <a:prstGeom prst="rect">
            <a:avLst/>
          </a:prstGeom>
        </p:spPr>
      </p:pic>
      <p:pic>
        <p:nvPicPr>
          <p:cNvPr id="5" name="Content Placeholder 4">
            <a:extLst>
              <a:ext uri="{FF2B5EF4-FFF2-40B4-BE49-F238E27FC236}">
                <a16:creationId xmlns:a16="http://schemas.microsoft.com/office/drawing/2014/main" id="{784E261D-6C29-60E5-DD18-BEAD29A698CC}"/>
              </a:ext>
            </a:extLst>
          </p:cNvPr>
          <p:cNvPicPr>
            <a:picLocks noGrp="1" noChangeAspect="1"/>
          </p:cNvPicPr>
          <p:nvPr>
            <p:ph idx="1"/>
          </p:nvPr>
        </p:nvPicPr>
        <p:blipFill>
          <a:blip r:embed="rId6"/>
          <a:stretch>
            <a:fillRect/>
          </a:stretch>
        </p:blipFill>
        <p:spPr>
          <a:xfrm>
            <a:off x="400411" y="555544"/>
            <a:ext cx="5802098" cy="2291827"/>
          </a:xfrm>
          <a:prstGeom prst="rect">
            <a:avLst/>
          </a:prstGeom>
        </p:spPr>
      </p:pic>
    </p:spTree>
    <p:extLst>
      <p:ext uri="{BB962C8B-B14F-4D97-AF65-F5344CB8AC3E}">
        <p14:creationId xmlns:p14="http://schemas.microsoft.com/office/powerpoint/2010/main" val="21458588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5BB74-1E09-4FA1-09CB-42569BFB0010}"/>
              </a:ext>
            </a:extLst>
          </p:cNvPr>
          <p:cNvSpPr>
            <a:spLocks noGrp="1"/>
          </p:cNvSpPr>
          <p:nvPr>
            <p:ph type="title"/>
          </p:nvPr>
        </p:nvSpPr>
        <p:spPr/>
        <p:txBody>
          <a:bodyPr/>
          <a:lstStyle/>
          <a:p>
            <a:endParaRPr lang="en-AE"/>
          </a:p>
        </p:txBody>
      </p:sp>
      <p:sp>
        <p:nvSpPr>
          <p:cNvPr id="3" name="Content Placeholder 2">
            <a:extLst>
              <a:ext uri="{FF2B5EF4-FFF2-40B4-BE49-F238E27FC236}">
                <a16:creationId xmlns:a16="http://schemas.microsoft.com/office/drawing/2014/main" id="{F58C17C5-2BA9-FFD4-121A-4AB0618ED264}"/>
              </a:ext>
            </a:extLst>
          </p:cNvPr>
          <p:cNvSpPr>
            <a:spLocks noGrp="1"/>
          </p:cNvSpPr>
          <p:nvPr>
            <p:ph idx="1"/>
          </p:nvPr>
        </p:nvSpPr>
        <p:spPr/>
        <p:txBody>
          <a:bodyPr/>
          <a:lstStyle/>
          <a:p>
            <a:pPr algn="ctr"/>
            <a:r>
              <a:rPr lang="en-GB" dirty="0"/>
              <a:t>THANK YOU!</a:t>
            </a:r>
            <a:endParaRPr lang="en-AE" dirty="0"/>
          </a:p>
        </p:txBody>
      </p:sp>
    </p:spTree>
    <p:extLst>
      <p:ext uri="{BB962C8B-B14F-4D97-AF65-F5344CB8AC3E}">
        <p14:creationId xmlns:p14="http://schemas.microsoft.com/office/powerpoint/2010/main" val="11103116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0" name="Rectangle 9">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2" name="Rectangle 11">
            <a:extLst>
              <a:ext uri="{FF2B5EF4-FFF2-40B4-BE49-F238E27FC236}">
                <a16:creationId xmlns:a16="http://schemas.microsoft.com/office/drawing/2014/main" id="{027CAEDE-D92D-4745-8749-71019415A7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4" name="Group 13">
            <a:extLst>
              <a:ext uri="{FF2B5EF4-FFF2-40B4-BE49-F238E27FC236}">
                <a16:creationId xmlns:a16="http://schemas.microsoft.com/office/drawing/2014/main" id="{6A0ABFF7-3293-4EAC-9426-EBDCAA34D5E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flipV="1">
            <a:off x="0" y="5080"/>
            <a:ext cx="3464215" cy="4598234"/>
            <a:chOff x="8059620" y="41922"/>
            <a:chExt cx="3997615" cy="6816077"/>
          </a:xfrm>
        </p:grpSpPr>
        <p:pic>
          <p:nvPicPr>
            <p:cNvPr id="15" name="Picture 14">
              <a:extLst>
                <a:ext uri="{FF2B5EF4-FFF2-40B4-BE49-F238E27FC236}">
                  <a16:creationId xmlns:a16="http://schemas.microsoft.com/office/drawing/2014/main" id="{FB475375-4F9B-4D93-8769-B42BB7F4470F}"/>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2">
              <a:alphaModFix amt="10000"/>
              <a:extLst>
                <a:ext uri="{28A0092B-C50C-407E-A947-70E740481C1C}">
                  <a14:useLocalDpi xmlns:a14="http://schemas.microsoft.com/office/drawing/2010/main" val="0"/>
                </a:ext>
              </a:extLst>
            </a:blip>
            <a:srcRect l="22818" b="17291"/>
            <a:stretch/>
          </p:blipFill>
          <p:spPr>
            <a:xfrm flipH="1">
              <a:off x="8059620" y="1345934"/>
              <a:ext cx="3997615" cy="5512065"/>
            </a:xfrm>
            <a:prstGeom prst="rect">
              <a:avLst/>
            </a:prstGeom>
          </p:spPr>
        </p:pic>
        <p:pic>
          <p:nvPicPr>
            <p:cNvPr id="16" name="Picture 15">
              <a:extLst>
                <a:ext uri="{FF2B5EF4-FFF2-40B4-BE49-F238E27FC236}">
                  <a16:creationId xmlns:a16="http://schemas.microsoft.com/office/drawing/2014/main" id="{6074A43D-E1B2-4563-8D84-A962E8ABE790}"/>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2">
              <a:alphaModFix amt="16000"/>
              <a:extLst>
                <a:ext uri="{28A0092B-C50C-407E-A947-70E740481C1C}">
                  <a14:useLocalDpi xmlns:a14="http://schemas.microsoft.com/office/drawing/2010/main" val="0"/>
                </a:ext>
              </a:extLst>
            </a:blip>
            <a:srcRect r="40690"/>
            <a:stretch/>
          </p:blipFill>
          <p:spPr>
            <a:xfrm>
              <a:off x="8915400" y="41922"/>
              <a:ext cx="3141835" cy="6816077"/>
            </a:xfrm>
            <a:prstGeom prst="rect">
              <a:avLst/>
            </a:prstGeom>
          </p:spPr>
        </p:pic>
      </p:grpSp>
      <p:sp>
        <p:nvSpPr>
          <p:cNvPr id="2" name="Title 1">
            <a:extLst>
              <a:ext uri="{FF2B5EF4-FFF2-40B4-BE49-F238E27FC236}">
                <a16:creationId xmlns:a16="http://schemas.microsoft.com/office/drawing/2014/main" id="{3AC2FB38-AD1D-92F5-D4FB-F3F732DA1E55}"/>
              </a:ext>
            </a:extLst>
          </p:cNvPr>
          <p:cNvSpPr>
            <a:spLocks noGrp="1"/>
          </p:cNvSpPr>
          <p:nvPr>
            <p:ph type="title"/>
          </p:nvPr>
        </p:nvSpPr>
        <p:spPr>
          <a:xfrm>
            <a:off x="838201" y="559813"/>
            <a:ext cx="4876800" cy="5577934"/>
          </a:xfrm>
        </p:spPr>
        <p:txBody>
          <a:bodyPr anchor="ctr">
            <a:normAutofit/>
          </a:bodyPr>
          <a:lstStyle/>
          <a:p>
            <a:r>
              <a:rPr lang="en-GB">
                <a:solidFill>
                  <a:srgbClr val="FFFFFF"/>
                </a:solidFill>
              </a:rPr>
              <a:t>Database Management Systems</a:t>
            </a:r>
            <a:endParaRPr lang="en-AE">
              <a:solidFill>
                <a:srgbClr val="FFFFFF"/>
              </a:solidFill>
            </a:endParaRPr>
          </a:p>
        </p:txBody>
      </p:sp>
      <p:sp>
        <p:nvSpPr>
          <p:cNvPr id="3" name="Content Placeholder 2">
            <a:extLst>
              <a:ext uri="{FF2B5EF4-FFF2-40B4-BE49-F238E27FC236}">
                <a16:creationId xmlns:a16="http://schemas.microsoft.com/office/drawing/2014/main" id="{3570B3B7-CF6C-AEE4-047E-3C328BCDDCD6}"/>
              </a:ext>
            </a:extLst>
          </p:cNvPr>
          <p:cNvSpPr>
            <a:spLocks noGrp="1"/>
          </p:cNvSpPr>
          <p:nvPr>
            <p:ph idx="1"/>
          </p:nvPr>
        </p:nvSpPr>
        <p:spPr>
          <a:xfrm>
            <a:off x="6324600" y="716366"/>
            <a:ext cx="5408706" cy="5396722"/>
          </a:xfrm>
        </p:spPr>
        <p:txBody>
          <a:bodyPr anchor="ctr">
            <a:normAutofit/>
          </a:bodyPr>
          <a:lstStyle/>
          <a:p>
            <a:pPr>
              <a:lnSpc>
                <a:spcPct val="100000"/>
              </a:lnSpc>
            </a:pPr>
            <a:r>
              <a:rPr lang="en-US" sz="1400" dirty="0"/>
              <a:t>A Database Management System (DBMS) is a software system that enables the creation, maintenance, and management of databases. It provides a structured way to store, retrieve, and manipulate data efficiently. DBMSs serve as intermediaries between users and the database, allowing users to interact with data without needing to understand the underlying data structures. Key features of DBMSs include data storage, retrieval, indexing, security, and support for querying and transactions.</a:t>
            </a:r>
          </a:p>
          <a:p>
            <a:pPr>
              <a:lnSpc>
                <a:spcPct val="100000"/>
              </a:lnSpc>
            </a:pPr>
            <a:endParaRPr lang="en-US" sz="1400" dirty="0"/>
          </a:p>
          <a:p>
            <a:pPr>
              <a:lnSpc>
                <a:spcPct val="100000"/>
              </a:lnSpc>
            </a:pPr>
            <a:r>
              <a:rPr lang="en-US" sz="1400" dirty="0"/>
              <a:t>DBMSs can be broadly categorized into two types:</a:t>
            </a:r>
          </a:p>
          <a:p>
            <a:pPr>
              <a:lnSpc>
                <a:spcPct val="100000"/>
              </a:lnSpc>
            </a:pPr>
            <a:r>
              <a:rPr lang="en-US" sz="1400" dirty="0"/>
              <a:t>Relational DBMS (RDBMS): These systems organize data into tables with rows and columns, providing a structured way to store and query data. Popular RDBMSs include MySQL, PostgreSQL, Oracle, and Microsoft SQL Server.</a:t>
            </a:r>
          </a:p>
          <a:p>
            <a:pPr>
              <a:lnSpc>
                <a:spcPct val="100000"/>
              </a:lnSpc>
            </a:pPr>
            <a:r>
              <a:rPr lang="en-US" sz="1400" dirty="0"/>
              <a:t>NoSQL Databases: NoSQL databases are more flexible and suitable for handling unstructured or semi-structured data. They are commonly used in modern web applications for their ability to scale and adapt to changing data requirements. Examples include MongoDB, Cassandra, and Redis.</a:t>
            </a:r>
            <a:endParaRPr lang="en-AE" sz="1400" dirty="0"/>
          </a:p>
        </p:txBody>
      </p:sp>
    </p:spTree>
    <p:extLst>
      <p:ext uri="{BB962C8B-B14F-4D97-AF65-F5344CB8AC3E}">
        <p14:creationId xmlns:p14="http://schemas.microsoft.com/office/powerpoint/2010/main" val="4345539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F650F-7031-1D15-7BCC-FD66661D3133}"/>
              </a:ext>
            </a:extLst>
          </p:cNvPr>
          <p:cNvSpPr>
            <a:spLocks noGrp="1"/>
          </p:cNvSpPr>
          <p:nvPr>
            <p:ph type="title"/>
          </p:nvPr>
        </p:nvSpPr>
        <p:spPr/>
        <p:txBody>
          <a:bodyPr/>
          <a:lstStyle/>
          <a:p>
            <a:r>
              <a:rPr lang="en-GB"/>
              <a:t>Motivation </a:t>
            </a:r>
            <a:endParaRPr lang="en-AE" dirty="0"/>
          </a:p>
        </p:txBody>
      </p:sp>
      <p:graphicFrame>
        <p:nvGraphicFramePr>
          <p:cNvPr id="19" name="Content Placeholder 2">
            <a:extLst>
              <a:ext uri="{FF2B5EF4-FFF2-40B4-BE49-F238E27FC236}">
                <a16:creationId xmlns:a16="http://schemas.microsoft.com/office/drawing/2014/main" id="{790B4E1F-9D96-B0BF-B456-1EF58355AA96}"/>
              </a:ext>
            </a:extLst>
          </p:cNvPr>
          <p:cNvGraphicFramePr>
            <a:graphicFrameLocks noGrp="1"/>
          </p:cNvGraphicFramePr>
          <p:nvPr>
            <p:ph idx="1"/>
            <p:extLst>
              <p:ext uri="{D42A27DB-BD31-4B8C-83A1-F6EECF244321}">
                <p14:modId xmlns:p14="http://schemas.microsoft.com/office/powerpoint/2010/main" val="415030652"/>
              </p:ext>
            </p:extLst>
          </p:nvPr>
        </p:nvGraphicFramePr>
        <p:xfrm>
          <a:off x="458694" y="1949450"/>
          <a:ext cx="11274612" cy="41957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401883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31" name="Rectangle 30">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33" name="Group 32">
            <a:extLst>
              <a:ext uri="{FF2B5EF4-FFF2-40B4-BE49-F238E27FC236}">
                <a16:creationId xmlns:a16="http://schemas.microsoft.com/office/drawing/2014/main" id="{7AB7BDB5-BE0D-446B-AA57-16A1D859E52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3048" y="1"/>
            <a:ext cx="5236971" cy="6858000"/>
            <a:chOff x="20829" y="1"/>
            <a:chExt cx="5236971" cy="6857999"/>
          </a:xfrm>
        </p:grpSpPr>
        <p:pic>
          <p:nvPicPr>
            <p:cNvPr id="34" name="Picture 33">
              <a:extLst>
                <a:ext uri="{FF2B5EF4-FFF2-40B4-BE49-F238E27FC236}">
                  <a16:creationId xmlns:a16="http://schemas.microsoft.com/office/drawing/2014/main" id="{8908FD00-E296-493C-89F7-EE7DB15D200A}"/>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duotone>
                <a:schemeClr val="accent6">
                  <a:shade val="45000"/>
                  <a:satMod val="135000"/>
                </a:schemeClr>
                <a:prstClr val="white"/>
              </a:duotone>
              <a:alphaModFix amt="10000"/>
              <a:extLst>
                <a:ext uri="{28A0092B-C50C-407E-A947-70E740481C1C}">
                  <a14:useLocalDpi xmlns:a14="http://schemas.microsoft.com/office/drawing/2010/main" val="0"/>
                </a:ext>
              </a:extLst>
            </a:blip>
            <a:stretch>
              <a:fillRect/>
            </a:stretch>
          </p:blipFill>
          <p:spPr>
            <a:xfrm>
              <a:off x="20829" y="692703"/>
              <a:ext cx="5236971" cy="6165297"/>
            </a:xfrm>
            <a:prstGeom prst="rect">
              <a:avLst/>
            </a:prstGeom>
          </p:spPr>
        </p:pic>
        <p:pic>
          <p:nvPicPr>
            <p:cNvPr id="35" name="Picture 34">
              <a:extLst>
                <a:ext uri="{FF2B5EF4-FFF2-40B4-BE49-F238E27FC236}">
                  <a16:creationId xmlns:a16="http://schemas.microsoft.com/office/drawing/2014/main" id="{0E9000E1-E55C-4724-B0E8-CC588826F51A}"/>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2">
              <a:duotone>
                <a:schemeClr val="accent6">
                  <a:shade val="45000"/>
                  <a:satMod val="135000"/>
                </a:schemeClr>
                <a:prstClr val="white"/>
              </a:duotone>
              <a:alphaModFix amt="10000"/>
              <a:extLst>
                <a:ext uri="{28A0092B-C50C-407E-A947-70E740481C1C}">
                  <a14:useLocalDpi xmlns:a14="http://schemas.microsoft.com/office/drawing/2010/main" val="0"/>
                </a:ext>
              </a:extLst>
            </a:blip>
            <a:srcRect l="19154" b="19117"/>
            <a:stretch/>
          </p:blipFill>
          <p:spPr>
            <a:xfrm rot="5400000">
              <a:off x="393956" y="-373126"/>
              <a:ext cx="4197222" cy="4943475"/>
            </a:xfrm>
            <a:prstGeom prst="rect">
              <a:avLst/>
            </a:prstGeom>
          </p:spPr>
        </p:pic>
      </p:grpSp>
      <p:sp>
        <p:nvSpPr>
          <p:cNvPr id="2" name="Title 1">
            <a:extLst>
              <a:ext uri="{FF2B5EF4-FFF2-40B4-BE49-F238E27FC236}">
                <a16:creationId xmlns:a16="http://schemas.microsoft.com/office/drawing/2014/main" id="{390F7491-D4C9-C84A-AA3F-733D06491F61}"/>
              </a:ext>
            </a:extLst>
          </p:cNvPr>
          <p:cNvSpPr>
            <a:spLocks noGrp="1"/>
          </p:cNvSpPr>
          <p:nvPr>
            <p:ph type="title"/>
          </p:nvPr>
        </p:nvSpPr>
        <p:spPr>
          <a:xfrm>
            <a:off x="838201" y="559813"/>
            <a:ext cx="3352799" cy="5577934"/>
          </a:xfrm>
        </p:spPr>
        <p:txBody>
          <a:bodyPr>
            <a:normAutofit/>
          </a:bodyPr>
          <a:lstStyle/>
          <a:p>
            <a:r>
              <a:rPr lang="en-GB" sz="4000"/>
              <a:t>Problem Statement</a:t>
            </a:r>
            <a:endParaRPr lang="en-AE" sz="4000"/>
          </a:p>
        </p:txBody>
      </p:sp>
      <p:graphicFrame>
        <p:nvGraphicFramePr>
          <p:cNvPr id="25" name="Content Placeholder 2">
            <a:extLst>
              <a:ext uri="{FF2B5EF4-FFF2-40B4-BE49-F238E27FC236}">
                <a16:creationId xmlns:a16="http://schemas.microsoft.com/office/drawing/2014/main" id="{1EF0C69F-F763-379A-A72D-19D73D5B4B51}"/>
              </a:ext>
            </a:extLst>
          </p:cNvPr>
          <p:cNvGraphicFramePr>
            <a:graphicFrameLocks noGrp="1"/>
          </p:cNvGraphicFramePr>
          <p:nvPr>
            <p:ph idx="1"/>
            <p:extLst>
              <p:ext uri="{D42A27DB-BD31-4B8C-83A1-F6EECF244321}">
                <p14:modId xmlns:p14="http://schemas.microsoft.com/office/powerpoint/2010/main" val="3945486519"/>
              </p:ext>
            </p:extLst>
          </p:nvPr>
        </p:nvGraphicFramePr>
        <p:xfrm>
          <a:off x="4807223" y="457200"/>
          <a:ext cx="7003777" cy="58436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552928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2" name="Rectangle 11">
            <a:extLst>
              <a:ext uri="{FF2B5EF4-FFF2-40B4-BE49-F238E27FC236}">
                <a16:creationId xmlns:a16="http://schemas.microsoft.com/office/drawing/2014/main" id="{FBC8BBE5-981E-4B0B-9654-32B5668BF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14" name="Group 13">
            <a:extLst>
              <a:ext uri="{FF2B5EF4-FFF2-40B4-BE49-F238E27FC236}">
                <a16:creationId xmlns:a16="http://schemas.microsoft.com/office/drawing/2014/main" id="{8D6FD602-3113-4FC4-982F-15099614D2A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3048" y="0"/>
            <a:ext cx="7724071" cy="6858000"/>
            <a:chOff x="4464881" y="0"/>
            <a:chExt cx="7724071" cy="6858000"/>
          </a:xfrm>
        </p:grpSpPr>
        <p:pic>
          <p:nvPicPr>
            <p:cNvPr id="15" name="Picture 14">
              <a:extLst>
                <a:ext uri="{FF2B5EF4-FFF2-40B4-BE49-F238E27FC236}">
                  <a16:creationId xmlns:a16="http://schemas.microsoft.com/office/drawing/2014/main" id="{8B8C81AF-BEDB-486F-AB26-181C63BF140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duotone>
                <a:schemeClr val="accent6">
                  <a:shade val="45000"/>
                  <a:satMod val="135000"/>
                </a:schemeClr>
                <a:prstClr val="white"/>
              </a:duotone>
              <a:alphaModFix amt="15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16" name="Picture 15">
              <a:extLst>
                <a:ext uri="{FF2B5EF4-FFF2-40B4-BE49-F238E27FC236}">
                  <a16:creationId xmlns:a16="http://schemas.microsoft.com/office/drawing/2014/main" id="{E08D8EF1-80CA-4FAD-BD38-F379CECC367E}"/>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duotone>
                <a:schemeClr val="accent6">
                  <a:shade val="45000"/>
                  <a:satMod val="135000"/>
                </a:schemeClr>
                <a:prstClr val="white"/>
              </a:duotone>
              <a:alphaModFix amt="7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sp>
        <p:nvSpPr>
          <p:cNvPr id="2" name="Title 1">
            <a:extLst>
              <a:ext uri="{FF2B5EF4-FFF2-40B4-BE49-F238E27FC236}">
                <a16:creationId xmlns:a16="http://schemas.microsoft.com/office/drawing/2014/main" id="{2C227038-60D8-B6F9-EBB5-D9296BA313F8}"/>
              </a:ext>
            </a:extLst>
          </p:cNvPr>
          <p:cNvSpPr>
            <a:spLocks noGrp="1"/>
          </p:cNvSpPr>
          <p:nvPr>
            <p:ph type="title"/>
          </p:nvPr>
        </p:nvSpPr>
        <p:spPr>
          <a:xfrm>
            <a:off x="5638800" y="586992"/>
            <a:ext cx="5867400" cy="1664573"/>
          </a:xfrm>
        </p:spPr>
        <p:txBody>
          <a:bodyPr>
            <a:normAutofit/>
          </a:bodyPr>
          <a:lstStyle/>
          <a:p>
            <a:r>
              <a:rPr lang="en-GB" dirty="0"/>
              <a:t>Front-end of the Project</a:t>
            </a:r>
            <a:endParaRPr lang="en-AE" dirty="0"/>
          </a:p>
        </p:txBody>
      </p:sp>
      <p:pic>
        <p:nvPicPr>
          <p:cNvPr id="7" name="Graphic 6" descr="Web Design">
            <a:extLst>
              <a:ext uri="{FF2B5EF4-FFF2-40B4-BE49-F238E27FC236}">
                <a16:creationId xmlns:a16="http://schemas.microsoft.com/office/drawing/2014/main" id="{CC727A8C-C5D3-405B-FFE7-7F54FBBD9A7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06552" y="1109972"/>
            <a:ext cx="4724400" cy="4724400"/>
          </a:xfrm>
          <a:prstGeom prst="rect">
            <a:avLst/>
          </a:prstGeom>
        </p:spPr>
      </p:pic>
      <p:sp>
        <p:nvSpPr>
          <p:cNvPr id="3" name="Content Placeholder 2">
            <a:extLst>
              <a:ext uri="{FF2B5EF4-FFF2-40B4-BE49-F238E27FC236}">
                <a16:creationId xmlns:a16="http://schemas.microsoft.com/office/drawing/2014/main" id="{B195ACF7-8E1A-59A3-15F2-CAF3EBC1DC20}"/>
              </a:ext>
            </a:extLst>
          </p:cNvPr>
          <p:cNvSpPr>
            <a:spLocks noGrp="1"/>
          </p:cNvSpPr>
          <p:nvPr>
            <p:ph idx="1"/>
          </p:nvPr>
        </p:nvSpPr>
        <p:spPr>
          <a:xfrm>
            <a:off x="5638860" y="2411653"/>
            <a:ext cx="5867022" cy="3928822"/>
          </a:xfrm>
        </p:spPr>
        <p:txBody>
          <a:bodyPr>
            <a:normAutofit/>
          </a:bodyPr>
          <a:lstStyle/>
          <a:p>
            <a:pPr>
              <a:lnSpc>
                <a:spcPct val="100000"/>
              </a:lnSpc>
            </a:pPr>
            <a:r>
              <a:rPr lang="en-US" sz="1100" dirty="0" err="1"/>
              <a:t>Tkinter</a:t>
            </a:r>
            <a:r>
              <a:rPr lang="en-US" sz="1100" dirty="0"/>
              <a:t>: </a:t>
            </a:r>
            <a:r>
              <a:rPr lang="en-US" sz="1100" dirty="0" err="1"/>
              <a:t>Tkinter</a:t>
            </a:r>
            <a:r>
              <a:rPr lang="en-US" sz="1100" dirty="0"/>
              <a:t> is a Python library for building graphical user interfaces. It provides a range of widgets (such as buttons, labels, text entry fields, and frames) to create the application's interface. In this project, </a:t>
            </a:r>
            <a:r>
              <a:rPr lang="en-US" sz="1100" dirty="0" err="1"/>
              <a:t>Tkinter</a:t>
            </a:r>
            <a:r>
              <a:rPr lang="en-US" sz="1100" dirty="0"/>
              <a:t> is used to create the login screens, tabbed interfaces, input fields, buttons, and display areas for patient and doctor interactions.</a:t>
            </a:r>
          </a:p>
          <a:p>
            <a:pPr>
              <a:lnSpc>
                <a:spcPct val="100000"/>
              </a:lnSpc>
            </a:pPr>
            <a:r>
              <a:rPr lang="en-US" sz="1100" dirty="0" err="1"/>
              <a:t>Ttk</a:t>
            </a:r>
            <a:r>
              <a:rPr lang="en-US" sz="1100" dirty="0"/>
              <a:t> (Themed </a:t>
            </a:r>
            <a:r>
              <a:rPr lang="en-US" sz="1100" dirty="0" err="1"/>
              <a:t>Tkinter</a:t>
            </a:r>
            <a:r>
              <a:rPr lang="en-US" sz="1100" dirty="0"/>
              <a:t>): </a:t>
            </a:r>
            <a:r>
              <a:rPr lang="en-US" sz="1100" dirty="0" err="1"/>
              <a:t>Ttk</a:t>
            </a:r>
            <a:r>
              <a:rPr lang="en-US" sz="1100" dirty="0"/>
              <a:t> is a module within </a:t>
            </a:r>
            <a:r>
              <a:rPr lang="en-US" sz="1100" dirty="0" err="1"/>
              <a:t>Tkinter</a:t>
            </a:r>
            <a:r>
              <a:rPr lang="en-US" sz="1100" dirty="0"/>
              <a:t> that provides themed widget sets. It is used to enhance the look and feel of the application by providing a more modern and attractive appearance to the GUI elements.</a:t>
            </a:r>
          </a:p>
          <a:p>
            <a:pPr>
              <a:lnSpc>
                <a:spcPct val="100000"/>
              </a:lnSpc>
            </a:pPr>
            <a:r>
              <a:rPr lang="en-US" sz="1100" dirty="0"/>
              <a:t>Notebook: The </a:t>
            </a:r>
            <a:r>
              <a:rPr lang="en-US" sz="1100" dirty="0" err="1"/>
              <a:t>ttk.Notebook</a:t>
            </a:r>
            <a:r>
              <a:rPr lang="en-US" sz="1100" dirty="0"/>
              <a:t> widget is used to create a tabbed interface, allowing the user to switch between different sections of the application (such as "Add Patient," "Search Patients," "Generate Report," etc.) with ease.</a:t>
            </a:r>
          </a:p>
          <a:p>
            <a:pPr>
              <a:lnSpc>
                <a:spcPct val="100000"/>
              </a:lnSpc>
            </a:pPr>
            <a:r>
              <a:rPr lang="en-US" sz="1100" dirty="0"/>
              <a:t>Buttons and Entry Fields: Various buttons are used to trigger actions like logging in and submitting data. Entry fields are provided for users to input data such as usernames, passwords, patient details, and medical reports.</a:t>
            </a:r>
          </a:p>
          <a:p>
            <a:pPr>
              <a:lnSpc>
                <a:spcPct val="100000"/>
              </a:lnSpc>
            </a:pPr>
            <a:r>
              <a:rPr lang="en-US" sz="1100" dirty="0"/>
              <a:t>Text and Text Widgets: Text widgets are used to display detailed information, such as patient details and medical reports.</a:t>
            </a:r>
          </a:p>
        </p:txBody>
      </p:sp>
    </p:spTree>
    <p:extLst>
      <p:ext uri="{BB962C8B-B14F-4D97-AF65-F5344CB8AC3E}">
        <p14:creationId xmlns:p14="http://schemas.microsoft.com/office/powerpoint/2010/main" val="37437441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13" name="Group 12">
            <a:extLst>
              <a:ext uri="{FF2B5EF4-FFF2-40B4-BE49-F238E27FC236}">
                <a16:creationId xmlns:a16="http://schemas.microsoft.com/office/drawing/2014/main" id="{191D96BF-0605-446D-9590-F9A64BF8E7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3048" y="1"/>
            <a:ext cx="5236971" cy="6858000"/>
            <a:chOff x="20829" y="1"/>
            <a:chExt cx="5236971" cy="6857999"/>
          </a:xfrm>
        </p:grpSpPr>
        <p:pic>
          <p:nvPicPr>
            <p:cNvPr id="14" name="Picture 13">
              <a:extLst>
                <a:ext uri="{FF2B5EF4-FFF2-40B4-BE49-F238E27FC236}">
                  <a16:creationId xmlns:a16="http://schemas.microsoft.com/office/drawing/2014/main" id="{B79C2449-D531-4936-82F1-C560A12818D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duotone>
                <a:schemeClr val="accent6">
                  <a:shade val="45000"/>
                  <a:satMod val="135000"/>
                </a:schemeClr>
                <a:prstClr val="white"/>
              </a:duotone>
              <a:alphaModFix amt="10000"/>
              <a:extLst>
                <a:ext uri="{28A0092B-C50C-407E-A947-70E740481C1C}">
                  <a14:useLocalDpi xmlns:a14="http://schemas.microsoft.com/office/drawing/2010/main" val="0"/>
                </a:ext>
              </a:extLst>
            </a:blip>
            <a:stretch>
              <a:fillRect/>
            </a:stretch>
          </p:blipFill>
          <p:spPr>
            <a:xfrm>
              <a:off x="20829" y="692703"/>
              <a:ext cx="5236971" cy="6165297"/>
            </a:xfrm>
            <a:prstGeom prst="rect">
              <a:avLst/>
            </a:prstGeom>
          </p:spPr>
        </p:pic>
        <p:pic>
          <p:nvPicPr>
            <p:cNvPr id="15" name="Picture 14">
              <a:extLst>
                <a:ext uri="{FF2B5EF4-FFF2-40B4-BE49-F238E27FC236}">
                  <a16:creationId xmlns:a16="http://schemas.microsoft.com/office/drawing/2014/main" id="{E881F028-6F1E-42D8-B367-94F963C44CF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2">
              <a:duotone>
                <a:schemeClr val="accent6">
                  <a:shade val="45000"/>
                  <a:satMod val="135000"/>
                </a:schemeClr>
                <a:prstClr val="white"/>
              </a:duotone>
              <a:alphaModFix amt="10000"/>
              <a:extLst>
                <a:ext uri="{28A0092B-C50C-407E-A947-70E740481C1C}">
                  <a14:useLocalDpi xmlns:a14="http://schemas.microsoft.com/office/drawing/2010/main" val="0"/>
                </a:ext>
              </a:extLst>
            </a:blip>
            <a:srcRect l="19154" b="19117"/>
            <a:stretch/>
          </p:blipFill>
          <p:spPr>
            <a:xfrm rot="5400000">
              <a:off x="393956" y="-373126"/>
              <a:ext cx="4197222" cy="4943475"/>
            </a:xfrm>
            <a:prstGeom prst="rect">
              <a:avLst/>
            </a:prstGeom>
          </p:spPr>
        </p:pic>
      </p:grpSp>
      <p:sp>
        <p:nvSpPr>
          <p:cNvPr id="2" name="Title 1">
            <a:extLst>
              <a:ext uri="{FF2B5EF4-FFF2-40B4-BE49-F238E27FC236}">
                <a16:creationId xmlns:a16="http://schemas.microsoft.com/office/drawing/2014/main" id="{A449A8D0-063D-8928-A495-2B0C01905794}"/>
              </a:ext>
            </a:extLst>
          </p:cNvPr>
          <p:cNvSpPr>
            <a:spLocks noGrp="1"/>
          </p:cNvSpPr>
          <p:nvPr>
            <p:ph type="title"/>
          </p:nvPr>
        </p:nvSpPr>
        <p:spPr>
          <a:xfrm>
            <a:off x="838201" y="559813"/>
            <a:ext cx="4876800" cy="5577934"/>
          </a:xfrm>
        </p:spPr>
        <p:txBody>
          <a:bodyPr>
            <a:normAutofit/>
          </a:bodyPr>
          <a:lstStyle/>
          <a:p>
            <a:r>
              <a:rPr lang="en-GB" dirty="0"/>
              <a:t>Back-end of the Project</a:t>
            </a:r>
            <a:endParaRPr lang="en-AE" dirty="0"/>
          </a:p>
        </p:txBody>
      </p:sp>
      <p:graphicFrame>
        <p:nvGraphicFramePr>
          <p:cNvPr id="5" name="Content Placeholder 2">
            <a:extLst>
              <a:ext uri="{FF2B5EF4-FFF2-40B4-BE49-F238E27FC236}">
                <a16:creationId xmlns:a16="http://schemas.microsoft.com/office/drawing/2014/main" id="{9E0D9E08-469E-E180-4659-F632D274E54F}"/>
              </a:ext>
            </a:extLst>
          </p:cNvPr>
          <p:cNvGraphicFramePr>
            <a:graphicFrameLocks noGrp="1"/>
          </p:cNvGraphicFramePr>
          <p:nvPr>
            <p:ph idx="1"/>
            <p:extLst>
              <p:ext uri="{D42A27DB-BD31-4B8C-83A1-F6EECF244321}">
                <p14:modId xmlns:p14="http://schemas.microsoft.com/office/powerpoint/2010/main" val="2365259541"/>
              </p:ext>
            </p:extLst>
          </p:nvPr>
        </p:nvGraphicFramePr>
        <p:xfrm>
          <a:off x="6184458" y="343433"/>
          <a:ext cx="5626542" cy="578565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909293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18" name="Picture 17">
            <a:extLst>
              <a:ext uri="{FF2B5EF4-FFF2-40B4-BE49-F238E27FC236}">
                <a16:creationId xmlns:a16="http://schemas.microsoft.com/office/drawing/2014/main" id="{BC526B7A-4801-4FD1-95C8-03AF22629E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 useBgFill="1">
        <p:nvSpPr>
          <p:cNvPr id="20" name="Rectangle 19">
            <a:extLst>
              <a:ext uri="{FF2B5EF4-FFF2-40B4-BE49-F238E27FC236}">
                <a16:creationId xmlns:a16="http://schemas.microsoft.com/office/drawing/2014/main" id="{F1174801-1395-44C5-9B00-CCAC45C05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2" name="Rectangle 21">
            <a:extLst>
              <a:ext uri="{FF2B5EF4-FFF2-40B4-BE49-F238E27FC236}">
                <a16:creationId xmlns:a16="http://schemas.microsoft.com/office/drawing/2014/main" id="{8BADB362-9771-4A3C-B9E5-6777F34C50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 name="Title 1">
            <a:extLst>
              <a:ext uri="{FF2B5EF4-FFF2-40B4-BE49-F238E27FC236}">
                <a16:creationId xmlns:a16="http://schemas.microsoft.com/office/drawing/2014/main" id="{C29F1022-E909-E097-1849-20310E6E8681}"/>
              </a:ext>
            </a:extLst>
          </p:cNvPr>
          <p:cNvSpPr>
            <a:spLocks noGrp="1"/>
          </p:cNvSpPr>
          <p:nvPr>
            <p:ph type="title"/>
          </p:nvPr>
        </p:nvSpPr>
        <p:spPr>
          <a:xfrm>
            <a:off x="996275" y="394623"/>
            <a:ext cx="5996619" cy="2131033"/>
          </a:xfrm>
        </p:spPr>
        <p:txBody>
          <a:bodyPr vert="horz" lIns="91440" tIns="45720" rIns="91440" bIns="45720" rtlCol="0" anchor="ctr">
            <a:normAutofit/>
          </a:bodyPr>
          <a:lstStyle/>
          <a:p>
            <a:r>
              <a:rPr lang="en-US"/>
              <a:t>Source Code</a:t>
            </a:r>
          </a:p>
        </p:txBody>
      </p:sp>
      <p:grpSp>
        <p:nvGrpSpPr>
          <p:cNvPr id="24" name="Group 23">
            <a:extLst>
              <a:ext uri="{FF2B5EF4-FFF2-40B4-BE49-F238E27FC236}">
                <a16:creationId xmlns:a16="http://schemas.microsoft.com/office/drawing/2014/main" id="{644D4363-EDF7-455D-B83A-9343AD20F5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8167025" y="76200"/>
            <a:ext cx="3997615" cy="6816079"/>
            <a:chOff x="8059620" y="41922"/>
            <a:chExt cx="3997615" cy="6816077"/>
          </a:xfrm>
        </p:grpSpPr>
        <p:pic>
          <p:nvPicPr>
            <p:cNvPr id="25" name="Picture 24">
              <a:extLst>
                <a:ext uri="{FF2B5EF4-FFF2-40B4-BE49-F238E27FC236}">
                  <a16:creationId xmlns:a16="http://schemas.microsoft.com/office/drawing/2014/main" id="{264248C9-9186-4DBE-9F5D-F02133F84FFF}"/>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duotone>
                <a:schemeClr val="accent6">
                  <a:shade val="45000"/>
                  <a:satMod val="135000"/>
                </a:schemeClr>
                <a:prstClr val="white"/>
              </a:duotone>
              <a:alphaModFix amt="7000"/>
              <a:extLst>
                <a:ext uri="{28A0092B-C50C-407E-A947-70E740481C1C}">
                  <a14:useLocalDpi xmlns:a14="http://schemas.microsoft.com/office/drawing/2010/main" val="0"/>
                </a:ext>
              </a:extLst>
            </a:blip>
            <a:srcRect l="22818" b="17291"/>
            <a:stretch/>
          </p:blipFill>
          <p:spPr>
            <a:xfrm flipH="1">
              <a:off x="8059620" y="1345934"/>
              <a:ext cx="3997615" cy="5512065"/>
            </a:xfrm>
            <a:prstGeom prst="rect">
              <a:avLst/>
            </a:prstGeom>
          </p:spPr>
        </p:pic>
        <p:pic>
          <p:nvPicPr>
            <p:cNvPr id="26" name="Picture 25">
              <a:extLst>
                <a:ext uri="{FF2B5EF4-FFF2-40B4-BE49-F238E27FC236}">
                  <a16:creationId xmlns:a16="http://schemas.microsoft.com/office/drawing/2014/main" id="{38935880-05FC-4BA7-B658-EB15C942352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duotone>
                <a:schemeClr val="accent6">
                  <a:shade val="45000"/>
                  <a:satMod val="135000"/>
                </a:schemeClr>
                <a:prstClr val="white"/>
              </a:duotone>
              <a:alphaModFix amt="15000"/>
              <a:extLst>
                <a:ext uri="{28A0092B-C50C-407E-A947-70E740481C1C}">
                  <a14:useLocalDpi xmlns:a14="http://schemas.microsoft.com/office/drawing/2010/main" val="0"/>
                </a:ext>
              </a:extLst>
            </a:blip>
            <a:srcRect r="40690"/>
            <a:stretch/>
          </p:blipFill>
          <p:spPr>
            <a:xfrm>
              <a:off x="8915400" y="41922"/>
              <a:ext cx="3141835" cy="6816077"/>
            </a:xfrm>
            <a:prstGeom prst="rect">
              <a:avLst/>
            </a:prstGeom>
          </p:spPr>
        </p:pic>
      </p:grpSp>
      <p:pic>
        <p:nvPicPr>
          <p:cNvPr id="11" name="Picture 10">
            <a:extLst>
              <a:ext uri="{FF2B5EF4-FFF2-40B4-BE49-F238E27FC236}">
                <a16:creationId xmlns:a16="http://schemas.microsoft.com/office/drawing/2014/main" id="{60D69F9B-D583-85B8-BE00-A7D1DB3D2829}"/>
              </a:ext>
            </a:extLst>
          </p:cNvPr>
          <p:cNvPicPr>
            <a:picLocks noChangeAspect="1"/>
          </p:cNvPicPr>
          <p:nvPr/>
        </p:nvPicPr>
        <p:blipFill>
          <a:blip r:embed="rId4"/>
          <a:stretch>
            <a:fillRect/>
          </a:stretch>
        </p:blipFill>
        <p:spPr>
          <a:xfrm>
            <a:off x="6042456" y="1949857"/>
            <a:ext cx="5319450" cy="4561430"/>
          </a:xfrm>
          <a:prstGeom prst="rect">
            <a:avLst/>
          </a:prstGeom>
        </p:spPr>
      </p:pic>
      <p:pic>
        <p:nvPicPr>
          <p:cNvPr id="9" name="Content Placeholder 8">
            <a:extLst>
              <a:ext uri="{FF2B5EF4-FFF2-40B4-BE49-F238E27FC236}">
                <a16:creationId xmlns:a16="http://schemas.microsoft.com/office/drawing/2014/main" id="{3F1738F6-22E4-BDCF-6BD8-D2319D6EF099}"/>
              </a:ext>
            </a:extLst>
          </p:cNvPr>
          <p:cNvPicPr>
            <a:picLocks noGrp="1" noChangeAspect="1"/>
          </p:cNvPicPr>
          <p:nvPr>
            <p:ph idx="1"/>
          </p:nvPr>
        </p:nvPicPr>
        <p:blipFill>
          <a:blip r:embed="rId5"/>
          <a:stretch>
            <a:fillRect/>
          </a:stretch>
        </p:blipFill>
        <p:spPr>
          <a:xfrm>
            <a:off x="111192" y="1942270"/>
            <a:ext cx="5952997" cy="4568926"/>
          </a:xfrm>
          <a:prstGeom prst="rect">
            <a:avLst/>
          </a:prstGeom>
        </p:spPr>
      </p:pic>
    </p:spTree>
    <p:extLst>
      <p:ext uri="{BB962C8B-B14F-4D97-AF65-F5344CB8AC3E}">
        <p14:creationId xmlns:p14="http://schemas.microsoft.com/office/powerpoint/2010/main" val="5471055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14" name="Picture 13">
            <a:extLst>
              <a:ext uri="{FF2B5EF4-FFF2-40B4-BE49-F238E27FC236}">
                <a16:creationId xmlns:a16="http://schemas.microsoft.com/office/drawing/2014/main" id="{BC526B7A-4801-4FD1-95C8-03AF22629E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 useBgFill="1">
        <p:nvSpPr>
          <p:cNvPr id="16" name="Rectangle 15">
            <a:extLst>
              <a:ext uri="{FF2B5EF4-FFF2-40B4-BE49-F238E27FC236}">
                <a16:creationId xmlns:a16="http://schemas.microsoft.com/office/drawing/2014/main" id="{F1174801-1395-44C5-9B00-CCAC45C05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8" name="Rectangle 17">
            <a:extLst>
              <a:ext uri="{FF2B5EF4-FFF2-40B4-BE49-F238E27FC236}">
                <a16:creationId xmlns:a16="http://schemas.microsoft.com/office/drawing/2014/main" id="{8BADB362-9771-4A3C-B9E5-6777F34C50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 name="Title 1">
            <a:extLst>
              <a:ext uri="{FF2B5EF4-FFF2-40B4-BE49-F238E27FC236}">
                <a16:creationId xmlns:a16="http://schemas.microsoft.com/office/drawing/2014/main" id="{304C75C7-3933-8138-4752-BCF91F7D6C1E}"/>
              </a:ext>
            </a:extLst>
          </p:cNvPr>
          <p:cNvSpPr>
            <a:spLocks noGrp="1"/>
          </p:cNvSpPr>
          <p:nvPr>
            <p:ph type="title"/>
          </p:nvPr>
        </p:nvSpPr>
        <p:spPr>
          <a:xfrm>
            <a:off x="996275" y="394623"/>
            <a:ext cx="5996619" cy="2131033"/>
          </a:xfrm>
        </p:spPr>
        <p:txBody>
          <a:bodyPr vert="horz" lIns="91440" tIns="45720" rIns="91440" bIns="45720" rtlCol="0" anchor="ctr">
            <a:normAutofit/>
          </a:bodyPr>
          <a:lstStyle/>
          <a:p>
            <a:endParaRPr lang="en-US" dirty="0"/>
          </a:p>
        </p:txBody>
      </p:sp>
      <p:grpSp>
        <p:nvGrpSpPr>
          <p:cNvPr id="20" name="Group 19">
            <a:extLst>
              <a:ext uri="{FF2B5EF4-FFF2-40B4-BE49-F238E27FC236}">
                <a16:creationId xmlns:a16="http://schemas.microsoft.com/office/drawing/2014/main" id="{644D4363-EDF7-455D-B83A-9343AD20F5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8167025" y="76200"/>
            <a:ext cx="3997615" cy="6816079"/>
            <a:chOff x="8059620" y="41922"/>
            <a:chExt cx="3997615" cy="6816077"/>
          </a:xfrm>
        </p:grpSpPr>
        <p:pic>
          <p:nvPicPr>
            <p:cNvPr id="21" name="Picture 20">
              <a:extLst>
                <a:ext uri="{FF2B5EF4-FFF2-40B4-BE49-F238E27FC236}">
                  <a16:creationId xmlns:a16="http://schemas.microsoft.com/office/drawing/2014/main" id="{264248C9-9186-4DBE-9F5D-F02133F84FFF}"/>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duotone>
                <a:schemeClr val="accent6">
                  <a:shade val="45000"/>
                  <a:satMod val="135000"/>
                </a:schemeClr>
                <a:prstClr val="white"/>
              </a:duotone>
              <a:alphaModFix amt="7000"/>
              <a:extLst>
                <a:ext uri="{28A0092B-C50C-407E-A947-70E740481C1C}">
                  <a14:useLocalDpi xmlns:a14="http://schemas.microsoft.com/office/drawing/2010/main" val="0"/>
                </a:ext>
              </a:extLst>
            </a:blip>
            <a:srcRect l="22818" b="17291"/>
            <a:stretch/>
          </p:blipFill>
          <p:spPr>
            <a:xfrm flipH="1">
              <a:off x="8059620" y="1345934"/>
              <a:ext cx="3997615" cy="5512065"/>
            </a:xfrm>
            <a:prstGeom prst="rect">
              <a:avLst/>
            </a:prstGeom>
          </p:spPr>
        </p:pic>
        <p:pic>
          <p:nvPicPr>
            <p:cNvPr id="22" name="Picture 21">
              <a:extLst>
                <a:ext uri="{FF2B5EF4-FFF2-40B4-BE49-F238E27FC236}">
                  <a16:creationId xmlns:a16="http://schemas.microsoft.com/office/drawing/2014/main" id="{38935880-05FC-4BA7-B658-EB15C942352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duotone>
                <a:schemeClr val="accent6">
                  <a:shade val="45000"/>
                  <a:satMod val="135000"/>
                </a:schemeClr>
                <a:prstClr val="white"/>
              </a:duotone>
              <a:alphaModFix amt="15000"/>
              <a:extLst>
                <a:ext uri="{28A0092B-C50C-407E-A947-70E740481C1C}">
                  <a14:useLocalDpi xmlns:a14="http://schemas.microsoft.com/office/drawing/2010/main" val="0"/>
                </a:ext>
              </a:extLst>
            </a:blip>
            <a:srcRect r="40690"/>
            <a:stretch/>
          </p:blipFill>
          <p:spPr>
            <a:xfrm>
              <a:off x="8915400" y="41922"/>
              <a:ext cx="3141835" cy="6816077"/>
            </a:xfrm>
            <a:prstGeom prst="rect">
              <a:avLst/>
            </a:prstGeom>
          </p:spPr>
        </p:pic>
      </p:grpSp>
      <p:pic>
        <p:nvPicPr>
          <p:cNvPr id="5" name="Content Placeholder 4">
            <a:extLst>
              <a:ext uri="{FF2B5EF4-FFF2-40B4-BE49-F238E27FC236}">
                <a16:creationId xmlns:a16="http://schemas.microsoft.com/office/drawing/2014/main" id="{AB69EFE6-C498-5054-C23E-B2DBC0CD4C37}"/>
              </a:ext>
            </a:extLst>
          </p:cNvPr>
          <p:cNvPicPr>
            <a:picLocks noGrp="1" noChangeAspect="1"/>
          </p:cNvPicPr>
          <p:nvPr>
            <p:ph idx="1"/>
          </p:nvPr>
        </p:nvPicPr>
        <p:blipFill>
          <a:blip r:embed="rId4"/>
          <a:stretch>
            <a:fillRect/>
          </a:stretch>
        </p:blipFill>
        <p:spPr>
          <a:xfrm>
            <a:off x="258267" y="195931"/>
            <a:ext cx="5843600" cy="4879407"/>
          </a:xfrm>
          <a:prstGeom prst="rect">
            <a:avLst/>
          </a:prstGeom>
        </p:spPr>
      </p:pic>
      <p:pic>
        <p:nvPicPr>
          <p:cNvPr id="7" name="Picture 6">
            <a:extLst>
              <a:ext uri="{FF2B5EF4-FFF2-40B4-BE49-F238E27FC236}">
                <a16:creationId xmlns:a16="http://schemas.microsoft.com/office/drawing/2014/main" id="{8B37043C-8FCC-65F1-1CB0-8617E06E9D94}"/>
              </a:ext>
            </a:extLst>
          </p:cNvPr>
          <p:cNvPicPr>
            <a:picLocks noChangeAspect="1"/>
          </p:cNvPicPr>
          <p:nvPr/>
        </p:nvPicPr>
        <p:blipFill>
          <a:blip r:embed="rId5"/>
          <a:stretch>
            <a:fillRect/>
          </a:stretch>
        </p:blipFill>
        <p:spPr>
          <a:xfrm>
            <a:off x="6527260" y="3807708"/>
            <a:ext cx="5179237" cy="2641411"/>
          </a:xfrm>
          <a:prstGeom prst="rect">
            <a:avLst/>
          </a:prstGeom>
        </p:spPr>
      </p:pic>
      <p:sp>
        <p:nvSpPr>
          <p:cNvPr id="8" name="TextBox 7">
            <a:extLst>
              <a:ext uri="{FF2B5EF4-FFF2-40B4-BE49-F238E27FC236}">
                <a16:creationId xmlns:a16="http://schemas.microsoft.com/office/drawing/2014/main" id="{154B94DA-C04A-C844-6A24-64A62F51D26A}"/>
              </a:ext>
            </a:extLst>
          </p:cNvPr>
          <p:cNvSpPr txBox="1"/>
          <p:nvPr/>
        </p:nvSpPr>
        <p:spPr>
          <a:xfrm>
            <a:off x="6527260" y="2457974"/>
            <a:ext cx="4495874" cy="369332"/>
          </a:xfrm>
          <a:prstGeom prst="rect">
            <a:avLst/>
          </a:prstGeom>
          <a:noFill/>
        </p:spPr>
        <p:txBody>
          <a:bodyPr wrap="square" rtlCol="0">
            <a:spAutoFit/>
          </a:bodyPr>
          <a:lstStyle/>
          <a:p>
            <a:r>
              <a:rPr lang="en-GB" dirty="0"/>
              <a:t>This creates the database schema</a:t>
            </a:r>
            <a:endParaRPr lang="en-AE" dirty="0"/>
          </a:p>
        </p:txBody>
      </p:sp>
    </p:spTree>
    <p:extLst>
      <p:ext uri="{BB962C8B-B14F-4D97-AF65-F5344CB8AC3E}">
        <p14:creationId xmlns:p14="http://schemas.microsoft.com/office/powerpoint/2010/main" val="12787773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16" name="Picture 15">
            <a:extLst>
              <a:ext uri="{FF2B5EF4-FFF2-40B4-BE49-F238E27FC236}">
                <a16:creationId xmlns:a16="http://schemas.microsoft.com/office/drawing/2014/main" id="{BC526B7A-4801-4FD1-95C8-03AF22629E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 useBgFill="1">
        <p:nvSpPr>
          <p:cNvPr id="18" name="Rectangle 17">
            <a:extLst>
              <a:ext uri="{FF2B5EF4-FFF2-40B4-BE49-F238E27FC236}">
                <a16:creationId xmlns:a16="http://schemas.microsoft.com/office/drawing/2014/main" id="{310E06F9-9F12-4D1B-92C0-4B30818D09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0" name="Rectangle 19">
            <a:extLst>
              <a:ext uri="{FF2B5EF4-FFF2-40B4-BE49-F238E27FC236}">
                <a16:creationId xmlns:a16="http://schemas.microsoft.com/office/drawing/2014/main" id="{7DA29CF3-8B8B-4DDF-A19B-72E0059DD5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2" name="Rectangle 21">
            <a:extLst>
              <a:ext uri="{FF2B5EF4-FFF2-40B4-BE49-F238E27FC236}">
                <a16:creationId xmlns:a16="http://schemas.microsoft.com/office/drawing/2014/main" id="{CDC57656-A01F-4B32-B5C4-D171EDC97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24" name="Group 23">
            <a:extLst>
              <a:ext uri="{FF2B5EF4-FFF2-40B4-BE49-F238E27FC236}">
                <a16:creationId xmlns:a16="http://schemas.microsoft.com/office/drawing/2014/main" id="{1399A986-4315-4769-87D9-700571123AE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4881" y="0"/>
            <a:ext cx="7724071" cy="6858000"/>
            <a:chOff x="4464881" y="0"/>
            <a:chExt cx="7724071" cy="6858000"/>
          </a:xfrm>
        </p:grpSpPr>
        <p:pic>
          <p:nvPicPr>
            <p:cNvPr id="25" name="Picture 24">
              <a:extLst>
                <a:ext uri="{FF2B5EF4-FFF2-40B4-BE49-F238E27FC236}">
                  <a16:creationId xmlns:a16="http://schemas.microsoft.com/office/drawing/2014/main" id="{3907B551-E8C6-4AB8-B1D2-5E181722BA32}"/>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alphaModFix amt="25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26" name="Picture 25">
              <a:extLst>
                <a:ext uri="{FF2B5EF4-FFF2-40B4-BE49-F238E27FC236}">
                  <a16:creationId xmlns:a16="http://schemas.microsoft.com/office/drawing/2014/main" id="{54D40FEF-3850-419B-B55D-F8A2468646B5}"/>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4">
              <a:alphaModFix amt="10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sp>
        <p:nvSpPr>
          <p:cNvPr id="2" name="Title 1">
            <a:extLst>
              <a:ext uri="{FF2B5EF4-FFF2-40B4-BE49-F238E27FC236}">
                <a16:creationId xmlns:a16="http://schemas.microsoft.com/office/drawing/2014/main" id="{726693E2-F628-6C39-1739-7EFAE476C7BF}"/>
              </a:ext>
            </a:extLst>
          </p:cNvPr>
          <p:cNvSpPr>
            <a:spLocks noGrp="1"/>
          </p:cNvSpPr>
          <p:nvPr>
            <p:ph type="title"/>
          </p:nvPr>
        </p:nvSpPr>
        <p:spPr>
          <a:xfrm>
            <a:off x="838200" y="744909"/>
            <a:ext cx="7025108" cy="2634724"/>
          </a:xfrm>
        </p:spPr>
        <p:txBody>
          <a:bodyPr vert="horz" lIns="91440" tIns="45720" rIns="91440" bIns="45720" rtlCol="0" anchor="ctr">
            <a:normAutofit/>
          </a:bodyPr>
          <a:lstStyle/>
          <a:p>
            <a:r>
              <a:rPr lang="en-US">
                <a:solidFill>
                  <a:srgbClr val="FFFFFF"/>
                </a:solidFill>
              </a:rPr>
              <a:t>Output</a:t>
            </a:r>
          </a:p>
        </p:txBody>
      </p:sp>
      <p:pic>
        <p:nvPicPr>
          <p:cNvPr id="5" name="Content Placeholder 4">
            <a:extLst>
              <a:ext uri="{FF2B5EF4-FFF2-40B4-BE49-F238E27FC236}">
                <a16:creationId xmlns:a16="http://schemas.microsoft.com/office/drawing/2014/main" id="{BFED3EE5-0FC9-ABF4-461A-ACEDF0D742F4}"/>
              </a:ext>
            </a:extLst>
          </p:cNvPr>
          <p:cNvPicPr>
            <a:picLocks noGrp="1" noChangeAspect="1"/>
          </p:cNvPicPr>
          <p:nvPr>
            <p:ph idx="1"/>
          </p:nvPr>
        </p:nvPicPr>
        <p:blipFill>
          <a:blip r:embed="rId5"/>
          <a:stretch>
            <a:fillRect/>
          </a:stretch>
        </p:blipFill>
        <p:spPr>
          <a:xfrm>
            <a:off x="197588" y="3789314"/>
            <a:ext cx="5390185" cy="1805710"/>
          </a:xfrm>
          <a:prstGeom prst="rect">
            <a:avLst/>
          </a:prstGeom>
        </p:spPr>
      </p:pic>
      <p:pic>
        <p:nvPicPr>
          <p:cNvPr id="9" name="Picture 8">
            <a:extLst>
              <a:ext uri="{FF2B5EF4-FFF2-40B4-BE49-F238E27FC236}">
                <a16:creationId xmlns:a16="http://schemas.microsoft.com/office/drawing/2014/main" id="{72468208-400A-8067-514B-12FDBF6B9E2E}"/>
              </a:ext>
            </a:extLst>
          </p:cNvPr>
          <p:cNvPicPr>
            <a:picLocks noChangeAspect="1"/>
          </p:cNvPicPr>
          <p:nvPr/>
        </p:nvPicPr>
        <p:blipFill>
          <a:blip r:embed="rId6"/>
          <a:stretch>
            <a:fillRect/>
          </a:stretch>
        </p:blipFill>
        <p:spPr>
          <a:xfrm>
            <a:off x="6359547" y="3869621"/>
            <a:ext cx="5349908" cy="1645096"/>
          </a:xfrm>
          <a:prstGeom prst="rect">
            <a:avLst/>
          </a:prstGeom>
        </p:spPr>
      </p:pic>
      <p:pic>
        <p:nvPicPr>
          <p:cNvPr id="7" name="Picture 6">
            <a:extLst>
              <a:ext uri="{FF2B5EF4-FFF2-40B4-BE49-F238E27FC236}">
                <a16:creationId xmlns:a16="http://schemas.microsoft.com/office/drawing/2014/main" id="{7713A100-74B9-9EFE-FC4B-40D98B3D232F}"/>
              </a:ext>
            </a:extLst>
          </p:cNvPr>
          <p:cNvPicPr>
            <a:picLocks noChangeAspect="1"/>
          </p:cNvPicPr>
          <p:nvPr/>
        </p:nvPicPr>
        <p:blipFill>
          <a:blip r:embed="rId7"/>
          <a:stretch>
            <a:fillRect/>
          </a:stretch>
        </p:blipFill>
        <p:spPr>
          <a:xfrm>
            <a:off x="6481387" y="595557"/>
            <a:ext cx="5106227" cy="1978662"/>
          </a:xfrm>
          <a:prstGeom prst="rect">
            <a:avLst/>
          </a:prstGeom>
        </p:spPr>
      </p:pic>
    </p:spTree>
    <p:extLst>
      <p:ext uri="{BB962C8B-B14F-4D97-AF65-F5344CB8AC3E}">
        <p14:creationId xmlns:p14="http://schemas.microsoft.com/office/powerpoint/2010/main" val="1578183276"/>
      </p:ext>
    </p:extLst>
  </p:cSld>
  <p:clrMapOvr>
    <a:masterClrMapping/>
  </p:clrMapOvr>
</p:sld>
</file>

<file path=ppt/theme/theme1.xml><?xml version="1.0" encoding="utf-8"?>
<a:theme xmlns:a="http://schemas.openxmlformats.org/drawingml/2006/main" name="DappledVTI">
  <a:themeElements>
    <a:clrScheme name="AnalogousFromRegularSeed_2SEEDS">
      <a:dk1>
        <a:srgbClr val="000000"/>
      </a:dk1>
      <a:lt1>
        <a:srgbClr val="FFFFFF"/>
      </a:lt1>
      <a:dk2>
        <a:srgbClr val="23323E"/>
      </a:dk2>
      <a:lt2>
        <a:srgbClr val="E8E3E2"/>
      </a:lt2>
      <a:accent1>
        <a:srgbClr val="3B94B1"/>
      </a:accent1>
      <a:accent2>
        <a:srgbClr val="46B4A1"/>
      </a:accent2>
      <a:accent3>
        <a:srgbClr val="4D74C3"/>
      </a:accent3>
      <a:accent4>
        <a:srgbClr val="B13B58"/>
      </a:accent4>
      <a:accent5>
        <a:srgbClr val="C3604D"/>
      </a:accent5>
      <a:accent6>
        <a:srgbClr val="B1803B"/>
      </a:accent6>
      <a:hlink>
        <a:srgbClr val="BF5F3F"/>
      </a:hlink>
      <a:folHlink>
        <a:srgbClr val="7F7F7F"/>
      </a:folHlink>
    </a:clrScheme>
    <a:fontScheme name="Custom 67">
      <a:majorFont>
        <a:latin typeface="Sabon Next L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ppledVTI" id="{204FEFAB-F02B-4FE8-B509-C50A618B972D}" vid="{7EAEADA8-5A8E-45B2-B0E4-448EC7E7A94F}"/>
    </a:ext>
  </a:extLst>
</a:theme>
</file>

<file path=docProps/app.xml><?xml version="1.0" encoding="utf-8"?>
<Properties xmlns="http://schemas.openxmlformats.org/officeDocument/2006/extended-properties" xmlns:vt="http://schemas.openxmlformats.org/officeDocument/2006/docPropsVTypes">
  <Template>TM04033919[[fn=Circuit]]</Template>
  <TotalTime>52</TotalTime>
  <Words>925</Words>
  <Application>Microsoft Office PowerPoint</Application>
  <PresentationFormat>Widescreen</PresentationFormat>
  <Paragraphs>38</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Avenir Next LT Pro</vt:lpstr>
      <vt:lpstr>AvenirNext LT Pro Medium</vt:lpstr>
      <vt:lpstr>Sabon Next LT</vt:lpstr>
      <vt:lpstr>DappledVTI</vt:lpstr>
      <vt:lpstr>Mini Project: Doctor-Patient Application</vt:lpstr>
      <vt:lpstr>Database Management Systems</vt:lpstr>
      <vt:lpstr>Motivation </vt:lpstr>
      <vt:lpstr>Problem Statement</vt:lpstr>
      <vt:lpstr>Front-end of the Project</vt:lpstr>
      <vt:lpstr>Back-end of the Project</vt:lpstr>
      <vt:lpstr>Source Code</vt:lpstr>
      <vt:lpstr>PowerPoint Presentation</vt:lpstr>
      <vt:lpstr>Output</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 Project: Doctor-Patient Application</dc:title>
  <dc:creator>Mathews, Kevin J</dc:creator>
  <cp:lastModifiedBy>Mathews, Kevin J</cp:lastModifiedBy>
  <cp:revision>2</cp:revision>
  <dcterms:created xsi:type="dcterms:W3CDTF">2023-10-31T17:13:20Z</dcterms:created>
  <dcterms:modified xsi:type="dcterms:W3CDTF">2023-10-31T18:30:59Z</dcterms:modified>
</cp:coreProperties>
</file>