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5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TOG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2" y="1124682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7" y="650452"/>
            <a:ext cx="7312885" cy="242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02" y="260560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brightness and contrast were adjusted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1"/>
            <a:ext cx="5211320" cy="261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80442" y="1804971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423005" y="13762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92525" y="113738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80565" y="9061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69515" y="12398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862685" y="12017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888975" y="84934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127865" y="97050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086335" y="128140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238735" y="16109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230355" y="17786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093955" y="20735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775435" y="243356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567025" y="23691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2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70" y="1728084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7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3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60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7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4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4313" y="1316878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19240" y="16761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63764" y="202180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61850" y="202180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361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71703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39995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87532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38080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85619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43008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9054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4793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95471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6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3" y="1741763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9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5" y="174860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2" y="167618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234019" y="1323717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38945" y="168301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4183469" y="202864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8155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593322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291408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359700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07237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5778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70532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76271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41025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46764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11517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1</a:t>
            </a:r>
          </a:p>
          <a:p>
            <a:r>
              <a:rPr lang="en-US" sz="1400" dirty="0" smtClean="0"/>
              <a:t>Pr(!hand | data) =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3</a:t>
            </a:r>
          </a:p>
          <a:p>
            <a:r>
              <a:rPr lang="en-US" sz="1400" dirty="0" smtClean="0"/>
              <a:t>Pr(!hand | data) = 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RDT1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RDT2</a:t>
            </a:r>
            <a:endParaRPr lang="en-US" sz="2000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21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21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3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36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≈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 /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)</a:t>
            </a:r>
            <a:endParaRPr lang="en-US" sz="1400" baseline="-25000" dirty="0" smtClean="0"/>
          </a:p>
          <a:p>
            <a:r>
              <a:rPr lang="en-US" sz="1400" dirty="0" smtClean="0"/>
              <a:t>Pr(!hand | data</a:t>
            </a:r>
            <a:r>
              <a:rPr lang="en-US" sz="1400" dirty="0"/>
              <a:t>) ≈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+P</a:t>
            </a:r>
            <a:r>
              <a:rPr lang="en-US" sz="1400" baseline="-25000" dirty="0"/>
              <a:t>4</a:t>
            </a:r>
            <a:r>
              <a:rPr lang="en-US" sz="1400" dirty="0" smtClean="0"/>
              <a:t>) </a:t>
            </a:r>
            <a:r>
              <a:rPr lang="en-US" sz="1400" dirty="0"/>
              <a:t>/ (P</a:t>
            </a:r>
            <a:r>
              <a:rPr lang="en-US" sz="1400" baseline="-25000" dirty="0"/>
              <a:t>1</a:t>
            </a:r>
            <a:r>
              <a:rPr lang="en-US" sz="1400" dirty="0"/>
              <a:t> + P</a:t>
            </a:r>
            <a:r>
              <a:rPr lang="en-US" sz="1400" baseline="-25000" dirty="0"/>
              <a:t>2</a:t>
            </a:r>
            <a:r>
              <a:rPr lang="en-US" sz="1400" dirty="0"/>
              <a:t> + P</a:t>
            </a:r>
            <a:r>
              <a:rPr lang="en-US" sz="1400" baseline="-25000" dirty="0"/>
              <a:t>3</a:t>
            </a:r>
            <a:r>
              <a:rPr lang="en-US" sz="1400" dirty="0"/>
              <a:t> + P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3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1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20" y="4797191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RDF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PrimeSense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732" y="522925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9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8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2" y="3356992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7" y="3269952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2" y="4380929"/>
            <a:ext cx="238125" cy="120730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2" y="2852971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4" y="2452921"/>
            <a:ext cx="30829" cy="557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7" y="2439727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1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/>
              <a:t>6 DOF</a:t>
            </a:r>
          </a:p>
          <a:p>
            <a:pPr eaLnBrk="1" hangingPunct="1"/>
            <a:r>
              <a:rPr lang="en-US" sz="2000" dirty="0"/>
              <a:t>3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/>
              <a:t>2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 smtClean="0"/>
              <a:t>1 </a:t>
            </a:r>
            <a:r>
              <a:rPr lang="en-US" sz="2000" dirty="0"/>
              <a:t>DOF</a:t>
            </a:r>
          </a:p>
          <a:p>
            <a:pPr eaLnBrk="1" hangingPunct="1"/>
            <a:r>
              <a:rPr lang="en-US" sz="2000" dirty="0"/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2" y="5045991"/>
            <a:ext cx="238125" cy="236539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1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2" y="3614970"/>
            <a:ext cx="529821" cy="6781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9" y="2924931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2" y="2252897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89"/>
            <a:ext cx="72010" cy="3600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7" y="1196691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1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1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1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2" y="1052669"/>
            <a:ext cx="44593" cy="72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6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2" y="5359535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2" y="566112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4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5" y="549000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2" y="596966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4" y="312045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9" y="5107536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2" y="283241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8" y="2918157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7" y="3244153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9" y="420170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11" y="249498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8" y="2294477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2" y="233465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101" y="2741473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2" y="359465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9" y="169379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41" y="112468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4" y="158911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2" y="92763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3" y="1078421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8" y="170180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7" y="2150465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9" y="1706192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6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9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1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7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1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9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3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3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1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2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4010" y="14127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4010" y="14847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4010" y="15567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4010" y="16287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4010" y="17007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4010" y="177277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4010" y="18447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4010" y="191679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44010" y="19888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4010" y="206081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4010" y="242086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44010" y="249287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4010" y="256488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44010" y="263689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44010" y="270890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44010" y="27809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44010" y="28529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4010" y="29249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4010" y="29969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4010" y="30689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44010" y="31409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 stage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1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1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6" y="3265244"/>
            <a:ext cx="10834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(1D vector)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5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eat-maps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2483711" y="1320974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96x96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83711" y="1969065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48x48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1" y="2905194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24x24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2" y="191679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588282" y="162875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588282" y="134071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588282" y="299694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588282" y="270890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588282" y="242086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7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5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1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3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88590" y="98242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16x92x92</a:t>
            </a:r>
          </a:p>
          <a:p>
            <a:pPr algn="ctr"/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51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9" y="1920927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4x4 maxpool + ReLU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9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1x96x96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2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16x23x23</a:t>
            </a:r>
          </a:p>
          <a:p>
            <a:pPr algn="ctr"/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30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6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3" y="2199328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2" y="208143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2" y="193741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2" y="179339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2" y="150535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6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32x22x22</a:t>
            </a:r>
          </a:p>
          <a:p>
            <a:pPr algn="ctr"/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6x6 convolution</a:t>
            </a:r>
            <a:endParaRPr lang="en-US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5" y="234885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1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2" y="206081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32x9x9</a:t>
            </a:r>
          </a:p>
          <a:p>
            <a:pPr algn="ctr"/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9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x2 </a:t>
            </a:r>
            <a:r>
              <a:rPr lang="en-US" dirty="0"/>
              <a:t>maxpool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5" y="150483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2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3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2" y="1916791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1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6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10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809" y="1412721"/>
            <a:ext cx="72010" cy="16562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650" y="148473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29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79640" y="20608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35620" y="191679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51650" y="27809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1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7582" y="960925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3x32x9x9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7414" y="11049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7776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4" y="1422002"/>
            <a:ext cx="365425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3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3"/>
            <a:ext cx="363496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71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6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800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1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3" y="13991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19840" y="1969065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ReLU</a:t>
            </a:r>
            <a:endParaRPr lang="en-US" sz="14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1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7"/>
            <a:ext cx="296494" cy="29732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8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8"/>
            <a:ext cx="295666" cy="29483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5" y="1196691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14x18x18</a:t>
            </a:r>
          </a:p>
          <a:p>
            <a:pPr algn="ctr"/>
            <a:r>
              <a:rPr lang="en-US" sz="1400" dirty="0" smtClean="0"/>
              <a:t>Heat-maps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9991" y="1969065"/>
            <a:ext cx="6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914375" y="2780911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175</Words>
  <Application>Microsoft Office PowerPoint</Application>
  <PresentationFormat>On-screen Show (4:3)</PresentationFormat>
  <Paragraphs>65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tompson</cp:lastModifiedBy>
  <cp:revision>72</cp:revision>
  <dcterms:created xsi:type="dcterms:W3CDTF">2006-08-16T00:00:00Z</dcterms:created>
  <dcterms:modified xsi:type="dcterms:W3CDTF">2013-07-13T18:17:58Z</dcterms:modified>
</cp:coreProperties>
</file>