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3" r:id="rId10"/>
    <p:sldId id="264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854" y="-2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E618-6992-4B85-958A-B5B4B6B9F3C2}" type="datetimeFigureOut">
              <a:rPr lang="en-US" smtClean="0"/>
              <a:t>7/13/2013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73C6-8E1B-4F3B-9C8C-6E24E51C84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3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TOG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3660" y="155674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8809" y="1412720"/>
            <a:ext cx="72010" cy="1656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1650" y="148473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9640" y="14127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5620" y="12687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23660" y="126870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23660" y="155674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35620" y="155674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23660" y="220483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51650" y="21328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79640" y="206081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35620" y="191679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23660" y="191679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2366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3562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3660" y="28529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51650" y="278091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79640" y="27089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835620" y="256488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123660" y="256488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3660" y="285292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35620" y="285292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8809" y="14847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78809" y="15567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78809" y="162875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78809" y="17007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78809" y="17727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78809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78809" y="19167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78809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78809" y="206081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8809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78809" y="22048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78809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78809" y="234885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78809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78809" y="24928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78809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78809" y="26368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78809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78809" y="278091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78809" y="28529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78809" y="29249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78809" y="29969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3710" y="220483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47580" y="96092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3x32x9x9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37412" y="11049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7776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3351694" y="1700760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3351694" y="17727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51694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1694" y="19167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51694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51694" y="206081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351694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351694" y="22048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51694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1694" y="234885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51694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51694" y="24928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351694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51694" y="26368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63942" y="1422002"/>
            <a:ext cx="365425" cy="278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11481" y="13929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2972644" y="2790192"/>
            <a:ext cx="363496" cy="278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51694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792069" y="304980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312720" y="193305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3986632" y="1698251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986632" y="17702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86632" y="18422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986632" y="19142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86632" y="19862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86632" y="205830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86632" y="21303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86632" y="220232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86632" y="22743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86632" y="234634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86632" y="241835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86632" y="24903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86632" y="25623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986632" y="26343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752798" y="13929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986632" y="27063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491850" y="2204830"/>
            <a:ext cx="3970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427980" y="1697669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4427980" y="17696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427980" y="18416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27980" y="19136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27980" y="19857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427980" y="205771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427980" y="212972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427980" y="220173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427980" y="22737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427980" y="234575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27980" y="241776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427980" y="24897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27980" y="25617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27980" y="26337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91631" y="13991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4427980" y="27058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419840" y="1969063"/>
            <a:ext cx="555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ReLU</a:t>
            </a:r>
            <a:endParaRPr lang="en-US" sz="1400" dirty="0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095022" y="1700760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4572000" y="2204830"/>
            <a:ext cx="6480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76" y="2411578"/>
            <a:ext cx="296494" cy="29732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0" y="2296877"/>
            <a:ext cx="296494" cy="29649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2152857"/>
            <a:ext cx="296494" cy="29649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2008837"/>
            <a:ext cx="295666" cy="2948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0" y="1720797"/>
            <a:ext cx="294838" cy="2956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0" name="Straight Connector 219"/>
          <p:cNvCxnSpPr/>
          <p:nvPr/>
        </p:nvCxnSpPr>
        <p:spPr>
          <a:xfrm>
            <a:off x="5463237" y="169825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63212" y="203621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134534" y="2047264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103813" y="1196690"/>
            <a:ext cx="98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14x18x18</a:t>
            </a:r>
          </a:p>
          <a:p>
            <a:pPr algn="ctr"/>
            <a:r>
              <a:rPr lang="en-US" sz="1400" dirty="0" smtClean="0"/>
              <a:t>Heat-maps</a:t>
            </a:r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499990" y="196906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3914373" y="278091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cxnSp>
        <p:nvCxnSpPr>
          <p:cNvPr id="241" name="Straight Connector 240"/>
          <p:cNvCxnSpPr/>
          <p:nvPr/>
        </p:nvCxnSpPr>
        <p:spPr>
          <a:xfrm>
            <a:off x="4095022" y="2787683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40" y="1124680"/>
            <a:ext cx="3575183" cy="35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5" y="650452"/>
            <a:ext cx="7312885" cy="242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500" y="260560"/>
            <a:ext cx="43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Note, brightness and contrast were adjusted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70" y="3573020"/>
            <a:ext cx="5211320" cy="26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val 23"/>
          <p:cNvSpPr/>
          <p:nvPr/>
        </p:nvSpPr>
        <p:spPr>
          <a:xfrm>
            <a:off x="2780442" y="1804971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423005" y="13762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392525" y="113738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680565" y="90611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669515" y="12398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2862685" y="12017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888975" y="84934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127865" y="97050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086335" y="128140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238735" y="16109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230355" y="177861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093955" y="207351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775435" y="243356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567025" y="23691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0" y="3670456"/>
            <a:ext cx="2415685" cy="2415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8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1947780" y="2439849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5023" y="2439849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774969" y="1728083"/>
            <a:ext cx="352463" cy="36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79895" y="137209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74969" y="137209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22505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184821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32358" y="174176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537284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61053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832358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56127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127432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51200" y="2087386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422505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46274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6225" y="1669339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14311" y="131687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19238" y="1676179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63762" y="202180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61848" y="2021802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73614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71701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39993" y="237426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87530" y="237426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38080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85617" y="238110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943006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90543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47933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95469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4594674" y="1734922"/>
            <a:ext cx="352463" cy="36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299600" y="1378938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94674" y="1378938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242211" y="1741762"/>
            <a:ext cx="352463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004527" y="174176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52063" y="174860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356990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180758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652063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75832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947137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70906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242211" y="2094225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065979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35930" y="1676179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234017" y="132371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938943" y="1683018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4183467" y="2028642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881554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593320" y="20354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6291406" y="20354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359698" y="238110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07235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057785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705322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762712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410248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467638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115175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790550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Pr(hand | data) = P</a:t>
            </a:r>
            <a:r>
              <a:rPr lang="en-US" sz="1400" baseline="-25000" dirty="0" smtClean="0"/>
              <a:t>1</a:t>
            </a:r>
          </a:p>
          <a:p>
            <a:r>
              <a:rPr lang="en-US" sz="1400" dirty="0" smtClean="0"/>
              <a:t>Pr(!hand | data) = 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4257792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Pr(hand | data) = P</a:t>
            </a:r>
            <a:r>
              <a:rPr lang="en-US" sz="1400" baseline="-25000" dirty="0" smtClean="0"/>
              <a:t>3</a:t>
            </a:r>
          </a:p>
          <a:p>
            <a:r>
              <a:rPr lang="en-US" sz="1400" dirty="0" smtClean="0"/>
              <a:t>Pr(!hand | data) = 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597383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RDT1</a:t>
            </a:r>
            <a:endParaRPr lang="en-US" sz="20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417088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RDT2</a:t>
            </a:r>
            <a:endParaRPr lang="en-US" sz="2000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3911329" y="3203519"/>
            <a:ext cx="507114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51200" y="3203519"/>
            <a:ext cx="1960128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13987" y="3555982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772260" y="3834541"/>
            <a:ext cx="368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Pr(hand | data) ≈ 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+P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 / 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+ 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+ P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 + P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)</a:t>
            </a:r>
            <a:endParaRPr lang="en-US" sz="1400" baseline="-25000" dirty="0" smtClean="0"/>
          </a:p>
          <a:p>
            <a:r>
              <a:rPr lang="en-US" sz="1400" dirty="0" smtClean="0"/>
              <a:t>Pr(!hand | data</a:t>
            </a:r>
            <a:r>
              <a:rPr lang="en-US" sz="1400" dirty="0"/>
              <a:t>) ≈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+P</a:t>
            </a:r>
            <a:r>
              <a:rPr lang="en-US" sz="1400" baseline="-25000" dirty="0"/>
              <a:t>4</a:t>
            </a:r>
            <a:r>
              <a:rPr lang="en-US" sz="1400" dirty="0" smtClean="0"/>
              <a:t>) </a:t>
            </a:r>
            <a:r>
              <a:rPr lang="en-US" sz="1400" dirty="0"/>
              <a:t>/ (P</a:t>
            </a:r>
            <a:r>
              <a:rPr lang="en-US" sz="1400" baseline="-25000" dirty="0"/>
              <a:t>1</a:t>
            </a:r>
            <a:r>
              <a:rPr lang="en-US" sz="1400" dirty="0"/>
              <a:t> + P</a:t>
            </a:r>
            <a:r>
              <a:rPr lang="en-US" sz="1400" baseline="-25000" dirty="0"/>
              <a:t>2</a:t>
            </a:r>
            <a:r>
              <a:rPr lang="en-US" sz="1400" dirty="0"/>
              <a:t> + P</a:t>
            </a:r>
            <a:r>
              <a:rPr lang="en-US" sz="1400" baseline="-25000" dirty="0"/>
              <a:t>3</a:t>
            </a:r>
            <a:r>
              <a:rPr lang="en-US" sz="1400" dirty="0"/>
              <a:t> + P</a:t>
            </a:r>
            <a:r>
              <a:rPr lang="en-US" sz="1400" baseline="-25000" dirty="0"/>
              <a:t>4</a:t>
            </a:r>
            <a:r>
              <a:rPr lang="en-US" sz="1400" dirty="0"/>
              <a:t>)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5165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1124374" y="2282612"/>
            <a:ext cx="2729654" cy="25145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6" t="25576" r="18448"/>
          <a:stretch/>
        </p:blipFill>
        <p:spPr bwMode="auto">
          <a:xfrm>
            <a:off x="3995920" y="2276840"/>
            <a:ext cx="2709334" cy="25188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4374" y="4797190"/>
            <a:ext cx="272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Labeling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20" y="4797190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Trained RDF 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520" y="3314227"/>
            <a:ext cx="1728240" cy="749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Motion capture 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1960" y="2564880"/>
            <a:ext cx="1728240" cy="749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Neural Network Feature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6430" y="1815533"/>
            <a:ext cx="1728240" cy="749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RDF image segmentation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844670" y="2190207"/>
            <a:ext cx="597290" cy="5907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2843760" y="3140960"/>
            <a:ext cx="598200" cy="5479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8" idx="1"/>
          </p:cNvCxnSpPr>
          <p:nvPr/>
        </p:nvCxnSpPr>
        <p:spPr>
          <a:xfrm>
            <a:off x="5170200" y="2939554"/>
            <a:ext cx="553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24160" y="2564880"/>
            <a:ext cx="1728240" cy="749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Real-Time Pose Recovery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5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9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3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2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79784" y="522925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PrimeSense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4004" y="5219968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synthetic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7730" y="5229250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77" y="0"/>
            <a:ext cx="4508967" cy="682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4078286" y="4380927"/>
            <a:ext cx="551874" cy="84832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 flipV="1">
            <a:off x="3275820" y="3356990"/>
            <a:ext cx="802465" cy="10239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 flipV="1">
            <a:off x="3707880" y="3010133"/>
            <a:ext cx="370405" cy="137079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4078285" y="2924930"/>
            <a:ext cx="177800" cy="145599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4078285" y="3269950"/>
            <a:ext cx="853765" cy="111097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840160" y="4380928"/>
            <a:ext cx="238125" cy="120730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3131800" y="2852970"/>
            <a:ext cx="144021" cy="504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 flipV="1">
            <a:off x="3677052" y="2452920"/>
            <a:ext cx="30829" cy="5572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4256085" y="2439726"/>
            <a:ext cx="38497" cy="4852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4932050" y="2636890"/>
            <a:ext cx="72010" cy="633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88"/>
          <p:cNvSpPr txBox="1">
            <a:spLocks noChangeArrowheads="1"/>
          </p:cNvSpPr>
          <p:nvPr/>
        </p:nvSpPr>
        <p:spPr bwMode="auto">
          <a:xfrm>
            <a:off x="6012200" y="4965051"/>
            <a:ext cx="25923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 smtClean="0"/>
              <a:t>6 DOF</a:t>
            </a:r>
          </a:p>
          <a:p>
            <a:pPr eaLnBrk="1" hangingPunct="1"/>
            <a:r>
              <a:rPr lang="en-US" sz="2000" dirty="0"/>
              <a:t>3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/>
              <a:t>2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 smtClean="0"/>
              <a:t>1 </a:t>
            </a:r>
            <a:r>
              <a:rPr lang="en-US" sz="2000" dirty="0"/>
              <a:t>DOF</a:t>
            </a:r>
          </a:p>
          <a:p>
            <a:pPr eaLnBrk="1" hangingPunct="1"/>
            <a:r>
              <a:rPr lang="en-US" sz="2000" dirty="0"/>
              <a:t>     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796170" y="5045991"/>
            <a:ext cx="238125" cy="23653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 flipH="1">
            <a:off x="3783010" y="5588230"/>
            <a:ext cx="57150" cy="93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4630160" y="4293120"/>
            <a:ext cx="949980" cy="9361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 flipV="1">
            <a:off x="5580140" y="3614970"/>
            <a:ext cx="529821" cy="678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H="1">
            <a:off x="6109167" y="2924930"/>
            <a:ext cx="479113" cy="690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2987780" y="2252895"/>
            <a:ext cx="144021" cy="6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 flipH="1" flipV="1">
            <a:off x="2915770" y="1916790"/>
            <a:ext cx="72010" cy="36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H="1" flipV="1">
            <a:off x="2879765" y="1196690"/>
            <a:ext cx="36005" cy="72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>
            <a:off x="3563860" y="1844780"/>
            <a:ext cx="113192" cy="5949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3563860" y="1196690"/>
            <a:ext cx="0" cy="6669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>
            <a:cxnSpLocks noChangeShapeType="1"/>
          </p:cNvCxnSpPr>
          <p:nvPr/>
        </p:nvCxnSpPr>
        <p:spPr bwMode="auto">
          <a:xfrm flipH="1">
            <a:off x="3563860" y="332570"/>
            <a:ext cx="56596" cy="8641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104"/>
          <p:cNvCxnSpPr>
            <a:cxnSpLocks noChangeShapeType="1"/>
          </p:cNvCxnSpPr>
          <p:nvPr/>
        </p:nvCxnSpPr>
        <p:spPr bwMode="auto">
          <a:xfrm flipV="1">
            <a:off x="4290381" y="1772770"/>
            <a:ext cx="19248" cy="65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4309630" y="1052670"/>
            <a:ext cx="44593" cy="7268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108"/>
          <p:cNvCxnSpPr>
            <a:cxnSpLocks noChangeShapeType="1"/>
          </p:cNvCxnSpPr>
          <p:nvPr/>
        </p:nvCxnSpPr>
        <p:spPr bwMode="auto">
          <a:xfrm flipH="1">
            <a:off x="4354224" y="116540"/>
            <a:ext cx="107806" cy="9361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114"/>
          <p:cNvCxnSpPr>
            <a:cxnSpLocks noChangeShapeType="1"/>
          </p:cNvCxnSpPr>
          <p:nvPr/>
        </p:nvCxnSpPr>
        <p:spPr bwMode="auto">
          <a:xfrm flipV="1">
            <a:off x="5004060" y="1844780"/>
            <a:ext cx="144020" cy="777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117"/>
          <p:cNvCxnSpPr>
            <a:cxnSpLocks noChangeShapeType="1"/>
          </p:cNvCxnSpPr>
          <p:nvPr/>
        </p:nvCxnSpPr>
        <p:spPr bwMode="auto">
          <a:xfrm flipV="1">
            <a:off x="5148080" y="1268700"/>
            <a:ext cx="72010" cy="576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119"/>
          <p:cNvCxnSpPr>
            <a:cxnSpLocks noChangeShapeType="1"/>
          </p:cNvCxnSpPr>
          <p:nvPr/>
        </p:nvCxnSpPr>
        <p:spPr bwMode="auto">
          <a:xfrm flipV="1">
            <a:off x="5220090" y="584605"/>
            <a:ext cx="144020" cy="6840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5796170" y="5359535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5796170" y="566112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3862152" y="4145951"/>
            <a:ext cx="445831" cy="44286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6" name="Oval 125"/>
          <p:cNvSpPr>
            <a:spLocks noChangeArrowheads="1"/>
          </p:cNvSpPr>
          <p:nvPr/>
        </p:nvSpPr>
        <p:spPr bwMode="auto">
          <a:xfrm>
            <a:off x="3714653" y="5490009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5796170" y="5969669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4831172" y="3120452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505167" y="5107536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4139940" y="2832412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3593456" y="2918157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3169945" y="3244153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461077" y="420170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5" name="Oval 134"/>
          <p:cNvSpPr>
            <a:spLocks noChangeArrowheads="1"/>
          </p:cNvSpPr>
          <p:nvPr/>
        </p:nvSpPr>
        <p:spPr bwMode="auto">
          <a:xfrm>
            <a:off x="4896409" y="2494989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4169536" y="2294477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7" name="Oval 136"/>
          <p:cNvSpPr>
            <a:spLocks noChangeArrowheads="1"/>
          </p:cNvSpPr>
          <p:nvPr/>
        </p:nvSpPr>
        <p:spPr bwMode="auto">
          <a:xfrm>
            <a:off x="3563860" y="233465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3008099" y="2741474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913430" y="359465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5029017" y="1693798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5112439" y="1124680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4180942" y="1589118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4235160" y="92763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3451791" y="107842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3447356" y="1701810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6" name="Oval 145"/>
          <p:cNvSpPr>
            <a:spLocks noChangeArrowheads="1"/>
          </p:cNvSpPr>
          <p:nvPr/>
        </p:nvSpPr>
        <p:spPr bwMode="auto">
          <a:xfrm>
            <a:off x="2879765" y="2150465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7" name="Oval 146"/>
          <p:cNvSpPr>
            <a:spLocks noChangeArrowheads="1"/>
          </p:cNvSpPr>
          <p:nvPr/>
        </p:nvSpPr>
        <p:spPr bwMode="auto">
          <a:xfrm>
            <a:off x="2787267" y="1706192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0690" y="1850972"/>
            <a:ext cx="2675380" cy="137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768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Render Hypothesis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84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Evaluate Fit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6890" y="2644722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Adjust Hypothesis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19890" y="2185935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48490" y="2644722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Check Termination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3640" y="2414535"/>
            <a:ext cx="0" cy="230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3"/>
          </p:cNvCxnSpPr>
          <p:nvPr/>
        </p:nvCxnSpPr>
        <p:spPr>
          <a:xfrm flipH="1">
            <a:off x="3619890" y="2870147"/>
            <a:ext cx="228600" cy="31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2040" y="2417710"/>
            <a:ext cx="0" cy="2270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95670" y="3587255"/>
            <a:ext cx="1371600" cy="769937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PSO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search space coverage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7270" y="3933070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95870" y="3595192"/>
            <a:ext cx="1371600" cy="76993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Nelder-Mead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Fast local convergence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195670" y="3222572"/>
            <a:ext cx="20502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67270" y="3222572"/>
            <a:ext cx="150880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9790" y="1268701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5979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59790" y="27089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51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Image Preprocessing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 flipV="1">
            <a:off x="2339690" y="1556741"/>
            <a:ext cx="720100" cy="720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2339690" y="2276840"/>
            <a:ext cx="7201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2339690" y="2276840"/>
            <a:ext cx="720100" cy="720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0" y="1268701"/>
            <a:ext cx="21603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10" y="134071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4010" y="141272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44010" y="148473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44010" y="155674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44010" y="162875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44010" y="170076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4010" y="177277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4010" y="184478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44010" y="191678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44010" y="198879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4010" y="206080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44010" y="24208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44010" y="249287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44010" y="256488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44010" y="263689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644010" y="270890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44010" y="278091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644010" y="285292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44010" y="292493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44010" y="299694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44010" y="306895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644010" y="314096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>
            <a:stCxn id="3" idx="3"/>
          </p:cNvCxnSpPr>
          <p:nvPr/>
        </p:nvCxnSpPr>
        <p:spPr>
          <a:xfrm flipV="1">
            <a:off x="4355970" y="1556739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4355970" y="2276838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</p:cNvCxnSpPr>
          <p:nvPr/>
        </p:nvCxnSpPr>
        <p:spPr>
          <a:xfrm flipV="1">
            <a:off x="4355970" y="2996938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00406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2 stage Neural Network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5" idx="3"/>
            <a:endCxn id="52" idx="1"/>
          </p:cNvCxnSpPr>
          <p:nvPr/>
        </p:nvCxnSpPr>
        <p:spPr>
          <a:xfrm flipV="1">
            <a:off x="4788030" y="2276840"/>
            <a:ext cx="21603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16270" y="1268700"/>
            <a:ext cx="36005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2" idx="3"/>
            <a:endCxn id="59" idx="1"/>
          </p:cNvCxnSpPr>
          <p:nvPr/>
        </p:nvCxnSpPr>
        <p:spPr>
          <a:xfrm>
            <a:off x="6300240" y="2276840"/>
            <a:ext cx="21603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39424" y="3265243"/>
            <a:ext cx="10834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oncatenate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(1D vector)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14296" y="3265243"/>
            <a:ext cx="962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h</a:t>
            </a:r>
            <a:r>
              <a:rPr lang="en-US" sz="1400" dirty="0" smtClean="0">
                <a:solidFill>
                  <a:srgbClr val="FF0000"/>
                </a:solidFill>
              </a:rPr>
              <a:t>eat-maps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2483710" y="132097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96x96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83709" y="1969063"/>
            <a:ext cx="6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48x48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83710" y="290519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24x24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680015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697307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8280" y="191679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588280" y="162875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588280" y="1340710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588280" y="299694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588280" y="270890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588280" y="2420860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5" y="2062569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2082130" y="208542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49860" y="133106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40" y="2060596"/>
            <a:ext cx="720100" cy="722073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20" y="1918549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28" y="1774530"/>
            <a:ext cx="722072" cy="72009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80" y="1628542"/>
            <a:ext cx="720100" cy="72206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0" y="1342469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>
            <a:off x="1890870" y="2789544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58810" y="2861554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5x5 convolution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688590" y="982419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16x92x92</a:t>
            </a:r>
          </a:p>
          <a:p>
            <a:pPr algn="ctr"/>
            <a:endParaRPr lang="en-US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9" y="2211197"/>
            <a:ext cx="577659" cy="57608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0" y="2065599"/>
            <a:ext cx="577658" cy="57765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57" y="1920926"/>
            <a:ext cx="578311" cy="5783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38" y="1776907"/>
            <a:ext cx="578310" cy="5783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5" name="Straight Arrow Connector 94"/>
          <p:cNvCxnSpPr/>
          <p:nvPr/>
        </p:nvCxnSpPr>
        <p:spPr>
          <a:xfrm>
            <a:off x="369112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31070" y="286667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4x4 maxpool + ReLU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1450" y="1691478"/>
            <a:ext cx="14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1x96x96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419840" y="117968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16x23x23</a:t>
            </a:r>
          </a:p>
          <a:p>
            <a:pPr algn="ctr"/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3908728" y="213969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28" y="1528444"/>
            <a:ext cx="577658" cy="5760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41" y="2199326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50" y="2081435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30" y="1937415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0" y="1793395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Straight Connector 112"/>
          <p:cNvCxnSpPr/>
          <p:nvPr/>
        </p:nvCxnSpPr>
        <p:spPr>
          <a:xfrm>
            <a:off x="6132835" y="149848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70" y="1505355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5059310" y="117280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32x22x22</a:t>
            </a:r>
          </a:p>
          <a:p>
            <a:pPr algn="ctr"/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36411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32050" y="286667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6x6 convolution</a:t>
            </a:r>
            <a:endParaRPr lang="en-US" dirty="0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53" y="2348850"/>
            <a:ext cx="444247" cy="442694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20" y="2204830"/>
            <a:ext cx="444248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0" y="2060810"/>
            <a:ext cx="444247" cy="442694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6461020" y="1277614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32x9x9</a:t>
            </a:r>
          </a:p>
          <a:p>
            <a:pPr algn="ctr"/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948330" y="2799679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16270" y="2871689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x2 </a:t>
            </a:r>
            <a:r>
              <a:rPr lang="en-US" dirty="0"/>
              <a:t>maxpool + ReLU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860520" y="206716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535543" y="150483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38090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90401" y="213969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19763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1916790"/>
            <a:ext cx="441141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Straight Connector 118"/>
          <p:cNvCxnSpPr/>
          <p:nvPr/>
        </p:nvCxnSpPr>
        <p:spPr>
          <a:xfrm>
            <a:off x="7026820" y="2114320"/>
            <a:ext cx="231974" cy="24302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32816" y="1631375"/>
            <a:ext cx="231974" cy="24302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86241" y="2089385"/>
            <a:ext cx="231974" cy="24302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40" y="1615009"/>
            <a:ext cx="444248" cy="44580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188</Words>
  <Application>Microsoft Office PowerPoint</Application>
  <PresentationFormat>On-screen Show (4:3)</PresentationFormat>
  <Paragraphs>69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Figures for TOG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TOG paper</dc:title>
  <dc:creator>tompson</dc:creator>
  <cp:lastModifiedBy>iggymenou</cp:lastModifiedBy>
  <cp:revision>68</cp:revision>
  <dcterms:created xsi:type="dcterms:W3CDTF">2006-08-16T00:00:00Z</dcterms:created>
  <dcterms:modified xsi:type="dcterms:W3CDTF">2013-07-13T16:29:53Z</dcterms:modified>
</cp:coreProperties>
</file>