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61" r:id="rId4"/>
    <p:sldId id="262" r:id="rId5"/>
    <p:sldId id="263" r:id="rId6"/>
    <p:sldId id="264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>
      <p:cViewPr>
        <p:scale>
          <a:sx n="125" d="100"/>
          <a:sy n="125" d="100"/>
        </p:scale>
        <p:origin x="-1506" y="-1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693C-2AE8-4240-85FE-DC157D6F0442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7E26B-CF75-4F4D-96C3-279A7529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7E26B-CF75-4F4D-96C3-279A75293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81150"/>
            <a:ext cx="7772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ald ADF Std" pitchFamily="18" charset="0"/>
              </a:rPr>
              <a:t>Real-time Pose Recovery of Human Hands Using Convolutional Neural Networks</a:t>
            </a:r>
            <a:endParaRPr lang="en-US" sz="700" dirty="0" smtClean="0">
              <a:latin typeface="Baskervald ADF Std" pitchFamily="18" charset="0"/>
            </a:endParaRPr>
          </a:p>
          <a:p>
            <a:pPr algn="ctr"/>
            <a:r>
              <a:rPr lang="en-US" sz="700" dirty="0">
                <a:latin typeface="Baskervald ADF Std" pitchFamily="18" charset="0"/>
              </a:rPr>
              <a:t> </a:t>
            </a:r>
            <a:endParaRPr lang="en-US" sz="600" dirty="0" smtClean="0">
              <a:latin typeface="Baskervald ADF Std" pitchFamily="18" charset="0"/>
            </a:endParaRPr>
          </a:p>
          <a:p>
            <a:pPr algn="ctr"/>
            <a:r>
              <a:rPr lang="en-US" sz="2800" dirty="0" smtClean="0">
                <a:latin typeface="Baskervald ADF Std" pitchFamily="18" charset="0"/>
              </a:rPr>
              <a:t>J. Tompson, M. Stein</a:t>
            </a:r>
            <a:endParaRPr lang="en-US" sz="2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3350"/>
            <a:ext cx="3897748" cy="35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4038600" y="133350"/>
            <a:ext cx="3887724" cy="3581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rgbClr val="FF0000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7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8" name="Straight Arrow Connector 17"/>
          <p:cNvCxnSpPr>
            <a:stCxn id="12" idx="3"/>
            <a:endCxn id="13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114800" y="133350"/>
            <a:ext cx="358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7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110490"/>
            <a:ext cx="3669366" cy="3580829"/>
            <a:chOff x="1579717" y="650452"/>
            <a:chExt cx="2436023" cy="242765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4000" contras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89"/>
            <a:stretch/>
          </p:blipFill>
          <p:spPr bwMode="auto">
            <a:xfrm>
              <a:off x="1579717" y="650452"/>
              <a:ext cx="2436023" cy="2427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780442" y="1804971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23005" y="13762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392525" y="113738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680565" y="9061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69515" y="12398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862685" y="12017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975" y="84934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7865" y="9705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086335" y="12814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38735" y="16109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230355" y="17786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93955" y="20735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775435" y="243356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67025" y="23691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4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4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175"/>
            <a:ext cx="3616025" cy="35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33995" y="1123950"/>
            <a:ext cx="8601794" cy="3403368"/>
            <a:chOff x="1524000" y="1469753"/>
            <a:chExt cx="6229100" cy="2464592"/>
          </a:xfrm>
        </p:grpSpPr>
        <p:sp>
          <p:nvSpPr>
            <p:cNvPr id="2" name="Rounded Rectangle 1"/>
            <p:cNvSpPr/>
            <p:nvPr/>
          </p:nvSpPr>
          <p:spPr>
            <a:xfrm>
              <a:off x="3655130" y="1469753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1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5513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2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5130" y="29099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3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24000" y="2045833"/>
              <a:ext cx="1411030" cy="864122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RDF Image Segmentation &amp; Preprocessing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2" idx="1"/>
            </p:cNvCxnSpPr>
            <p:nvPr/>
          </p:nvCxnSpPr>
          <p:spPr>
            <a:xfrm flipV="1">
              <a:off x="2935030" y="1757793"/>
              <a:ext cx="720100" cy="7201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3" idx="1"/>
            </p:cNvCxnSpPr>
            <p:nvPr/>
          </p:nvCxnSpPr>
          <p:spPr>
            <a:xfrm flipV="1">
              <a:off x="2935030" y="2477892"/>
              <a:ext cx="7201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4" idx="1"/>
            </p:cNvCxnSpPr>
            <p:nvPr/>
          </p:nvCxnSpPr>
          <p:spPr>
            <a:xfrm>
              <a:off x="2935030" y="2477894"/>
              <a:ext cx="720100" cy="720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167340" y="1469754"/>
              <a:ext cx="21603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39350" y="15417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9350" y="16137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9350" y="16857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9350" y="17577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9350" y="18298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9350" y="19018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9350" y="197382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9350" y="204583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9350" y="211784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9350" y="218985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9350" y="226186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9350" y="262191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350" y="269392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39350" y="276593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39350" y="283794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9350" y="290995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9350" y="29819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9350" y="30539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9350" y="31259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39350" y="31979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9350" y="32700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350" y="33420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2" idx="3"/>
            </p:cNvCxnSpPr>
            <p:nvPr/>
          </p:nvCxnSpPr>
          <p:spPr>
            <a:xfrm flipV="1">
              <a:off x="4951310" y="1757791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" idx="3"/>
            </p:cNvCxnSpPr>
            <p:nvPr/>
          </p:nvCxnSpPr>
          <p:spPr>
            <a:xfrm flipV="1">
              <a:off x="4951310" y="24778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 flipV="1">
              <a:off x="4951310" y="31979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59940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2 stage Neural Network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9" idx="3"/>
              <a:endCxn id="35" idx="1"/>
            </p:cNvCxnSpPr>
            <p:nvPr/>
          </p:nvCxnSpPr>
          <p:spPr>
            <a:xfrm flipV="1">
              <a:off x="5383370" y="2477893"/>
              <a:ext cx="2160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7111610" y="1469753"/>
              <a:ext cx="36005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8" name="Straight Arrow Connector 37"/>
            <p:cNvCxnSpPr>
              <a:stCxn id="35" idx="3"/>
              <a:endCxn id="37" idx="1"/>
            </p:cNvCxnSpPr>
            <p:nvPr/>
          </p:nvCxnSpPr>
          <p:spPr>
            <a:xfrm>
              <a:off x="6895580" y="2477892"/>
              <a:ext cx="21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760701" y="3466296"/>
              <a:ext cx="1031565" cy="468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oncatenate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Baskervald ADF Std" pitchFamily="18" charset="0"/>
                </a:rPr>
                <a:t>(1D vector)</a:t>
              </a:r>
              <a:endParaRPr lang="en-US" sz="1600" dirty="0">
                <a:solidFill>
                  <a:srgbClr val="FF0000"/>
                </a:solidFill>
                <a:latin typeface="Baskervald ADF Std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28936" y="3466297"/>
              <a:ext cx="924164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h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eat-maps</a:t>
              </a:r>
              <a:endParaRPr lang="en-US" sz="2000" dirty="0">
                <a:latin typeface="Baskervald ADF Std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83342" y="1522026"/>
              <a:ext cx="62011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96x96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87984" y="2170117"/>
              <a:ext cx="610832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48x48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97271" y="3106246"/>
              <a:ext cx="592258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24x24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275355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2647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183622" y="211784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83622" y="182980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83622" y="154176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83622" y="319799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3622" y="290995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83622" y="262191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3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114</Words>
  <Application>Microsoft Office PowerPoint</Application>
  <PresentationFormat>On-screen Show (16:9)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29</cp:revision>
  <dcterms:created xsi:type="dcterms:W3CDTF">2006-08-16T00:00:00Z</dcterms:created>
  <dcterms:modified xsi:type="dcterms:W3CDTF">2013-07-14T18:49:16Z</dcterms:modified>
</cp:coreProperties>
</file>