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98" y="-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TOG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0" y="1124680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5" y="650452"/>
            <a:ext cx="7312885" cy="242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00" y="260560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brightness and contrast were adjusted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0"/>
            <a:ext cx="5211320" cy="2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36882" y="1792271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79445" y="13635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48965" y="112468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37005" y="8934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25955" y="12271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19125" y="11890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5415" y="83664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84305" y="95780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042775" y="126870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95175" y="15982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86795" y="17659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50395" y="20608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31875" y="242086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3465" y="23564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69" y="1728083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5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1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58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6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3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4311" y="131687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19238" y="167617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762" y="202180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61848" y="202180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7361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71701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9993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7530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8080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85617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43006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54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793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469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4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8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8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1" y="1741762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7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3" y="174860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0" y="167617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34017" y="132371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38943" y="1683018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83467" y="202864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8155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93320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91406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59698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07235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778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0532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6271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1024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6763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11517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1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/>
              <a:t>)=</a:t>
            </a:r>
            <a:r>
              <a:rPr lang="en-US" sz="1400" dirty="0" smtClean="0"/>
              <a:t>P</a:t>
            </a:r>
            <a:r>
              <a:rPr lang="en-US" sz="1400" baseline="-250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/>
              <a:t>3</a:t>
            </a:r>
            <a:endParaRPr lang="en-US" sz="1400" baseline="-25000" dirty="0" smtClean="0"/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/>
              <a:t>)=</a:t>
            </a:r>
            <a:r>
              <a:rPr lang="en-US" sz="1400" dirty="0" smtClean="0"/>
              <a:t>P</a:t>
            </a:r>
            <a:r>
              <a:rPr lang="en-US" sz="1400" baseline="-25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RDT1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RDT2</a:t>
            </a:r>
            <a:endParaRPr lang="en-US" sz="2000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19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19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2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3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7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7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0" y="3356990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5" y="3269950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0" y="4380928"/>
            <a:ext cx="238125" cy="12073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0" y="2852970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2" y="2452920"/>
            <a:ext cx="30829" cy="5572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5" y="2439726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0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/>
              <a:t>6 DOF</a:t>
            </a:r>
          </a:p>
          <a:p>
            <a:pPr eaLnBrk="1" hangingPunct="1"/>
            <a:r>
              <a:rPr lang="en-US" sz="2000" dirty="0"/>
              <a:t>3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/>
              <a:t>2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 smtClean="0"/>
              <a:t>1 </a:t>
            </a:r>
            <a:r>
              <a:rPr lang="en-US" sz="2000" dirty="0"/>
              <a:t>DOF</a:t>
            </a:r>
          </a:p>
          <a:p>
            <a:pPr eaLnBrk="1" hangingPunct="1"/>
            <a:r>
              <a:rPr lang="en-US" sz="2000" dirty="0"/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0" y="5045991"/>
            <a:ext cx="238125" cy="23653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0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0" y="3614970"/>
            <a:ext cx="529821" cy="67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7" y="2924930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0" y="2252895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90"/>
            <a:ext cx="72010" cy="36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5" y="1196690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0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0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0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0" y="1052670"/>
            <a:ext cx="44593" cy="7268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5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0" y="5359535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0" y="566112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2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3" y="549000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0" y="5969669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2" y="312045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7" y="5107536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0" y="283241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6" y="2918157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5" y="3244153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7" y="420170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09" y="249498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6" y="2294477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0" y="233465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099" y="2741474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0" y="359465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7" y="169379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39" y="112468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2" y="158911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0" y="92763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1" y="107842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6" y="170181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5" y="2150465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7" y="1706192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5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7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0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5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0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2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2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0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1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4010" y="14127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4010" y="14847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44010" y="15567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4010" y="16287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010" y="17007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4010" y="177277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4010" y="184478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4010" y="191678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4010" y="198879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4010" y="206080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4010" y="24208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4010" y="249287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4010" y="25648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010" y="263689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44010" y="27089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4010" y="27809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4010" y="28529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4010" y="29249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4010" y="29969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4010" y="30689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4010" y="31409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 stage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0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0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4" y="3265243"/>
            <a:ext cx="10834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(1D vector)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3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eat-maps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2483710" y="132097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96x96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83709" y="1969063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48x48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0" y="290519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24x24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0" y="191679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588280" y="162875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88280" y="134071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588280" y="299694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588280" y="270890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588280" y="242086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69"/>
            <a:ext cx="720100" cy="720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6"/>
            <a:ext cx="720100" cy="7220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49"/>
            <a:ext cx="720100" cy="720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0"/>
            <a:ext cx="722072" cy="7200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2"/>
            <a:ext cx="720100" cy="7220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69"/>
            <a:ext cx="720100" cy="720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88590" y="98241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16x92x92</a:t>
            </a:r>
          </a:p>
          <a:p>
            <a:pPr algn="ctr"/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9" y="2211197"/>
            <a:ext cx="577659" cy="5760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7" y="1920926"/>
            <a:ext cx="578311" cy="5783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4x4 </a:t>
            </a:r>
            <a:r>
              <a:rPr lang="en-US" dirty="0" err="1" smtClean="0"/>
              <a:t>maxpool</a:t>
            </a:r>
            <a:r>
              <a:rPr lang="en-US" dirty="0" smtClean="0"/>
              <a:t> + ReLU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8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1x96x96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16x23x23</a:t>
            </a:r>
          </a:p>
          <a:p>
            <a:pPr algn="ctr"/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28" y="2139690"/>
            <a:ext cx="258837" cy="2538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4"/>
            <a:ext cx="577658" cy="57607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1" y="2199326"/>
            <a:ext cx="602209" cy="6022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0" y="2081435"/>
            <a:ext cx="600111" cy="6001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0" y="1937415"/>
            <a:ext cx="602209" cy="6022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0" y="1793395"/>
            <a:ext cx="600111" cy="6001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0" y="1505355"/>
            <a:ext cx="602209" cy="6022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32x22x22</a:t>
            </a:r>
          </a:p>
          <a:p>
            <a:pPr algn="ctr"/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6x6 convolution</a:t>
            </a:r>
            <a:endParaRPr lang="en-US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3" y="2348850"/>
            <a:ext cx="444247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0"/>
            <a:ext cx="444248" cy="44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28750"/>
            <a:ext cx="441141" cy="44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1916790"/>
            <a:ext cx="444248" cy="4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2060810"/>
            <a:ext cx="444247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55395" y="2085745"/>
            <a:ext cx="231974" cy="2430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475666" y="1669475"/>
            <a:ext cx="231974" cy="2430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461020" y="130809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32x9x9</a:t>
            </a:r>
          </a:p>
          <a:p>
            <a:pPr algn="ctr"/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8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x2 </a:t>
            </a:r>
            <a:r>
              <a:rPr lang="en-US" dirty="0" err="1"/>
              <a:t>maxpool</a:t>
            </a:r>
            <a:r>
              <a:rPr lang="en-US" dirty="0"/>
              <a:t> + ReLU</a:t>
            </a:r>
            <a:endParaRPr lang="en-US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3" y="1504830"/>
            <a:ext cx="258837" cy="2538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57666" y="2060810"/>
            <a:ext cx="231974" cy="2430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0" y="2132820"/>
            <a:ext cx="258837" cy="2538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1" y="2139690"/>
            <a:ext cx="258837" cy="2538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8809" y="1412720"/>
            <a:ext cx="72010" cy="1656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650" y="14847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79640" y="20608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35620" y="191679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1650" y="27809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0"/>
            <a:ext cx="144020" cy="144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5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7580" y="96092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3x32x9x9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7412" y="1104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7776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5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2" y="1422002"/>
            <a:ext cx="365425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1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2"/>
            <a:ext cx="363496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69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5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798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0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1" y="1399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19840" y="1969063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ReLU</a:t>
            </a:r>
            <a:endParaRPr lang="en-US" sz="14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0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8"/>
            <a:ext cx="296494" cy="2973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7"/>
            <a:ext cx="296494" cy="2964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7"/>
            <a:ext cx="295666" cy="294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3" y="1196690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14x18x18</a:t>
            </a:r>
          </a:p>
          <a:p>
            <a:pPr algn="ctr"/>
            <a:r>
              <a:rPr lang="en-US" sz="1400" dirty="0" smtClean="0"/>
              <a:t>Heat-maps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9990" y="19690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914373" y="278091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119</Words>
  <Application>Microsoft Office PowerPoint</Application>
  <PresentationFormat>On-screen Show (4:3)</PresentationFormat>
  <Paragraphs>60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tompson</cp:lastModifiedBy>
  <cp:revision>55</cp:revision>
  <dcterms:created xsi:type="dcterms:W3CDTF">2006-08-16T00:00:00Z</dcterms:created>
  <dcterms:modified xsi:type="dcterms:W3CDTF">2013-07-05T22:45:37Z</dcterms:modified>
</cp:coreProperties>
</file>