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5" r:id="rId2"/>
    <p:sldId id="257" r:id="rId3"/>
    <p:sldId id="261" r:id="rId4"/>
    <p:sldId id="262" r:id="rId5"/>
    <p:sldId id="263" r:id="rId6"/>
    <p:sldId id="264" r:id="rId7"/>
    <p:sldId id="266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03" autoAdjust="0"/>
  </p:normalViewPr>
  <p:slideViewPr>
    <p:cSldViewPr>
      <p:cViewPr>
        <p:scale>
          <a:sx n="125" d="100"/>
          <a:sy n="125" d="100"/>
        </p:scale>
        <p:origin x="-1506" y="-113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3693C-2AE8-4240-85FE-DC157D6F0442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7E26B-CF75-4F4D-96C3-279A7529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3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7E26B-CF75-4F4D-96C3-279A752932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9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581150"/>
            <a:ext cx="77724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Baskervald ADF Std" pitchFamily="18" charset="0"/>
              </a:rPr>
              <a:t>Real-time Pose Recovery of Human Hands Using Convolutional Neural Networks</a:t>
            </a:r>
            <a:endParaRPr lang="en-US" sz="700" dirty="0" smtClean="0">
              <a:latin typeface="Baskervald ADF Std" pitchFamily="18" charset="0"/>
            </a:endParaRPr>
          </a:p>
          <a:p>
            <a:pPr algn="ctr"/>
            <a:r>
              <a:rPr lang="en-US" sz="700" dirty="0">
                <a:latin typeface="Baskervald ADF Std" pitchFamily="18" charset="0"/>
              </a:rPr>
              <a:t> </a:t>
            </a:r>
            <a:endParaRPr lang="en-US" sz="600" dirty="0" smtClean="0">
              <a:latin typeface="Baskervald ADF Std" pitchFamily="18" charset="0"/>
            </a:endParaRPr>
          </a:p>
          <a:p>
            <a:pPr algn="ctr"/>
            <a:r>
              <a:rPr lang="en-US" sz="2800" dirty="0" smtClean="0">
                <a:latin typeface="Baskervald ADF Std" pitchFamily="18" charset="0"/>
              </a:rPr>
              <a:t>J. Tompson, M. </a:t>
            </a:r>
            <a:r>
              <a:rPr lang="en-US" sz="2800" dirty="0" smtClean="0">
                <a:latin typeface="Baskervald ADF Std" pitchFamily="18" charset="0"/>
              </a:rPr>
              <a:t>Stein, K. </a:t>
            </a:r>
            <a:r>
              <a:rPr lang="en-US" sz="2800" dirty="0" err="1" smtClean="0">
                <a:latin typeface="Baskervald ADF Std" pitchFamily="18" charset="0"/>
              </a:rPr>
              <a:t>Perlin</a:t>
            </a:r>
            <a:endParaRPr lang="en-US" sz="2800" dirty="0">
              <a:latin typeface="Baskervald ADF St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31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385" y="381254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Offline Database Generation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3306" y="381254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Neural Network Feature Extraction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384" y="257175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RDF Image </a:t>
            </a:r>
            <a:r>
              <a:rPr lang="en-US" sz="2000" dirty="0">
                <a:solidFill>
                  <a:schemeClr val="tx1"/>
                </a:solidFill>
                <a:latin typeface="Baskervald ADF Std" pitchFamily="18" charset="0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egmentation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2637453" y="3054350"/>
            <a:ext cx="805853" cy="75819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10" idx="1"/>
          </p:cNvCxnSpPr>
          <p:nvPr/>
        </p:nvCxnSpPr>
        <p:spPr>
          <a:xfrm>
            <a:off x="5669375" y="4295140"/>
            <a:ext cx="79135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460731" y="381254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Real-Time Pose Recovery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cxnSp>
        <p:nvCxnSpPr>
          <p:cNvPr id="22" name="Straight Arrow Connector 21"/>
          <p:cNvCxnSpPr>
            <a:stCxn id="4" idx="3"/>
            <a:endCxn id="5" idx="1"/>
          </p:cNvCxnSpPr>
          <p:nvPr/>
        </p:nvCxnSpPr>
        <p:spPr>
          <a:xfrm>
            <a:off x="2637454" y="4295140"/>
            <a:ext cx="80585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3350"/>
            <a:ext cx="3897748" cy="3557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46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8" t="25702" r="18308"/>
          <a:stretch/>
        </p:blipFill>
        <p:spPr bwMode="auto">
          <a:xfrm>
            <a:off x="4038600" y="133350"/>
            <a:ext cx="3887724" cy="3581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11385" y="381254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Offline Database Generation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43306" y="381254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Neural Network Feature Extraction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1384" y="257175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Baskervald ADF Std" pitchFamily="18" charset="0"/>
              </a:rPr>
              <a:t>RDF Image </a:t>
            </a:r>
            <a:r>
              <a:rPr lang="en-US" sz="2000" dirty="0">
                <a:solidFill>
                  <a:srgbClr val="FF0000"/>
                </a:solidFill>
                <a:latin typeface="Baskervald ADF Std" pitchFamily="18" charset="0"/>
              </a:rPr>
              <a:t>S</a:t>
            </a:r>
            <a:r>
              <a:rPr lang="en-US" sz="2000" dirty="0" smtClean="0">
                <a:solidFill>
                  <a:srgbClr val="FF0000"/>
                </a:solidFill>
                <a:latin typeface="Baskervald ADF Std" pitchFamily="18" charset="0"/>
              </a:rPr>
              <a:t>egmentation</a:t>
            </a:r>
            <a:endParaRPr lang="en-US" sz="2000" dirty="0">
              <a:solidFill>
                <a:srgbClr val="FF0000"/>
              </a:solidFill>
              <a:latin typeface="Baskervald ADF Std" pitchFamily="18" charset="0"/>
            </a:endParaRPr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2637453" y="3054350"/>
            <a:ext cx="805853" cy="75819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7" idx="1"/>
          </p:cNvCxnSpPr>
          <p:nvPr/>
        </p:nvCxnSpPr>
        <p:spPr>
          <a:xfrm>
            <a:off x="5669375" y="4295140"/>
            <a:ext cx="79135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460731" y="381254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Real-Time Pose Recovery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cxnSp>
        <p:nvCxnSpPr>
          <p:cNvPr id="18" name="Straight Arrow Connector 17"/>
          <p:cNvCxnSpPr>
            <a:stCxn id="12" idx="3"/>
            <a:endCxn id="13" idx="1"/>
          </p:cNvCxnSpPr>
          <p:nvPr/>
        </p:nvCxnSpPr>
        <p:spPr>
          <a:xfrm>
            <a:off x="2637454" y="4295140"/>
            <a:ext cx="80585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66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 bwMode="auto">
          <a:xfrm>
            <a:off x="4114800" y="133350"/>
            <a:ext cx="35814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11385" y="381254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Baskervald ADF Std" pitchFamily="18" charset="0"/>
              </a:rPr>
              <a:t>Offline Database Generation</a:t>
            </a:r>
            <a:endParaRPr lang="en-US" sz="2000" dirty="0">
              <a:solidFill>
                <a:srgbClr val="FF0000"/>
              </a:solidFill>
              <a:latin typeface="Baskervald ADF Std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43306" y="381254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Neural Network Feature Extraction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1384" y="257175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RDF Image </a:t>
            </a:r>
            <a:r>
              <a:rPr lang="en-US" sz="2000" dirty="0">
                <a:solidFill>
                  <a:schemeClr val="tx1"/>
                </a:solidFill>
                <a:latin typeface="Baskervald ADF Std" pitchFamily="18" charset="0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egmentation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2637453" y="3054350"/>
            <a:ext cx="805853" cy="75819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7" idx="1"/>
          </p:cNvCxnSpPr>
          <p:nvPr/>
        </p:nvCxnSpPr>
        <p:spPr>
          <a:xfrm>
            <a:off x="5669375" y="4295140"/>
            <a:ext cx="79135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460731" y="381254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Real-Time Pose Recovery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cxnSp>
        <p:nvCxnSpPr>
          <p:cNvPr id="18" name="Straight Arrow Connector 17"/>
          <p:cNvCxnSpPr>
            <a:stCxn id="11" idx="3"/>
            <a:endCxn id="13" idx="1"/>
          </p:cNvCxnSpPr>
          <p:nvPr/>
        </p:nvCxnSpPr>
        <p:spPr>
          <a:xfrm>
            <a:off x="2637454" y="4295140"/>
            <a:ext cx="80585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55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14800" y="110490"/>
            <a:ext cx="3669366" cy="3580829"/>
            <a:chOff x="1579717" y="650452"/>
            <a:chExt cx="2436023" cy="2427659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4000" contrast="4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689"/>
            <a:stretch/>
          </p:blipFill>
          <p:spPr bwMode="auto">
            <a:xfrm>
              <a:off x="1579717" y="650452"/>
              <a:ext cx="2436023" cy="24276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Oval 13"/>
            <p:cNvSpPr/>
            <p:nvPr/>
          </p:nvSpPr>
          <p:spPr>
            <a:xfrm>
              <a:off x="2780442" y="1804971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423005" y="1376269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392525" y="1137380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680565" y="906109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669515" y="1239869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862685" y="1201769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975" y="849340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3127865" y="970500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086335" y="1281400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238735" y="1610969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230355" y="1778609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093955" y="2073509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2775435" y="2433560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567025" y="2369169"/>
              <a:ext cx="72010" cy="72011"/>
            </a:xfrm>
            <a:prstGeom prst="ellipse">
              <a:avLst/>
            </a:prstGeom>
            <a:solidFill>
              <a:srgbClr val="FF0000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411385" y="381254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Offline Database Generation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43306" y="381254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Baskervald ADF Std" pitchFamily="18" charset="0"/>
              </a:rPr>
              <a:t>Neural Network Feature Extraction</a:t>
            </a:r>
            <a:endParaRPr lang="en-US" sz="2000" dirty="0">
              <a:solidFill>
                <a:srgbClr val="FF0000"/>
              </a:solidFill>
              <a:latin typeface="Baskervald ADF Std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11384" y="257175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RDF Image </a:t>
            </a:r>
            <a:r>
              <a:rPr lang="en-US" sz="2000" dirty="0">
                <a:solidFill>
                  <a:schemeClr val="tx1"/>
                </a:solidFill>
                <a:latin typeface="Baskervald ADF Std" pitchFamily="18" charset="0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egmentation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cxnSp>
        <p:nvCxnSpPr>
          <p:cNvPr id="32" name="Straight Arrow Connector 31"/>
          <p:cNvCxnSpPr>
            <a:stCxn id="31" idx="3"/>
          </p:cNvCxnSpPr>
          <p:nvPr/>
        </p:nvCxnSpPr>
        <p:spPr>
          <a:xfrm>
            <a:off x="2637453" y="3054350"/>
            <a:ext cx="805853" cy="75819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3"/>
            <a:endCxn id="34" idx="1"/>
          </p:cNvCxnSpPr>
          <p:nvPr/>
        </p:nvCxnSpPr>
        <p:spPr>
          <a:xfrm>
            <a:off x="5669375" y="4295140"/>
            <a:ext cx="79135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460731" y="381254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Real-Time Pose Recovery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cxnSp>
        <p:nvCxnSpPr>
          <p:cNvPr id="35" name="Straight Arrow Connector 34"/>
          <p:cNvCxnSpPr>
            <a:stCxn id="29" idx="3"/>
            <a:endCxn id="30" idx="1"/>
          </p:cNvCxnSpPr>
          <p:nvPr/>
        </p:nvCxnSpPr>
        <p:spPr>
          <a:xfrm>
            <a:off x="2637454" y="4295140"/>
            <a:ext cx="80585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98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11385" y="381254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Offline Database Generation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43306" y="381254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Neural Network Feature Extraction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11384" y="257175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RDF Image </a:t>
            </a:r>
            <a:r>
              <a:rPr lang="en-US" sz="2000" dirty="0">
                <a:solidFill>
                  <a:schemeClr val="tx1"/>
                </a:solidFill>
                <a:latin typeface="Baskervald ADF Std" pitchFamily="18" charset="0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Baskervald ADF Std" pitchFamily="18" charset="0"/>
              </a:rPr>
              <a:t>egmentation</a:t>
            </a:r>
            <a:endParaRPr lang="en-US" sz="2000" dirty="0">
              <a:solidFill>
                <a:schemeClr val="tx1"/>
              </a:solidFill>
              <a:latin typeface="Baskervald ADF Std" pitchFamily="18" charset="0"/>
            </a:endParaRPr>
          </a:p>
        </p:txBody>
      </p:sp>
      <p:cxnSp>
        <p:nvCxnSpPr>
          <p:cNvPr id="32" name="Straight Arrow Connector 31"/>
          <p:cNvCxnSpPr>
            <a:stCxn id="31" idx="3"/>
          </p:cNvCxnSpPr>
          <p:nvPr/>
        </p:nvCxnSpPr>
        <p:spPr>
          <a:xfrm>
            <a:off x="2637453" y="3054350"/>
            <a:ext cx="805853" cy="75819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3"/>
            <a:endCxn id="34" idx="1"/>
          </p:cNvCxnSpPr>
          <p:nvPr/>
        </p:nvCxnSpPr>
        <p:spPr>
          <a:xfrm>
            <a:off x="5669375" y="4295140"/>
            <a:ext cx="79135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460731" y="3812540"/>
            <a:ext cx="2226069" cy="965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Baskervald ADF Std" pitchFamily="18" charset="0"/>
              </a:rPr>
              <a:t>Real-Time Pose Recovery</a:t>
            </a:r>
            <a:endParaRPr lang="en-US" sz="2000" dirty="0">
              <a:solidFill>
                <a:srgbClr val="FF0000"/>
              </a:solidFill>
              <a:latin typeface="Baskervald ADF Std" pitchFamily="18" charset="0"/>
            </a:endParaRPr>
          </a:p>
        </p:txBody>
      </p:sp>
      <p:cxnSp>
        <p:nvCxnSpPr>
          <p:cNvPr id="35" name="Straight Arrow Connector 34"/>
          <p:cNvCxnSpPr>
            <a:stCxn id="29" idx="3"/>
            <a:endCxn id="30" idx="1"/>
          </p:cNvCxnSpPr>
          <p:nvPr/>
        </p:nvCxnSpPr>
        <p:spPr>
          <a:xfrm>
            <a:off x="2637454" y="4295140"/>
            <a:ext cx="80585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0175"/>
            <a:ext cx="3616025" cy="357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13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433995" y="1123950"/>
            <a:ext cx="8601794" cy="3403368"/>
            <a:chOff x="1524000" y="1469753"/>
            <a:chExt cx="6229100" cy="2464592"/>
          </a:xfrm>
        </p:grpSpPr>
        <p:sp>
          <p:nvSpPr>
            <p:cNvPr id="2" name="Rounded Rectangle 1"/>
            <p:cNvSpPr/>
            <p:nvPr/>
          </p:nvSpPr>
          <p:spPr>
            <a:xfrm>
              <a:off x="3655130" y="1469753"/>
              <a:ext cx="1296180" cy="576080"/>
            </a:xfrm>
            <a:prstGeom prst="roundRect">
              <a:avLst>
                <a:gd name="adj" fmla="val 0"/>
              </a:avLst>
            </a:prstGeom>
            <a:noFill/>
            <a:ln w="38100" cap="rnd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FF0000"/>
                  </a:solidFill>
                  <a:latin typeface="Baskervald ADF Std" pitchFamily="18" charset="0"/>
                </a:rPr>
                <a:t>CNN Feature Detector 1</a:t>
              </a:r>
              <a:endParaRPr lang="en-US" sz="2000" dirty="0">
                <a:solidFill>
                  <a:schemeClr val="tx1"/>
                </a:solidFill>
                <a:latin typeface="Baskervald ADF Std" pitchFamily="18" charset="0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655130" y="2189852"/>
              <a:ext cx="1296180" cy="576080"/>
            </a:xfrm>
            <a:prstGeom prst="roundRect">
              <a:avLst>
                <a:gd name="adj" fmla="val 0"/>
              </a:avLst>
            </a:prstGeom>
            <a:noFill/>
            <a:ln w="38100" cap="rnd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FF0000"/>
                  </a:solidFill>
                  <a:latin typeface="Baskervald ADF Std" pitchFamily="18" charset="0"/>
                </a:rPr>
                <a:t>CNN Feature Detector 2</a:t>
              </a:r>
              <a:endParaRPr lang="en-US" sz="2000" dirty="0">
                <a:solidFill>
                  <a:schemeClr val="tx1"/>
                </a:solidFill>
                <a:latin typeface="Baskervald ADF Std" pitchFamily="18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55130" y="2909952"/>
              <a:ext cx="1296180" cy="576080"/>
            </a:xfrm>
            <a:prstGeom prst="roundRect">
              <a:avLst>
                <a:gd name="adj" fmla="val 0"/>
              </a:avLst>
            </a:prstGeom>
            <a:noFill/>
            <a:ln w="38100" cap="rnd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FF0000"/>
                  </a:solidFill>
                  <a:latin typeface="Baskervald ADF Std" pitchFamily="18" charset="0"/>
                </a:rPr>
                <a:t>CNN Feature Detector 3</a:t>
              </a:r>
              <a:endParaRPr lang="en-US" sz="2000" dirty="0">
                <a:solidFill>
                  <a:schemeClr val="tx1"/>
                </a:solidFill>
                <a:latin typeface="Baskervald ADF Std" pitchFamily="18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24000" y="2045833"/>
              <a:ext cx="1411030" cy="864122"/>
            </a:xfrm>
            <a:prstGeom prst="roundRect">
              <a:avLst>
                <a:gd name="adj" fmla="val 0"/>
              </a:avLst>
            </a:prstGeom>
            <a:noFill/>
            <a:ln w="38100" cap="rnd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FF0000"/>
                  </a:solidFill>
                  <a:latin typeface="Baskervald ADF Std" pitchFamily="18" charset="0"/>
                </a:rPr>
                <a:t>RDF Image Segmentation &amp; Preprocessing</a:t>
              </a:r>
              <a:endParaRPr lang="en-US" sz="2000" dirty="0">
                <a:solidFill>
                  <a:schemeClr val="tx1"/>
                </a:solidFill>
                <a:latin typeface="Baskervald ADF Std" pitchFamily="18" charset="0"/>
              </a:endParaRPr>
            </a:p>
          </p:txBody>
        </p:sp>
        <p:cxnSp>
          <p:nvCxnSpPr>
            <p:cNvPr id="6" name="Straight Arrow Connector 5"/>
            <p:cNvCxnSpPr>
              <a:stCxn id="5" idx="3"/>
              <a:endCxn id="2" idx="1"/>
            </p:cNvCxnSpPr>
            <p:nvPr/>
          </p:nvCxnSpPr>
          <p:spPr>
            <a:xfrm flipV="1">
              <a:off x="2935030" y="1757793"/>
              <a:ext cx="720100" cy="72010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5" idx="3"/>
              <a:endCxn id="3" idx="1"/>
            </p:cNvCxnSpPr>
            <p:nvPr/>
          </p:nvCxnSpPr>
          <p:spPr>
            <a:xfrm flipV="1">
              <a:off x="2935030" y="2477892"/>
              <a:ext cx="720100" cy="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3"/>
              <a:endCxn id="4" idx="1"/>
            </p:cNvCxnSpPr>
            <p:nvPr/>
          </p:nvCxnSpPr>
          <p:spPr>
            <a:xfrm>
              <a:off x="2935030" y="2477894"/>
              <a:ext cx="720100" cy="7200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5167340" y="1469754"/>
              <a:ext cx="216030" cy="2016279"/>
            </a:xfrm>
            <a:prstGeom prst="roundRect">
              <a:avLst>
                <a:gd name="adj" fmla="val 0"/>
              </a:avLst>
            </a:prstGeom>
            <a:noFill/>
            <a:ln w="38100" cap="rnd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  <a:latin typeface="Baskervald ADF Std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39350" y="1541765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39350" y="161377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39350" y="168578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39350" y="175779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39350" y="182980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39350" y="190181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39350" y="197382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39350" y="204583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39350" y="2117842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39350" y="218985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39350" y="2261862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39350" y="262191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39350" y="2693925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39350" y="276593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39350" y="2837945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39350" y="290995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39350" y="2981965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39350" y="305397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39350" y="312598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39350" y="319799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39350" y="3270004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39350" y="3342013"/>
              <a:ext cx="72010" cy="72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cxnSp>
          <p:nvCxnSpPr>
            <p:cNvPr id="32" name="Straight Arrow Connector 31"/>
            <p:cNvCxnSpPr>
              <a:stCxn id="2" idx="3"/>
            </p:cNvCxnSpPr>
            <p:nvPr/>
          </p:nvCxnSpPr>
          <p:spPr>
            <a:xfrm flipV="1">
              <a:off x="4951310" y="1757791"/>
              <a:ext cx="216030" cy="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3" idx="3"/>
            </p:cNvCxnSpPr>
            <p:nvPr/>
          </p:nvCxnSpPr>
          <p:spPr>
            <a:xfrm flipV="1">
              <a:off x="4951310" y="2477889"/>
              <a:ext cx="216030" cy="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" idx="3"/>
            </p:cNvCxnSpPr>
            <p:nvPr/>
          </p:nvCxnSpPr>
          <p:spPr>
            <a:xfrm flipV="1">
              <a:off x="4951310" y="3197989"/>
              <a:ext cx="216030" cy="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5599400" y="2189852"/>
              <a:ext cx="1296180" cy="576080"/>
            </a:xfrm>
            <a:prstGeom prst="roundRect">
              <a:avLst>
                <a:gd name="adj" fmla="val 0"/>
              </a:avLst>
            </a:prstGeom>
            <a:noFill/>
            <a:ln w="38100" cap="rnd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FF0000"/>
                  </a:solidFill>
                  <a:latin typeface="Baskervald ADF Std" pitchFamily="18" charset="0"/>
                </a:rPr>
                <a:t>2 stage Neural Network</a:t>
              </a:r>
              <a:endParaRPr lang="en-US" sz="2000" dirty="0">
                <a:solidFill>
                  <a:schemeClr val="tx1"/>
                </a:solidFill>
                <a:latin typeface="Baskervald ADF Std" pitchFamily="18" charset="0"/>
              </a:endParaRPr>
            </a:p>
          </p:txBody>
        </p:sp>
        <p:cxnSp>
          <p:nvCxnSpPr>
            <p:cNvPr id="36" name="Straight Arrow Connector 35"/>
            <p:cNvCxnSpPr>
              <a:stCxn id="9" idx="3"/>
              <a:endCxn id="35" idx="1"/>
            </p:cNvCxnSpPr>
            <p:nvPr/>
          </p:nvCxnSpPr>
          <p:spPr>
            <a:xfrm flipV="1">
              <a:off x="5383370" y="2477893"/>
              <a:ext cx="21603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>
              <a:off x="7111610" y="1469753"/>
              <a:ext cx="360050" cy="2016279"/>
            </a:xfrm>
            <a:prstGeom prst="roundRect">
              <a:avLst>
                <a:gd name="adj" fmla="val 0"/>
              </a:avLst>
            </a:prstGeom>
            <a:noFill/>
            <a:ln w="38100" cap="rnd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  <a:latin typeface="Baskervald ADF Std" pitchFamily="18" charset="0"/>
              </a:endParaRPr>
            </a:p>
          </p:txBody>
        </p:sp>
        <p:cxnSp>
          <p:nvCxnSpPr>
            <p:cNvPr id="38" name="Straight Arrow Connector 37"/>
            <p:cNvCxnSpPr>
              <a:stCxn id="35" idx="3"/>
              <a:endCxn id="37" idx="1"/>
            </p:cNvCxnSpPr>
            <p:nvPr/>
          </p:nvCxnSpPr>
          <p:spPr>
            <a:xfrm>
              <a:off x="6895580" y="2477892"/>
              <a:ext cx="2160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4760701" y="3466296"/>
              <a:ext cx="1031565" cy="4680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rgbClr val="FF0000"/>
                  </a:solidFill>
                  <a:latin typeface="Baskervald ADF Std" pitchFamily="18" charset="0"/>
                </a:rPr>
                <a:t>c</a:t>
              </a:r>
              <a:r>
                <a:rPr lang="en-US" sz="2000" dirty="0" smtClean="0">
                  <a:solidFill>
                    <a:srgbClr val="FF0000"/>
                  </a:solidFill>
                  <a:latin typeface="Baskervald ADF Std" pitchFamily="18" charset="0"/>
                </a:rPr>
                <a:t>oncatenate</a:t>
              </a:r>
            </a:p>
            <a:p>
              <a:pPr algn="ctr"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Baskervald ADF Std" pitchFamily="18" charset="0"/>
                </a:rPr>
                <a:t>(1D vector)</a:t>
              </a:r>
              <a:endParaRPr lang="en-US" sz="1600" dirty="0">
                <a:solidFill>
                  <a:srgbClr val="FF0000"/>
                </a:solidFill>
                <a:latin typeface="Baskervald ADF Std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828936" y="3466297"/>
              <a:ext cx="924164" cy="289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rgbClr val="FF0000"/>
                  </a:solidFill>
                  <a:latin typeface="Baskervald ADF Std" pitchFamily="18" charset="0"/>
                </a:rPr>
                <a:t>h</a:t>
              </a:r>
              <a:r>
                <a:rPr lang="en-US" sz="2000" dirty="0" smtClean="0">
                  <a:solidFill>
                    <a:srgbClr val="FF0000"/>
                  </a:solidFill>
                  <a:latin typeface="Baskervald ADF Std" pitchFamily="18" charset="0"/>
                </a:rPr>
                <a:t>eat-maps</a:t>
              </a:r>
              <a:endParaRPr lang="en-US" sz="2000" dirty="0">
                <a:latin typeface="Baskervald ADF Std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083342" y="1522026"/>
              <a:ext cx="620119" cy="289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2"/>
                  </a:solidFill>
                  <a:latin typeface="Baskervald ADF Std" pitchFamily="18" charset="0"/>
                </a:rPr>
                <a:t>96x96</a:t>
              </a:r>
              <a:endParaRPr lang="en-US" sz="2000" dirty="0">
                <a:solidFill>
                  <a:schemeClr val="tx2"/>
                </a:solidFill>
                <a:latin typeface="Baskervald ADF Std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087984" y="2170117"/>
              <a:ext cx="610832" cy="289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2"/>
                  </a:solidFill>
                  <a:latin typeface="Baskervald ADF Std" pitchFamily="18" charset="0"/>
                </a:rPr>
                <a:t>48x48</a:t>
              </a:r>
              <a:endParaRPr lang="en-US" sz="2000" dirty="0">
                <a:solidFill>
                  <a:schemeClr val="tx2"/>
                </a:solidFill>
                <a:latin typeface="Baskervald ADF Std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097271" y="3106246"/>
              <a:ext cx="592258" cy="289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2"/>
                  </a:solidFill>
                  <a:latin typeface="Baskervald ADF Std" pitchFamily="18" charset="0"/>
                </a:rPr>
                <a:t>24x24</a:t>
              </a:r>
              <a:endParaRPr lang="en-US" sz="2000" dirty="0">
                <a:solidFill>
                  <a:schemeClr val="tx2"/>
                </a:solidFill>
                <a:latin typeface="Baskervald ADF Std" pitchFamily="18" charset="0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5275355" y="2405882"/>
              <a:ext cx="1128" cy="14402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7292647" y="2405882"/>
              <a:ext cx="1128" cy="14402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7183622" y="2117845"/>
              <a:ext cx="216031" cy="216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183622" y="1829805"/>
              <a:ext cx="216031" cy="216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183622" y="1541763"/>
              <a:ext cx="216031" cy="216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183622" y="3197995"/>
              <a:ext cx="216031" cy="216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183622" y="2909955"/>
              <a:ext cx="216031" cy="216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183622" y="2621913"/>
              <a:ext cx="216031" cy="216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skervald ADF Std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4330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118</Words>
  <Application>Microsoft Office PowerPoint</Application>
  <PresentationFormat>On-screen Show (16:9)</PresentationFormat>
  <Paragraphs>35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tompson</dc:creator>
  <cp:lastModifiedBy>tompson</cp:lastModifiedBy>
  <cp:revision>30</cp:revision>
  <dcterms:created xsi:type="dcterms:W3CDTF">2006-08-16T00:00:00Z</dcterms:created>
  <dcterms:modified xsi:type="dcterms:W3CDTF">2013-07-14T19:32:00Z</dcterms:modified>
</cp:coreProperties>
</file>