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58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C2611-D643-4BD9-8277-2AA2E577D834}" v="92" dt="2018-01-25T11:17:38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25" d="100"/>
          <a:sy n="125" d="100"/>
        </p:scale>
        <p:origin x="-15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AF9AB8C-F83D-4419-9427-5FE4E896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F41EA6A-F367-4AA7-B581-5BA04E5FD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AA1FC46-8FE7-4A2A-B450-1464B3CC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5F3A68D-32D4-48C5-8D12-A7719F2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29DCC32-09B3-480A-8AD8-8EF10F3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5BB303A-B624-4B56-A274-E715CD77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C10952C4-572C-4B89-8FC6-7016FD83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5726564-525E-4D19-8AB7-49CAA6CA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1230625-CD40-4C3B-BF8E-73A8E031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4F6FAE7-1104-4BAC-8E88-DAD609B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5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4F736701-2C10-4E52-A881-998F5C18C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B27C54FF-E7B0-45F5-8CC4-F9D8E2BE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688C7F2-5D19-44CF-A543-54C458D3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2FE45DF-7A9B-4C18-85EB-1311B1E8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1F92833-AF4F-4ADC-A2CD-F5C4EE65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9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796CE35-75B9-4CDD-91C7-E8E6A056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91DC8D0-FD41-43AE-9B1B-02691FD5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7D7C12D-71B7-4598-81F5-93320B2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01278F6-5DE4-4FC4-9933-884E193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0828E96-34CC-49CD-825A-EA563D1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7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38C457-5BDA-42C8-9A31-464F012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628BBE8-1F9F-48C4-8BE2-A85BC0EF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98E7CE4-FCC3-42BB-9353-2B2B75D9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BA35F156-E163-4A38-A7A8-66EA5E4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F7788A5-523D-4B04-9443-CC1510FD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77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284CB96-FAD8-4717-94C8-D07E1EA5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848B787-E074-4198-8617-CAF1D60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2AA90823-A2DF-475D-B98C-2B775CB9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C212C46-41AC-4919-8E91-5587C50C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B0A1C63-B469-4544-AC01-097C35E8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91F7300-2E97-4EF6-80CB-B6C334E4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94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F6FF7C-C4EE-4D13-8924-91A2393B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32F4574-C547-4E6E-A27B-F63D89C6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BF6ED2A-7F8A-4E9F-80D3-62ACE01D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14B8FCE0-111C-4229-A409-F1348ED44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97BE2B94-0832-464C-954F-C855A024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8CB9B1FE-D159-4E4E-A6F7-426096C5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4573F893-3B95-42DB-B52D-AF8EBB81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C8925E10-5388-4EA1-AF22-1DF123BA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41C8301-6F11-4922-BE3A-E121CB4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A633A366-BFAA-4E42-8F5A-DA51C132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4A0A716-ACE5-4B67-9239-D283A4D4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CB655F32-EC78-43E4-9318-49F50333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2039B31A-6EA3-4B64-BA79-1B2272C2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34D216D7-45D7-4D7B-8214-AD261392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26E54F68-DB67-4D46-8BB6-4579834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1556F86-AE22-4A43-8CB1-9CC207CA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B8F0B02-595F-43A4-B61E-69D823A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A33D67A-D913-4DA1-B4C1-D348E707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42E83AB2-391F-45C8-9C37-DE7E18AC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8FF86013-B09A-42A2-88B4-6E6BB18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8FD7697-420B-43D6-8253-A2C89CEE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59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6CD5E26-9E7F-4003-8459-AFDC506F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D61FD956-A12C-48B4-B3AF-AC5C68ABC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67DC92A1-BF44-4E43-81C0-A30F375E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85DAF50-E269-4645-9293-FFA56963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FAB02FE8-A37D-43B8-8967-5AF1094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D1A5BB3-6D46-457F-A8BC-0CF0C0C8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1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83520E19-1681-4A43-8933-30981DA1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5E45E64-C094-4CAD-A9BD-10C92E1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94C0DE6-3F6A-4687-AB7D-237A407E6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CC03-B996-4549-AB41-5A90693E38B3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BC170E76-2060-4AD5-AA9D-9E552052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8D1BBAE-FAA5-4CC8-9E1F-6ED679A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8.png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4F19FF5B-0D03-4727-8552-4F97EEC75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816A043-359A-4857-AF20-5A69E7B7CC3A}"/>
              </a:ext>
            </a:extLst>
          </p:cNvPr>
          <p:cNvSpPr/>
          <p:nvPr/>
        </p:nvSpPr>
        <p:spPr>
          <a:xfrm>
            <a:off x="4687411" y="887766"/>
            <a:ext cx="2672178" cy="4793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https://raw.githubusercontent.com/louloulfx/ECHO/master/Fichier%201.png">
            <a:extLst>
              <a:ext uri="{FF2B5EF4-FFF2-40B4-BE49-F238E27FC236}">
                <a16:creationId xmlns="" xmlns:a16="http://schemas.microsoft.com/office/drawing/2014/main" id="{35014FE7-0335-4373-BAE2-7E67F5AD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8" y="1824037"/>
            <a:ext cx="1816963" cy="239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C111D62C-79A5-47FD-BC0B-1411474318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49" y="4202083"/>
            <a:ext cx="650901" cy="6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C31ED3-CF6C-4016-A710-0B6FBCDB0F53}"/>
              </a:ext>
            </a:extLst>
          </p:cNvPr>
          <p:cNvSpPr/>
          <p:nvPr/>
        </p:nvSpPr>
        <p:spPr>
          <a:xfrm>
            <a:off x="4705165" y="5104660"/>
            <a:ext cx="2911876" cy="461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232761F7-5F6A-4CD6-94C0-C67F71176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C612543-766F-432C-93E2-9B80281F8A00}"/>
              </a:ext>
            </a:extLst>
          </p:cNvPr>
          <p:cNvSpPr/>
          <p:nvPr/>
        </p:nvSpPr>
        <p:spPr>
          <a:xfrm>
            <a:off x="4705165" y="4872233"/>
            <a:ext cx="2645546" cy="729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F2143D-B65A-4D25-9B97-D4F7AAC3E495}"/>
              </a:ext>
            </a:extLst>
          </p:cNvPr>
          <p:cNvSpPr/>
          <p:nvPr/>
        </p:nvSpPr>
        <p:spPr>
          <a:xfrm>
            <a:off x="4705165" y="878889"/>
            <a:ext cx="2645546" cy="397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hlinkClick r:id="rId3" action="ppaction://hlinksldjump"/>
            <a:extLst>
              <a:ext uri="{FF2B5EF4-FFF2-40B4-BE49-F238E27FC236}">
                <a16:creationId xmlns="" xmlns:a16="http://schemas.microsoft.com/office/drawing/2014/main" id="{88FC1DB5-1957-4062-BDE8-3AF0896B0F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t="-56" r="28804"/>
          <a:stretch/>
        </p:blipFill>
        <p:spPr>
          <a:xfrm>
            <a:off x="4705165" y="878889"/>
            <a:ext cx="2645546" cy="3984963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="" xmlns:a16="http://schemas.microsoft.com/office/drawing/2014/main" id="{5F7B9BE2-3D95-47BA-8894-44DB905AA9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4487" y="2414818"/>
            <a:ext cx="714837" cy="714837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4866118" y="5028713"/>
            <a:ext cx="970478" cy="4304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204085" y="5026036"/>
            <a:ext cx="970478" cy="43042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799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6100B787-E768-4585-B1E1-9A12CEE28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776C909-9083-4B94-B245-52D8D76DB86B}"/>
              </a:ext>
            </a:extLst>
          </p:cNvPr>
          <p:cNvSpPr/>
          <p:nvPr/>
        </p:nvSpPr>
        <p:spPr>
          <a:xfrm>
            <a:off x="4705165" y="861134"/>
            <a:ext cx="2645546" cy="481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hlinkClick r:id="rId3" action="ppaction://hlinksldjump"/>
            <a:extLst>
              <a:ext uri="{FF2B5EF4-FFF2-40B4-BE49-F238E27FC236}">
                <a16:creationId xmlns="" xmlns:a16="http://schemas.microsoft.com/office/drawing/2014/main" id="{8EF00543-5AC0-4B0E-BD98-ADCBAAF4D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r="39709"/>
          <a:stretch/>
        </p:blipFill>
        <p:spPr>
          <a:xfrm>
            <a:off x="4705165" y="861134"/>
            <a:ext cx="2645546" cy="4919385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="" xmlns:a16="http://schemas.microsoft.com/office/drawing/2014/main" id="{CDA66A3C-9A7F-41BF-B191-F5DE45EE3F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9759" y="1863039"/>
            <a:ext cx="714837" cy="7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9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9F5897B8-B693-4077-B297-3A483BCB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D987CC2-6999-4F6C-8F53-35370639EF33}"/>
              </a:ext>
            </a:extLst>
          </p:cNvPr>
          <p:cNvSpPr/>
          <p:nvPr/>
        </p:nvSpPr>
        <p:spPr>
          <a:xfrm>
            <a:off x="4853354" y="99353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90693FB8-B8B7-4608-8641-4FF9C813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862145" y="993531"/>
            <a:ext cx="2664068" cy="246550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pic>
        <p:nvPicPr>
          <p:cNvPr id="13" name="Graphique 12">
            <a:extLst>
              <a:ext uri="{FF2B5EF4-FFF2-40B4-BE49-F238E27FC236}">
                <a16:creationId xmlns="" xmlns:a16="http://schemas.microsoft.com/office/drawing/2014/main" id="{424DF2F0-4B08-4D8C-B6EA-C4A50C208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925" y="2052271"/>
            <a:ext cx="495300" cy="495300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4984064" y="3781570"/>
            <a:ext cx="2392095" cy="1293350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--------------------------------------------------------------------------------------------------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466083" y="5297683"/>
            <a:ext cx="1447401" cy="34334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Positionner !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984065" y="3477549"/>
            <a:ext cx="1450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Exprimez-vous: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DF6C59A5-F280-477F-8E93-323CCB5C7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F19576-DFA3-4EE8-9250-853A8E05ED40}"/>
              </a:ext>
            </a:extLst>
          </p:cNvPr>
          <p:cNvSpPr/>
          <p:nvPr/>
        </p:nvSpPr>
        <p:spPr>
          <a:xfrm>
            <a:off x="4705165" y="2521258"/>
            <a:ext cx="2654423" cy="3142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84E23E8-D8DE-4D31-BFBB-635E11D8B286}"/>
              </a:ext>
            </a:extLst>
          </p:cNvPr>
          <p:cNvSpPr/>
          <p:nvPr/>
        </p:nvSpPr>
        <p:spPr>
          <a:xfrm>
            <a:off x="4705165" y="887767"/>
            <a:ext cx="2654423" cy="189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0DE19B1-8A31-496B-9781-E8C42D46F512}"/>
              </a:ext>
            </a:extLst>
          </p:cNvPr>
          <p:cNvSpPr/>
          <p:nvPr/>
        </p:nvSpPr>
        <p:spPr>
          <a:xfrm>
            <a:off x="4776185" y="3195960"/>
            <a:ext cx="2503503" cy="1278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EF81FB9F-131A-4A83-A8CA-D0C149A87C39}"/>
              </a:ext>
            </a:extLst>
          </p:cNvPr>
          <p:cNvSpPr/>
          <p:nvPr/>
        </p:nvSpPr>
        <p:spPr>
          <a:xfrm>
            <a:off x="4967550" y="4696287"/>
            <a:ext cx="749670" cy="7457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800CF0CD-A13A-4CA4-B432-7CA5BF48C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39" y="4758303"/>
            <a:ext cx="621691" cy="621691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0B961979-B5D6-42A8-BFAE-DFBE6FBC6BCC}"/>
              </a:ext>
            </a:extLst>
          </p:cNvPr>
          <p:cNvSpPr/>
          <p:nvPr/>
        </p:nvSpPr>
        <p:spPr>
          <a:xfrm>
            <a:off x="6267078" y="4696287"/>
            <a:ext cx="749670" cy="7457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4" name="Image 23">
            <a:hlinkClick r:id="rId4" action="ppaction://hlinksldjump"/>
            <a:extLst>
              <a:ext uri="{FF2B5EF4-FFF2-40B4-BE49-F238E27FC236}">
                <a16:creationId xmlns="" xmlns:a16="http://schemas.microsoft.com/office/drawing/2014/main" id="{B322059E-6757-41F3-9F67-636C66F0C4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88" y="4818725"/>
            <a:ext cx="561269" cy="56126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F8EC42D1-B00F-4232-A53B-C701D8990DF2}"/>
              </a:ext>
            </a:extLst>
          </p:cNvPr>
          <p:cNvGrpSpPr/>
          <p:nvPr/>
        </p:nvGrpSpPr>
        <p:grpSpPr>
          <a:xfrm>
            <a:off x="4881424" y="3506679"/>
            <a:ext cx="2330758" cy="745725"/>
            <a:chOff x="4881424" y="3506679"/>
            <a:chExt cx="2330758" cy="745725"/>
          </a:xfrm>
        </p:grpSpPr>
        <p:pic>
          <p:nvPicPr>
            <p:cNvPr id="29" name="Image 28">
              <a:extLst>
                <a:ext uri="{FF2B5EF4-FFF2-40B4-BE49-F238E27FC236}">
                  <a16:creationId xmlns="" xmlns:a16="http://schemas.microsoft.com/office/drawing/2014/main" id="{A3E44848-6136-4550-9435-A113B6A2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424" y="3506680"/>
              <a:ext cx="745724" cy="74572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="" xmlns:a16="http://schemas.microsoft.com/office/drawing/2014/main" id="{F41FC642-8F8A-4D73-869D-7B61B23A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228" y="3506680"/>
              <a:ext cx="745724" cy="74572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="" xmlns:a16="http://schemas.microsoft.com/office/drawing/2014/main" id="{385128FF-4571-4EBF-B412-3E90F7E4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58" y="3506679"/>
              <a:ext cx="745724" cy="745724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A725307-6650-42E8-83BF-15FA8FD58A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t="6838" r="39636" b="52766"/>
          <a:stretch/>
        </p:blipFill>
        <p:spPr>
          <a:xfrm>
            <a:off x="4705164" y="887767"/>
            <a:ext cx="2654423" cy="1899821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="" xmlns:a16="http://schemas.microsoft.com/office/drawing/2014/main" id="{B09613A0-67AB-48AF-9BC8-0AD04EAB26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2556" y="1244817"/>
            <a:ext cx="714837" cy="7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9F5897B8-B693-4077-B297-3A483BCB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D987CC2-6999-4F6C-8F53-35370639EF33}"/>
              </a:ext>
            </a:extLst>
          </p:cNvPr>
          <p:cNvSpPr/>
          <p:nvPr/>
        </p:nvSpPr>
        <p:spPr>
          <a:xfrm>
            <a:off x="4862145" y="99353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90693FB8-B8B7-4608-8641-4FF9C813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923691" y="1140802"/>
            <a:ext cx="2532185" cy="23182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sp>
        <p:nvSpPr>
          <p:cNvPr id="3" name="Bulle narrative : rectangle à coins arrondis 2">
            <a:extLst>
              <a:ext uri="{FF2B5EF4-FFF2-40B4-BE49-F238E27FC236}">
                <a16:creationId xmlns="" xmlns:a16="http://schemas.microsoft.com/office/drawing/2014/main" id="{388EE052-873C-46B0-A0D7-49D1ED3B85DF}"/>
              </a:ext>
            </a:extLst>
          </p:cNvPr>
          <p:cNvSpPr/>
          <p:nvPr/>
        </p:nvSpPr>
        <p:spPr>
          <a:xfrm>
            <a:off x="5907550" y="2044353"/>
            <a:ext cx="645650" cy="369332"/>
          </a:xfrm>
          <a:prstGeom prst="wedgeRoundRectCallout">
            <a:avLst>
              <a:gd name="adj1" fmla="val -6182"/>
              <a:gd name="adj2" fmla="val 11356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43ADD30A-9E03-4CFB-924F-F6909A468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81" y="3576376"/>
            <a:ext cx="508044" cy="5080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2D5ADA48-4BD2-42D4-8285-9CBE3D1E6E95}"/>
              </a:ext>
            </a:extLst>
          </p:cNvPr>
          <p:cNvSpPr txBox="1"/>
          <p:nvPr/>
        </p:nvSpPr>
        <p:spPr>
          <a:xfrm>
            <a:off x="4765320" y="4102691"/>
            <a:ext cx="28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-150" dirty="0">
                <a:latin typeface="Fax Sans" panose="00000603030000020003" pitchFamily="50" charset="0"/>
                <a:ea typeface="Fax Sans" panose="00000603030000020003" pitchFamily="50" charset="0"/>
              </a:rPr>
              <a:t>Votre message à bien été envoyé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="" xmlns:a16="http://schemas.microsoft.com/office/drawing/2014/main" id="{B430BF6D-F530-4B59-ACEB-AE7A965E894D}"/>
              </a:ext>
            </a:extLst>
          </p:cNvPr>
          <p:cNvSpPr/>
          <p:nvPr/>
        </p:nvSpPr>
        <p:spPr>
          <a:xfrm>
            <a:off x="4932483" y="5189219"/>
            <a:ext cx="2532186" cy="493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hlinkClick r:id="rId6" action="ppaction://hlinksldjump"/>
            <a:extLst>
              <a:ext uri="{FF2B5EF4-FFF2-40B4-BE49-F238E27FC236}">
                <a16:creationId xmlns="" xmlns:a16="http://schemas.microsoft.com/office/drawing/2014/main" id="{4D5E5D99-625D-4A50-A4F0-78CF1AF7737F}"/>
              </a:ext>
            </a:extLst>
          </p:cNvPr>
          <p:cNvSpPr txBox="1"/>
          <p:nvPr/>
        </p:nvSpPr>
        <p:spPr>
          <a:xfrm>
            <a:off x="4853352" y="5225392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 A LA CARTE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637813-ABE1-4093-AEA3-18DBF0F24163}"/>
              </a:ext>
            </a:extLst>
          </p:cNvPr>
          <p:cNvSpPr/>
          <p:nvPr/>
        </p:nvSpPr>
        <p:spPr>
          <a:xfrm>
            <a:off x="6010275" y="213360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F1A556-D3D5-4D5A-ADF2-06278133ABF4}"/>
              </a:ext>
            </a:extLst>
          </p:cNvPr>
          <p:cNvSpPr/>
          <p:nvPr/>
        </p:nvSpPr>
        <p:spPr>
          <a:xfrm>
            <a:off x="6023462" y="2303730"/>
            <a:ext cx="35022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4EB6495-DC87-4D53-AAE9-349C7C548066}"/>
              </a:ext>
            </a:extLst>
          </p:cNvPr>
          <p:cNvSpPr/>
          <p:nvPr/>
        </p:nvSpPr>
        <p:spPr>
          <a:xfrm>
            <a:off x="6010275" y="221814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9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753E2EBE-459B-46D0-A4CC-D85C95689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1AC69C-B0F1-4203-991E-5D52FD46B7D4}"/>
              </a:ext>
            </a:extLst>
          </p:cNvPr>
          <p:cNvSpPr/>
          <p:nvPr/>
        </p:nvSpPr>
        <p:spPr>
          <a:xfrm>
            <a:off x="4862145" y="99353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846B76D7-CFB9-4B38-8F62-3E39812A3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923691" y="1140802"/>
            <a:ext cx="2532185" cy="23182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1444A6FE-3E21-43F1-9108-5D7D748E1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81" y="3576376"/>
            <a:ext cx="508044" cy="50804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320F9630-56A2-4FE8-B236-5C23207E657B}"/>
              </a:ext>
            </a:extLst>
          </p:cNvPr>
          <p:cNvSpPr txBox="1"/>
          <p:nvPr/>
        </p:nvSpPr>
        <p:spPr>
          <a:xfrm>
            <a:off x="4765320" y="4102691"/>
            <a:ext cx="28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-150" dirty="0">
                <a:latin typeface="Fax Sans" panose="00000603030000020003" pitchFamily="50" charset="0"/>
                <a:ea typeface="Fax Sans" panose="00000603030000020003" pitchFamily="50" charset="0"/>
              </a:rPr>
              <a:t>Votre message à bien été envoyé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="" xmlns:a16="http://schemas.microsoft.com/office/drawing/2014/main" id="{8FC8F119-A70F-4DED-8495-7D0F17F79161}"/>
              </a:ext>
            </a:extLst>
          </p:cNvPr>
          <p:cNvSpPr/>
          <p:nvPr/>
        </p:nvSpPr>
        <p:spPr>
          <a:xfrm>
            <a:off x="5938181" y="1852713"/>
            <a:ext cx="701491" cy="515307"/>
          </a:xfrm>
          <a:prstGeom prst="wedgeRoundRectCallout">
            <a:avLst>
              <a:gd name="adj1" fmla="val -9734"/>
              <a:gd name="adj2" fmla="val 95532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89512B81-23B8-47D4-BE40-ABC11D0A3D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41043" y="1898888"/>
            <a:ext cx="501800" cy="460253"/>
          </a:xfrm>
          <a:prstGeom prst="rect">
            <a:avLst/>
          </a:prstGeom>
        </p:spPr>
      </p:pic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="" xmlns:a16="http://schemas.microsoft.com/office/drawing/2014/main" id="{B9FC6E65-BFBD-41FA-BB08-120F256388A4}"/>
              </a:ext>
            </a:extLst>
          </p:cNvPr>
          <p:cNvSpPr/>
          <p:nvPr/>
        </p:nvSpPr>
        <p:spPr>
          <a:xfrm>
            <a:off x="4932483" y="5189219"/>
            <a:ext cx="2532186" cy="493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hlinkClick r:id="rId8" action="ppaction://hlinksldjump"/>
            <a:extLst>
              <a:ext uri="{FF2B5EF4-FFF2-40B4-BE49-F238E27FC236}">
                <a16:creationId xmlns="" xmlns:a16="http://schemas.microsoft.com/office/drawing/2014/main" id="{6FEAEDF8-4E31-42B4-8D99-29670B36DC3E}"/>
              </a:ext>
            </a:extLst>
          </p:cNvPr>
          <p:cNvSpPr txBox="1"/>
          <p:nvPr/>
        </p:nvSpPr>
        <p:spPr>
          <a:xfrm>
            <a:off x="4853352" y="5225392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 A LA CARTE</a:t>
            </a:r>
          </a:p>
        </p:txBody>
      </p:sp>
    </p:spTree>
    <p:extLst>
      <p:ext uri="{BB962C8B-B14F-4D97-AF65-F5344CB8AC3E}">
        <p14:creationId xmlns:p14="http://schemas.microsoft.com/office/powerpoint/2010/main" val="1509873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27</Words>
  <Application>Microsoft Office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Fax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Guibert</dc:creator>
  <cp:lastModifiedBy>Erwan</cp:lastModifiedBy>
  <cp:revision>13</cp:revision>
  <dcterms:created xsi:type="dcterms:W3CDTF">2018-01-25T08:40:33Z</dcterms:created>
  <dcterms:modified xsi:type="dcterms:W3CDTF">2018-01-28T22:02:57Z</dcterms:modified>
</cp:coreProperties>
</file>