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58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9009A-0913-4CD8-BB8F-CDB38631074C}" v="131" dt="2018-02-21T08:30:3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9AB8C-F83D-4419-9427-5FE4E896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41EA6A-F367-4AA7-B581-5BA04E5F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1FC46-8FE7-4A2A-B450-1464B3CC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3A68D-32D4-48C5-8D12-A7719F2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DCC32-09B3-480A-8AD8-8EF10F3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B303A-B624-4B56-A274-E715CD77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0952C4-572C-4B89-8FC6-7016FD83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6564-525E-4D19-8AB7-49CAA6C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30625-CD40-4C3B-BF8E-73A8E031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6FAE7-1104-4BAC-8E88-DAD609B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5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736701-2C10-4E52-A881-998F5C18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C54FF-E7B0-45F5-8CC4-F9D8E2BE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8C7F2-5D19-44CF-A543-54C458D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E45DF-7A9B-4C18-85EB-1311B1E8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92833-AF4F-4ADC-A2CD-F5C4EE65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6CE35-75B9-4CDD-91C7-E8E6A05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DC8D0-FD41-43AE-9B1B-02691FD5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7C12D-71B7-4598-81F5-93320B2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278F6-5DE4-4FC4-9933-884E193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28E96-34CC-49CD-825A-EA563D1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7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8C457-5BDA-42C8-9A31-464F012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8BBE8-1F9F-48C4-8BE2-A85BC0EF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E7CE4-FCC3-42BB-9353-2B2B75D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5F156-E163-4A38-A7A8-66EA5E4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788A5-523D-4B04-9443-CC1510FD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4CB96-FAD8-4717-94C8-D07E1EA5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8B787-E074-4198-8617-CAF1D60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90823-A2DF-475D-B98C-2B775CB9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212C46-41AC-4919-8E91-5587C50C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A1C63-B469-4544-AC01-097C35E8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F7300-2E97-4EF6-80CB-B6C334E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6FF7C-C4EE-4D13-8924-91A2393B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F4574-C547-4E6E-A27B-F63D89C6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6ED2A-7F8A-4E9F-80D3-62ACE01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B8FCE0-111C-4229-A409-F1348ED44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BE2B94-0832-464C-954F-C855A024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B9B1FE-D159-4E4E-A6F7-426096C5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73F893-3B95-42DB-B52D-AF8EBB81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925E10-5388-4EA1-AF22-1DF123B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C8301-6F11-4922-BE3A-E121CB4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33A366-BFAA-4E42-8F5A-DA51C132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0A716-ACE5-4B67-9239-D283A4D4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655F32-EC78-43E4-9318-49F5033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B31A-6EA3-4B64-BA79-1B2272C2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D216D7-45D7-4D7B-8214-AD26139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54F68-DB67-4D46-8BB6-4579834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56F86-AE22-4A43-8CB1-9CC207CA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F0B02-595F-43A4-B61E-69D823A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3D67A-D913-4DA1-B4C1-D348E707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83AB2-391F-45C8-9C37-DE7E18AC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F86013-B09A-42A2-88B4-6E6BB18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D7697-420B-43D6-8253-A2C89CEE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D5E26-9E7F-4003-8459-AFDC506F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FD956-A12C-48B4-B3AF-AC5C68AB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DC92A1-BF44-4E43-81C0-A30F375E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AF50-E269-4645-9293-FFA5696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02FE8-A37D-43B8-8967-5AF1094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A5BB3-6D46-457F-A8BC-0CF0C0C8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1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520E19-1681-4A43-8933-30981DA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45E64-C094-4CAD-A9BD-10C92E1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C0DE6-3F6A-4687-AB7D-237A407E6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CC03-B996-4549-AB41-5A90693E38B3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70E76-2060-4AD5-AA9D-9E552052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1BBAE-FAA5-4CC8-9E1F-6ED679A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microsoft.com/office/2007/relationships/hdphoto" Target="../media/hdphoto2.wdp"/><Relationship Id="rId17" Type="http://schemas.openxmlformats.org/officeDocument/2006/relationships/slide" Target="slide9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slide" Target="slide8.xml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microsoft.com/office/2007/relationships/hdphoto" Target="../media/hdphoto2.wdp"/><Relationship Id="rId17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slide" Target="slide8.xml"/><Relationship Id="rId10" Type="http://schemas.microsoft.com/office/2007/relationships/hdphoto" Target="../media/hdphoto1.wdp"/><Relationship Id="rId19" Type="http://schemas.openxmlformats.org/officeDocument/2006/relationships/slide" Target="slide11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microsoft.com/office/2007/relationships/hdphoto" Target="../media/hdphoto2.wdp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5" Type="http://schemas.microsoft.com/office/2007/relationships/hdphoto" Target="../media/hdphoto3.wdp"/><Relationship Id="rId10" Type="http://schemas.openxmlformats.org/officeDocument/2006/relationships/image" Target="../media/image4.png"/><Relationship Id="rId4" Type="http://schemas.openxmlformats.org/officeDocument/2006/relationships/slide" Target="slide7.xml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slide" Target="slide4.xml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19.png"/><Relationship Id="rId10" Type="http://schemas.microsoft.com/office/2007/relationships/hdphoto" Target="../media/hdphoto2.wdp"/><Relationship Id="rId4" Type="http://schemas.microsoft.com/office/2007/relationships/hdphoto" Target="../media/hdphoto4.wdp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microsoft.com/office/2007/relationships/hdphoto" Target="../media/hdphoto2.wdp"/><Relationship Id="rId5" Type="http://schemas.openxmlformats.org/officeDocument/2006/relationships/image" Target="../media/image17.png"/><Relationship Id="rId15" Type="http://schemas.openxmlformats.org/officeDocument/2006/relationships/image" Target="../media/image20.svg"/><Relationship Id="rId10" Type="http://schemas.openxmlformats.org/officeDocument/2006/relationships/image" Target="../media/image5.png"/><Relationship Id="rId4" Type="http://schemas.microsoft.com/office/2007/relationships/hdphoto" Target="../media/hdphoto4.wdp"/><Relationship Id="rId9" Type="http://schemas.microsoft.com/office/2007/relationships/hdphoto" Target="../media/hdphoto1.wdp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slide" Target="slide10.xml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F19FF5B-0D03-4727-8552-4F97EEC75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16A043-359A-4857-AF20-5A69E7B7CC3A}"/>
              </a:ext>
            </a:extLst>
          </p:cNvPr>
          <p:cNvSpPr/>
          <p:nvPr/>
        </p:nvSpPr>
        <p:spPr>
          <a:xfrm>
            <a:off x="4687411" y="887766"/>
            <a:ext cx="2672178" cy="4793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https://raw.githubusercontent.com/louloulfx/ECHO/master/Fichier%201.png">
            <a:extLst>
              <a:ext uri="{FF2B5EF4-FFF2-40B4-BE49-F238E27FC236}">
                <a16:creationId xmlns:a16="http://schemas.microsoft.com/office/drawing/2014/main" id="{35014FE7-0335-4373-BAE2-7E67F5AD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8" y="1824037"/>
            <a:ext cx="1816963" cy="23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111D62C-79A5-47FD-BC0B-141147431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49" y="4202083"/>
            <a:ext cx="650901" cy="65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3D4BC2-7866-493C-AB27-E7E32EFB321D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16851A-66E3-44E7-AD27-99CED6347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21540C-0927-4CB8-ADB1-BD90A4CA2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44D2246-2099-44B2-B517-D1D96630D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428D34-B863-4F22-93A0-64F1DC7A8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2680D-76D6-47E1-A575-BF7430D27EC8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-----------------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4D654-E75E-4352-A241-70C84AB3749D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303D57-6A0D-4C3F-815B-DEE1B9215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3C158C-3BB4-4D63-AED4-19A0F61E3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E317A8-2A1E-4E44-9070-41FAFE6BD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pic>
        <p:nvPicPr>
          <p:cNvPr id="10" name="Image 9">
            <a:hlinkClick r:id="rId9" action="ppaction://hlinksldjump"/>
            <a:extLst>
              <a:ext uri="{FF2B5EF4-FFF2-40B4-BE49-F238E27FC236}">
                <a16:creationId xmlns:a16="http://schemas.microsoft.com/office/drawing/2014/main" id="{F19DDB16-3638-4C81-9473-3983A496F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443" y="1163781"/>
            <a:ext cx="294866" cy="2948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23D0011-6D14-4353-A6CC-29774516E98A}"/>
              </a:ext>
            </a:extLst>
          </p:cNvPr>
          <p:cNvSpPr txBox="1"/>
          <p:nvPr/>
        </p:nvSpPr>
        <p:spPr>
          <a:xfrm>
            <a:off x="4982007" y="1118521"/>
            <a:ext cx="122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E9478B9E-8EAC-4D50-8C5C-F7F2ED58ABD4}"/>
              </a:ext>
            </a:extLst>
          </p:cNvPr>
          <p:cNvSpPr/>
          <p:nvPr/>
        </p:nvSpPr>
        <p:spPr>
          <a:xfrm>
            <a:off x="4877157" y="1616196"/>
            <a:ext cx="645650" cy="369332"/>
          </a:xfrm>
          <a:prstGeom prst="wedgeRoundRectCallout">
            <a:avLst>
              <a:gd name="adj1" fmla="val -12476"/>
              <a:gd name="adj2" fmla="val 8055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85650-F694-4609-BF4C-528DB939117A}"/>
              </a:ext>
            </a:extLst>
          </p:cNvPr>
          <p:cNvSpPr/>
          <p:nvPr/>
        </p:nvSpPr>
        <p:spPr>
          <a:xfrm>
            <a:off x="4982007" y="1755143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3117E-BD53-4B6F-849E-BB39DB5DA96A}"/>
              </a:ext>
            </a:extLst>
          </p:cNvPr>
          <p:cNvSpPr/>
          <p:nvPr/>
        </p:nvSpPr>
        <p:spPr>
          <a:xfrm>
            <a:off x="4982007" y="1663703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18372-50EF-465D-89B8-86669B527EC7}"/>
              </a:ext>
            </a:extLst>
          </p:cNvPr>
          <p:cNvSpPr/>
          <p:nvPr/>
        </p:nvSpPr>
        <p:spPr>
          <a:xfrm>
            <a:off x="4982007" y="1856743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4139AC7B-6398-4F3A-85BB-A96ECDFCE0C3}"/>
              </a:ext>
            </a:extLst>
          </p:cNvPr>
          <p:cNvSpPr/>
          <p:nvPr/>
        </p:nvSpPr>
        <p:spPr>
          <a:xfrm>
            <a:off x="4877157" y="2497224"/>
            <a:ext cx="645650" cy="369332"/>
          </a:xfrm>
          <a:prstGeom prst="wedgeRoundRectCallout">
            <a:avLst>
              <a:gd name="adj1" fmla="val -12476"/>
              <a:gd name="adj2" fmla="val 8055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E37F4-C4D8-4AC5-9D36-F499F39EC016}"/>
              </a:ext>
            </a:extLst>
          </p:cNvPr>
          <p:cNvSpPr/>
          <p:nvPr/>
        </p:nvSpPr>
        <p:spPr>
          <a:xfrm>
            <a:off x="4982007" y="263617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CCF24-22AF-48BC-B1A6-190877CAE3D2}"/>
              </a:ext>
            </a:extLst>
          </p:cNvPr>
          <p:cNvSpPr/>
          <p:nvPr/>
        </p:nvSpPr>
        <p:spPr>
          <a:xfrm>
            <a:off x="4982007" y="254473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C3850B-052A-4D2C-ACBB-5AC9C551045C}"/>
              </a:ext>
            </a:extLst>
          </p:cNvPr>
          <p:cNvSpPr/>
          <p:nvPr/>
        </p:nvSpPr>
        <p:spPr>
          <a:xfrm>
            <a:off x="4982007" y="273777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954E4B3D-A172-4127-B310-0BD73DDEC355}"/>
              </a:ext>
            </a:extLst>
          </p:cNvPr>
          <p:cNvSpPr/>
          <p:nvPr/>
        </p:nvSpPr>
        <p:spPr>
          <a:xfrm>
            <a:off x="4877157" y="3381493"/>
            <a:ext cx="645650" cy="369332"/>
          </a:xfrm>
          <a:prstGeom prst="wedgeRoundRectCallout">
            <a:avLst>
              <a:gd name="adj1" fmla="val -12476"/>
              <a:gd name="adj2" fmla="val 8055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E56D2-138F-41B8-8C15-2192B0F64B89}"/>
              </a:ext>
            </a:extLst>
          </p:cNvPr>
          <p:cNvSpPr/>
          <p:nvPr/>
        </p:nvSpPr>
        <p:spPr>
          <a:xfrm>
            <a:off x="4982007" y="352044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A23C4-DFF4-4A3B-9298-185790340235}"/>
              </a:ext>
            </a:extLst>
          </p:cNvPr>
          <p:cNvSpPr/>
          <p:nvPr/>
        </p:nvSpPr>
        <p:spPr>
          <a:xfrm>
            <a:off x="4982007" y="342900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BACC3-926B-460D-BF22-514873154769}"/>
              </a:ext>
            </a:extLst>
          </p:cNvPr>
          <p:cNvSpPr/>
          <p:nvPr/>
        </p:nvSpPr>
        <p:spPr>
          <a:xfrm>
            <a:off x="4982007" y="362204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1B444F10-35A4-4053-9D21-89A57BBD51A5}"/>
              </a:ext>
            </a:extLst>
          </p:cNvPr>
          <p:cNvSpPr/>
          <p:nvPr/>
        </p:nvSpPr>
        <p:spPr>
          <a:xfrm>
            <a:off x="4877157" y="4222219"/>
            <a:ext cx="645650" cy="369332"/>
          </a:xfrm>
          <a:prstGeom prst="wedgeRoundRectCallout">
            <a:avLst>
              <a:gd name="adj1" fmla="val -12476"/>
              <a:gd name="adj2" fmla="val 8055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3AA31F-7EFA-4AF9-9E68-07A613C3B9AF}"/>
              </a:ext>
            </a:extLst>
          </p:cNvPr>
          <p:cNvSpPr/>
          <p:nvPr/>
        </p:nvSpPr>
        <p:spPr>
          <a:xfrm>
            <a:off x="4982007" y="4361166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303487-90BB-4D77-A240-E09F6AD8041C}"/>
              </a:ext>
            </a:extLst>
          </p:cNvPr>
          <p:cNvSpPr/>
          <p:nvPr/>
        </p:nvSpPr>
        <p:spPr>
          <a:xfrm>
            <a:off x="4982007" y="4269726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CF51B1-73F2-43D0-88EE-C8707877F1A9}"/>
              </a:ext>
            </a:extLst>
          </p:cNvPr>
          <p:cNvSpPr/>
          <p:nvPr/>
        </p:nvSpPr>
        <p:spPr>
          <a:xfrm>
            <a:off x="4982007" y="4462766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Bulle narrative : rectangle à coins arrondis 31">
            <a:extLst>
              <a:ext uri="{FF2B5EF4-FFF2-40B4-BE49-F238E27FC236}">
                <a16:creationId xmlns:a16="http://schemas.microsoft.com/office/drawing/2014/main" id="{93CAB9CE-FADC-437D-B573-BA7DE6EF5C58}"/>
              </a:ext>
            </a:extLst>
          </p:cNvPr>
          <p:cNvSpPr/>
          <p:nvPr/>
        </p:nvSpPr>
        <p:spPr>
          <a:xfrm>
            <a:off x="4877157" y="5001257"/>
            <a:ext cx="645650" cy="369332"/>
          </a:xfrm>
          <a:prstGeom prst="wedgeRoundRectCallout">
            <a:avLst>
              <a:gd name="adj1" fmla="val -12476"/>
              <a:gd name="adj2" fmla="val 8055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73E42-436C-4289-886A-C1E3DF81D015}"/>
              </a:ext>
            </a:extLst>
          </p:cNvPr>
          <p:cNvSpPr/>
          <p:nvPr/>
        </p:nvSpPr>
        <p:spPr>
          <a:xfrm>
            <a:off x="4982007" y="5140204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03E859-073C-47E0-9192-8195238B5BF2}"/>
              </a:ext>
            </a:extLst>
          </p:cNvPr>
          <p:cNvSpPr/>
          <p:nvPr/>
        </p:nvSpPr>
        <p:spPr>
          <a:xfrm>
            <a:off x="4982007" y="5048764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6050-CC0F-4389-BACC-4DBB5546D917}"/>
              </a:ext>
            </a:extLst>
          </p:cNvPr>
          <p:cNvSpPr/>
          <p:nvPr/>
        </p:nvSpPr>
        <p:spPr>
          <a:xfrm>
            <a:off x="4982007" y="5241804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7D2E4AB-29BA-42EF-AF09-E9C63CC93C96}"/>
              </a:ext>
            </a:extLst>
          </p:cNvPr>
          <p:cNvCxnSpPr/>
          <p:nvPr/>
        </p:nvCxnSpPr>
        <p:spPr>
          <a:xfrm>
            <a:off x="4687411" y="480568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4450FC8-5C28-4356-91BF-51A5B102F633}"/>
              </a:ext>
            </a:extLst>
          </p:cNvPr>
          <p:cNvCxnSpPr/>
          <p:nvPr/>
        </p:nvCxnSpPr>
        <p:spPr>
          <a:xfrm>
            <a:off x="4687411" y="403352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C992ADD-7114-45A2-B357-2C34C80F8581}"/>
              </a:ext>
            </a:extLst>
          </p:cNvPr>
          <p:cNvCxnSpPr/>
          <p:nvPr/>
        </p:nvCxnSpPr>
        <p:spPr>
          <a:xfrm>
            <a:off x="4687411" y="308864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9712537-D189-413D-8639-9739AD35065A}"/>
              </a:ext>
            </a:extLst>
          </p:cNvPr>
          <p:cNvCxnSpPr/>
          <p:nvPr/>
        </p:nvCxnSpPr>
        <p:spPr>
          <a:xfrm>
            <a:off x="4687411" y="225552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CC658D08-8F5C-4214-A1F5-3AB464400ED6}"/>
              </a:ext>
            </a:extLst>
          </p:cNvPr>
          <p:cNvSpPr txBox="1"/>
          <p:nvPr/>
        </p:nvSpPr>
        <p:spPr>
          <a:xfrm>
            <a:off x="5567073" y="1534916"/>
            <a:ext cx="61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Date :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A229C4-8573-4180-A6DB-72597D10778E}"/>
              </a:ext>
            </a:extLst>
          </p:cNvPr>
          <p:cNvSpPr txBox="1"/>
          <p:nvPr/>
        </p:nvSpPr>
        <p:spPr>
          <a:xfrm>
            <a:off x="5567073" y="4885121"/>
            <a:ext cx="61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Date :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0A17DAA-895F-42D3-ADB8-634DEE05C4AC}"/>
              </a:ext>
            </a:extLst>
          </p:cNvPr>
          <p:cNvSpPr txBox="1"/>
          <p:nvPr/>
        </p:nvSpPr>
        <p:spPr>
          <a:xfrm>
            <a:off x="5567073" y="2395921"/>
            <a:ext cx="61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Date :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2EE2F7-2503-4080-8758-E7E3758B8936}"/>
              </a:ext>
            </a:extLst>
          </p:cNvPr>
          <p:cNvSpPr txBox="1"/>
          <p:nvPr/>
        </p:nvSpPr>
        <p:spPr>
          <a:xfrm>
            <a:off x="5567073" y="3300161"/>
            <a:ext cx="61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Date :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441DDCE-8B4E-4373-80B6-17B02E82D9A8}"/>
              </a:ext>
            </a:extLst>
          </p:cNvPr>
          <p:cNvSpPr txBox="1"/>
          <p:nvPr/>
        </p:nvSpPr>
        <p:spPr>
          <a:xfrm>
            <a:off x="5567073" y="4153601"/>
            <a:ext cx="61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Date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1EC660-4147-46E1-A138-E1A5BA015650}"/>
              </a:ext>
            </a:extLst>
          </p:cNvPr>
          <p:cNvSpPr/>
          <p:nvPr/>
        </p:nvSpPr>
        <p:spPr>
          <a:xfrm>
            <a:off x="6176985" y="5012188"/>
            <a:ext cx="95504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34B080-4547-46DA-8818-32E1CB6E6336}"/>
              </a:ext>
            </a:extLst>
          </p:cNvPr>
          <p:cNvSpPr/>
          <p:nvPr/>
        </p:nvSpPr>
        <p:spPr>
          <a:xfrm>
            <a:off x="6176985" y="1669548"/>
            <a:ext cx="95504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60938D-41CA-49F2-AD1C-A63A94C5A1D3}"/>
              </a:ext>
            </a:extLst>
          </p:cNvPr>
          <p:cNvSpPr/>
          <p:nvPr/>
        </p:nvSpPr>
        <p:spPr>
          <a:xfrm>
            <a:off x="6176985" y="2522988"/>
            <a:ext cx="95504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029F9-21E4-425B-9E35-465706FF321B}"/>
              </a:ext>
            </a:extLst>
          </p:cNvPr>
          <p:cNvSpPr/>
          <p:nvPr/>
        </p:nvSpPr>
        <p:spPr>
          <a:xfrm>
            <a:off x="6176985" y="3437388"/>
            <a:ext cx="95504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9F06DD-AA29-48ED-8E32-FD0283FB8E7E}"/>
              </a:ext>
            </a:extLst>
          </p:cNvPr>
          <p:cNvSpPr/>
          <p:nvPr/>
        </p:nvSpPr>
        <p:spPr>
          <a:xfrm>
            <a:off x="6176985" y="4280668"/>
            <a:ext cx="95504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9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649B797-286A-4F90-8A3A-AB4D8EEB3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CCE493-64F0-4B16-ADCA-EBF62DCAC306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-----------------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A5D31-0EE5-479C-A240-CF4F2F1138A2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4411DD-1B03-4A16-BF2D-E8F77AA7E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2045BF-8A72-4C12-8220-71C91FEE5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BE52F3-AF1B-490E-97BB-1AFA008D9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pic>
        <p:nvPicPr>
          <p:cNvPr id="14" name="Image 13">
            <a:hlinkClick r:id="rId9" action="ppaction://hlinksldjump"/>
            <a:extLst>
              <a:ext uri="{FF2B5EF4-FFF2-40B4-BE49-F238E27FC236}">
                <a16:creationId xmlns:a16="http://schemas.microsoft.com/office/drawing/2014/main" id="{C0B1E493-7CD9-4AFE-A609-C636D6D5B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443" y="1163781"/>
            <a:ext cx="294866" cy="294866"/>
          </a:xfrm>
          <a:prstGeom prst="rect">
            <a:avLst/>
          </a:prstGeom>
        </p:spPr>
      </p:pic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769422A4-FBE5-4FC3-B57E-86456D7AF9CD}"/>
              </a:ext>
            </a:extLst>
          </p:cNvPr>
          <p:cNvSpPr/>
          <p:nvPr/>
        </p:nvSpPr>
        <p:spPr>
          <a:xfrm>
            <a:off x="4877157" y="1526131"/>
            <a:ext cx="2319510" cy="3057979"/>
          </a:xfrm>
          <a:prstGeom prst="wedgeRoundRectCallout">
            <a:avLst>
              <a:gd name="adj1" fmla="val -13571"/>
              <a:gd name="adj2" fmla="val 56743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80D9B-6102-41D0-A27C-A6237A058891}"/>
              </a:ext>
            </a:extLst>
          </p:cNvPr>
          <p:cNvSpPr/>
          <p:nvPr/>
        </p:nvSpPr>
        <p:spPr>
          <a:xfrm>
            <a:off x="4982007" y="1801417"/>
            <a:ext cx="20029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0B311B0-771A-447A-8289-5E3E39EAE0C2}"/>
              </a:ext>
            </a:extLst>
          </p:cNvPr>
          <p:cNvCxnSpPr/>
          <p:nvPr/>
        </p:nvCxnSpPr>
        <p:spPr>
          <a:xfrm>
            <a:off x="4687411" y="480568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65F1E4A-F748-41F9-B0DC-B7D84FA0F5A6}"/>
              </a:ext>
            </a:extLst>
          </p:cNvPr>
          <p:cNvSpPr/>
          <p:nvPr/>
        </p:nvSpPr>
        <p:spPr>
          <a:xfrm>
            <a:off x="4982007" y="2076703"/>
            <a:ext cx="16981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AD37AA-8E58-46F4-ABA7-B318DF22EF2E}"/>
              </a:ext>
            </a:extLst>
          </p:cNvPr>
          <p:cNvSpPr/>
          <p:nvPr/>
        </p:nvSpPr>
        <p:spPr>
          <a:xfrm>
            <a:off x="4973136" y="2341735"/>
            <a:ext cx="2011864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8F7E53-5E81-44C5-8B05-A378F615DD77}"/>
              </a:ext>
            </a:extLst>
          </p:cNvPr>
          <p:cNvSpPr/>
          <p:nvPr/>
        </p:nvSpPr>
        <p:spPr>
          <a:xfrm>
            <a:off x="4990878" y="2613384"/>
            <a:ext cx="20029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5B7DD-1919-4877-8D10-050E08F9627E}"/>
              </a:ext>
            </a:extLst>
          </p:cNvPr>
          <p:cNvSpPr/>
          <p:nvPr/>
        </p:nvSpPr>
        <p:spPr>
          <a:xfrm>
            <a:off x="4990878" y="2888670"/>
            <a:ext cx="16981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7DC946-793E-4F62-82CA-9B8A749AD595}"/>
              </a:ext>
            </a:extLst>
          </p:cNvPr>
          <p:cNvSpPr/>
          <p:nvPr/>
        </p:nvSpPr>
        <p:spPr>
          <a:xfrm>
            <a:off x="4982007" y="3153702"/>
            <a:ext cx="2011864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4A714F-FB3F-4D4B-A35E-07A300A7044E}"/>
              </a:ext>
            </a:extLst>
          </p:cNvPr>
          <p:cNvSpPr/>
          <p:nvPr/>
        </p:nvSpPr>
        <p:spPr>
          <a:xfrm>
            <a:off x="4990878" y="3415085"/>
            <a:ext cx="20029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BFF173-944B-47FD-B945-18DE8732C13B}"/>
              </a:ext>
            </a:extLst>
          </p:cNvPr>
          <p:cNvSpPr/>
          <p:nvPr/>
        </p:nvSpPr>
        <p:spPr>
          <a:xfrm>
            <a:off x="4990878" y="3690371"/>
            <a:ext cx="1698193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FC36B5-4891-4AFA-830D-D9152FA1C504}"/>
              </a:ext>
            </a:extLst>
          </p:cNvPr>
          <p:cNvSpPr/>
          <p:nvPr/>
        </p:nvSpPr>
        <p:spPr>
          <a:xfrm>
            <a:off x="4982007" y="3955403"/>
            <a:ext cx="2011864" cy="159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9C31613-A0D6-40D2-8DC3-3F4B8846D082}"/>
              </a:ext>
            </a:extLst>
          </p:cNvPr>
          <p:cNvSpPr/>
          <p:nvPr/>
        </p:nvSpPr>
        <p:spPr>
          <a:xfrm>
            <a:off x="4884876" y="4920191"/>
            <a:ext cx="600776" cy="60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AD71FC-5713-4A97-8894-71BE8173625A}"/>
              </a:ext>
            </a:extLst>
          </p:cNvPr>
          <p:cNvSpPr/>
          <p:nvPr/>
        </p:nvSpPr>
        <p:spPr>
          <a:xfrm>
            <a:off x="4705165" y="5104660"/>
            <a:ext cx="2911876" cy="461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97B004-3E7E-4DC4-A25D-0ED7E3934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3CA58-EA4A-4A14-A000-91C34529A487}"/>
              </a:ext>
            </a:extLst>
          </p:cNvPr>
          <p:cNvSpPr/>
          <p:nvPr/>
        </p:nvSpPr>
        <p:spPr>
          <a:xfrm>
            <a:off x="4705165" y="4872233"/>
            <a:ext cx="2645546" cy="729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DE895-E5AA-42BF-98B7-B5CE6B9B0671}"/>
              </a:ext>
            </a:extLst>
          </p:cNvPr>
          <p:cNvSpPr/>
          <p:nvPr/>
        </p:nvSpPr>
        <p:spPr>
          <a:xfrm>
            <a:off x="4705165" y="878889"/>
            <a:ext cx="2645546" cy="397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hlinkClick r:id="rId3" action="ppaction://hlinksldjump"/>
            <a:extLst>
              <a:ext uri="{FF2B5EF4-FFF2-40B4-BE49-F238E27FC236}">
                <a16:creationId xmlns:a16="http://schemas.microsoft.com/office/drawing/2014/main" id="{04C4F22D-2D6F-4718-B126-457DF260F2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-56" r="28804"/>
          <a:stretch/>
        </p:blipFill>
        <p:spPr>
          <a:xfrm>
            <a:off x="4705165" y="1132167"/>
            <a:ext cx="2645546" cy="373168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A64E0B3-6AD1-4E2B-A7F9-10BE466DFD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4487" y="2414818"/>
            <a:ext cx="714837" cy="714837"/>
          </a:xfrm>
          <a:prstGeom prst="rect">
            <a:avLst/>
          </a:prstGeom>
        </p:spPr>
      </p:pic>
      <p:sp>
        <p:nvSpPr>
          <p:cNvPr id="10" name="Rectangle à coins arrondis 1">
            <a:hlinkClick r:id="rId7" action="ppaction://hlinksldjump"/>
            <a:extLst>
              <a:ext uri="{FF2B5EF4-FFF2-40B4-BE49-F238E27FC236}">
                <a16:creationId xmlns:a16="http://schemas.microsoft.com/office/drawing/2014/main" id="{7B0311A0-7675-48FE-829B-4AA12FF85772}"/>
              </a:ext>
            </a:extLst>
          </p:cNvPr>
          <p:cNvSpPr/>
          <p:nvPr/>
        </p:nvSpPr>
        <p:spPr>
          <a:xfrm>
            <a:off x="4866118" y="5028713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2">
            <a:hlinkClick r:id="rId8" action="ppaction://hlinksldjump"/>
            <a:extLst>
              <a:ext uri="{FF2B5EF4-FFF2-40B4-BE49-F238E27FC236}">
                <a16:creationId xmlns:a16="http://schemas.microsoft.com/office/drawing/2014/main" id="{572574C6-CFEC-4BB4-BDEA-90CAFF8065EB}"/>
              </a:ext>
            </a:extLst>
          </p:cNvPr>
          <p:cNvSpPr/>
          <p:nvPr/>
        </p:nvSpPr>
        <p:spPr>
          <a:xfrm>
            <a:off x="6204085" y="5026036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9B471-19CF-4FB7-B893-C54AF600DC47}"/>
              </a:ext>
            </a:extLst>
          </p:cNvPr>
          <p:cNvSpPr/>
          <p:nvPr/>
        </p:nvSpPr>
        <p:spPr>
          <a:xfrm>
            <a:off x="4687411" y="808175"/>
            <a:ext cx="2672178" cy="33727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48FB17-A682-4A7E-8254-AA8368FDF3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E785216-02CD-43FB-8512-039AD289AE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63086DB-3C6B-436E-ABC7-E8F7473010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0A11AD2-0B68-47CB-805E-A0FBE337207C}"/>
              </a:ext>
            </a:extLst>
          </p:cNvPr>
          <p:cNvSpPr txBox="1"/>
          <p:nvPr/>
        </p:nvSpPr>
        <p:spPr>
          <a:xfrm>
            <a:off x="5002946" y="5052259"/>
            <a:ext cx="6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8BC122-BC41-45CE-A33D-F9BE5DAE63E2}"/>
              </a:ext>
            </a:extLst>
          </p:cNvPr>
          <p:cNvSpPr txBox="1"/>
          <p:nvPr/>
        </p:nvSpPr>
        <p:spPr>
          <a:xfrm>
            <a:off x="6350136" y="5052815"/>
            <a:ext cx="6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Vocal</a:t>
            </a:r>
            <a:endParaRPr lang="fr-FR" dirty="0"/>
          </a:p>
        </p:txBody>
      </p:sp>
      <p:pic>
        <p:nvPicPr>
          <p:cNvPr id="18" name="Image 17">
            <a:hlinkClick r:id="rId15" action="ppaction://hlinksldjump"/>
            <a:extLst>
              <a:ext uri="{FF2B5EF4-FFF2-40B4-BE49-F238E27FC236}">
                <a16:creationId xmlns:a16="http://schemas.microsoft.com/office/drawing/2014/main" id="{360A1DF0-9B3A-492E-BE90-578997D0D4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06" y="1197296"/>
            <a:ext cx="353998" cy="353998"/>
          </a:xfrm>
          <a:prstGeom prst="rect">
            <a:avLst/>
          </a:prstGeom>
        </p:spPr>
      </p:pic>
      <p:pic>
        <p:nvPicPr>
          <p:cNvPr id="19" name="Image 18">
            <a:hlinkClick r:id="rId17" action="ppaction://hlinksldjump"/>
            <a:extLst>
              <a:ext uri="{FF2B5EF4-FFF2-40B4-BE49-F238E27FC236}">
                <a16:creationId xmlns:a16="http://schemas.microsoft.com/office/drawing/2014/main" id="{E6773F3C-FD7A-49E4-9F36-5F48F320B6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7332" y="1197296"/>
            <a:ext cx="353997" cy="353997"/>
          </a:xfrm>
          <a:prstGeom prst="rect">
            <a:avLst/>
          </a:prstGeom>
        </p:spPr>
      </p:pic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13174EA-15A6-456D-AADB-2091772277DC}"/>
              </a:ext>
            </a:extLst>
          </p:cNvPr>
          <p:cNvSpPr/>
          <p:nvPr/>
        </p:nvSpPr>
        <p:spPr>
          <a:xfrm>
            <a:off x="5082903" y="1799869"/>
            <a:ext cx="891717" cy="510090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E98FE-7320-47AF-AA58-5D53DF230C33}"/>
              </a:ext>
            </a:extLst>
          </p:cNvPr>
          <p:cNvSpPr/>
          <p:nvPr/>
        </p:nvSpPr>
        <p:spPr>
          <a:xfrm>
            <a:off x="5174828" y="1921352"/>
            <a:ext cx="602095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F39B6C-C543-4B52-B5D2-70E756628802}"/>
              </a:ext>
            </a:extLst>
          </p:cNvPr>
          <p:cNvSpPr/>
          <p:nvPr/>
        </p:nvSpPr>
        <p:spPr>
          <a:xfrm>
            <a:off x="5188016" y="2091482"/>
            <a:ext cx="483699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DF344-AC62-4929-8D93-1E6AF55D344D}"/>
              </a:ext>
            </a:extLst>
          </p:cNvPr>
          <p:cNvSpPr/>
          <p:nvPr/>
        </p:nvSpPr>
        <p:spPr>
          <a:xfrm>
            <a:off x="5174828" y="2005893"/>
            <a:ext cx="602095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86F2EA77-ED37-408F-A0B0-2F1E621176EB}"/>
              </a:ext>
            </a:extLst>
          </p:cNvPr>
          <p:cNvSpPr/>
          <p:nvPr/>
        </p:nvSpPr>
        <p:spPr>
          <a:xfrm>
            <a:off x="5751447" y="3981693"/>
            <a:ext cx="645650" cy="369332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AA91A-0226-46EF-A7D7-AB413F5BBCB9}"/>
              </a:ext>
            </a:extLst>
          </p:cNvPr>
          <p:cNvSpPr/>
          <p:nvPr/>
        </p:nvSpPr>
        <p:spPr>
          <a:xfrm>
            <a:off x="5854172" y="407094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FAB08A-09F8-484A-B231-64BEEAA5DA3A}"/>
              </a:ext>
            </a:extLst>
          </p:cNvPr>
          <p:cNvSpPr/>
          <p:nvPr/>
        </p:nvSpPr>
        <p:spPr>
          <a:xfrm>
            <a:off x="5867359" y="4241070"/>
            <a:ext cx="35022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DBF89B-EF22-43CD-A683-0E01BEA3C424}"/>
              </a:ext>
            </a:extLst>
          </p:cNvPr>
          <p:cNvSpPr/>
          <p:nvPr/>
        </p:nvSpPr>
        <p:spPr>
          <a:xfrm>
            <a:off x="5854172" y="415548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1BF31C-910F-46F2-9622-EB674FA8A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EA19AD-CB84-475E-8841-88439BEC7C7A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-----------------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AB8AE-7119-4CFC-B435-9D20CE5C84E4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45A7B4-CFA1-42CF-8747-5662E024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4CE5B7-BE1E-40BC-B526-A82B0BF59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9476E4-3F7A-4D2B-BEC8-DC5D23FCC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93DEE5-0934-49E6-BA6F-2199F0436CFE}"/>
              </a:ext>
            </a:extLst>
          </p:cNvPr>
          <p:cNvSpPr txBox="1"/>
          <p:nvPr/>
        </p:nvSpPr>
        <p:spPr>
          <a:xfrm>
            <a:off x="5114087" y="1118521"/>
            <a:ext cx="184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compte premium</a:t>
            </a:r>
          </a:p>
        </p:txBody>
      </p:sp>
      <p:pic>
        <p:nvPicPr>
          <p:cNvPr id="18" name="Image 17">
            <a:hlinkClick r:id="rId9" action="ppaction://hlinksldjump"/>
            <a:extLst>
              <a:ext uri="{FF2B5EF4-FFF2-40B4-BE49-F238E27FC236}">
                <a16:creationId xmlns:a16="http://schemas.microsoft.com/office/drawing/2014/main" id="{135114EB-A769-4385-A446-29B1F0E0E7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443" y="1163781"/>
            <a:ext cx="294866" cy="294866"/>
          </a:xfrm>
          <a:prstGeom prst="rect">
            <a:avLst/>
          </a:prstGeom>
        </p:spPr>
      </p:pic>
      <p:pic>
        <p:nvPicPr>
          <p:cNvPr id="30" name="Picture 8" descr="https://raw.githubusercontent.com/louloulfx/ECHO/master/Fichier%201.png">
            <a:extLst>
              <a:ext uri="{FF2B5EF4-FFF2-40B4-BE49-F238E27FC236}">
                <a16:creationId xmlns:a16="http://schemas.microsoft.com/office/drawing/2014/main" id="{CF560D9E-26D4-4B0B-9515-EAC85DA1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32" y="1853891"/>
            <a:ext cx="705735" cy="9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706F8AA2-3D79-4CFB-8201-966C82B7E971}"/>
              </a:ext>
            </a:extLst>
          </p:cNvPr>
          <p:cNvSpPr txBox="1"/>
          <p:nvPr/>
        </p:nvSpPr>
        <p:spPr>
          <a:xfrm>
            <a:off x="4718337" y="3616045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Mot de passe :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A2F2ECD-0A1F-46DC-95C2-2AA4EF256D80}"/>
              </a:ext>
            </a:extLst>
          </p:cNvPr>
          <p:cNvSpPr txBox="1"/>
          <p:nvPr/>
        </p:nvSpPr>
        <p:spPr>
          <a:xfrm>
            <a:off x="4718337" y="2925165"/>
            <a:ext cx="1195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Identifiant :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D36E58-D93D-4009-A494-1670DC1588CD}"/>
              </a:ext>
            </a:extLst>
          </p:cNvPr>
          <p:cNvSpPr/>
          <p:nvPr/>
        </p:nvSpPr>
        <p:spPr>
          <a:xfrm>
            <a:off x="5114087" y="4034010"/>
            <a:ext cx="1717417" cy="212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666C0-B681-4B64-9252-2A395F69CDC2}"/>
              </a:ext>
            </a:extLst>
          </p:cNvPr>
          <p:cNvSpPr/>
          <p:nvPr/>
        </p:nvSpPr>
        <p:spPr>
          <a:xfrm>
            <a:off x="5114087" y="3312650"/>
            <a:ext cx="1717417" cy="212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D83F6F1-5D23-4416-A1E8-05D1D9CE9B63}"/>
              </a:ext>
            </a:extLst>
          </p:cNvPr>
          <p:cNvSpPr txBox="1"/>
          <p:nvPr/>
        </p:nvSpPr>
        <p:spPr>
          <a:xfrm>
            <a:off x="5271128" y="4700998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 connecter</a:t>
            </a:r>
          </a:p>
        </p:txBody>
      </p:sp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:a16="http://schemas.microsoft.com/office/drawing/2014/main" id="{08D16B84-E441-447A-A026-8E58C705BF1A}"/>
              </a:ext>
            </a:extLst>
          </p:cNvPr>
          <p:cNvSpPr/>
          <p:nvPr/>
        </p:nvSpPr>
        <p:spPr>
          <a:xfrm>
            <a:off x="4991708" y="4700998"/>
            <a:ext cx="2063581" cy="3768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0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C31ED3-CF6C-4016-A710-0B6FBCDB0F53}"/>
              </a:ext>
            </a:extLst>
          </p:cNvPr>
          <p:cNvSpPr/>
          <p:nvPr/>
        </p:nvSpPr>
        <p:spPr>
          <a:xfrm>
            <a:off x="4705165" y="5104660"/>
            <a:ext cx="2911876" cy="461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2761F7-5F6A-4CD6-94C0-C67F71176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612543-766F-432C-93E2-9B80281F8A00}"/>
              </a:ext>
            </a:extLst>
          </p:cNvPr>
          <p:cNvSpPr/>
          <p:nvPr/>
        </p:nvSpPr>
        <p:spPr>
          <a:xfrm>
            <a:off x="4705165" y="4872233"/>
            <a:ext cx="2645546" cy="729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2143D-B65A-4D25-9B97-D4F7AAC3E495}"/>
              </a:ext>
            </a:extLst>
          </p:cNvPr>
          <p:cNvSpPr/>
          <p:nvPr/>
        </p:nvSpPr>
        <p:spPr>
          <a:xfrm>
            <a:off x="4705165" y="878889"/>
            <a:ext cx="2645546" cy="397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hlinkClick r:id="rId3" action="ppaction://hlinksldjump"/>
            <a:extLst>
              <a:ext uri="{FF2B5EF4-FFF2-40B4-BE49-F238E27FC236}">
                <a16:creationId xmlns:a16="http://schemas.microsoft.com/office/drawing/2014/main" id="{88FC1DB5-1957-4062-BDE8-3AF0896B0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-56" r="28804"/>
          <a:stretch/>
        </p:blipFill>
        <p:spPr>
          <a:xfrm>
            <a:off x="4705165" y="1132167"/>
            <a:ext cx="2645546" cy="3731684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5F7B9BE2-3D95-47BA-8894-44DB905AA9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4487" y="2414818"/>
            <a:ext cx="714837" cy="714837"/>
          </a:xfrm>
          <a:prstGeom prst="rect">
            <a:avLst/>
          </a:prstGeom>
        </p:spPr>
      </p:pic>
      <p:sp>
        <p:nvSpPr>
          <p:cNvPr id="2" name="Rectangle à coins arrondis 1">
            <a:hlinkClick r:id="rId7" action="ppaction://hlinksldjump"/>
          </p:cNvPr>
          <p:cNvSpPr/>
          <p:nvPr/>
        </p:nvSpPr>
        <p:spPr>
          <a:xfrm>
            <a:off x="4866118" y="5028713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à coins arrondis 12">
            <a:hlinkClick r:id="rId8" action="ppaction://hlinksldjump"/>
          </p:cNvPr>
          <p:cNvSpPr/>
          <p:nvPr/>
        </p:nvSpPr>
        <p:spPr>
          <a:xfrm>
            <a:off x="6204085" y="5026036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E80396-D3F9-42A8-8F75-8D0A6CACC101}"/>
              </a:ext>
            </a:extLst>
          </p:cNvPr>
          <p:cNvSpPr/>
          <p:nvPr/>
        </p:nvSpPr>
        <p:spPr>
          <a:xfrm>
            <a:off x="4687411" y="808175"/>
            <a:ext cx="2672178" cy="33727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083A660-2BCE-491D-BA9A-34A6F2493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8A70746-9953-444F-8ADA-A82E73F93F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EADD7F5-D9B1-4C8C-BE6A-4193E10274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C676C49-AFDE-4ACF-93C2-F2B6DBFC9F0B}"/>
              </a:ext>
            </a:extLst>
          </p:cNvPr>
          <p:cNvSpPr txBox="1"/>
          <p:nvPr/>
        </p:nvSpPr>
        <p:spPr>
          <a:xfrm>
            <a:off x="5002946" y="5052259"/>
            <a:ext cx="6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41F5-D160-4A19-A363-8C900F6686A4}"/>
              </a:ext>
            </a:extLst>
          </p:cNvPr>
          <p:cNvSpPr txBox="1"/>
          <p:nvPr/>
        </p:nvSpPr>
        <p:spPr>
          <a:xfrm>
            <a:off x="6350136" y="5052815"/>
            <a:ext cx="6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Vocal</a:t>
            </a:r>
            <a:endParaRPr lang="fr-FR" dirty="0"/>
          </a:p>
        </p:txBody>
      </p:sp>
      <p:pic>
        <p:nvPicPr>
          <p:cNvPr id="8" name="Image 7">
            <a:hlinkClick r:id="rId15" action="ppaction://hlinksldjump"/>
            <a:extLst>
              <a:ext uri="{FF2B5EF4-FFF2-40B4-BE49-F238E27FC236}">
                <a16:creationId xmlns:a16="http://schemas.microsoft.com/office/drawing/2014/main" id="{D65CB8AC-691B-4235-9131-514384000F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06" y="1197296"/>
            <a:ext cx="353998" cy="353998"/>
          </a:xfrm>
          <a:prstGeom prst="rect">
            <a:avLst/>
          </a:prstGeom>
        </p:spPr>
      </p:pic>
      <p:pic>
        <p:nvPicPr>
          <p:cNvPr id="29" name="Image 28">
            <a:hlinkClick r:id="rId17" action="ppaction://hlinksldjump"/>
            <a:extLst>
              <a:ext uri="{FF2B5EF4-FFF2-40B4-BE49-F238E27FC236}">
                <a16:creationId xmlns:a16="http://schemas.microsoft.com/office/drawing/2014/main" id="{443BBE16-D16F-4123-A668-EF6D3538ED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7332" y="1197296"/>
            <a:ext cx="353997" cy="353997"/>
          </a:xfrm>
          <a:prstGeom prst="rect">
            <a:avLst/>
          </a:prstGeom>
        </p:spPr>
      </p:pic>
      <p:sp>
        <p:nvSpPr>
          <p:cNvPr id="19" name="Bulle narrative : rectangle à coins arrondis 18">
            <a:hlinkClick r:id="rId19" action="ppaction://hlinksldjump"/>
            <a:extLst>
              <a:ext uri="{FF2B5EF4-FFF2-40B4-BE49-F238E27FC236}">
                <a16:creationId xmlns:a16="http://schemas.microsoft.com/office/drawing/2014/main" id="{07FF7FFA-8AA1-4629-8ECD-A23254C99420}"/>
              </a:ext>
            </a:extLst>
          </p:cNvPr>
          <p:cNvSpPr/>
          <p:nvPr/>
        </p:nvSpPr>
        <p:spPr>
          <a:xfrm>
            <a:off x="5082903" y="1799869"/>
            <a:ext cx="891717" cy="510090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B167AC-3C7B-4806-B0DD-95EC2FE4E406}"/>
              </a:ext>
            </a:extLst>
          </p:cNvPr>
          <p:cNvSpPr/>
          <p:nvPr/>
        </p:nvSpPr>
        <p:spPr>
          <a:xfrm>
            <a:off x="5174828" y="1921352"/>
            <a:ext cx="602095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ED1AD2-459E-494D-899A-A06123E761A0}"/>
              </a:ext>
            </a:extLst>
          </p:cNvPr>
          <p:cNvSpPr/>
          <p:nvPr/>
        </p:nvSpPr>
        <p:spPr>
          <a:xfrm>
            <a:off x="5188016" y="2091482"/>
            <a:ext cx="483699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B66831-C61C-4ECA-A402-A92A94580D2A}"/>
              </a:ext>
            </a:extLst>
          </p:cNvPr>
          <p:cNvSpPr/>
          <p:nvPr/>
        </p:nvSpPr>
        <p:spPr>
          <a:xfrm>
            <a:off x="5174828" y="2005893"/>
            <a:ext cx="602095" cy="6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Bulle narrative : rectangle à coins arrondis 22">
            <a:hlinkClick r:id="rId19" action="ppaction://hlinksldjump"/>
            <a:extLst>
              <a:ext uri="{FF2B5EF4-FFF2-40B4-BE49-F238E27FC236}">
                <a16:creationId xmlns:a16="http://schemas.microsoft.com/office/drawing/2014/main" id="{FC2953E1-15B9-464E-8F82-1FCE63693D9C}"/>
              </a:ext>
            </a:extLst>
          </p:cNvPr>
          <p:cNvSpPr/>
          <p:nvPr/>
        </p:nvSpPr>
        <p:spPr>
          <a:xfrm>
            <a:off x="5751447" y="3981693"/>
            <a:ext cx="645650" cy="369332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F1A93D-4CC4-4350-8089-B289D55B1216}"/>
              </a:ext>
            </a:extLst>
          </p:cNvPr>
          <p:cNvSpPr/>
          <p:nvPr/>
        </p:nvSpPr>
        <p:spPr>
          <a:xfrm>
            <a:off x="5854172" y="407094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941C3D-63A4-4149-AA2E-16286CDF94D7}"/>
              </a:ext>
            </a:extLst>
          </p:cNvPr>
          <p:cNvSpPr/>
          <p:nvPr/>
        </p:nvSpPr>
        <p:spPr>
          <a:xfrm>
            <a:off x="5867359" y="4241070"/>
            <a:ext cx="35022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E7AF96-8F88-4C00-BDE3-84BB6E171FE5}"/>
              </a:ext>
            </a:extLst>
          </p:cNvPr>
          <p:cNvSpPr/>
          <p:nvPr/>
        </p:nvSpPr>
        <p:spPr>
          <a:xfrm>
            <a:off x="5854172" y="415548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7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100B787-E768-4585-B1E1-9A12CEE28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76C909-9083-4B94-B245-52D8D76DB86B}"/>
              </a:ext>
            </a:extLst>
          </p:cNvPr>
          <p:cNvSpPr/>
          <p:nvPr/>
        </p:nvSpPr>
        <p:spPr>
          <a:xfrm>
            <a:off x="4705165" y="861134"/>
            <a:ext cx="2645546" cy="481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hlinkClick r:id="rId3" action="ppaction://hlinksldjump"/>
            <a:extLst>
              <a:ext uri="{FF2B5EF4-FFF2-40B4-BE49-F238E27FC236}">
                <a16:creationId xmlns:a16="http://schemas.microsoft.com/office/drawing/2014/main" id="{8EF00543-5AC0-4B0E-BD98-ADCBAAF4D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r="39709"/>
          <a:stretch/>
        </p:blipFill>
        <p:spPr>
          <a:xfrm>
            <a:off x="4705165" y="1132167"/>
            <a:ext cx="2645546" cy="464835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CDA66A3C-9A7F-41BF-B191-F5DE45EE3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9759" y="1863039"/>
            <a:ext cx="714837" cy="7148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6C6863-011C-477A-B194-E9C8E06D6BBE}"/>
              </a:ext>
            </a:extLst>
          </p:cNvPr>
          <p:cNvSpPr/>
          <p:nvPr/>
        </p:nvSpPr>
        <p:spPr>
          <a:xfrm>
            <a:off x="4687411" y="735805"/>
            <a:ext cx="2672178" cy="40964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0355DA5-66A3-4F32-8799-101EDAD7D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D6793CF-9E92-4543-9493-51966F431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C54E27-0671-4FF4-86AC-6EF7346B0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9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9AC8D7E-BA02-45F3-BEE6-9CE7C0D30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686728" y="89839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780785" y="3827928"/>
            <a:ext cx="2392095" cy="125333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</a:t>
            </a:r>
          </a:p>
        </p:txBody>
      </p:sp>
      <p:sp>
        <p:nvSpPr>
          <p:cNvPr id="19" name="Rectangle à coins arrondis 18">
            <a:hlinkClick r:id="rId3" action="ppaction://hlinksldjump"/>
          </p:cNvPr>
          <p:cNvSpPr/>
          <p:nvPr/>
        </p:nvSpPr>
        <p:spPr>
          <a:xfrm>
            <a:off x="5372299" y="5274099"/>
            <a:ext cx="1447401" cy="34334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45666" y="3528828"/>
            <a:ext cx="1450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Exprimez-vous: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AFE44-4A07-417C-BBA5-762347DA04DF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E04DA4F-FCB9-451A-A68A-39F12D4D4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D54E2E-1DAC-4CF2-A004-7497603D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8F1B8B-C33E-4220-B0F0-4C925A47D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9C9BE3-2CC3-4080-A98B-902EEBACE0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6838" r="39636" b="52766"/>
          <a:stretch/>
        </p:blipFill>
        <p:spPr>
          <a:xfrm>
            <a:off x="4708708" y="1325004"/>
            <a:ext cx="2650882" cy="2004168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424DF2F0-4B08-4D8C-B6EA-C4A50C208E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5920" y="1767791"/>
            <a:ext cx="495300" cy="4953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1AB13B7-AABB-4BF6-B074-42C16E427EBB}"/>
              </a:ext>
            </a:extLst>
          </p:cNvPr>
          <p:cNvSpPr txBox="1"/>
          <p:nvPr/>
        </p:nvSpPr>
        <p:spPr>
          <a:xfrm>
            <a:off x="5551703" y="5251826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Envoyer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F6C59A5-F280-477F-8E93-323CCB5C7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F19576-DFA3-4EE8-9250-853A8E05ED40}"/>
              </a:ext>
            </a:extLst>
          </p:cNvPr>
          <p:cNvSpPr/>
          <p:nvPr/>
        </p:nvSpPr>
        <p:spPr>
          <a:xfrm>
            <a:off x="4705165" y="2521258"/>
            <a:ext cx="2654423" cy="314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E23E8-D8DE-4D31-BFBB-635E11D8B286}"/>
              </a:ext>
            </a:extLst>
          </p:cNvPr>
          <p:cNvSpPr/>
          <p:nvPr/>
        </p:nvSpPr>
        <p:spPr>
          <a:xfrm>
            <a:off x="4705165" y="887767"/>
            <a:ext cx="2654423" cy="189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E19B1-8A31-496B-9781-E8C42D46F512}"/>
              </a:ext>
            </a:extLst>
          </p:cNvPr>
          <p:cNvSpPr/>
          <p:nvPr/>
        </p:nvSpPr>
        <p:spPr>
          <a:xfrm>
            <a:off x="4776185" y="3195960"/>
            <a:ext cx="2503503" cy="1278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81FB9F-131A-4A83-A8CA-D0C149A87C39}"/>
              </a:ext>
            </a:extLst>
          </p:cNvPr>
          <p:cNvSpPr/>
          <p:nvPr/>
        </p:nvSpPr>
        <p:spPr>
          <a:xfrm>
            <a:off x="4967550" y="4696287"/>
            <a:ext cx="749670" cy="745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00CF0CD-A13A-4CA4-B432-7CA5BF48C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39" y="4758303"/>
            <a:ext cx="621691" cy="621691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0B961979-B5D6-42A8-BFAE-DFBE6FBC6BCC}"/>
              </a:ext>
            </a:extLst>
          </p:cNvPr>
          <p:cNvSpPr/>
          <p:nvPr/>
        </p:nvSpPr>
        <p:spPr>
          <a:xfrm>
            <a:off x="6267078" y="4696287"/>
            <a:ext cx="749670" cy="745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4" name="Image 23">
            <a:hlinkClick r:id="rId4" action="ppaction://hlinksldjump"/>
            <a:extLst>
              <a:ext uri="{FF2B5EF4-FFF2-40B4-BE49-F238E27FC236}">
                <a16:creationId xmlns:a16="http://schemas.microsoft.com/office/drawing/2014/main" id="{B322059E-6757-41F3-9F67-636C66F0C4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88" y="4818725"/>
            <a:ext cx="561269" cy="56126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8EC42D1-B00F-4232-A53B-C701D8990DF2}"/>
              </a:ext>
            </a:extLst>
          </p:cNvPr>
          <p:cNvGrpSpPr/>
          <p:nvPr/>
        </p:nvGrpSpPr>
        <p:grpSpPr>
          <a:xfrm>
            <a:off x="4881424" y="3506679"/>
            <a:ext cx="2330758" cy="745725"/>
            <a:chOff x="4881424" y="3506679"/>
            <a:chExt cx="2330758" cy="745725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E44848-6136-4550-9435-A113B6A2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424" y="3506680"/>
              <a:ext cx="745724" cy="74572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F41FC642-8F8A-4D73-869D-7B61B23A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228" y="3506680"/>
              <a:ext cx="745724" cy="74572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85128FF-4571-4EBF-B412-3E90F7E4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58" y="3506679"/>
              <a:ext cx="745724" cy="745724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A725307-6650-42E8-83BF-15FA8FD58A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6838" r="39636" b="52766"/>
          <a:stretch/>
        </p:blipFill>
        <p:spPr>
          <a:xfrm>
            <a:off x="4705164" y="1349637"/>
            <a:ext cx="2654425" cy="1642137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B09613A0-67AB-48AF-9BC8-0AD04EAB26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1621" y="1403266"/>
            <a:ext cx="714837" cy="7148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010FA5B-D028-4357-BAA5-404A11131DE4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BFABABE-2C98-4A99-83FA-D527D1A65B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9D38A5A-9194-4ED3-9503-47A60E4FF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DD65765-E210-4181-859D-7EA8602021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25608DD-603D-40D5-8697-D8EBAD159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693FB8-B8B7-4608-8641-4FF9C81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764418" y="1276011"/>
            <a:ext cx="2532185" cy="21931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388EE052-873C-46B0-A0D7-49D1ED3B85DF}"/>
              </a:ext>
            </a:extLst>
          </p:cNvPr>
          <p:cNvSpPr/>
          <p:nvPr/>
        </p:nvSpPr>
        <p:spPr>
          <a:xfrm>
            <a:off x="5734830" y="1932593"/>
            <a:ext cx="645650" cy="369332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DD30A-9E03-4CFB-924F-F6909A46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61" y="3627176"/>
            <a:ext cx="508044" cy="508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5ADA48-4BD2-42D4-8285-9CBE3D1E6E95}"/>
              </a:ext>
            </a:extLst>
          </p:cNvPr>
          <p:cNvSpPr txBox="1"/>
          <p:nvPr/>
        </p:nvSpPr>
        <p:spPr>
          <a:xfrm>
            <a:off x="4592600" y="4225538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B430BF6D-F530-4B59-ACEB-AE7A965E894D}"/>
              </a:ext>
            </a:extLst>
          </p:cNvPr>
          <p:cNvSpPr/>
          <p:nvPr/>
        </p:nvSpPr>
        <p:spPr>
          <a:xfrm>
            <a:off x="4759763" y="507745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hlinkClick r:id="rId6" action="ppaction://hlinksldjump"/>
            <a:extLst>
              <a:ext uri="{FF2B5EF4-FFF2-40B4-BE49-F238E27FC236}">
                <a16:creationId xmlns:a16="http://schemas.microsoft.com/office/drawing/2014/main" id="{4D5E5D99-625D-4A50-A4F0-78CF1AF7737F}"/>
              </a:ext>
            </a:extLst>
          </p:cNvPr>
          <p:cNvSpPr txBox="1"/>
          <p:nvPr/>
        </p:nvSpPr>
        <p:spPr>
          <a:xfrm>
            <a:off x="4680632" y="511363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37813-ABE1-4093-AEA3-18DBF0F24163}"/>
              </a:ext>
            </a:extLst>
          </p:cNvPr>
          <p:cNvSpPr/>
          <p:nvPr/>
        </p:nvSpPr>
        <p:spPr>
          <a:xfrm>
            <a:off x="5837555" y="202184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1A556-D3D5-4D5A-ADF2-06278133ABF4}"/>
              </a:ext>
            </a:extLst>
          </p:cNvPr>
          <p:cNvSpPr/>
          <p:nvPr/>
        </p:nvSpPr>
        <p:spPr>
          <a:xfrm>
            <a:off x="5850742" y="2191970"/>
            <a:ext cx="35022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B6495-DC87-4D53-AAE9-349C7C548066}"/>
              </a:ext>
            </a:extLst>
          </p:cNvPr>
          <p:cNvSpPr/>
          <p:nvPr/>
        </p:nvSpPr>
        <p:spPr>
          <a:xfrm>
            <a:off x="5837555" y="210638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B0DAF1-DB68-42A0-95AE-41A7A6985C35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F775257-933D-40E2-9C83-B1CB83AB5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99E1320-CE6F-4969-AB29-2EC0D3E82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78CA3AA-4A5E-48F7-B8FB-2B279AEF81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A39A2880-EF4D-4E33-8D10-4FFF5A37A47B}"/>
              </a:ext>
            </a:extLst>
          </p:cNvPr>
          <p:cNvSpPr/>
          <p:nvPr/>
        </p:nvSpPr>
        <p:spPr>
          <a:xfrm>
            <a:off x="5919068" y="1798520"/>
            <a:ext cx="274518" cy="2745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hlinkClick r:id="rId13" action="ppaction://hlinksldjump"/>
            <a:extLst>
              <a:ext uri="{FF2B5EF4-FFF2-40B4-BE49-F238E27FC236}">
                <a16:creationId xmlns:a16="http://schemas.microsoft.com/office/drawing/2014/main" id="{AEA40519-4F29-4523-832F-07A4FA2A72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54" y="1867165"/>
            <a:ext cx="136414" cy="136414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E604B7C3-E182-45D6-AE26-6E83D768F9FC}"/>
              </a:ext>
            </a:extLst>
          </p:cNvPr>
          <p:cNvSpPr/>
          <p:nvPr/>
        </p:nvSpPr>
        <p:spPr>
          <a:xfrm>
            <a:off x="6205179" y="1798519"/>
            <a:ext cx="274518" cy="2745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Graphique 29">
            <a:extLst>
              <a:ext uri="{FF2B5EF4-FFF2-40B4-BE49-F238E27FC236}">
                <a16:creationId xmlns:a16="http://schemas.microsoft.com/office/drawing/2014/main" id="{E286494B-2FC7-4C0F-B153-C025AF5ACD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49966" y="1843306"/>
            <a:ext cx="195103" cy="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9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2D05A2C-8B00-4423-9386-32362889F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0C8C86-0AD1-4128-A336-8370F1CAAC64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125B2AA-B996-4231-9C71-A524DA731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764418" y="1276011"/>
            <a:ext cx="2532185" cy="21931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EAD6B7-C268-4B51-BF29-2E713F0C1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61" y="3627176"/>
            <a:ext cx="508044" cy="50804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298A107-3C40-4C35-AC85-90EB061ADFF8}"/>
              </a:ext>
            </a:extLst>
          </p:cNvPr>
          <p:cNvSpPr txBox="1"/>
          <p:nvPr/>
        </p:nvSpPr>
        <p:spPr>
          <a:xfrm>
            <a:off x="4592600" y="4225538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724EE65C-1E3E-4D74-B87C-18144DDA71EE}"/>
              </a:ext>
            </a:extLst>
          </p:cNvPr>
          <p:cNvSpPr/>
          <p:nvPr/>
        </p:nvSpPr>
        <p:spPr>
          <a:xfrm>
            <a:off x="4759763" y="507745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hlinkClick r:id="rId6" action="ppaction://hlinksldjump"/>
            <a:extLst>
              <a:ext uri="{FF2B5EF4-FFF2-40B4-BE49-F238E27FC236}">
                <a16:creationId xmlns:a16="http://schemas.microsoft.com/office/drawing/2014/main" id="{C2C665F7-ECC9-4878-85D5-B827BE9B60B2}"/>
              </a:ext>
            </a:extLst>
          </p:cNvPr>
          <p:cNvSpPr txBox="1"/>
          <p:nvPr/>
        </p:nvSpPr>
        <p:spPr>
          <a:xfrm>
            <a:off x="4680632" y="511363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8FC8F119-A70F-4DED-8495-7D0F17F79161}"/>
              </a:ext>
            </a:extLst>
          </p:cNvPr>
          <p:cNvSpPr/>
          <p:nvPr/>
        </p:nvSpPr>
        <p:spPr>
          <a:xfrm>
            <a:off x="5714499" y="1894946"/>
            <a:ext cx="701491" cy="515307"/>
          </a:xfrm>
          <a:prstGeom prst="wedgeRoundRectCallout">
            <a:avLst>
              <a:gd name="adj1" fmla="val -9734"/>
              <a:gd name="adj2" fmla="val 95532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512B81-23B8-47D4-BE40-ABC11D0A3D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17361" y="1941121"/>
            <a:ext cx="501800" cy="4602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6985D5B-8D15-4355-B457-2E60A274247E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A2015D23-E04A-474E-BB4A-6B407140A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BD4E682-6AC4-433D-BDEB-F136667B6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F9A2772-8086-4A80-A8ED-691D2DBAFD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FBC689C1-7EB0-46E5-8C37-7867C4E36501}"/>
              </a:ext>
            </a:extLst>
          </p:cNvPr>
          <p:cNvSpPr/>
          <p:nvPr/>
        </p:nvSpPr>
        <p:spPr>
          <a:xfrm>
            <a:off x="6205179" y="1798519"/>
            <a:ext cx="274518" cy="2745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>
            <a:extLst>
              <a:ext uri="{FF2B5EF4-FFF2-40B4-BE49-F238E27FC236}">
                <a16:creationId xmlns:a16="http://schemas.microsoft.com/office/drawing/2014/main" id="{179C5B43-CD3F-4326-948B-F4429E5A2C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9966" y="1843306"/>
            <a:ext cx="195103" cy="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3F38D9-D70D-4AEE-A17A-6397BE3C9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3F6A55-A637-44BB-B40A-9B8070CD9427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-----------------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C2010-E2DC-4FCE-8DEA-B8E7B0FCF621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A59C5F-1B17-4694-84C1-EB6B847B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86B2CE-75CE-4BCE-899E-218B135DB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1AE388-F10F-4765-9787-DD3D52F46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43792E-8659-402C-B3D3-EAA1418E9B99}"/>
              </a:ext>
            </a:extLst>
          </p:cNvPr>
          <p:cNvSpPr/>
          <p:nvPr/>
        </p:nvSpPr>
        <p:spPr>
          <a:xfrm>
            <a:off x="4892392" y="490692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AF9BFB9-1E22-4AFC-B559-B1DD75D4BB59}"/>
              </a:ext>
            </a:extLst>
          </p:cNvPr>
          <p:cNvCxnSpPr/>
          <p:nvPr/>
        </p:nvCxnSpPr>
        <p:spPr>
          <a:xfrm>
            <a:off x="4687411" y="211328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DEC19-2CD2-4DA8-AA61-4B834812CBAE}"/>
              </a:ext>
            </a:extLst>
          </p:cNvPr>
          <p:cNvSpPr/>
          <p:nvPr/>
        </p:nvSpPr>
        <p:spPr>
          <a:xfrm>
            <a:off x="4912712" y="4547411"/>
            <a:ext cx="929842" cy="12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6E9843-69EF-4058-8DC3-699BC27C6557}"/>
              </a:ext>
            </a:extLst>
          </p:cNvPr>
          <p:cNvSpPr/>
          <p:nvPr/>
        </p:nvSpPr>
        <p:spPr>
          <a:xfrm>
            <a:off x="4882232" y="476468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5A29D1E-BAED-4653-A71C-BEC1AFC07F56}"/>
              </a:ext>
            </a:extLst>
          </p:cNvPr>
          <p:cNvCxnSpPr/>
          <p:nvPr/>
        </p:nvCxnSpPr>
        <p:spPr>
          <a:xfrm>
            <a:off x="4717891" y="511556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F7193A-CD35-47C6-86E5-F5F513EF8856}"/>
              </a:ext>
            </a:extLst>
          </p:cNvPr>
          <p:cNvSpPr/>
          <p:nvPr/>
        </p:nvSpPr>
        <p:spPr>
          <a:xfrm>
            <a:off x="4912712" y="1623622"/>
            <a:ext cx="929842" cy="12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D4641A-D758-4568-AD7A-85CFA7556257}"/>
              </a:ext>
            </a:extLst>
          </p:cNvPr>
          <p:cNvSpPr/>
          <p:nvPr/>
        </p:nvSpPr>
        <p:spPr>
          <a:xfrm>
            <a:off x="4912712" y="3083108"/>
            <a:ext cx="929842" cy="12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7DF8EB-1F51-42E0-AAD7-A670B3773EA9}"/>
              </a:ext>
            </a:extLst>
          </p:cNvPr>
          <p:cNvCxnSpPr/>
          <p:nvPr/>
        </p:nvCxnSpPr>
        <p:spPr>
          <a:xfrm>
            <a:off x="4717891" y="280416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B465D-11EE-4A2E-8787-8416EB11F71C}"/>
              </a:ext>
            </a:extLst>
          </p:cNvPr>
          <p:cNvSpPr/>
          <p:nvPr/>
        </p:nvSpPr>
        <p:spPr>
          <a:xfrm>
            <a:off x="4882232" y="182844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8257DF-2D35-4CF4-97E4-AF1CABBF5171}"/>
              </a:ext>
            </a:extLst>
          </p:cNvPr>
          <p:cNvSpPr/>
          <p:nvPr/>
        </p:nvSpPr>
        <p:spPr>
          <a:xfrm>
            <a:off x="4892392" y="193004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0D5CCC-8D9C-4551-9A07-EA0B639ECE3E}"/>
              </a:ext>
            </a:extLst>
          </p:cNvPr>
          <p:cNvSpPr/>
          <p:nvPr/>
        </p:nvSpPr>
        <p:spPr>
          <a:xfrm>
            <a:off x="4882232" y="333212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286F1A-5FA9-4588-9487-DEE1581C322B}"/>
              </a:ext>
            </a:extLst>
          </p:cNvPr>
          <p:cNvSpPr/>
          <p:nvPr/>
        </p:nvSpPr>
        <p:spPr>
          <a:xfrm>
            <a:off x="4892392" y="346420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B57EFCD-0D42-4597-83B6-4BB1AB3574A1}"/>
              </a:ext>
            </a:extLst>
          </p:cNvPr>
          <p:cNvCxnSpPr/>
          <p:nvPr/>
        </p:nvCxnSpPr>
        <p:spPr>
          <a:xfrm>
            <a:off x="4717891" y="3619143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B0B756-4277-4330-9570-437ACCC3A19A}"/>
              </a:ext>
            </a:extLst>
          </p:cNvPr>
          <p:cNvSpPr/>
          <p:nvPr/>
        </p:nvSpPr>
        <p:spPr>
          <a:xfrm>
            <a:off x="4912712" y="3836211"/>
            <a:ext cx="929842" cy="12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6757A5-9B68-4991-819E-3AB2006F8592}"/>
              </a:ext>
            </a:extLst>
          </p:cNvPr>
          <p:cNvSpPr/>
          <p:nvPr/>
        </p:nvSpPr>
        <p:spPr>
          <a:xfrm>
            <a:off x="4882232" y="403316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78F109-1AE6-481C-8734-9048D69C77A1}"/>
              </a:ext>
            </a:extLst>
          </p:cNvPr>
          <p:cNvSpPr/>
          <p:nvPr/>
        </p:nvSpPr>
        <p:spPr>
          <a:xfrm>
            <a:off x="4892392" y="416524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3C83E3C-8D43-49EF-A8EA-7830A72DD0C6}"/>
              </a:ext>
            </a:extLst>
          </p:cNvPr>
          <p:cNvCxnSpPr/>
          <p:nvPr/>
        </p:nvCxnSpPr>
        <p:spPr>
          <a:xfrm>
            <a:off x="4717891" y="435356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9AB55B20-0A48-4661-803C-08F6B88BD2D7}"/>
              </a:ext>
            </a:extLst>
          </p:cNvPr>
          <p:cNvSpPr txBox="1"/>
          <p:nvPr/>
        </p:nvSpPr>
        <p:spPr>
          <a:xfrm>
            <a:off x="4982007" y="1118521"/>
            <a:ext cx="10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Options</a:t>
            </a:r>
          </a:p>
        </p:txBody>
      </p:sp>
      <p:pic>
        <p:nvPicPr>
          <p:cNvPr id="42" name="Image 41">
            <a:hlinkClick r:id="rId9" action="ppaction://hlinksldjump"/>
            <a:extLst>
              <a:ext uri="{FF2B5EF4-FFF2-40B4-BE49-F238E27FC236}">
                <a16:creationId xmlns:a16="http://schemas.microsoft.com/office/drawing/2014/main" id="{6ED9484F-0B0D-4158-8BE2-A91B1C2458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443" y="1163781"/>
            <a:ext cx="294866" cy="29486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ECA9C8D-6497-4DEA-BCF5-29118BE9B80C}"/>
              </a:ext>
            </a:extLst>
          </p:cNvPr>
          <p:cNvSpPr/>
          <p:nvPr/>
        </p:nvSpPr>
        <p:spPr>
          <a:xfrm>
            <a:off x="4912712" y="2334822"/>
            <a:ext cx="929842" cy="12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3B4C-6B5E-4CB6-A003-179527A4A47D}"/>
              </a:ext>
            </a:extLst>
          </p:cNvPr>
          <p:cNvSpPr/>
          <p:nvPr/>
        </p:nvSpPr>
        <p:spPr>
          <a:xfrm>
            <a:off x="4882232" y="253964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CB77B5-AB65-44D1-9C7F-5B06E183E976}"/>
              </a:ext>
            </a:extLst>
          </p:cNvPr>
          <p:cNvSpPr/>
          <p:nvPr/>
        </p:nvSpPr>
        <p:spPr>
          <a:xfrm>
            <a:off x="4892392" y="264124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6832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56D8E2D-5336-4FA4-BC46-3E1D981EB8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2ECEC5-3587-459E-9E8D-E98E64EDB371}"/>
              </a:ext>
            </a:extLst>
          </p:cNvPr>
          <p:cNvSpPr/>
          <p:nvPr/>
        </p:nvSpPr>
        <p:spPr>
          <a:xfrm>
            <a:off x="4689425" y="88177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-----------------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4C4354-4CBD-4809-A7DB-64913BCB6C91}"/>
              </a:ext>
            </a:extLst>
          </p:cNvPr>
          <p:cNvSpPr/>
          <p:nvPr/>
        </p:nvSpPr>
        <p:spPr>
          <a:xfrm>
            <a:off x="4687411" y="895537"/>
            <a:ext cx="2672178" cy="24991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682746-9289-4D6F-805B-F524D9B5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93" y="886894"/>
            <a:ext cx="267197" cy="2671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F93B01-FD4C-44C6-98FA-8B6BD035E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77506" y="843493"/>
            <a:ext cx="353998" cy="3539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75A439-AD5B-46CD-918E-94BB4262B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8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2233" y="882253"/>
            <a:ext cx="249914" cy="249914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8455DA-D8F6-4CFF-83E0-3B467DFFF905}"/>
              </a:ext>
            </a:extLst>
          </p:cNvPr>
          <p:cNvCxnSpPr/>
          <p:nvPr/>
        </p:nvCxnSpPr>
        <p:spPr>
          <a:xfrm>
            <a:off x="4687411" y="197104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6BBD9CB-8765-4C58-BF1E-1E14B1A6CC83}"/>
              </a:ext>
            </a:extLst>
          </p:cNvPr>
          <p:cNvCxnSpPr>
            <a:cxnSpLocks/>
          </p:cNvCxnSpPr>
          <p:nvPr/>
        </p:nvCxnSpPr>
        <p:spPr>
          <a:xfrm>
            <a:off x="4602480" y="4617720"/>
            <a:ext cx="28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4E6C3FB-2877-45E8-886D-17716DB6F42B}"/>
              </a:ext>
            </a:extLst>
          </p:cNvPr>
          <p:cNvCxnSpPr/>
          <p:nvPr/>
        </p:nvCxnSpPr>
        <p:spPr>
          <a:xfrm>
            <a:off x="4717891" y="2418080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9FB14-FA6A-4B5D-9828-3B4F7591502B}"/>
              </a:ext>
            </a:extLst>
          </p:cNvPr>
          <p:cNvSpPr/>
          <p:nvPr/>
        </p:nvSpPr>
        <p:spPr>
          <a:xfrm>
            <a:off x="4882232" y="1838606"/>
            <a:ext cx="1345848" cy="66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D9AC5-6D3A-4FE1-87F3-D7C729704C22}"/>
              </a:ext>
            </a:extLst>
          </p:cNvPr>
          <p:cNvSpPr/>
          <p:nvPr/>
        </p:nvSpPr>
        <p:spPr>
          <a:xfrm>
            <a:off x="4892392" y="2305964"/>
            <a:ext cx="193911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04F06-4B1A-4EAD-B9E3-5A716057119E}"/>
              </a:ext>
            </a:extLst>
          </p:cNvPr>
          <p:cNvSpPr/>
          <p:nvPr/>
        </p:nvSpPr>
        <p:spPr>
          <a:xfrm>
            <a:off x="4882232" y="3067918"/>
            <a:ext cx="1266561" cy="69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E03B374-75F2-4C59-9AB3-C0E81B8F057F}"/>
              </a:ext>
            </a:extLst>
          </p:cNvPr>
          <p:cNvCxnSpPr/>
          <p:nvPr/>
        </p:nvCxnSpPr>
        <p:spPr>
          <a:xfrm>
            <a:off x="4717891" y="2735223"/>
            <a:ext cx="2672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C54B6BA-4BC8-4273-A859-808C0F78A977}"/>
              </a:ext>
            </a:extLst>
          </p:cNvPr>
          <p:cNvSpPr txBox="1"/>
          <p:nvPr/>
        </p:nvSpPr>
        <p:spPr>
          <a:xfrm>
            <a:off x="4982007" y="1118521"/>
            <a:ext cx="10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Profil</a:t>
            </a:r>
          </a:p>
        </p:txBody>
      </p:sp>
      <p:pic>
        <p:nvPicPr>
          <p:cNvPr id="37" name="Image 36">
            <a:hlinkClick r:id="rId9" action="ppaction://hlinksldjump"/>
            <a:extLst>
              <a:ext uri="{FF2B5EF4-FFF2-40B4-BE49-F238E27FC236}">
                <a16:creationId xmlns:a16="http://schemas.microsoft.com/office/drawing/2014/main" id="{55EED7E6-8852-45E6-A486-D5019A45E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443" y="1163781"/>
            <a:ext cx="294866" cy="29486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DB82CF0F-E18E-44B5-9BEC-58CD2E19D5BA}"/>
              </a:ext>
            </a:extLst>
          </p:cNvPr>
          <p:cNvSpPr txBox="1"/>
          <p:nvPr/>
        </p:nvSpPr>
        <p:spPr>
          <a:xfrm>
            <a:off x="4717891" y="1512255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Nom et Prénom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8CC1A2-2399-4D4A-83EF-FD7660003D19}"/>
              </a:ext>
            </a:extLst>
          </p:cNvPr>
          <p:cNvSpPr txBox="1"/>
          <p:nvPr/>
        </p:nvSpPr>
        <p:spPr>
          <a:xfrm>
            <a:off x="4724953" y="1964107"/>
            <a:ext cx="98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Mail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5D12B5F-5BE0-487F-8BE9-BD5D2EA53394}"/>
              </a:ext>
            </a:extLst>
          </p:cNvPr>
          <p:cNvSpPr txBox="1"/>
          <p:nvPr/>
        </p:nvSpPr>
        <p:spPr>
          <a:xfrm>
            <a:off x="4727283" y="2393594"/>
            <a:ext cx="155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Homme/Femme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2740956-1F4D-4B0F-975A-F9B7E0B5B2E2}"/>
              </a:ext>
            </a:extLst>
          </p:cNvPr>
          <p:cNvSpPr txBox="1"/>
          <p:nvPr/>
        </p:nvSpPr>
        <p:spPr>
          <a:xfrm>
            <a:off x="4724953" y="2724894"/>
            <a:ext cx="16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Date de naissance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052F3A-F2DF-4B4A-A8BF-C37B8D2F4E05}"/>
              </a:ext>
            </a:extLst>
          </p:cNvPr>
          <p:cNvSpPr txBox="1"/>
          <p:nvPr/>
        </p:nvSpPr>
        <p:spPr>
          <a:xfrm>
            <a:off x="4739591" y="3545846"/>
            <a:ext cx="68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Statut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E53B84-9E09-4ACE-AB3A-4FFD056CD4F3}"/>
              </a:ext>
            </a:extLst>
          </p:cNvPr>
          <p:cNvSpPr/>
          <p:nvPr/>
        </p:nvSpPr>
        <p:spPr>
          <a:xfrm>
            <a:off x="4982007" y="3935200"/>
            <a:ext cx="84022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422EA4-92DD-4A82-94E2-18BB1854CBA3}"/>
              </a:ext>
            </a:extLst>
          </p:cNvPr>
          <p:cNvCxnSpPr>
            <a:cxnSpLocks/>
          </p:cNvCxnSpPr>
          <p:nvPr/>
        </p:nvCxnSpPr>
        <p:spPr>
          <a:xfrm>
            <a:off x="4687411" y="3500120"/>
            <a:ext cx="2744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5A635E51-A778-4C18-AB44-334CDCF37939}"/>
              </a:ext>
            </a:extLst>
          </p:cNvPr>
          <p:cNvSpPr txBox="1"/>
          <p:nvPr/>
        </p:nvSpPr>
        <p:spPr>
          <a:xfrm>
            <a:off x="4777527" y="4217931"/>
            <a:ext cx="104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Historique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9A6C7C-B7CA-4437-8511-63A9028EB38A}"/>
              </a:ext>
            </a:extLst>
          </p:cNvPr>
          <p:cNvCxnSpPr>
            <a:cxnSpLocks/>
          </p:cNvCxnSpPr>
          <p:nvPr/>
        </p:nvCxnSpPr>
        <p:spPr>
          <a:xfrm>
            <a:off x="4602480" y="4089400"/>
            <a:ext cx="2829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hlinkClick r:id="rId11" action="ppaction://hlinksldjump"/>
            <a:extLst>
              <a:ext uri="{FF2B5EF4-FFF2-40B4-BE49-F238E27FC236}">
                <a16:creationId xmlns:a16="http://schemas.microsoft.com/office/drawing/2014/main" id="{5EF3D7CE-65AB-4B65-8493-9615DB4949F0}"/>
              </a:ext>
            </a:extLst>
          </p:cNvPr>
          <p:cNvSpPr/>
          <p:nvPr/>
        </p:nvSpPr>
        <p:spPr>
          <a:xfrm>
            <a:off x="4737443" y="4187451"/>
            <a:ext cx="2465997" cy="3768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882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70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Fax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Guibert</dc:creator>
  <cp:lastModifiedBy>ELOUAN LAFRECHOUX</cp:lastModifiedBy>
  <cp:revision>27</cp:revision>
  <dcterms:created xsi:type="dcterms:W3CDTF">2018-01-25T08:40:33Z</dcterms:created>
  <dcterms:modified xsi:type="dcterms:W3CDTF">2018-02-21T10:38:10Z</dcterms:modified>
</cp:coreProperties>
</file>