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Lst>
  <p:notesMasterIdLst>
    <p:notesMasterId r:id="rId43"/>
  </p:notesMasterIdLst>
  <p:sldIdLst>
    <p:sldId id="256" r:id="rId4"/>
    <p:sldId id="338" r:id="rId5"/>
    <p:sldId id="335" r:id="rId6"/>
    <p:sldId id="340" r:id="rId7"/>
    <p:sldId id="258" r:id="rId8"/>
    <p:sldId id="257" r:id="rId9"/>
    <p:sldId id="333" r:id="rId10"/>
    <p:sldId id="261" r:id="rId11"/>
    <p:sldId id="334" r:id="rId12"/>
    <p:sldId id="272" r:id="rId13"/>
    <p:sldId id="314" r:id="rId14"/>
    <p:sldId id="271" r:id="rId15"/>
    <p:sldId id="265" r:id="rId16"/>
    <p:sldId id="266" r:id="rId17"/>
    <p:sldId id="267" r:id="rId18"/>
    <p:sldId id="268" r:id="rId19"/>
    <p:sldId id="269" r:id="rId20"/>
    <p:sldId id="270" r:id="rId21"/>
    <p:sldId id="315" r:id="rId22"/>
    <p:sldId id="316" r:id="rId23"/>
    <p:sldId id="317" r:id="rId24"/>
    <p:sldId id="318" r:id="rId25"/>
    <p:sldId id="319" r:id="rId26"/>
    <p:sldId id="320" r:id="rId27"/>
    <p:sldId id="321" r:id="rId28"/>
    <p:sldId id="322" r:id="rId29"/>
    <p:sldId id="323" r:id="rId30"/>
    <p:sldId id="324" r:id="rId31"/>
    <p:sldId id="325" r:id="rId32"/>
    <p:sldId id="328" r:id="rId33"/>
    <p:sldId id="326" r:id="rId34"/>
    <p:sldId id="327" r:id="rId35"/>
    <p:sldId id="329" r:id="rId36"/>
    <p:sldId id="331" r:id="rId37"/>
    <p:sldId id="263" r:id="rId38"/>
    <p:sldId id="330" r:id="rId39"/>
    <p:sldId id="332" r:id="rId40"/>
    <p:sldId id="33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7351" autoAdjust="0"/>
  </p:normalViewPr>
  <p:slideViewPr>
    <p:cSldViewPr snapToGrid="0">
      <p:cViewPr varScale="1">
        <p:scale>
          <a:sx n="83" d="100"/>
          <a:sy n="83" d="100"/>
        </p:scale>
        <p:origin x="102"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 Tower" userId="9d06de10716639e5" providerId="LiveId" clId="{EC75073D-12CD-4456-AC8C-6D804C71E159}"/>
    <pc:docChg chg="undo custSel addSld delSld modSld sldOrd modMainMaster">
      <pc:chgData name="J. Tower" userId="9d06de10716639e5" providerId="LiveId" clId="{EC75073D-12CD-4456-AC8C-6D804C71E159}" dt="2019-04-12T20:23:45.523" v="4320" actId="2696"/>
      <pc:docMkLst>
        <pc:docMk/>
      </pc:docMkLst>
      <pc:sldChg chg="modSp">
        <pc:chgData name="J. Tower" userId="9d06de10716639e5" providerId="LiveId" clId="{EC75073D-12CD-4456-AC8C-6D804C71E159}" dt="2019-04-12T20:20:57.704" v="4298" actId="20577"/>
        <pc:sldMkLst>
          <pc:docMk/>
          <pc:sldMk cId="470190152" sldId="257"/>
        </pc:sldMkLst>
        <pc:spChg chg="mod">
          <ac:chgData name="J. Tower" userId="9d06de10716639e5" providerId="LiveId" clId="{EC75073D-12CD-4456-AC8C-6D804C71E159}" dt="2019-04-12T20:20:57.704" v="4298" actId="20577"/>
          <ac:spMkLst>
            <pc:docMk/>
            <pc:sldMk cId="470190152" sldId="257"/>
            <ac:spMk id="2" creationId="{4E20138F-7751-4CDE-A6D7-D0611CED12D9}"/>
          </ac:spMkLst>
        </pc:spChg>
        <pc:spChg chg="mod">
          <ac:chgData name="J. Tower" userId="9d06de10716639e5" providerId="LiveId" clId="{EC75073D-12CD-4456-AC8C-6D804C71E159}" dt="2019-04-12T20:20:54.717" v="4297" actId="20577"/>
          <ac:spMkLst>
            <pc:docMk/>
            <pc:sldMk cId="470190152" sldId="257"/>
            <ac:spMk id="3" creationId="{19C048DF-0EE0-47F0-8405-835E496BB110}"/>
          </ac:spMkLst>
        </pc:spChg>
      </pc:sldChg>
      <pc:sldChg chg="addSp delSp modSp">
        <pc:chgData name="J. Tower" userId="9d06de10716639e5" providerId="LiveId" clId="{EC75073D-12CD-4456-AC8C-6D804C71E159}" dt="2019-04-12T20:20:27.637" v="4282" actId="478"/>
        <pc:sldMkLst>
          <pc:docMk/>
          <pc:sldMk cId="2494684462" sldId="258"/>
        </pc:sldMkLst>
        <pc:spChg chg="del">
          <ac:chgData name="J. Tower" userId="9d06de10716639e5" providerId="LiveId" clId="{EC75073D-12CD-4456-AC8C-6D804C71E159}" dt="2019-04-12T20:20:23.364" v="4281" actId="478"/>
          <ac:spMkLst>
            <pc:docMk/>
            <pc:sldMk cId="2494684462" sldId="258"/>
            <ac:spMk id="2" creationId="{F93C4CC8-B666-4B2D-A530-AA1D749BF845}"/>
          </ac:spMkLst>
        </pc:spChg>
        <pc:spChg chg="mod">
          <ac:chgData name="J. Tower" userId="9d06de10716639e5" providerId="LiveId" clId="{EC75073D-12CD-4456-AC8C-6D804C71E159}" dt="2019-04-02T01:19:27.059" v="2" actId="20577"/>
          <ac:spMkLst>
            <pc:docMk/>
            <pc:sldMk cId="2494684462" sldId="258"/>
            <ac:spMk id="3" creationId="{31EBF952-477F-4AC3-8B78-E52979C8E599}"/>
          </ac:spMkLst>
        </pc:spChg>
        <pc:spChg chg="add del mod">
          <ac:chgData name="J. Tower" userId="9d06de10716639e5" providerId="LiveId" clId="{EC75073D-12CD-4456-AC8C-6D804C71E159}" dt="2019-04-12T20:20:27.637" v="4282" actId="478"/>
          <ac:spMkLst>
            <pc:docMk/>
            <pc:sldMk cId="2494684462" sldId="258"/>
            <ac:spMk id="5" creationId="{36696163-DBC3-4AC0-86B2-6C1765A7E4EB}"/>
          </ac:spMkLst>
        </pc:spChg>
      </pc:sldChg>
      <pc:sldChg chg="del">
        <pc:chgData name="J. Tower" userId="9d06de10716639e5" providerId="LiveId" clId="{EC75073D-12CD-4456-AC8C-6D804C71E159}" dt="2019-04-12T20:23:45.523" v="4320" actId="2696"/>
        <pc:sldMkLst>
          <pc:docMk/>
          <pc:sldMk cId="1855612789" sldId="259"/>
        </pc:sldMkLst>
      </pc:sldChg>
      <pc:sldChg chg="modSp modNotesTx">
        <pc:chgData name="J. Tower" userId="9d06de10716639e5" providerId="LiveId" clId="{EC75073D-12CD-4456-AC8C-6D804C71E159}" dt="2019-04-12T18:56:58.918" v="1626" actId="20577"/>
        <pc:sldMkLst>
          <pc:docMk/>
          <pc:sldMk cId="965100711" sldId="261"/>
        </pc:sldMkLst>
        <pc:spChg chg="mod">
          <ac:chgData name="J. Tower" userId="9d06de10716639e5" providerId="LiveId" clId="{EC75073D-12CD-4456-AC8C-6D804C71E159}" dt="2019-04-02T01:19:44.045" v="33" actId="20577"/>
          <ac:spMkLst>
            <pc:docMk/>
            <pc:sldMk cId="965100711" sldId="261"/>
            <ac:spMk id="4" creationId="{FB4C6D8C-B2E0-4D3B-9256-878B8B572A6C}"/>
          </ac:spMkLst>
        </pc:spChg>
        <pc:spChg chg="mod">
          <ac:chgData name="J. Tower" userId="9d06de10716639e5" providerId="LiveId" clId="{EC75073D-12CD-4456-AC8C-6D804C71E159}" dt="2019-04-12T18:55:01.277" v="1588" actId="20577"/>
          <ac:spMkLst>
            <pc:docMk/>
            <pc:sldMk cId="965100711" sldId="261"/>
            <ac:spMk id="5" creationId="{0A37E7C5-6F1E-417B-8780-40A3AC23801D}"/>
          </ac:spMkLst>
        </pc:spChg>
      </pc:sldChg>
      <pc:sldChg chg="modSp add">
        <pc:chgData name="J. Tower" userId="9d06de10716639e5" providerId="LiveId" clId="{EC75073D-12CD-4456-AC8C-6D804C71E159}" dt="2019-04-12T19:24:07.032" v="2186" actId="20577"/>
        <pc:sldMkLst>
          <pc:docMk/>
          <pc:sldMk cId="1095182903" sldId="263"/>
        </pc:sldMkLst>
        <pc:spChg chg="mod">
          <ac:chgData name="J. Tower" userId="9d06de10716639e5" providerId="LiveId" clId="{EC75073D-12CD-4456-AC8C-6D804C71E159}" dt="2019-04-12T19:24:07.032" v="2186" actId="20577"/>
          <ac:spMkLst>
            <pc:docMk/>
            <pc:sldMk cId="1095182903" sldId="263"/>
            <ac:spMk id="3" creationId="{EBB2665C-373F-4A38-90A6-D27AB5F87B80}"/>
          </ac:spMkLst>
        </pc:spChg>
      </pc:sldChg>
      <pc:sldChg chg="add del ord">
        <pc:chgData name="J. Tower" userId="9d06de10716639e5" providerId="LiveId" clId="{EC75073D-12CD-4456-AC8C-6D804C71E159}" dt="2019-04-12T19:23:50.684" v="2173" actId="2696"/>
        <pc:sldMkLst>
          <pc:docMk/>
          <pc:sldMk cId="1974430110" sldId="263"/>
        </pc:sldMkLst>
      </pc:sldChg>
      <pc:sldChg chg="modSp add del">
        <pc:chgData name="J. Tower" userId="9d06de10716639e5" providerId="LiveId" clId="{EC75073D-12CD-4456-AC8C-6D804C71E159}" dt="2019-04-12T19:23:33.326" v="2170" actId="2696"/>
        <pc:sldMkLst>
          <pc:docMk/>
          <pc:sldMk cId="3044126036" sldId="263"/>
        </pc:sldMkLst>
        <pc:spChg chg="mod">
          <ac:chgData name="J. Tower" userId="9d06de10716639e5" providerId="LiveId" clId="{EC75073D-12CD-4456-AC8C-6D804C71E159}" dt="2019-04-02T01:26:10.034" v="396" actId="20577"/>
          <ac:spMkLst>
            <pc:docMk/>
            <pc:sldMk cId="3044126036" sldId="263"/>
            <ac:spMk id="2" creationId="{3C667675-A420-42FB-8E9B-D85E7DDF52F4}"/>
          </ac:spMkLst>
        </pc:spChg>
      </pc:sldChg>
      <pc:sldChg chg="addSp delSp modSp add">
        <pc:chgData name="J. Tower" userId="9d06de10716639e5" providerId="LiveId" clId="{EC75073D-12CD-4456-AC8C-6D804C71E159}" dt="2019-04-12T19:25:47.154" v="2249" actId="1076"/>
        <pc:sldMkLst>
          <pc:docMk/>
          <pc:sldMk cId="2879018991" sldId="265"/>
        </pc:sldMkLst>
        <pc:spChg chg="mod">
          <ac:chgData name="J. Tower" userId="9d06de10716639e5" providerId="LiveId" clId="{EC75073D-12CD-4456-AC8C-6D804C71E159}" dt="2019-04-02T01:26:51.605" v="459" actId="20577"/>
          <ac:spMkLst>
            <pc:docMk/>
            <pc:sldMk cId="2879018991" sldId="265"/>
            <ac:spMk id="2" creationId="{C7217928-8946-46A0-9BB9-E9B09C6BB596}"/>
          </ac:spMkLst>
        </pc:spChg>
        <pc:spChg chg="del">
          <ac:chgData name="J. Tower" userId="9d06de10716639e5" providerId="LiveId" clId="{EC75073D-12CD-4456-AC8C-6D804C71E159}" dt="2019-04-02T03:01:00.852" v="799"/>
          <ac:spMkLst>
            <pc:docMk/>
            <pc:sldMk cId="2879018991" sldId="265"/>
            <ac:spMk id="3" creationId="{C49A1FA7-DE71-4675-A03C-20069F8B79BD}"/>
          </ac:spMkLst>
        </pc:spChg>
        <pc:picChg chg="add mod">
          <ac:chgData name="J. Tower" userId="9d06de10716639e5" providerId="LiveId" clId="{EC75073D-12CD-4456-AC8C-6D804C71E159}" dt="2019-04-02T03:03:28.676" v="810" actId="1076"/>
          <ac:picMkLst>
            <pc:docMk/>
            <pc:sldMk cId="2879018991" sldId="265"/>
            <ac:picMk id="3074" creationId="{95D6329A-D827-4E48-BA7E-56087E9D9B97}"/>
          </ac:picMkLst>
        </pc:picChg>
        <pc:picChg chg="add mod">
          <ac:chgData name="J. Tower" userId="9d06de10716639e5" providerId="LiveId" clId="{EC75073D-12CD-4456-AC8C-6D804C71E159}" dt="2019-04-12T19:25:47.154" v="2249" actId="1076"/>
          <ac:picMkLst>
            <pc:docMk/>
            <pc:sldMk cId="2879018991" sldId="265"/>
            <ac:picMk id="3076" creationId="{C13C67B8-4700-4991-AE53-3F7274B22350}"/>
          </ac:picMkLst>
        </pc:picChg>
      </pc:sldChg>
      <pc:sldChg chg="addSp delSp modSp add">
        <pc:chgData name="J. Tower" userId="9d06de10716639e5" providerId="LiveId" clId="{EC75073D-12CD-4456-AC8C-6D804C71E159}" dt="2019-04-02T03:11:08.362" v="848" actId="1076"/>
        <pc:sldMkLst>
          <pc:docMk/>
          <pc:sldMk cId="4085095387" sldId="266"/>
        </pc:sldMkLst>
        <pc:spChg chg="mod">
          <ac:chgData name="J. Tower" userId="9d06de10716639e5" providerId="LiveId" clId="{EC75073D-12CD-4456-AC8C-6D804C71E159}" dt="2019-04-02T01:26:57.588" v="469" actId="20577"/>
          <ac:spMkLst>
            <pc:docMk/>
            <pc:sldMk cId="4085095387" sldId="266"/>
            <ac:spMk id="2" creationId="{C7217928-8946-46A0-9BB9-E9B09C6BB596}"/>
          </ac:spMkLst>
        </pc:spChg>
        <pc:spChg chg="add del">
          <ac:chgData name="J. Tower" userId="9d06de10716639e5" providerId="LiveId" clId="{EC75073D-12CD-4456-AC8C-6D804C71E159}" dt="2019-04-02T03:08:16.537" v="818"/>
          <ac:spMkLst>
            <pc:docMk/>
            <pc:sldMk cId="4085095387" sldId="266"/>
            <ac:spMk id="3" creationId="{C49A1FA7-DE71-4675-A03C-20069F8B79BD}"/>
          </ac:spMkLst>
        </pc:spChg>
        <pc:picChg chg="add mod">
          <ac:chgData name="J. Tower" userId="9d06de10716639e5" providerId="LiveId" clId="{EC75073D-12CD-4456-AC8C-6D804C71E159}" dt="2019-04-02T03:07:52.948" v="815" actId="1076"/>
          <ac:picMkLst>
            <pc:docMk/>
            <pc:sldMk cId="4085095387" sldId="266"/>
            <ac:picMk id="5122" creationId="{C011C3CB-76EF-414A-B33A-1ACF2A7F20E5}"/>
          </ac:picMkLst>
        </pc:picChg>
        <pc:picChg chg="add mod">
          <ac:chgData name="J. Tower" userId="9d06de10716639e5" providerId="LiveId" clId="{EC75073D-12CD-4456-AC8C-6D804C71E159}" dt="2019-04-02T03:11:08.362" v="848" actId="1076"/>
          <ac:picMkLst>
            <pc:docMk/>
            <pc:sldMk cId="4085095387" sldId="266"/>
            <ac:picMk id="5124" creationId="{34A1C8F6-2A5E-46F9-9FAC-A1D91B6FFEED}"/>
          </ac:picMkLst>
        </pc:picChg>
        <pc:picChg chg="add del">
          <ac:chgData name="J. Tower" userId="9d06de10716639e5" providerId="LiveId" clId="{EC75073D-12CD-4456-AC8C-6D804C71E159}" dt="2019-04-02T03:08:15.493" v="817"/>
          <ac:picMkLst>
            <pc:docMk/>
            <pc:sldMk cId="4085095387" sldId="266"/>
            <ac:picMk id="5126" creationId="{E864C813-653B-4C85-9855-1CCAA38F072D}"/>
          </ac:picMkLst>
        </pc:picChg>
        <pc:picChg chg="add mod">
          <ac:chgData name="J. Tower" userId="9d06de10716639e5" providerId="LiveId" clId="{EC75073D-12CD-4456-AC8C-6D804C71E159}" dt="2019-04-02T03:10:42.279" v="842" actId="1076"/>
          <ac:picMkLst>
            <pc:docMk/>
            <pc:sldMk cId="4085095387" sldId="266"/>
            <ac:picMk id="5128" creationId="{129D62CB-A92F-451C-BBEF-66F05E0F33FD}"/>
          </ac:picMkLst>
        </pc:picChg>
        <pc:picChg chg="add mod">
          <ac:chgData name="J. Tower" userId="9d06de10716639e5" providerId="LiveId" clId="{EC75073D-12CD-4456-AC8C-6D804C71E159}" dt="2019-04-02T03:09:06.781" v="825" actId="1076"/>
          <ac:picMkLst>
            <pc:docMk/>
            <pc:sldMk cId="4085095387" sldId="266"/>
            <ac:picMk id="5130" creationId="{70FD0B04-B129-4872-9820-08F9C1941350}"/>
          </ac:picMkLst>
        </pc:picChg>
        <pc:picChg chg="add mod">
          <ac:chgData name="J. Tower" userId="9d06de10716639e5" providerId="LiveId" clId="{EC75073D-12CD-4456-AC8C-6D804C71E159}" dt="2019-04-02T03:11:04.428" v="847" actId="1076"/>
          <ac:picMkLst>
            <pc:docMk/>
            <pc:sldMk cId="4085095387" sldId="266"/>
            <ac:picMk id="5132" creationId="{D57CD031-5172-4C7D-8693-4904963A93DB}"/>
          </ac:picMkLst>
        </pc:picChg>
        <pc:picChg chg="add del mod">
          <ac:chgData name="J. Tower" userId="9d06de10716639e5" providerId="LiveId" clId="{EC75073D-12CD-4456-AC8C-6D804C71E159}" dt="2019-04-02T03:09:54.865" v="833" actId="478"/>
          <ac:picMkLst>
            <pc:docMk/>
            <pc:sldMk cId="4085095387" sldId="266"/>
            <ac:picMk id="5134" creationId="{DDD902BF-C050-4595-AC41-5F231D1C705C}"/>
          </ac:picMkLst>
        </pc:picChg>
        <pc:picChg chg="add mod">
          <ac:chgData name="J. Tower" userId="9d06de10716639e5" providerId="LiveId" clId="{EC75073D-12CD-4456-AC8C-6D804C71E159}" dt="2019-04-02T03:10:56.519" v="846" actId="1076"/>
          <ac:picMkLst>
            <pc:docMk/>
            <pc:sldMk cId="4085095387" sldId="266"/>
            <ac:picMk id="5136" creationId="{83ADC43F-5809-4534-99CB-204AC0EABAEA}"/>
          </ac:picMkLst>
        </pc:picChg>
      </pc:sldChg>
      <pc:sldChg chg="addSp delSp modSp add">
        <pc:chgData name="J. Tower" userId="9d06de10716639e5" providerId="LiveId" clId="{EC75073D-12CD-4456-AC8C-6D804C71E159}" dt="2019-04-02T03:14:32.096" v="866" actId="1076"/>
        <pc:sldMkLst>
          <pc:docMk/>
          <pc:sldMk cId="1430999031" sldId="267"/>
        </pc:sldMkLst>
        <pc:spChg chg="mod">
          <ac:chgData name="J. Tower" userId="9d06de10716639e5" providerId="LiveId" clId="{EC75073D-12CD-4456-AC8C-6D804C71E159}" dt="2019-04-02T01:27:06.445" v="494" actId="20577"/>
          <ac:spMkLst>
            <pc:docMk/>
            <pc:sldMk cId="1430999031" sldId="267"/>
            <ac:spMk id="2" creationId="{C7217928-8946-46A0-9BB9-E9B09C6BB596}"/>
          </ac:spMkLst>
        </pc:spChg>
        <pc:spChg chg="del">
          <ac:chgData name="J. Tower" userId="9d06de10716639e5" providerId="LiveId" clId="{EC75073D-12CD-4456-AC8C-6D804C71E159}" dt="2019-04-02T03:12:08.013" v="849"/>
          <ac:spMkLst>
            <pc:docMk/>
            <pc:sldMk cId="1430999031" sldId="267"/>
            <ac:spMk id="3" creationId="{C49A1FA7-DE71-4675-A03C-20069F8B79BD}"/>
          </ac:spMkLst>
        </pc:spChg>
        <pc:spChg chg="add del mod">
          <ac:chgData name="J. Tower" userId="9d06de10716639e5" providerId="LiveId" clId="{EC75073D-12CD-4456-AC8C-6D804C71E159}" dt="2019-04-02T03:14:23.023" v="863"/>
          <ac:spMkLst>
            <pc:docMk/>
            <pc:sldMk cId="1430999031" sldId="267"/>
            <ac:spMk id="4" creationId="{3C02D8F0-49F9-4833-98DD-B9DA87EDB26E}"/>
          </ac:spMkLst>
        </pc:spChg>
        <pc:picChg chg="add del mod">
          <ac:chgData name="J. Tower" userId="9d06de10716639e5" providerId="LiveId" clId="{EC75073D-12CD-4456-AC8C-6D804C71E159}" dt="2019-04-02T03:14:20.623" v="860" actId="478"/>
          <ac:picMkLst>
            <pc:docMk/>
            <pc:sldMk cId="1430999031" sldId="267"/>
            <ac:picMk id="6146" creationId="{57B70F91-F593-48C6-A6D6-60DA64E9EA55}"/>
          </ac:picMkLst>
        </pc:picChg>
        <pc:picChg chg="add mod">
          <ac:chgData name="J. Tower" userId="9d06de10716639e5" providerId="LiveId" clId="{EC75073D-12CD-4456-AC8C-6D804C71E159}" dt="2019-04-02T03:13:52.291" v="859" actId="1076"/>
          <ac:picMkLst>
            <pc:docMk/>
            <pc:sldMk cId="1430999031" sldId="267"/>
            <ac:picMk id="6148" creationId="{16970EAB-B9BB-46FE-AED8-DA21A78F4152}"/>
          </ac:picMkLst>
        </pc:picChg>
        <pc:picChg chg="add mod">
          <ac:chgData name="J. Tower" userId="9d06de10716639e5" providerId="LiveId" clId="{EC75073D-12CD-4456-AC8C-6D804C71E159}" dt="2019-04-02T03:14:32.096" v="866" actId="1076"/>
          <ac:picMkLst>
            <pc:docMk/>
            <pc:sldMk cId="1430999031" sldId="267"/>
            <ac:picMk id="6150" creationId="{B3216A63-82C0-417D-A3B3-63DEDD172482}"/>
          </ac:picMkLst>
        </pc:picChg>
        <pc:picChg chg="add del">
          <ac:chgData name="J. Tower" userId="9d06de10716639e5" providerId="LiveId" clId="{EC75073D-12CD-4456-AC8C-6D804C71E159}" dt="2019-04-02T03:14:22.355" v="862"/>
          <ac:picMkLst>
            <pc:docMk/>
            <pc:sldMk cId="1430999031" sldId="267"/>
            <ac:picMk id="6152" creationId="{6464FAAB-2FE1-416A-8092-5059CF2984C5}"/>
          </ac:picMkLst>
        </pc:picChg>
        <pc:picChg chg="add mod">
          <ac:chgData name="J. Tower" userId="9d06de10716639e5" providerId="LiveId" clId="{EC75073D-12CD-4456-AC8C-6D804C71E159}" dt="2019-04-02T03:14:29.057" v="865" actId="1076"/>
          <ac:picMkLst>
            <pc:docMk/>
            <pc:sldMk cId="1430999031" sldId="267"/>
            <ac:picMk id="6154" creationId="{779F0DD7-3B02-4216-8034-A19DCCEA8EC1}"/>
          </ac:picMkLst>
        </pc:picChg>
      </pc:sldChg>
      <pc:sldChg chg="addSp delSp modSp add">
        <pc:chgData name="J. Tower" userId="9d06de10716639e5" providerId="LiveId" clId="{EC75073D-12CD-4456-AC8C-6D804C71E159}" dt="2019-04-12T19:26:03.884" v="2257" actId="20577"/>
        <pc:sldMkLst>
          <pc:docMk/>
          <pc:sldMk cId="590395025" sldId="268"/>
        </pc:sldMkLst>
        <pc:spChg chg="mod">
          <ac:chgData name="J. Tower" userId="9d06de10716639e5" providerId="LiveId" clId="{EC75073D-12CD-4456-AC8C-6D804C71E159}" dt="2019-04-12T19:26:03.884" v="2257" actId="20577"/>
          <ac:spMkLst>
            <pc:docMk/>
            <pc:sldMk cId="590395025" sldId="268"/>
            <ac:spMk id="2" creationId="{C7217928-8946-46A0-9BB9-E9B09C6BB596}"/>
          </ac:spMkLst>
        </pc:spChg>
        <pc:spChg chg="del">
          <ac:chgData name="J. Tower" userId="9d06de10716639e5" providerId="LiveId" clId="{EC75073D-12CD-4456-AC8C-6D804C71E159}" dt="2019-04-02T03:22:28.174" v="867"/>
          <ac:spMkLst>
            <pc:docMk/>
            <pc:sldMk cId="590395025" sldId="268"/>
            <ac:spMk id="3" creationId="{C49A1FA7-DE71-4675-A03C-20069F8B79BD}"/>
          </ac:spMkLst>
        </pc:spChg>
        <pc:picChg chg="add mod">
          <ac:chgData name="J. Tower" userId="9d06de10716639e5" providerId="LiveId" clId="{EC75073D-12CD-4456-AC8C-6D804C71E159}" dt="2019-04-02T03:22:55.738" v="871" actId="1076"/>
          <ac:picMkLst>
            <pc:docMk/>
            <pc:sldMk cId="590395025" sldId="268"/>
            <ac:picMk id="7170" creationId="{8B771CF9-18D3-4A32-A74F-DC4F6C770E6A}"/>
          </ac:picMkLst>
        </pc:picChg>
        <pc:picChg chg="add mod">
          <ac:chgData name="J. Tower" userId="9d06de10716639e5" providerId="LiveId" clId="{EC75073D-12CD-4456-AC8C-6D804C71E159}" dt="2019-04-02T03:22:59.309" v="872" actId="1076"/>
          <ac:picMkLst>
            <pc:docMk/>
            <pc:sldMk cId="590395025" sldId="268"/>
            <ac:picMk id="7172" creationId="{DB475504-A500-42F1-94C7-3844B652F0C1}"/>
          </ac:picMkLst>
        </pc:picChg>
      </pc:sldChg>
      <pc:sldChg chg="modSp add">
        <pc:chgData name="J. Tower" userId="9d06de10716639e5" providerId="LiveId" clId="{EC75073D-12CD-4456-AC8C-6D804C71E159}" dt="2019-04-12T19:29:15.660" v="2471" actId="20577"/>
        <pc:sldMkLst>
          <pc:docMk/>
          <pc:sldMk cId="1006311640" sldId="269"/>
        </pc:sldMkLst>
        <pc:spChg chg="mod">
          <ac:chgData name="J. Tower" userId="9d06de10716639e5" providerId="LiveId" clId="{EC75073D-12CD-4456-AC8C-6D804C71E159}" dt="2019-04-02T01:27:26.582" v="558" actId="20577"/>
          <ac:spMkLst>
            <pc:docMk/>
            <pc:sldMk cId="1006311640" sldId="269"/>
            <ac:spMk id="2" creationId="{C7217928-8946-46A0-9BB9-E9B09C6BB596}"/>
          </ac:spMkLst>
        </pc:spChg>
        <pc:spChg chg="mod">
          <ac:chgData name="J. Tower" userId="9d06de10716639e5" providerId="LiveId" clId="{EC75073D-12CD-4456-AC8C-6D804C71E159}" dt="2019-04-12T19:29:15.660" v="2471" actId="20577"/>
          <ac:spMkLst>
            <pc:docMk/>
            <pc:sldMk cId="1006311640" sldId="269"/>
            <ac:spMk id="3" creationId="{C49A1FA7-DE71-4675-A03C-20069F8B79BD}"/>
          </ac:spMkLst>
        </pc:spChg>
      </pc:sldChg>
      <pc:sldChg chg="modSp add">
        <pc:chgData name="J. Tower" userId="9d06de10716639e5" providerId="LiveId" clId="{EC75073D-12CD-4456-AC8C-6D804C71E159}" dt="2019-04-12T19:34:57.860" v="2655" actId="20577"/>
        <pc:sldMkLst>
          <pc:docMk/>
          <pc:sldMk cId="1556304526" sldId="270"/>
        </pc:sldMkLst>
        <pc:spChg chg="mod">
          <ac:chgData name="J. Tower" userId="9d06de10716639e5" providerId="LiveId" clId="{EC75073D-12CD-4456-AC8C-6D804C71E159}" dt="2019-04-02T01:27:38.416" v="589" actId="20577"/>
          <ac:spMkLst>
            <pc:docMk/>
            <pc:sldMk cId="1556304526" sldId="270"/>
            <ac:spMk id="2" creationId="{C7217928-8946-46A0-9BB9-E9B09C6BB596}"/>
          </ac:spMkLst>
        </pc:spChg>
        <pc:spChg chg="mod">
          <ac:chgData name="J. Tower" userId="9d06de10716639e5" providerId="LiveId" clId="{EC75073D-12CD-4456-AC8C-6D804C71E159}" dt="2019-04-12T19:34:57.860" v="2655" actId="20577"/>
          <ac:spMkLst>
            <pc:docMk/>
            <pc:sldMk cId="1556304526" sldId="270"/>
            <ac:spMk id="3" creationId="{C49A1FA7-DE71-4675-A03C-20069F8B79BD}"/>
          </ac:spMkLst>
        </pc:spChg>
      </pc:sldChg>
      <pc:sldChg chg="addSp delSp modSp add">
        <pc:chgData name="J. Tower" userId="9d06de10716639e5" providerId="LiveId" clId="{EC75073D-12CD-4456-AC8C-6D804C71E159}" dt="2019-04-02T01:55:36.461" v="615" actId="1076"/>
        <pc:sldMkLst>
          <pc:docMk/>
          <pc:sldMk cId="2681006673" sldId="271"/>
        </pc:sldMkLst>
        <pc:spChg chg="del">
          <ac:chgData name="J. Tower" userId="9d06de10716639e5" providerId="LiveId" clId="{EC75073D-12CD-4456-AC8C-6D804C71E159}" dt="2019-04-02T01:40:01.085" v="606"/>
          <ac:spMkLst>
            <pc:docMk/>
            <pc:sldMk cId="2681006673" sldId="271"/>
            <ac:spMk id="3" creationId="{A49AD25B-0485-494A-A996-DF6DB8864588}"/>
          </ac:spMkLst>
        </pc:spChg>
        <pc:spChg chg="add del">
          <ac:chgData name="J. Tower" userId="9d06de10716639e5" providerId="LiveId" clId="{EC75073D-12CD-4456-AC8C-6D804C71E159}" dt="2019-04-02T01:55:12.073" v="609"/>
          <ac:spMkLst>
            <pc:docMk/>
            <pc:sldMk cId="2681006673" sldId="271"/>
            <ac:spMk id="4" creationId="{3C881FB5-38F9-4F3B-B8B6-7A89653CB713}"/>
          </ac:spMkLst>
        </pc:spChg>
        <pc:picChg chg="add mod">
          <ac:chgData name="J. Tower" userId="9d06de10716639e5" providerId="LiveId" clId="{EC75073D-12CD-4456-AC8C-6D804C71E159}" dt="2019-04-02T01:55:36.461" v="615" actId="1076"/>
          <ac:picMkLst>
            <pc:docMk/>
            <pc:sldMk cId="2681006673" sldId="271"/>
            <ac:picMk id="1026" creationId="{E63C16AA-56CC-4914-A526-489F9BDF5731}"/>
          </ac:picMkLst>
        </pc:picChg>
        <pc:picChg chg="add mod">
          <ac:chgData name="J. Tower" userId="9d06de10716639e5" providerId="LiveId" clId="{EC75073D-12CD-4456-AC8C-6D804C71E159}" dt="2019-04-02T01:55:25.367" v="612" actId="1076"/>
          <ac:picMkLst>
            <pc:docMk/>
            <pc:sldMk cId="2681006673" sldId="271"/>
            <ac:picMk id="1028" creationId="{6AAA7DE9-F7C5-4EE8-AF77-E116058E1B2B}"/>
          </ac:picMkLst>
        </pc:picChg>
      </pc:sldChg>
      <pc:sldChg chg="addSp delSp modSp add ord delAnim modAnim">
        <pc:chgData name="J. Tower" userId="9d06de10716639e5" providerId="LiveId" clId="{EC75073D-12CD-4456-AC8C-6D804C71E159}" dt="2019-04-12T20:22:40.760" v="4319"/>
        <pc:sldMkLst>
          <pc:docMk/>
          <pc:sldMk cId="724282972" sldId="272"/>
        </pc:sldMkLst>
        <pc:spChg chg="mod">
          <ac:chgData name="J. Tower" userId="9d06de10716639e5" providerId="LiveId" clId="{EC75073D-12CD-4456-AC8C-6D804C71E159}" dt="2019-04-02T02:06:09.603" v="643" actId="1076"/>
          <ac:spMkLst>
            <pc:docMk/>
            <pc:sldMk cId="724282972" sldId="272"/>
            <ac:spMk id="2" creationId="{A880292F-F57E-4E49-A99A-39BAB2D5EEC5}"/>
          </ac:spMkLst>
        </pc:spChg>
        <pc:spChg chg="add del mod">
          <ac:chgData name="J. Tower" userId="9d06de10716639e5" providerId="LiveId" clId="{EC75073D-12CD-4456-AC8C-6D804C71E159}" dt="2019-04-02T02:07:37.969" v="653" actId="478"/>
          <ac:spMkLst>
            <pc:docMk/>
            <pc:sldMk cId="724282972" sldId="272"/>
            <ac:spMk id="3" creationId="{A9C2B77A-554B-4391-8651-44874F0E4A41}"/>
          </ac:spMkLst>
        </pc:spChg>
        <pc:spChg chg="add del mod">
          <ac:chgData name="J. Tower" userId="9d06de10716639e5" providerId="LiveId" clId="{EC75073D-12CD-4456-AC8C-6D804C71E159}" dt="2019-04-02T02:07:34.548" v="652" actId="478"/>
          <ac:spMkLst>
            <pc:docMk/>
            <pc:sldMk cId="724282972" sldId="272"/>
            <ac:spMk id="6" creationId="{4CCC88D5-D664-4263-94D7-A41E93B0EB18}"/>
          </ac:spMkLst>
        </pc:spChg>
        <pc:spChg chg="add mod">
          <ac:chgData name="J. Tower" userId="9d06de10716639e5" providerId="LiveId" clId="{EC75073D-12CD-4456-AC8C-6D804C71E159}" dt="2019-04-02T02:52:52.449" v="794" actId="14100"/>
          <ac:spMkLst>
            <pc:docMk/>
            <pc:sldMk cId="724282972" sldId="272"/>
            <ac:spMk id="7" creationId="{12627F98-EA58-40F3-AE4F-292DCD0DAB78}"/>
          </ac:spMkLst>
        </pc:spChg>
        <pc:spChg chg="add mod">
          <ac:chgData name="J. Tower" userId="9d06de10716639e5" providerId="LiveId" clId="{EC75073D-12CD-4456-AC8C-6D804C71E159}" dt="2019-04-02T02:52:46.880" v="793" actId="14100"/>
          <ac:spMkLst>
            <pc:docMk/>
            <pc:sldMk cId="724282972" sldId="272"/>
            <ac:spMk id="11" creationId="{EDDBDE24-0188-4981-BC3F-95C11346BB34}"/>
          </ac:spMkLst>
        </pc:spChg>
        <pc:picChg chg="add del mod">
          <ac:chgData name="J. Tower" userId="9d06de10716639e5" providerId="LiveId" clId="{EC75073D-12CD-4456-AC8C-6D804C71E159}" dt="2019-04-02T02:06:49.220" v="647" actId="478"/>
          <ac:picMkLst>
            <pc:docMk/>
            <pc:sldMk cId="724282972" sldId="272"/>
            <ac:picMk id="4" creationId="{39AC3AF1-0AFB-47E0-A543-EBBB9144938F}"/>
          </ac:picMkLst>
        </pc:picChg>
        <pc:picChg chg="add del mod ord">
          <ac:chgData name="J. Tower" userId="9d06de10716639e5" providerId="LiveId" clId="{EC75073D-12CD-4456-AC8C-6D804C71E159}" dt="2019-04-02T02:42:26.852" v="710" actId="478"/>
          <ac:picMkLst>
            <pc:docMk/>
            <pc:sldMk cId="724282972" sldId="272"/>
            <ac:picMk id="5" creationId="{EE28AC81-E142-4745-B103-3C68EAADE691}"/>
          </ac:picMkLst>
        </pc:picChg>
        <pc:picChg chg="add mod">
          <ac:chgData name="J. Tower" userId="9d06de10716639e5" providerId="LiveId" clId="{EC75073D-12CD-4456-AC8C-6D804C71E159}" dt="2019-04-02T02:41:19.695" v="672" actId="167"/>
          <ac:picMkLst>
            <pc:docMk/>
            <pc:sldMk cId="724282972" sldId="272"/>
            <ac:picMk id="8" creationId="{E016F5C7-45D7-4030-A53B-118F294F63BA}"/>
          </ac:picMkLst>
        </pc:picChg>
        <pc:picChg chg="add mod ord">
          <ac:chgData name="J. Tower" userId="9d06de10716639e5" providerId="LiveId" clId="{EC75073D-12CD-4456-AC8C-6D804C71E159}" dt="2019-04-02T02:52:21.223" v="789" actId="166"/>
          <ac:picMkLst>
            <pc:docMk/>
            <pc:sldMk cId="724282972" sldId="272"/>
            <ac:picMk id="9" creationId="{F14F11BA-0038-4419-8038-1400754E8DDD}"/>
          </ac:picMkLst>
        </pc:picChg>
        <pc:picChg chg="del mod">
          <ac:chgData name="J. Tower" userId="9d06de10716639e5" providerId="LiveId" clId="{EC75073D-12CD-4456-AC8C-6D804C71E159}" dt="2019-04-02T02:07:27.762" v="651" actId="478"/>
          <ac:picMkLst>
            <pc:docMk/>
            <pc:sldMk cId="724282972" sldId="272"/>
            <ac:picMk id="2052" creationId="{D9A8ADDA-54A4-4D23-8A8C-4A9F37E38339}"/>
          </ac:picMkLst>
        </pc:picChg>
      </pc:sldChg>
      <pc:sldChg chg="modSp add del">
        <pc:chgData name="J. Tower" userId="9d06de10716639e5" providerId="LiveId" clId="{EC75073D-12CD-4456-AC8C-6D804C71E159}" dt="2019-04-12T20:19:42.613" v="4274" actId="2696"/>
        <pc:sldMkLst>
          <pc:docMk/>
          <pc:sldMk cId="2876397430" sldId="286"/>
        </pc:sldMkLst>
        <pc:spChg chg="mod">
          <ac:chgData name="J. Tower" userId="9d06de10716639e5" providerId="LiveId" clId="{EC75073D-12CD-4456-AC8C-6D804C71E159}" dt="2019-04-12T20:14:53.472" v="4099"/>
          <ac:spMkLst>
            <pc:docMk/>
            <pc:sldMk cId="2876397430" sldId="286"/>
            <ac:spMk id="3" creationId="{00000000-0000-0000-0000-000000000000}"/>
          </ac:spMkLst>
        </pc:spChg>
        <pc:spChg chg="mod">
          <ac:chgData name="J. Tower" userId="9d06de10716639e5" providerId="LiveId" clId="{EC75073D-12CD-4456-AC8C-6D804C71E159}" dt="2019-04-12T20:15:10.813" v="4119" actId="20577"/>
          <ac:spMkLst>
            <pc:docMk/>
            <pc:sldMk cId="2876397430" sldId="286"/>
            <ac:spMk id="8" creationId="{018635F1-336A-4CD1-BF48-DD1A9AE5626B}"/>
          </ac:spMkLst>
        </pc:spChg>
      </pc:sldChg>
      <pc:sldChg chg="add del">
        <pc:chgData name="J. Tower" userId="9d06de10716639e5" providerId="LiveId" clId="{EC75073D-12CD-4456-AC8C-6D804C71E159}" dt="2019-04-02T02:03:25.038" v="625"/>
        <pc:sldMkLst>
          <pc:docMk/>
          <pc:sldMk cId="83558687" sldId="314"/>
        </pc:sldMkLst>
      </pc:sldChg>
      <pc:sldChg chg="addSp delSp modSp add">
        <pc:chgData name="J. Tower" userId="9d06de10716639e5" providerId="LiveId" clId="{EC75073D-12CD-4456-AC8C-6D804C71E159}" dt="2019-04-12T19:40:09.893" v="2958" actId="20577"/>
        <pc:sldMkLst>
          <pc:docMk/>
          <pc:sldMk cId="3904094638" sldId="315"/>
        </pc:sldMkLst>
        <pc:spChg chg="mod">
          <ac:chgData name="J. Tower" userId="9d06de10716639e5" providerId="LiveId" clId="{EC75073D-12CD-4456-AC8C-6D804C71E159}" dt="2019-04-02T03:24:26.322" v="896" actId="20577"/>
          <ac:spMkLst>
            <pc:docMk/>
            <pc:sldMk cId="3904094638" sldId="315"/>
            <ac:spMk id="2" creationId="{C7217928-8946-46A0-9BB9-E9B09C6BB596}"/>
          </ac:spMkLst>
        </pc:spChg>
        <pc:spChg chg="mod">
          <ac:chgData name="J. Tower" userId="9d06de10716639e5" providerId="LiveId" clId="{EC75073D-12CD-4456-AC8C-6D804C71E159}" dt="2019-04-12T19:40:09.893" v="2958" actId="20577"/>
          <ac:spMkLst>
            <pc:docMk/>
            <pc:sldMk cId="3904094638" sldId="315"/>
            <ac:spMk id="3" creationId="{C49A1FA7-DE71-4675-A03C-20069F8B79BD}"/>
          </ac:spMkLst>
        </pc:spChg>
        <pc:picChg chg="add del">
          <ac:chgData name="J. Tower" userId="9d06de10716639e5" providerId="LiveId" clId="{EC75073D-12CD-4456-AC8C-6D804C71E159}" dt="2019-04-12T19:35:47.027" v="2657"/>
          <ac:picMkLst>
            <pc:docMk/>
            <pc:sldMk cId="3904094638" sldId="315"/>
            <ac:picMk id="2050" creationId="{749527E8-E7F1-404E-9F25-BF2E2E64D7A7}"/>
          </ac:picMkLst>
        </pc:picChg>
      </pc:sldChg>
      <pc:sldChg chg="modSp add">
        <pc:chgData name="J. Tower" userId="9d06de10716639e5" providerId="LiveId" clId="{EC75073D-12CD-4456-AC8C-6D804C71E159}" dt="2019-04-12T19:42:10.930" v="3164" actId="20577"/>
        <pc:sldMkLst>
          <pc:docMk/>
          <pc:sldMk cId="2358176270" sldId="316"/>
        </pc:sldMkLst>
        <pc:spChg chg="mod">
          <ac:chgData name="J. Tower" userId="9d06de10716639e5" providerId="LiveId" clId="{EC75073D-12CD-4456-AC8C-6D804C71E159}" dt="2019-04-02T03:24:37.962" v="898"/>
          <ac:spMkLst>
            <pc:docMk/>
            <pc:sldMk cId="2358176270" sldId="316"/>
            <ac:spMk id="2" creationId="{A34EA29C-BAB0-434E-AB4B-97EFFF7FD7E9}"/>
          </ac:spMkLst>
        </pc:spChg>
        <pc:spChg chg="mod">
          <ac:chgData name="J. Tower" userId="9d06de10716639e5" providerId="LiveId" clId="{EC75073D-12CD-4456-AC8C-6D804C71E159}" dt="2019-04-12T19:42:10.930" v="3164" actId="20577"/>
          <ac:spMkLst>
            <pc:docMk/>
            <pc:sldMk cId="2358176270" sldId="316"/>
            <ac:spMk id="3" creationId="{710EB80C-9368-4105-B2D9-3D8B5953D34C}"/>
          </ac:spMkLst>
        </pc:spChg>
      </pc:sldChg>
      <pc:sldChg chg="modSp add">
        <pc:chgData name="J. Tower" userId="9d06de10716639e5" providerId="LiveId" clId="{EC75073D-12CD-4456-AC8C-6D804C71E159}" dt="2019-04-12T19:44:12.968" v="3270" actId="20577"/>
        <pc:sldMkLst>
          <pc:docMk/>
          <pc:sldMk cId="2145340706" sldId="317"/>
        </pc:sldMkLst>
        <pc:spChg chg="mod">
          <ac:chgData name="J. Tower" userId="9d06de10716639e5" providerId="LiveId" clId="{EC75073D-12CD-4456-AC8C-6D804C71E159}" dt="2019-04-02T03:24:53.896" v="906" actId="20577"/>
          <ac:spMkLst>
            <pc:docMk/>
            <pc:sldMk cId="2145340706" sldId="317"/>
            <ac:spMk id="2" creationId="{ACC53D7F-492A-4F81-BDF4-7C4FFCC3DBC4}"/>
          </ac:spMkLst>
        </pc:spChg>
        <pc:spChg chg="mod">
          <ac:chgData name="J. Tower" userId="9d06de10716639e5" providerId="LiveId" clId="{EC75073D-12CD-4456-AC8C-6D804C71E159}" dt="2019-04-12T19:44:12.968" v="3270" actId="20577"/>
          <ac:spMkLst>
            <pc:docMk/>
            <pc:sldMk cId="2145340706" sldId="317"/>
            <ac:spMk id="3" creationId="{7AC8BB99-0A69-47DD-805C-F6AA474682B9}"/>
          </ac:spMkLst>
        </pc:spChg>
      </pc:sldChg>
      <pc:sldChg chg="modSp add">
        <pc:chgData name="J. Tower" userId="9d06de10716639e5" providerId="LiveId" clId="{EC75073D-12CD-4456-AC8C-6D804C71E159}" dt="2019-04-12T19:45:10.015" v="3356" actId="20577"/>
        <pc:sldMkLst>
          <pc:docMk/>
          <pc:sldMk cId="3122966549" sldId="318"/>
        </pc:sldMkLst>
        <pc:spChg chg="mod">
          <ac:chgData name="J. Tower" userId="9d06de10716639e5" providerId="LiveId" clId="{EC75073D-12CD-4456-AC8C-6D804C71E159}" dt="2019-04-02T03:25:08.004" v="908"/>
          <ac:spMkLst>
            <pc:docMk/>
            <pc:sldMk cId="3122966549" sldId="318"/>
            <ac:spMk id="2" creationId="{8CCB22BB-9FA6-457C-B31B-67B291C755FD}"/>
          </ac:spMkLst>
        </pc:spChg>
        <pc:spChg chg="mod">
          <ac:chgData name="J. Tower" userId="9d06de10716639e5" providerId="LiveId" clId="{EC75073D-12CD-4456-AC8C-6D804C71E159}" dt="2019-04-12T19:45:10.015" v="3356" actId="20577"/>
          <ac:spMkLst>
            <pc:docMk/>
            <pc:sldMk cId="3122966549" sldId="318"/>
            <ac:spMk id="3" creationId="{7D462BFF-0D55-4116-8A35-4BE6272CF7D0}"/>
          </ac:spMkLst>
        </pc:spChg>
      </pc:sldChg>
      <pc:sldChg chg="modSp add">
        <pc:chgData name="J. Tower" userId="9d06de10716639e5" providerId="LiveId" clId="{EC75073D-12CD-4456-AC8C-6D804C71E159}" dt="2019-04-12T19:49:05.321" v="3481" actId="20577"/>
        <pc:sldMkLst>
          <pc:docMk/>
          <pc:sldMk cId="3841529665" sldId="319"/>
        </pc:sldMkLst>
        <pc:spChg chg="mod">
          <ac:chgData name="J. Tower" userId="9d06de10716639e5" providerId="LiveId" clId="{EC75073D-12CD-4456-AC8C-6D804C71E159}" dt="2019-04-02T03:25:14.213" v="920" actId="20577"/>
          <ac:spMkLst>
            <pc:docMk/>
            <pc:sldMk cId="3841529665" sldId="319"/>
            <ac:spMk id="2" creationId="{8CCB22BB-9FA6-457C-B31B-67B291C755FD}"/>
          </ac:spMkLst>
        </pc:spChg>
        <pc:spChg chg="mod">
          <ac:chgData name="J. Tower" userId="9d06de10716639e5" providerId="LiveId" clId="{EC75073D-12CD-4456-AC8C-6D804C71E159}" dt="2019-04-12T19:49:05.321" v="3481" actId="20577"/>
          <ac:spMkLst>
            <pc:docMk/>
            <pc:sldMk cId="3841529665" sldId="319"/>
            <ac:spMk id="3" creationId="{7D462BFF-0D55-4116-8A35-4BE6272CF7D0}"/>
          </ac:spMkLst>
        </pc:spChg>
      </pc:sldChg>
      <pc:sldChg chg="addSp delSp modSp add">
        <pc:chgData name="J. Tower" userId="9d06de10716639e5" providerId="LiveId" clId="{EC75073D-12CD-4456-AC8C-6D804C71E159}" dt="2019-04-12T19:54:49.971" v="3620" actId="20577"/>
        <pc:sldMkLst>
          <pc:docMk/>
          <pc:sldMk cId="4031622470" sldId="320"/>
        </pc:sldMkLst>
        <pc:spChg chg="mod">
          <ac:chgData name="J. Tower" userId="9d06de10716639e5" providerId="LiveId" clId="{EC75073D-12CD-4456-AC8C-6D804C71E159}" dt="2019-04-02T03:26:29.814" v="944" actId="20577"/>
          <ac:spMkLst>
            <pc:docMk/>
            <pc:sldMk cId="4031622470" sldId="320"/>
            <ac:spMk id="2" creationId="{8CCB22BB-9FA6-457C-B31B-67B291C755FD}"/>
          </ac:spMkLst>
        </pc:spChg>
        <pc:spChg chg="mod">
          <ac:chgData name="J. Tower" userId="9d06de10716639e5" providerId="LiveId" clId="{EC75073D-12CD-4456-AC8C-6D804C71E159}" dt="2019-04-12T19:54:49.971" v="3620" actId="20577"/>
          <ac:spMkLst>
            <pc:docMk/>
            <pc:sldMk cId="4031622470" sldId="320"/>
            <ac:spMk id="3" creationId="{7D462BFF-0D55-4116-8A35-4BE6272CF7D0}"/>
          </ac:spMkLst>
        </pc:spChg>
        <pc:spChg chg="add del">
          <ac:chgData name="J. Tower" userId="9d06de10716639e5" providerId="LiveId" clId="{EC75073D-12CD-4456-AC8C-6D804C71E159}" dt="2019-04-12T19:50:25.823" v="3483"/>
          <ac:spMkLst>
            <pc:docMk/>
            <pc:sldMk cId="4031622470" sldId="320"/>
            <ac:spMk id="4" creationId="{F46058B6-EE74-4F20-8AE1-294F019A351F}"/>
          </ac:spMkLst>
        </pc:spChg>
      </pc:sldChg>
      <pc:sldChg chg="modSp add">
        <pc:chgData name="J. Tower" userId="9d06de10716639e5" providerId="LiveId" clId="{EC75073D-12CD-4456-AC8C-6D804C71E159}" dt="2019-04-12T19:56:47.956" v="3799" actId="20577"/>
        <pc:sldMkLst>
          <pc:docMk/>
          <pc:sldMk cId="4067978474" sldId="321"/>
        </pc:sldMkLst>
        <pc:spChg chg="mod">
          <ac:chgData name="J. Tower" userId="9d06de10716639e5" providerId="LiveId" clId="{EC75073D-12CD-4456-AC8C-6D804C71E159}" dt="2019-04-02T03:27:29.740" v="962" actId="20577"/>
          <ac:spMkLst>
            <pc:docMk/>
            <pc:sldMk cId="4067978474" sldId="321"/>
            <ac:spMk id="2" creationId="{8CCB22BB-9FA6-457C-B31B-67B291C755FD}"/>
          </ac:spMkLst>
        </pc:spChg>
        <pc:spChg chg="mod">
          <ac:chgData name="J. Tower" userId="9d06de10716639e5" providerId="LiveId" clId="{EC75073D-12CD-4456-AC8C-6D804C71E159}" dt="2019-04-12T19:56:47.956" v="3799" actId="20577"/>
          <ac:spMkLst>
            <pc:docMk/>
            <pc:sldMk cId="4067978474" sldId="321"/>
            <ac:spMk id="3" creationId="{7D462BFF-0D55-4116-8A35-4BE6272CF7D0}"/>
          </ac:spMkLst>
        </pc:spChg>
      </pc:sldChg>
      <pc:sldChg chg="modSp add">
        <pc:chgData name="J. Tower" userId="9d06de10716639e5" providerId="LiveId" clId="{EC75073D-12CD-4456-AC8C-6D804C71E159}" dt="2019-04-12T20:07:05.199" v="3963" actId="20577"/>
        <pc:sldMkLst>
          <pc:docMk/>
          <pc:sldMk cId="1723216412" sldId="322"/>
        </pc:sldMkLst>
        <pc:spChg chg="mod">
          <ac:chgData name="J. Tower" userId="9d06de10716639e5" providerId="LiveId" clId="{EC75073D-12CD-4456-AC8C-6D804C71E159}" dt="2019-04-02T03:27:37.259" v="970" actId="20577"/>
          <ac:spMkLst>
            <pc:docMk/>
            <pc:sldMk cId="1723216412" sldId="322"/>
            <ac:spMk id="2" creationId="{8CCB22BB-9FA6-457C-B31B-67B291C755FD}"/>
          </ac:spMkLst>
        </pc:spChg>
        <pc:spChg chg="mod">
          <ac:chgData name="J. Tower" userId="9d06de10716639e5" providerId="LiveId" clId="{EC75073D-12CD-4456-AC8C-6D804C71E159}" dt="2019-04-12T20:07:05.199" v="3963" actId="20577"/>
          <ac:spMkLst>
            <pc:docMk/>
            <pc:sldMk cId="1723216412" sldId="322"/>
            <ac:spMk id="3" creationId="{7D462BFF-0D55-4116-8A35-4BE6272CF7D0}"/>
          </ac:spMkLst>
        </pc:spChg>
      </pc:sldChg>
      <pc:sldChg chg="addSp modSp add">
        <pc:chgData name="J. Tower" userId="9d06de10716639e5" providerId="LiveId" clId="{EC75073D-12CD-4456-AC8C-6D804C71E159}" dt="2019-04-12T20:13:02.873" v="4093" actId="14100"/>
        <pc:sldMkLst>
          <pc:docMk/>
          <pc:sldMk cId="1836459559" sldId="323"/>
        </pc:sldMkLst>
        <pc:spChg chg="mod">
          <ac:chgData name="J. Tower" userId="9d06de10716639e5" providerId="LiveId" clId="{EC75073D-12CD-4456-AC8C-6D804C71E159}" dt="2019-04-02T03:31:12.815" v="983" actId="20577"/>
          <ac:spMkLst>
            <pc:docMk/>
            <pc:sldMk cId="1836459559" sldId="323"/>
            <ac:spMk id="2" creationId="{8CCB22BB-9FA6-457C-B31B-67B291C755FD}"/>
          </ac:spMkLst>
        </pc:spChg>
        <pc:spChg chg="mod">
          <ac:chgData name="J. Tower" userId="9d06de10716639e5" providerId="LiveId" clId="{EC75073D-12CD-4456-AC8C-6D804C71E159}" dt="2019-04-12T20:13:02.873" v="4093" actId="14100"/>
          <ac:spMkLst>
            <pc:docMk/>
            <pc:sldMk cId="1836459559" sldId="323"/>
            <ac:spMk id="3" creationId="{7D462BFF-0D55-4116-8A35-4BE6272CF7D0}"/>
          </ac:spMkLst>
        </pc:spChg>
        <pc:picChg chg="add mod">
          <ac:chgData name="J. Tower" userId="9d06de10716639e5" providerId="LiveId" clId="{EC75073D-12CD-4456-AC8C-6D804C71E159}" dt="2019-04-12T20:12:55.197" v="4092" actId="1076"/>
          <ac:picMkLst>
            <pc:docMk/>
            <pc:sldMk cId="1836459559" sldId="323"/>
            <ac:picMk id="3074" creationId="{106EA9E6-7E43-4797-9153-7B7946DBCD69}"/>
          </ac:picMkLst>
        </pc:picChg>
      </pc:sldChg>
      <pc:sldChg chg="addSp delSp modSp add">
        <pc:chgData name="J. Tower" userId="9d06de10716639e5" providerId="LiveId" clId="{EC75073D-12CD-4456-AC8C-6D804C71E159}" dt="2019-04-02T03:32:12.957" v="1009" actId="20577"/>
        <pc:sldMkLst>
          <pc:docMk/>
          <pc:sldMk cId="3141160596" sldId="324"/>
        </pc:sldMkLst>
        <pc:spChg chg="mod">
          <ac:chgData name="J. Tower" userId="9d06de10716639e5" providerId="LiveId" clId="{EC75073D-12CD-4456-AC8C-6D804C71E159}" dt="2019-04-02T03:32:12.957" v="1009" actId="20577"/>
          <ac:spMkLst>
            <pc:docMk/>
            <pc:sldMk cId="3141160596" sldId="324"/>
            <ac:spMk id="2" creationId="{BE10CC14-9482-4551-9DE5-807D3F24EC3F}"/>
          </ac:spMkLst>
        </pc:spChg>
        <pc:spChg chg="del">
          <ac:chgData name="J. Tower" userId="9d06de10716639e5" providerId="LiveId" clId="{EC75073D-12CD-4456-AC8C-6D804C71E159}" dt="2019-04-02T03:32:09.385" v="1008"/>
          <ac:spMkLst>
            <pc:docMk/>
            <pc:sldMk cId="3141160596" sldId="324"/>
            <ac:spMk id="3" creationId="{958EDD28-AE8B-44F3-92CF-A3D42B4D80F1}"/>
          </ac:spMkLst>
        </pc:spChg>
        <pc:spChg chg="add mod">
          <ac:chgData name="J. Tower" userId="9d06de10716639e5" providerId="LiveId" clId="{EC75073D-12CD-4456-AC8C-6D804C71E159}" dt="2019-04-02T03:32:09.385" v="1008"/>
          <ac:spMkLst>
            <pc:docMk/>
            <pc:sldMk cId="3141160596" sldId="324"/>
            <ac:spMk id="4" creationId="{67A8582A-7F04-46FE-B7E8-AD7286A9797C}"/>
          </ac:spMkLst>
        </pc:spChg>
      </pc:sldChg>
      <pc:sldChg chg="addSp delSp modSp add ord">
        <pc:chgData name="J. Tower" userId="9d06de10716639e5" providerId="LiveId" clId="{EC75073D-12CD-4456-AC8C-6D804C71E159}" dt="2019-04-02T03:42:05.678" v="1087"/>
        <pc:sldMkLst>
          <pc:docMk/>
          <pc:sldMk cId="536070905" sldId="325"/>
        </pc:sldMkLst>
        <pc:spChg chg="del">
          <ac:chgData name="J. Tower" userId="9d06de10716639e5" providerId="LiveId" clId="{EC75073D-12CD-4456-AC8C-6D804C71E159}" dt="2019-04-02T03:35:17.185" v="1011"/>
          <ac:spMkLst>
            <pc:docMk/>
            <pc:sldMk cId="536070905" sldId="325"/>
            <ac:spMk id="2" creationId="{E3F17BCD-6301-47D6-964B-C00BE447D364}"/>
          </ac:spMkLst>
        </pc:spChg>
        <pc:spChg chg="del">
          <ac:chgData name="J. Tower" userId="9d06de10716639e5" providerId="LiveId" clId="{EC75073D-12CD-4456-AC8C-6D804C71E159}" dt="2019-04-02T03:35:17.185" v="1011"/>
          <ac:spMkLst>
            <pc:docMk/>
            <pc:sldMk cId="536070905" sldId="325"/>
            <ac:spMk id="3" creationId="{BE9EF4A9-44DA-4FFF-AD5D-248308B449FB}"/>
          </ac:spMkLst>
        </pc:spChg>
        <pc:spChg chg="add mod">
          <ac:chgData name="J. Tower" userId="9d06de10716639e5" providerId="LiveId" clId="{EC75073D-12CD-4456-AC8C-6D804C71E159}" dt="2019-04-02T03:35:23.592" v="1021" actId="20577"/>
          <ac:spMkLst>
            <pc:docMk/>
            <pc:sldMk cId="536070905" sldId="325"/>
            <ac:spMk id="4" creationId="{CF7A68E4-D652-457F-B4F4-9EF51CC5657E}"/>
          </ac:spMkLst>
        </pc:spChg>
        <pc:spChg chg="add del mod">
          <ac:chgData name="J. Tower" userId="9d06de10716639e5" providerId="LiveId" clId="{EC75073D-12CD-4456-AC8C-6D804C71E159}" dt="2019-04-02T03:37:49.149" v="1053" actId="20577"/>
          <ac:spMkLst>
            <pc:docMk/>
            <pc:sldMk cId="536070905" sldId="325"/>
            <ac:spMk id="5" creationId="{64711208-6329-4AB6-BEF9-03BFDF2A051D}"/>
          </ac:spMkLst>
        </pc:spChg>
        <pc:spChg chg="add del">
          <ac:chgData name="J. Tower" userId="9d06de10716639e5" providerId="LiveId" clId="{EC75073D-12CD-4456-AC8C-6D804C71E159}" dt="2019-04-02T03:35:53.591" v="1034"/>
          <ac:spMkLst>
            <pc:docMk/>
            <pc:sldMk cId="536070905" sldId="325"/>
            <ac:spMk id="9" creationId="{549AA2FB-262F-4148-BF6F-88CDA68D6FC6}"/>
          </ac:spMkLst>
        </pc:spChg>
        <pc:graphicFrameChg chg="add del mod">
          <ac:chgData name="J. Tower" userId="9d06de10716639e5" providerId="LiveId" clId="{EC75073D-12CD-4456-AC8C-6D804C71E159}" dt="2019-04-02T03:35:20.602" v="1013"/>
          <ac:graphicFrameMkLst>
            <pc:docMk/>
            <pc:sldMk cId="536070905" sldId="325"/>
            <ac:graphicFrameMk id="6" creationId="{F4222CA1-73DC-46F1-95E7-48CA0B75DA7B}"/>
          </ac:graphicFrameMkLst>
        </pc:graphicFrameChg>
        <pc:graphicFrameChg chg="add del">
          <ac:chgData name="J. Tower" userId="9d06de10716639e5" providerId="LiveId" clId="{EC75073D-12CD-4456-AC8C-6D804C71E159}" dt="2019-04-02T03:35:43.915" v="1028"/>
          <ac:graphicFrameMkLst>
            <pc:docMk/>
            <pc:sldMk cId="536070905" sldId="325"/>
            <ac:graphicFrameMk id="7" creationId="{EA7D4C88-DF40-483A-8412-B399C86E8BC0}"/>
          </ac:graphicFrameMkLst>
        </pc:graphicFrameChg>
        <pc:graphicFrameChg chg="add del">
          <ac:chgData name="J. Tower" userId="9d06de10716639e5" providerId="LiveId" clId="{EC75073D-12CD-4456-AC8C-6D804C71E159}" dt="2019-04-02T03:35:48.679" v="1032"/>
          <ac:graphicFrameMkLst>
            <pc:docMk/>
            <pc:sldMk cId="536070905" sldId="325"/>
            <ac:graphicFrameMk id="8" creationId="{B70CE18D-FEFD-478D-BD52-0F5D9B7DC3E2}"/>
          </ac:graphicFrameMkLst>
        </pc:graphicFrameChg>
        <pc:graphicFrameChg chg="add del">
          <ac:chgData name="J. Tower" userId="9d06de10716639e5" providerId="LiveId" clId="{EC75073D-12CD-4456-AC8C-6D804C71E159}" dt="2019-04-02T03:36:25.455" v="1039"/>
          <ac:graphicFrameMkLst>
            <pc:docMk/>
            <pc:sldMk cId="536070905" sldId="325"/>
            <ac:graphicFrameMk id="10" creationId="{69AD5C71-490D-4292-88BE-434B29392D5E}"/>
          </ac:graphicFrameMkLst>
        </pc:graphicFrameChg>
        <pc:graphicFrameChg chg="add del">
          <ac:chgData name="J. Tower" userId="9d06de10716639e5" providerId="LiveId" clId="{EC75073D-12CD-4456-AC8C-6D804C71E159}" dt="2019-04-02T03:37:46.689" v="1050"/>
          <ac:graphicFrameMkLst>
            <pc:docMk/>
            <pc:sldMk cId="536070905" sldId="325"/>
            <ac:graphicFrameMk id="11" creationId="{3499020E-41AD-487A-A52D-810C8BFDAB52}"/>
          </ac:graphicFrameMkLst>
        </pc:graphicFrameChg>
      </pc:sldChg>
      <pc:sldChg chg="addSp delSp modSp add">
        <pc:chgData name="J. Tower" userId="9d06de10716639e5" providerId="LiveId" clId="{EC75073D-12CD-4456-AC8C-6D804C71E159}" dt="2019-04-02T03:38:44.252" v="1074" actId="20577"/>
        <pc:sldMkLst>
          <pc:docMk/>
          <pc:sldMk cId="4280075819" sldId="326"/>
        </pc:sldMkLst>
        <pc:spChg chg="del">
          <ac:chgData name="J. Tower" userId="9d06de10716639e5" providerId="LiveId" clId="{EC75073D-12CD-4456-AC8C-6D804C71E159}" dt="2019-04-02T03:38:33.571" v="1055"/>
          <ac:spMkLst>
            <pc:docMk/>
            <pc:sldMk cId="4280075819" sldId="326"/>
            <ac:spMk id="2" creationId="{0FC7ECC2-B463-4E17-AE0A-F55A96CC392D}"/>
          </ac:spMkLst>
        </pc:spChg>
        <pc:spChg chg="del">
          <ac:chgData name="J. Tower" userId="9d06de10716639e5" providerId="LiveId" clId="{EC75073D-12CD-4456-AC8C-6D804C71E159}" dt="2019-04-02T03:38:33.571" v="1055"/>
          <ac:spMkLst>
            <pc:docMk/>
            <pc:sldMk cId="4280075819" sldId="326"/>
            <ac:spMk id="3" creationId="{99B56EBA-B999-497E-A703-40FB5AFF76E9}"/>
          </ac:spMkLst>
        </pc:spChg>
        <pc:spChg chg="add mod">
          <ac:chgData name="J. Tower" userId="9d06de10716639e5" providerId="LiveId" clId="{EC75073D-12CD-4456-AC8C-6D804C71E159}" dt="2019-04-02T03:38:44.252" v="1074" actId="20577"/>
          <ac:spMkLst>
            <pc:docMk/>
            <pc:sldMk cId="4280075819" sldId="326"/>
            <ac:spMk id="4" creationId="{3AE0A842-7D14-430D-83C5-35C79D4D76F8}"/>
          </ac:spMkLst>
        </pc:spChg>
        <pc:spChg chg="add mod">
          <ac:chgData name="J. Tower" userId="9d06de10716639e5" providerId="LiveId" clId="{EC75073D-12CD-4456-AC8C-6D804C71E159}" dt="2019-04-02T03:38:33.571" v="1055"/>
          <ac:spMkLst>
            <pc:docMk/>
            <pc:sldMk cId="4280075819" sldId="326"/>
            <ac:spMk id="5" creationId="{1D42FAEF-C3DE-4F8F-B0BB-9F5D6B85F296}"/>
          </ac:spMkLst>
        </pc:spChg>
      </pc:sldChg>
      <pc:sldChg chg="modSp add">
        <pc:chgData name="J. Tower" userId="9d06de10716639e5" providerId="LiveId" clId="{EC75073D-12CD-4456-AC8C-6D804C71E159}" dt="2019-04-02T03:39:49.793" v="1086" actId="20577"/>
        <pc:sldMkLst>
          <pc:docMk/>
          <pc:sldMk cId="2077160433" sldId="327"/>
        </pc:sldMkLst>
        <pc:spChg chg="mod">
          <ac:chgData name="J. Tower" userId="9d06de10716639e5" providerId="LiveId" clId="{EC75073D-12CD-4456-AC8C-6D804C71E159}" dt="2019-04-02T03:39:49.793" v="1086" actId="20577"/>
          <ac:spMkLst>
            <pc:docMk/>
            <pc:sldMk cId="2077160433" sldId="327"/>
            <ac:spMk id="4" creationId="{3AE0A842-7D14-430D-83C5-35C79D4D76F8}"/>
          </ac:spMkLst>
        </pc:spChg>
      </pc:sldChg>
      <pc:sldChg chg="modSp add">
        <pc:chgData name="J. Tower" userId="9d06de10716639e5" providerId="LiveId" clId="{EC75073D-12CD-4456-AC8C-6D804C71E159}" dt="2019-04-12T18:32:04.432" v="1131" actId="20577"/>
        <pc:sldMkLst>
          <pc:docMk/>
          <pc:sldMk cId="950636774" sldId="328"/>
        </pc:sldMkLst>
        <pc:spChg chg="mod">
          <ac:chgData name="J. Tower" userId="9d06de10716639e5" providerId="LiveId" clId="{EC75073D-12CD-4456-AC8C-6D804C71E159}" dt="2019-04-12T18:31:53.492" v="1114" actId="20577"/>
          <ac:spMkLst>
            <pc:docMk/>
            <pc:sldMk cId="950636774" sldId="328"/>
            <ac:spMk id="2" creationId="{C8AEE783-126E-45D6-BF26-807217EFFA90}"/>
          </ac:spMkLst>
        </pc:spChg>
        <pc:spChg chg="mod">
          <ac:chgData name="J. Tower" userId="9d06de10716639e5" providerId="LiveId" clId="{EC75073D-12CD-4456-AC8C-6D804C71E159}" dt="2019-04-12T18:32:04.432" v="1131" actId="20577"/>
          <ac:spMkLst>
            <pc:docMk/>
            <pc:sldMk cId="950636774" sldId="328"/>
            <ac:spMk id="3" creationId="{A7C8330A-37E9-43F5-B8F9-B6D8D7D7F627}"/>
          </ac:spMkLst>
        </pc:spChg>
      </pc:sldChg>
      <pc:sldChg chg="addSp delSp modSp add">
        <pc:chgData name="J. Tower" userId="9d06de10716639e5" providerId="LiveId" clId="{EC75073D-12CD-4456-AC8C-6D804C71E159}" dt="2019-04-12T19:00:05.955" v="1638" actId="20577"/>
        <pc:sldMkLst>
          <pc:docMk/>
          <pc:sldMk cId="561652141" sldId="329"/>
        </pc:sldMkLst>
        <pc:spChg chg="del">
          <ac:chgData name="J. Tower" userId="9d06de10716639e5" providerId="LiveId" clId="{EC75073D-12CD-4456-AC8C-6D804C71E159}" dt="2019-04-12T19:00:02.572" v="1628"/>
          <ac:spMkLst>
            <pc:docMk/>
            <pc:sldMk cId="561652141" sldId="329"/>
            <ac:spMk id="2" creationId="{935E5218-EC46-4FD4-9F47-37196BA4F7D5}"/>
          </ac:spMkLst>
        </pc:spChg>
        <pc:spChg chg="del">
          <ac:chgData name="J. Tower" userId="9d06de10716639e5" providerId="LiveId" clId="{EC75073D-12CD-4456-AC8C-6D804C71E159}" dt="2019-04-12T19:00:02.572" v="1628"/>
          <ac:spMkLst>
            <pc:docMk/>
            <pc:sldMk cId="561652141" sldId="329"/>
            <ac:spMk id="3" creationId="{F245AC89-206A-439E-979F-DF35E746CC85}"/>
          </ac:spMkLst>
        </pc:spChg>
        <pc:spChg chg="add mod">
          <ac:chgData name="J. Tower" userId="9d06de10716639e5" providerId="LiveId" clId="{EC75073D-12CD-4456-AC8C-6D804C71E159}" dt="2019-04-12T19:00:05.955" v="1638" actId="20577"/>
          <ac:spMkLst>
            <pc:docMk/>
            <pc:sldMk cId="561652141" sldId="329"/>
            <ac:spMk id="4" creationId="{D6D16E51-9FDF-457A-9C40-EBDBA724B321}"/>
          </ac:spMkLst>
        </pc:spChg>
        <pc:spChg chg="add mod">
          <ac:chgData name="J. Tower" userId="9d06de10716639e5" providerId="LiveId" clId="{EC75073D-12CD-4456-AC8C-6D804C71E159}" dt="2019-04-12T19:00:02.572" v="1628"/>
          <ac:spMkLst>
            <pc:docMk/>
            <pc:sldMk cId="561652141" sldId="329"/>
            <ac:spMk id="5" creationId="{397963FA-784F-40B9-AF59-5EA89378BA1A}"/>
          </ac:spMkLst>
        </pc:spChg>
      </pc:sldChg>
      <pc:sldChg chg="addSp delSp modSp add">
        <pc:chgData name="J. Tower" userId="9d06de10716639e5" providerId="LiveId" clId="{EC75073D-12CD-4456-AC8C-6D804C71E159}" dt="2019-04-12T19:04:36.300" v="1742" actId="1076"/>
        <pc:sldMkLst>
          <pc:docMk/>
          <pc:sldMk cId="1568101318" sldId="330"/>
        </pc:sldMkLst>
        <pc:spChg chg="del">
          <ac:chgData name="J. Tower" userId="9d06de10716639e5" providerId="LiveId" clId="{EC75073D-12CD-4456-AC8C-6D804C71E159}" dt="2019-04-12T19:00:13.042" v="1640"/>
          <ac:spMkLst>
            <pc:docMk/>
            <pc:sldMk cId="1568101318" sldId="330"/>
            <ac:spMk id="2" creationId="{480A4F60-4390-4879-9F7C-8B383559310E}"/>
          </ac:spMkLst>
        </pc:spChg>
        <pc:spChg chg="del">
          <ac:chgData name="J. Tower" userId="9d06de10716639e5" providerId="LiveId" clId="{EC75073D-12CD-4456-AC8C-6D804C71E159}" dt="2019-04-12T19:00:13.042" v="1640"/>
          <ac:spMkLst>
            <pc:docMk/>
            <pc:sldMk cId="1568101318" sldId="330"/>
            <ac:spMk id="3" creationId="{B287DD88-1170-418A-90C7-1C607C368B15}"/>
          </ac:spMkLst>
        </pc:spChg>
        <pc:spChg chg="add mod">
          <ac:chgData name="J. Tower" userId="9d06de10716639e5" providerId="LiveId" clId="{EC75073D-12CD-4456-AC8C-6D804C71E159}" dt="2019-04-12T19:03:09.947" v="1722" actId="20577"/>
          <ac:spMkLst>
            <pc:docMk/>
            <pc:sldMk cId="1568101318" sldId="330"/>
            <ac:spMk id="4" creationId="{07A4BE74-B54E-46FD-BD8D-4E5E6CA35209}"/>
          </ac:spMkLst>
        </pc:spChg>
        <pc:spChg chg="add mod">
          <ac:chgData name="J. Tower" userId="9d06de10716639e5" providerId="LiveId" clId="{EC75073D-12CD-4456-AC8C-6D804C71E159}" dt="2019-04-12T19:04:31.758" v="1741" actId="404"/>
          <ac:spMkLst>
            <pc:docMk/>
            <pc:sldMk cId="1568101318" sldId="330"/>
            <ac:spMk id="5" creationId="{34112811-08C7-4676-B9A4-06E82C66F4A2}"/>
          </ac:spMkLst>
        </pc:spChg>
        <pc:picChg chg="add mod">
          <ac:chgData name="J. Tower" userId="9d06de10716639e5" providerId="LiveId" clId="{EC75073D-12CD-4456-AC8C-6D804C71E159}" dt="2019-04-12T19:04:36.300" v="1742" actId="1076"/>
          <ac:picMkLst>
            <pc:docMk/>
            <pc:sldMk cId="1568101318" sldId="330"/>
            <ac:picMk id="1026" creationId="{CF7E3A22-CDD2-4F37-9070-C881851332B0}"/>
          </ac:picMkLst>
        </pc:picChg>
      </pc:sldChg>
      <pc:sldChg chg="modSp add ord">
        <pc:chgData name="J. Tower" userId="9d06de10716639e5" providerId="LiveId" clId="{EC75073D-12CD-4456-AC8C-6D804C71E159}" dt="2019-04-12T19:22:46.004" v="2142"/>
        <pc:sldMkLst>
          <pc:docMk/>
          <pc:sldMk cId="2501955476" sldId="331"/>
        </pc:sldMkLst>
        <pc:spChg chg="mod">
          <ac:chgData name="J. Tower" userId="9d06de10716639e5" providerId="LiveId" clId="{EC75073D-12CD-4456-AC8C-6D804C71E159}" dt="2019-04-12T19:05:10.033" v="1775" actId="20577"/>
          <ac:spMkLst>
            <pc:docMk/>
            <pc:sldMk cId="2501955476" sldId="331"/>
            <ac:spMk id="2" creationId="{3625A8F3-CB91-4FF6-A237-552356148829}"/>
          </ac:spMkLst>
        </pc:spChg>
        <pc:spChg chg="mod">
          <ac:chgData name="J. Tower" userId="9d06de10716639e5" providerId="LiveId" clId="{EC75073D-12CD-4456-AC8C-6D804C71E159}" dt="2019-04-12T19:22:30.993" v="2141" actId="20577"/>
          <ac:spMkLst>
            <pc:docMk/>
            <pc:sldMk cId="2501955476" sldId="331"/>
            <ac:spMk id="3" creationId="{18184623-5E14-41A7-8B97-491745C2AB2A}"/>
          </ac:spMkLst>
        </pc:spChg>
      </pc:sldChg>
      <pc:sldChg chg="modSp add">
        <pc:chgData name="J. Tower" userId="9d06de10716639e5" providerId="LiveId" clId="{EC75073D-12CD-4456-AC8C-6D804C71E159}" dt="2019-04-12T19:21:59.958" v="2101" actId="20577"/>
        <pc:sldMkLst>
          <pc:docMk/>
          <pc:sldMk cId="2502047946" sldId="332"/>
        </pc:sldMkLst>
        <pc:spChg chg="mod">
          <ac:chgData name="J. Tower" userId="9d06de10716639e5" providerId="LiveId" clId="{EC75073D-12CD-4456-AC8C-6D804C71E159}" dt="2019-04-12T19:18:01.670" v="1974" actId="20577"/>
          <ac:spMkLst>
            <pc:docMk/>
            <pc:sldMk cId="2502047946" sldId="332"/>
            <ac:spMk id="2" creationId="{D7C88654-8AB4-4E06-8C6B-997BDD2A46D2}"/>
          </ac:spMkLst>
        </pc:spChg>
        <pc:spChg chg="mod">
          <ac:chgData name="J. Tower" userId="9d06de10716639e5" providerId="LiveId" clId="{EC75073D-12CD-4456-AC8C-6D804C71E159}" dt="2019-04-12T19:21:59.958" v="2101" actId="20577"/>
          <ac:spMkLst>
            <pc:docMk/>
            <pc:sldMk cId="2502047946" sldId="332"/>
            <ac:spMk id="3" creationId="{D1B3D606-D8FB-440B-80D8-AFA6825B1F29}"/>
          </ac:spMkLst>
        </pc:spChg>
      </pc:sldChg>
      <pc:sldChg chg="addSp delSp modSp add">
        <pc:chgData name="J. Tower" userId="9d06de10716639e5" providerId="LiveId" clId="{EC75073D-12CD-4456-AC8C-6D804C71E159}" dt="2019-04-12T19:23:10.135" v="2169" actId="20577"/>
        <pc:sldMkLst>
          <pc:docMk/>
          <pc:sldMk cId="3360198304" sldId="333"/>
        </pc:sldMkLst>
        <pc:spChg chg="del">
          <ac:chgData name="J. Tower" userId="9d06de10716639e5" providerId="LiveId" clId="{EC75073D-12CD-4456-AC8C-6D804C71E159}" dt="2019-04-12T19:23:02.445" v="2144"/>
          <ac:spMkLst>
            <pc:docMk/>
            <pc:sldMk cId="3360198304" sldId="333"/>
            <ac:spMk id="2" creationId="{902F4752-D2D5-4E30-9FCF-E3B4958FB6F6}"/>
          </ac:spMkLst>
        </pc:spChg>
        <pc:spChg chg="del">
          <ac:chgData name="J. Tower" userId="9d06de10716639e5" providerId="LiveId" clId="{EC75073D-12CD-4456-AC8C-6D804C71E159}" dt="2019-04-12T19:23:02.445" v="2144"/>
          <ac:spMkLst>
            <pc:docMk/>
            <pc:sldMk cId="3360198304" sldId="333"/>
            <ac:spMk id="3" creationId="{20926B13-2C05-4BA8-B4D5-699E054A30E4}"/>
          </ac:spMkLst>
        </pc:spChg>
        <pc:spChg chg="add mod">
          <ac:chgData name="J. Tower" userId="9d06de10716639e5" providerId="LiveId" clId="{EC75073D-12CD-4456-AC8C-6D804C71E159}" dt="2019-04-12T19:23:10.135" v="2169" actId="20577"/>
          <ac:spMkLst>
            <pc:docMk/>
            <pc:sldMk cId="3360198304" sldId="333"/>
            <ac:spMk id="4" creationId="{FCCFCC23-4E64-42E2-961C-00987FA5A8D3}"/>
          </ac:spMkLst>
        </pc:spChg>
        <pc:spChg chg="add mod">
          <ac:chgData name="J. Tower" userId="9d06de10716639e5" providerId="LiveId" clId="{EC75073D-12CD-4456-AC8C-6D804C71E159}" dt="2019-04-12T19:23:02.445" v="2144"/>
          <ac:spMkLst>
            <pc:docMk/>
            <pc:sldMk cId="3360198304" sldId="333"/>
            <ac:spMk id="5" creationId="{1268D9FA-CC7F-47ED-9C24-587796D63014}"/>
          </ac:spMkLst>
        </pc:spChg>
      </pc:sldChg>
      <pc:sldChg chg="modSp add">
        <pc:chgData name="J. Tower" userId="9d06de10716639e5" providerId="LiveId" clId="{EC75073D-12CD-4456-AC8C-6D804C71E159}" dt="2019-04-12T20:21:38.861" v="4317" actId="20577"/>
        <pc:sldMkLst>
          <pc:docMk/>
          <pc:sldMk cId="1367525167" sldId="334"/>
        </pc:sldMkLst>
        <pc:spChg chg="mod">
          <ac:chgData name="J. Tower" userId="9d06de10716639e5" providerId="LiveId" clId="{EC75073D-12CD-4456-AC8C-6D804C71E159}" dt="2019-04-12T20:21:38.861" v="4317" actId="20577"/>
          <ac:spMkLst>
            <pc:docMk/>
            <pc:sldMk cId="1367525167" sldId="334"/>
            <ac:spMk id="4" creationId="{FCCFCC23-4E64-42E2-961C-00987FA5A8D3}"/>
          </ac:spMkLst>
        </pc:spChg>
      </pc:sldChg>
      <pc:sldChg chg="add del">
        <pc:chgData name="J. Tower" userId="9d06de10716639e5" providerId="LiveId" clId="{EC75073D-12CD-4456-AC8C-6D804C71E159}" dt="2019-04-12T20:14:46.384" v="4095"/>
        <pc:sldMkLst>
          <pc:docMk/>
          <pc:sldMk cId="2694944775" sldId="335"/>
        </pc:sldMkLst>
      </pc:sldChg>
      <pc:sldChg chg="modSp add del ord">
        <pc:chgData name="J. Tower" userId="9d06de10716639e5" providerId="LiveId" clId="{EC75073D-12CD-4456-AC8C-6D804C71E159}" dt="2019-04-12T20:19:55.463" v="4275"/>
        <pc:sldMkLst>
          <pc:docMk/>
          <pc:sldMk cId="3613704512" sldId="335"/>
        </pc:sldMkLst>
        <pc:spChg chg="mod">
          <ac:chgData name="J. Tower" userId="9d06de10716639e5" providerId="LiveId" clId="{EC75073D-12CD-4456-AC8C-6D804C71E159}" dt="2019-04-12T20:16:28.355" v="4163" actId="20577"/>
          <ac:spMkLst>
            <pc:docMk/>
            <pc:sldMk cId="3613704512" sldId="335"/>
            <ac:spMk id="5" creationId="{00000000-0000-0000-0000-000000000000}"/>
          </ac:spMkLst>
        </pc:spChg>
        <pc:spChg chg="mod">
          <ac:chgData name="J. Tower" userId="9d06de10716639e5" providerId="LiveId" clId="{EC75073D-12CD-4456-AC8C-6D804C71E159}" dt="2019-04-12T20:16:03.225" v="4153" actId="20577"/>
          <ac:spMkLst>
            <pc:docMk/>
            <pc:sldMk cId="3613704512" sldId="335"/>
            <ac:spMk id="6" creationId="{00000000-0000-0000-0000-000000000000}"/>
          </ac:spMkLst>
        </pc:spChg>
      </pc:sldChg>
      <pc:sldChg chg="modSp add">
        <pc:chgData name="J. Tower" userId="9d06de10716639e5" providerId="LiveId" clId="{EC75073D-12CD-4456-AC8C-6D804C71E159}" dt="2019-04-12T20:16:20.618" v="4160" actId="20577"/>
        <pc:sldMkLst>
          <pc:docMk/>
          <pc:sldMk cId="629883811" sldId="336"/>
        </pc:sldMkLst>
        <pc:spChg chg="mod">
          <ac:chgData name="J. Tower" userId="9d06de10716639e5" providerId="LiveId" clId="{EC75073D-12CD-4456-AC8C-6D804C71E159}" dt="2019-04-12T20:16:20.618" v="4160" actId="20577"/>
          <ac:spMkLst>
            <pc:docMk/>
            <pc:sldMk cId="629883811" sldId="336"/>
            <ac:spMk id="5" creationId="{00000000-0000-0000-0000-000000000000}"/>
          </ac:spMkLst>
        </pc:spChg>
        <pc:spChg chg="mod">
          <ac:chgData name="J. Tower" userId="9d06de10716639e5" providerId="LiveId" clId="{EC75073D-12CD-4456-AC8C-6D804C71E159}" dt="2019-04-12T20:16:16.454" v="4155" actId="20577"/>
          <ac:spMkLst>
            <pc:docMk/>
            <pc:sldMk cId="629883811" sldId="336"/>
            <ac:spMk id="6" creationId="{00000000-0000-0000-0000-000000000000}"/>
          </ac:spMkLst>
        </pc:spChg>
      </pc:sldChg>
      <pc:sldChg chg="modSp add del">
        <pc:chgData name="J. Tower" userId="9d06de10716639e5" providerId="LiveId" clId="{EC75073D-12CD-4456-AC8C-6D804C71E159}" dt="2019-04-12T20:16:46.868" v="4167"/>
        <pc:sldMkLst>
          <pc:docMk/>
          <pc:sldMk cId="33898627" sldId="337"/>
        </pc:sldMkLst>
        <pc:spChg chg="mod">
          <ac:chgData name="J. Tower" userId="9d06de10716639e5" providerId="LiveId" clId="{EC75073D-12CD-4456-AC8C-6D804C71E159}" dt="2019-04-12T20:16:46.868" v="4167"/>
          <ac:spMkLst>
            <pc:docMk/>
            <pc:sldMk cId="33898627" sldId="337"/>
            <ac:spMk id="3" creationId="{00000000-0000-0000-0000-000000000000}"/>
          </ac:spMkLst>
        </pc:spChg>
      </pc:sldChg>
      <pc:sldChg chg="addSp delSp modSp add">
        <pc:chgData name="J. Tower" userId="9d06de10716639e5" providerId="LiveId" clId="{EC75073D-12CD-4456-AC8C-6D804C71E159}" dt="2019-04-12T20:19:25.925" v="4260" actId="1035"/>
        <pc:sldMkLst>
          <pc:docMk/>
          <pc:sldMk cId="2010458814" sldId="337"/>
        </pc:sldMkLst>
        <pc:spChg chg="del mod">
          <ac:chgData name="J. Tower" userId="9d06de10716639e5" providerId="LiveId" clId="{EC75073D-12CD-4456-AC8C-6D804C71E159}" dt="2019-04-12T20:19:09.403" v="4228" actId="478"/>
          <ac:spMkLst>
            <pc:docMk/>
            <pc:sldMk cId="2010458814" sldId="337"/>
            <ac:spMk id="2" creationId="{00000000-0000-0000-0000-000000000000}"/>
          </ac:spMkLst>
        </pc:spChg>
        <pc:spChg chg="mod">
          <ac:chgData name="J. Tower" userId="9d06de10716639e5" providerId="LiveId" clId="{EC75073D-12CD-4456-AC8C-6D804C71E159}" dt="2019-04-12T20:19:25.925" v="4260" actId="1035"/>
          <ac:spMkLst>
            <pc:docMk/>
            <pc:sldMk cId="2010458814" sldId="337"/>
            <ac:spMk id="3" creationId="{00000000-0000-0000-0000-000000000000}"/>
          </ac:spMkLst>
        </pc:spChg>
        <pc:spChg chg="mod">
          <ac:chgData name="J. Tower" userId="9d06de10716639e5" providerId="LiveId" clId="{EC75073D-12CD-4456-AC8C-6D804C71E159}" dt="2019-04-12T20:19:25.925" v="4260" actId="1035"/>
          <ac:spMkLst>
            <pc:docMk/>
            <pc:sldMk cId="2010458814" sldId="337"/>
            <ac:spMk id="5" creationId="{00000000-0000-0000-0000-000000000000}"/>
          </ac:spMkLst>
        </pc:spChg>
        <pc:spChg chg="mod">
          <ac:chgData name="J. Tower" userId="9d06de10716639e5" providerId="LiveId" clId="{EC75073D-12CD-4456-AC8C-6D804C71E159}" dt="2019-04-12T20:19:25.925" v="4260" actId="1035"/>
          <ac:spMkLst>
            <pc:docMk/>
            <pc:sldMk cId="2010458814" sldId="337"/>
            <ac:spMk id="6" creationId="{00000000-0000-0000-0000-000000000000}"/>
          </ac:spMkLst>
        </pc:spChg>
        <pc:spChg chg="mod">
          <ac:chgData name="J. Tower" userId="9d06de10716639e5" providerId="LiveId" clId="{EC75073D-12CD-4456-AC8C-6D804C71E159}" dt="2019-04-12T20:19:25.925" v="4260" actId="1035"/>
          <ac:spMkLst>
            <pc:docMk/>
            <pc:sldMk cId="2010458814" sldId="337"/>
            <ac:spMk id="7" creationId="{00000000-0000-0000-0000-000000000000}"/>
          </ac:spMkLst>
        </pc:spChg>
        <pc:spChg chg="add del mod">
          <ac:chgData name="J. Tower" userId="9d06de10716639e5" providerId="LiveId" clId="{EC75073D-12CD-4456-AC8C-6D804C71E159}" dt="2019-04-12T20:18:57.293" v="4220"/>
          <ac:spMkLst>
            <pc:docMk/>
            <pc:sldMk cId="2010458814" sldId="337"/>
            <ac:spMk id="9" creationId="{1C8ABBCD-759F-4726-AA14-E8F49EAF4D1E}"/>
          </ac:spMkLst>
        </pc:spChg>
        <pc:spChg chg="add del mod">
          <ac:chgData name="J. Tower" userId="9d06de10716639e5" providerId="LiveId" clId="{EC75073D-12CD-4456-AC8C-6D804C71E159}" dt="2019-04-12T20:18:59.808" v="4224"/>
          <ac:spMkLst>
            <pc:docMk/>
            <pc:sldMk cId="2010458814" sldId="337"/>
            <ac:spMk id="10" creationId="{40DEB74F-CA84-4CD1-90D4-4EA695AA6D0D}"/>
          </ac:spMkLst>
        </pc:spChg>
        <pc:spChg chg="add mod">
          <ac:chgData name="J. Tower" userId="9d06de10716639e5" providerId="LiveId" clId="{EC75073D-12CD-4456-AC8C-6D804C71E159}" dt="2019-04-12T20:19:06.946" v="4227"/>
          <ac:spMkLst>
            <pc:docMk/>
            <pc:sldMk cId="2010458814" sldId="337"/>
            <ac:spMk id="11" creationId="{76A9E88E-09D5-4B8B-8E3A-0CF3842B949C}"/>
          </ac:spMkLst>
        </pc:spChg>
        <pc:picChg chg="mod">
          <ac:chgData name="J. Tower" userId="9d06de10716639e5" providerId="LiveId" clId="{EC75073D-12CD-4456-AC8C-6D804C71E159}" dt="2019-04-12T20:19:25.925" v="4260" actId="1035"/>
          <ac:picMkLst>
            <pc:docMk/>
            <pc:sldMk cId="2010458814" sldId="337"/>
            <ac:picMk id="4" creationId="{00000000-0000-0000-0000-000000000000}"/>
          </ac:picMkLst>
        </pc:picChg>
      </pc:sldChg>
      <pc:sldChg chg="modSp add">
        <pc:chgData name="J. Tower" userId="9d06de10716639e5" providerId="LiveId" clId="{EC75073D-12CD-4456-AC8C-6D804C71E159}" dt="2019-04-12T20:19:39.214" v="4273" actId="20577"/>
        <pc:sldMkLst>
          <pc:docMk/>
          <pc:sldMk cId="486810737" sldId="338"/>
        </pc:sldMkLst>
        <pc:spChg chg="mod">
          <ac:chgData name="J. Tower" userId="9d06de10716639e5" providerId="LiveId" clId="{EC75073D-12CD-4456-AC8C-6D804C71E159}" dt="2019-04-12T20:19:35.113" v="4262" actId="27636"/>
          <ac:spMkLst>
            <pc:docMk/>
            <pc:sldMk cId="486810737" sldId="338"/>
            <ac:spMk id="3" creationId="{00000000-0000-0000-0000-000000000000}"/>
          </ac:spMkLst>
        </pc:spChg>
        <pc:spChg chg="mod">
          <ac:chgData name="J. Tower" userId="9d06de10716639e5" providerId="LiveId" clId="{EC75073D-12CD-4456-AC8C-6D804C71E159}" dt="2019-04-12T20:19:39.214" v="4273" actId="20577"/>
          <ac:spMkLst>
            <pc:docMk/>
            <pc:sldMk cId="486810737" sldId="338"/>
            <ac:spMk id="11" creationId="{76A9E88E-09D5-4B8B-8E3A-0CF3842B949C}"/>
          </ac:spMkLst>
        </pc:spChg>
      </pc:sldChg>
      <pc:sldChg chg="add del">
        <pc:chgData name="J. Tower" userId="9d06de10716639e5" providerId="LiveId" clId="{EC75073D-12CD-4456-AC8C-6D804C71E159}" dt="2019-04-12T20:20:12.932" v="4280" actId="2696"/>
        <pc:sldMkLst>
          <pc:docMk/>
          <pc:sldMk cId="2525462146" sldId="339"/>
        </pc:sldMkLst>
      </pc:sldChg>
      <pc:sldChg chg="add del">
        <pc:chgData name="J. Tower" userId="9d06de10716639e5" providerId="LiveId" clId="{EC75073D-12CD-4456-AC8C-6D804C71E159}" dt="2019-04-12T20:19:59.724" v="4277"/>
        <pc:sldMkLst>
          <pc:docMk/>
          <pc:sldMk cId="3878923414" sldId="339"/>
        </pc:sldMkLst>
      </pc:sldChg>
      <pc:sldChg chg="add">
        <pc:chgData name="J. Tower" userId="9d06de10716639e5" providerId="LiveId" clId="{EC75073D-12CD-4456-AC8C-6D804C71E159}" dt="2019-04-12T20:20:10.288" v="4279"/>
        <pc:sldMkLst>
          <pc:docMk/>
          <pc:sldMk cId="4236898988" sldId="340"/>
        </pc:sldMkLst>
      </pc:sldChg>
      <pc:sldMasterChg chg="modSp">
        <pc:chgData name="J. Tower" userId="9d06de10716639e5" providerId="LiveId" clId="{EC75073D-12CD-4456-AC8C-6D804C71E159}" dt="2019-04-12T20:17:48.105" v="4191" actId="207"/>
        <pc:sldMasterMkLst>
          <pc:docMk/>
          <pc:sldMasterMk cId="2869355490" sldId="2147483648"/>
        </pc:sldMasterMkLst>
        <pc:spChg chg="mod">
          <ac:chgData name="J. Tower" userId="9d06de10716639e5" providerId="LiveId" clId="{EC75073D-12CD-4456-AC8C-6D804C71E159}" dt="2019-04-12T20:17:48.105" v="4191" actId="207"/>
          <ac:spMkLst>
            <pc:docMk/>
            <pc:sldMasterMk cId="2869355490" sldId="2147483648"/>
            <ac:spMk id="2" creationId="{991917BD-33B7-48E7-A156-FC4161A194D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1E039-19FB-4006-BBF4-C51927BED87F}" type="datetimeFigureOut">
              <a:rPr lang="en-US" smtClean="0"/>
              <a:t>4/12/2019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39AFB-2070-43F6-AC8F-12EA0DA643C1}" type="slidenum">
              <a:rPr lang="en-US" smtClean="0"/>
              <a:t>‹#›</a:t>
            </a:fld>
            <a:endParaRPr lang="en-US"/>
          </a:p>
        </p:txBody>
      </p:sp>
    </p:spTree>
    <p:extLst>
      <p:ext uri="{BB962C8B-B14F-4D97-AF65-F5344CB8AC3E}">
        <p14:creationId xmlns:p14="http://schemas.microsoft.com/office/powerpoint/2010/main" val="76340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vNext</a:t>
            </a:r>
            <a:r>
              <a:rPr lang="en-US" sz="1200" b="0" i="0" kern="1200" dirty="0">
                <a:solidFill>
                  <a:schemeClr val="tx1"/>
                </a:solidFill>
                <a:effectLst/>
                <a:latin typeface="+mn-lt"/>
                <a:ea typeface="+mn-ea"/>
                <a:cs typeface="+mn-cs"/>
              </a:rPr>
              <a:t>/5 – k / </a:t>
            </a:r>
            <a:r>
              <a:rPr lang="en-US" sz="1200" b="0" i="0" kern="1200" dirty="0" err="1">
                <a:solidFill>
                  <a:schemeClr val="tx1"/>
                </a:solidFill>
                <a:effectLst/>
                <a:latin typeface="+mn-lt"/>
                <a:ea typeface="+mn-ea"/>
                <a:cs typeface="+mn-cs"/>
              </a:rPr>
              <a:t>kre</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kpn</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kvm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1.0 RC1 – DNVM / DNX / DNU</a:t>
            </a:r>
          </a:p>
          <a:p>
            <a:r>
              <a:rPr lang="en-US" sz="1200" b="0" i="0" kern="1200" dirty="0">
                <a:solidFill>
                  <a:schemeClr val="tx1"/>
                </a:solidFill>
                <a:effectLst/>
                <a:latin typeface="+mn-lt"/>
                <a:ea typeface="+mn-ea"/>
                <a:cs typeface="+mn-cs"/>
              </a:rPr>
              <a:t>1.0 RC2 – CLI</a:t>
            </a:r>
          </a:p>
          <a:p>
            <a:r>
              <a:rPr lang="en-US" sz="1200" b="0" i="0" kern="1200" dirty="0">
                <a:solidFill>
                  <a:schemeClr val="tx1"/>
                </a:solidFill>
                <a:effectLst/>
                <a:latin typeface="+mn-lt"/>
                <a:ea typeface="+mn-ea"/>
                <a:cs typeface="+mn-cs"/>
              </a:rPr>
              <a:t>1.1 Killing off the </a:t>
            </a:r>
            <a:r>
              <a:rPr lang="en-US" sz="1200" b="0" i="0" kern="1200" dirty="0" err="1">
                <a:solidFill>
                  <a:schemeClr val="tx1"/>
                </a:solidFill>
                <a:effectLst/>
                <a:latin typeface="+mn-lt"/>
                <a:ea typeface="+mn-ea"/>
                <a:cs typeface="+mn-cs"/>
              </a:rPr>
              <a:t>project.json</a:t>
            </a:r>
            <a:r>
              <a:rPr lang="en-US" sz="1200" b="0" i="0" kern="1200" dirty="0">
                <a:solidFill>
                  <a:schemeClr val="tx1"/>
                </a:solidFill>
                <a:effectLst/>
                <a:latin typeface="+mn-lt"/>
                <a:ea typeface="+mn-ea"/>
                <a:cs typeface="+mn-cs"/>
              </a:rPr>
              <a:t> file</a:t>
            </a:r>
          </a:p>
          <a:p>
            <a:r>
              <a:rPr lang="en-US" sz="1200" b="0" i="0" kern="1200" dirty="0">
                <a:solidFill>
                  <a:schemeClr val="tx1"/>
                </a:solidFill>
                <a:effectLst/>
                <a:latin typeface="+mn-lt"/>
                <a:ea typeface="+mn-ea"/>
                <a:cs typeface="+mn-cs"/>
              </a:rPr>
              <a:t>2.0 Razor pages, metapackages, .NET Standard 2.0</a:t>
            </a:r>
          </a:p>
          <a:p>
            <a:r>
              <a:rPr lang="en-US" sz="1200" b="0" i="0" kern="1200" dirty="0">
                <a:solidFill>
                  <a:schemeClr val="tx1"/>
                </a:solidFill>
                <a:effectLst/>
                <a:latin typeface="+mn-lt"/>
                <a:ea typeface="+mn-ea"/>
                <a:cs typeface="+mn-cs"/>
              </a:rPr>
              <a:t>2.1 </a:t>
            </a:r>
            <a:r>
              <a:rPr lang="en-US" sz="1200" b="0" i="0" kern="1200" dirty="0" err="1">
                <a:solidFill>
                  <a:schemeClr val="tx1"/>
                </a:solidFill>
                <a:effectLst/>
                <a:latin typeface="+mn-lt"/>
                <a:ea typeface="+mn-ea"/>
                <a:cs typeface="+mn-cs"/>
              </a:rPr>
              <a:t>SignalR</a:t>
            </a:r>
            <a:r>
              <a:rPr lang="en-US" sz="1200" b="0" i="0" kern="1200" dirty="0">
                <a:solidFill>
                  <a:schemeClr val="tx1"/>
                </a:solidFill>
                <a:effectLst/>
                <a:latin typeface="+mn-lt"/>
                <a:ea typeface="+mn-ea"/>
                <a:cs typeface="+mn-cs"/>
              </a:rPr>
              <a:t>, Razor class libs (for Identity), </a:t>
            </a:r>
            <a:r>
              <a:rPr lang="en-US" sz="1200" b="0" i="0" kern="1200" dirty="0" err="1">
                <a:solidFill>
                  <a:schemeClr val="tx1"/>
                </a:solidFill>
                <a:effectLst/>
                <a:latin typeface="+mn-lt"/>
                <a:ea typeface="+mn-ea"/>
                <a:cs typeface="+mn-cs"/>
              </a:rPr>
              <a:t>APIController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ACtionResult</a:t>
            </a:r>
            <a:r>
              <a:rPr lang="en-US" sz="1200" b="0" i="0" kern="1200" dirty="0">
                <a:solidFill>
                  <a:schemeClr val="tx1"/>
                </a:solidFill>
                <a:effectLst/>
                <a:latin typeface="+mn-lt"/>
                <a:ea typeface="+mn-ea"/>
                <a:cs typeface="+mn-cs"/>
              </a:rPr>
              <a:t>&lt;T&gt;</a:t>
            </a:r>
          </a:p>
          <a:p>
            <a:r>
              <a:rPr lang="en-US" sz="1200" b="0" i="0" kern="1200" dirty="0">
                <a:solidFill>
                  <a:schemeClr val="tx1"/>
                </a:solidFill>
                <a:effectLst/>
                <a:latin typeface="+mn-lt"/>
                <a:ea typeface="+mn-ea"/>
                <a:cs typeface="+mn-cs"/>
              </a:rPr>
              <a:t>2.2 Full </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(swagger) support</a:t>
            </a:r>
          </a:p>
          <a:p>
            <a:r>
              <a:rPr lang="en-US" sz="1200" b="0" i="0" kern="1200" dirty="0">
                <a:solidFill>
                  <a:schemeClr val="tx1"/>
                </a:solidFill>
                <a:effectLst/>
                <a:latin typeface="+mn-lt"/>
                <a:ea typeface="+mn-ea"/>
                <a:cs typeface="+mn-cs"/>
              </a:rPr>
              <a:t>3.0 Razor components (for </a:t>
            </a:r>
            <a:r>
              <a:rPr lang="en-US" sz="1200" b="0" i="0" kern="1200" dirty="0" err="1">
                <a:solidFill>
                  <a:schemeClr val="tx1"/>
                </a:solidFill>
                <a:effectLst/>
                <a:latin typeface="+mn-lt"/>
                <a:ea typeface="+mn-ea"/>
                <a:cs typeface="+mn-cs"/>
              </a:rPr>
              <a:t>Blazor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gRPC</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F4639AFB-2070-43F6-AC8F-12EA0DA643C1}" type="slidenum">
              <a:rPr lang="en-US" smtClean="0"/>
              <a:t>8</a:t>
            </a:fld>
            <a:endParaRPr lang="en-US"/>
          </a:p>
        </p:txBody>
      </p:sp>
    </p:spTree>
    <p:extLst>
      <p:ext uri="{BB962C8B-B14F-4D97-AF65-F5344CB8AC3E}">
        <p14:creationId xmlns:p14="http://schemas.microsoft.com/office/powerpoint/2010/main" val="352358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.NET Foundation is our center of gravity for open development and collaboration around the .NET ecosystem. The .NET</a:t>
            </a:r>
            <a:r>
              <a:rPr lang="en-US" b="0" baseline="0" dirty="0"/>
              <a:t> </a:t>
            </a:r>
            <a:r>
              <a:rPr lang="en-US" baseline="0" dirty="0"/>
              <a:t>Foundation has over 50 projects and hundreds of repos under its stewardship. Open Source Software foundations provide protection, support, services and best practices for helping each project be successful and to grow the ecosystem of people and software. </a:t>
            </a:r>
            <a:endParaRPr lang="en-US" dirty="0"/>
          </a:p>
          <a:p>
            <a:endParaRPr lang="en-US" dirty="0"/>
          </a:p>
          <a:p>
            <a:endParaRPr lang="en-US" dirty="0"/>
          </a:p>
          <a:p>
            <a:endParaRPr lang="en-US" dirty="0"/>
          </a:p>
        </p:txBody>
      </p:sp>
      <p:sp>
        <p:nvSpPr>
          <p:cNvPr id="7" name="Slide Number Placeholder 6"/>
          <p:cNvSpPr>
            <a:spLocks noGrp="1"/>
          </p:cNvSpPr>
          <p:nvPr>
            <p:ph type="sldNum" sz="quarter" idx="13"/>
          </p:nvPr>
        </p:nvSpPr>
        <p:spPr/>
        <p:txBody>
          <a:bodyPr/>
          <a:lstStyle/>
          <a:p>
            <a:pPr marL="0" marR="0" lvl="0" indent="0" algn="r" defTabSz="1004619"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04619"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Header Placeholder 10">
            <a:extLst>
              <a:ext uri="{FF2B5EF4-FFF2-40B4-BE49-F238E27FC236}">
                <a16:creationId xmlns:a16="http://schemas.microsoft.com/office/drawing/2014/main" id="{BA0A9682-9551-48BB-9E1E-C3AFDBD64EEA}"/>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72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D2C-E144-4C12-A516-73F7A08B1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F889C-7ACC-4197-B205-D90A8A3FB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F314C7-8C1E-4548-88B7-1407E5899169}"/>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4DF972DE-3FAF-4080-B629-2F642DD28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115F2-FF39-4214-9F62-A43537DD82CD}"/>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106359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25E6-63AE-4B72-9C70-AF738764C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BB80E4-E072-4EA2-B52A-D32775FC1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31ECE-0A52-4B99-9EA7-A4988A647526}"/>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C16648BF-0FB8-4767-A183-6221354FB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2EB0-E521-4759-A051-F6AD144A531E}"/>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175582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DA26FA-18FB-4759-8027-CA79C0265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51F12-71C4-4860-B8EB-B8287E0949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0030D-2ACE-4586-A128-CC2DB2999775}"/>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B6ADD166-3FFA-4DC0-B262-B600219A7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D8B2E-DEDD-4D77-9609-D2A85CB4BADF}"/>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250338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a:solidFill>
                  <a:schemeClr val="bg1"/>
                </a:solidFill>
              </a:rPr>
              <a:t>Free. Cross-platform. </a:t>
            </a:r>
            <a:r>
              <a:rPr lang="en-US" sz="2400" i="1">
                <a:solidFill>
                  <a:schemeClr val="bg2"/>
                </a:solidFill>
              </a:rPr>
              <a:t>Open source. </a:t>
            </a:r>
          </a:p>
          <a:p>
            <a:pPr algn="ctr">
              <a:lnSpc>
                <a:spcPct val="90000"/>
              </a:lnSpc>
              <a:spcAft>
                <a:spcPts val="600"/>
              </a:spcAft>
            </a:pPr>
            <a:r>
              <a:rPr lang="en-US" sz="2400" i="1">
                <a:solidFill>
                  <a:schemeClr val="bg1"/>
                </a:solidFill>
              </a:rPr>
              <a:t>A developer platform for building all your apps. </a:t>
            </a:r>
          </a:p>
          <a:p>
            <a:pPr algn="ctr">
              <a:lnSpc>
                <a:spcPct val="90000"/>
              </a:lnSpc>
              <a:spcAft>
                <a:spcPts val="600"/>
              </a:spcAft>
            </a:pPr>
            <a:endParaRPr lang="en-US" sz="2400" i="1">
              <a:solidFill>
                <a:schemeClr val="bg1"/>
              </a:solidFill>
            </a:endParaRPr>
          </a:p>
          <a:p>
            <a:pPr algn="ctr">
              <a:lnSpc>
                <a:spcPct val="90000"/>
              </a:lnSpc>
              <a:spcAft>
                <a:spcPts val="600"/>
              </a:spcAft>
            </a:pPr>
            <a:r>
              <a:rPr lang="en-US" sz="3200" i="0">
                <a:solidFill>
                  <a:schemeClr val="bg1"/>
                </a:solidFill>
              </a:rPr>
              <a:t>www.dot.net</a:t>
            </a:r>
          </a:p>
        </p:txBody>
      </p:sp>
    </p:spTree>
    <p:extLst>
      <p:ext uri="{BB962C8B-B14F-4D97-AF65-F5344CB8AC3E}">
        <p14:creationId xmlns:p14="http://schemas.microsoft.com/office/powerpoint/2010/main" val="3564920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alphaModFix amt="69000"/>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25000"/>
                    </a:schemeClr>
                  </a:solidFill>
                </a:rPr>
                <a:t>.NET</a:t>
              </a:r>
            </a:p>
          </p:txBody>
        </p:sp>
      </p:grpSp>
    </p:spTree>
    <p:extLst>
      <p:ext uri="{BB962C8B-B14F-4D97-AF65-F5344CB8AC3E}">
        <p14:creationId xmlns:p14="http://schemas.microsoft.com/office/powerpoint/2010/main" val="1404191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51818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25154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24840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1619556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3888436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298272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A71C-BB3F-4271-A0AA-ADE850415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43FD8B-9869-4035-9FB1-60BB52DA4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7D43A-FA8F-4C06-8186-DC0DE233E88F}"/>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A8387C04-686A-4DFE-98B1-E66E7674D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54D09-F58A-471D-B509-4738E3B61689}"/>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3752011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40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00725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03646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C461A05-AEE5-4F03-AB59-08DE18E68BAE}"/>
              </a:ext>
            </a:extLst>
          </p:cNvPr>
          <p:cNvSpPr>
            <a:spLocks noGrp="1"/>
          </p:cNvSpPr>
          <p:nvPr>
            <p:ph type="body" sz="quarter" idx="10" hasCustomPrompt="1"/>
          </p:nvPr>
        </p:nvSpPr>
        <p:spPr>
          <a:xfrm>
            <a:off x="269239" y="1544877"/>
            <a:ext cx="11655839" cy="517065"/>
          </a:xfrm>
        </p:spPr>
        <p:txBody>
          <a:bodyPr/>
          <a:lstStyle>
            <a:lvl1pPr marL="0" indent="0">
              <a:buNone/>
              <a:defRPr sz="2400">
                <a:latin typeface="Consolas" panose="020B0609020204030204" pitchFamily="49" charset="0"/>
              </a:defRPr>
            </a:lvl1pPr>
            <a:lvl2pPr marL="336145" indent="0">
              <a:buNone/>
              <a:defRPr>
                <a:latin typeface="Consolas" panose="020B0609020204030204" pitchFamily="49" charset="0"/>
              </a:defRPr>
            </a:lvl2pPr>
            <a:lvl3pPr marL="560241" indent="0">
              <a:buNone/>
              <a:defRPr>
                <a:latin typeface="Consolas" panose="020B0609020204030204" pitchFamily="49" charset="0"/>
              </a:defRPr>
            </a:lvl3pPr>
            <a:lvl4pPr marL="784338" indent="0">
              <a:buNone/>
              <a:defRPr>
                <a:latin typeface="Consolas" panose="020B0609020204030204" pitchFamily="49" charset="0"/>
              </a:defRPr>
            </a:lvl4pPr>
            <a:lvl5pPr marL="1008434" indent="0">
              <a:buNone/>
              <a:defRPr>
                <a:latin typeface="Consolas" panose="020B0609020204030204" pitchFamily="49" charset="0"/>
              </a:defRPr>
            </a:lvl5pPr>
          </a:lstStyle>
          <a:p>
            <a:pPr lvl="0"/>
            <a:r>
              <a:rPr lang="en-US" dirty="0"/>
              <a:t>Code Samples</a:t>
            </a:r>
          </a:p>
        </p:txBody>
      </p:sp>
    </p:spTree>
    <p:extLst>
      <p:ext uri="{BB962C8B-B14F-4D97-AF65-F5344CB8AC3E}">
        <p14:creationId xmlns:p14="http://schemas.microsoft.com/office/powerpoint/2010/main" val="26850224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72839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326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31355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10892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890546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ne Column Subhead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7">
                <a:solidFill>
                  <a:schemeClr val="tx2"/>
                </a:solidFill>
                <a:latin typeface="Segoe UI Light"/>
                <a:cs typeface="Segoe UI Light"/>
              </a:defRPr>
            </a:lvl1pPr>
          </a:lstStyle>
          <a:p>
            <a:r>
              <a:rPr lang="en-US"/>
              <a:t>Click to edit Master title style</a:t>
            </a:r>
          </a:p>
        </p:txBody>
      </p:sp>
      <p:sp>
        <p:nvSpPr>
          <p:cNvPr id="10" name="Text Placeholder 2"/>
          <p:cNvSpPr>
            <a:spLocks noGrp="1"/>
          </p:cNvSpPr>
          <p:nvPr>
            <p:ph type="body" idx="11"/>
          </p:nvPr>
        </p:nvSpPr>
        <p:spPr>
          <a:xfrm>
            <a:off x="304799" y="1286338"/>
            <a:ext cx="11582400" cy="554421"/>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5" name="TextBox 4"/>
          <p:cNvSpPr txBox="1"/>
          <p:nvPr userDrawn="1"/>
        </p:nvSpPr>
        <p:spPr>
          <a:xfrm>
            <a:off x="297677"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
        <p:nvSpPr>
          <p:cNvPr id="7" name="Content Placeholder 2"/>
          <p:cNvSpPr>
            <a:spLocks noGrp="1"/>
          </p:cNvSpPr>
          <p:nvPr>
            <p:ph idx="1" hasCustomPrompt="1"/>
          </p:nvPr>
        </p:nvSpPr>
        <p:spPr>
          <a:xfrm>
            <a:off x="304800" y="1852429"/>
            <a:ext cx="11582400" cy="4220351"/>
          </a:xfrm>
          <a:prstGeom prst="rect">
            <a:avLst/>
          </a:prstGeom>
        </p:spPr>
        <p:txBody>
          <a:bodyPr lIns="0" tIns="0" rIns="0" bIns="0"/>
          <a:lstStyle>
            <a:lvl1pPr marL="243834" indent="-243834">
              <a:lnSpc>
                <a:spcPct val="100000"/>
              </a:lnSpc>
              <a:spcBef>
                <a:spcPts val="667"/>
              </a:spcBef>
              <a:buFont typeface="Arial" charset="0"/>
              <a:buChar char="•"/>
              <a:defRPr sz="3200" baseline="0">
                <a:solidFill>
                  <a:schemeClr val="tx1"/>
                </a:solidFill>
                <a:latin typeface="Segoe UI Light"/>
                <a:cs typeface="Segoe UI Light"/>
              </a:defRPr>
            </a:lvl1pPr>
            <a:lvl2pPr marL="609585" indent="-243834">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377" indent="-243834">
              <a:lnSpc>
                <a:spcPct val="100000"/>
              </a:lnSpc>
              <a:spcBef>
                <a:spcPts val="667"/>
              </a:spcBef>
              <a:buFont typeface="Arial"/>
              <a:buChar char="•"/>
              <a:defRPr sz="2667">
                <a:solidFill>
                  <a:schemeClr val="tx1"/>
                </a:solidFill>
                <a:latin typeface="Segoe UI Light"/>
                <a:cs typeface="Segoe UI Light"/>
              </a:defRPr>
            </a:lvl3pPr>
            <a:lvl4pPr marL="1219170" marR="0" indent="-243834" algn="l" defTabSz="1219170"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588" indent="243834">
              <a:spcBef>
                <a:spcPts val="1333"/>
              </a:spcBef>
              <a:buFont typeface="Arial"/>
              <a:buChar char="•"/>
              <a:tabLst>
                <a:tab pos="2135664" algn="l"/>
              </a:tabLst>
              <a:defRPr sz="2667" baseline="0">
                <a:solidFill>
                  <a:schemeClr val="bg1"/>
                </a:solidFill>
                <a:latin typeface="Segoe UI Light"/>
                <a:cs typeface="Segoe UI Light"/>
              </a:defRPr>
            </a:lvl5pPr>
          </a:lstStyle>
          <a:p>
            <a:pPr lvl="0"/>
            <a:r>
              <a:rPr lang="en-US"/>
              <a:t>Bullet first level</a:t>
            </a:r>
          </a:p>
          <a:p>
            <a:pPr lvl="1"/>
            <a:r>
              <a:rPr lang="en-US"/>
              <a:t>Bullet second level</a:t>
            </a:r>
          </a:p>
          <a:p>
            <a:pPr lvl="2"/>
            <a:r>
              <a:rPr lang="en-US"/>
              <a:t>Bullet third level</a:t>
            </a:r>
          </a:p>
          <a:p>
            <a:pPr lvl="3"/>
            <a:r>
              <a:rPr lang="en-US"/>
              <a:t>Bullet fourth level</a:t>
            </a:r>
          </a:p>
        </p:txBody>
      </p:sp>
    </p:spTree>
    <p:extLst>
      <p:ext uri="{BB962C8B-B14F-4D97-AF65-F5344CB8AC3E}">
        <p14:creationId xmlns:p14="http://schemas.microsoft.com/office/powerpoint/2010/main" val="83047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61CF-EED2-451E-A9DB-12AB02BBC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A76D0-57BD-43B3-B32F-2BAE1460C2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960F-1822-48DE-B2E3-C658F5CAD535}"/>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4AB06317-BF78-462B-AEDC-96715991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2BE13-E2BD-46A2-99FE-963E627BE0AA}"/>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873376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7A20-D830-4721-905D-1072E64AB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11E7B-01B9-42ED-B2F3-D20F04F9A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9DECE-7C08-4197-A185-5381AD78A835}"/>
              </a:ext>
            </a:extLst>
          </p:cNvPr>
          <p:cNvSpPr>
            <a:spLocks noGrp="1"/>
          </p:cNvSpPr>
          <p:nvPr>
            <p:ph type="dt" sz="half" idx="10"/>
          </p:nvPr>
        </p:nvSpPr>
        <p:spPr/>
        <p:txBody>
          <a:bodyPr/>
          <a:lstStyle/>
          <a:p>
            <a:fld id="{F81F292E-EB0D-4A42-BCDB-A6D381F7EA77}" type="datetimeFigureOut">
              <a:rPr lang="en-US" smtClean="0"/>
              <a:t>4/12/2019</a:t>
            </a:fld>
            <a:endParaRPr lang="en-US"/>
          </a:p>
        </p:txBody>
      </p:sp>
      <p:sp>
        <p:nvSpPr>
          <p:cNvPr id="5" name="Footer Placeholder 4">
            <a:extLst>
              <a:ext uri="{FF2B5EF4-FFF2-40B4-BE49-F238E27FC236}">
                <a16:creationId xmlns:a16="http://schemas.microsoft.com/office/drawing/2014/main" id="{A73F82AD-FAED-4F2F-8075-047A1911B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0BD11-FE20-45D4-9366-195B66C5F977}"/>
              </a:ext>
            </a:extLst>
          </p:cNvPr>
          <p:cNvSpPr>
            <a:spLocks noGrp="1"/>
          </p:cNvSpPr>
          <p:nvPr>
            <p:ph type="sldNum" sz="quarter" idx="12"/>
          </p:nvPr>
        </p:nvSpPr>
        <p:spPr/>
        <p:txBody>
          <a:bodyPr/>
          <a:lstStyle/>
          <a:p>
            <a:fld id="{62A5C330-7BF6-48DF-B681-7A6660A4A539}" type="slidenum">
              <a:rPr lang="en-US" smtClean="0"/>
              <a:t>‹#›</a:t>
            </a:fld>
            <a:endParaRPr lang="en-US"/>
          </a:p>
        </p:txBody>
      </p:sp>
    </p:spTree>
    <p:extLst>
      <p:ext uri="{BB962C8B-B14F-4D97-AF65-F5344CB8AC3E}">
        <p14:creationId xmlns:p14="http://schemas.microsoft.com/office/powerpoint/2010/main" val="7185950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4943058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4948519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6520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1976279"/>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TextBox 7">
            <a:extLst>
              <a:ext uri="{FF2B5EF4-FFF2-40B4-BE49-F238E27FC236}">
                <a16:creationId xmlns:a16="http://schemas.microsoft.com/office/drawing/2014/main" id="{19AF4754-F11E-4E8F-BBFA-9E489F861B0D}"/>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26027306"/>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4/12/2019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27211360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844120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331979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260976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087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F0BD-286B-42F2-84C3-43BA951B9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8642D-F469-4DBD-9B53-67F4DAD7B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C0164C-345C-47D8-9EA1-011B3BDC2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86A08-906B-45EF-9F8F-D99AFBC077D3}"/>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6" name="Footer Placeholder 5">
            <a:extLst>
              <a:ext uri="{FF2B5EF4-FFF2-40B4-BE49-F238E27FC236}">
                <a16:creationId xmlns:a16="http://schemas.microsoft.com/office/drawing/2014/main" id="{0AD5FE1B-D728-4FB8-B6EE-4D24215AB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D119C-A56E-439B-B0F8-4F9B6D71616E}"/>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1279342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276511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291997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39706957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4/12/2019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36050063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457436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86403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17D7-7B0C-417C-B412-D71AF62AD9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7F5701-A5C0-4B49-B88D-B060F7FEE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883B5-6E89-41B8-AA7C-C288EC9C39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CC5C4-3D61-4B4C-9244-91AD66F2D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E645B4-9098-482B-8D95-30D31D078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7EE531-1139-46DC-9914-20DD3714F2AE}"/>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8" name="Footer Placeholder 7">
            <a:extLst>
              <a:ext uri="{FF2B5EF4-FFF2-40B4-BE49-F238E27FC236}">
                <a16:creationId xmlns:a16="http://schemas.microsoft.com/office/drawing/2014/main" id="{A7673BF6-EC8F-4961-B0F2-544E8EE136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3CC30-C8D0-4B37-9C25-E0DFE7923A34}"/>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315647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29D1-D5C3-4696-B343-91020BC7B8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7FD95-7180-44D3-BE58-6594BC8577C6}"/>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4" name="Footer Placeholder 3">
            <a:extLst>
              <a:ext uri="{FF2B5EF4-FFF2-40B4-BE49-F238E27FC236}">
                <a16:creationId xmlns:a16="http://schemas.microsoft.com/office/drawing/2014/main" id="{E1C065A4-4FF2-4C24-B415-2133258951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BE737-A646-40F1-9C95-302E345576E9}"/>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352246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BCC450-FDF0-4D47-8DB8-EECE803D3419}"/>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3" name="Footer Placeholder 2">
            <a:extLst>
              <a:ext uri="{FF2B5EF4-FFF2-40B4-BE49-F238E27FC236}">
                <a16:creationId xmlns:a16="http://schemas.microsoft.com/office/drawing/2014/main" id="{9AA2BE52-60DF-445F-A476-0C01CDCD4E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1753C-B0D1-456C-A283-B69A6FA82BCB}"/>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385362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F138-D9A1-4062-B67C-D125C7789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5A9D5-A268-42F5-98D5-4A85079C6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F45FCA-9F7E-4FED-9B95-A571C18AA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71ED6-9609-4D56-AA69-288D4473947F}"/>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6" name="Footer Placeholder 5">
            <a:extLst>
              <a:ext uri="{FF2B5EF4-FFF2-40B4-BE49-F238E27FC236}">
                <a16:creationId xmlns:a16="http://schemas.microsoft.com/office/drawing/2014/main" id="{DF96A5C7-FDA1-48CF-B7E4-AB4EAAD69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5062D-3A67-465D-8DA3-EBA144C74CE5}"/>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26770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F4C-A647-4232-B304-79C23A3DD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2307F-9D79-4675-9D45-3C8FEEF56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29C5CD-1A38-4C89-97F5-2ECF1394A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A1B58-F9B6-4248-A532-12356E067374}"/>
              </a:ext>
            </a:extLst>
          </p:cNvPr>
          <p:cNvSpPr>
            <a:spLocks noGrp="1"/>
          </p:cNvSpPr>
          <p:nvPr>
            <p:ph type="dt" sz="half" idx="10"/>
          </p:nvPr>
        </p:nvSpPr>
        <p:spPr/>
        <p:txBody>
          <a:bodyPr/>
          <a:lstStyle/>
          <a:p>
            <a:fld id="{73DAFFD6-DDFF-4093-8480-49C98851162F}" type="datetimeFigureOut">
              <a:rPr lang="en-US" smtClean="0"/>
              <a:t>4/12/2019</a:t>
            </a:fld>
            <a:endParaRPr lang="en-US"/>
          </a:p>
        </p:txBody>
      </p:sp>
      <p:sp>
        <p:nvSpPr>
          <p:cNvPr id="6" name="Footer Placeholder 5">
            <a:extLst>
              <a:ext uri="{FF2B5EF4-FFF2-40B4-BE49-F238E27FC236}">
                <a16:creationId xmlns:a16="http://schemas.microsoft.com/office/drawing/2014/main" id="{CC438F72-E74E-411B-9466-AC1032614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70B75-313A-46C3-B20E-F11CEA88881D}"/>
              </a:ext>
            </a:extLst>
          </p:cNvPr>
          <p:cNvSpPr>
            <a:spLocks noGrp="1"/>
          </p:cNvSpPr>
          <p:nvPr>
            <p:ph type="sldNum" sz="quarter" idx="12"/>
          </p:nvPr>
        </p:nvSpPr>
        <p:spPr/>
        <p:txBody>
          <a:bodyPr/>
          <a:lstStyle/>
          <a:p>
            <a:fld id="{A09406FA-323B-429A-8B2D-E7583BE57AD4}" type="slidenum">
              <a:rPr lang="en-US" smtClean="0"/>
              <a:t>‹#›</a:t>
            </a:fld>
            <a:endParaRPr lang="en-US"/>
          </a:p>
        </p:txBody>
      </p:sp>
    </p:spTree>
    <p:extLst>
      <p:ext uri="{BB962C8B-B14F-4D97-AF65-F5344CB8AC3E}">
        <p14:creationId xmlns:p14="http://schemas.microsoft.com/office/powerpoint/2010/main" val="61199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917BD-33B7-48E7-A156-FC4161A19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05FCFFD-32F6-4553-913C-D63D8E361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923D5-AD16-4DEF-BBA3-E674F4009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AFFD6-DDFF-4093-8480-49C98851162F}" type="datetimeFigureOut">
              <a:rPr lang="en-US" smtClean="0"/>
              <a:t>4/12/2019</a:t>
            </a:fld>
            <a:endParaRPr lang="en-US"/>
          </a:p>
        </p:txBody>
      </p:sp>
      <p:sp>
        <p:nvSpPr>
          <p:cNvPr id="5" name="Footer Placeholder 4">
            <a:extLst>
              <a:ext uri="{FF2B5EF4-FFF2-40B4-BE49-F238E27FC236}">
                <a16:creationId xmlns:a16="http://schemas.microsoft.com/office/drawing/2014/main" id="{B4215073-FB4B-4C7A-ACBB-F0E7E1D63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C104B-FEE2-434C-8E66-687BBF164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406FA-323B-429A-8B2D-E7583BE57AD4}" type="slidenum">
              <a:rPr lang="en-US" smtClean="0"/>
              <a:t>‹#›</a:t>
            </a:fld>
            <a:endParaRPr lang="en-US"/>
          </a:p>
        </p:txBody>
      </p:sp>
    </p:spTree>
    <p:extLst>
      <p:ext uri="{BB962C8B-B14F-4D97-AF65-F5344CB8AC3E}">
        <p14:creationId xmlns:p14="http://schemas.microsoft.com/office/powerpoint/2010/main" val="2869355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2C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51617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4/12/2019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42103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D2B3-39A3-4A06-A7A8-3C66150A1F98}"/>
              </a:ext>
            </a:extLst>
          </p:cNvPr>
          <p:cNvSpPr>
            <a:spLocks noGrp="1"/>
          </p:cNvSpPr>
          <p:nvPr>
            <p:ph type="ctrTitle"/>
          </p:nvPr>
        </p:nvSpPr>
        <p:spPr/>
        <p:txBody>
          <a:bodyPr/>
          <a:lstStyle/>
          <a:p>
            <a:r>
              <a:rPr lang="en-US" dirty="0"/>
              <a:t>Is ASP.NET Core Ready for Primetime?</a:t>
            </a:r>
          </a:p>
        </p:txBody>
      </p:sp>
      <p:sp>
        <p:nvSpPr>
          <p:cNvPr id="3" name="Subtitle 2">
            <a:extLst>
              <a:ext uri="{FF2B5EF4-FFF2-40B4-BE49-F238E27FC236}">
                <a16:creationId xmlns:a16="http://schemas.microsoft.com/office/drawing/2014/main" id="{7484ABA4-6872-43A7-984F-6FAE13347A86}"/>
              </a:ext>
            </a:extLst>
          </p:cNvPr>
          <p:cNvSpPr>
            <a:spLocks noGrp="1"/>
          </p:cNvSpPr>
          <p:nvPr>
            <p:ph type="subTitle" idx="1"/>
          </p:nvPr>
        </p:nvSpPr>
        <p:spPr/>
        <p:txBody>
          <a:bodyPr/>
          <a:lstStyle/>
          <a:p>
            <a:r>
              <a:rPr lang="en-US" dirty="0"/>
              <a:t>Jonathan "J." Tower</a:t>
            </a:r>
          </a:p>
        </p:txBody>
      </p:sp>
    </p:spTree>
    <p:extLst>
      <p:ext uri="{BB962C8B-B14F-4D97-AF65-F5344CB8AC3E}">
        <p14:creationId xmlns:p14="http://schemas.microsoft.com/office/powerpoint/2010/main" val="345626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s://dnfwebsitewusproduction.blob.core.windows.net/media/Default/Blog/tsg-2016.png">
            <a:extLst>
              <a:ext uri="{FF2B5EF4-FFF2-40B4-BE49-F238E27FC236}">
                <a16:creationId xmlns:a16="http://schemas.microsoft.com/office/drawing/2014/main" id="{E016F5C7-45D7-4030-A53B-118F294F6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1869" y="1825625"/>
            <a:ext cx="828826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80292F-F57E-4E49-A99A-39BAB2D5EEC5}"/>
              </a:ext>
            </a:extLst>
          </p:cNvPr>
          <p:cNvSpPr>
            <a:spLocks noGrp="1"/>
          </p:cNvSpPr>
          <p:nvPr>
            <p:ph type="title"/>
          </p:nvPr>
        </p:nvSpPr>
        <p:spPr>
          <a:xfrm>
            <a:off x="838200" y="365125"/>
            <a:ext cx="10515600" cy="1325563"/>
          </a:xfrm>
        </p:spPr>
        <p:txBody>
          <a:bodyPr/>
          <a:lstStyle/>
          <a:p>
            <a:r>
              <a:rPr lang="en-US" dirty="0"/>
              <a:t>Open-Source</a:t>
            </a:r>
          </a:p>
        </p:txBody>
      </p:sp>
      <p:sp>
        <p:nvSpPr>
          <p:cNvPr id="7" name="Rectangle 6">
            <a:extLst>
              <a:ext uri="{FF2B5EF4-FFF2-40B4-BE49-F238E27FC236}">
                <a16:creationId xmlns:a16="http://schemas.microsoft.com/office/drawing/2014/main" id="{12627F98-EA58-40F3-AE4F-292DCD0DAB78}"/>
              </a:ext>
            </a:extLst>
          </p:cNvPr>
          <p:cNvSpPr/>
          <p:nvPr/>
        </p:nvSpPr>
        <p:spPr>
          <a:xfrm>
            <a:off x="4000500" y="1628776"/>
            <a:ext cx="3219450" cy="10437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DBDE24-0188-4981-BC3F-95C11346BB34}"/>
              </a:ext>
            </a:extLst>
          </p:cNvPr>
          <p:cNvSpPr/>
          <p:nvPr/>
        </p:nvSpPr>
        <p:spPr>
          <a:xfrm>
            <a:off x="2928937" y="2672557"/>
            <a:ext cx="2288773" cy="563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14F11BA-0038-4419-8038-1400754E8DD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331349" y="3093466"/>
            <a:ext cx="4700622" cy="2143140"/>
          </a:xfrm>
          <a:prstGeom prst="rect">
            <a:avLst/>
          </a:prstGeom>
        </p:spPr>
      </p:pic>
    </p:spTree>
    <p:extLst>
      <p:ext uri="{BB962C8B-B14F-4D97-AF65-F5344CB8AC3E}">
        <p14:creationId xmlns:p14="http://schemas.microsoft.com/office/powerpoint/2010/main" val="7242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4.375E-6 2.59259E-6 L 4.375E-6 -0.25 " pathEditMode="relative" rAng="0" ptsTypes="AA">
                                      <p:cBhvr>
                                        <p:cTn id="6" dur="2000" fill="hold"/>
                                        <p:tgtEl>
                                          <p:spTgt spid="9"/>
                                        </p:tgtEl>
                                        <p:attrNameLst>
                                          <p:attrName>ppt_x</p:attrName>
                                          <p:attrName>ppt_y</p:attrName>
                                        </p:attrNameLst>
                                      </p:cBhvr>
                                      <p:rCtr x="0" y="-12500"/>
                                    </p:animMotion>
                                  </p:childTnLst>
                                </p:cTn>
                              </p:par>
                              <p:par>
                                <p:cTn id="7" presetID="6" presetClass="emph" presetSubtype="0" fill="hold" nodeType="withEffect">
                                  <p:stCondLst>
                                    <p:cond delay="0"/>
                                  </p:stCondLst>
                                  <p:childTnLst>
                                    <p:animScale>
                                      <p:cBhvr>
                                        <p:cTn id="8" dur="2000" fill="hold"/>
                                        <p:tgtEl>
                                          <p:spTgt spid="9"/>
                                        </p:tgtEl>
                                      </p:cBhvr>
                                      <p:by x="75000" y="75000"/>
                                    </p:animScale>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325467" y="3118016"/>
            <a:ext cx="3441480" cy="621968"/>
          </a:xfrm>
          <a:prstGeom prst="rect">
            <a:avLst/>
          </a:prstGeom>
          <a:noFill/>
        </p:spPr>
        <p:txBody>
          <a:bodyPr wrap="square" lIns="179259" tIns="143407" rIns="179259" bIns="143407" rtlCol="0" anchor="ctr" anchorCtr="0">
            <a:spAutoFit/>
          </a:bodyPr>
          <a:lstStyle/>
          <a:p>
            <a:pPr marL="0" marR="0" lvl="0" indent="0" algn="ctr" defTabSz="914192" rtl="0" eaLnBrk="1" fontAlgn="auto" latinLnBrk="0" hangingPunct="1">
              <a:lnSpc>
                <a:spcPct val="90000"/>
              </a:lnSpc>
              <a:spcBef>
                <a:spcPts val="0"/>
              </a:spcBef>
              <a:spcAft>
                <a:spcPts val="588"/>
              </a:spcAft>
              <a:buClrTx/>
              <a:buSzTx/>
              <a:buFontTx/>
              <a:buNone/>
              <a:tabLst/>
              <a:defRPr/>
            </a:pPr>
            <a:r>
              <a:rPr kumimoji="0" lang="en-US" sz="2353" b="1"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rPr>
              <a:t>.NET ECOSYSTEM</a:t>
            </a:r>
            <a:endParaRPr kumimoji="0" lang="en-US" sz="1175" b="0" i="0" u="none" strike="noStrike" kern="1200" cap="none" spc="0" normalizeH="0" baseline="0" noProof="0">
              <a:ln>
                <a:noFill/>
              </a:ln>
              <a:gradFill>
                <a:gsLst>
                  <a:gs pos="1333">
                    <a:prstClr val="white"/>
                  </a:gs>
                  <a:gs pos="8000">
                    <a:prstClr val="white"/>
                  </a:gs>
                </a:gsLst>
                <a:lin ang="5400000" scaled="0"/>
              </a:gradFill>
              <a:effectLst/>
              <a:uLnTx/>
              <a:uFillTx/>
              <a:latin typeface="Segoe UI"/>
              <a:ea typeface="+mn-ea"/>
              <a:cs typeface="+mn-cs"/>
            </a:endParaRPr>
          </a:p>
        </p:txBody>
      </p:sp>
      <p:pic>
        <p:nvPicPr>
          <p:cNvPr id="22" name="Picture 21"/>
          <p:cNvPicPr>
            <a:picLocks noChangeAspect="1"/>
          </p:cNvPicPr>
          <p:nvPr/>
        </p:nvPicPr>
        <p:blipFill>
          <a:blip r:embed="rId3"/>
          <a:stretch>
            <a:fillRect/>
          </a:stretch>
        </p:blipFill>
        <p:spPr>
          <a:xfrm>
            <a:off x="5064324" y="2481353"/>
            <a:ext cx="1932642" cy="1932642"/>
          </a:xfrm>
          <a:prstGeom prst="rect">
            <a:avLst/>
          </a:prstGeom>
        </p:spPr>
      </p:pic>
      <p:sp>
        <p:nvSpPr>
          <p:cNvPr id="10" name="Oval 9"/>
          <p:cNvSpPr/>
          <p:nvPr/>
        </p:nvSpPr>
        <p:spPr bwMode="auto">
          <a:xfrm>
            <a:off x="4068437" y="1401439"/>
            <a:ext cx="4055125" cy="4055126"/>
          </a:xfrm>
          <a:prstGeom prst="ellipse">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3" name="Oval 142"/>
          <p:cNvSpPr/>
          <p:nvPr/>
        </p:nvSpPr>
        <p:spPr bwMode="auto">
          <a:xfrm>
            <a:off x="4005886" y="1843361"/>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1" name="Oval 140"/>
          <p:cNvSpPr/>
          <p:nvPr/>
        </p:nvSpPr>
        <p:spPr bwMode="auto">
          <a:xfrm>
            <a:off x="4714605" y="4811958"/>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75" name="Freeform 10"/>
          <p:cNvSpPr>
            <a:spLocks noEditPoints="1"/>
          </p:cNvSpPr>
          <p:nvPr/>
        </p:nvSpPr>
        <p:spPr bwMode="auto">
          <a:xfrm>
            <a:off x="4900937" y="4938432"/>
            <a:ext cx="598324" cy="613854"/>
          </a:xfrm>
          <a:custGeom>
            <a:avLst/>
            <a:gdLst>
              <a:gd name="T0" fmla="*/ 809 w 809"/>
              <a:gd name="T1" fmla="*/ 330 h 830"/>
              <a:gd name="T2" fmla="*/ 721 w 809"/>
              <a:gd name="T3" fmla="*/ 0 h 830"/>
              <a:gd name="T4" fmla="*/ 390 w 809"/>
              <a:gd name="T5" fmla="*/ 89 h 830"/>
              <a:gd name="T6" fmla="*/ 341 w 809"/>
              <a:gd name="T7" fmla="*/ 175 h 830"/>
              <a:gd name="T8" fmla="*/ 242 w 809"/>
              <a:gd name="T9" fmla="*/ 174 h 830"/>
              <a:gd name="T10" fmla="*/ 0 w 809"/>
              <a:gd name="T11" fmla="*/ 415 h 830"/>
              <a:gd name="T12" fmla="*/ 242 w 809"/>
              <a:gd name="T13" fmla="*/ 656 h 830"/>
              <a:gd name="T14" fmla="*/ 242 w 809"/>
              <a:gd name="T15" fmla="*/ 656 h 830"/>
              <a:gd name="T16" fmla="*/ 341 w 809"/>
              <a:gd name="T17" fmla="*/ 655 h 830"/>
              <a:gd name="T18" fmla="*/ 390 w 809"/>
              <a:gd name="T19" fmla="*/ 741 h 830"/>
              <a:gd name="T20" fmla="*/ 721 w 809"/>
              <a:gd name="T21" fmla="*/ 830 h 830"/>
              <a:gd name="T22" fmla="*/ 809 w 809"/>
              <a:gd name="T23" fmla="*/ 500 h 830"/>
              <a:gd name="T24" fmla="*/ 759 w 809"/>
              <a:gd name="T25" fmla="*/ 415 h 830"/>
              <a:gd name="T26" fmla="*/ 809 w 809"/>
              <a:gd name="T27" fmla="*/ 330 h 830"/>
              <a:gd name="T28" fmla="*/ 602 w 809"/>
              <a:gd name="T29" fmla="*/ 123 h 830"/>
              <a:gd name="T30" fmla="*/ 457 w 809"/>
              <a:gd name="T31" fmla="*/ 374 h 830"/>
              <a:gd name="T32" fmla="*/ 167 w 809"/>
              <a:gd name="T33" fmla="*/ 374 h 830"/>
              <a:gd name="T34" fmla="*/ 349 w 809"/>
              <a:gd name="T35" fmla="*/ 188 h 830"/>
              <a:gd name="T36" fmla="*/ 602 w 809"/>
              <a:gd name="T37" fmla="*/ 123 h 830"/>
              <a:gd name="T38" fmla="*/ 457 w 809"/>
              <a:gd name="T39" fmla="*/ 455 h 830"/>
              <a:gd name="T40" fmla="*/ 602 w 809"/>
              <a:gd name="T41" fmla="*/ 706 h 830"/>
              <a:gd name="T42" fmla="*/ 349 w 809"/>
              <a:gd name="T43" fmla="*/ 642 h 830"/>
              <a:gd name="T44" fmla="*/ 167 w 809"/>
              <a:gd name="T45" fmla="*/ 455 h 830"/>
              <a:gd name="T46" fmla="*/ 457 w 809"/>
              <a:gd name="T47" fmla="*/ 455 h 830"/>
              <a:gd name="T48" fmla="*/ 528 w 809"/>
              <a:gd name="T49" fmla="*/ 415 h 830"/>
              <a:gd name="T50" fmla="*/ 673 w 809"/>
              <a:gd name="T51" fmla="*/ 164 h 830"/>
              <a:gd name="T52" fmla="*/ 743 w 809"/>
              <a:gd name="T53" fmla="*/ 415 h 830"/>
              <a:gd name="T54" fmla="*/ 673 w 809"/>
              <a:gd name="T55" fmla="*/ 665 h 830"/>
              <a:gd name="T56" fmla="*/ 528 w 809"/>
              <a:gd name="T57" fmla="*/ 415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9" h="830">
                <a:moveTo>
                  <a:pt x="809" y="330"/>
                </a:moveTo>
                <a:lnTo>
                  <a:pt x="721" y="0"/>
                </a:lnTo>
                <a:lnTo>
                  <a:pt x="390" y="89"/>
                </a:lnTo>
                <a:lnTo>
                  <a:pt x="341" y="175"/>
                </a:lnTo>
                <a:lnTo>
                  <a:pt x="242" y="174"/>
                </a:lnTo>
                <a:lnTo>
                  <a:pt x="0" y="415"/>
                </a:lnTo>
                <a:lnTo>
                  <a:pt x="242" y="656"/>
                </a:lnTo>
                <a:lnTo>
                  <a:pt x="242" y="656"/>
                </a:lnTo>
                <a:lnTo>
                  <a:pt x="341" y="655"/>
                </a:lnTo>
                <a:lnTo>
                  <a:pt x="390" y="741"/>
                </a:lnTo>
                <a:lnTo>
                  <a:pt x="721" y="830"/>
                </a:lnTo>
                <a:lnTo>
                  <a:pt x="809" y="500"/>
                </a:lnTo>
                <a:lnTo>
                  <a:pt x="759" y="415"/>
                </a:lnTo>
                <a:lnTo>
                  <a:pt x="809" y="330"/>
                </a:lnTo>
                <a:close/>
                <a:moveTo>
                  <a:pt x="602" y="123"/>
                </a:moveTo>
                <a:lnTo>
                  <a:pt x="457" y="374"/>
                </a:lnTo>
                <a:lnTo>
                  <a:pt x="167" y="374"/>
                </a:lnTo>
                <a:lnTo>
                  <a:pt x="349" y="188"/>
                </a:lnTo>
                <a:lnTo>
                  <a:pt x="602" y="123"/>
                </a:lnTo>
                <a:close/>
                <a:moveTo>
                  <a:pt x="457" y="455"/>
                </a:moveTo>
                <a:lnTo>
                  <a:pt x="602" y="706"/>
                </a:lnTo>
                <a:lnTo>
                  <a:pt x="349" y="642"/>
                </a:lnTo>
                <a:lnTo>
                  <a:pt x="167" y="455"/>
                </a:lnTo>
                <a:lnTo>
                  <a:pt x="457" y="455"/>
                </a:lnTo>
                <a:close/>
                <a:moveTo>
                  <a:pt x="528" y="415"/>
                </a:moveTo>
                <a:lnTo>
                  <a:pt x="673" y="164"/>
                </a:lnTo>
                <a:lnTo>
                  <a:pt x="743" y="415"/>
                </a:lnTo>
                <a:lnTo>
                  <a:pt x="673" y="665"/>
                </a:lnTo>
                <a:lnTo>
                  <a:pt x="528" y="4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42" name="Oval 141"/>
          <p:cNvSpPr/>
          <p:nvPr/>
        </p:nvSpPr>
        <p:spPr bwMode="auto">
          <a:xfrm>
            <a:off x="3877920" y="3782694"/>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40" name="Oval 139"/>
          <p:cNvSpPr/>
          <p:nvPr/>
        </p:nvSpPr>
        <p:spPr bwMode="auto">
          <a:xfrm>
            <a:off x="6484765" y="477539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4" name="Freeform 18"/>
          <p:cNvSpPr>
            <a:spLocks noEditPoints="1"/>
          </p:cNvSpPr>
          <p:nvPr/>
        </p:nvSpPr>
        <p:spPr bwMode="auto">
          <a:xfrm>
            <a:off x="6618840" y="4938434"/>
            <a:ext cx="702839" cy="619751"/>
          </a:xfrm>
          <a:custGeom>
            <a:avLst/>
            <a:gdLst>
              <a:gd name="T0" fmla="*/ 149 w 512"/>
              <a:gd name="T1" fmla="*/ 0 h 452"/>
              <a:gd name="T2" fmla="*/ 115 w 512"/>
              <a:gd name="T3" fmla="*/ 20 h 452"/>
              <a:gd name="T4" fmla="*/ 7 w 512"/>
              <a:gd name="T5" fmla="*/ 206 h 452"/>
              <a:gd name="T6" fmla="*/ 7 w 512"/>
              <a:gd name="T7" fmla="*/ 246 h 452"/>
              <a:gd name="T8" fmla="*/ 115 w 512"/>
              <a:gd name="T9" fmla="*/ 432 h 452"/>
              <a:gd name="T10" fmla="*/ 149 w 512"/>
              <a:gd name="T11" fmla="*/ 452 h 452"/>
              <a:gd name="T12" fmla="*/ 363 w 512"/>
              <a:gd name="T13" fmla="*/ 452 h 452"/>
              <a:gd name="T14" fmla="*/ 397 w 512"/>
              <a:gd name="T15" fmla="*/ 432 h 452"/>
              <a:gd name="T16" fmla="*/ 505 w 512"/>
              <a:gd name="T17" fmla="*/ 246 h 452"/>
              <a:gd name="T18" fmla="*/ 505 w 512"/>
              <a:gd name="T19" fmla="*/ 206 h 452"/>
              <a:gd name="T20" fmla="*/ 397 w 512"/>
              <a:gd name="T21" fmla="*/ 20 h 452"/>
              <a:gd name="T22" fmla="*/ 363 w 512"/>
              <a:gd name="T23" fmla="*/ 0 h 452"/>
              <a:gd name="T24" fmla="*/ 149 w 512"/>
              <a:gd name="T25" fmla="*/ 0 h 452"/>
              <a:gd name="T26" fmla="*/ 151 w 512"/>
              <a:gd name="T27" fmla="*/ 109 h 452"/>
              <a:gd name="T28" fmla="*/ 151 w 512"/>
              <a:gd name="T29" fmla="*/ 109 h 452"/>
              <a:gd name="T30" fmla="*/ 188 w 512"/>
              <a:gd name="T31" fmla="*/ 109 h 452"/>
              <a:gd name="T32" fmla="*/ 193 w 512"/>
              <a:gd name="T33" fmla="*/ 112 h 452"/>
              <a:gd name="T34" fmla="*/ 255 w 512"/>
              <a:gd name="T35" fmla="*/ 224 h 452"/>
              <a:gd name="T36" fmla="*/ 256 w 512"/>
              <a:gd name="T37" fmla="*/ 225 h 452"/>
              <a:gd name="T38" fmla="*/ 257 w 512"/>
              <a:gd name="T39" fmla="*/ 224 h 452"/>
              <a:gd name="T40" fmla="*/ 319 w 512"/>
              <a:gd name="T41" fmla="*/ 112 h 452"/>
              <a:gd name="T42" fmla="*/ 324 w 512"/>
              <a:gd name="T43" fmla="*/ 109 h 452"/>
              <a:gd name="T44" fmla="*/ 361 w 512"/>
              <a:gd name="T45" fmla="*/ 109 h 452"/>
              <a:gd name="T46" fmla="*/ 365 w 512"/>
              <a:gd name="T47" fmla="*/ 116 h 452"/>
              <a:gd name="T48" fmla="*/ 303 w 512"/>
              <a:gd name="T49" fmla="*/ 226 h 452"/>
              <a:gd name="T50" fmla="*/ 365 w 512"/>
              <a:gd name="T51" fmla="*/ 336 h 452"/>
              <a:gd name="T52" fmla="*/ 361 w 512"/>
              <a:gd name="T53" fmla="*/ 343 h 452"/>
              <a:gd name="T54" fmla="*/ 324 w 512"/>
              <a:gd name="T55" fmla="*/ 343 h 452"/>
              <a:gd name="T56" fmla="*/ 319 w 512"/>
              <a:gd name="T57" fmla="*/ 340 h 452"/>
              <a:gd name="T58" fmla="*/ 257 w 512"/>
              <a:gd name="T59" fmla="*/ 228 h 452"/>
              <a:gd name="T60" fmla="*/ 256 w 512"/>
              <a:gd name="T61" fmla="*/ 226 h 452"/>
              <a:gd name="T62" fmla="*/ 255 w 512"/>
              <a:gd name="T63" fmla="*/ 228 h 452"/>
              <a:gd name="T64" fmla="*/ 193 w 512"/>
              <a:gd name="T65" fmla="*/ 340 h 452"/>
              <a:gd name="T66" fmla="*/ 188 w 512"/>
              <a:gd name="T67" fmla="*/ 343 h 452"/>
              <a:gd name="T68" fmla="*/ 151 w 512"/>
              <a:gd name="T69" fmla="*/ 343 h 452"/>
              <a:gd name="T70" fmla="*/ 147 w 512"/>
              <a:gd name="T71" fmla="*/ 336 h 452"/>
              <a:gd name="T72" fmla="*/ 209 w 512"/>
              <a:gd name="T73" fmla="*/ 226 h 452"/>
              <a:gd name="T74" fmla="*/ 147 w 512"/>
              <a:gd name="T75" fmla="*/ 116 h 452"/>
              <a:gd name="T76" fmla="*/ 151 w 512"/>
              <a:gd name="T77" fmla="*/ 109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452">
                <a:moveTo>
                  <a:pt x="149" y="0"/>
                </a:moveTo>
                <a:cubicBezTo>
                  <a:pt x="135" y="0"/>
                  <a:pt x="121" y="8"/>
                  <a:pt x="115" y="20"/>
                </a:cubicBezTo>
                <a:cubicBezTo>
                  <a:pt x="7" y="206"/>
                  <a:pt x="7" y="206"/>
                  <a:pt x="7" y="206"/>
                </a:cubicBezTo>
                <a:cubicBezTo>
                  <a:pt x="0" y="218"/>
                  <a:pt x="0" y="234"/>
                  <a:pt x="7" y="246"/>
                </a:cubicBezTo>
                <a:cubicBezTo>
                  <a:pt x="115" y="432"/>
                  <a:pt x="115" y="432"/>
                  <a:pt x="115" y="432"/>
                </a:cubicBezTo>
                <a:cubicBezTo>
                  <a:pt x="121" y="444"/>
                  <a:pt x="135" y="452"/>
                  <a:pt x="149" y="452"/>
                </a:cubicBezTo>
                <a:cubicBezTo>
                  <a:pt x="363" y="452"/>
                  <a:pt x="363" y="452"/>
                  <a:pt x="363" y="452"/>
                </a:cubicBezTo>
                <a:cubicBezTo>
                  <a:pt x="377" y="452"/>
                  <a:pt x="391" y="444"/>
                  <a:pt x="397" y="432"/>
                </a:cubicBezTo>
                <a:cubicBezTo>
                  <a:pt x="505" y="246"/>
                  <a:pt x="505" y="246"/>
                  <a:pt x="505" y="246"/>
                </a:cubicBezTo>
                <a:cubicBezTo>
                  <a:pt x="512" y="234"/>
                  <a:pt x="512" y="218"/>
                  <a:pt x="505" y="206"/>
                </a:cubicBezTo>
                <a:cubicBezTo>
                  <a:pt x="397" y="20"/>
                  <a:pt x="397" y="20"/>
                  <a:pt x="397" y="20"/>
                </a:cubicBezTo>
                <a:cubicBezTo>
                  <a:pt x="391" y="8"/>
                  <a:pt x="377" y="0"/>
                  <a:pt x="363" y="0"/>
                </a:cubicBezTo>
                <a:cubicBezTo>
                  <a:pt x="149" y="0"/>
                  <a:pt x="149" y="0"/>
                  <a:pt x="149" y="0"/>
                </a:cubicBezTo>
                <a:close/>
                <a:moveTo>
                  <a:pt x="151" y="109"/>
                </a:moveTo>
                <a:cubicBezTo>
                  <a:pt x="151" y="109"/>
                  <a:pt x="151" y="109"/>
                  <a:pt x="151" y="109"/>
                </a:cubicBezTo>
                <a:cubicBezTo>
                  <a:pt x="188" y="109"/>
                  <a:pt x="188" y="109"/>
                  <a:pt x="188" y="109"/>
                </a:cubicBezTo>
                <a:cubicBezTo>
                  <a:pt x="190" y="109"/>
                  <a:pt x="192" y="110"/>
                  <a:pt x="193" y="112"/>
                </a:cubicBezTo>
                <a:cubicBezTo>
                  <a:pt x="255" y="224"/>
                  <a:pt x="255" y="224"/>
                  <a:pt x="255" y="224"/>
                </a:cubicBezTo>
                <a:cubicBezTo>
                  <a:pt x="256" y="224"/>
                  <a:pt x="256" y="225"/>
                  <a:pt x="256" y="225"/>
                </a:cubicBezTo>
                <a:cubicBezTo>
                  <a:pt x="256" y="225"/>
                  <a:pt x="256" y="224"/>
                  <a:pt x="257" y="224"/>
                </a:cubicBezTo>
                <a:cubicBezTo>
                  <a:pt x="319" y="112"/>
                  <a:pt x="319" y="112"/>
                  <a:pt x="319" y="112"/>
                </a:cubicBezTo>
                <a:cubicBezTo>
                  <a:pt x="320" y="110"/>
                  <a:pt x="322" y="109"/>
                  <a:pt x="324" y="109"/>
                </a:cubicBezTo>
                <a:cubicBezTo>
                  <a:pt x="361" y="109"/>
                  <a:pt x="361" y="109"/>
                  <a:pt x="361" y="109"/>
                </a:cubicBezTo>
                <a:cubicBezTo>
                  <a:pt x="364" y="109"/>
                  <a:pt x="366" y="113"/>
                  <a:pt x="365" y="116"/>
                </a:cubicBezTo>
                <a:cubicBezTo>
                  <a:pt x="303" y="226"/>
                  <a:pt x="303" y="226"/>
                  <a:pt x="303" y="226"/>
                </a:cubicBezTo>
                <a:cubicBezTo>
                  <a:pt x="365" y="336"/>
                  <a:pt x="365" y="336"/>
                  <a:pt x="365" y="336"/>
                </a:cubicBezTo>
                <a:cubicBezTo>
                  <a:pt x="366" y="339"/>
                  <a:pt x="364" y="343"/>
                  <a:pt x="361" y="343"/>
                </a:cubicBezTo>
                <a:cubicBezTo>
                  <a:pt x="324" y="343"/>
                  <a:pt x="324" y="343"/>
                  <a:pt x="324" y="343"/>
                </a:cubicBezTo>
                <a:cubicBezTo>
                  <a:pt x="322" y="343"/>
                  <a:pt x="320" y="342"/>
                  <a:pt x="319" y="340"/>
                </a:cubicBezTo>
                <a:cubicBezTo>
                  <a:pt x="257" y="228"/>
                  <a:pt x="257" y="228"/>
                  <a:pt x="257" y="228"/>
                </a:cubicBezTo>
                <a:cubicBezTo>
                  <a:pt x="256" y="228"/>
                  <a:pt x="256" y="227"/>
                  <a:pt x="256" y="226"/>
                </a:cubicBezTo>
                <a:cubicBezTo>
                  <a:pt x="256" y="227"/>
                  <a:pt x="256" y="228"/>
                  <a:pt x="255" y="228"/>
                </a:cubicBezTo>
                <a:cubicBezTo>
                  <a:pt x="193" y="340"/>
                  <a:pt x="193" y="340"/>
                  <a:pt x="193" y="340"/>
                </a:cubicBezTo>
                <a:cubicBezTo>
                  <a:pt x="192" y="342"/>
                  <a:pt x="190" y="343"/>
                  <a:pt x="188" y="343"/>
                </a:cubicBezTo>
                <a:cubicBezTo>
                  <a:pt x="151" y="343"/>
                  <a:pt x="151" y="343"/>
                  <a:pt x="151" y="343"/>
                </a:cubicBezTo>
                <a:cubicBezTo>
                  <a:pt x="148" y="343"/>
                  <a:pt x="146" y="339"/>
                  <a:pt x="147" y="336"/>
                </a:cubicBezTo>
                <a:cubicBezTo>
                  <a:pt x="209" y="226"/>
                  <a:pt x="209" y="226"/>
                  <a:pt x="209" y="226"/>
                </a:cubicBezTo>
                <a:cubicBezTo>
                  <a:pt x="147" y="116"/>
                  <a:pt x="147" y="116"/>
                  <a:pt x="147" y="116"/>
                </a:cubicBezTo>
                <a:cubicBezTo>
                  <a:pt x="146" y="114"/>
                  <a:pt x="148" y="110"/>
                  <a:pt x="151" y="109"/>
                </a:cubicBezTo>
                <a:close/>
              </a:path>
            </a:pathLst>
          </a:custGeom>
          <a:solidFill>
            <a:schemeClr val="bg1"/>
          </a:solidFill>
          <a:ln>
            <a:noFill/>
          </a:ln>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37" name="Oval 136"/>
          <p:cNvSpPr/>
          <p:nvPr/>
        </p:nvSpPr>
        <p:spPr bwMode="auto">
          <a:xfrm>
            <a:off x="5616679" y="948580"/>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80" name="Freeform 14"/>
          <p:cNvSpPr>
            <a:spLocks noEditPoints="1"/>
          </p:cNvSpPr>
          <p:nvPr/>
        </p:nvSpPr>
        <p:spPr bwMode="auto">
          <a:xfrm>
            <a:off x="5820831" y="1177724"/>
            <a:ext cx="547280" cy="554387"/>
          </a:xfrm>
          <a:custGeom>
            <a:avLst/>
            <a:gdLst>
              <a:gd name="T0" fmla="*/ 171 w 228"/>
              <a:gd name="T1" fmla="*/ 0 h 231"/>
              <a:gd name="T2" fmla="*/ 80 w 228"/>
              <a:gd name="T3" fmla="*/ 91 h 231"/>
              <a:gd name="T4" fmla="*/ 23 w 228"/>
              <a:gd name="T5" fmla="*/ 46 h 231"/>
              <a:gd name="T6" fmla="*/ 0 w 228"/>
              <a:gd name="T7" fmla="*/ 57 h 231"/>
              <a:gd name="T8" fmla="*/ 0 w 228"/>
              <a:gd name="T9" fmla="*/ 173 h 231"/>
              <a:gd name="T10" fmla="*/ 23 w 228"/>
              <a:gd name="T11" fmla="*/ 185 h 231"/>
              <a:gd name="T12" fmla="*/ 80 w 228"/>
              <a:gd name="T13" fmla="*/ 139 h 231"/>
              <a:gd name="T14" fmla="*/ 171 w 228"/>
              <a:gd name="T15" fmla="*/ 231 h 231"/>
              <a:gd name="T16" fmla="*/ 228 w 228"/>
              <a:gd name="T17" fmla="*/ 208 h 231"/>
              <a:gd name="T18" fmla="*/ 228 w 228"/>
              <a:gd name="T19" fmla="*/ 22 h 231"/>
              <a:gd name="T20" fmla="*/ 171 w 228"/>
              <a:gd name="T21" fmla="*/ 0 h 231"/>
              <a:gd name="T22" fmla="*/ 171 w 228"/>
              <a:gd name="T23" fmla="*/ 0 h 231"/>
              <a:gd name="T24" fmla="*/ 23 w 228"/>
              <a:gd name="T25" fmla="*/ 150 h 231"/>
              <a:gd name="T26" fmla="*/ 23 w 228"/>
              <a:gd name="T27" fmla="*/ 81 h 231"/>
              <a:gd name="T28" fmla="*/ 57 w 228"/>
              <a:gd name="T29" fmla="*/ 115 h 231"/>
              <a:gd name="T30" fmla="*/ 23 w 228"/>
              <a:gd name="T31" fmla="*/ 150 h 231"/>
              <a:gd name="T32" fmla="*/ 23 w 228"/>
              <a:gd name="T33" fmla="*/ 150 h 231"/>
              <a:gd name="T34" fmla="*/ 110 w 228"/>
              <a:gd name="T35" fmla="*/ 115 h 231"/>
              <a:gd name="T36" fmla="*/ 171 w 228"/>
              <a:gd name="T37" fmla="*/ 68 h 231"/>
              <a:gd name="T38" fmla="*/ 171 w 228"/>
              <a:gd name="T39" fmla="*/ 163 h 231"/>
              <a:gd name="T40" fmla="*/ 110 w 228"/>
              <a:gd name="T41" fmla="*/ 115 h 231"/>
              <a:gd name="T42" fmla="*/ 110 w 228"/>
              <a:gd name="T43" fmla="*/ 1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231">
                <a:moveTo>
                  <a:pt x="171" y="0"/>
                </a:moveTo>
                <a:cubicBezTo>
                  <a:pt x="80" y="91"/>
                  <a:pt x="80" y="91"/>
                  <a:pt x="80" y="91"/>
                </a:cubicBezTo>
                <a:cubicBezTo>
                  <a:pt x="23" y="46"/>
                  <a:pt x="23" y="46"/>
                  <a:pt x="23" y="46"/>
                </a:cubicBezTo>
                <a:cubicBezTo>
                  <a:pt x="0" y="57"/>
                  <a:pt x="0" y="57"/>
                  <a:pt x="0" y="57"/>
                </a:cubicBezTo>
                <a:cubicBezTo>
                  <a:pt x="0" y="173"/>
                  <a:pt x="0" y="173"/>
                  <a:pt x="0" y="173"/>
                </a:cubicBezTo>
                <a:cubicBezTo>
                  <a:pt x="23" y="185"/>
                  <a:pt x="23" y="185"/>
                  <a:pt x="23" y="185"/>
                </a:cubicBezTo>
                <a:cubicBezTo>
                  <a:pt x="80" y="139"/>
                  <a:pt x="80" y="139"/>
                  <a:pt x="80" y="139"/>
                </a:cubicBezTo>
                <a:cubicBezTo>
                  <a:pt x="171" y="231"/>
                  <a:pt x="171" y="231"/>
                  <a:pt x="171" y="231"/>
                </a:cubicBezTo>
                <a:cubicBezTo>
                  <a:pt x="228" y="208"/>
                  <a:pt x="228" y="208"/>
                  <a:pt x="228" y="208"/>
                </a:cubicBezTo>
                <a:cubicBezTo>
                  <a:pt x="228" y="22"/>
                  <a:pt x="228" y="22"/>
                  <a:pt x="228" y="22"/>
                </a:cubicBezTo>
                <a:cubicBezTo>
                  <a:pt x="171" y="0"/>
                  <a:pt x="171" y="0"/>
                  <a:pt x="171" y="0"/>
                </a:cubicBezTo>
                <a:cubicBezTo>
                  <a:pt x="171" y="0"/>
                  <a:pt x="171" y="0"/>
                  <a:pt x="171" y="0"/>
                </a:cubicBezTo>
                <a:close/>
                <a:moveTo>
                  <a:pt x="23" y="150"/>
                </a:moveTo>
                <a:cubicBezTo>
                  <a:pt x="23" y="81"/>
                  <a:pt x="23" y="81"/>
                  <a:pt x="23" y="81"/>
                </a:cubicBezTo>
                <a:cubicBezTo>
                  <a:pt x="57" y="115"/>
                  <a:pt x="57" y="115"/>
                  <a:pt x="57" y="115"/>
                </a:cubicBezTo>
                <a:cubicBezTo>
                  <a:pt x="23" y="150"/>
                  <a:pt x="23" y="150"/>
                  <a:pt x="23" y="150"/>
                </a:cubicBezTo>
                <a:cubicBezTo>
                  <a:pt x="23" y="150"/>
                  <a:pt x="23" y="150"/>
                  <a:pt x="23" y="150"/>
                </a:cubicBezTo>
                <a:close/>
                <a:moveTo>
                  <a:pt x="110" y="115"/>
                </a:moveTo>
                <a:cubicBezTo>
                  <a:pt x="171" y="68"/>
                  <a:pt x="171" y="68"/>
                  <a:pt x="171" y="68"/>
                </a:cubicBezTo>
                <a:cubicBezTo>
                  <a:pt x="171" y="163"/>
                  <a:pt x="171" y="163"/>
                  <a:pt x="171" y="163"/>
                </a:cubicBezTo>
                <a:cubicBezTo>
                  <a:pt x="110" y="115"/>
                  <a:pt x="110" y="115"/>
                  <a:pt x="110" y="115"/>
                </a:cubicBezTo>
                <a:cubicBezTo>
                  <a:pt x="110" y="115"/>
                  <a:pt x="110" y="115"/>
                  <a:pt x="11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nvGrpSpPr>
          <p:cNvPr id="100" name="Group 35"/>
          <p:cNvGrpSpPr>
            <a:grpSpLocks noChangeAspect="1"/>
          </p:cNvGrpSpPr>
          <p:nvPr/>
        </p:nvGrpSpPr>
        <p:grpSpPr bwMode="auto">
          <a:xfrm>
            <a:off x="4169989" y="1903133"/>
            <a:ext cx="563458" cy="679748"/>
            <a:chOff x="-8618" y="5470"/>
            <a:chExt cx="3663" cy="4419"/>
          </a:xfrm>
          <a:solidFill>
            <a:schemeClr val="bg1"/>
          </a:solidFill>
        </p:grpSpPr>
        <p:sp>
          <p:nvSpPr>
            <p:cNvPr id="102" name="Freeform 36"/>
            <p:cNvSpPr>
              <a:spLocks/>
            </p:cNvSpPr>
            <p:nvPr/>
          </p:nvSpPr>
          <p:spPr bwMode="auto">
            <a:xfrm>
              <a:off x="-7250" y="6661"/>
              <a:ext cx="787" cy="241"/>
            </a:xfrm>
            <a:custGeom>
              <a:avLst/>
              <a:gdLst>
                <a:gd name="T0" fmla="*/ 474 w 612"/>
                <a:gd name="T1" fmla="*/ 116 h 188"/>
                <a:gd name="T2" fmla="*/ 260 w 612"/>
                <a:gd name="T3" fmla="*/ 188 h 188"/>
                <a:gd name="T4" fmla="*/ 77 w 612"/>
                <a:gd name="T5" fmla="*/ 117 h 188"/>
                <a:gd name="T6" fmla="*/ 23 w 612"/>
                <a:gd name="T7" fmla="*/ 70 h 188"/>
                <a:gd name="T8" fmla="*/ 12 w 612"/>
                <a:gd name="T9" fmla="*/ 26 h 188"/>
                <a:gd name="T10" fmla="*/ 41 w 612"/>
                <a:gd name="T11" fmla="*/ 59 h 188"/>
                <a:gd name="T12" fmla="*/ 93 w 612"/>
                <a:gd name="T13" fmla="*/ 105 h 188"/>
                <a:gd name="T14" fmla="*/ 260 w 612"/>
                <a:gd name="T15" fmla="*/ 170 h 188"/>
                <a:gd name="T16" fmla="*/ 461 w 612"/>
                <a:gd name="T17" fmla="*/ 101 h 188"/>
                <a:gd name="T18" fmla="*/ 554 w 612"/>
                <a:gd name="T19" fmla="*/ 36 h 188"/>
                <a:gd name="T20" fmla="*/ 594 w 612"/>
                <a:gd name="T21" fmla="*/ 2 h 188"/>
                <a:gd name="T22" fmla="*/ 573 w 612"/>
                <a:gd name="T23" fmla="*/ 46 h 188"/>
                <a:gd name="T24" fmla="*/ 474 w 612"/>
                <a:gd name="T25" fmla="*/ 1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2" h="188">
                  <a:moveTo>
                    <a:pt x="474" y="116"/>
                  </a:moveTo>
                  <a:cubicBezTo>
                    <a:pt x="411" y="148"/>
                    <a:pt x="338" y="188"/>
                    <a:pt x="260" y="188"/>
                  </a:cubicBezTo>
                  <a:cubicBezTo>
                    <a:pt x="182" y="188"/>
                    <a:pt x="121" y="152"/>
                    <a:pt x="77" y="117"/>
                  </a:cubicBezTo>
                  <a:cubicBezTo>
                    <a:pt x="55" y="100"/>
                    <a:pt x="37" y="82"/>
                    <a:pt x="23" y="70"/>
                  </a:cubicBezTo>
                  <a:cubicBezTo>
                    <a:pt x="0" y="51"/>
                    <a:pt x="3" y="25"/>
                    <a:pt x="12" y="26"/>
                  </a:cubicBezTo>
                  <a:cubicBezTo>
                    <a:pt x="29" y="28"/>
                    <a:pt x="31" y="49"/>
                    <a:pt x="41" y="59"/>
                  </a:cubicBezTo>
                  <a:cubicBezTo>
                    <a:pt x="55" y="72"/>
                    <a:pt x="72" y="88"/>
                    <a:pt x="93" y="105"/>
                  </a:cubicBezTo>
                  <a:cubicBezTo>
                    <a:pt x="135" y="138"/>
                    <a:pt x="190" y="170"/>
                    <a:pt x="260" y="170"/>
                  </a:cubicBezTo>
                  <a:cubicBezTo>
                    <a:pt x="330" y="170"/>
                    <a:pt x="411" y="129"/>
                    <a:pt x="461" y="101"/>
                  </a:cubicBezTo>
                  <a:cubicBezTo>
                    <a:pt x="489" y="86"/>
                    <a:pt x="524" y="57"/>
                    <a:pt x="554" y="36"/>
                  </a:cubicBezTo>
                  <a:cubicBezTo>
                    <a:pt x="576" y="20"/>
                    <a:pt x="575" y="0"/>
                    <a:pt x="594" y="2"/>
                  </a:cubicBezTo>
                  <a:cubicBezTo>
                    <a:pt x="612" y="4"/>
                    <a:pt x="598" y="24"/>
                    <a:pt x="573" y="46"/>
                  </a:cubicBezTo>
                  <a:cubicBezTo>
                    <a:pt x="547" y="69"/>
                    <a:pt x="506" y="99"/>
                    <a:pt x="474"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3" name="Freeform 37"/>
            <p:cNvSpPr>
              <a:spLocks noEditPoints="1"/>
            </p:cNvSpPr>
            <p:nvPr/>
          </p:nvSpPr>
          <p:spPr bwMode="auto">
            <a:xfrm>
              <a:off x="-8618" y="5470"/>
              <a:ext cx="3663" cy="4419"/>
            </a:xfrm>
            <a:custGeom>
              <a:avLst/>
              <a:gdLst>
                <a:gd name="T0" fmla="*/ 2622 w 2847"/>
                <a:gd name="T1" fmla="*/ 2424 h 3439"/>
                <a:gd name="T2" fmla="*/ 2542 w 2847"/>
                <a:gd name="T3" fmla="*/ 1861 h 3439"/>
                <a:gd name="T4" fmla="*/ 1429 w 2847"/>
                <a:gd name="T5" fmla="*/ 3 h 3439"/>
                <a:gd name="T6" fmla="*/ 394 w 2847"/>
                <a:gd name="T7" fmla="*/ 2345 h 3439"/>
                <a:gd name="T8" fmla="*/ 45 w 2847"/>
                <a:gd name="T9" fmla="*/ 2633 h 3439"/>
                <a:gd name="T10" fmla="*/ 34 w 2847"/>
                <a:gd name="T11" fmla="*/ 2795 h 3439"/>
                <a:gd name="T12" fmla="*/ 557 w 2847"/>
                <a:gd name="T13" fmla="*/ 3313 h 3439"/>
                <a:gd name="T14" fmla="*/ 1106 w 2847"/>
                <a:gd name="T15" fmla="*/ 3248 h 3439"/>
                <a:gd name="T16" fmla="*/ 1816 w 2847"/>
                <a:gd name="T17" fmla="*/ 3276 h 3439"/>
                <a:gd name="T18" fmla="*/ 2409 w 2847"/>
                <a:gd name="T19" fmla="*/ 3243 h 3439"/>
                <a:gd name="T20" fmla="*/ 1402 w 2847"/>
                <a:gd name="T21" fmla="*/ 695 h 3439"/>
                <a:gd name="T22" fmla="*/ 1572 w 2847"/>
                <a:gd name="T23" fmla="*/ 475 h 3439"/>
                <a:gd name="T24" fmla="*/ 1743 w 2847"/>
                <a:gd name="T25" fmla="*/ 692 h 3439"/>
                <a:gd name="T26" fmla="*/ 1678 w 2847"/>
                <a:gd name="T27" fmla="*/ 848 h 3439"/>
                <a:gd name="T28" fmla="*/ 1644 w 2847"/>
                <a:gd name="T29" fmla="*/ 729 h 3439"/>
                <a:gd name="T30" fmla="*/ 1571 w 2847"/>
                <a:gd name="T31" fmla="*/ 606 h 3439"/>
                <a:gd name="T32" fmla="*/ 1489 w 2847"/>
                <a:gd name="T33" fmla="*/ 724 h 3439"/>
                <a:gd name="T34" fmla="*/ 1402 w 2847"/>
                <a:gd name="T35" fmla="*/ 698 h 3439"/>
                <a:gd name="T36" fmla="*/ 1146 w 2847"/>
                <a:gd name="T37" fmla="*/ 508 h 3439"/>
                <a:gd name="T38" fmla="*/ 1279 w 2847"/>
                <a:gd name="T39" fmla="*/ 690 h 3439"/>
                <a:gd name="T40" fmla="*/ 1267 w 2847"/>
                <a:gd name="T41" fmla="*/ 736 h 3439"/>
                <a:gd name="T42" fmla="*/ 1199 w 2847"/>
                <a:gd name="T43" fmla="*/ 677 h 3439"/>
                <a:gd name="T44" fmla="*/ 1119 w 2847"/>
                <a:gd name="T45" fmla="*/ 647 h 3439"/>
                <a:gd name="T46" fmla="*/ 1111 w 2847"/>
                <a:gd name="T47" fmla="*/ 785 h 3439"/>
                <a:gd name="T48" fmla="*/ 1095 w 2847"/>
                <a:gd name="T49" fmla="*/ 857 h 3439"/>
                <a:gd name="T50" fmla="*/ 1045 w 2847"/>
                <a:gd name="T51" fmla="*/ 609 h 3439"/>
                <a:gd name="T52" fmla="*/ 1155 w 2847"/>
                <a:gd name="T53" fmla="*/ 845 h 3439"/>
                <a:gd name="T54" fmla="*/ 1516 w 2847"/>
                <a:gd name="T55" fmla="*/ 809 h 3439"/>
                <a:gd name="T56" fmla="*/ 1736 w 2847"/>
                <a:gd name="T57" fmla="*/ 927 h 3439"/>
                <a:gd name="T58" fmla="*/ 1586 w 2847"/>
                <a:gd name="T59" fmla="*/ 1114 h 3439"/>
                <a:gd name="T60" fmla="*/ 1219 w 2847"/>
                <a:gd name="T61" fmla="*/ 1171 h 3439"/>
                <a:gd name="T62" fmla="*/ 1033 w 2847"/>
                <a:gd name="T63" fmla="*/ 997 h 3439"/>
                <a:gd name="T64" fmla="*/ 1083 w 2847"/>
                <a:gd name="T65" fmla="*/ 3152 h 3439"/>
                <a:gd name="T66" fmla="*/ 169 w 2847"/>
                <a:gd name="T67" fmla="*/ 3185 h 3439"/>
                <a:gd name="T68" fmla="*/ 83 w 2847"/>
                <a:gd name="T69" fmla="*/ 2949 h 3439"/>
                <a:gd name="T70" fmla="*/ 184 w 2847"/>
                <a:gd name="T71" fmla="*/ 2578 h 3439"/>
                <a:gd name="T72" fmla="*/ 412 w 2847"/>
                <a:gd name="T73" fmla="*/ 2391 h 3439"/>
                <a:gd name="T74" fmla="*/ 677 w 2847"/>
                <a:gd name="T75" fmla="*/ 2452 h 3439"/>
                <a:gd name="T76" fmla="*/ 979 w 2847"/>
                <a:gd name="T77" fmla="*/ 2926 h 3439"/>
                <a:gd name="T78" fmla="*/ 975 w 2847"/>
                <a:gd name="T79" fmla="*/ 2847 h 3439"/>
                <a:gd name="T80" fmla="*/ 781 w 2847"/>
                <a:gd name="T81" fmla="*/ 2403 h 3439"/>
                <a:gd name="T82" fmla="*/ 797 w 2847"/>
                <a:gd name="T83" fmla="*/ 1570 h 3439"/>
                <a:gd name="T84" fmla="*/ 1077 w 2847"/>
                <a:gd name="T85" fmla="*/ 1095 h 3439"/>
                <a:gd name="T86" fmla="*/ 1328 w 2847"/>
                <a:gd name="T87" fmla="*/ 1240 h 3439"/>
                <a:gd name="T88" fmla="*/ 1594 w 2847"/>
                <a:gd name="T89" fmla="*/ 1139 h 3439"/>
                <a:gd name="T90" fmla="*/ 2224 w 2847"/>
                <a:gd name="T91" fmla="*/ 2122 h 3439"/>
                <a:gd name="T92" fmla="*/ 2289 w 2847"/>
                <a:gd name="T93" fmla="*/ 2144 h 3439"/>
                <a:gd name="T94" fmla="*/ 2467 w 2847"/>
                <a:gd name="T95" fmla="*/ 2378 h 3439"/>
                <a:gd name="T96" fmla="*/ 2028 w 2847"/>
                <a:gd name="T97" fmla="*/ 2300 h 3439"/>
                <a:gd name="T98" fmla="*/ 1839 w 2847"/>
                <a:gd name="T99" fmla="*/ 2932 h 3439"/>
                <a:gd name="T100" fmla="*/ 2374 w 2847"/>
                <a:gd name="T101" fmla="*/ 3214 h 3439"/>
                <a:gd name="T102" fmla="*/ 1856 w 2847"/>
                <a:gd name="T103" fmla="*/ 3255 h 3439"/>
                <a:gd name="T104" fmla="*/ 1958 w 2847"/>
                <a:gd name="T105" fmla="*/ 2481 h 3439"/>
                <a:gd name="T106" fmla="*/ 2440 w 2847"/>
                <a:gd name="T107" fmla="*/ 2424 h 3439"/>
                <a:gd name="T108" fmla="*/ 2592 w 2847"/>
                <a:gd name="T109" fmla="*/ 2459 h 3439"/>
                <a:gd name="T110" fmla="*/ 2707 w 2847"/>
                <a:gd name="T111" fmla="*/ 2737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7" h="3439">
                  <a:moveTo>
                    <a:pt x="2741" y="2707"/>
                  </a:moveTo>
                  <a:cubicBezTo>
                    <a:pt x="2741" y="2707"/>
                    <a:pt x="2741" y="2707"/>
                    <a:pt x="2741" y="2707"/>
                  </a:cubicBezTo>
                  <a:cubicBezTo>
                    <a:pt x="2716" y="2679"/>
                    <a:pt x="2705" y="2629"/>
                    <a:pt x="2692" y="2575"/>
                  </a:cubicBezTo>
                  <a:cubicBezTo>
                    <a:pt x="2680" y="2520"/>
                    <a:pt x="2666" y="2462"/>
                    <a:pt x="2622" y="2424"/>
                  </a:cubicBezTo>
                  <a:cubicBezTo>
                    <a:pt x="2622" y="2424"/>
                    <a:pt x="2621" y="2424"/>
                    <a:pt x="2621" y="2424"/>
                  </a:cubicBezTo>
                  <a:cubicBezTo>
                    <a:pt x="2613" y="2416"/>
                    <a:pt x="2603" y="2410"/>
                    <a:pt x="2594" y="2405"/>
                  </a:cubicBezTo>
                  <a:cubicBezTo>
                    <a:pt x="2585" y="2399"/>
                    <a:pt x="2576" y="2395"/>
                    <a:pt x="2567" y="2391"/>
                  </a:cubicBezTo>
                  <a:cubicBezTo>
                    <a:pt x="2629" y="2208"/>
                    <a:pt x="2604" y="2026"/>
                    <a:pt x="2542" y="1861"/>
                  </a:cubicBezTo>
                  <a:cubicBezTo>
                    <a:pt x="2466" y="1659"/>
                    <a:pt x="2332" y="1483"/>
                    <a:pt x="2230" y="1362"/>
                  </a:cubicBezTo>
                  <a:cubicBezTo>
                    <a:pt x="2116" y="1219"/>
                    <a:pt x="2004" y="1082"/>
                    <a:pt x="2007" y="880"/>
                  </a:cubicBezTo>
                  <a:cubicBezTo>
                    <a:pt x="2010" y="572"/>
                    <a:pt x="2040" y="1"/>
                    <a:pt x="1498" y="0"/>
                  </a:cubicBezTo>
                  <a:cubicBezTo>
                    <a:pt x="1476" y="0"/>
                    <a:pt x="1453" y="1"/>
                    <a:pt x="1429" y="3"/>
                  </a:cubicBezTo>
                  <a:cubicBezTo>
                    <a:pt x="824" y="52"/>
                    <a:pt x="984" y="692"/>
                    <a:pt x="975" y="906"/>
                  </a:cubicBezTo>
                  <a:cubicBezTo>
                    <a:pt x="964" y="1063"/>
                    <a:pt x="932" y="1186"/>
                    <a:pt x="825" y="1339"/>
                  </a:cubicBezTo>
                  <a:cubicBezTo>
                    <a:pt x="698" y="1490"/>
                    <a:pt x="520" y="1734"/>
                    <a:pt x="435" y="1987"/>
                  </a:cubicBezTo>
                  <a:cubicBezTo>
                    <a:pt x="395" y="2107"/>
                    <a:pt x="377" y="2229"/>
                    <a:pt x="394" y="2345"/>
                  </a:cubicBezTo>
                  <a:cubicBezTo>
                    <a:pt x="389" y="2349"/>
                    <a:pt x="383" y="2355"/>
                    <a:pt x="378" y="2360"/>
                  </a:cubicBezTo>
                  <a:cubicBezTo>
                    <a:pt x="341" y="2400"/>
                    <a:pt x="314" y="2448"/>
                    <a:pt x="283" y="2480"/>
                  </a:cubicBezTo>
                  <a:cubicBezTo>
                    <a:pt x="254" y="2509"/>
                    <a:pt x="214" y="2519"/>
                    <a:pt x="169" y="2536"/>
                  </a:cubicBezTo>
                  <a:cubicBezTo>
                    <a:pt x="124" y="2552"/>
                    <a:pt x="75" y="2575"/>
                    <a:pt x="45" y="2633"/>
                  </a:cubicBezTo>
                  <a:cubicBezTo>
                    <a:pt x="45" y="2633"/>
                    <a:pt x="45" y="2633"/>
                    <a:pt x="45" y="2633"/>
                  </a:cubicBezTo>
                  <a:cubicBezTo>
                    <a:pt x="45" y="2633"/>
                    <a:pt x="45" y="2633"/>
                    <a:pt x="45" y="2633"/>
                  </a:cubicBezTo>
                  <a:cubicBezTo>
                    <a:pt x="31" y="2659"/>
                    <a:pt x="26" y="2687"/>
                    <a:pt x="26" y="2716"/>
                  </a:cubicBezTo>
                  <a:cubicBezTo>
                    <a:pt x="26" y="2743"/>
                    <a:pt x="30" y="2769"/>
                    <a:pt x="34" y="2795"/>
                  </a:cubicBezTo>
                  <a:cubicBezTo>
                    <a:pt x="42" y="2849"/>
                    <a:pt x="51" y="2900"/>
                    <a:pt x="40" y="2935"/>
                  </a:cubicBezTo>
                  <a:cubicBezTo>
                    <a:pt x="4" y="3031"/>
                    <a:pt x="0" y="3098"/>
                    <a:pt x="25" y="3147"/>
                  </a:cubicBezTo>
                  <a:cubicBezTo>
                    <a:pt x="50" y="3196"/>
                    <a:pt x="101" y="3217"/>
                    <a:pt x="159" y="3229"/>
                  </a:cubicBezTo>
                  <a:cubicBezTo>
                    <a:pt x="276" y="3254"/>
                    <a:pt x="433" y="3248"/>
                    <a:pt x="557" y="3313"/>
                  </a:cubicBezTo>
                  <a:cubicBezTo>
                    <a:pt x="568" y="3293"/>
                    <a:pt x="568" y="3293"/>
                    <a:pt x="568" y="3293"/>
                  </a:cubicBezTo>
                  <a:cubicBezTo>
                    <a:pt x="557" y="3314"/>
                    <a:pt x="557" y="3314"/>
                    <a:pt x="557" y="3314"/>
                  </a:cubicBezTo>
                  <a:cubicBezTo>
                    <a:pt x="690" y="3383"/>
                    <a:pt x="825" y="3408"/>
                    <a:pt x="932" y="3383"/>
                  </a:cubicBezTo>
                  <a:cubicBezTo>
                    <a:pt x="1010" y="3365"/>
                    <a:pt x="1073" y="3319"/>
                    <a:pt x="1106" y="3248"/>
                  </a:cubicBezTo>
                  <a:cubicBezTo>
                    <a:pt x="1190" y="3247"/>
                    <a:pt x="1282" y="3212"/>
                    <a:pt x="1429" y="3203"/>
                  </a:cubicBezTo>
                  <a:cubicBezTo>
                    <a:pt x="1530" y="3195"/>
                    <a:pt x="1655" y="3239"/>
                    <a:pt x="1799" y="3231"/>
                  </a:cubicBezTo>
                  <a:cubicBezTo>
                    <a:pt x="1802" y="3247"/>
                    <a:pt x="1808" y="3262"/>
                    <a:pt x="1815" y="3276"/>
                  </a:cubicBezTo>
                  <a:cubicBezTo>
                    <a:pt x="1815" y="3276"/>
                    <a:pt x="1816" y="3276"/>
                    <a:pt x="1816" y="3276"/>
                  </a:cubicBezTo>
                  <a:cubicBezTo>
                    <a:pt x="1871" y="3388"/>
                    <a:pt x="1975" y="3439"/>
                    <a:pt x="2086" y="3430"/>
                  </a:cubicBezTo>
                  <a:cubicBezTo>
                    <a:pt x="2196" y="3422"/>
                    <a:pt x="2314" y="3356"/>
                    <a:pt x="2409" y="3243"/>
                  </a:cubicBezTo>
                  <a:cubicBezTo>
                    <a:pt x="2392" y="3229"/>
                    <a:pt x="2392" y="3229"/>
                    <a:pt x="2392" y="3229"/>
                  </a:cubicBezTo>
                  <a:cubicBezTo>
                    <a:pt x="2409" y="3243"/>
                    <a:pt x="2409" y="3243"/>
                    <a:pt x="2409" y="3243"/>
                  </a:cubicBezTo>
                  <a:cubicBezTo>
                    <a:pt x="2500" y="3133"/>
                    <a:pt x="2650" y="3088"/>
                    <a:pt x="2750" y="3027"/>
                  </a:cubicBezTo>
                  <a:cubicBezTo>
                    <a:pt x="2800" y="2997"/>
                    <a:pt x="2840" y="2960"/>
                    <a:pt x="2843" y="2905"/>
                  </a:cubicBezTo>
                  <a:cubicBezTo>
                    <a:pt x="2847" y="2850"/>
                    <a:pt x="2814" y="2789"/>
                    <a:pt x="2741" y="2707"/>
                  </a:cubicBezTo>
                  <a:close/>
                  <a:moveTo>
                    <a:pt x="1402" y="695"/>
                  </a:moveTo>
                  <a:cubicBezTo>
                    <a:pt x="1402" y="655"/>
                    <a:pt x="1408" y="621"/>
                    <a:pt x="1424" y="586"/>
                  </a:cubicBezTo>
                  <a:cubicBezTo>
                    <a:pt x="1439" y="550"/>
                    <a:pt x="1458" y="525"/>
                    <a:pt x="1485" y="505"/>
                  </a:cubicBezTo>
                  <a:cubicBezTo>
                    <a:pt x="1512" y="484"/>
                    <a:pt x="1539" y="475"/>
                    <a:pt x="1570" y="475"/>
                  </a:cubicBezTo>
                  <a:cubicBezTo>
                    <a:pt x="1572" y="475"/>
                    <a:pt x="1572" y="475"/>
                    <a:pt x="1572" y="475"/>
                  </a:cubicBezTo>
                  <a:cubicBezTo>
                    <a:pt x="1603" y="475"/>
                    <a:pt x="1629" y="484"/>
                    <a:pt x="1656" y="503"/>
                  </a:cubicBezTo>
                  <a:cubicBezTo>
                    <a:pt x="1683" y="523"/>
                    <a:pt x="1703" y="548"/>
                    <a:pt x="1719" y="583"/>
                  </a:cubicBezTo>
                  <a:cubicBezTo>
                    <a:pt x="1734" y="617"/>
                    <a:pt x="1742" y="650"/>
                    <a:pt x="1743" y="689"/>
                  </a:cubicBezTo>
                  <a:cubicBezTo>
                    <a:pt x="1743" y="690"/>
                    <a:pt x="1743" y="691"/>
                    <a:pt x="1743" y="692"/>
                  </a:cubicBezTo>
                  <a:cubicBezTo>
                    <a:pt x="1743" y="692"/>
                    <a:pt x="1743" y="692"/>
                    <a:pt x="1743" y="692"/>
                  </a:cubicBezTo>
                  <a:cubicBezTo>
                    <a:pt x="1743" y="732"/>
                    <a:pt x="1736" y="767"/>
                    <a:pt x="1721" y="802"/>
                  </a:cubicBezTo>
                  <a:cubicBezTo>
                    <a:pt x="1712" y="822"/>
                    <a:pt x="1702" y="839"/>
                    <a:pt x="1690" y="853"/>
                  </a:cubicBezTo>
                  <a:cubicBezTo>
                    <a:pt x="1686" y="851"/>
                    <a:pt x="1682" y="849"/>
                    <a:pt x="1678" y="848"/>
                  </a:cubicBezTo>
                  <a:cubicBezTo>
                    <a:pt x="1662" y="841"/>
                    <a:pt x="1649" y="836"/>
                    <a:pt x="1637" y="831"/>
                  </a:cubicBezTo>
                  <a:cubicBezTo>
                    <a:pt x="1625" y="827"/>
                    <a:pt x="1615" y="824"/>
                    <a:pt x="1606" y="820"/>
                  </a:cubicBezTo>
                  <a:cubicBezTo>
                    <a:pt x="1613" y="812"/>
                    <a:pt x="1626" y="802"/>
                    <a:pt x="1632" y="789"/>
                  </a:cubicBezTo>
                  <a:cubicBezTo>
                    <a:pt x="1639" y="770"/>
                    <a:pt x="1643" y="751"/>
                    <a:pt x="1644" y="729"/>
                  </a:cubicBezTo>
                  <a:cubicBezTo>
                    <a:pt x="1644" y="728"/>
                    <a:pt x="1644" y="728"/>
                    <a:pt x="1644" y="727"/>
                  </a:cubicBezTo>
                  <a:cubicBezTo>
                    <a:pt x="1645" y="705"/>
                    <a:pt x="1642" y="687"/>
                    <a:pt x="1636" y="669"/>
                  </a:cubicBezTo>
                  <a:cubicBezTo>
                    <a:pt x="1629" y="649"/>
                    <a:pt x="1621" y="635"/>
                    <a:pt x="1609" y="624"/>
                  </a:cubicBezTo>
                  <a:cubicBezTo>
                    <a:pt x="1597" y="612"/>
                    <a:pt x="1585" y="607"/>
                    <a:pt x="1571" y="606"/>
                  </a:cubicBezTo>
                  <a:cubicBezTo>
                    <a:pt x="1570" y="606"/>
                    <a:pt x="1570" y="606"/>
                    <a:pt x="1569" y="606"/>
                  </a:cubicBezTo>
                  <a:cubicBezTo>
                    <a:pt x="1555" y="606"/>
                    <a:pt x="1544" y="611"/>
                    <a:pt x="1532" y="621"/>
                  </a:cubicBezTo>
                  <a:cubicBezTo>
                    <a:pt x="1519" y="632"/>
                    <a:pt x="1510" y="645"/>
                    <a:pt x="1502" y="664"/>
                  </a:cubicBezTo>
                  <a:cubicBezTo>
                    <a:pt x="1494" y="683"/>
                    <a:pt x="1490" y="702"/>
                    <a:pt x="1489" y="724"/>
                  </a:cubicBezTo>
                  <a:cubicBezTo>
                    <a:pt x="1489" y="725"/>
                    <a:pt x="1489" y="725"/>
                    <a:pt x="1489" y="726"/>
                  </a:cubicBezTo>
                  <a:cubicBezTo>
                    <a:pt x="1489" y="739"/>
                    <a:pt x="1490" y="750"/>
                    <a:pt x="1492" y="761"/>
                  </a:cubicBezTo>
                  <a:cubicBezTo>
                    <a:pt x="1464" y="747"/>
                    <a:pt x="1429" y="737"/>
                    <a:pt x="1405" y="731"/>
                  </a:cubicBezTo>
                  <a:cubicBezTo>
                    <a:pt x="1403" y="721"/>
                    <a:pt x="1402" y="710"/>
                    <a:pt x="1402" y="698"/>
                  </a:cubicBezTo>
                  <a:lnTo>
                    <a:pt x="1402" y="695"/>
                  </a:lnTo>
                  <a:close/>
                  <a:moveTo>
                    <a:pt x="1045" y="609"/>
                  </a:moveTo>
                  <a:cubicBezTo>
                    <a:pt x="1054" y="578"/>
                    <a:pt x="1067" y="555"/>
                    <a:pt x="1086" y="537"/>
                  </a:cubicBezTo>
                  <a:cubicBezTo>
                    <a:pt x="1104" y="518"/>
                    <a:pt x="1123" y="509"/>
                    <a:pt x="1146" y="508"/>
                  </a:cubicBezTo>
                  <a:cubicBezTo>
                    <a:pt x="1147" y="508"/>
                    <a:pt x="1149" y="508"/>
                    <a:pt x="1151" y="508"/>
                  </a:cubicBezTo>
                  <a:cubicBezTo>
                    <a:pt x="1171" y="508"/>
                    <a:pt x="1189" y="515"/>
                    <a:pt x="1208" y="530"/>
                  </a:cubicBezTo>
                  <a:cubicBezTo>
                    <a:pt x="1229" y="546"/>
                    <a:pt x="1244" y="567"/>
                    <a:pt x="1257" y="597"/>
                  </a:cubicBezTo>
                  <a:cubicBezTo>
                    <a:pt x="1270" y="626"/>
                    <a:pt x="1277" y="656"/>
                    <a:pt x="1279" y="690"/>
                  </a:cubicBezTo>
                  <a:cubicBezTo>
                    <a:pt x="1279" y="691"/>
                    <a:pt x="1279" y="691"/>
                    <a:pt x="1279" y="691"/>
                  </a:cubicBezTo>
                  <a:cubicBezTo>
                    <a:pt x="1280" y="705"/>
                    <a:pt x="1280" y="719"/>
                    <a:pt x="1279" y="732"/>
                  </a:cubicBezTo>
                  <a:cubicBezTo>
                    <a:pt x="1279" y="732"/>
                    <a:pt x="1279" y="732"/>
                    <a:pt x="1279" y="732"/>
                  </a:cubicBezTo>
                  <a:cubicBezTo>
                    <a:pt x="1275" y="733"/>
                    <a:pt x="1271" y="735"/>
                    <a:pt x="1267" y="736"/>
                  </a:cubicBezTo>
                  <a:cubicBezTo>
                    <a:pt x="1245" y="744"/>
                    <a:pt x="1227" y="752"/>
                    <a:pt x="1211" y="763"/>
                  </a:cubicBezTo>
                  <a:cubicBezTo>
                    <a:pt x="1212" y="752"/>
                    <a:pt x="1212" y="740"/>
                    <a:pt x="1211" y="726"/>
                  </a:cubicBezTo>
                  <a:cubicBezTo>
                    <a:pt x="1211" y="726"/>
                    <a:pt x="1211" y="725"/>
                    <a:pt x="1211" y="724"/>
                  </a:cubicBezTo>
                  <a:cubicBezTo>
                    <a:pt x="1209" y="707"/>
                    <a:pt x="1206" y="692"/>
                    <a:pt x="1199" y="677"/>
                  </a:cubicBezTo>
                  <a:cubicBezTo>
                    <a:pt x="1193" y="662"/>
                    <a:pt x="1185" y="651"/>
                    <a:pt x="1176" y="642"/>
                  </a:cubicBezTo>
                  <a:cubicBezTo>
                    <a:pt x="1167" y="635"/>
                    <a:pt x="1158" y="631"/>
                    <a:pt x="1149" y="631"/>
                  </a:cubicBezTo>
                  <a:cubicBezTo>
                    <a:pt x="1148" y="631"/>
                    <a:pt x="1147" y="631"/>
                    <a:pt x="1146" y="632"/>
                  </a:cubicBezTo>
                  <a:cubicBezTo>
                    <a:pt x="1136" y="632"/>
                    <a:pt x="1128" y="637"/>
                    <a:pt x="1119" y="647"/>
                  </a:cubicBezTo>
                  <a:cubicBezTo>
                    <a:pt x="1111" y="657"/>
                    <a:pt x="1106" y="669"/>
                    <a:pt x="1102" y="686"/>
                  </a:cubicBezTo>
                  <a:cubicBezTo>
                    <a:pt x="1098" y="702"/>
                    <a:pt x="1097" y="718"/>
                    <a:pt x="1099" y="736"/>
                  </a:cubicBezTo>
                  <a:cubicBezTo>
                    <a:pt x="1099" y="737"/>
                    <a:pt x="1099" y="737"/>
                    <a:pt x="1099" y="738"/>
                  </a:cubicBezTo>
                  <a:cubicBezTo>
                    <a:pt x="1101" y="756"/>
                    <a:pt x="1104" y="771"/>
                    <a:pt x="1111" y="785"/>
                  </a:cubicBezTo>
                  <a:cubicBezTo>
                    <a:pt x="1117" y="801"/>
                    <a:pt x="1125" y="812"/>
                    <a:pt x="1134" y="820"/>
                  </a:cubicBezTo>
                  <a:cubicBezTo>
                    <a:pt x="1136" y="821"/>
                    <a:pt x="1138" y="823"/>
                    <a:pt x="1139" y="824"/>
                  </a:cubicBezTo>
                  <a:cubicBezTo>
                    <a:pt x="1129" y="832"/>
                    <a:pt x="1122" y="837"/>
                    <a:pt x="1114" y="843"/>
                  </a:cubicBezTo>
                  <a:cubicBezTo>
                    <a:pt x="1109" y="847"/>
                    <a:pt x="1103" y="852"/>
                    <a:pt x="1095" y="857"/>
                  </a:cubicBezTo>
                  <a:cubicBezTo>
                    <a:pt x="1079" y="842"/>
                    <a:pt x="1067" y="823"/>
                    <a:pt x="1056" y="798"/>
                  </a:cubicBezTo>
                  <a:cubicBezTo>
                    <a:pt x="1043" y="769"/>
                    <a:pt x="1036" y="739"/>
                    <a:pt x="1034" y="705"/>
                  </a:cubicBezTo>
                  <a:cubicBezTo>
                    <a:pt x="1034" y="704"/>
                    <a:pt x="1034" y="704"/>
                    <a:pt x="1034" y="704"/>
                  </a:cubicBezTo>
                  <a:cubicBezTo>
                    <a:pt x="1032" y="670"/>
                    <a:pt x="1035" y="640"/>
                    <a:pt x="1045" y="609"/>
                  </a:cubicBezTo>
                  <a:close/>
                  <a:moveTo>
                    <a:pt x="1060" y="915"/>
                  </a:moveTo>
                  <a:cubicBezTo>
                    <a:pt x="1092" y="891"/>
                    <a:pt x="1115" y="875"/>
                    <a:pt x="1130" y="864"/>
                  </a:cubicBezTo>
                  <a:cubicBezTo>
                    <a:pt x="1144" y="853"/>
                    <a:pt x="1150" y="849"/>
                    <a:pt x="1155" y="845"/>
                  </a:cubicBezTo>
                  <a:cubicBezTo>
                    <a:pt x="1155" y="845"/>
                    <a:pt x="1155" y="845"/>
                    <a:pt x="1155" y="845"/>
                  </a:cubicBezTo>
                  <a:cubicBezTo>
                    <a:pt x="1155" y="845"/>
                    <a:pt x="1155" y="845"/>
                    <a:pt x="1155" y="845"/>
                  </a:cubicBezTo>
                  <a:cubicBezTo>
                    <a:pt x="1179" y="822"/>
                    <a:pt x="1218" y="780"/>
                    <a:pt x="1275" y="761"/>
                  </a:cubicBezTo>
                  <a:cubicBezTo>
                    <a:pt x="1295" y="754"/>
                    <a:pt x="1317" y="749"/>
                    <a:pt x="1342" y="749"/>
                  </a:cubicBezTo>
                  <a:cubicBezTo>
                    <a:pt x="1390" y="749"/>
                    <a:pt x="1447" y="765"/>
                    <a:pt x="1516" y="809"/>
                  </a:cubicBezTo>
                  <a:cubicBezTo>
                    <a:pt x="1558" y="837"/>
                    <a:pt x="1591" y="839"/>
                    <a:pt x="1667" y="871"/>
                  </a:cubicBezTo>
                  <a:cubicBezTo>
                    <a:pt x="1667" y="872"/>
                    <a:pt x="1667" y="872"/>
                    <a:pt x="1667" y="872"/>
                  </a:cubicBezTo>
                  <a:cubicBezTo>
                    <a:pt x="1668" y="872"/>
                    <a:pt x="1668" y="872"/>
                    <a:pt x="1668" y="872"/>
                  </a:cubicBezTo>
                  <a:cubicBezTo>
                    <a:pt x="1704" y="887"/>
                    <a:pt x="1726" y="906"/>
                    <a:pt x="1736" y="927"/>
                  </a:cubicBezTo>
                  <a:cubicBezTo>
                    <a:pt x="1747" y="947"/>
                    <a:pt x="1747" y="970"/>
                    <a:pt x="1738" y="993"/>
                  </a:cubicBezTo>
                  <a:cubicBezTo>
                    <a:pt x="1720" y="1040"/>
                    <a:pt x="1664" y="1090"/>
                    <a:pt x="1586" y="1114"/>
                  </a:cubicBezTo>
                  <a:cubicBezTo>
                    <a:pt x="1586" y="1114"/>
                    <a:pt x="1586" y="1114"/>
                    <a:pt x="1586" y="1114"/>
                  </a:cubicBezTo>
                  <a:cubicBezTo>
                    <a:pt x="1586" y="1114"/>
                    <a:pt x="1586" y="1114"/>
                    <a:pt x="1586" y="1114"/>
                  </a:cubicBezTo>
                  <a:cubicBezTo>
                    <a:pt x="1547" y="1127"/>
                    <a:pt x="1514" y="1154"/>
                    <a:pt x="1474" y="1177"/>
                  </a:cubicBezTo>
                  <a:cubicBezTo>
                    <a:pt x="1435" y="1199"/>
                    <a:pt x="1390" y="1218"/>
                    <a:pt x="1330" y="1214"/>
                  </a:cubicBezTo>
                  <a:cubicBezTo>
                    <a:pt x="1304" y="1213"/>
                    <a:pt x="1283" y="1207"/>
                    <a:pt x="1265" y="1200"/>
                  </a:cubicBezTo>
                  <a:cubicBezTo>
                    <a:pt x="1248" y="1192"/>
                    <a:pt x="1233" y="1182"/>
                    <a:pt x="1219" y="1171"/>
                  </a:cubicBezTo>
                  <a:cubicBezTo>
                    <a:pt x="1191" y="1149"/>
                    <a:pt x="1167" y="1120"/>
                    <a:pt x="1131" y="1100"/>
                  </a:cubicBezTo>
                  <a:cubicBezTo>
                    <a:pt x="1131" y="1100"/>
                    <a:pt x="1131" y="1100"/>
                    <a:pt x="1131" y="1100"/>
                  </a:cubicBezTo>
                  <a:cubicBezTo>
                    <a:pt x="1131" y="1099"/>
                    <a:pt x="1131" y="1099"/>
                    <a:pt x="1131" y="1099"/>
                  </a:cubicBezTo>
                  <a:cubicBezTo>
                    <a:pt x="1074" y="1067"/>
                    <a:pt x="1042" y="1029"/>
                    <a:pt x="1033" y="997"/>
                  </a:cubicBezTo>
                  <a:cubicBezTo>
                    <a:pt x="1023" y="964"/>
                    <a:pt x="1032" y="937"/>
                    <a:pt x="1060" y="915"/>
                  </a:cubicBezTo>
                  <a:close/>
                  <a:moveTo>
                    <a:pt x="1083" y="3152"/>
                  </a:moveTo>
                  <a:cubicBezTo>
                    <a:pt x="1083" y="3152"/>
                    <a:pt x="1083" y="3152"/>
                    <a:pt x="1083" y="3152"/>
                  </a:cubicBezTo>
                  <a:cubicBezTo>
                    <a:pt x="1083" y="3152"/>
                    <a:pt x="1083" y="3152"/>
                    <a:pt x="1083" y="3152"/>
                  </a:cubicBezTo>
                  <a:cubicBezTo>
                    <a:pt x="1075" y="3259"/>
                    <a:pt x="1014" y="3318"/>
                    <a:pt x="922" y="3339"/>
                  </a:cubicBezTo>
                  <a:cubicBezTo>
                    <a:pt x="829" y="3360"/>
                    <a:pt x="704" y="3339"/>
                    <a:pt x="578" y="3273"/>
                  </a:cubicBezTo>
                  <a:cubicBezTo>
                    <a:pt x="578" y="3273"/>
                    <a:pt x="578" y="3273"/>
                    <a:pt x="578" y="3273"/>
                  </a:cubicBezTo>
                  <a:cubicBezTo>
                    <a:pt x="439" y="3200"/>
                    <a:pt x="274" y="3207"/>
                    <a:pt x="169" y="3185"/>
                  </a:cubicBezTo>
                  <a:cubicBezTo>
                    <a:pt x="116" y="3174"/>
                    <a:pt x="81" y="3157"/>
                    <a:pt x="65" y="3126"/>
                  </a:cubicBezTo>
                  <a:cubicBezTo>
                    <a:pt x="49" y="3095"/>
                    <a:pt x="49" y="3042"/>
                    <a:pt x="83" y="2950"/>
                  </a:cubicBezTo>
                  <a:cubicBezTo>
                    <a:pt x="83" y="2949"/>
                    <a:pt x="83" y="2949"/>
                    <a:pt x="83" y="2949"/>
                  </a:cubicBezTo>
                  <a:cubicBezTo>
                    <a:pt x="83" y="2949"/>
                    <a:pt x="83" y="2949"/>
                    <a:pt x="83" y="2949"/>
                  </a:cubicBezTo>
                  <a:cubicBezTo>
                    <a:pt x="100" y="2897"/>
                    <a:pt x="87" y="2841"/>
                    <a:pt x="79" y="2788"/>
                  </a:cubicBezTo>
                  <a:cubicBezTo>
                    <a:pt x="71" y="2736"/>
                    <a:pt x="67" y="2688"/>
                    <a:pt x="85" y="2654"/>
                  </a:cubicBezTo>
                  <a:cubicBezTo>
                    <a:pt x="85" y="2654"/>
                    <a:pt x="85" y="2654"/>
                    <a:pt x="85" y="2654"/>
                  </a:cubicBezTo>
                  <a:cubicBezTo>
                    <a:pt x="109" y="2609"/>
                    <a:pt x="142" y="2593"/>
                    <a:pt x="184" y="2578"/>
                  </a:cubicBezTo>
                  <a:cubicBezTo>
                    <a:pt x="226" y="2563"/>
                    <a:pt x="276" y="2551"/>
                    <a:pt x="316" y="2512"/>
                  </a:cubicBezTo>
                  <a:cubicBezTo>
                    <a:pt x="316" y="2512"/>
                    <a:pt x="316" y="2512"/>
                    <a:pt x="316" y="2512"/>
                  </a:cubicBezTo>
                  <a:cubicBezTo>
                    <a:pt x="316" y="2512"/>
                    <a:pt x="316" y="2512"/>
                    <a:pt x="316" y="2512"/>
                  </a:cubicBezTo>
                  <a:cubicBezTo>
                    <a:pt x="352" y="2473"/>
                    <a:pt x="380" y="2425"/>
                    <a:pt x="412" y="2391"/>
                  </a:cubicBezTo>
                  <a:cubicBezTo>
                    <a:pt x="439" y="2362"/>
                    <a:pt x="466" y="2343"/>
                    <a:pt x="506" y="2343"/>
                  </a:cubicBezTo>
                  <a:cubicBezTo>
                    <a:pt x="507" y="2343"/>
                    <a:pt x="507" y="2343"/>
                    <a:pt x="508" y="2343"/>
                  </a:cubicBezTo>
                  <a:cubicBezTo>
                    <a:pt x="515" y="2343"/>
                    <a:pt x="522" y="2344"/>
                    <a:pt x="530" y="2345"/>
                  </a:cubicBezTo>
                  <a:cubicBezTo>
                    <a:pt x="584" y="2353"/>
                    <a:pt x="631" y="2391"/>
                    <a:pt x="677" y="2452"/>
                  </a:cubicBezTo>
                  <a:cubicBezTo>
                    <a:pt x="808" y="2691"/>
                    <a:pt x="808" y="2691"/>
                    <a:pt x="808" y="2691"/>
                  </a:cubicBezTo>
                  <a:cubicBezTo>
                    <a:pt x="808" y="2691"/>
                    <a:pt x="808" y="2691"/>
                    <a:pt x="808" y="2691"/>
                  </a:cubicBezTo>
                  <a:cubicBezTo>
                    <a:pt x="808" y="2691"/>
                    <a:pt x="808" y="2691"/>
                    <a:pt x="808" y="2691"/>
                  </a:cubicBezTo>
                  <a:cubicBezTo>
                    <a:pt x="843" y="2764"/>
                    <a:pt x="916" y="2844"/>
                    <a:pt x="979" y="2926"/>
                  </a:cubicBezTo>
                  <a:cubicBezTo>
                    <a:pt x="1041" y="3007"/>
                    <a:pt x="1089" y="3089"/>
                    <a:pt x="1083" y="3152"/>
                  </a:cubicBezTo>
                  <a:close/>
                  <a:moveTo>
                    <a:pt x="1072" y="2979"/>
                  </a:moveTo>
                  <a:cubicBezTo>
                    <a:pt x="1055" y="2951"/>
                    <a:pt x="1035" y="2924"/>
                    <a:pt x="1015" y="2898"/>
                  </a:cubicBezTo>
                  <a:cubicBezTo>
                    <a:pt x="1002" y="2881"/>
                    <a:pt x="989" y="2864"/>
                    <a:pt x="975" y="2847"/>
                  </a:cubicBezTo>
                  <a:cubicBezTo>
                    <a:pt x="1001" y="2847"/>
                    <a:pt x="1023" y="2843"/>
                    <a:pt x="1041" y="2835"/>
                  </a:cubicBezTo>
                  <a:cubicBezTo>
                    <a:pt x="1064" y="2825"/>
                    <a:pt x="1079" y="2809"/>
                    <a:pt x="1087" y="2788"/>
                  </a:cubicBezTo>
                  <a:cubicBezTo>
                    <a:pt x="1102" y="2746"/>
                    <a:pt x="1087" y="2688"/>
                    <a:pt x="1037" y="2621"/>
                  </a:cubicBezTo>
                  <a:cubicBezTo>
                    <a:pt x="988" y="2554"/>
                    <a:pt x="904" y="2478"/>
                    <a:pt x="781" y="2403"/>
                  </a:cubicBezTo>
                  <a:cubicBezTo>
                    <a:pt x="781" y="2403"/>
                    <a:pt x="781" y="2403"/>
                    <a:pt x="781" y="2403"/>
                  </a:cubicBezTo>
                  <a:cubicBezTo>
                    <a:pt x="690" y="2346"/>
                    <a:pt x="640" y="2278"/>
                    <a:pt x="616" y="2203"/>
                  </a:cubicBezTo>
                  <a:cubicBezTo>
                    <a:pt x="593" y="2128"/>
                    <a:pt x="596" y="2047"/>
                    <a:pt x="614" y="1967"/>
                  </a:cubicBezTo>
                  <a:cubicBezTo>
                    <a:pt x="649" y="1813"/>
                    <a:pt x="739" y="1664"/>
                    <a:pt x="797" y="1570"/>
                  </a:cubicBezTo>
                  <a:cubicBezTo>
                    <a:pt x="812" y="1559"/>
                    <a:pt x="802" y="1591"/>
                    <a:pt x="738" y="1710"/>
                  </a:cubicBezTo>
                  <a:cubicBezTo>
                    <a:pt x="681" y="1818"/>
                    <a:pt x="575" y="2067"/>
                    <a:pt x="721" y="2262"/>
                  </a:cubicBezTo>
                  <a:cubicBezTo>
                    <a:pt x="725" y="2123"/>
                    <a:pt x="758" y="1982"/>
                    <a:pt x="813" y="1850"/>
                  </a:cubicBezTo>
                  <a:cubicBezTo>
                    <a:pt x="894" y="1666"/>
                    <a:pt x="1063" y="1348"/>
                    <a:pt x="1077" y="1095"/>
                  </a:cubicBezTo>
                  <a:cubicBezTo>
                    <a:pt x="1084" y="1100"/>
                    <a:pt x="1108" y="1116"/>
                    <a:pt x="1118" y="1122"/>
                  </a:cubicBezTo>
                  <a:cubicBezTo>
                    <a:pt x="1118" y="1122"/>
                    <a:pt x="1118" y="1122"/>
                    <a:pt x="1118" y="1122"/>
                  </a:cubicBezTo>
                  <a:cubicBezTo>
                    <a:pt x="1149" y="1140"/>
                    <a:pt x="1173" y="1167"/>
                    <a:pt x="1203" y="1191"/>
                  </a:cubicBezTo>
                  <a:cubicBezTo>
                    <a:pt x="1233" y="1216"/>
                    <a:pt x="1271" y="1237"/>
                    <a:pt x="1328" y="1240"/>
                  </a:cubicBezTo>
                  <a:cubicBezTo>
                    <a:pt x="1334" y="1240"/>
                    <a:pt x="1339" y="1240"/>
                    <a:pt x="1344" y="1240"/>
                  </a:cubicBezTo>
                  <a:cubicBezTo>
                    <a:pt x="1403" y="1240"/>
                    <a:pt x="1449" y="1221"/>
                    <a:pt x="1487" y="1199"/>
                  </a:cubicBezTo>
                  <a:cubicBezTo>
                    <a:pt x="1529" y="1176"/>
                    <a:pt x="1562" y="1149"/>
                    <a:pt x="1593" y="1139"/>
                  </a:cubicBezTo>
                  <a:cubicBezTo>
                    <a:pt x="1594" y="1139"/>
                    <a:pt x="1594" y="1139"/>
                    <a:pt x="1594" y="1139"/>
                  </a:cubicBezTo>
                  <a:cubicBezTo>
                    <a:pt x="1660" y="1118"/>
                    <a:pt x="1713" y="1081"/>
                    <a:pt x="1743" y="1038"/>
                  </a:cubicBezTo>
                  <a:cubicBezTo>
                    <a:pt x="1795" y="1242"/>
                    <a:pt x="1915" y="1536"/>
                    <a:pt x="1992" y="1680"/>
                  </a:cubicBezTo>
                  <a:cubicBezTo>
                    <a:pt x="2033" y="1756"/>
                    <a:pt x="2115" y="1918"/>
                    <a:pt x="2150" y="2113"/>
                  </a:cubicBezTo>
                  <a:cubicBezTo>
                    <a:pt x="2173" y="2112"/>
                    <a:pt x="2197" y="2115"/>
                    <a:pt x="2224" y="2122"/>
                  </a:cubicBezTo>
                  <a:cubicBezTo>
                    <a:pt x="2316" y="1883"/>
                    <a:pt x="2145" y="1625"/>
                    <a:pt x="2067" y="1554"/>
                  </a:cubicBezTo>
                  <a:cubicBezTo>
                    <a:pt x="2036" y="1523"/>
                    <a:pt x="2034" y="1509"/>
                    <a:pt x="2050" y="1510"/>
                  </a:cubicBezTo>
                  <a:cubicBezTo>
                    <a:pt x="2134" y="1585"/>
                    <a:pt x="2246" y="1735"/>
                    <a:pt x="2286" y="1905"/>
                  </a:cubicBezTo>
                  <a:cubicBezTo>
                    <a:pt x="2304" y="1983"/>
                    <a:pt x="2308" y="2064"/>
                    <a:pt x="2289" y="2144"/>
                  </a:cubicBezTo>
                  <a:cubicBezTo>
                    <a:pt x="2298" y="2148"/>
                    <a:pt x="2308" y="2153"/>
                    <a:pt x="2318" y="2157"/>
                  </a:cubicBezTo>
                  <a:cubicBezTo>
                    <a:pt x="2466" y="2230"/>
                    <a:pt x="2521" y="2292"/>
                    <a:pt x="2495" y="2378"/>
                  </a:cubicBezTo>
                  <a:cubicBezTo>
                    <a:pt x="2486" y="2378"/>
                    <a:pt x="2477" y="2378"/>
                    <a:pt x="2469" y="2378"/>
                  </a:cubicBezTo>
                  <a:cubicBezTo>
                    <a:pt x="2468" y="2378"/>
                    <a:pt x="2467" y="2378"/>
                    <a:pt x="2467" y="2378"/>
                  </a:cubicBezTo>
                  <a:cubicBezTo>
                    <a:pt x="2488" y="2310"/>
                    <a:pt x="2441" y="2260"/>
                    <a:pt x="2314" y="2203"/>
                  </a:cubicBezTo>
                  <a:cubicBezTo>
                    <a:pt x="2183" y="2145"/>
                    <a:pt x="2078" y="2151"/>
                    <a:pt x="2060" y="2268"/>
                  </a:cubicBezTo>
                  <a:cubicBezTo>
                    <a:pt x="2059" y="2274"/>
                    <a:pt x="2058" y="2280"/>
                    <a:pt x="2058" y="2287"/>
                  </a:cubicBezTo>
                  <a:cubicBezTo>
                    <a:pt x="2048" y="2290"/>
                    <a:pt x="2038" y="2294"/>
                    <a:pt x="2028" y="2300"/>
                  </a:cubicBezTo>
                  <a:cubicBezTo>
                    <a:pt x="1966" y="2333"/>
                    <a:pt x="1933" y="2395"/>
                    <a:pt x="1914" y="2470"/>
                  </a:cubicBezTo>
                  <a:cubicBezTo>
                    <a:pt x="1895" y="2545"/>
                    <a:pt x="1890" y="2636"/>
                    <a:pt x="1885" y="2737"/>
                  </a:cubicBezTo>
                  <a:cubicBezTo>
                    <a:pt x="1885" y="2738"/>
                    <a:pt x="1885" y="2738"/>
                    <a:pt x="1885" y="2738"/>
                  </a:cubicBezTo>
                  <a:cubicBezTo>
                    <a:pt x="1882" y="2789"/>
                    <a:pt x="1861" y="2858"/>
                    <a:pt x="1839" y="2932"/>
                  </a:cubicBezTo>
                  <a:cubicBezTo>
                    <a:pt x="1624" y="3085"/>
                    <a:pt x="1325" y="3152"/>
                    <a:pt x="1072" y="2979"/>
                  </a:cubicBezTo>
                  <a:close/>
                  <a:moveTo>
                    <a:pt x="2798" y="2902"/>
                  </a:moveTo>
                  <a:cubicBezTo>
                    <a:pt x="2796" y="2936"/>
                    <a:pt x="2772" y="2961"/>
                    <a:pt x="2726" y="2988"/>
                  </a:cubicBezTo>
                  <a:cubicBezTo>
                    <a:pt x="2636" y="3043"/>
                    <a:pt x="2476" y="3090"/>
                    <a:pt x="2374" y="3214"/>
                  </a:cubicBezTo>
                  <a:cubicBezTo>
                    <a:pt x="2285" y="3319"/>
                    <a:pt x="2177" y="3377"/>
                    <a:pt x="2082" y="3385"/>
                  </a:cubicBezTo>
                  <a:cubicBezTo>
                    <a:pt x="1987" y="3392"/>
                    <a:pt x="1905" y="3353"/>
                    <a:pt x="1856" y="3256"/>
                  </a:cubicBezTo>
                  <a:cubicBezTo>
                    <a:pt x="1856" y="3255"/>
                    <a:pt x="1856" y="3255"/>
                    <a:pt x="1856" y="3255"/>
                  </a:cubicBezTo>
                  <a:cubicBezTo>
                    <a:pt x="1856" y="3255"/>
                    <a:pt x="1856" y="3255"/>
                    <a:pt x="1856" y="3255"/>
                  </a:cubicBezTo>
                  <a:cubicBezTo>
                    <a:pt x="1826" y="3198"/>
                    <a:pt x="1838" y="3108"/>
                    <a:pt x="1864" y="3013"/>
                  </a:cubicBezTo>
                  <a:cubicBezTo>
                    <a:pt x="1889" y="2917"/>
                    <a:pt x="1925" y="2820"/>
                    <a:pt x="1930" y="2740"/>
                  </a:cubicBezTo>
                  <a:cubicBezTo>
                    <a:pt x="1930" y="2740"/>
                    <a:pt x="1930" y="2740"/>
                    <a:pt x="1930" y="2740"/>
                  </a:cubicBezTo>
                  <a:cubicBezTo>
                    <a:pt x="1935" y="2638"/>
                    <a:pt x="1941" y="2549"/>
                    <a:pt x="1958" y="2481"/>
                  </a:cubicBezTo>
                  <a:cubicBezTo>
                    <a:pt x="1975" y="2412"/>
                    <a:pt x="2002" y="2366"/>
                    <a:pt x="2050" y="2340"/>
                  </a:cubicBezTo>
                  <a:cubicBezTo>
                    <a:pt x="2052" y="2338"/>
                    <a:pt x="2054" y="2337"/>
                    <a:pt x="2057" y="2336"/>
                  </a:cubicBezTo>
                  <a:cubicBezTo>
                    <a:pt x="2062" y="2424"/>
                    <a:pt x="2106" y="2514"/>
                    <a:pt x="2183" y="2534"/>
                  </a:cubicBezTo>
                  <a:cubicBezTo>
                    <a:pt x="2267" y="2556"/>
                    <a:pt x="2389" y="2484"/>
                    <a:pt x="2440" y="2424"/>
                  </a:cubicBezTo>
                  <a:cubicBezTo>
                    <a:pt x="2450" y="2424"/>
                    <a:pt x="2460" y="2424"/>
                    <a:pt x="2470" y="2423"/>
                  </a:cubicBezTo>
                  <a:cubicBezTo>
                    <a:pt x="2515" y="2422"/>
                    <a:pt x="2553" y="2425"/>
                    <a:pt x="2592" y="2459"/>
                  </a:cubicBezTo>
                  <a:cubicBezTo>
                    <a:pt x="2592" y="2459"/>
                    <a:pt x="2592" y="2459"/>
                    <a:pt x="2592" y="2459"/>
                  </a:cubicBezTo>
                  <a:cubicBezTo>
                    <a:pt x="2592" y="2459"/>
                    <a:pt x="2592" y="2459"/>
                    <a:pt x="2592" y="2459"/>
                  </a:cubicBezTo>
                  <a:cubicBezTo>
                    <a:pt x="2622" y="2484"/>
                    <a:pt x="2636" y="2531"/>
                    <a:pt x="2648" y="2585"/>
                  </a:cubicBezTo>
                  <a:cubicBezTo>
                    <a:pt x="2660" y="2638"/>
                    <a:pt x="2670" y="2696"/>
                    <a:pt x="2707" y="2737"/>
                  </a:cubicBezTo>
                  <a:cubicBezTo>
                    <a:pt x="2707" y="2737"/>
                    <a:pt x="2707" y="2737"/>
                    <a:pt x="2707" y="2737"/>
                  </a:cubicBezTo>
                  <a:cubicBezTo>
                    <a:pt x="2707" y="2737"/>
                    <a:pt x="2707" y="2737"/>
                    <a:pt x="2707" y="2737"/>
                  </a:cubicBezTo>
                  <a:cubicBezTo>
                    <a:pt x="2777" y="2816"/>
                    <a:pt x="2800" y="2868"/>
                    <a:pt x="2798" y="29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4" name="Freeform 38"/>
            <p:cNvSpPr>
              <a:spLocks/>
            </p:cNvSpPr>
            <p:nvPr/>
          </p:nvSpPr>
          <p:spPr bwMode="auto">
            <a:xfrm>
              <a:off x="-6841" y="6500"/>
              <a:ext cx="83" cy="47"/>
            </a:xfrm>
            <a:custGeom>
              <a:avLst/>
              <a:gdLst>
                <a:gd name="T0" fmla="*/ 0 w 65"/>
                <a:gd name="T1" fmla="*/ 14 h 36"/>
                <a:gd name="T2" fmla="*/ 24 w 65"/>
                <a:gd name="T3" fmla="*/ 24 h 36"/>
                <a:gd name="T4" fmla="*/ 44 w 65"/>
                <a:gd name="T5" fmla="*/ 36 h 36"/>
                <a:gd name="T6" fmla="*/ 63 w 65"/>
                <a:gd name="T7" fmla="*/ 26 h 36"/>
                <a:gd name="T8" fmla="*/ 42 w 65"/>
                <a:gd name="T9" fmla="*/ 7 h 36"/>
                <a:gd name="T10" fmla="*/ 5 w 65"/>
                <a:gd name="T11" fmla="*/ 6 h 36"/>
                <a:gd name="T12" fmla="*/ 0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4"/>
                  </a:moveTo>
                  <a:cubicBezTo>
                    <a:pt x="3" y="22"/>
                    <a:pt x="16" y="20"/>
                    <a:pt x="24" y="24"/>
                  </a:cubicBezTo>
                  <a:cubicBezTo>
                    <a:pt x="31" y="28"/>
                    <a:pt x="36" y="36"/>
                    <a:pt x="44" y="36"/>
                  </a:cubicBezTo>
                  <a:cubicBezTo>
                    <a:pt x="51" y="36"/>
                    <a:pt x="63" y="33"/>
                    <a:pt x="63" y="26"/>
                  </a:cubicBezTo>
                  <a:cubicBezTo>
                    <a:pt x="65" y="17"/>
                    <a:pt x="51" y="10"/>
                    <a:pt x="42" y="7"/>
                  </a:cubicBezTo>
                  <a:cubicBezTo>
                    <a:pt x="30" y="3"/>
                    <a:pt x="16" y="0"/>
                    <a:pt x="5" y="6"/>
                  </a:cubicBezTo>
                  <a:cubicBezTo>
                    <a:pt x="2" y="8"/>
                    <a:pt x="0" y="11"/>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05" name="Freeform 39"/>
            <p:cNvSpPr>
              <a:spLocks/>
            </p:cNvSpPr>
            <p:nvPr/>
          </p:nvSpPr>
          <p:spPr bwMode="auto">
            <a:xfrm>
              <a:off x="-7025" y="6500"/>
              <a:ext cx="83" cy="47"/>
            </a:xfrm>
            <a:custGeom>
              <a:avLst/>
              <a:gdLst>
                <a:gd name="T0" fmla="*/ 64 w 65"/>
                <a:gd name="T1" fmla="*/ 14 h 36"/>
                <a:gd name="T2" fmla="*/ 41 w 65"/>
                <a:gd name="T3" fmla="*/ 24 h 36"/>
                <a:gd name="T4" fmla="*/ 21 w 65"/>
                <a:gd name="T5" fmla="*/ 36 h 36"/>
                <a:gd name="T6" fmla="*/ 1 w 65"/>
                <a:gd name="T7" fmla="*/ 26 h 36"/>
                <a:gd name="T8" fmla="*/ 23 w 65"/>
                <a:gd name="T9" fmla="*/ 7 h 36"/>
                <a:gd name="T10" fmla="*/ 60 w 65"/>
                <a:gd name="T11" fmla="*/ 6 h 36"/>
                <a:gd name="T12" fmla="*/ 64 w 65"/>
                <a:gd name="T13" fmla="*/ 14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64" y="14"/>
                  </a:moveTo>
                  <a:cubicBezTo>
                    <a:pt x="62" y="22"/>
                    <a:pt x="48" y="20"/>
                    <a:pt x="41" y="24"/>
                  </a:cubicBezTo>
                  <a:cubicBezTo>
                    <a:pt x="34" y="28"/>
                    <a:pt x="28" y="36"/>
                    <a:pt x="21" y="36"/>
                  </a:cubicBezTo>
                  <a:cubicBezTo>
                    <a:pt x="13" y="36"/>
                    <a:pt x="2" y="33"/>
                    <a:pt x="1" y="26"/>
                  </a:cubicBezTo>
                  <a:cubicBezTo>
                    <a:pt x="0" y="17"/>
                    <a:pt x="14" y="10"/>
                    <a:pt x="23" y="7"/>
                  </a:cubicBezTo>
                  <a:cubicBezTo>
                    <a:pt x="34" y="3"/>
                    <a:pt x="49" y="0"/>
                    <a:pt x="60" y="6"/>
                  </a:cubicBezTo>
                  <a:cubicBezTo>
                    <a:pt x="62" y="8"/>
                    <a:pt x="65" y="11"/>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8" name="Oval 137"/>
          <p:cNvSpPr/>
          <p:nvPr/>
        </p:nvSpPr>
        <p:spPr bwMode="auto">
          <a:xfrm>
            <a:off x="7214712" y="1860482"/>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107" name="Group 42"/>
          <p:cNvGrpSpPr>
            <a:grpSpLocks noChangeAspect="1"/>
          </p:cNvGrpSpPr>
          <p:nvPr/>
        </p:nvGrpSpPr>
        <p:grpSpPr bwMode="auto">
          <a:xfrm>
            <a:off x="7381358" y="1951496"/>
            <a:ext cx="632699" cy="640109"/>
            <a:chOff x="3492" y="1769"/>
            <a:chExt cx="854" cy="864"/>
          </a:xfrm>
          <a:solidFill>
            <a:schemeClr val="bg1"/>
          </a:solidFill>
        </p:grpSpPr>
        <p:sp>
          <p:nvSpPr>
            <p:cNvPr id="109" name="Freeform 43"/>
            <p:cNvSpPr>
              <a:spLocks/>
            </p:cNvSpPr>
            <p:nvPr/>
          </p:nvSpPr>
          <p:spPr bwMode="auto">
            <a:xfrm>
              <a:off x="3872" y="1769"/>
              <a:ext cx="474" cy="413"/>
            </a:xfrm>
            <a:custGeom>
              <a:avLst/>
              <a:gdLst>
                <a:gd name="T0" fmla="*/ 0 w 474"/>
                <a:gd name="T1" fmla="*/ 413 h 413"/>
                <a:gd name="T2" fmla="*/ 474 w 474"/>
                <a:gd name="T3" fmla="*/ 413 h 413"/>
                <a:gd name="T4" fmla="*/ 474 w 474"/>
                <a:gd name="T5" fmla="*/ 0 h 413"/>
                <a:gd name="T6" fmla="*/ 0 w 474"/>
                <a:gd name="T7" fmla="*/ 69 h 413"/>
                <a:gd name="T8" fmla="*/ 0 w 474"/>
                <a:gd name="T9" fmla="*/ 413 h 413"/>
              </a:gdLst>
              <a:ahLst/>
              <a:cxnLst>
                <a:cxn ang="0">
                  <a:pos x="T0" y="T1"/>
                </a:cxn>
                <a:cxn ang="0">
                  <a:pos x="T2" y="T3"/>
                </a:cxn>
                <a:cxn ang="0">
                  <a:pos x="T4" y="T5"/>
                </a:cxn>
                <a:cxn ang="0">
                  <a:pos x="T6" y="T7"/>
                </a:cxn>
                <a:cxn ang="0">
                  <a:pos x="T8" y="T9"/>
                </a:cxn>
              </a:cxnLst>
              <a:rect l="0" t="0" r="r" b="b"/>
              <a:pathLst>
                <a:path w="474" h="413">
                  <a:moveTo>
                    <a:pt x="0" y="413"/>
                  </a:moveTo>
                  <a:lnTo>
                    <a:pt x="474" y="413"/>
                  </a:lnTo>
                  <a:lnTo>
                    <a:pt x="474" y="0"/>
                  </a:lnTo>
                  <a:lnTo>
                    <a:pt x="0" y="69"/>
                  </a:lnTo>
                  <a:lnTo>
                    <a:pt x="0"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0" name="Freeform 44"/>
            <p:cNvSpPr>
              <a:spLocks/>
            </p:cNvSpPr>
            <p:nvPr/>
          </p:nvSpPr>
          <p:spPr bwMode="auto">
            <a:xfrm>
              <a:off x="3492" y="1844"/>
              <a:ext cx="345" cy="338"/>
            </a:xfrm>
            <a:custGeom>
              <a:avLst/>
              <a:gdLst>
                <a:gd name="T0" fmla="*/ 345 w 345"/>
                <a:gd name="T1" fmla="*/ 338 h 338"/>
                <a:gd name="T2" fmla="*/ 345 w 345"/>
                <a:gd name="T3" fmla="*/ 0 h 338"/>
                <a:gd name="T4" fmla="*/ 0 w 345"/>
                <a:gd name="T5" fmla="*/ 50 h 338"/>
                <a:gd name="T6" fmla="*/ 0 w 345"/>
                <a:gd name="T7" fmla="*/ 338 h 338"/>
                <a:gd name="T8" fmla="*/ 345 w 345"/>
                <a:gd name="T9" fmla="*/ 338 h 338"/>
              </a:gdLst>
              <a:ahLst/>
              <a:cxnLst>
                <a:cxn ang="0">
                  <a:pos x="T0" y="T1"/>
                </a:cxn>
                <a:cxn ang="0">
                  <a:pos x="T2" y="T3"/>
                </a:cxn>
                <a:cxn ang="0">
                  <a:pos x="T4" y="T5"/>
                </a:cxn>
                <a:cxn ang="0">
                  <a:pos x="T6" y="T7"/>
                </a:cxn>
                <a:cxn ang="0">
                  <a:pos x="T8" y="T9"/>
                </a:cxn>
              </a:cxnLst>
              <a:rect l="0" t="0" r="r" b="b"/>
              <a:pathLst>
                <a:path w="345" h="338">
                  <a:moveTo>
                    <a:pt x="345" y="338"/>
                  </a:moveTo>
                  <a:lnTo>
                    <a:pt x="345" y="0"/>
                  </a:lnTo>
                  <a:lnTo>
                    <a:pt x="0" y="50"/>
                  </a:lnTo>
                  <a:lnTo>
                    <a:pt x="0" y="338"/>
                  </a:lnTo>
                  <a:lnTo>
                    <a:pt x="345" y="3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1" name="Freeform 45"/>
            <p:cNvSpPr>
              <a:spLocks/>
            </p:cNvSpPr>
            <p:nvPr/>
          </p:nvSpPr>
          <p:spPr bwMode="auto">
            <a:xfrm>
              <a:off x="3492" y="2214"/>
              <a:ext cx="345" cy="345"/>
            </a:xfrm>
            <a:custGeom>
              <a:avLst/>
              <a:gdLst>
                <a:gd name="T0" fmla="*/ 345 w 345"/>
                <a:gd name="T1" fmla="*/ 0 h 345"/>
                <a:gd name="T2" fmla="*/ 0 w 345"/>
                <a:gd name="T3" fmla="*/ 0 h 345"/>
                <a:gd name="T4" fmla="*/ 0 w 345"/>
                <a:gd name="T5" fmla="*/ 294 h 345"/>
                <a:gd name="T6" fmla="*/ 345 w 345"/>
                <a:gd name="T7" fmla="*/ 345 h 345"/>
                <a:gd name="T8" fmla="*/ 345 w 345"/>
                <a:gd name="T9" fmla="*/ 0 h 345"/>
              </a:gdLst>
              <a:ahLst/>
              <a:cxnLst>
                <a:cxn ang="0">
                  <a:pos x="T0" y="T1"/>
                </a:cxn>
                <a:cxn ang="0">
                  <a:pos x="T2" y="T3"/>
                </a:cxn>
                <a:cxn ang="0">
                  <a:pos x="T4" y="T5"/>
                </a:cxn>
                <a:cxn ang="0">
                  <a:pos x="T6" y="T7"/>
                </a:cxn>
                <a:cxn ang="0">
                  <a:pos x="T8" y="T9"/>
                </a:cxn>
              </a:cxnLst>
              <a:rect l="0" t="0" r="r" b="b"/>
              <a:pathLst>
                <a:path w="345" h="345">
                  <a:moveTo>
                    <a:pt x="345" y="0"/>
                  </a:moveTo>
                  <a:lnTo>
                    <a:pt x="0" y="0"/>
                  </a:lnTo>
                  <a:lnTo>
                    <a:pt x="0" y="294"/>
                  </a:lnTo>
                  <a:lnTo>
                    <a:pt x="345" y="345"/>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112" name="Freeform 46"/>
            <p:cNvSpPr>
              <a:spLocks/>
            </p:cNvSpPr>
            <p:nvPr/>
          </p:nvSpPr>
          <p:spPr bwMode="auto">
            <a:xfrm>
              <a:off x="3872" y="2214"/>
              <a:ext cx="474" cy="419"/>
            </a:xfrm>
            <a:custGeom>
              <a:avLst/>
              <a:gdLst>
                <a:gd name="T0" fmla="*/ 0 w 474"/>
                <a:gd name="T1" fmla="*/ 0 h 419"/>
                <a:gd name="T2" fmla="*/ 0 w 474"/>
                <a:gd name="T3" fmla="*/ 349 h 419"/>
                <a:gd name="T4" fmla="*/ 474 w 474"/>
                <a:gd name="T5" fmla="*/ 419 h 419"/>
                <a:gd name="T6" fmla="*/ 474 w 474"/>
                <a:gd name="T7" fmla="*/ 0 h 419"/>
                <a:gd name="T8" fmla="*/ 0 w 474"/>
                <a:gd name="T9" fmla="*/ 0 h 419"/>
              </a:gdLst>
              <a:ahLst/>
              <a:cxnLst>
                <a:cxn ang="0">
                  <a:pos x="T0" y="T1"/>
                </a:cxn>
                <a:cxn ang="0">
                  <a:pos x="T2" y="T3"/>
                </a:cxn>
                <a:cxn ang="0">
                  <a:pos x="T4" y="T5"/>
                </a:cxn>
                <a:cxn ang="0">
                  <a:pos x="T6" y="T7"/>
                </a:cxn>
                <a:cxn ang="0">
                  <a:pos x="T8" y="T9"/>
                </a:cxn>
              </a:cxnLst>
              <a:rect l="0" t="0" r="r" b="b"/>
              <a:pathLst>
                <a:path w="474" h="419">
                  <a:moveTo>
                    <a:pt x="0" y="0"/>
                  </a:moveTo>
                  <a:lnTo>
                    <a:pt x="0" y="349"/>
                  </a:lnTo>
                  <a:lnTo>
                    <a:pt x="474" y="419"/>
                  </a:lnTo>
                  <a:lnTo>
                    <a:pt x="474"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sp>
        <p:nvSpPr>
          <p:cNvPr id="139" name="Oval 138"/>
          <p:cNvSpPr/>
          <p:nvPr/>
        </p:nvSpPr>
        <p:spPr bwMode="auto">
          <a:xfrm>
            <a:off x="7404699" y="3789253"/>
            <a:ext cx="970989" cy="97099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grpSp>
        <p:nvGrpSpPr>
          <p:cNvPr id="86" name="Group 21"/>
          <p:cNvGrpSpPr>
            <a:grpSpLocks noChangeAspect="1"/>
          </p:cNvGrpSpPr>
          <p:nvPr/>
        </p:nvGrpSpPr>
        <p:grpSpPr bwMode="auto">
          <a:xfrm>
            <a:off x="7638882" y="3949808"/>
            <a:ext cx="535895" cy="642564"/>
            <a:chOff x="2860" y="939"/>
            <a:chExt cx="2110" cy="2530"/>
          </a:xfrm>
          <a:solidFill>
            <a:schemeClr val="bg1"/>
          </a:solidFill>
        </p:grpSpPr>
        <p:sp>
          <p:nvSpPr>
            <p:cNvPr id="88" name="Freeform 22"/>
            <p:cNvSpPr>
              <a:spLocks/>
            </p:cNvSpPr>
            <p:nvPr/>
          </p:nvSpPr>
          <p:spPr bwMode="auto">
            <a:xfrm>
              <a:off x="2860" y="939"/>
              <a:ext cx="1979" cy="1976"/>
            </a:xfrm>
            <a:custGeom>
              <a:avLst/>
              <a:gdLst>
                <a:gd name="T0" fmla="*/ 924 w 985"/>
                <a:gd name="T1" fmla="*/ 0 h 985"/>
                <a:gd name="T2" fmla="*/ 61 w 985"/>
                <a:gd name="T3" fmla="*/ 0 h 985"/>
                <a:gd name="T4" fmla="*/ 0 w 985"/>
                <a:gd name="T5" fmla="*/ 61 h 985"/>
                <a:gd name="T6" fmla="*/ 0 w 985"/>
                <a:gd name="T7" fmla="*/ 387 h 985"/>
                <a:gd name="T8" fmla="*/ 194 w 985"/>
                <a:gd name="T9" fmla="*/ 333 h 985"/>
                <a:gd name="T10" fmla="*/ 323 w 985"/>
                <a:gd name="T11" fmla="*/ 386 h 985"/>
                <a:gd name="T12" fmla="*/ 217 w 985"/>
                <a:gd name="T13" fmla="*/ 333 h 985"/>
                <a:gd name="T14" fmla="*/ 130 w 985"/>
                <a:gd name="T15" fmla="*/ 239 h 985"/>
                <a:gd name="T16" fmla="*/ 183 w 985"/>
                <a:gd name="T17" fmla="*/ 125 h 985"/>
                <a:gd name="T18" fmla="*/ 423 w 985"/>
                <a:gd name="T19" fmla="*/ 156 h 985"/>
                <a:gd name="T20" fmla="*/ 292 w 985"/>
                <a:gd name="T21" fmla="*/ 131 h 985"/>
                <a:gd name="T22" fmla="*/ 441 w 985"/>
                <a:gd name="T23" fmla="*/ 104 h 985"/>
                <a:gd name="T24" fmla="*/ 739 w 985"/>
                <a:gd name="T25" fmla="*/ 162 h 985"/>
                <a:gd name="T26" fmla="*/ 786 w 985"/>
                <a:gd name="T27" fmla="*/ 394 h 985"/>
                <a:gd name="T28" fmla="*/ 604 w 985"/>
                <a:gd name="T29" fmla="*/ 366 h 985"/>
                <a:gd name="T30" fmla="*/ 745 w 985"/>
                <a:gd name="T31" fmla="*/ 410 h 985"/>
                <a:gd name="T32" fmla="*/ 774 w 985"/>
                <a:gd name="T33" fmla="*/ 744 h 985"/>
                <a:gd name="T34" fmla="*/ 581 w 985"/>
                <a:gd name="T35" fmla="*/ 570 h 985"/>
                <a:gd name="T36" fmla="*/ 767 w 985"/>
                <a:gd name="T37" fmla="*/ 765 h 985"/>
                <a:gd name="T38" fmla="*/ 699 w 985"/>
                <a:gd name="T39" fmla="*/ 907 h 985"/>
                <a:gd name="T40" fmla="*/ 289 w 985"/>
                <a:gd name="T41" fmla="*/ 731 h 985"/>
                <a:gd name="T42" fmla="*/ 81 w 985"/>
                <a:gd name="T43" fmla="*/ 985 h 985"/>
                <a:gd name="T44" fmla="*/ 924 w 985"/>
                <a:gd name="T45" fmla="*/ 985 h 985"/>
                <a:gd name="T46" fmla="*/ 985 w 985"/>
                <a:gd name="T47" fmla="*/ 924 h 985"/>
                <a:gd name="T48" fmla="*/ 985 w 985"/>
                <a:gd name="T49" fmla="*/ 61 h 985"/>
                <a:gd name="T50" fmla="*/ 924 w 985"/>
                <a:gd name="T51"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5" h="985">
                  <a:moveTo>
                    <a:pt x="924" y="0"/>
                  </a:moveTo>
                  <a:cubicBezTo>
                    <a:pt x="61" y="0"/>
                    <a:pt x="61" y="0"/>
                    <a:pt x="61" y="0"/>
                  </a:cubicBezTo>
                  <a:cubicBezTo>
                    <a:pt x="27" y="0"/>
                    <a:pt x="0" y="27"/>
                    <a:pt x="0" y="61"/>
                  </a:cubicBezTo>
                  <a:cubicBezTo>
                    <a:pt x="0" y="387"/>
                    <a:pt x="0" y="387"/>
                    <a:pt x="0" y="387"/>
                  </a:cubicBezTo>
                  <a:cubicBezTo>
                    <a:pt x="194" y="333"/>
                    <a:pt x="194" y="333"/>
                    <a:pt x="194" y="333"/>
                  </a:cubicBezTo>
                  <a:cubicBezTo>
                    <a:pt x="323" y="386"/>
                    <a:pt x="323" y="386"/>
                    <a:pt x="323" y="386"/>
                  </a:cubicBezTo>
                  <a:cubicBezTo>
                    <a:pt x="217" y="333"/>
                    <a:pt x="217" y="333"/>
                    <a:pt x="217" y="333"/>
                  </a:cubicBezTo>
                  <a:cubicBezTo>
                    <a:pt x="217" y="333"/>
                    <a:pt x="143" y="292"/>
                    <a:pt x="130" y="239"/>
                  </a:cubicBezTo>
                  <a:cubicBezTo>
                    <a:pt x="117" y="186"/>
                    <a:pt x="183" y="125"/>
                    <a:pt x="183" y="125"/>
                  </a:cubicBezTo>
                  <a:cubicBezTo>
                    <a:pt x="423" y="156"/>
                    <a:pt x="423" y="156"/>
                    <a:pt x="423" y="156"/>
                  </a:cubicBezTo>
                  <a:cubicBezTo>
                    <a:pt x="292" y="131"/>
                    <a:pt x="292" y="131"/>
                    <a:pt x="292" y="131"/>
                  </a:cubicBezTo>
                  <a:cubicBezTo>
                    <a:pt x="292" y="131"/>
                    <a:pt x="338" y="101"/>
                    <a:pt x="441" y="104"/>
                  </a:cubicBezTo>
                  <a:cubicBezTo>
                    <a:pt x="554" y="108"/>
                    <a:pt x="713" y="136"/>
                    <a:pt x="739" y="162"/>
                  </a:cubicBezTo>
                  <a:cubicBezTo>
                    <a:pt x="765" y="189"/>
                    <a:pt x="814" y="366"/>
                    <a:pt x="786" y="394"/>
                  </a:cubicBezTo>
                  <a:cubicBezTo>
                    <a:pt x="773" y="407"/>
                    <a:pt x="604" y="366"/>
                    <a:pt x="604" y="366"/>
                  </a:cubicBezTo>
                  <a:cubicBezTo>
                    <a:pt x="745" y="410"/>
                    <a:pt x="745" y="410"/>
                    <a:pt x="745" y="410"/>
                  </a:cubicBezTo>
                  <a:cubicBezTo>
                    <a:pt x="745" y="410"/>
                    <a:pt x="823" y="590"/>
                    <a:pt x="774" y="744"/>
                  </a:cubicBezTo>
                  <a:cubicBezTo>
                    <a:pt x="774" y="744"/>
                    <a:pt x="666" y="685"/>
                    <a:pt x="581" y="570"/>
                  </a:cubicBezTo>
                  <a:cubicBezTo>
                    <a:pt x="652" y="718"/>
                    <a:pt x="767" y="765"/>
                    <a:pt x="767" y="765"/>
                  </a:cubicBezTo>
                  <a:cubicBezTo>
                    <a:pt x="767" y="765"/>
                    <a:pt x="724" y="882"/>
                    <a:pt x="699" y="907"/>
                  </a:cubicBezTo>
                  <a:cubicBezTo>
                    <a:pt x="289" y="731"/>
                    <a:pt x="289" y="731"/>
                    <a:pt x="289" y="731"/>
                  </a:cubicBezTo>
                  <a:cubicBezTo>
                    <a:pt x="81" y="985"/>
                    <a:pt x="81" y="985"/>
                    <a:pt x="81" y="985"/>
                  </a:cubicBezTo>
                  <a:cubicBezTo>
                    <a:pt x="924" y="985"/>
                    <a:pt x="924" y="985"/>
                    <a:pt x="924" y="985"/>
                  </a:cubicBezTo>
                  <a:cubicBezTo>
                    <a:pt x="958" y="985"/>
                    <a:pt x="985" y="958"/>
                    <a:pt x="985" y="924"/>
                  </a:cubicBezTo>
                  <a:cubicBezTo>
                    <a:pt x="985" y="61"/>
                    <a:pt x="985" y="61"/>
                    <a:pt x="985" y="61"/>
                  </a:cubicBezTo>
                  <a:cubicBezTo>
                    <a:pt x="985" y="27"/>
                    <a:pt x="958" y="0"/>
                    <a:pt x="9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89" name="Freeform 23"/>
            <p:cNvSpPr>
              <a:spLocks/>
            </p:cNvSpPr>
            <p:nvPr/>
          </p:nvSpPr>
          <p:spPr bwMode="auto">
            <a:xfrm>
              <a:off x="2890" y="3064"/>
              <a:ext cx="575" cy="405"/>
            </a:xfrm>
            <a:custGeom>
              <a:avLst/>
              <a:gdLst>
                <a:gd name="T0" fmla="*/ 169 w 286"/>
                <a:gd name="T1" fmla="*/ 105 h 202"/>
                <a:gd name="T2" fmla="*/ 169 w 286"/>
                <a:gd name="T3" fmla="*/ 171 h 202"/>
                <a:gd name="T4" fmla="*/ 162 w 286"/>
                <a:gd name="T5" fmla="*/ 194 h 202"/>
                <a:gd name="T6" fmla="*/ 143 w 286"/>
                <a:gd name="T7" fmla="*/ 202 h 202"/>
                <a:gd name="T8" fmla="*/ 125 w 286"/>
                <a:gd name="T9" fmla="*/ 194 h 202"/>
                <a:gd name="T10" fmla="*/ 118 w 286"/>
                <a:gd name="T11" fmla="*/ 171 h 202"/>
                <a:gd name="T12" fmla="*/ 118 w 286"/>
                <a:gd name="T13" fmla="*/ 92 h 202"/>
                <a:gd name="T14" fmla="*/ 117 w 286"/>
                <a:gd name="T15" fmla="*/ 62 h 202"/>
                <a:gd name="T16" fmla="*/ 110 w 286"/>
                <a:gd name="T17" fmla="*/ 45 h 202"/>
                <a:gd name="T18" fmla="*/ 92 w 286"/>
                <a:gd name="T19" fmla="*/ 39 h 202"/>
                <a:gd name="T20" fmla="*/ 60 w 286"/>
                <a:gd name="T21" fmla="*/ 56 h 202"/>
                <a:gd name="T22" fmla="*/ 52 w 286"/>
                <a:gd name="T23" fmla="*/ 104 h 202"/>
                <a:gd name="T24" fmla="*/ 52 w 286"/>
                <a:gd name="T25" fmla="*/ 171 h 202"/>
                <a:gd name="T26" fmla="*/ 45 w 286"/>
                <a:gd name="T27" fmla="*/ 194 h 202"/>
                <a:gd name="T28" fmla="*/ 26 w 286"/>
                <a:gd name="T29" fmla="*/ 202 h 202"/>
                <a:gd name="T30" fmla="*/ 8 w 286"/>
                <a:gd name="T31" fmla="*/ 194 h 202"/>
                <a:gd name="T32" fmla="*/ 0 w 286"/>
                <a:gd name="T33" fmla="*/ 171 h 202"/>
                <a:gd name="T34" fmla="*/ 0 w 286"/>
                <a:gd name="T35" fmla="*/ 29 h 202"/>
                <a:gd name="T36" fmla="*/ 7 w 286"/>
                <a:gd name="T37" fmla="*/ 7 h 202"/>
                <a:gd name="T38" fmla="*/ 24 w 286"/>
                <a:gd name="T39" fmla="*/ 0 h 202"/>
                <a:gd name="T40" fmla="*/ 41 w 286"/>
                <a:gd name="T41" fmla="*/ 7 h 202"/>
                <a:gd name="T42" fmla="*/ 48 w 286"/>
                <a:gd name="T43" fmla="*/ 26 h 202"/>
                <a:gd name="T44" fmla="*/ 48 w 286"/>
                <a:gd name="T45" fmla="*/ 30 h 202"/>
                <a:gd name="T46" fmla="*/ 76 w 286"/>
                <a:gd name="T47" fmla="*/ 8 h 202"/>
                <a:gd name="T48" fmla="*/ 109 w 286"/>
                <a:gd name="T49" fmla="*/ 0 h 202"/>
                <a:gd name="T50" fmla="*/ 141 w 286"/>
                <a:gd name="T51" fmla="*/ 8 h 202"/>
                <a:gd name="T52" fmla="*/ 163 w 286"/>
                <a:gd name="T53" fmla="*/ 30 h 202"/>
                <a:gd name="T54" fmla="*/ 190 w 286"/>
                <a:gd name="T55" fmla="*/ 8 h 202"/>
                <a:gd name="T56" fmla="*/ 222 w 286"/>
                <a:gd name="T57" fmla="*/ 0 h 202"/>
                <a:gd name="T58" fmla="*/ 257 w 286"/>
                <a:gd name="T59" fmla="*/ 8 h 202"/>
                <a:gd name="T60" fmla="*/ 279 w 286"/>
                <a:gd name="T61" fmla="*/ 31 h 202"/>
                <a:gd name="T62" fmla="*/ 286 w 286"/>
                <a:gd name="T63" fmla="*/ 74 h 202"/>
                <a:gd name="T64" fmla="*/ 286 w 286"/>
                <a:gd name="T65" fmla="*/ 171 h 202"/>
                <a:gd name="T66" fmla="*/ 279 w 286"/>
                <a:gd name="T67" fmla="*/ 194 h 202"/>
                <a:gd name="T68" fmla="*/ 260 w 286"/>
                <a:gd name="T69" fmla="*/ 202 h 202"/>
                <a:gd name="T70" fmla="*/ 242 w 286"/>
                <a:gd name="T71" fmla="*/ 194 h 202"/>
                <a:gd name="T72" fmla="*/ 234 w 286"/>
                <a:gd name="T73" fmla="*/ 171 h 202"/>
                <a:gd name="T74" fmla="*/ 234 w 286"/>
                <a:gd name="T75" fmla="*/ 87 h 202"/>
                <a:gd name="T76" fmla="*/ 233 w 286"/>
                <a:gd name="T77" fmla="*/ 62 h 202"/>
                <a:gd name="T78" fmla="*/ 226 w 286"/>
                <a:gd name="T79" fmla="*/ 45 h 202"/>
                <a:gd name="T80" fmla="*/ 207 w 286"/>
                <a:gd name="T81" fmla="*/ 39 h 202"/>
                <a:gd name="T82" fmla="*/ 189 w 286"/>
                <a:gd name="T83" fmla="*/ 45 h 202"/>
                <a:gd name="T84" fmla="*/ 175 w 286"/>
                <a:gd name="T85" fmla="*/ 60 h 202"/>
                <a:gd name="T86" fmla="*/ 169 w 286"/>
                <a:gd name="T87" fmla="*/ 10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202">
                  <a:moveTo>
                    <a:pt x="169" y="105"/>
                  </a:moveTo>
                  <a:cubicBezTo>
                    <a:pt x="169" y="171"/>
                    <a:pt x="169" y="171"/>
                    <a:pt x="169" y="171"/>
                  </a:cubicBezTo>
                  <a:cubicBezTo>
                    <a:pt x="169" y="181"/>
                    <a:pt x="167" y="189"/>
                    <a:pt x="162" y="194"/>
                  </a:cubicBezTo>
                  <a:cubicBezTo>
                    <a:pt x="157" y="200"/>
                    <a:pt x="151" y="202"/>
                    <a:pt x="143" y="202"/>
                  </a:cubicBezTo>
                  <a:cubicBezTo>
                    <a:pt x="136" y="202"/>
                    <a:pt x="130" y="200"/>
                    <a:pt x="125" y="194"/>
                  </a:cubicBezTo>
                  <a:cubicBezTo>
                    <a:pt x="120" y="189"/>
                    <a:pt x="118" y="181"/>
                    <a:pt x="118" y="171"/>
                  </a:cubicBezTo>
                  <a:cubicBezTo>
                    <a:pt x="118" y="92"/>
                    <a:pt x="118" y="92"/>
                    <a:pt x="118" y="92"/>
                  </a:cubicBezTo>
                  <a:cubicBezTo>
                    <a:pt x="118" y="79"/>
                    <a:pt x="117" y="69"/>
                    <a:pt x="117" y="62"/>
                  </a:cubicBezTo>
                  <a:cubicBezTo>
                    <a:pt x="116" y="56"/>
                    <a:pt x="113" y="50"/>
                    <a:pt x="110" y="45"/>
                  </a:cubicBezTo>
                  <a:cubicBezTo>
                    <a:pt x="106" y="41"/>
                    <a:pt x="100" y="39"/>
                    <a:pt x="92" y="39"/>
                  </a:cubicBezTo>
                  <a:cubicBezTo>
                    <a:pt x="75" y="39"/>
                    <a:pt x="65" y="44"/>
                    <a:pt x="60" y="56"/>
                  </a:cubicBezTo>
                  <a:cubicBezTo>
                    <a:pt x="54" y="67"/>
                    <a:pt x="52" y="83"/>
                    <a:pt x="52" y="104"/>
                  </a:cubicBezTo>
                  <a:cubicBezTo>
                    <a:pt x="52" y="171"/>
                    <a:pt x="52" y="171"/>
                    <a:pt x="52" y="171"/>
                  </a:cubicBezTo>
                  <a:cubicBezTo>
                    <a:pt x="52" y="181"/>
                    <a:pt x="49" y="189"/>
                    <a:pt x="45" y="194"/>
                  </a:cubicBezTo>
                  <a:cubicBezTo>
                    <a:pt x="40" y="200"/>
                    <a:pt x="34" y="202"/>
                    <a:pt x="26" y="202"/>
                  </a:cubicBezTo>
                  <a:cubicBezTo>
                    <a:pt x="19" y="202"/>
                    <a:pt x="12" y="200"/>
                    <a:pt x="8" y="194"/>
                  </a:cubicBezTo>
                  <a:cubicBezTo>
                    <a:pt x="3" y="189"/>
                    <a:pt x="0" y="181"/>
                    <a:pt x="0" y="171"/>
                  </a:cubicBezTo>
                  <a:cubicBezTo>
                    <a:pt x="0" y="29"/>
                    <a:pt x="0" y="29"/>
                    <a:pt x="0" y="29"/>
                  </a:cubicBezTo>
                  <a:cubicBezTo>
                    <a:pt x="0" y="19"/>
                    <a:pt x="2" y="12"/>
                    <a:pt x="7" y="7"/>
                  </a:cubicBezTo>
                  <a:cubicBezTo>
                    <a:pt x="11" y="2"/>
                    <a:pt x="17" y="0"/>
                    <a:pt x="24" y="0"/>
                  </a:cubicBezTo>
                  <a:cubicBezTo>
                    <a:pt x="31" y="0"/>
                    <a:pt x="37" y="2"/>
                    <a:pt x="41" y="7"/>
                  </a:cubicBezTo>
                  <a:cubicBezTo>
                    <a:pt x="46" y="11"/>
                    <a:pt x="48" y="18"/>
                    <a:pt x="48" y="26"/>
                  </a:cubicBezTo>
                  <a:cubicBezTo>
                    <a:pt x="48" y="30"/>
                    <a:pt x="48" y="30"/>
                    <a:pt x="48" y="30"/>
                  </a:cubicBezTo>
                  <a:cubicBezTo>
                    <a:pt x="57" y="20"/>
                    <a:pt x="66" y="12"/>
                    <a:pt x="76" y="8"/>
                  </a:cubicBezTo>
                  <a:cubicBezTo>
                    <a:pt x="86" y="3"/>
                    <a:pt x="97" y="0"/>
                    <a:pt x="109" y="0"/>
                  </a:cubicBezTo>
                  <a:cubicBezTo>
                    <a:pt x="121" y="0"/>
                    <a:pt x="132" y="3"/>
                    <a:pt x="141" y="8"/>
                  </a:cubicBezTo>
                  <a:cubicBezTo>
                    <a:pt x="150" y="13"/>
                    <a:pt x="157" y="20"/>
                    <a:pt x="163" y="30"/>
                  </a:cubicBezTo>
                  <a:cubicBezTo>
                    <a:pt x="172" y="20"/>
                    <a:pt x="181" y="13"/>
                    <a:pt x="190" y="8"/>
                  </a:cubicBezTo>
                  <a:cubicBezTo>
                    <a:pt x="200" y="3"/>
                    <a:pt x="211" y="0"/>
                    <a:pt x="222" y="0"/>
                  </a:cubicBezTo>
                  <a:cubicBezTo>
                    <a:pt x="236" y="0"/>
                    <a:pt x="248" y="3"/>
                    <a:pt x="257" y="8"/>
                  </a:cubicBezTo>
                  <a:cubicBezTo>
                    <a:pt x="267" y="14"/>
                    <a:pt x="275" y="21"/>
                    <a:pt x="279" y="31"/>
                  </a:cubicBezTo>
                  <a:cubicBezTo>
                    <a:pt x="284" y="40"/>
                    <a:pt x="286" y="54"/>
                    <a:pt x="286" y="74"/>
                  </a:cubicBezTo>
                  <a:cubicBezTo>
                    <a:pt x="286" y="171"/>
                    <a:pt x="286" y="171"/>
                    <a:pt x="286" y="171"/>
                  </a:cubicBezTo>
                  <a:cubicBezTo>
                    <a:pt x="286" y="181"/>
                    <a:pt x="283" y="189"/>
                    <a:pt x="279" y="194"/>
                  </a:cubicBezTo>
                  <a:cubicBezTo>
                    <a:pt x="274" y="200"/>
                    <a:pt x="268" y="202"/>
                    <a:pt x="260" y="202"/>
                  </a:cubicBezTo>
                  <a:cubicBezTo>
                    <a:pt x="252" y="202"/>
                    <a:pt x="246" y="200"/>
                    <a:pt x="242" y="194"/>
                  </a:cubicBezTo>
                  <a:cubicBezTo>
                    <a:pt x="237" y="189"/>
                    <a:pt x="234" y="181"/>
                    <a:pt x="234" y="171"/>
                  </a:cubicBezTo>
                  <a:cubicBezTo>
                    <a:pt x="234" y="87"/>
                    <a:pt x="234" y="87"/>
                    <a:pt x="234" y="87"/>
                  </a:cubicBezTo>
                  <a:cubicBezTo>
                    <a:pt x="234" y="77"/>
                    <a:pt x="234" y="68"/>
                    <a:pt x="233" y="62"/>
                  </a:cubicBezTo>
                  <a:cubicBezTo>
                    <a:pt x="232" y="55"/>
                    <a:pt x="230" y="50"/>
                    <a:pt x="226" y="45"/>
                  </a:cubicBezTo>
                  <a:cubicBezTo>
                    <a:pt x="222" y="41"/>
                    <a:pt x="215" y="39"/>
                    <a:pt x="207" y="39"/>
                  </a:cubicBezTo>
                  <a:cubicBezTo>
                    <a:pt x="201" y="39"/>
                    <a:pt x="194" y="41"/>
                    <a:pt x="189" y="45"/>
                  </a:cubicBezTo>
                  <a:cubicBezTo>
                    <a:pt x="183" y="48"/>
                    <a:pt x="178" y="54"/>
                    <a:pt x="175" y="60"/>
                  </a:cubicBezTo>
                  <a:cubicBezTo>
                    <a:pt x="171" y="69"/>
                    <a:pt x="169" y="83"/>
                    <a:pt x="16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0" name="Freeform 24"/>
            <p:cNvSpPr>
              <a:spLocks noEditPoints="1"/>
            </p:cNvSpPr>
            <p:nvPr/>
          </p:nvSpPr>
          <p:spPr bwMode="auto">
            <a:xfrm>
              <a:off x="3537" y="3064"/>
              <a:ext cx="398" cy="405"/>
            </a:xfrm>
            <a:custGeom>
              <a:avLst/>
              <a:gdLst>
                <a:gd name="T0" fmla="*/ 198 w 198"/>
                <a:gd name="T1" fmla="*/ 101 h 202"/>
                <a:gd name="T2" fmla="*/ 191 w 198"/>
                <a:gd name="T3" fmla="*/ 142 h 202"/>
                <a:gd name="T4" fmla="*/ 171 w 198"/>
                <a:gd name="T5" fmla="*/ 175 h 202"/>
                <a:gd name="T6" fmla="*/ 140 w 198"/>
                <a:gd name="T7" fmla="*/ 195 h 202"/>
                <a:gd name="T8" fmla="*/ 99 w 198"/>
                <a:gd name="T9" fmla="*/ 202 h 202"/>
                <a:gd name="T10" fmla="*/ 59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9 w 198"/>
                <a:gd name="T23" fmla="*/ 7 h 202"/>
                <a:gd name="T24" fmla="*/ 99 w 198"/>
                <a:gd name="T25" fmla="*/ 0 h 202"/>
                <a:gd name="T26" fmla="*/ 140 w 198"/>
                <a:gd name="T27" fmla="*/ 7 h 202"/>
                <a:gd name="T28" fmla="*/ 172 w 198"/>
                <a:gd name="T29" fmla="*/ 28 h 202"/>
                <a:gd name="T30" fmla="*/ 192 w 198"/>
                <a:gd name="T31" fmla="*/ 60 h 202"/>
                <a:gd name="T32" fmla="*/ 198 w 198"/>
                <a:gd name="T33" fmla="*/ 101 h 202"/>
                <a:gd name="T34" fmla="*/ 148 w 198"/>
                <a:gd name="T35" fmla="*/ 101 h 202"/>
                <a:gd name="T36" fmla="*/ 135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5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6" y="130"/>
                    <a:pt x="191" y="142"/>
                  </a:cubicBezTo>
                  <a:cubicBezTo>
                    <a:pt x="187" y="155"/>
                    <a:pt x="180" y="166"/>
                    <a:pt x="171" y="175"/>
                  </a:cubicBezTo>
                  <a:cubicBezTo>
                    <a:pt x="163" y="183"/>
                    <a:pt x="152" y="190"/>
                    <a:pt x="140" y="195"/>
                  </a:cubicBezTo>
                  <a:cubicBezTo>
                    <a:pt x="128" y="200"/>
                    <a:pt x="114" y="202"/>
                    <a:pt x="99" y="202"/>
                  </a:cubicBezTo>
                  <a:cubicBezTo>
                    <a:pt x="84" y="202"/>
                    <a:pt x="71" y="200"/>
                    <a:pt x="59" y="195"/>
                  </a:cubicBezTo>
                  <a:cubicBezTo>
                    <a:pt x="46" y="190"/>
                    <a:pt x="36" y="183"/>
                    <a:pt x="27" y="174"/>
                  </a:cubicBezTo>
                  <a:cubicBezTo>
                    <a:pt x="18" y="165"/>
                    <a:pt x="12" y="154"/>
                    <a:pt x="7" y="142"/>
                  </a:cubicBezTo>
                  <a:cubicBezTo>
                    <a:pt x="3" y="130"/>
                    <a:pt x="0" y="116"/>
                    <a:pt x="0" y="101"/>
                  </a:cubicBezTo>
                  <a:cubicBezTo>
                    <a:pt x="0" y="86"/>
                    <a:pt x="3" y="72"/>
                    <a:pt x="7" y="60"/>
                  </a:cubicBezTo>
                  <a:cubicBezTo>
                    <a:pt x="12" y="47"/>
                    <a:pt x="19" y="36"/>
                    <a:pt x="27" y="28"/>
                  </a:cubicBezTo>
                  <a:cubicBezTo>
                    <a:pt x="36" y="19"/>
                    <a:pt x="46" y="12"/>
                    <a:pt x="59" y="7"/>
                  </a:cubicBezTo>
                  <a:cubicBezTo>
                    <a:pt x="71" y="2"/>
                    <a:pt x="84" y="0"/>
                    <a:pt x="99" y="0"/>
                  </a:cubicBezTo>
                  <a:cubicBezTo>
                    <a:pt x="114" y="0"/>
                    <a:pt x="128" y="2"/>
                    <a:pt x="140" y="7"/>
                  </a:cubicBezTo>
                  <a:cubicBezTo>
                    <a:pt x="152" y="12"/>
                    <a:pt x="163" y="19"/>
                    <a:pt x="172" y="28"/>
                  </a:cubicBezTo>
                  <a:cubicBezTo>
                    <a:pt x="180" y="37"/>
                    <a:pt x="187" y="48"/>
                    <a:pt x="192" y="60"/>
                  </a:cubicBezTo>
                  <a:cubicBezTo>
                    <a:pt x="196" y="73"/>
                    <a:pt x="198" y="86"/>
                    <a:pt x="198" y="101"/>
                  </a:cubicBezTo>
                  <a:close/>
                  <a:moveTo>
                    <a:pt x="148" y="101"/>
                  </a:moveTo>
                  <a:cubicBezTo>
                    <a:pt x="148" y="81"/>
                    <a:pt x="144" y="65"/>
                    <a:pt x="135" y="54"/>
                  </a:cubicBezTo>
                  <a:cubicBezTo>
                    <a:pt x="126" y="43"/>
                    <a:pt x="114" y="37"/>
                    <a:pt x="99" y="37"/>
                  </a:cubicBezTo>
                  <a:cubicBezTo>
                    <a:pt x="89" y="37"/>
                    <a:pt x="81" y="39"/>
                    <a:pt x="73" y="44"/>
                  </a:cubicBezTo>
                  <a:cubicBezTo>
                    <a:pt x="66" y="49"/>
                    <a:pt x="60" y="57"/>
                    <a:pt x="56" y="67"/>
                  </a:cubicBezTo>
                  <a:cubicBezTo>
                    <a:pt x="52" y="77"/>
                    <a:pt x="50" y="88"/>
                    <a:pt x="50" y="101"/>
                  </a:cubicBezTo>
                  <a:cubicBezTo>
                    <a:pt x="50" y="114"/>
                    <a:pt x="52" y="126"/>
                    <a:pt x="56" y="135"/>
                  </a:cubicBezTo>
                  <a:cubicBezTo>
                    <a:pt x="60" y="145"/>
                    <a:pt x="66" y="152"/>
                    <a:pt x="73" y="158"/>
                  </a:cubicBezTo>
                  <a:cubicBezTo>
                    <a:pt x="81" y="163"/>
                    <a:pt x="89" y="165"/>
                    <a:pt x="99" y="165"/>
                  </a:cubicBezTo>
                  <a:cubicBezTo>
                    <a:pt x="114" y="165"/>
                    <a:pt x="126" y="160"/>
                    <a:pt x="135" y="148"/>
                  </a:cubicBezTo>
                  <a:cubicBezTo>
                    <a:pt x="144"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1" name="Freeform 25"/>
            <p:cNvSpPr>
              <a:spLocks/>
            </p:cNvSpPr>
            <p:nvPr/>
          </p:nvSpPr>
          <p:spPr bwMode="auto">
            <a:xfrm>
              <a:off x="4013" y="3064"/>
              <a:ext cx="356" cy="405"/>
            </a:xfrm>
            <a:custGeom>
              <a:avLst/>
              <a:gdLst>
                <a:gd name="T0" fmla="*/ 46 w 177"/>
                <a:gd name="T1" fmla="*/ 27 h 202"/>
                <a:gd name="T2" fmla="*/ 46 w 177"/>
                <a:gd name="T3" fmla="*/ 33 h 202"/>
                <a:gd name="T4" fmla="*/ 75 w 177"/>
                <a:gd name="T5" fmla="*/ 8 h 202"/>
                <a:gd name="T6" fmla="*/ 110 w 177"/>
                <a:gd name="T7" fmla="*/ 0 h 202"/>
                <a:gd name="T8" fmla="*/ 146 w 177"/>
                <a:gd name="T9" fmla="*/ 8 h 202"/>
                <a:gd name="T10" fmla="*/ 169 w 177"/>
                <a:gd name="T11" fmla="*/ 33 h 202"/>
                <a:gd name="T12" fmla="*/ 175 w 177"/>
                <a:gd name="T13" fmla="*/ 52 h 202"/>
                <a:gd name="T14" fmla="*/ 177 w 177"/>
                <a:gd name="T15" fmla="*/ 79 h 202"/>
                <a:gd name="T16" fmla="*/ 177 w 177"/>
                <a:gd name="T17" fmla="*/ 172 h 202"/>
                <a:gd name="T18" fmla="*/ 170 w 177"/>
                <a:gd name="T19" fmla="*/ 195 h 202"/>
                <a:gd name="T20" fmla="*/ 152 w 177"/>
                <a:gd name="T21" fmla="*/ 202 h 202"/>
                <a:gd name="T22" fmla="*/ 134 w 177"/>
                <a:gd name="T23" fmla="*/ 195 h 202"/>
                <a:gd name="T24" fmla="*/ 127 w 177"/>
                <a:gd name="T25" fmla="*/ 172 h 202"/>
                <a:gd name="T26" fmla="*/ 127 w 177"/>
                <a:gd name="T27" fmla="*/ 89 h 202"/>
                <a:gd name="T28" fmla="*/ 120 w 177"/>
                <a:gd name="T29" fmla="*/ 51 h 202"/>
                <a:gd name="T30" fmla="*/ 93 w 177"/>
                <a:gd name="T31" fmla="*/ 38 h 202"/>
                <a:gd name="T32" fmla="*/ 69 w 177"/>
                <a:gd name="T33" fmla="*/ 46 h 202"/>
                <a:gd name="T34" fmla="*/ 53 w 177"/>
                <a:gd name="T35" fmla="*/ 68 h 202"/>
                <a:gd name="T36" fmla="*/ 49 w 177"/>
                <a:gd name="T37" fmla="*/ 110 h 202"/>
                <a:gd name="T38" fmla="*/ 49 w 177"/>
                <a:gd name="T39" fmla="*/ 172 h 202"/>
                <a:gd name="T40" fmla="*/ 42 w 177"/>
                <a:gd name="T41" fmla="*/ 195 h 202"/>
                <a:gd name="T42" fmla="*/ 24 w 177"/>
                <a:gd name="T43" fmla="*/ 202 h 202"/>
                <a:gd name="T44" fmla="*/ 6 w 177"/>
                <a:gd name="T45" fmla="*/ 195 h 202"/>
                <a:gd name="T46" fmla="*/ 0 w 177"/>
                <a:gd name="T47" fmla="*/ 172 h 202"/>
                <a:gd name="T48" fmla="*/ 0 w 177"/>
                <a:gd name="T49" fmla="*/ 28 h 202"/>
                <a:gd name="T50" fmla="*/ 6 w 177"/>
                <a:gd name="T51" fmla="*/ 7 h 202"/>
                <a:gd name="T52" fmla="*/ 23 w 177"/>
                <a:gd name="T53" fmla="*/ 0 h 202"/>
                <a:gd name="T54" fmla="*/ 34 w 177"/>
                <a:gd name="T55" fmla="*/ 3 h 202"/>
                <a:gd name="T56" fmla="*/ 43 w 177"/>
                <a:gd name="T57" fmla="*/ 12 h 202"/>
                <a:gd name="T58" fmla="*/ 46 w 177"/>
                <a:gd name="T59" fmla="*/ 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202">
                  <a:moveTo>
                    <a:pt x="46" y="27"/>
                  </a:moveTo>
                  <a:cubicBezTo>
                    <a:pt x="46" y="33"/>
                    <a:pt x="46" y="33"/>
                    <a:pt x="46" y="33"/>
                  </a:cubicBezTo>
                  <a:cubicBezTo>
                    <a:pt x="55" y="22"/>
                    <a:pt x="64" y="13"/>
                    <a:pt x="75" y="8"/>
                  </a:cubicBezTo>
                  <a:cubicBezTo>
                    <a:pt x="85" y="3"/>
                    <a:pt x="97" y="0"/>
                    <a:pt x="110" y="0"/>
                  </a:cubicBezTo>
                  <a:cubicBezTo>
                    <a:pt x="124" y="0"/>
                    <a:pt x="135" y="3"/>
                    <a:pt x="146" y="8"/>
                  </a:cubicBezTo>
                  <a:cubicBezTo>
                    <a:pt x="156" y="14"/>
                    <a:pt x="164" y="22"/>
                    <a:pt x="169" y="33"/>
                  </a:cubicBezTo>
                  <a:cubicBezTo>
                    <a:pt x="172" y="39"/>
                    <a:pt x="174" y="45"/>
                    <a:pt x="175" y="52"/>
                  </a:cubicBezTo>
                  <a:cubicBezTo>
                    <a:pt x="176" y="59"/>
                    <a:pt x="177" y="68"/>
                    <a:pt x="177" y="79"/>
                  </a:cubicBezTo>
                  <a:cubicBezTo>
                    <a:pt x="177" y="172"/>
                    <a:pt x="177" y="172"/>
                    <a:pt x="177" y="172"/>
                  </a:cubicBezTo>
                  <a:cubicBezTo>
                    <a:pt x="177" y="182"/>
                    <a:pt x="174" y="190"/>
                    <a:pt x="170" y="195"/>
                  </a:cubicBezTo>
                  <a:cubicBezTo>
                    <a:pt x="165" y="200"/>
                    <a:pt x="159" y="202"/>
                    <a:pt x="152" y="202"/>
                  </a:cubicBezTo>
                  <a:cubicBezTo>
                    <a:pt x="145" y="202"/>
                    <a:pt x="139" y="200"/>
                    <a:pt x="134" y="195"/>
                  </a:cubicBezTo>
                  <a:cubicBezTo>
                    <a:pt x="129" y="189"/>
                    <a:pt x="127" y="182"/>
                    <a:pt x="127" y="172"/>
                  </a:cubicBezTo>
                  <a:cubicBezTo>
                    <a:pt x="127" y="89"/>
                    <a:pt x="127" y="89"/>
                    <a:pt x="127" y="89"/>
                  </a:cubicBezTo>
                  <a:cubicBezTo>
                    <a:pt x="127" y="73"/>
                    <a:pt x="125" y="60"/>
                    <a:pt x="120" y="51"/>
                  </a:cubicBezTo>
                  <a:cubicBezTo>
                    <a:pt x="116" y="43"/>
                    <a:pt x="107" y="38"/>
                    <a:pt x="93" y="38"/>
                  </a:cubicBezTo>
                  <a:cubicBezTo>
                    <a:pt x="84" y="38"/>
                    <a:pt x="76" y="41"/>
                    <a:pt x="69" y="46"/>
                  </a:cubicBezTo>
                  <a:cubicBezTo>
                    <a:pt x="61" y="52"/>
                    <a:pt x="56" y="59"/>
                    <a:pt x="53" y="68"/>
                  </a:cubicBezTo>
                  <a:cubicBezTo>
                    <a:pt x="50" y="76"/>
                    <a:pt x="49" y="89"/>
                    <a:pt x="49" y="110"/>
                  </a:cubicBezTo>
                  <a:cubicBezTo>
                    <a:pt x="49" y="172"/>
                    <a:pt x="49" y="172"/>
                    <a:pt x="49" y="172"/>
                  </a:cubicBezTo>
                  <a:cubicBezTo>
                    <a:pt x="49" y="182"/>
                    <a:pt x="47" y="190"/>
                    <a:pt x="42" y="195"/>
                  </a:cubicBezTo>
                  <a:cubicBezTo>
                    <a:pt x="37" y="200"/>
                    <a:pt x="31" y="202"/>
                    <a:pt x="24" y="202"/>
                  </a:cubicBezTo>
                  <a:cubicBezTo>
                    <a:pt x="17" y="202"/>
                    <a:pt x="11" y="200"/>
                    <a:pt x="6" y="195"/>
                  </a:cubicBezTo>
                  <a:cubicBezTo>
                    <a:pt x="2" y="189"/>
                    <a:pt x="0" y="182"/>
                    <a:pt x="0" y="172"/>
                  </a:cubicBezTo>
                  <a:cubicBezTo>
                    <a:pt x="0" y="28"/>
                    <a:pt x="0" y="28"/>
                    <a:pt x="0" y="28"/>
                  </a:cubicBezTo>
                  <a:cubicBezTo>
                    <a:pt x="0" y="19"/>
                    <a:pt x="2" y="12"/>
                    <a:pt x="6" y="7"/>
                  </a:cubicBezTo>
                  <a:cubicBezTo>
                    <a:pt x="10" y="2"/>
                    <a:pt x="15" y="0"/>
                    <a:pt x="23" y="0"/>
                  </a:cubicBezTo>
                  <a:cubicBezTo>
                    <a:pt x="27" y="0"/>
                    <a:pt x="31" y="1"/>
                    <a:pt x="34" y="3"/>
                  </a:cubicBezTo>
                  <a:cubicBezTo>
                    <a:pt x="38" y="5"/>
                    <a:pt x="41" y="8"/>
                    <a:pt x="43" y="12"/>
                  </a:cubicBezTo>
                  <a:cubicBezTo>
                    <a:pt x="45" y="16"/>
                    <a:pt x="46" y="21"/>
                    <a:pt x="46"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2" name="Freeform 26"/>
            <p:cNvSpPr>
              <a:spLocks noEditPoints="1"/>
            </p:cNvSpPr>
            <p:nvPr/>
          </p:nvSpPr>
          <p:spPr bwMode="auto">
            <a:xfrm>
              <a:off x="4445" y="3064"/>
              <a:ext cx="398" cy="405"/>
            </a:xfrm>
            <a:custGeom>
              <a:avLst/>
              <a:gdLst>
                <a:gd name="T0" fmla="*/ 198 w 198"/>
                <a:gd name="T1" fmla="*/ 101 h 202"/>
                <a:gd name="T2" fmla="*/ 191 w 198"/>
                <a:gd name="T3" fmla="*/ 142 h 202"/>
                <a:gd name="T4" fmla="*/ 171 w 198"/>
                <a:gd name="T5" fmla="*/ 175 h 202"/>
                <a:gd name="T6" fmla="*/ 139 w 198"/>
                <a:gd name="T7" fmla="*/ 195 h 202"/>
                <a:gd name="T8" fmla="*/ 99 w 198"/>
                <a:gd name="T9" fmla="*/ 202 h 202"/>
                <a:gd name="T10" fmla="*/ 58 w 198"/>
                <a:gd name="T11" fmla="*/ 195 h 202"/>
                <a:gd name="T12" fmla="*/ 27 w 198"/>
                <a:gd name="T13" fmla="*/ 174 h 202"/>
                <a:gd name="T14" fmla="*/ 7 w 198"/>
                <a:gd name="T15" fmla="*/ 142 h 202"/>
                <a:gd name="T16" fmla="*/ 0 w 198"/>
                <a:gd name="T17" fmla="*/ 101 h 202"/>
                <a:gd name="T18" fmla="*/ 7 w 198"/>
                <a:gd name="T19" fmla="*/ 60 h 202"/>
                <a:gd name="T20" fmla="*/ 27 w 198"/>
                <a:gd name="T21" fmla="*/ 28 h 202"/>
                <a:gd name="T22" fmla="*/ 58 w 198"/>
                <a:gd name="T23" fmla="*/ 7 h 202"/>
                <a:gd name="T24" fmla="*/ 99 w 198"/>
                <a:gd name="T25" fmla="*/ 0 h 202"/>
                <a:gd name="T26" fmla="*/ 139 w 198"/>
                <a:gd name="T27" fmla="*/ 7 h 202"/>
                <a:gd name="T28" fmla="*/ 171 w 198"/>
                <a:gd name="T29" fmla="*/ 28 h 202"/>
                <a:gd name="T30" fmla="*/ 191 w 198"/>
                <a:gd name="T31" fmla="*/ 60 h 202"/>
                <a:gd name="T32" fmla="*/ 198 w 198"/>
                <a:gd name="T33" fmla="*/ 101 h 202"/>
                <a:gd name="T34" fmla="*/ 148 w 198"/>
                <a:gd name="T35" fmla="*/ 101 h 202"/>
                <a:gd name="T36" fmla="*/ 134 w 198"/>
                <a:gd name="T37" fmla="*/ 54 h 202"/>
                <a:gd name="T38" fmla="*/ 99 w 198"/>
                <a:gd name="T39" fmla="*/ 37 h 202"/>
                <a:gd name="T40" fmla="*/ 73 w 198"/>
                <a:gd name="T41" fmla="*/ 44 h 202"/>
                <a:gd name="T42" fmla="*/ 56 w 198"/>
                <a:gd name="T43" fmla="*/ 67 h 202"/>
                <a:gd name="T44" fmla="*/ 50 w 198"/>
                <a:gd name="T45" fmla="*/ 101 h 202"/>
                <a:gd name="T46" fmla="*/ 56 w 198"/>
                <a:gd name="T47" fmla="*/ 135 h 202"/>
                <a:gd name="T48" fmla="*/ 73 w 198"/>
                <a:gd name="T49" fmla="*/ 158 h 202"/>
                <a:gd name="T50" fmla="*/ 99 w 198"/>
                <a:gd name="T51" fmla="*/ 165 h 202"/>
                <a:gd name="T52" fmla="*/ 134 w 198"/>
                <a:gd name="T53" fmla="*/ 148 h 202"/>
                <a:gd name="T54" fmla="*/ 148 w 198"/>
                <a:gd name="T55" fmla="*/ 10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8" h="202">
                  <a:moveTo>
                    <a:pt x="198" y="101"/>
                  </a:moveTo>
                  <a:cubicBezTo>
                    <a:pt x="198" y="116"/>
                    <a:pt x="195" y="130"/>
                    <a:pt x="191" y="142"/>
                  </a:cubicBezTo>
                  <a:cubicBezTo>
                    <a:pt x="186" y="155"/>
                    <a:pt x="180" y="166"/>
                    <a:pt x="171" y="175"/>
                  </a:cubicBezTo>
                  <a:cubicBezTo>
                    <a:pt x="162" y="183"/>
                    <a:pt x="152" y="190"/>
                    <a:pt x="139" y="195"/>
                  </a:cubicBezTo>
                  <a:cubicBezTo>
                    <a:pt x="127" y="200"/>
                    <a:pt x="114" y="202"/>
                    <a:pt x="99" y="202"/>
                  </a:cubicBezTo>
                  <a:cubicBezTo>
                    <a:pt x="83" y="202"/>
                    <a:pt x="70" y="200"/>
                    <a:pt x="58" y="195"/>
                  </a:cubicBezTo>
                  <a:cubicBezTo>
                    <a:pt x="46" y="190"/>
                    <a:pt x="35" y="183"/>
                    <a:pt x="27" y="174"/>
                  </a:cubicBezTo>
                  <a:cubicBezTo>
                    <a:pt x="18" y="165"/>
                    <a:pt x="11" y="154"/>
                    <a:pt x="7" y="142"/>
                  </a:cubicBezTo>
                  <a:cubicBezTo>
                    <a:pt x="2" y="130"/>
                    <a:pt x="0" y="116"/>
                    <a:pt x="0" y="101"/>
                  </a:cubicBezTo>
                  <a:cubicBezTo>
                    <a:pt x="0" y="86"/>
                    <a:pt x="2" y="72"/>
                    <a:pt x="7" y="60"/>
                  </a:cubicBezTo>
                  <a:cubicBezTo>
                    <a:pt x="11" y="47"/>
                    <a:pt x="18" y="36"/>
                    <a:pt x="27" y="28"/>
                  </a:cubicBezTo>
                  <a:cubicBezTo>
                    <a:pt x="35" y="19"/>
                    <a:pt x="46" y="12"/>
                    <a:pt x="58" y="7"/>
                  </a:cubicBezTo>
                  <a:cubicBezTo>
                    <a:pt x="70" y="2"/>
                    <a:pt x="84" y="0"/>
                    <a:pt x="99" y="0"/>
                  </a:cubicBezTo>
                  <a:cubicBezTo>
                    <a:pt x="114" y="0"/>
                    <a:pt x="127" y="2"/>
                    <a:pt x="139" y="7"/>
                  </a:cubicBezTo>
                  <a:cubicBezTo>
                    <a:pt x="152" y="12"/>
                    <a:pt x="162" y="19"/>
                    <a:pt x="171" y="28"/>
                  </a:cubicBezTo>
                  <a:cubicBezTo>
                    <a:pt x="180" y="37"/>
                    <a:pt x="186" y="48"/>
                    <a:pt x="191" y="60"/>
                  </a:cubicBezTo>
                  <a:cubicBezTo>
                    <a:pt x="196" y="73"/>
                    <a:pt x="198" y="86"/>
                    <a:pt x="198" y="101"/>
                  </a:cubicBezTo>
                  <a:close/>
                  <a:moveTo>
                    <a:pt x="148" y="101"/>
                  </a:moveTo>
                  <a:cubicBezTo>
                    <a:pt x="148" y="81"/>
                    <a:pt x="143" y="65"/>
                    <a:pt x="134" y="54"/>
                  </a:cubicBezTo>
                  <a:cubicBezTo>
                    <a:pt x="126" y="43"/>
                    <a:pt x="114" y="37"/>
                    <a:pt x="99" y="37"/>
                  </a:cubicBezTo>
                  <a:cubicBezTo>
                    <a:pt x="89" y="37"/>
                    <a:pt x="80" y="39"/>
                    <a:pt x="73" y="44"/>
                  </a:cubicBezTo>
                  <a:cubicBezTo>
                    <a:pt x="65" y="49"/>
                    <a:pt x="60" y="57"/>
                    <a:pt x="56" y="67"/>
                  </a:cubicBezTo>
                  <a:cubicBezTo>
                    <a:pt x="52" y="77"/>
                    <a:pt x="50" y="88"/>
                    <a:pt x="50" y="101"/>
                  </a:cubicBezTo>
                  <a:cubicBezTo>
                    <a:pt x="50" y="114"/>
                    <a:pt x="52" y="126"/>
                    <a:pt x="56" y="135"/>
                  </a:cubicBezTo>
                  <a:cubicBezTo>
                    <a:pt x="60" y="145"/>
                    <a:pt x="65" y="152"/>
                    <a:pt x="73" y="158"/>
                  </a:cubicBezTo>
                  <a:cubicBezTo>
                    <a:pt x="80" y="163"/>
                    <a:pt x="89" y="165"/>
                    <a:pt x="99" y="165"/>
                  </a:cubicBezTo>
                  <a:cubicBezTo>
                    <a:pt x="114" y="165"/>
                    <a:pt x="126" y="160"/>
                    <a:pt x="134" y="148"/>
                  </a:cubicBezTo>
                  <a:cubicBezTo>
                    <a:pt x="143" y="137"/>
                    <a:pt x="148" y="121"/>
                    <a:pt x="14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3" name="Freeform 27"/>
            <p:cNvSpPr>
              <a:spLocks/>
            </p:cNvSpPr>
            <p:nvPr/>
          </p:nvSpPr>
          <p:spPr bwMode="auto">
            <a:xfrm>
              <a:off x="4827" y="2996"/>
              <a:ext cx="56" cy="78"/>
            </a:xfrm>
            <a:custGeom>
              <a:avLst/>
              <a:gdLst>
                <a:gd name="T0" fmla="*/ 24 w 56"/>
                <a:gd name="T1" fmla="*/ 10 h 78"/>
                <a:gd name="T2" fmla="*/ 0 w 56"/>
                <a:gd name="T3" fmla="*/ 10 h 78"/>
                <a:gd name="T4" fmla="*/ 0 w 56"/>
                <a:gd name="T5" fmla="*/ 0 h 78"/>
                <a:gd name="T6" fmla="*/ 56 w 56"/>
                <a:gd name="T7" fmla="*/ 0 h 78"/>
                <a:gd name="T8" fmla="*/ 56 w 56"/>
                <a:gd name="T9" fmla="*/ 10 h 78"/>
                <a:gd name="T10" fmla="*/ 34 w 56"/>
                <a:gd name="T11" fmla="*/ 10 h 78"/>
                <a:gd name="T12" fmla="*/ 34 w 56"/>
                <a:gd name="T13" fmla="*/ 78 h 78"/>
                <a:gd name="T14" fmla="*/ 24 w 56"/>
                <a:gd name="T15" fmla="*/ 78 h 78"/>
                <a:gd name="T16" fmla="*/ 24 w 56"/>
                <a:gd name="T1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24" y="10"/>
                  </a:moveTo>
                  <a:lnTo>
                    <a:pt x="0" y="10"/>
                  </a:lnTo>
                  <a:lnTo>
                    <a:pt x="0" y="0"/>
                  </a:lnTo>
                  <a:lnTo>
                    <a:pt x="56" y="0"/>
                  </a:lnTo>
                  <a:lnTo>
                    <a:pt x="56" y="10"/>
                  </a:lnTo>
                  <a:lnTo>
                    <a:pt x="34" y="10"/>
                  </a:lnTo>
                  <a:lnTo>
                    <a:pt x="34" y="78"/>
                  </a:lnTo>
                  <a:lnTo>
                    <a:pt x="24" y="78"/>
                  </a:lnTo>
                  <a:lnTo>
                    <a:pt x="2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sp>
          <p:nvSpPr>
            <p:cNvPr id="94" name="Freeform 28"/>
            <p:cNvSpPr>
              <a:spLocks/>
            </p:cNvSpPr>
            <p:nvPr/>
          </p:nvSpPr>
          <p:spPr bwMode="auto">
            <a:xfrm>
              <a:off x="4892" y="2996"/>
              <a:ext cx="78" cy="78"/>
            </a:xfrm>
            <a:custGeom>
              <a:avLst/>
              <a:gdLst>
                <a:gd name="T0" fmla="*/ 33 w 39"/>
                <a:gd name="T1" fmla="*/ 22 h 39"/>
                <a:gd name="T2" fmla="*/ 33 w 39"/>
                <a:gd name="T3" fmla="*/ 5 h 39"/>
                <a:gd name="T4" fmla="*/ 32 w 39"/>
                <a:gd name="T5" fmla="*/ 5 h 39"/>
                <a:gd name="T6" fmla="*/ 28 w 39"/>
                <a:gd name="T7" fmla="*/ 20 h 39"/>
                <a:gd name="T8" fmla="*/ 21 w 39"/>
                <a:gd name="T9" fmla="*/ 39 h 39"/>
                <a:gd name="T10" fmla="*/ 17 w 39"/>
                <a:gd name="T11" fmla="*/ 39 h 39"/>
                <a:gd name="T12" fmla="*/ 11 w 39"/>
                <a:gd name="T13" fmla="*/ 20 h 39"/>
                <a:gd name="T14" fmla="*/ 6 w 39"/>
                <a:gd name="T15" fmla="*/ 5 h 39"/>
                <a:gd name="T16" fmla="*/ 6 w 39"/>
                <a:gd name="T17" fmla="*/ 5 h 39"/>
                <a:gd name="T18" fmla="*/ 5 w 39"/>
                <a:gd name="T19" fmla="*/ 22 h 39"/>
                <a:gd name="T20" fmla="*/ 4 w 39"/>
                <a:gd name="T21" fmla="*/ 39 h 39"/>
                <a:gd name="T22" fmla="*/ 0 w 39"/>
                <a:gd name="T23" fmla="*/ 39 h 39"/>
                <a:gd name="T24" fmla="*/ 2 w 39"/>
                <a:gd name="T25" fmla="*/ 0 h 39"/>
                <a:gd name="T26" fmla="*/ 9 w 39"/>
                <a:gd name="T27" fmla="*/ 0 h 39"/>
                <a:gd name="T28" fmla="*/ 15 w 39"/>
                <a:gd name="T29" fmla="*/ 19 h 39"/>
                <a:gd name="T30" fmla="*/ 19 w 39"/>
                <a:gd name="T31" fmla="*/ 32 h 39"/>
                <a:gd name="T32" fmla="*/ 19 w 39"/>
                <a:gd name="T33" fmla="*/ 32 h 39"/>
                <a:gd name="T34" fmla="*/ 23 w 39"/>
                <a:gd name="T35" fmla="*/ 19 h 39"/>
                <a:gd name="T36" fmla="*/ 30 w 39"/>
                <a:gd name="T37" fmla="*/ 0 h 39"/>
                <a:gd name="T38" fmla="*/ 37 w 39"/>
                <a:gd name="T39" fmla="*/ 0 h 39"/>
                <a:gd name="T40" fmla="*/ 39 w 39"/>
                <a:gd name="T41" fmla="*/ 39 h 39"/>
                <a:gd name="T42" fmla="*/ 34 w 39"/>
                <a:gd name="T43" fmla="*/ 39 h 39"/>
                <a:gd name="T44" fmla="*/ 33 w 39"/>
                <a:gd name="T45"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9">
                  <a:moveTo>
                    <a:pt x="33" y="22"/>
                  </a:moveTo>
                  <a:cubicBezTo>
                    <a:pt x="33" y="17"/>
                    <a:pt x="33" y="10"/>
                    <a:pt x="33" y="5"/>
                  </a:cubicBezTo>
                  <a:cubicBezTo>
                    <a:pt x="32" y="5"/>
                    <a:pt x="32" y="5"/>
                    <a:pt x="32" y="5"/>
                  </a:cubicBezTo>
                  <a:cubicBezTo>
                    <a:pt x="31" y="10"/>
                    <a:pt x="30" y="15"/>
                    <a:pt x="28" y="20"/>
                  </a:cubicBezTo>
                  <a:cubicBezTo>
                    <a:pt x="21" y="39"/>
                    <a:pt x="21" y="39"/>
                    <a:pt x="21" y="39"/>
                  </a:cubicBezTo>
                  <a:cubicBezTo>
                    <a:pt x="17" y="39"/>
                    <a:pt x="17" y="39"/>
                    <a:pt x="17" y="39"/>
                  </a:cubicBezTo>
                  <a:cubicBezTo>
                    <a:pt x="11" y="20"/>
                    <a:pt x="11" y="20"/>
                    <a:pt x="11" y="20"/>
                  </a:cubicBezTo>
                  <a:cubicBezTo>
                    <a:pt x="9" y="15"/>
                    <a:pt x="7" y="10"/>
                    <a:pt x="6" y="5"/>
                  </a:cubicBezTo>
                  <a:cubicBezTo>
                    <a:pt x="6" y="5"/>
                    <a:pt x="6" y="5"/>
                    <a:pt x="6" y="5"/>
                  </a:cubicBezTo>
                  <a:cubicBezTo>
                    <a:pt x="6" y="10"/>
                    <a:pt x="6" y="17"/>
                    <a:pt x="5" y="22"/>
                  </a:cubicBezTo>
                  <a:cubicBezTo>
                    <a:pt x="4" y="39"/>
                    <a:pt x="4" y="39"/>
                    <a:pt x="4" y="39"/>
                  </a:cubicBezTo>
                  <a:cubicBezTo>
                    <a:pt x="0" y="39"/>
                    <a:pt x="0" y="39"/>
                    <a:pt x="0" y="39"/>
                  </a:cubicBezTo>
                  <a:cubicBezTo>
                    <a:pt x="2" y="0"/>
                    <a:pt x="2" y="0"/>
                    <a:pt x="2" y="0"/>
                  </a:cubicBezTo>
                  <a:cubicBezTo>
                    <a:pt x="9" y="0"/>
                    <a:pt x="9" y="0"/>
                    <a:pt x="9" y="0"/>
                  </a:cubicBezTo>
                  <a:cubicBezTo>
                    <a:pt x="15" y="19"/>
                    <a:pt x="15" y="19"/>
                    <a:pt x="15" y="19"/>
                  </a:cubicBezTo>
                  <a:cubicBezTo>
                    <a:pt x="17" y="24"/>
                    <a:pt x="18" y="28"/>
                    <a:pt x="19" y="32"/>
                  </a:cubicBezTo>
                  <a:cubicBezTo>
                    <a:pt x="19" y="32"/>
                    <a:pt x="19" y="32"/>
                    <a:pt x="19" y="32"/>
                  </a:cubicBezTo>
                  <a:cubicBezTo>
                    <a:pt x="20" y="28"/>
                    <a:pt x="22" y="24"/>
                    <a:pt x="23" y="19"/>
                  </a:cubicBezTo>
                  <a:cubicBezTo>
                    <a:pt x="30" y="0"/>
                    <a:pt x="30" y="0"/>
                    <a:pt x="30" y="0"/>
                  </a:cubicBezTo>
                  <a:cubicBezTo>
                    <a:pt x="37" y="0"/>
                    <a:pt x="37" y="0"/>
                    <a:pt x="37" y="0"/>
                  </a:cubicBezTo>
                  <a:cubicBezTo>
                    <a:pt x="39" y="39"/>
                    <a:pt x="39" y="39"/>
                    <a:pt x="39" y="39"/>
                  </a:cubicBezTo>
                  <a:cubicBezTo>
                    <a:pt x="34" y="39"/>
                    <a:pt x="34" y="39"/>
                    <a:pt x="34" y="39"/>
                  </a:cubicBezTo>
                  <a:lnTo>
                    <a:pt x="3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endParaRPr>
            </a:p>
          </p:txBody>
        </p:sp>
      </p:grpSp>
      <p:grpSp>
        <p:nvGrpSpPr>
          <p:cNvPr id="158" name="Group 157"/>
          <p:cNvGrpSpPr/>
          <p:nvPr/>
        </p:nvGrpSpPr>
        <p:grpSpPr>
          <a:xfrm>
            <a:off x="7464792" y="2969123"/>
            <a:ext cx="1298042" cy="682729"/>
            <a:chOff x="7614673" y="3028093"/>
            <a:chExt cx="1324257" cy="696518"/>
          </a:xfrm>
        </p:grpSpPr>
        <p:sp>
          <p:nvSpPr>
            <p:cNvPr id="157" name="Oval 156"/>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56" name="TextBox 155"/>
            <p:cNvSpPr txBox="1"/>
            <p:nvPr/>
          </p:nvSpPr>
          <p:spPr>
            <a:xfrm>
              <a:off x="7614673" y="3028093"/>
              <a:ext cx="1324257" cy="634530"/>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rPr>
                <a:t>macOS </a:t>
              </a:r>
            </a:p>
          </p:txBody>
        </p:sp>
      </p:grpSp>
      <p:pic>
        <p:nvPicPr>
          <p:cNvPr id="16" name="Picture 15"/>
          <p:cNvPicPr>
            <a:picLocks noChangeAspect="1"/>
          </p:cNvPicPr>
          <p:nvPr/>
        </p:nvPicPr>
        <p:blipFill>
          <a:blip r:embed="rId4"/>
          <a:stretch>
            <a:fillRect/>
          </a:stretch>
        </p:blipFill>
        <p:spPr>
          <a:xfrm>
            <a:off x="4047821" y="3980174"/>
            <a:ext cx="506081" cy="596449"/>
          </a:xfrm>
          <a:prstGeom prst="rect">
            <a:avLst/>
          </a:prstGeom>
        </p:spPr>
      </p:pic>
      <p:grpSp>
        <p:nvGrpSpPr>
          <p:cNvPr id="106" name="Group 105">
            <a:extLst>
              <a:ext uri="{FF2B5EF4-FFF2-40B4-BE49-F238E27FC236}">
                <a16:creationId xmlns:a16="http://schemas.microsoft.com/office/drawing/2014/main" id="{543F7783-FDB1-42B8-BCA6-3162226CC81F}"/>
              </a:ext>
            </a:extLst>
          </p:cNvPr>
          <p:cNvGrpSpPr/>
          <p:nvPr/>
        </p:nvGrpSpPr>
        <p:grpSpPr>
          <a:xfrm>
            <a:off x="3615004" y="2988107"/>
            <a:ext cx="838111" cy="682729"/>
            <a:chOff x="7849282" y="3028093"/>
            <a:chExt cx="855037" cy="696518"/>
          </a:xfrm>
        </p:grpSpPr>
        <p:sp>
          <p:nvSpPr>
            <p:cNvPr id="108" name="Oval 107">
              <a:extLst>
                <a:ext uri="{FF2B5EF4-FFF2-40B4-BE49-F238E27FC236}">
                  <a16:creationId xmlns:a16="http://schemas.microsoft.com/office/drawing/2014/main" id="{18E8023A-FF9E-460E-84AA-5274D47BFA14}"/>
                </a:ext>
              </a:extLst>
            </p:cNvPr>
            <p:cNvSpPr/>
            <p:nvPr/>
          </p:nvSpPr>
          <p:spPr bwMode="auto">
            <a:xfrm>
              <a:off x="7894637" y="3036083"/>
              <a:ext cx="688528" cy="688528"/>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1333">
                      <a:prstClr val="white"/>
                    </a:gs>
                    <a:gs pos="8000">
                      <a:prstClr val="white"/>
                    </a:gs>
                  </a:gsLst>
                  <a:lin ang="5400000" scaled="0"/>
                </a:gradFill>
                <a:effectLst/>
                <a:uLnTx/>
                <a:uFillTx/>
                <a:latin typeface="Calibri" panose="020F0502020204030204"/>
                <a:ea typeface="Segoe UI" pitchFamily="34" charset="0"/>
                <a:cs typeface="Segoe UI" pitchFamily="34" charset="0"/>
              </a:endParaRPr>
            </a:p>
          </p:txBody>
        </p:sp>
        <p:sp>
          <p:nvSpPr>
            <p:cNvPr id="113" name="TextBox 112">
              <a:extLst>
                <a:ext uri="{FF2B5EF4-FFF2-40B4-BE49-F238E27FC236}">
                  <a16:creationId xmlns:a16="http://schemas.microsoft.com/office/drawing/2014/main" id="{C1D29BF7-6D34-469D-9AC6-B84295D97096}"/>
                </a:ext>
              </a:extLst>
            </p:cNvPr>
            <p:cNvSpPr txBox="1"/>
            <p:nvPr/>
          </p:nvSpPr>
          <p:spPr>
            <a:xfrm>
              <a:off x="7849282" y="3028093"/>
              <a:ext cx="855037" cy="627904"/>
            </a:xfrm>
            <a:prstGeom prst="rect">
              <a:avLst/>
            </a:prstGeom>
            <a:solidFill>
              <a:srgbClr val="7030A0"/>
            </a:solid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1333">
                        <a:prstClr val="white"/>
                      </a:gs>
                      <a:gs pos="8000">
                        <a:prstClr val="white"/>
                      </a:gs>
                    </a:gsLst>
                    <a:lin ang="5400000" scaled="0"/>
                  </a:gradFill>
                  <a:effectLst/>
                  <a:uLnTx/>
                  <a:uFillTx/>
                  <a:latin typeface="Calibri" panose="020F0502020204030204"/>
                  <a:ea typeface="+mn-ea"/>
                  <a:cs typeface="+mn-cs"/>
                </a:rPr>
                <a:t>iOS </a:t>
              </a:r>
            </a:p>
          </p:txBody>
        </p:sp>
      </p:grpSp>
      <p:grpSp>
        <p:nvGrpSpPr>
          <p:cNvPr id="18" name="Group 17">
            <a:extLst>
              <a:ext uri="{FF2B5EF4-FFF2-40B4-BE49-F238E27FC236}">
                <a16:creationId xmlns:a16="http://schemas.microsoft.com/office/drawing/2014/main" id="{07B47143-55C1-415D-A634-40B51D84BC39}"/>
              </a:ext>
            </a:extLst>
          </p:cNvPr>
          <p:cNvGrpSpPr/>
          <p:nvPr/>
        </p:nvGrpSpPr>
        <p:grpSpPr>
          <a:xfrm>
            <a:off x="713546" y="25485"/>
            <a:ext cx="10665321" cy="6856055"/>
            <a:chOff x="713546" y="25485"/>
            <a:chExt cx="10665321" cy="6856055"/>
          </a:xfrm>
        </p:grpSpPr>
        <p:grpSp>
          <p:nvGrpSpPr>
            <p:cNvPr id="17" name="Group 16">
              <a:extLst>
                <a:ext uri="{FF2B5EF4-FFF2-40B4-BE49-F238E27FC236}">
                  <a16:creationId xmlns:a16="http://schemas.microsoft.com/office/drawing/2014/main" id="{E37CBB05-A8D2-4DCA-922D-E67623F77B01}"/>
                </a:ext>
              </a:extLst>
            </p:cNvPr>
            <p:cNvGrpSpPr/>
            <p:nvPr/>
          </p:nvGrpSpPr>
          <p:grpSpPr>
            <a:xfrm>
              <a:off x="713546" y="25485"/>
              <a:ext cx="10665321" cy="6856055"/>
              <a:chOff x="713546" y="25485"/>
              <a:chExt cx="10665321" cy="6856055"/>
            </a:xfrm>
          </p:grpSpPr>
          <p:grpSp>
            <p:nvGrpSpPr>
              <p:cNvPr id="15" name="Group 14">
                <a:extLst>
                  <a:ext uri="{FF2B5EF4-FFF2-40B4-BE49-F238E27FC236}">
                    <a16:creationId xmlns:a16="http://schemas.microsoft.com/office/drawing/2014/main" id="{9701F1FF-35CA-4CBB-B9A8-492ABF2336B3}"/>
                  </a:ext>
                </a:extLst>
              </p:cNvPr>
              <p:cNvGrpSpPr/>
              <p:nvPr/>
            </p:nvGrpSpPr>
            <p:grpSpPr>
              <a:xfrm>
                <a:off x="713546" y="25485"/>
                <a:ext cx="10665321" cy="6856055"/>
                <a:chOff x="713546" y="25485"/>
                <a:chExt cx="10665321" cy="6856055"/>
              </a:xfrm>
            </p:grpSpPr>
            <p:grpSp>
              <p:nvGrpSpPr>
                <p:cNvPr id="13" name="Group 12">
                  <a:extLst>
                    <a:ext uri="{FF2B5EF4-FFF2-40B4-BE49-F238E27FC236}">
                      <a16:creationId xmlns:a16="http://schemas.microsoft.com/office/drawing/2014/main" id="{C09D9545-E92F-43BE-8CD2-F51FD5756147}"/>
                    </a:ext>
                  </a:extLst>
                </p:cNvPr>
                <p:cNvGrpSpPr/>
                <p:nvPr/>
              </p:nvGrpSpPr>
              <p:grpSpPr>
                <a:xfrm>
                  <a:off x="713546" y="25485"/>
                  <a:ext cx="10665321" cy="6856055"/>
                  <a:chOff x="713546" y="25485"/>
                  <a:chExt cx="10665321" cy="6856055"/>
                </a:xfrm>
              </p:grpSpPr>
              <p:grpSp>
                <p:nvGrpSpPr>
                  <p:cNvPr id="4" name="Group 3">
                    <a:extLst>
                      <a:ext uri="{FF2B5EF4-FFF2-40B4-BE49-F238E27FC236}">
                        <a16:creationId xmlns:a16="http://schemas.microsoft.com/office/drawing/2014/main" id="{B6F34F45-3C45-4F4E-8535-5D90A5540E37}"/>
                      </a:ext>
                    </a:extLst>
                  </p:cNvPr>
                  <p:cNvGrpSpPr/>
                  <p:nvPr/>
                </p:nvGrpSpPr>
                <p:grpSpPr>
                  <a:xfrm>
                    <a:off x="713546" y="25485"/>
                    <a:ext cx="10665321" cy="6856055"/>
                    <a:chOff x="655233" y="23291"/>
                    <a:chExt cx="10879184" cy="6993533"/>
                  </a:xfrm>
                </p:grpSpPr>
                <p:grpSp>
                  <p:nvGrpSpPr>
                    <p:cNvPr id="3" name="Group 2">
                      <a:extLst>
                        <a:ext uri="{FF2B5EF4-FFF2-40B4-BE49-F238E27FC236}">
                          <a16:creationId xmlns:a16="http://schemas.microsoft.com/office/drawing/2014/main" id="{32C55B84-CC86-474D-994C-AB0FDFA84AAE}"/>
                        </a:ext>
                      </a:extLst>
                    </p:cNvPr>
                    <p:cNvGrpSpPr/>
                    <p:nvPr/>
                  </p:nvGrpSpPr>
                  <p:grpSpPr>
                    <a:xfrm>
                      <a:off x="655233" y="23291"/>
                      <a:ext cx="10879184" cy="6993533"/>
                      <a:chOff x="655233" y="23291"/>
                      <a:chExt cx="10879184" cy="6993533"/>
                    </a:xfrm>
                  </p:grpSpPr>
                  <p:grpSp>
                    <p:nvGrpSpPr>
                      <p:cNvPr id="147" name="Group 146"/>
                      <p:cNvGrpSpPr/>
                      <p:nvPr/>
                    </p:nvGrpSpPr>
                    <p:grpSpPr>
                      <a:xfrm>
                        <a:off x="655233" y="23291"/>
                        <a:ext cx="10879184" cy="6993533"/>
                        <a:chOff x="654443" y="22798"/>
                        <a:chExt cx="10880728" cy="6994525"/>
                      </a:xfrm>
                    </p:grpSpPr>
                    <p:sp>
                      <p:nvSpPr>
                        <p:cNvPr id="35" name="Rectangle 34"/>
                        <p:cNvSpPr/>
                        <p:nvPr/>
                      </p:nvSpPr>
                      <p:spPr>
                        <a:xfrm>
                          <a:off x="968906" y="3811194"/>
                          <a:ext cx="155478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t>
                          </a: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SignalR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46" name="Group 145"/>
                        <p:cNvGrpSpPr/>
                        <p:nvPr/>
                      </p:nvGrpSpPr>
                      <p:grpSpPr>
                        <a:xfrm>
                          <a:off x="654443" y="22798"/>
                          <a:ext cx="10880728" cy="6994525"/>
                          <a:chOff x="654443" y="22798"/>
                          <a:chExt cx="10880728" cy="6994525"/>
                        </a:xfrm>
                      </p:grpSpPr>
                      <p:pic>
                        <p:nvPicPr>
                          <p:cNvPr id="145" name="Picture 144"/>
                          <p:cNvPicPr>
                            <a:picLocks noChangeAspect="1"/>
                          </p:cNvPicPr>
                          <p:nvPr/>
                        </p:nvPicPr>
                        <p:blipFill rotWithShape="1">
                          <a:blip r:embed="rId5"/>
                          <a:srcRect t="17842" b="17842"/>
                          <a:stretch/>
                        </p:blipFill>
                        <p:spPr>
                          <a:xfrm>
                            <a:off x="654443" y="22798"/>
                            <a:ext cx="10880728" cy="6994525"/>
                          </a:xfrm>
                          <a:prstGeom prst="rect">
                            <a:avLst/>
                          </a:prstGeom>
                        </p:spPr>
                      </p:pic>
                      <p:sp>
                        <p:nvSpPr>
                          <p:cNvPr id="23" name="Rectangle 22"/>
                          <p:cNvSpPr/>
                          <p:nvPr/>
                        </p:nvSpPr>
                        <p:spPr>
                          <a:xfrm>
                            <a:off x="2166791" y="1833043"/>
                            <a:ext cx="20007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SDK for Hadoop</a:t>
                            </a:r>
                          </a:p>
                        </p:txBody>
                      </p:sp>
                      <p:sp>
                        <p:nvSpPr>
                          <p:cNvPr id="24" name="Rectangle 23"/>
                          <p:cNvSpPr/>
                          <p:nvPr/>
                        </p:nvSpPr>
                        <p:spPr>
                          <a:xfrm>
                            <a:off x="1915156" y="5955917"/>
                            <a:ext cx="302682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Compiler Platform ("Roslyn")</a:t>
                            </a:r>
                          </a:p>
                        </p:txBody>
                      </p:sp>
                      <p:sp>
                        <p:nvSpPr>
                          <p:cNvPr id="28" name="Rectangle 27"/>
                          <p:cNvSpPr/>
                          <p:nvPr/>
                        </p:nvSpPr>
                        <p:spPr>
                          <a:xfrm>
                            <a:off x="8885614" y="3961584"/>
                            <a:ext cx="20974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Micro Framework</a:t>
                            </a:r>
                          </a:p>
                        </p:txBody>
                      </p:sp>
                      <p:sp>
                        <p:nvSpPr>
                          <p:cNvPr id="31" name="Rectangle 30"/>
                          <p:cNvSpPr/>
                          <p:nvPr/>
                        </p:nvSpPr>
                        <p:spPr>
                          <a:xfrm>
                            <a:off x="7084674" y="6584591"/>
                            <a:ext cx="13585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MVC</a:t>
                            </a:r>
                          </a:p>
                        </p:txBody>
                      </p:sp>
                      <p:sp>
                        <p:nvSpPr>
                          <p:cNvPr id="32" name="Rectangle 31"/>
                          <p:cNvSpPr/>
                          <p:nvPr/>
                        </p:nvSpPr>
                        <p:spPr>
                          <a:xfrm>
                            <a:off x="6999020" y="6084517"/>
                            <a:ext cx="168171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API</a:t>
                            </a:r>
                          </a:p>
                        </p:txBody>
                      </p:sp>
                      <p:sp>
                        <p:nvSpPr>
                          <p:cNvPr id="34" name="Rectangle 33"/>
                          <p:cNvSpPr/>
                          <p:nvPr/>
                        </p:nvSpPr>
                        <p:spPr>
                          <a:xfrm>
                            <a:off x="9336324" y="2220322"/>
                            <a:ext cx="1861257"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Web Pages</a:t>
                            </a:r>
                          </a:p>
                        </p:txBody>
                      </p:sp>
                      <p:sp>
                        <p:nvSpPr>
                          <p:cNvPr id="36" name="Rectangle 35"/>
                          <p:cNvSpPr/>
                          <p:nvPr/>
                        </p:nvSpPr>
                        <p:spPr>
                          <a:xfrm>
                            <a:off x="8287244" y="948647"/>
                            <a:ext cx="189650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MVVM Light Toolkit</a:t>
                            </a:r>
                          </a:p>
                        </p:txBody>
                      </p:sp>
                      <p:sp>
                        <p:nvSpPr>
                          <p:cNvPr id="37" name="Rectangle 36"/>
                          <p:cNvSpPr/>
                          <p:nvPr/>
                        </p:nvSpPr>
                        <p:spPr>
                          <a:xfrm>
                            <a:off x="7571186" y="110546"/>
                            <a:ext cx="10396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.NET Core</a:t>
                            </a:r>
                          </a:p>
                        </p:txBody>
                      </p:sp>
                      <p:sp>
                        <p:nvSpPr>
                          <p:cNvPr id="38" name="Rectangle 37"/>
                          <p:cNvSpPr/>
                          <p:nvPr/>
                        </p:nvSpPr>
                        <p:spPr>
                          <a:xfrm>
                            <a:off x="4648620" y="6229462"/>
                            <a:ext cx="848968"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Orleans</a:t>
                            </a:r>
                          </a:p>
                        </p:txBody>
                      </p:sp>
                      <p:sp>
                        <p:nvSpPr>
                          <p:cNvPr id="39" name="Rectangle 38"/>
                          <p:cNvSpPr/>
                          <p:nvPr/>
                        </p:nvSpPr>
                        <p:spPr>
                          <a:xfrm>
                            <a:off x="10115971" y="1729753"/>
                            <a:ext cx="561183"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MEF</a:t>
                            </a:r>
                          </a:p>
                        </p:txBody>
                      </p:sp>
                      <p:sp>
                        <p:nvSpPr>
                          <p:cNvPr id="40" name="Rectangle 39"/>
                          <p:cNvSpPr/>
                          <p:nvPr/>
                        </p:nvSpPr>
                        <p:spPr>
                          <a:xfrm>
                            <a:off x="7922931" y="5141786"/>
                            <a:ext cx="30542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OWIN Authentication Middleware</a:t>
                            </a:r>
                          </a:p>
                        </p:txBody>
                      </p:sp>
                      <p:sp>
                        <p:nvSpPr>
                          <p:cNvPr id="41" name="Rectangle 40"/>
                          <p:cNvSpPr/>
                          <p:nvPr/>
                        </p:nvSpPr>
                        <p:spPr>
                          <a:xfrm>
                            <a:off x="2901943" y="4877224"/>
                            <a:ext cx="134082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Orchard CMS</a:t>
                            </a:r>
                          </a:p>
                        </p:txBody>
                      </p:sp>
                      <p:sp>
                        <p:nvSpPr>
                          <p:cNvPr id="42" name="Rectangle 41"/>
                          <p:cNvSpPr/>
                          <p:nvPr/>
                        </p:nvSpPr>
                        <p:spPr>
                          <a:xfrm>
                            <a:off x="8197991" y="5650370"/>
                            <a:ext cx="265801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SDK for .NET</a:t>
                            </a:r>
                          </a:p>
                        </p:txBody>
                      </p:sp>
                      <p:sp>
                        <p:nvSpPr>
                          <p:cNvPr id="43" name="Rectangle 42"/>
                          <p:cNvSpPr/>
                          <p:nvPr/>
                        </p:nvSpPr>
                        <p:spPr>
                          <a:xfrm>
                            <a:off x="1414037" y="2680213"/>
                            <a:ext cx="15899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IdentityManager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1485084" y="2204898"/>
                            <a:ext cx="87852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Mimekit</a:t>
                            </a:r>
                          </a:p>
                        </p:txBody>
                      </p:sp>
                      <p:sp>
                        <p:nvSpPr>
                          <p:cNvPr id="45" name="Rectangle 44"/>
                          <p:cNvSpPr/>
                          <p:nvPr/>
                        </p:nvSpPr>
                        <p:spPr>
                          <a:xfrm>
                            <a:off x="1534154" y="4635906"/>
                            <a:ext cx="135750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Xamarin.Auth</a:t>
                            </a:r>
                          </a:p>
                        </p:txBody>
                      </p:sp>
                      <p:sp>
                        <p:nvSpPr>
                          <p:cNvPr id="46" name="Rectangle 45"/>
                          <p:cNvSpPr/>
                          <p:nvPr/>
                        </p:nvSpPr>
                        <p:spPr>
                          <a:xfrm>
                            <a:off x="8970108" y="2693782"/>
                            <a:ext cx="219788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Couchbase Lite for .NET</a:t>
                            </a:r>
                          </a:p>
                        </p:txBody>
                      </p:sp>
                      <p:sp>
                        <p:nvSpPr>
                          <p:cNvPr id="47" name="Rectangle 46"/>
                          <p:cNvSpPr/>
                          <p:nvPr/>
                        </p:nvSpPr>
                        <p:spPr>
                          <a:xfrm>
                            <a:off x="9937159" y="1155702"/>
                            <a:ext cx="77211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Mailkit</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8" name="Rectangle 47"/>
                          <p:cNvSpPr/>
                          <p:nvPr/>
                        </p:nvSpPr>
                        <p:spPr>
                          <a:xfrm>
                            <a:off x="4869673" y="653330"/>
                            <a:ext cx="1348604"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Core</a:t>
                            </a:r>
                          </a:p>
                        </p:txBody>
                      </p:sp>
                      <p:sp>
                        <p:nvSpPr>
                          <p:cNvPr id="49" name="Rectangle 48"/>
                          <p:cNvSpPr/>
                          <p:nvPr/>
                        </p:nvSpPr>
                        <p:spPr>
                          <a:xfrm>
                            <a:off x="3055916" y="1079117"/>
                            <a:ext cx="246248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Salesforce Toolkits for .NET</a:t>
                            </a:r>
                          </a:p>
                        </p:txBody>
                      </p:sp>
                      <p:sp>
                        <p:nvSpPr>
                          <p:cNvPr id="50" name="Rectangle 49"/>
                          <p:cNvSpPr/>
                          <p:nvPr/>
                        </p:nvSpPr>
                        <p:spPr>
                          <a:xfrm>
                            <a:off x="3198259" y="2481897"/>
                            <a:ext cx="750859"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NuGet</a:t>
                            </a:r>
                          </a:p>
                        </p:txBody>
                      </p:sp>
                      <p:sp>
                        <p:nvSpPr>
                          <p:cNvPr id="51" name="Rectangle 50"/>
                          <p:cNvSpPr/>
                          <p:nvPr/>
                        </p:nvSpPr>
                        <p:spPr>
                          <a:xfrm>
                            <a:off x="8868588" y="6312464"/>
                            <a:ext cx="1110749" cy="55550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Kudu</a:t>
                            </a: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Cecil</a:t>
                            </a:r>
                          </a:p>
                        </p:txBody>
                      </p:sp>
                      <p:sp>
                        <p:nvSpPr>
                          <p:cNvPr id="52" name="Rectangle 51"/>
                          <p:cNvSpPr/>
                          <p:nvPr/>
                        </p:nvSpPr>
                        <p:spPr>
                          <a:xfrm>
                            <a:off x="8599770" y="173035"/>
                            <a:ext cx="886703"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MSBuild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3" name="Rectangle 52"/>
                          <p:cNvSpPr/>
                          <p:nvPr/>
                        </p:nvSpPr>
                        <p:spPr>
                          <a:xfrm>
                            <a:off x="2479900" y="6379060"/>
                            <a:ext cx="630056"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LLILC</a:t>
                            </a:r>
                          </a:p>
                        </p:txBody>
                      </p:sp>
                      <p:sp>
                        <p:nvSpPr>
                          <p:cNvPr id="54" name="Rectangle 53"/>
                          <p:cNvSpPr/>
                          <p:nvPr/>
                        </p:nvSpPr>
                        <p:spPr>
                          <a:xfrm>
                            <a:off x="5882132" y="5960546"/>
                            <a:ext cx="66583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Prism</a:t>
                            </a:r>
                          </a:p>
                        </p:txBody>
                      </p:sp>
                      <p:sp>
                        <p:nvSpPr>
                          <p:cNvPr id="55" name="Rectangle 54"/>
                          <p:cNvSpPr/>
                          <p:nvPr/>
                        </p:nvSpPr>
                        <p:spPr>
                          <a:xfrm>
                            <a:off x="1352180" y="1421059"/>
                            <a:ext cx="201524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WorldWide</a:t>
                            </a: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Telescope</a:t>
                            </a:r>
                          </a:p>
                        </p:txBody>
                      </p:sp>
                      <p:sp>
                        <p:nvSpPr>
                          <p:cNvPr id="56" name="Rectangle 55"/>
                          <p:cNvSpPr/>
                          <p:nvPr/>
                        </p:nvSpPr>
                        <p:spPr>
                          <a:xfrm>
                            <a:off x="1984636" y="636032"/>
                            <a:ext cx="265637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ASP.NET AJAX Control Toolkit</a:t>
                            </a:r>
                          </a:p>
                        </p:txBody>
                      </p:sp>
                      <p:sp>
                        <p:nvSpPr>
                          <p:cNvPr id="57" name="Rectangle 56"/>
                          <p:cNvSpPr/>
                          <p:nvPr/>
                        </p:nvSpPr>
                        <p:spPr>
                          <a:xfrm>
                            <a:off x="1300868" y="3287673"/>
                            <a:ext cx="1653106"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Entity Framework</a:t>
                            </a:r>
                          </a:p>
                        </p:txBody>
                      </p:sp>
                      <p:sp>
                        <p:nvSpPr>
                          <p:cNvPr id="58" name="Rectangle 57"/>
                          <p:cNvSpPr/>
                          <p:nvPr/>
                        </p:nvSpPr>
                        <p:spPr>
                          <a:xfrm>
                            <a:off x="7909447" y="590426"/>
                            <a:ext cx="274625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Azure </a:t>
                            </a: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WebJobs</a:t>
                            </a: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 SDK</a:t>
                            </a:r>
                          </a:p>
                        </p:txBody>
                      </p:sp>
                      <p:sp>
                        <p:nvSpPr>
                          <p:cNvPr id="59" name="Rectangle 58"/>
                          <p:cNvSpPr/>
                          <p:nvPr/>
                        </p:nvSpPr>
                        <p:spPr>
                          <a:xfrm>
                            <a:off x="2107812" y="178774"/>
                            <a:ext cx="299123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Microsoft Web Protection Library</a:t>
                            </a:r>
                          </a:p>
                        </p:txBody>
                      </p:sp>
                      <p:sp>
                        <p:nvSpPr>
                          <p:cNvPr id="60" name="Rectangle 59"/>
                          <p:cNvSpPr/>
                          <p:nvPr/>
                        </p:nvSpPr>
                        <p:spPr>
                          <a:xfrm>
                            <a:off x="2280499" y="4172134"/>
                            <a:ext cx="1610194"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Live Writer</a:t>
                            </a:r>
                          </a:p>
                        </p:txBody>
                      </p:sp>
                      <p:sp>
                        <p:nvSpPr>
                          <p:cNvPr id="61" name="Rectangle 60"/>
                          <p:cNvSpPr/>
                          <p:nvPr/>
                        </p:nvSpPr>
                        <p:spPr>
                          <a:xfrm>
                            <a:off x="8571015" y="1460249"/>
                            <a:ext cx="1483615"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Open XML SDK</a:t>
                            </a:r>
                          </a:p>
                        </p:txBody>
                      </p:sp>
                      <p:sp>
                        <p:nvSpPr>
                          <p:cNvPr id="62" name="Rectangle 61"/>
                          <p:cNvSpPr/>
                          <p:nvPr/>
                        </p:nvSpPr>
                        <p:spPr>
                          <a:xfrm>
                            <a:off x="1586770" y="5319293"/>
                            <a:ext cx="1093391"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ProtoBuild</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3" name="Rectangle 62"/>
                          <p:cNvSpPr/>
                          <p:nvPr/>
                        </p:nvSpPr>
                        <p:spPr>
                          <a:xfrm>
                            <a:off x="5166963" y="6578498"/>
                            <a:ext cx="1536602"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System.Drawing</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4" name="Rectangle 63"/>
                          <p:cNvSpPr/>
                          <p:nvPr/>
                        </p:nvSpPr>
                        <p:spPr>
                          <a:xfrm>
                            <a:off x="3335063" y="5486161"/>
                            <a:ext cx="1364298"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IdentityServer</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3390343" y="6549078"/>
                            <a:ext cx="97814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Umbraco</a:t>
                            </a:r>
                          </a:p>
                        </p:txBody>
                      </p:sp>
                      <p:sp>
                        <p:nvSpPr>
                          <p:cNvPr id="66" name="Rectangle 65"/>
                          <p:cNvSpPr/>
                          <p:nvPr/>
                        </p:nvSpPr>
                        <p:spPr>
                          <a:xfrm>
                            <a:off x="9210390" y="3198398"/>
                            <a:ext cx="58898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WCF</a:t>
                            </a:r>
                          </a:p>
                        </p:txBody>
                      </p:sp>
                      <p:sp>
                        <p:nvSpPr>
                          <p:cNvPr id="67" name="Rectangle 66"/>
                          <p:cNvSpPr/>
                          <p:nvPr/>
                        </p:nvSpPr>
                        <p:spPr>
                          <a:xfrm>
                            <a:off x="9779524" y="3536953"/>
                            <a:ext cx="1545540"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Xamarin.Mobile</a:t>
                            </a:r>
                            <a:endPar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8" name="Rectangle 67"/>
                          <p:cNvSpPr/>
                          <p:nvPr/>
                        </p:nvSpPr>
                        <p:spPr>
                          <a:xfrm>
                            <a:off x="8583167" y="4416587"/>
                            <a:ext cx="705075"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Mono</a:t>
                            </a:r>
                          </a:p>
                        </p:txBody>
                      </p:sp>
                      <p:sp>
                        <p:nvSpPr>
                          <p:cNvPr id="69" name="Rectangle 68"/>
                          <p:cNvSpPr/>
                          <p:nvPr/>
                        </p:nvSpPr>
                        <p:spPr>
                          <a:xfrm>
                            <a:off x="9437259" y="4657977"/>
                            <a:ext cx="1284099" cy="32485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Xamarin SDK</a:t>
                            </a:r>
                          </a:p>
                        </p:txBody>
                      </p:sp>
                      <p:sp>
                        <p:nvSpPr>
                          <p:cNvPr id="70" name="Rectangle 69"/>
                          <p:cNvSpPr/>
                          <p:nvPr/>
                        </p:nvSpPr>
                        <p:spPr>
                          <a:xfrm>
                            <a:off x="9727303" y="6042374"/>
                            <a:ext cx="606312" cy="329515"/>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Cake</a:t>
                            </a:r>
                          </a:p>
                        </p:txBody>
                      </p:sp>
                    </p:grpSp>
                  </p:grpSp>
                  <p:sp>
                    <p:nvSpPr>
                      <p:cNvPr id="95" name="Rectangle 94">
                        <a:extLst>
                          <a:ext uri="{FF2B5EF4-FFF2-40B4-BE49-F238E27FC236}">
                            <a16:creationId xmlns:a16="http://schemas.microsoft.com/office/drawing/2014/main" id="{26CCF0D4-C988-48A6-A73B-726C6B1E9812}"/>
                          </a:ext>
                        </a:extLst>
                      </p:cNvPr>
                      <p:cNvSpPr/>
                      <p:nvPr/>
                    </p:nvSpPr>
                    <p:spPr>
                      <a:xfrm>
                        <a:off x="5280715" y="23291"/>
                        <a:ext cx="1006092" cy="816919"/>
                      </a:xfrm>
                      <a:prstGeom prst="rect">
                        <a:avLst/>
                      </a:prstGeom>
                    </p:spPr>
                    <p:txBody>
                      <a:bodyPr wrap="squar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Steeltoe</a:t>
                        </a:r>
                        <a:endParaRPr kumimoji="0" lang="en-US" sz="1567"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567"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grpSp>
                <p:grpSp>
                  <p:nvGrpSpPr>
                    <p:cNvPr id="2" name="Group 1"/>
                    <p:cNvGrpSpPr/>
                    <p:nvPr/>
                  </p:nvGrpSpPr>
                  <p:grpSpPr>
                    <a:xfrm>
                      <a:off x="3778354" y="1471798"/>
                      <a:ext cx="5310285" cy="1141228"/>
                      <a:chOff x="3606186" y="1430612"/>
                      <a:chExt cx="5311041" cy="1141388"/>
                    </a:xfrm>
                  </p:grpSpPr>
                  <p:sp>
                    <p:nvSpPr>
                      <p:cNvPr id="97" name="Rectangle 96"/>
                      <p:cNvSpPr/>
                      <p:nvPr/>
                    </p:nvSpPr>
                    <p:spPr>
                      <a:xfrm>
                        <a:off x="3606186" y="1430612"/>
                        <a:ext cx="767211"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Nancy</a:t>
                        </a:r>
                      </a:p>
                    </p:txBody>
                  </p:sp>
                  <p:sp>
                    <p:nvSpPr>
                      <p:cNvPr id="98" name="Rectangle 97"/>
                      <p:cNvSpPr/>
                      <p:nvPr/>
                    </p:nvSpPr>
                    <p:spPr>
                      <a:xfrm>
                        <a:off x="8249760" y="2226788"/>
                        <a:ext cx="667467" cy="345212"/>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err="1">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xUnit</a:t>
                        </a:r>
                        <a:endParaRPr kumimoji="0" lang="en-US" sz="1567"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endParaRPr>
                      </a:p>
                    </p:txBody>
                  </p:sp>
                </p:grpSp>
              </p:grpSp>
              <p:sp>
                <p:nvSpPr>
                  <p:cNvPr id="5" name="TextBox 4">
                    <a:extLst>
                      <a:ext uri="{FF2B5EF4-FFF2-40B4-BE49-F238E27FC236}">
                        <a16:creationId xmlns:a16="http://schemas.microsoft.com/office/drawing/2014/main" id="{35600791-89F6-4219-9319-3D50EFBF1334}"/>
                      </a:ext>
                    </a:extLst>
                  </p:cNvPr>
                  <p:cNvSpPr txBox="1"/>
                  <p:nvPr/>
                </p:nvSpPr>
                <p:spPr>
                  <a:xfrm>
                    <a:off x="5991215" y="341471"/>
                    <a:ext cx="1280543"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DotNetNuke</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 name="TextBox 5">
                    <a:extLst>
                      <a:ext uri="{FF2B5EF4-FFF2-40B4-BE49-F238E27FC236}">
                        <a16:creationId xmlns:a16="http://schemas.microsoft.com/office/drawing/2014/main" id="{64337412-88C8-4517-B798-78C1BCFC4412}"/>
                      </a:ext>
                    </a:extLst>
                  </p:cNvPr>
                  <p:cNvSpPr txBox="1"/>
                  <p:nvPr/>
                </p:nvSpPr>
                <p:spPr>
                  <a:xfrm>
                    <a:off x="6650786" y="641730"/>
                    <a:ext cx="1134349"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SourceLink</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7" name="TextBox 6">
                    <a:extLst>
                      <a:ext uri="{FF2B5EF4-FFF2-40B4-BE49-F238E27FC236}">
                        <a16:creationId xmlns:a16="http://schemas.microsoft.com/office/drawing/2014/main" id="{6766BA00-6E8F-4217-B8FD-195B80E85BED}"/>
                      </a:ext>
                    </a:extLst>
                  </p:cNvPr>
                  <p:cNvSpPr txBox="1"/>
                  <p:nvPr/>
                </p:nvSpPr>
                <p:spPr>
                  <a:xfrm>
                    <a:off x="6475509" y="1025561"/>
                    <a:ext cx="689612"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nUnit</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 name="TextBox 7">
                    <a:extLst>
                      <a:ext uri="{FF2B5EF4-FFF2-40B4-BE49-F238E27FC236}">
                        <a16:creationId xmlns:a16="http://schemas.microsoft.com/office/drawing/2014/main" id="{E3D69C73-FC11-45AC-BD17-B141E0907D7C}"/>
                      </a:ext>
                    </a:extLst>
                  </p:cNvPr>
                  <p:cNvSpPr txBox="1"/>
                  <p:nvPr/>
                </p:nvSpPr>
                <p:spPr>
                  <a:xfrm>
                    <a:off x="7986789" y="1719309"/>
                    <a:ext cx="1198470"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MvvmCross</a:t>
                    </a:r>
                    <a:endParaRPr kumimoji="0" lang="en-US" sz="147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7B8087E1-A873-461A-A48A-2FCB3BF279D8}"/>
                      </a:ext>
                    </a:extLst>
                  </p:cNvPr>
                  <p:cNvSpPr txBox="1"/>
                  <p:nvPr/>
                </p:nvSpPr>
                <p:spPr>
                  <a:xfrm>
                    <a:off x="7245263" y="1198135"/>
                    <a:ext cx="1102866" cy="318549"/>
                  </a:xfrm>
                  <a:prstGeom prst="rect">
                    <a:avLst/>
                  </a:prstGeom>
                  <a:noFill/>
                </p:spPr>
                <p:txBody>
                  <a:bodyPr wrap="none" rtlCol="0">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IronPython</a:t>
                    </a:r>
                    <a:endParaRPr kumimoji="0" lang="en-US" sz="1470" b="0" i="0" u="none" strike="noStrike" kern="1200" cap="none" spc="0" normalizeH="0" baseline="0" noProof="0">
                      <a:ln>
                        <a:noFill/>
                      </a:ln>
                      <a:solidFill>
                        <a:srgbClr val="101128"/>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92C287F2-0E0F-41CB-B074-86C2788ECC73}"/>
                      </a:ext>
                    </a:extLst>
                  </p:cNvPr>
                  <p:cNvSpPr txBox="1"/>
                  <p:nvPr/>
                </p:nvSpPr>
                <p:spPr>
                  <a:xfrm>
                    <a:off x="8458144" y="3426917"/>
                    <a:ext cx="861839" cy="31854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70" b="0" i="0" u="none" strike="noStrike" kern="1200" cap="none" spc="0" normalizeH="0" baseline="0" noProof="0" err="1">
                        <a:ln>
                          <a:noFill/>
                        </a:ln>
                        <a:solidFill>
                          <a:srgbClr val="FFFFFF"/>
                        </a:solidFill>
                        <a:effectLst/>
                        <a:uLnTx/>
                        <a:uFillTx/>
                        <a:latin typeface="Segoe UI" panose="020B0502040204020203" pitchFamily="34" charset="0"/>
                        <a:ea typeface="+mn-ea"/>
                        <a:cs typeface="Segoe UI" panose="020B0502040204020203" pitchFamily="34" charset="0"/>
                      </a:rPr>
                      <a:t>ILMerge</a:t>
                    </a:r>
                    <a:endParaRPr kumimoji="0" lang="en-US" sz="1470" b="0" i="0" u="none" strike="noStrike" kern="1200" cap="none" spc="0" normalizeH="0" baseline="0" noProof="0">
                      <a:ln>
                        <a:noFill/>
                      </a:ln>
                      <a:solidFill>
                        <a:srgbClr val="101128"/>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A4BAA762-037B-4BD0-B145-9767C72EFEC4}"/>
                    </a:ext>
                  </a:extLst>
                </p:cNvPr>
                <p:cNvSpPr/>
                <p:nvPr/>
              </p:nvSpPr>
              <p:spPr>
                <a:xfrm>
                  <a:off x="2680276" y="2963485"/>
                  <a:ext cx="818237"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ML.NET</a:t>
                  </a:r>
                </a:p>
              </p:txBody>
            </p:sp>
          </p:grpSp>
          <p:sp>
            <p:nvSpPr>
              <p:cNvPr id="101" name="Rectangle 100">
                <a:extLst>
                  <a:ext uri="{FF2B5EF4-FFF2-40B4-BE49-F238E27FC236}">
                    <a16:creationId xmlns:a16="http://schemas.microsoft.com/office/drawing/2014/main" id="{EAA2207F-2951-4811-B325-A03BEE5CDAFC}"/>
                  </a:ext>
                </a:extLst>
              </p:cNvPr>
              <p:cNvSpPr/>
              <p:nvPr/>
            </p:nvSpPr>
            <p:spPr>
              <a:xfrm>
                <a:off x="2795241" y="3615456"/>
                <a:ext cx="924420"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Infer.NET</a:t>
                </a:r>
              </a:p>
            </p:txBody>
          </p:sp>
        </p:grpSp>
        <p:sp>
          <p:nvSpPr>
            <p:cNvPr id="114" name="Rectangle 113">
              <a:extLst>
                <a:ext uri="{FF2B5EF4-FFF2-40B4-BE49-F238E27FC236}">
                  <a16:creationId xmlns:a16="http://schemas.microsoft.com/office/drawing/2014/main" id="{9B448F55-F5DA-451A-BFC9-F215D50C1DAC}"/>
                </a:ext>
              </a:extLst>
            </p:cNvPr>
            <p:cNvSpPr/>
            <p:nvPr/>
          </p:nvSpPr>
          <p:spPr>
            <a:xfrm>
              <a:off x="980868" y="1852935"/>
              <a:ext cx="1010598" cy="318421"/>
            </a:xfrm>
            <a:prstGeom prst="rect">
              <a:avLst/>
            </a:prstGeom>
          </p:spPr>
          <p:txBody>
            <a:bodyPr wrap="none">
              <a:spAutoFit/>
            </a:bodyPr>
            <a:lstStyle/>
            <a:p>
              <a:pPr marL="0" marR="0" lvl="0" indent="0" algn="l" defTabSz="913665" rtl="0" eaLnBrk="1" fontAlgn="auto" latinLnBrk="0" hangingPunct="1">
                <a:lnSpc>
                  <a:spcPct val="100000"/>
                </a:lnSpc>
                <a:spcBef>
                  <a:spcPts val="0"/>
                </a:spcBef>
                <a:spcAft>
                  <a:spcPts val="0"/>
                </a:spcAft>
                <a:buClrTx/>
                <a:buSzTx/>
                <a:buFontTx/>
                <a:buNone/>
                <a:tabLst/>
                <a:defRPr/>
              </a:pPr>
              <a:r>
                <a:rPr kumimoji="0" lang="en-US" sz="1469" b="0" i="0" u="none" strike="noStrike" kern="1200" cap="none" spc="0" normalizeH="0" baseline="0" noProof="0">
                  <a:ln>
                    <a:noFill/>
                  </a:ln>
                  <a:gradFill>
                    <a:gsLst>
                      <a:gs pos="1333">
                        <a:prstClr val="white"/>
                      </a:gs>
                      <a:gs pos="8000">
                        <a:prstClr val="white"/>
                      </a:gs>
                    </a:gsLst>
                    <a:lin ang="5400000" scaled="0"/>
                  </a:gradFill>
                  <a:effectLst/>
                  <a:uLnTx/>
                  <a:uFillTx/>
                  <a:latin typeface="Segoe UI" panose="020B0502040204020203" pitchFamily="34" charset="0"/>
                  <a:ea typeface="+mn-ea"/>
                  <a:cs typeface="Segoe UI" panose="020B0502040204020203" pitchFamily="34" charset="0"/>
                </a:rPr>
                <a:t>JSON.NET</a:t>
              </a:r>
            </a:p>
          </p:txBody>
        </p:sp>
      </p:grpSp>
    </p:spTree>
    <p:extLst>
      <p:ext uri="{BB962C8B-B14F-4D97-AF65-F5344CB8AC3E}">
        <p14:creationId xmlns:p14="http://schemas.microsoft.com/office/powerpoint/2010/main" val="83558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1500"/>
                                        <p:tgtEl>
                                          <p:spTgt spid="11"/>
                                        </p:tgtEl>
                                      </p:cBhvr>
                                    </p:animEffect>
                                    <p:set>
                                      <p:cBhvr>
                                        <p:cTn id="11" dur="1" fill="hold">
                                          <p:stCondLst>
                                            <p:cond delay="1499"/>
                                          </p:stCondLst>
                                        </p:cTn>
                                        <p:tgtEl>
                                          <p:spTgt spid="11"/>
                                        </p:tgtEl>
                                        <p:attrNameLst>
                                          <p:attrName>style.visibility</p:attrName>
                                        </p:attrNameLst>
                                      </p:cBhvr>
                                      <p:to>
                                        <p:strVal val="hidden"/>
                                      </p:to>
                                    </p:se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292F-F57E-4E49-A99A-39BAB2D5EEC5}"/>
              </a:ext>
            </a:extLst>
          </p:cNvPr>
          <p:cNvSpPr>
            <a:spLocks noGrp="1"/>
          </p:cNvSpPr>
          <p:nvPr>
            <p:ph type="title"/>
          </p:nvPr>
        </p:nvSpPr>
        <p:spPr/>
        <p:txBody>
          <a:bodyPr/>
          <a:lstStyle/>
          <a:p>
            <a:r>
              <a:rPr lang="en-US" dirty="0"/>
              <a:t>Performance</a:t>
            </a:r>
          </a:p>
        </p:txBody>
      </p:sp>
      <p:pic>
        <p:nvPicPr>
          <p:cNvPr id="1028" name="Picture 4" descr="Preformance Improvement Graph">
            <a:extLst>
              <a:ext uri="{FF2B5EF4-FFF2-40B4-BE49-F238E27FC236}">
                <a16:creationId xmlns:a16="http://schemas.microsoft.com/office/drawing/2014/main" id="{6AAA7DE9-F7C5-4EE8-AF77-E116058E1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07" y="1529053"/>
            <a:ext cx="60960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echEmpower Top 10 WebServers">
            <a:extLst>
              <a:ext uri="{FF2B5EF4-FFF2-40B4-BE49-F238E27FC236}">
                <a16:creationId xmlns:a16="http://schemas.microsoft.com/office/drawing/2014/main" id="{E63C16AA-56CC-4914-A526-489F9BDF57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3880673"/>
            <a:ext cx="57912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0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Cross-Platform Development</a:t>
            </a:r>
          </a:p>
        </p:txBody>
      </p:sp>
      <p:pic>
        <p:nvPicPr>
          <p:cNvPr id="3076" name="Picture 4" descr="Image result for vs code windows 10">
            <a:extLst>
              <a:ext uri="{FF2B5EF4-FFF2-40B4-BE49-F238E27FC236}">
                <a16:creationId xmlns:a16="http://schemas.microsoft.com/office/drawing/2014/main" id="{C13C67B8-4700-4991-AE53-3F7274B22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49525"/>
            <a:ext cx="7010400" cy="39433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vs code for mac">
            <a:extLst>
              <a:ext uri="{FF2B5EF4-FFF2-40B4-BE49-F238E27FC236}">
                <a16:creationId xmlns:a16="http://schemas.microsoft.com/office/drawing/2014/main" id="{95D6329A-D827-4E48-BA7E-56087E9D9B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13041" y="1400792"/>
            <a:ext cx="6820370" cy="42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01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 result for apache web server logo">
            <a:extLst>
              <a:ext uri="{FF2B5EF4-FFF2-40B4-BE49-F238E27FC236}">
                <a16:creationId xmlns:a16="http://schemas.microsoft.com/office/drawing/2014/main" id="{34A1C8F6-2A5E-46F9-9FAC-A1D91B6FF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733" y="2299425"/>
            <a:ext cx="57150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a:extLst>
              <a:ext uri="{FF2B5EF4-FFF2-40B4-BE49-F238E27FC236}">
                <a16:creationId xmlns:a16="http://schemas.microsoft.com/office/drawing/2014/main" id="{83ADC43F-5809-4534-99CB-204AC0EAB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652" y="973862"/>
            <a:ext cx="3971365" cy="397136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iis logo">
            <a:extLst>
              <a:ext uri="{FF2B5EF4-FFF2-40B4-BE49-F238E27FC236}">
                <a16:creationId xmlns:a16="http://schemas.microsoft.com/office/drawing/2014/main" id="{D57CD031-5172-4C7D-8693-4904963A9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68" y="365125"/>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Cross-Platform Hosting</a:t>
            </a:r>
          </a:p>
        </p:txBody>
      </p:sp>
      <p:pic>
        <p:nvPicPr>
          <p:cNvPr id="5122" name="Picture 2" descr="Image result for linux logo">
            <a:extLst>
              <a:ext uri="{FF2B5EF4-FFF2-40B4-BE49-F238E27FC236}">
                <a16:creationId xmlns:a16="http://schemas.microsoft.com/office/drawing/2014/main" id="{C011C3CB-76EF-414A-B33A-1ACF2A7F2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038" y="3596436"/>
            <a:ext cx="20955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mac os logo">
            <a:extLst>
              <a:ext uri="{FF2B5EF4-FFF2-40B4-BE49-F238E27FC236}">
                <a16:creationId xmlns:a16="http://schemas.microsoft.com/office/drawing/2014/main" id="{129D62CB-A92F-451C-BBEF-66F05E0F33FD}"/>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3695512" y="4256087"/>
            <a:ext cx="19050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nginx">
            <a:extLst>
              <a:ext uri="{FF2B5EF4-FFF2-40B4-BE49-F238E27FC236}">
                <a16:creationId xmlns:a16="http://schemas.microsoft.com/office/drawing/2014/main" id="{70FD0B04-B129-4872-9820-08F9C19413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812" y="5127954"/>
            <a:ext cx="4320988" cy="145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Containerization Support</a:t>
            </a:r>
          </a:p>
        </p:txBody>
      </p:sp>
      <p:pic>
        <p:nvPicPr>
          <p:cNvPr id="6148" name="Picture 4" descr="Image result for kubernetes logo">
            <a:extLst>
              <a:ext uri="{FF2B5EF4-FFF2-40B4-BE49-F238E27FC236}">
                <a16:creationId xmlns:a16="http://schemas.microsoft.com/office/drawing/2014/main" id="{16970EAB-B9BB-46FE-AED8-DA21A78F4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105" y="1895877"/>
            <a:ext cx="6424706" cy="138783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docker swarm">
            <a:extLst>
              <a:ext uri="{FF2B5EF4-FFF2-40B4-BE49-F238E27FC236}">
                <a16:creationId xmlns:a16="http://schemas.microsoft.com/office/drawing/2014/main" id="{B3216A63-82C0-417D-A3B3-63DEDD172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431" y="3283714"/>
            <a:ext cx="3272073" cy="322430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mage result for docker logo">
            <a:extLst>
              <a:ext uri="{FF2B5EF4-FFF2-40B4-BE49-F238E27FC236}">
                <a16:creationId xmlns:a16="http://schemas.microsoft.com/office/drawing/2014/main" id="{779F0DD7-3B02-4216-8034-A19DCCEA8EC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200" y="4314902"/>
            <a:ext cx="5449047" cy="160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99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JavaScript SPA Framework Support</a:t>
            </a:r>
          </a:p>
        </p:txBody>
      </p:sp>
      <p:pic>
        <p:nvPicPr>
          <p:cNvPr id="7170" name="Picture 2" descr="Image result for react logo">
            <a:extLst>
              <a:ext uri="{FF2B5EF4-FFF2-40B4-BE49-F238E27FC236}">
                <a16:creationId xmlns:a16="http://schemas.microsoft.com/office/drawing/2014/main" id="{8B771CF9-18D3-4A32-A74F-DC4F6C770E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0550" y="2745301"/>
            <a:ext cx="55054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angular logo">
            <a:extLst>
              <a:ext uri="{FF2B5EF4-FFF2-40B4-BE49-F238E27FC236}">
                <a16:creationId xmlns:a16="http://schemas.microsoft.com/office/drawing/2014/main" id="{DB475504-A500-42F1-94C7-3844B652F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051" y="2425746"/>
            <a:ext cx="3022723" cy="321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39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Modularization</a:t>
            </a:r>
          </a:p>
        </p:txBody>
      </p:sp>
      <p:sp>
        <p:nvSpPr>
          <p:cNvPr id="3" name="Content Placeholder 2">
            <a:extLst>
              <a:ext uri="{FF2B5EF4-FFF2-40B4-BE49-F238E27FC236}">
                <a16:creationId xmlns:a16="http://schemas.microsoft.com/office/drawing/2014/main" id="{C49A1FA7-DE71-4675-A03C-20069F8B79BD}"/>
              </a:ext>
            </a:extLst>
          </p:cNvPr>
          <p:cNvSpPr>
            <a:spLocks noGrp="1"/>
          </p:cNvSpPr>
          <p:nvPr>
            <p:ph idx="1"/>
          </p:nvPr>
        </p:nvSpPr>
        <p:spPr/>
        <p:txBody>
          <a:bodyPr/>
          <a:lstStyle/>
          <a:p>
            <a:r>
              <a:rPr lang="en-US" dirty="0"/>
              <a:t>Everything is in </a:t>
            </a:r>
            <a:r>
              <a:rPr lang="en-US" dirty="0" err="1"/>
              <a:t>Nuget</a:t>
            </a:r>
            <a:r>
              <a:rPr lang="en-US" dirty="0"/>
              <a:t> packages</a:t>
            </a:r>
          </a:p>
          <a:p>
            <a:r>
              <a:rPr lang="en-US" dirty="0"/>
              <a:t>Only use what you need</a:t>
            </a:r>
          </a:p>
          <a:p>
            <a:r>
              <a:rPr lang="en-US" dirty="0"/>
              <a:t>No dependency on monolithic framework</a:t>
            </a:r>
          </a:p>
          <a:p>
            <a:r>
              <a:rPr lang="en-US" dirty="0"/>
              <a:t>Allows for each side-by-side deployment</a:t>
            </a:r>
          </a:p>
          <a:p>
            <a:endParaRPr lang="en-US" dirty="0"/>
          </a:p>
        </p:txBody>
      </p:sp>
    </p:spTree>
    <p:extLst>
      <p:ext uri="{BB962C8B-B14F-4D97-AF65-F5344CB8AC3E}">
        <p14:creationId xmlns:p14="http://schemas.microsoft.com/office/powerpoint/2010/main" val="100631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.NET Standard 2.0 and Beyond</a:t>
            </a:r>
          </a:p>
        </p:txBody>
      </p:sp>
      <p:sp>
        <p:nvSpPr>
          <p:cNvPr id="3" name="Content Placeholder 2">
            <a:extLst>
              <a:ext uri="{FF2B5EF4-FFF2-40B4-BE49-F238E27FC236}">
                <a16:creationId xmlns:a16="http://schemas.microsoft.com/office/drawing/2014/main" id="{C49A1FA7-DE71-4675-A03C-20069F8B79BD}"/>
              </a:ext>
            </a:extLst>
          </p:cNvPr>
          <p:cNvSpPr>
            <a:spLocks noGrp="1"/>
          </p:cNvSpPr>
          <p:nvPr>
            <p:ph idx="1"/>
          </p:nvPr>
        </p:nvSpPr>
        <p:spPr/>
        <p:txBody>
          <a:bodyPr/>
          <a:lstStyle/>
          <a:p>
            <a:r>
              <a:rPr lang="en-US" dirty="0"/>
              <a:t>.NET Standard is for sharing code libraries</a:t>
            </a:r>
          </a:p>
          <a:p>
            <a:r>
              <a:rPr lang="en-US" dirty="0"/>
              <a:t>Replaced PCLs</a:t>
            </a:r>
          </a:p>
          <a:p>
            <a:r>
              <a:rPr lang="en-US" dirty="0"/>
              <a:t>250% more APIs than 1.6</a:t>
            </a:r>
          </a:p>
          <a:p>
            <a:r>
              <a:rPr lang="en-US" dirty="0"/>
              <a:t>.NET Standard 2.0 =&gt; .NET Framework 4.7.2</a:t>
            </a:r>
          </a:p>
          <a:p>
            <a:r>
              <a:rPr lang="en-US" dirty="0"/>
              <a:t>.NET Standard 2.0 =&gt; .NET Core 2.0</a:t>
            </a:r>
          </a:p>
          <a:p>
            <a:endParaRPr lang="en-US" dirty="0"/>
          </a:p>
          <a:p>
            <a:endParaRPr lang="en-US" dirty="0"/>
          </a:p>
        </p:txBody>
      </p:sp>
    </p:spTree>
    <p:extLst>
      <p:ext uri="{BB962C8B-B14F-4D97-AF65-F5344CB8AC3E}">
        <p14:creationId xmlns:p14="http://schemas.microsoft.com/office/powerpoint/2010/main" val="155630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7928-8946-46A0-9BB9-E9B09C6BB596}"/>
              </a:ext>
            </a:extLst>
          </p:cNvPr>
          <p:cNvSpPr>
            <a:spLocks noGrp="1"/>
          </p:cNvSpPr>
          <p:nvPr>
            <p:ph type="title"/>
          </p:nvPr>
        </p:nvSpPr>
        <p:spPr/>
        <p:txBody>
          <a:bodyPr/>
          <a:lstStyle/>
          <a:p>
            <a:r>
              <a:rPr lang="en-US" dirty="0"/>
              <a:t>Unified MVC and Web API</a:t>
            </a:r>
          </a:p>
        </p:txBody>
      </p:sp>
      <p:sp>
        <p:nvSpPr>
          <p:cNvPr id="3" name="Content Placeholder 2">
            <a:extLst>
              <a:ext uri="{FF2B5EF4-FFF2-40B4-BE49-F238E27FC236}">
                <a16:creationId xmlns:a16="http://schemas.microsoft.com/office/drawing/2014/main" id="{C49A1FA7-DE71-4675-A03C-20069F8B79BD}"/>
              </a:ext>
            </a:extLst>
          </p:cNvPr>
          <p:cNvSpPr>
            <a:spLocks noGrp="1"/>
          </p:cNvSpPr>
          <p:nvPr>
            <p:ph idx="1"/>
          </p:nvPr>
        </p:nvSpPr>
        <p:spPr/>
        <p:txBody>
          <a:bodyPr/>
          <a:lstStyle/>
          <a:p>
            <a:r>
              <a:rPr lang="en-US" dirty="0"/>
              <a:t>One namespace, one set of framework classes</a:t>
            </a:r>
          </a:p>
          <a:p>
            <a:r>
              <a:rPr lang="en-US" dirty="0"/>
              <a:t>Single controller base class</a:t>
            </a:r>
          </a:p>
          <a:p>
            <a:r>
              <a:rPr lang="en-US" dirty="0"/>
              <a:t>Shared authentication stack</a:t>
            </a:r>
          </a:p>
          <a:p>
            <a:r>
              <a:rPr lang="en-US" dirty="0"/>
              <a:t>Same model-binding rules</a:t>
            </a:r>
          </a:p>
          <a:p>
            <a:r>
              <a:rPr lang="en-US" dirty="0"/>
              <a:t>[</a:t>
            </a:r>
            <a:r>
              <a:rPr lang="en-US" dirty="0" err="1"/>
              <a:t>APIController</a:t>
            </a:r>
            <a:r>
              <a:rPr lang="en-US" dirty="0"/>
              <a:t>] attribute</a:t>
            </a:r>
          </a:p>
          <a:p>
            <a:pPr lvl="1"/>
            <a:r>
              <a:rPr lang="en-US" dirty="0"/>
              <a:t>Auto model validation</a:t>
            </a:r>
          </a:p>
          <a:p>
            <a:pPr lvl="1"/>
            <a:r>
              <a:rPr lang="en-US" dirty="0"/>
              <a:t>Model binding inference</a:t>
            </a:r>
          </a:p>
          <a:p>
            <a:pPr lvl="1"/>
            <a:r>
              <a:rPr lang="en-US" dirty="0"/>
              <a:t>Other small differences</a:t>
            </a:r>
          </a:p>
        </p:txBody>
      </p:sp>
    </p:spTree>
    <p:extLst>
      <p:ext uri="{BB962C8B-B14F-4D97-AF65-F5344CB8AC3E}">
        <p14:creationId xmlns:p14="http://schemas.microsoft.com/office/powerpoint/2010/main" val="390409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224" y="2180767"/>
            <a:ext cx="4981194" cy="1223135"/>
          </a:xfrm>
        </p:spPr>
        <p:txBody>
          <a:bodyPr>
            <a:normAutofit fontScale="92500" lnSpcReduction="10000"/>
          </a:bodyPr>
          <a:lstStyle/>
          <a:p>
            <a:r>
              <a:rPr lang="en-US" sz="3200" dirty="0"/>
              <a:t>Jonathan "J." Tower</a:t>
            </a:r>
          </a:p>
          <a:p>
            <a:pPr>
              <a:spcBef>
                <a:spcPts val="600"/>
              </a:spcBef>
            </a:pPr>
            <a:r>
              <a:rPr lang="en-US" sz="1800" dirty="0"/>
              <a:t>Partner &amp; Principal Consultant</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865123"/>
            <a:ext cx="4953088" cy="1308034"/>
          </a:xfrm>
          <a:prstGeom prst="rect">
            <a:avLst/>
          </a:prstGeom>
        </p:spPr>
      </p:pic>
      <p:sp>
        <p:nvSpPr>
          <p:cNvPr id="5" name="TextBox 4"/>
          <p:cNvSpPr txBox="1"/>
          <p:nvPr/>
        </p:nvSpPr>
        <p:spPr>
          <a:xfrm>
            <a:off x="6138238" y="3173157"/>
            <a:ext cx="5381624" cy="61555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2200" cap="none" spc="300" normalizeH="0" baseline="0" noProof="0" dirty="0">
                <a:ln>
                  <a:noFill/>
                </a:ln>
                <a:solidFill>
                  <a:srgbClr val="0072C6"/>
                </a:solidFill>
                <a:effectLst/>
                <a:uLnTx/>
                <a:uFillTx/>
                <a:latin typeface="Calibri Light" panose="020F0302020204030204"/>
                <a:ea typeface="+mn-ea"/>
                <a:cs typeface="+mn-cs"/>
              </a:rPr>
              <a:t>trailhead</a:t>
            </a:r>
            <a:r>
              <a:rPr kumimoji="0" lang="en-US" sz="3400" b="0" i="0" u="none" strike="noStrike" kern="2200" cap="none" spc="300" normalizeH="0" baseline="0" noProof="0" dirty="0">
                <a:ln>
                  <a:noFill/>
                </a:ln>
                <a:solidFill>
                  <a:prstClr val="black"/>
                </a:solidFill>
                <a:effectLst/>
                <a:uLnTx/>
                <a:uFillTx/>
                <a:latin typeface="Calibri Light" panose="020F0302020204030204"/>
                <a:ea typeface="+mn-ea"/>
                <a:cs typeface="+mn-cs"/>
              </a:rPr>
              <a:t>technology</a:t>
            </a:r>
            <a:r>
              <a:rPr kumimoji="0" lang="en-US" sz="3400" b="0" i="0" u="none" strike="noStrike" kern="2200" cap="none" spc="300" normalizeH="0" baseline="0" noProof="0" dirty="0">
                <a:ln>
                  <a:noFill/>
                </a:ln>
                <a:solidFill>
                  <a:prstClr val="white">
                    <a:lumMod val="65000"/>
                  </a:prstClr>
                </a:solidFill>
                <a:effectLst/>
                <a:uLnTx/>
                <a:uFillTx/>
                <a:latin typeface="Calibri Light" panose="020F0302020204030204"/>
                <a:ea typeface="+mn-ea"/>
                <a:cs typeface="+mn-cs"/>
              </a:rPr>
              <a:t>.com</a:t>
            </a:r>
          </a:p>
        </p:txBody>
      </p:sp>
      <p:sp>
        <p:nvSpPr>
          <p:cNvPr id="6" name="Content Placeholder 2"/>
          <p:cNvSpPr txBox="1">
            <a:spLocks/>
          </p:cNvSpPr>
          <p:nvPr/>
        </p:nvSpPr>
        <p:spPr>
          <a:xfrm>
            <a:off x="6136234" y="442409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srgbClr val="333333"/>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srgbClr val="333333"/>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jtower@trailheadtechnology.com</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trailheadtechnology.com/blog</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Brands Regular"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err="1">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jtowermi</a:t>
            </a:r>
            <a:endPar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p>
            <a:pPr marL="91440" marR="0" lvl="0" indent="-91440" algn="l" defTabSz="914400" rtl="0" eaLnBrk="1" fontAlgn="auto" latinLnBrk="0" hangingPunct="1">
              <a:lnSpc>
                <a:spcPct val="85000"/>
              </a:lnSpc>
              <a:spcBef>
                <a:spcPts val="1300"/>
              </a:spcBef>
              <a:spcAft>
                <a:spcPts val="0"/>
              </a:spcAft>
              <a:buClrTx/>
              <a:buSzTx/>
              <a:buFont typeface="Arial" pitchFamily="34" charset="0"/>
              <a:buChar char=" "/>
              <a:tabLst>
                <a:tab pos="233363" algn="ctr"/>
                <a:tab pos="457200" algn="l"/>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txBox="1">
            <a:spLocks/>
          </p:cNvSpPr>
          <p:nvPr/>
        </p:nvSpPr>
        <p:spPr>
          <a:xfrm>
            <a:off x="657224" y="442409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marR="0" lvl="1"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Microsoft MVP in ASP.NET</a:t>
            </a:r>
          </a:p>
          <a:p>
            <a:pPr marL="4572" marR="0" lvl="1"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err="1">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Telerik</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/Progress Developer Expert</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Organizer of Beer City Code</a:t>
            </a:r>
          </a:p>
        </p:txBody>
      </p:sp>
      <p:sp>
        <p:nvSpPr>
          <p:cNvPr id="8" name="Title 1">
            <a:extLst>
              <a:ext uri="{FF2B5EF4-FFF2-40B4-BE49-F238E27FC236}">
                <a16:creationId xmlns:a16="http://schemas.microsoft.com/office/drawing/2014/main" id="{018635F1-336A-4CD1-BF48-DD1A9AE5626B}"/>
              </a:ext>
            </a:extLst>
          </p:cNvPr>
          <p:cNvSpPr txBox="1">
            <a:spLocks/>
          </p:cNvSpPr>
          <p:nvPr/>
        </p:nvSpPr>
        <p:spPr>
          <a:xfrm>
            <a:off x="657224" y="6254733"/>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github.com/</a:t>
            </a:r>
            <a:r>
              <a:rPr kumimoji="0" lang="en-US" sz="3200" b="0" i="0" u="none" strike="noStrike" kern="1200" cap="none" spc="-120" normalizeH="0" baseline="0" noProof="0" dirty="0" err="1">
                <a:ln>
                  <a:noFill/>
                </a:ln>
                <a:solidFill>
                  <a:srgbClr val="0072C6"/>
                </a:solidFill>
                <a:effectLst/>
                <a:uLnTx/>
                <a:uFillTx/>
                <a:latin typeface="Segoe UI" panose="020B0502040204020203" pitchFamily="34" charset="0"/>
                <a:ea typeface="+mj-ea"/>
                <a:cs typeface="Segoe UI" panose="020B0502040204020203" pitchFamily="34" charset="0"/>
              </a:rPr>
              <a:t>jonathantower</a:t>
            </a: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a:t>
            </a:r>
            <a:r>
              <a:rPr kumimoji="0" lang="en-US" sz="3200" b="0" i="0" u="none" strike="noStrike" kern="1200" cap="none" spc="-120" normalizeH="0" baseline="0" noProof="0" dirty="0" err="1">
                <a:ln>
                  <a:noFill/>
                </a:ln>
                <a:solidFill>
                  <a:srgbClr val="0072C6"/>
                </a:solidFill>
                <a:effectLst/>
                <a:uLnTx/>
                <a:uFillTx/>
                <a:latin typeface="Segoe UI" panose="020B0502040204020203" pitchFamily="34" charset="0"/>
                <a:ea typeface="+mj-ea"/>
                <a:cs typeface="Segoe UI" panose="020B0502040204020203" pitchFamily="34" charset="0"/>
              </a:rPr>
              <a:t>aspnet</a:t>
            </a: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-core-primetime</a:t>
            </a:r>
          </a:p>
        </p:txBody>
      </p:sp>
      <p:sp>
        <p:nvSpPr>
          <p:cNvPr id="11" name="Title 1">
            <a:extLst>
              <a:ext uri="{FF2B5EF4-FFF2-40B4-BE49-F238E27FC236}">
                <a16:creationId xmlns:a16="http://schemas.microsoft.com/office/drawing/2014/main" id="{76A9E88E-09D5-4B8B-8E3A-0CF3842B949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2C6"/>
                </a:solidFill>
                <a:latin typeface="+mj-lt"/>
                <a:ea typeface="+mj-ea"/>
                <a:cs typeface="+mj-cs"/>
              </a:defRPr>
            </a:lvl1pPr>
          </a:lstStyle>
          <a:p>
            <a:pPr lvl="0"/>
            <a:r>
              <a:rPr lang="en-US" dirty="0"/>
              <a:t>Hi, I’m J.</a:t>
            </a:r>
            <a:endParaRPr kumimoji="0" lang="en-US" sz="4400" b="0" i="0" u="none" strike="noStrike" kern="1200" cap="none" spc="0" normalizeH="0" baseline="0" noProof="0" dirty="0">
              <a:ln>
                <a:noFill/>
              </a:ln>
              <a:solidFill>
                <a:srgbClr val="0072C6"/>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86810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A29C-BAB0-434E-AB4B-97EFFF7FD7E9}"/>
              </a:ext>
            </a:extLst>
          </p:cNvPr>
          <p:cNvSpPr>
            <a:spLocks noGrp="1"/>
          </p:cNvSpPr>
          <p:nvPr>
            <p:ph type="title"/>
          </p:nvPr>
        </p:nvSpPr>
        <p:spPr/>
        <p:txBody>
          <a:bodyPr/>
          <a:lstStyle/>
          <a:p>
            <a:r>
              <a:rPr lang="en-US" dirty="0"/>
              <a:t>Dependency Injection</a:t>
            </a:r>
          </a:p>
        </p:txBody>
      </p:sp>
      <p:sp>
        <p:nvSpPr>
          <p:cNvPr id="3" name="Content Placeholder 2">
            <a:extLst>
              <a:ext uri="{FF2B5EF4-FFF2-40B4-BE49-F238E27FC236}">
                <a16:creationId xmlns:a16="http://schemas.microsoft.com/office/drawing/2014/main" id="{710EB80C-9368-4105-B2D9-3D8B5953D34C}"/>
              </a:ext>
            </a:extLst>
          </p:cNvPr>
          <p:cNvSpPr>
            <a:spLocks noGrp="1"/>
          </p:cNvSpPr>
          <p:nvPr>
            <p:ph idx="1"/>
          </p:nvPr>
        </p:nvSpPr>
        <p:spPr/>
        <p:txBody>
          <a:bodyPr/>
          <a:lstStyle/>
          <a:p>
            <a:r>
              <a:rPr lang="en-US" dirty="0"/>
              <a:t>Dependency injection built-in</a:t>
            </a:r>
          </a:p>
          <a:p>
            <a:r>
              <a:rPr lang="en-US" dirty="0"/>
              <a:t>DI is already used by the framework</a:t>
            </a:r>
          </a:p>
          <a:p>
            <a:r>
              <a:rPr lang="en-US" dirty="0"/>
              <a:t>Simple lifetime options:</a:t>
            </a:r>
          </a:p>
          <a:p>
            <a:pPr lvl="1"/>
            <a:r>
              <a:rPr lang="en-US" dirty="0"/>
              <a:t>Singleton</a:t>
            </a:r>
          </a:p>
          <a:p>
            <a:pPr lvl="1"/>
            <a:r>
              <a:rPr lang="en-US" dirty="0"/>
              <a:t>Request (Scoped)</a:t>
            </a:r>
          </a:p>
          <a:p>
            <a:pPr lvl="1"/>
            <a:r>
              <a:rPr lang="en-US" dirty="0"/>
              <a:t>Transient</a:t>
            </a:r>
          </a:p>
          <a:p>
            <a:r>
              <a:rPr lang="en-US" dirty="0"/>
              <a:t>3</a:t>
            </a:r>
            <a:r>
              <a:rPr lang="en-US" baseline="30000" dirty="0"/>
              <a:t>rd</a:t>
            </a:r>
            <a:r>
              <a:rPr lang="en-US" dirty="0"/>
              <a:t> party DI framework integrate easily</a:t>
            </a:r>
          </a:p>
        </p:txBody>
      </p:sp>
    </p:spTree>
    <p:extLst>
      <p:ext uri="{BB962C8B-B14F-4D97-AF65-F5344CB8AC3E}">
        <p14:creationId xmlns:p14="http://schemas.microsoft.com/office/powerpoint/2010/main" val="235817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3D7F-492A-4F81-BDF4-7C4FFCC3DBC4}"/>
              </a:ext>
            </a:extLst>
          </p:cNvPr>
          <p:cNvSpPr>
            <a:spLocks noGrp="1"/>
          </p:cNvSpPr>
          <p:nvPr>
            <p:ph type="title"/>
          </p:nvPr>
        </p:nvSpPr>
        <p:spPr/>
        <p:txBody>
          <a:bodyPr/>
          <a:lstStyle/>
          <a:p>
            <a:r>
              <a:rPr lang="en-US" dirty="0"/>
              <a:t>kestrel</a:t>
            </a:r>
          </a:p>
        </p:txBody>
      </p:sp>
      <p:sp>
        <p:nvSpPr>
          <p:cNvPr id="3" name="Content Placeholder 2">
            <a:extLst>
              <a:ext uri="{FF2B5EF4-FFF2-40B4-BE49-F238E27FC236}">
                <a16:creationId xmlns:a16="http://schemas.microsoft.com/office/drawing/2014/main" id="{7AC8BB99-0A69-47DD-805C-F6AA474682B9}"/>
              </a:ext>
            </a:extLst>
          </p:cNvPr>
          <p:cNvSpPr>
            <a:spLocks noGrp="1"/>
          </p:cNvSpPr>
          <p:nvPr>
            <p:ph idx="1"/>
          </p:nvPr>
        </p:nvSpPr>
        <p:spPr/>
        <p:txBody>
          <a:bodyPr/>
          <a:lstStyle/>
          <a:p>
            <a:r>
              <a:rPr lang="en-US" dirty="0"/>
              <a:t>Decouples ASP.NET Core from IIS</a:t>
            </a:r>
          </a:p>
          <a:p>
            <a:r>
              <a:rPr lang="en-US" dirty="0"/>
              <a:t>Cross platform</a:t>
            </a:r>
          </a:p>
          <a:p>
            <a:r>
              <a:rPr lang="en-US" dirty="0"/>
              <a:t>Built for speed</a:t>
            </a:r>
          </a:p>
          <a:p>
            <a:r>
              <a:rPr lang="en-US" dirty="0"/>
              <a:t>Limited features (port sharing)</a:t>
            </a:r>
          </a:p>
        </p:txBody>
      </p:sp>
    </p:spTree>
    <p:extLst>
      <p:ext uri="{BB962C8B-B14F-4D97-AF65-F5344CB8AC3E}">
        <p14:creationId xmlns:p14="http://schemas.microsoft.com/office/powerpoint/2010/main" val="214534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Tag Helpers</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p:txBody>
          <a:bodyPr/>
          <a:lstStyle/>
          <a:p>
            <a:r>
              <a:rPr lang="en-US" dirty="0"/>
              <a:t>Think of it as AngularJS directive for server-side programming</a:t>
            </a:r>
          </a:p>
        </p:txBody>
      </p:sp>
    </p:spTree>
    <p:extLst>
      <p:ext uri="{BB962C8B-B14F-4D97-AF65-F5344CB8AC3E}">
        <p14:creationId xmlns:p14="http://schemas.microsoft.com/office/powerpoint/2010/main" val="312296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Razor Pages</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p:txBody>
          <a:bodyPr/>
          <a:lstStyle/>
          <a:p>
            <a:r>
              <a:rPr lang="en-US" dirty="0"/>
              <a:t>Paged-based model built on ASP.NET Core MVC</a:t>
            </a:r>
          </a:p>
          <a:p>
            <a:r>
              <a:rPr lang="en-US" dirty="0"/>
              <a:t>More MVVM than MVC</a:t>
            </a:r>
          </a:p>
          <a:p>
            <a:r>
              <a:rPr lang="en-US" dirty="0"/>
              <a:t>Simpler, more easy to organize</a:t>
            </a:r>
          </a:p>
          <a:p>
            <a:endParaRPr lang="en-US" dirty="0"/>
          </a:p>
        </p:txBody>
      </p:sp>
    </p:spTree>
    <p:extLst>
      <p:ext uri="{BB962C8B-B14F-4D97-AF65-F5344CB8AC3E}">
        <p14:creationId xmlns:p14="http://schemas.microsoft.com/office/powerpoint/2010/main" val="384152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Side-by-side Versioning</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p:txBody>
          <a:bodyPr/>
          <a:lstStyle/>
          <a:p>
            <a:r>
              <a:rPr lang="en-US" dirty="0"/>
              <a:t>Framework-dependent vs self-contained</a:t>
            </a:r>
          </a:p>
          <a:p>
            <a:r>
              <a:rPr lang="en-US" dirty="0"/>
              <a:t>No worries about missing features</a:t>
            </a:r>
          </a:p>
          <a:p>
            <a:r>
              <a:rPr lang="en-US" dirty="0"/>
              <a:t>Deploy without fear of breaking old apps</a:t>
            </a:r>
          </a:p>
        </p:txBody>
      </p:sp>
    </p:spTree>
    <p:extLst>
      <p:ext uri="{BB962C8B-B14F-4D97-AF65-F5344CB8AC3E}">
        <p14:creationId xmlns:p14="http://schemas.microsoft.com/office/powerpoint/2010/main" val="403162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p:txBody>
          <a:bodyPr/>
          <a:lstStyle/>
          <a:p>
            <a:r>
              <a:rPr lang="en-US" dirty="0"/>
              <a:t>JSON based</a:t>
            </a:r>
          </a:p>
          <a:p>
            <a:r>
              <a:rPr lang="en-US" dirty="0"/>
              <a:t>Also supports XML, Azure key </a:t>
            </a:r>
            <a:r>
              <a:rPr lang="en-US" dirty="0" err="1"/>
              <a:t>valut</a:t>
            </a:r>
            <a:r>
              <a:rPr lang="en-US" dirty="0"/>
              <a:t>, command line, environment variables, environment files</a:t>
            </a:r>
          </a:p>
          <a:p>
            <a:r>
              <a:rPr lang="en-US" dirty="0"/>
              <a:t>Easier hierarchical support</a:t>
            </a:r>
          </a:p>
          <a:p>
            <a:r>
              <a:rPr lang="en-US" dirty="0" err="1"/>
              <a:t>IOptions</a:t>
            </a:r>
            <a:r>
              <a:rPr lang="en-US" dirty="0"/>
              <a:t>&lt;T&gt;</a:t>
            </a:r>
          </a:p>
        </p:txBody>
      </p:sp>
    </p:spTree>
    <p:extLst>
      <p:ext uri="{BB962C8B-B14F-4D97-AF65-F5344CB8AC3E}">
        <p14:creationId xmlns:p14="http://schemas.microsoft.com/office/powerpoint/2010/main" val="406797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p:txBody>
          <a:bodyPr/>
          <a:lstStyle/>
          <a:p>
            <a:r>
              <a:rPr lang="en-US" dirty="0"/>
              <a:t>Built-in and 3</a:t>
            </a:r>
            <a:r>
              <a:rPr lang="en-US" baseline="30000" dirty="0"/>
              <a:t>rd</a:t>
            </a:r>
            <a:r>
              <a:rPr lang="en-US" dirty="0"/>
              <a:t> party providers</a:t>
            </a:r>
          </a:p>
          <a:p>
            <a:pPr lvl="1"/>
            <a:r>
              <a:rPr lang="en-US" dirty="0"/>
              <a:t>Console, Debug, </a:t>
            </a:r>
            <a:r>
              <a:rPr lang="en-US" dirty="0" err="1"/>
              <a:t>EventSource</a:t>
            </a:r>
            <a:r>
              <a:rPr lang="en-US" dirty="0"/>
              <a:t>, </a:t>
            </a:r>
            <a:r>
              <a:rPr lang="en-US" dirty="0" err="1"/>
              <a:t>EventLog</a:t>
            </a:r>
            <a:r>
              <a:rPr lang="en-US" dirty="0"/>
              <a:t>, </a:t>
            </a:r>
            <a:r>
              <a:rPr lang="en-US" dirty="0" err="1"/>
              <a:t>TraceSource</a:t>
            </a:r>
            <a:endParaRPr lang="en-US" dirty="0"/>
          </a:p>
          <a:p>
            <a:pPr lvl="1"/>
            <a:r>
              <a:rPr lang="en-US" dirty="0" err="1"/>
              <a:t>AzureAppServices</a:t>
            </a:r>
            <a:r>
              <a:rPr lang="en-US" dirty="0"/>
              <a:t>, </a:t>
            </a:r>
            <a:r>
              <a:rPr lang="en-US" dirty="0" err="1"/>
              <a:t>ApplicationInsights</a:t>
            </a:r>
            <a:endParaRPr lang="en-US" dirty="0"/>
          </a:p>
          <a:p>
            <a:pPr lvl="1"/>
            <a:r>
              <a:rPr lang="en-US" dirty="0" err="1"/>
              <a:t>elmah</a:t>
            </a:r>
            <a:r>
              <a:rPr lang="en-US" dirty="0"/>
              <a:t>, Log4net, </a:t>
            </a:r>
            <a:r>
              <a:rPr lang="en-US" dirty="0" err="1"/>
              <a:t>NLog</a:t>
            </a:r>
            <a:r>
              <a:rPr lang="en-US" dirty="0"/>
              <a:t>, </a:t>
            </a:r>
            <a:r>
              <a:rPr lang="en-US" dirty="0" err="1"/>
              <a:t>Serilog</a:t>
            </a:r>
            <a:r>
              <a:rPr lang="en-US" dirty="0"/>
              <a:t>, others…</a:t>
            </a:r>
          </a:p>
          <a:p>
            <a:pPr lvl="1"/>
            <a:endParaRPr lang="en-US" dirty="0"/>
          </a:p>
        </p:txBody>
      </p:sp>
    </p:spTree>
    <p:extLst>
      <p:ext uri="{BB962C8B-B14F-4D97-AF65-F5344CB8AC3E}">
        <p14:creationId xmlns:p14="http://schemas.microsoft.com/office/powerpoint/2010/main" val="172321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2BB-9FA6-457C-B31B-67B291C755FD}"/>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7D462BFF-0D55-4116-8A35-4BE6272CF7D0}"/>
              </a:ext>
            </a:extLst>
          </p:cNvPr>
          <p:cNvSpPr>
            <a:spLocks noGrp="1"/>
          </p:cNvSpPr>
          <p:nvPr>
            <p:ph idx="1"/>
          </p:nvPr>
        </p:nvSpPr>
        <p:spPr>
          <a:xfrm>
            <a:off x="6885432" y="1825625"/>
            <a:ext cx="4468368" cy="4351338"/>
          </a:xfrm>
        </p:spPr>
        <p:txBody>
          <a:bodyPr/>
          <a:lstStyle/>
          <a:p>
            <a:r>
              <a:rPr lang="en-US" dirty="0"/>
              <a:t>A little like </a:t>
            </a:r>
            <a:r>
              <a:rPr lang="en-US" dirty="0" err="1"/>
              <a:t>HTTPModules</a:t>
            </a:r>
            <a:r>
              <a:rPr lang="en-US" dirty="0"/>
              <a:t> </a:t>
            </a:r>
          </a:p>
          <a:p>
            <a:r>
              <a:rPr lang="en-US" dirty="0"/>
              <a:t>Configured in code (not XML)</a:t>
            </a:r>
          </a:p>
          <a:p>
            <a:r>
              <a:rPr lang="en-US" dirty="0"/>
              <a:t>Easy control over the order</a:t>
            </a:r>
          </a:p>
        </p:txBody>
      </p:sp>
      <p:pic>
        <p:nvPicPr>
          <p:cNvPr id="3074" name="Picture 2" descr="Image result for aspnet core middleware">
            <a:extLst>
              <a:ext uri="{FF2B5EF4-FFF2-40B4-BE49-F238E27FC236}">
                <a16:creationId xmlns:a16="http://schemas.microsoft.com/office/drawing/2014/main" id="{106EA9E6-7E43-4797-9153-7B7946DBC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715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459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CC14-9482-4551-9DE5-807D3F24EC3F}"/>
              </a:ext>
            </a:extLst>
          </p:cNvPr>
          <p:cNvSpPr>
            <a:spLocks noGrp="1"/>
          </p:cNvSpPr>
          <p:nvPr>
            <p:ph type="title"/>
          </p:nvPr>
        </p:nvSpPr>
        <p:spPr/>
        <p:txBody>
          <a:bodyPr/>
          <a:lstStyle/>
          <a:p>
            <a:r>
              <a:rPr lang="en-US" dirty="0"/>
              <a:t>What’s Still Missing?</a:t>
            </a:r>
          </a:p>
        </p:txBody>
      </p:sp>
      <p:sp>
        <p:nvSpPr>
          <p:cNvPr id="4" name="Text Placeholder 3">
            <a:extLst>
              <a:ext uri="{FF2B5EF4-FFF2-40B4-BE49-F238E27FC236}">
                <a16:creationId xmlns:a16="http://schemas.microsoft.com/office/drawing/2014/main" id="{67A8582A-7F04-46FE-B7E8-AD7286A9797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116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7A68E4-D652-457F-B4F4-9EF51CC5657E}"/>
              </a:ext>
            </a:extLst>
          </p:cNvPr>
          <p:cNvSpPr>
            <a:spLocks noGrp="1"/>
          </p:cNvSpPr>
          <p:nvPr>
            <p:ph type="title"/>
          </p:nvPr>
        </p:nvSpPr>
        <p:spPr/>
        <p:txBody>
          <a:bodyPr/>
          <a:lstStyle/>
          <a:p>
            <a:r>
              <a:rPr lang="en-US" dirty="0"/>
              <a:t>EF Core</a:t>
            </a:r>
          </a:p>
        </p:txBody>
      </p:sp>
      <p:sp>
        <p:nvSpPr>
          <p:cNvPr id="5" name="Content Placeholder 4">
            <a:extLst>
              <a:ext uri="{FF2B5EF4-FFF2-40B4-BE49-F238E27FC236}">
                <a16:creationId xmlns:a16="http://schemas.microsoft.com/office/drawing/2014/main" id="{64711208-6329-4AB6-BEF9-03BFDF2A051D}"/>
              </a:ext>
            </a:extLst>
          </p:cNvPr>
          <p:cNvSpPr>
            <a:spLocks noGrp="1"/>
          </p:cNvSpPr>
          <p:nvPr>
            <p:ph idx="1"/>
          </p:nvPr>
        </p:nvSpPr>
        <p:spPr/>
        <p:txBody>
          <a:bodyPr>
            <a:normAutofit lnSpcReduction="10000"/>
          </a:bodyPr>
          <a:lstStyle/>
          <a:p>
            <a:r>
              <a:rPr lang="en-US" dirty="0"/>
              <a:t>Inheritance: Table per type (TPT)	</a:t>
            </a:r>
          </a:p>
          <a:p>
            <a:r>
              <a:rPr lang="en-US" dirty="0"/>
              <a:t>Inheritance: Table per concrete class (TPC)</a:t>
            </a:r>
          </a:p>
          <a:p>
            <a:r>
              <a:rPr lang="en-US" dirty="0"/>
              <a:t>Many-to-many without join entity</a:t>
            </a:r>
          </a:p>
          <a:p>
            <a:r>
              <a:rPr lang="en-US" dirty="0"/>
              <a:t>Create model from database: VS wizard</a:t>
            </a:r>
          </a:p>
          <a:p>
            <a:r>
              <a:rPr lang="en-US" dirty="0"/>
              <a:t>Update model from database</a:t>
            </a:r>
          </a:p>
          <a:p>
            <a:r>
              <a:rPr lang="en-US" dirty="0"/>
              <a:t>Text-based query language (Entity SQL)</a:t>
            </a:r>
          </a:p>
          <a:p>
            <a:r>
              <a:rPr lang="en-US" dirty="0"/>
              <a:t>Change tracking: Proxies</a:t>
            </a:r>
          </a:p>
          <a:p>
            <a:r>
              <a:rPr lang="en-US" dirty="0"/>
              <a:t>Lifecycle hooks (events, interception) 	</a:t>
            </a:r>
          </a:p>
          <a:p>
            <a:r>
              <a:rPr lang="en-US" dirty="0"/>
              <a:t>Simple Logging (</a:t>
            </a:r>
            <a:r>
              <a:rPr lang="en-US" dirty="0" err="1"/>
              <a:t>Database.Log</a:t>
            </a:r>
            <a:r>
              <a:rPr lang="en-US" dirty="0"/>
              <a:t>)</a:t>
            </a:r>
          </a:p>
          <a:p>
            <a:endParaRPr lang="en-US" dirty="0"/>
          </a:p>
        </p:txBody>
      </p:sp>
    </p:spTree>
    <p:extLst>
      <p:ext uri="{BB962C8B-B14F-4D97-AF65-F5344CB8AC3E}">
        <p14:creationId xmlns:p14="http://schemas.microsoft.com/office/powerpoint/2010/main" val="53607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$200,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stirtrek</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E783-126E-45D6-BF26-807217EFFA90}"/>
              </a:ext>
            </a:extLst>
          </p:cNvPr>
          <p:cNvSpPr>
            <a:spLocks noGrp="1"/>
          </p:cNvSpPr>
          <p:nvPr>
            <p:ph type="title"/>
          </p:nvPr>
        </p:nvSpPr>
        <p:spPr/>
        <p:txBody>
          <a:bodyPr/>
          <a:lstStyle/>
          <a:p>
            <a:r>
              <a:rPr lang="en-US" dirty="0"/>
              <a:t>Full HTTP/2 and HTTP/3 Support</a:t>
            </a:r>
          </a:p>
        </p:txBody>
      </p:sp>
      <p:sp>
        <p:nvSpPr>
          <p:cNvPr id="3" name="Content Placeholder 2">
            <a:extLst>
              <a:ext uri="{FF2B5EF4-FFF2-40B4-BE49-F238E27FC236}">
                <a16:creationId xmlns:a16="http://schemas.microsoft.com/office/drawing/2014/main" id="{A7C8330A-37E9-43F5-B8F9-B6D8D7D7F627}"/>
              </a:ext>
            </a:extLst>
          </p:cNvPr>
          <p:cNvSpPr>
            <a:spLocks noGrp="1"/>
          </p:cNvSpPr>
          <p:nvPr>
            <p:ph idx="1"/>
          </p:nvPr>
        </p:nvSpPr>
        <p:spPr/>
        <p:txBody>
          <a:bodyPr/>
          <a:lstStyle/>
          <a:p>
            <a:r>
              <a:rPr lang="en-US" dirty="0"/>
              <a:t>HTTP/2 on Mac</a:t>
            </a:r>
          </a:p>
          <a:p>
            <a:r>
              <a:rPr lang="en-US" dirty="0"/>
              <a:t>HTTP/3 an</a:t>
            </a:r>
          </a:p>
        </p:txBody>
      </p:sp>
    </p:spTree>
    <p:extLst>
      <p:ext uri="{BB962C8B-B14F-4D97-AF65-F5344CB8AC3E}">
        <p14:creationId xmlns:p14="http://schemas.microsoft.com/office/powerpoint/2010/main" val="950636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0A842-7D14-430D-83C5-35C79D4D76F8}"/>
              </a:ext>
            </a:extLst>
          </p:cNvPr>
          <p:cNvSpPr>
            <a:spLocks noGrp="1"/>
          </p:cNvSpPr>
          <p:nvPr>
            <p:ph type="title"/>
          </p:nvPr>
        </p:nvSpPr>
        <p:spPr/>
        <p:txBody>
          <a:bodyPr/>
          <a:lstStyle/>
          <a:p>
            <a:r>
              <a:rPr lang="en-US" dirty="0"/>
              <a:t>Distributed Caching</a:t>
            </a:r>
          </a:p>
        </p:txBody>
      </p:sp>
      <p:sp>
        <p:nvSpPr>
          <p:cNvPr id="5" name="Content Placeholder 4">
            <a:extLst>
              <a:ext uri="{FF2B5EF4-FFF2-40B4-BE49-F238E27FC236}">
                <a16:creationId xmlns:a16="http://schemas.microsoft.com/office/drawing/2014/main" id="{1D42FAEF-C3DE-4F8F-B0BB-9F5D6B85F2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007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E0A842-7D14-430D-83C5-35C79D4D76F8}"/>
              </a:ext>
            </a:extLst>
          </p:cNvPr>
          <p:cNvSpPr>
            <a:spLocks noGrp="1"/>
          </p:cNvSpPr>
          <p:nvPr>
            <p:ph type="title"/>
          </p:nvPr>
        </p:nvSpPr>
        <p:spPr/>
        <p:txBody>
          <a:bodyPr/>
          <a:lstStyle/>
          <a:p>
            <a:r>
              <a:rPr lang="en-US" dirty="0"/>
              <a:t>Web Forms</a:t>
            </a:r>
          </a:p>
        </p:txBody>
      </p:sp>
      <p:sp>
        <p:nvSpPr>
          <p:cNvPr id="5" name="Content Placeholder 4">
            <a:extLst>
              <a:ext uri="{FF2B5EF4-FFF2-40B4-BE49-F238E27FC236}">
                <a16:creationId xmlns:a16="http://schemas.microsoft.com/office/drawing/2014/main" id="{1D42FAEF-C3DE-4F8F-B0BB-9F5D6B85F2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716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16E51-9FDF-457A-9C40-EBDBA724B321}"/>
              </a:ext>
            </a:extLst>
          </p:cNvPr>
          <p:cNvSpPr>
            <a:spLocks noGrp="1"/>
          </p:cNvSpPr>
          <p:nvPr>
            <p:ph type="title"/>
          </p:nvPr>
        </p:nvSpPr>
        <p:spPr/>
        <p:txBody>
          <a:bodyPr/>
          <a:lstStyle/>
          <a:p>
            <a:r>
              <a:rPr lang="en-US" dirty="0"/>
              <a:t>Summing Up</a:t>
            </a:r>
          </a:p>
        </p:txBody>
      </p:sp>
      <p:sp>
        <p:nvSpPr>
          <p:cNvPr id="5" name="Text Placeholder 4">
            <a:extLst>
              <a:ext uri="{FF2B5EF4-FFF2-40B4-BE49-F238E27FC236}">
                <a16:creationId xmlns:a16="http://schemas.microsoft.com/office/drawing/2014/main" id="{397963FA-784F-40B9-AF59-5EA89378BA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61652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A8F3-CB91-4FF6-A237-552356148829}"/>
              </a:ext>
            </a:extLst>
          </p:cNvPr>
          <p:cNvSpPr>
            <a:spLocks noGrp="1"/>
          </p:cNvSpPr>
          <p:nvPr>
            <p:ph type="title"/>
          </p:nvPr>
        </p:nvSpPr>
        <p:spPr/>
        <p:txBody>
          <a:bodyPr/>
          <a:lstStyle/>
          <a:p>
            <a:r>
              <a:rPr lang="en-US" dirty="0"/>
              <a:t>Low Risk, High Reward</a:t>
            </a:r>
          </a:p>
        </p:txBody>
      </p:sp>
      <p:sp>
        <p:nvSpPr>
          <p:cNvPr id="3" name="Content Placeholder 2">
            <a:extLst>
              <a:ext uri="{FF2B5EF4-FFF2-40B4-BE49-F238E27FC236}">
                <a16:creationId xmlns:a16="http://schemas.microsoft.com/office/drawing/2014/main" id="{18184623-5E14-41A7-8B97-491745C2AB2A}"/>
              </a:ext>
            </a:extLst>
          </p:cNvPr>
          <p:cNvSpPr>
            <a:spLocks noGrp="1"/>
          </p:cNvSpPr>
          <p:nvPr>
            <p:ph idx="1"/>
          </p:nvPr>
        </p:nvSpPr>
        <p:spPr/>
        <p:txBody>
          <a:bodyPr/>
          <a:lstStyle/>
          <a:p>
            <a:r>
              <a:rPr lang="en-US" dirty="0"/>
              <a:t>Modern</a:t>
            </a:r>
          </a:p>
          <a:p>
            <a:r>
              <a:rPr lang="en-US" dirty="0"/>
              <a:t>Open source</a:t>
            </a:r>
          </a:p>
          <a:p>
            <a:r>
              <a:rPr lang="en-US" dirty="0"/>
              <a:t>Cross-platform</a:t>
            </a:r>
          </a:p>
          <a:p>
            <a:r>
              <a:rPr lang="en-US" dirty="0"/>
              <a:t>High performance</a:t>
            </a:r>
          </a:p>
          <a:p>
            <a:r>
              <a:rPr lang="en-US" dirty="0"/>
              <a:t>Stable since 2.0</a:t>
            </a:r>
          </a:p>
          <a:p>
            <a:r>
              <a:rPr lang="en-US" dirty="0"/>
              <a:t>Full-featured since .NET Standard 2.0</a:t>
            </a:r>
          </a:p>
          <a:p>
            <a:r>
              <a:rPr lang="en-US" dirty="0"/>
              <a:t>Side-by-side versioning</a:t>
            </a:r>
          </a:p>
          <a:p>
            <a:endParaRPr lang="en-US" dirty="0"/>
          </a:p>
        </p:txBody>
      </p:sp>
    </p:spTree>
    <p:extLst>
      <p:ext uri="{BB962C8B-B14F-4D97-AF65-F5344CB8AC3E}">
        <p14:creationId xmlns:p14="http://schemas.microsoft.com/office/powerpoint/2010/main" val="2501955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7675-A420-42FB-8E9B-D85E7DDF52F4}"/>
              </a:ext>
            </a:extLst>
          </p:cNvPr>
          <p:cNvSpPr>
            <a:spLocks noGrp="1"/>
          </p:cNvSpPr>
          <p:nvPr>
            <p:ph type="title"/>
          </p:nvPr>
        </p:nvSpPr>
        <p:spPr/>
        <p:txBody>
          <a:bodyPr/>
          <a:lstStyle/>
          <a:p>
            <a:r>
              <a:rPr lang="en-US" dirty="0"/>
              <a:t>.NET Framework is D#@d</a:t>
            </a:r>
          </a:p>
        </p:txBody>
      </p:sp>
      <p:sp>
        <p:nvSpPr>
          <p:cNvPr id="3" name="Content Placeholder 2">
            <a:extLst>
              <a:ext uri="{FF2B5EF4-FFF2-40B4-BE49-F238E27FC236}">
                <a16:creationId xmlns:a16="http://schemas.microsoft.com/office/drawing/2014/main" id="{EBB2665C-373F-4A38-90A6-D27AB5F87B80}"/>
              </a:ext>
            </a:extLst>
          </p:cNvPr>
          <p:cNvSpPr>
            <a:spLocks noGrp="1"/>
          </p:cNvSpPr>
          <p:nvPr>
            <p:ph idx="1"/>
          </p:nvPr>
        </p:nvSpPr>
        <p:spPr/>
        <p:txBody>
          <a:bodyPr/>
          <a:lstStyle/>
          <a:p>
            <a:r>
              <a:rPr lang="en-US" dirty="0"/>
              <a:t>Supported for a very long time</a:t>
            </a:r>
          </a:p>
          <a:p>
            <a:r>
              <a:rPr lang="en-US" dirty="0"/>
              <a:t>Ubiquitous on Windows</a:t>
            </a:r>
          </a:p>
          <a:p>
            <a:r>
              <a:rPr lang="en-US" dirty="0"/>
              <a:t>Not cross-platform</a:t>
            </a:r>
          </a:p>
          <a:p>
            <a:r>
              <a:rPr lang="en-US" dirty="0"/>
              <a:t>Old, slow compared to Core</a:t>
            </a:r>
          </a:p>
          <a:p>
            <a:r>
              <a:rPr lang="en-US" dirty="0"/>
              <a:t>From BUILD: all new feature development will be done in .NET Core</a:t>
            </a:r>
          </a:p>
        </p:txBody>
      </p:sp>
    </p:spTree>
    <p:extLst>
      <p:ext uri="{BB962C8B-B14F-4D97-AF65-F5344CB8AC3E}">
        <p14:creationId xmlns:p14="http://schemas.microsoft.com/office/powerpoint/2010/main" val="1095182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4BE74-B54E-46FD-BD8D-4E5E6CA35209}"/>
              </a:ext>
            </a:extLst>
          </p:cNvPr>
          <p:cNvSpPr>
            <a:spLocks noGrp="1"/>
          </p:cNvSpPr>
          <p:nvPr>
            <p:ph type="title"/>
          </p:nvPr>
        </p:nvSpPr>
        <p:spPr/>
        <p:txBody>
          <a:bodyPr/>
          <a:lstStyle/>
          <a:p>
            <a:r>
              <a:rPr lang="en-US" dirty="0"/>
              <a:t>New Development</a:t>
            </a:r>
          </a:p>
        </p:txBody>
      </p:sp>
      <p:sp>
        <p:nvSpPr>
          <p:cNvPr id="5" name="Content Placeholder 4">
            <a:extLst>
              <a:ext uri="{FF2B5EF4-FFF2-40B4-BE49-F238E27FC236}">
                <a16:creationId xmlns:a16="http://schemas.microsoft.com/office/drawing/2014/main" id="{34112811-08C7-4676-B9A4-06E82C66F4A2}"/>
              </a:ext>
            </a:extLst>
          </p:cNvPr>
          <p:cNvSpPr>
            <a:spLocks noGrp="1"/>
          </p:cNvSpPr>
          <p:nvPr>
            <p:ph idx="1"/>
          </p:nvPr>
        </p:nvSpPr>
        <p:spPr/>
        <p:txBody>
          <a:bodyPr/>
          <a:lstStyle/>
          <a:p>
            <a:pPr marL="0" indent="0">
              <a:buNone/>
            </a:pPr>
            <a:r>
              <a:rPr lang="en-US" dirty="0"/>
              <a:t>"So you shouldn't feel pressured to move off .NET Framework, but just know that it's going to be much more highly targeted compatible fixes kind of going forward and </a:t>
            </a:r>
            <a:r>
              <a:rPr lang="en-US" b="1" dirty="0">
                <a:solidFill>
                  <a:srgbClr val="FF0000"/>
                </a:solidFill>
              </a:rPr>
              <a:t>we recommend that all new development that you start on .NET is on .NET Core</a:t>
            </a:r>
            <a:r>
              <a:rPr lang="en-US" dirty="0">
                <a:solidFill>
                  <a:srgbClr val="FF0000"/>
                </a:solidFill>
              </a:rPr>
              <a:t> </a:t>
            </a:r>
            <a:r>
              <a:rPr lang="en-US" dirty="0"/>
              <a:t>if possible.“</a:t>
            </a:r>
          </a:p>
          <a:p>
            <a:pPr marL="0" indent="0">
              <a:buNone/>
            </a:pPr>
            <a:endParaRPr lang="en-US" sz="1800" dirty="0"/>
          </a:p>
          <a:p>
            <a:pPr marL="2459038" lvl="6" indent="0">
              <a:buNone/>
              <a:tabLst>
                <a:tab pos="2862263" algn="l"/>
              </a:tabLst>
            </a:pPr>
            <a:r>
              <a:rPr lang="en-US" sz="2400" dirty="0"/>
              <a:t>Beth </a:t>
            </a:r>
            <a:r>
              <a:rPr lang="en-US" sz="2400" dirty="0" err="1"/>
              <a:t>Massi</a:t>
            </a:r>
            <a:br>
              <a:rPr lang="en-US" sz="2400" dirty="0"/>
            </a:br>
            <a:r>
              <a:rPr lang="en-US" sz="2400" dirty="0"/>
              <a:t>Product Marketing Manager</a:t>
            </a:r>
            <a:br>
              <a:rPr lang="en-US" sz="2400" dirty="0"/>
            </a:br>
            <a:r>
              <a:rPr lang="en-US" sz="2400" dirty="0"/>
              <a:t>.NET Platform, Microsoft</a:t>
            </a:r>
            <a:br>
              <a:rPr lang="en-US" sz="2400" dirty="0"/>
            </a:br>
            <a:r>
              <a:rPr lang="en-US" sz="2400" dirty="0"/>
              <a:t>@</a:t>
            </a:r>
            <a:r>
              <a:rPr lang="en-US" sz="2400" dirty="0" err="1"/>
              <a:t>bethmassi</a:t>
            </a:r>
            <a:endParaRPr lang="en-US" sz="2400" dirty="0"/>
          </a:p>
        </p:txBody>
      </p:sp>
      <p:pic>
        <p:nvPicPr>
          <p:cNvPr id="1026" name="Picture 2" descr="Image result for beth massi">
            <a:extLst>
              <a:ext uri="{FF2B5EF4-FFF2-40B4-BE49-F238E27FC236}">
                <a16:creationId xmlns:a16="http://schemas.microsoft.com/office/drawing/2014/main" id="{CF7E3A22-CDD2-4F37-9070-C88185133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635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01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8654-8AB4-4E06-8C6B-997BDD2A46D2}"/>
              </a:ext>
            </a:extLst>
          </p:cNvPr>
          <p:cNvSpPr>
            <a:spLocks noGrp="1"/>
          </p:cNvSpPr>
          <p:nvPr>
            <p:ph type="title"/>
          </p:nvPr>
        </p:nvSpPr>
        <p:spPr/>
        <p:txBody>
          <a:bodyPr/>
          <a:lstStyle/>
          <a:p>
            <a:r>
              <a:rPr lang="en-US" dirty="0"/>
              <a:t>Migrating from ASP.NET to ASP.NET Core	</a:t>
            </a:r>
          </a:p>
        </p:txBody>
      </p:sp>
      <p:sp>
        <p:nvSpPr>
          <p:cNvPr id="3" name="Content Placeholder 2">
            <a:extLst>
              <a:ext uri="{FF2B5EF4-FFF2-40B4-BE49-F238E27FC236}">
                <a16:creationId xmlns:a16="http://schemas.microsoft.com/office/drawing/2014/main" id="{D1B3D606-D8FB-440B-80D8-AFA6825B1F29}"/>
              </a:ext>
            </a:extLst>
          </p:cNvPr>
          <p:cNvSpPr>
            <a:spLocks noGrp="1"/>
          </p:cNvSpPr>
          <p:nvPr>
            <p:ph idx="1"/>
          </p:nvPr>
        </p:nvSpPr>
        <p:spPr/>
        <p:txBody>
          <a:bodyPr/>
          <a:lstStyle/>
          <a:p>
            <a:pPr marL="0" indent="0">
              <a:buNone/>
            </a:pPr>
            <a:r>
              <a:rPr lang="en-US" dirty="0"/>
              <a:t>Somewhat migratable:</a:t>
            </a:r>
          </a:p>
          <a:p>
            <a:r>
              <a:rPr lang="en-US" dirty="0"/>
              <a:t>SPAs</a:t>
            </a:r>
          </a:p>
          <a:p>
            <a:r>
              <a:rPr lang="en-US" dirty="0"/>
              <a:t>MVC </a:t>
            </a:r>
          </a:p>
          <a:p>
            <a:r>
              <a:rPr lang="en-US" dirty="0"/>
              <a:t>Web API</a:t>
            </a:r>
          </a:p>
          <a:p>
            <a:endParaRPr lang="en-US" dirty="0"/>
          </a:p>
          <a:p>
            <a:pPr marL="0" indent="0">
              <a:buNone/>
            </a:pPr>
            <a:r>
              <a:rPr lang="en-US" dirty="0"/>
              <a:t>Must be replaced:</a:t>
            </a:r>
          </a:p>
          <a:p>
            <a:r>
              <a:rPr lang="en-US" dirty="0"/>
              <a:t>Web Forms (Razor Pages?)</a:t>
            </a:r>
          </a:p>
        </p:txBody>
      </p:sp>
    </p:spTree>
    <p:extLst>
      <p:ext uri="{BB962C8B-B14F-4D97-AF65-F5344CB8AC3E}">
        <p14:creationId xmlns:p14="http://schemas.microsoft.com/office/powerpoint/2010/main" val="2502047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$200,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stirtrek</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83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224" y="2180767"/>
            <a:ext cx="4981194" cy="1223135"/>
          </a:xfrm>
        </p:spPr>
        <p:txBody>
          <a:bodyPr>
            <a:normAutofit lnSpcReduction="10000"/>
          </a:bodyPr>
          <a:lstStyle/>
          <a:p>
            <a:r>
              <a:rPr lang="en-US" sz="3200" dirty="0"/>
              <a:t>Jonathan "J." Tower</a:t>
            </a:r>
          </a:p>
          <a:p>
            <a:pPr>
              <a:spcBef>
                <a:spcPts val="600"/>
              </a:spcBef>
            </a:pPr>
            <a:r>
              <a:rPr lang="en-US" sz="1800" dirty="0"/>
              <a:t>Partner &amp; Principal Consultant</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865123"/>
            <a:ext cx="4953088" cy="1308034"/>
          </a:xfrm>
          <a:prstGeom prst="rect">
            <a:avLst/>
          </a:prstGeom>
        </p:spPr>
      </p:pic>
      <p:sp>
        <p:nvSpPr>
          <p:cNvPr id="5" name="TextBox 4"/>
          <p:cNvSpPr txBox="1"/>
          <p:nvPr/>
        </p:nvSpPr>
        <p:spPr>
          <a:xfrm>
            <a:off x="6138238" y="3173157"/>
            <a:ext cx="5381624" cy="61555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2200" cap="none" spc="300" normalizeH="0" baseline="0" noProof="0" dirty="0">
                <a:ln>
                  <a:noFill/>
                </a:ln>
                <a:solidFill>
                  <a:srgbClr val="0072C6"/>
                </a:solidFill>
                <a:effectLst/>
                <a:uLnTx/>
                <a:uFillTx/>
                <a:latin typeface="Calibri Light" panose="020F0302020204030204"/>
                <a:ea typeface="+mn-ea"/>
                <a:cs typeface="+mn-cs"/>
              </a:rPr>
              <a:t>trailhead</a:t>
            </a:r>
            <a:r>
              <a:rPr kumimoji="0" lang="en-US" sz="3400" b="0" i="0" u="none" strike="noStrike" kern="2200" cap="none" spc="300" normalizeH="0" baseline="0" noProof="0" dirty="0">
                <a:ln>
                  <a:noFill/>
                </a:ln>
                <a:solidFill>
                  <a:prstClr val="black"/>
                </a:solidFill>
                <a:effectLst/>
                <a:uLnTx/>
                <a:uFillTx/>
                <a:latin typeface="Calibri Light" panose="020F0302020204030204"/>
                <a:ea typeface="+mn-ea"/>
                <a:cs typeface="+mn-cs"/>
              </a:rPr>
              <a:t>technology</a:t>
            </a:r>
            <a:r>
              <a:rPr kumimoji="0" lang="en-US" sz="3400" b="0" i="0" u="none" strike="noStrike" kern="2200" cap="none" spc="300" normalizeH="0" baseline="0" noProof="0" dirty="0">
                <a:ln>
                  <a:noFill/>
                </a:ln>
                <a:solidFill>
                  <a:prstClr val="white">
                    <a:lumMod val="65000"/>
                  </a:prstClr>
                </a:solidFill>
                <a:effectLst/>
                <a:uLnTx/>
                <a:uFillTx/>
                <a:latin typeface="Calibri Light" panose="020F0302020204030204"/>
                <a:ea typeface="+mn-ea"/>
                <a:cs typeface="+mn-cs"/>
              </a:rPr>
              <a:t>.com</a:t>
            </a:r>
          </a:p>
        </p:txBody>
      </p:sp>
      <p:sp>
        <p:nvSpPr>
          <p:cNvPr id="6" name="Content Placeholder 2"/>
          <p:cNvSpPr txBox="1">
            <a:spLocks/>
          </p:cNvSpPr>
          <p:nvPr/>
        </p:nvSpPr>
        <p:spPr>
          <a:xfrm>
            <a:off x="6136234" y="442409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srgbClr val="333333"/>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srgbClr val="333333"/>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jtower@trailheadtechnology.com</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trailheadtechnology.com/blog</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Brands Regular"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err="1">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jtowermi</a:t>
            </a:r>
            <a:endPar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a:p>
            <a:pPr marL="91440" marR="0" lvl="0" indent="-91440" algn="l" defTabSz="914400" rtl="0" eaLnBrk="1" fontAlgn="auto" latinLnBrk="0" hangingPunct="1">
              <a:lnSpc>
                <a:spcPct val="85000"/>
              </a:lnSpc>
              <a:spcBef>
                <a:spcPts val="1300"/>
              </a:spcBef>
              <a:spcAft>
                <a:spcPts val="0"/>
              </a:spcAft>
              <a:buClrTx/>
              <a:buSzTx/>
              <a:buFont typeface="Arial" pitchFamily="34" charset="0"/>
              <a:buChar char=" "/>
              <a:tabLst>
                <a:tab pos="233363" algn="ctr"/>
                <a:tab pos="457200" algn="l"/>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endParaRPr>
          </a:p>
        </p:txBody>
      </p:sp>
      <p:sp>
        <p:nvSpPr>
          <p:cNvPr id="7" name="Content Placeholder 2"/>
          <p:cNvSpPr txBox="1">
            <a:spLocks/>
          </p:cNvSpPr>
          <p:nvPr/>
        </p:nvSpPr>
        <p:spPr>
          <a:xfrm>
            <a:off x="657224" y="442409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marR="0" lvl="1"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Microsoft MVP in ASP.NET</a:t>
            </a:r>
          </a:p>
          <a:p>
            <a:pPr marL="4572" marR="0" lvl="1"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err="1">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Telerik</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/Progress Developer Expert</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tab pos="233363" algn="ctr"/>
                <a:tab pos="457200" algn="l"/>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Font Awesome 5 Free Solid" panose="02000503000000000000" pitchFamily="50" charset="0"/>
                <a:ea typeface="+mn-ea"/>
                <a:cs typeface="Segoe UI" panose="020B0502040204020203" pitchFamily="34" charset="0"/>
              </a:rPr>
              <a:t></a:t>
            </a:r>
            <a:r>
              <a:rPr kumimoji="0" lang="en-US" sz="2000" b="0" i="0" u="none" strike="noStrike" kern="1200" cap="none" spc="0" normalizeH="0" baseline="0" noProof="0" dirty="0">
                <a:ln>
                  <a:noFill/>
                </a:ln>
                <a:solidFill>
                  <a:prstClr val="black">
                    <a:lumMod val="85000"/>
                    <a:lumOff val="15000"/>
                  </a:prstClr>
                </a:solidFill>
                <a:effectLst/>
                <a:uLnTx/>
                <a:uFillTx/>
                <a:latin typeface="FontAwesome" pitchFamily="2" charset="0"/>
                <a:ea typeface="+mn-ea"/>
                <a:cs typeface="Segoe UI" panose="020B0502040204020203" pitchFamily="34" charset="0"/>
              </a:rPr>
              <a:t>	</a:t>
            </a:r>
            <a:r>
              <a:rPr kumimoji="0" lang="en-US" sz="2000" b="0" i="0" u="none" strike="noStrike" kern="1200" cap="none" spc="0" normalizeH="0" baseline="0" noProof="0" dirty="0">
                <a:ln>
                  <a:noFill/>
                </a:ln>
                <a:solidFill>
                  <a:prstClr val="black">
                    <a:lumMod val="85000"/>
                    <a:lumOff val="15000"/>
                  </a:prstClr>
                </a:solidFill>
                <a:effectLst/>
                <a:uLnTx/>
                <a:uFillTx/>
                <a:latin typeface="Segoe UI" panose="020B0502040204020203" pitchFamily="34" charset="0"/>
                <a:ea typeface="+mn-ea"/>
                <a:cs typeface="Segoe UI" panose="020B0502040204020203" pitchFamily="34" charset="0"/>
              </a:rPr>
              <a:t>Organizer of Beer City Code</a:t>
            </a:r>
          </a:p>
        </p:txBody>
      </p:sp>
      <p:sp>
        <p:nvSpPr>
          <p:cNvPr id="8" name="Title 1">
            <a:extLst>
              <a:ext uri="{FF2B5EF4-FFF2-40B4-BE49-F238E27FC236}">
                <a16:creationId xmlns:a16="http://schemas.microsoft.com/office/drawing/2014/main" id="{018635F1-336A-4CD1-BF48-DD1A9AE5626B}"/>
              </a:ext>
            </a:extLst>
          </p:cNvPr>
          <p:cNvSpPr txBox="1">
            <a:spLocks/>
          </p:cNvSpPr>
          <p:nvPr/>
        </p:nvSpPr>
        <p:spPr>
          <a:xfrm>
            <a:off x="657224" y="6254733"/>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github.com/</a:t>
            </a:r>
            <a:r>
              <a:rPr kumimoji="0" lang="en-US" sz="3200" b="0" i="0" u="none" strike="noStrike" kern="1200" cap="none" spc="-120" normalizeH="0" baseline="0" noProof="0" dirty="0" err="1">
                <a:ln>
                  <a:noFill/>
                </a:ln>
                <a:solidFill>
                  <a:srgbClr val="0072C6"/>
                </a:solidFill>
                <a:effectLst/>
                <a:uLnTx/>
                <a:uFillTx/>
                <a:latin typeface="Segoe UI" panose="020B0502040204020203" pitchFamily="34" charset="0"/>
                <a:ea typeface="+mj-ea"/>
                <a:cs typeface="Segoe UI" panose="020B0502040204020203" pitchFamily="34" charset="0"/>
              </a:rPr>
              <a:t>jonathantower</a:t>
            </a: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a:t>
            </a:r>
            <a:r>
              <a:rPr kumimoji="0" lang="en-US" sz="3200" b="0" i="0" u="none" strike="noStrike" kern="1200" cap="none" spc="-120" normalizeH="0" baseline="0" noProof="0" dirty="0" err="1">
                <a:ln>
                  <a:noFill/>
                </a:ln>
                <a:solidFill>
                  <a:srgbClr val="0072C6"/>
                </a:solidFill>
                <a:effectLst/>
                <a:uLnTx/>
                <a:uFillTx/>
                <a:latin typeface="Segoe UI" panose="020B0502040204020203" pitchFamily="34" charset="0"/>
                <a:ea typeface="+mj-ea"/>
                <a:cs typeface="Segoe UI" panose="020B0502040204020203" pitchFamily="34" charset="0"/>
              </a:rPr>
              <a:t>aspnet</a:t>
            </a:r>
            <a:r>
              <a:rPr kumimoji="0" lang="en-US" sz="3200" b="0" i="0" u="none" strike="noStrike" kern="1200" cap="none" spc="-120" normalizeH="0" baseline="0" noProof="0" dirty="0">
                <a:ln>
                  <a:noFill/>
                </a:ln>
                <a:solidFill>
                  <a:srgbClr val="0072C6"/>
                </a:solidFill>
                <a:effectLst/>
                <a:uLnTx/>
                <a:uFillTx/>
                <a:latin typeface="Segoe UI" panose="020B0502040204020203" pitchFamily="34" charset="0"/>
                <a:ea typeface="+mj-ea"/>
                <a:cs typeface="Segoe UI" panose="020B0502040204020203" pitchFamily="34" charset="0"/>
              </a:rPr>
              <a:t>-core-primetime</a:t>
            </a:r>
          </a:p>
        </p:txBody>
      </p:sp>
      <p:sp>
        <p:nvSpPr>
          <p:cNvPr id="11" name="Title 1">
            <a:extLst>
              <a:ext uri="{FF2B5EF4-FFF2-40B4-BE49-F238E27FC236}">
                <a16:creationId xmlns:a16="http://schemas.microsoft.com/office/drawing/2014/main" id="{76A9E88E-09D5-4B8B-8E3A-0CF3842B949C}"/>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2C6"/>
                </a:solidFill>
                <a:latin typeface="+mj-lt"/>
                <a:ea typeface="+mj-ea"/>
                <a:cs typeface="+mj-cs"/>
              </a:defRPr>
            </a:lvl1pPr>
          </a:lstStyle>
          <a:p>
            <a:pPr lvl="0"/>
            <a:r>
              <a:rPr lang="en-US" dirty="0"/>
              <a:t>Thank You! Questions?</a:t>
            </a:r>
            <a:endParaRPr kumimoji="0" lang="en-US" sz="4400" b="0" i="0" u="none" strike="noStrike" kern="1200" cap="none" spc="0" normalizeH="0" baseline="0" noProof="0" dirty="0">
              <a:ln>
                <a:noFill/>
              </a:ln>
              <a:solidFill>
                <a:srgbClr val="0072C6"/>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010458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D2B3-39A3-4A06-A7A8-3C66150A1F98}"/>
              </a:ext>
            </a:extLst>
          </p:cNvPr>
          <p:cNvSpPr>
            <a:spLocks noGrp="1"/>
          </p:cNvSpPr>
          <p:nvPr>
            <p:ph type="ctrTitle"/>
          </p:nvPr>
        </p:nvSpPr>
        <p:spPr/>
        <p:txBody>
          <a:bodyPr/>
          <a:lstStyle/>
          <a:p>
            <a:r>
              <a:rPr lang="en-US" dirty="0"/>
              <a:t>Is ASP.NET Core Ready for Primetime?</a:t>
            </a:r>
          </a:p>
        </p:txBody>
      </p:sp>
      <p:sp>
        <p:nvSpPr>
          <p:cNvPr id="3" name="Subtitle 2">
            <a:extLst>
              <a:ext uri="{FF2B5EF4-FFF2-40B4-BE49-F238E27FC236}">
                <a16:creationId xmlns:a16="http://schemas.microsoft.com/office/drawing/2014/main" id="{7484ABA4-6872-43A7-984F-6FAE13347A86}"/>
              </a:ext>
            </a:extLst>
          </p:cNvPr>
          <p:cNvSpPr>
            <a:spLocks noGrp="1"/>
          </p:cNvSpPr>
          <p:nvPr>
            <p:ph type="subTitle" idx="1"/>
          </p:nvPr>
        </p:nvSpPr>
        <p:spPr/>
        <p:txBody>
          <a:bodyPr/>
          <a:lstStyle/>
          <a:p>
            <a:r>
              <a:rPr lang="en-US" dirty="0"/>
              <a:t>Jonathan "J." Tower</a:t>
            </a:r>
          </a:p>
        </p:txBody>
      </p:sp>
    </p:spTree>
    <p:extLst>
      <p:ext uri="{BB962C8B-B14F-4D97-AF65-F5344CB8AC3E}">
        <p14:creationId xmlns:p14="http://schemas.microsoft.com/office/powerpoint/2010/main" val="423689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BF952-477F-4AC3-8B78-E52979C8E599}"/>
              </a:ext>
            </a:extLst>
          </p:cNvPr>
          <p:cNvSpPr>
            <a:spLocks noGrp="1"/>
          </p:cNvSpPr>
          <p:nvPr>
            <p:ph idx="1"/>
          </p:nvPr>
        </p:nvSpPr>
        <p:spPr/>
        <p:txBody>
          <a:bodyPr>
            <a:normAutofit/>
          </a:bodyPr>
          <a:lstStyle/>
          <a:p>
            <a:pPr marL="0" indent="0" algn="ctr">
              <a:buNone/>
            </a:pPr>
            <a:r>
              <a:rPr lang="en-US" sz="23900" dirty="0"/>
              <a:t>Yup</a:t>
            </a:r>
          </a:p>
        </p:txBody>
      </p:sp>
    </p:spTree>
    <p:extLst>
      <p:ext uri="{BB962C8B-B14F-4D97-AF65-F5344CB8AC3E}">
        <p14:creationId xmlns:p14="http://schemas.microsoft.com/office/powerpoint/2010/main" val="249468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138F-7751-4CDE-A6D7-D0611CED12D9}"/>
              </a:ext>
            </a:extLst>
          </p:cNvPr>
          <p:cNvSpPr>
            <a:spLocks noGrp="1"/>
          </p:cNvSpPr>
          <p:nvPr>
            <p:ph type="title"/>
          </p:nvPr>
        </p:nvSpPr>
        <p:spPr/>
        <p:txBody>
          <a:bodyPr/>
          <a:lstStyle/>
          <a:p>
            <a:r>
              <a:rPr lang="en-US" dirty="0"/>
              <a:t>Thank You! Questions?*</a:t>
            </a:r>
          </a:p>
        </p:txBody>
      </p:sp>
      <p:sp>
        <p:nvSpPr>
          <p:cNvPr id="3" name="Content Placeholder 2">
            <a:extLst>
              <a:ext uri="{FF2B5EF4-FFF2-40B4-BE49-F238E27FC236}">
                <a16:creationId xmlns:a16="http://schemas.microsoft.com/office/drawing/2014/main" id="{19C048DF-0EE0-47F0-8405-835E496BB110}"/>
              </a:ext>
            </a:extLst>
          </p:cNvPr>
          <p:cNvSpPr>
            <a:spLocks noGrp="1"/>
          </p:cNvSpPr>
          <p:nvPr>
            <p:ph idx="1"/>
          </p:nvPr>
        </p:nvSpPr>
        <p:spPr/>
        <p:txBody>
          <a:bodyPr>
            <a:normAutofit lnSpcReduction="10000"/>
          </a:bodyPr>
          <a:lstStyle/>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endParaRPr lang="en-US" sz="2400" dirty="0"/>
          </a:p>
          <a:p>
            <a:pPr marL="0" indent="0" algn="r">
              <a:buNone/>
            </a:pPr>
            <a:r>
              <a:rPr lang="en-US" sz="2400" dirty="0"/>
              <a:t>*Just kidding</a:t>
            </a:r>
          </a:p>
        </p:txBody>
      </p:sp>
    </p:spTree>
    <p:extLst>
      <p:ext uri="{BB962C8B-B14F-4D97-AF65-F5344CB8AC3E}">
        <p14:creationId xmlns:p14="http://schemas.microsoft.com/office/powerpoint/2010/main" val="47019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CFCC23-4E64-42E2-961C-00987FA5A8D3}"/>
              </a:ext>
            </a:extLst>
          </p:cNvPr>
          <p:cNvSpPr>
            <a:spLocks noGrp="1"/>
          </p:cNvSpPr>
          <p:nvPr>
            <p:ph type="title"/>
          </p:nvPr>
        </p:nvSpPr>
        <p:spPr/>
        <p:txBody>
          <a:bodyPr/>
          <a:lstStyle/>
          <a:p>
            <a:r>
              <a:rPr lang="en-US" dirty="0"/>
              <a:t>Some History</a:t>
            </a:r>
          </a:p>
        </p:txBody>
      </p:sp>
      <p:sp>
        <p:nvSpPr>
          <p:cNvPr id="5" name="Text Placeholder 4">
            <a:extLst>
              <a:ext uri="{FF2B5EF4-FFF2-40B4-BE49-F238E27FC236}">
                <a16:creationId xmlns:a16="http://schemas.microsoft.com/office/drawing/2014/main" id="{1268D9FA-CC7F-47ED-9C24-587796D630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019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4C6D8C-B2E0-4D3B-9256-878B8B572A6C}"/>
              </a:ext>
            </a:extLst>
          </p:cNvPr>
          <p:cNvSpPr>
            <a:spLocks noGrp="1"/>
          </p:cNvSpPr>
          <p:nvPr>
            <p:ph type="title"/>
          </p:nvPr>
        </p:nvSpPr>
        <p:spPr/>
        <p:txBody>
          <a:bodyPr/>
          <a:lstStyle/>
          <a:p>
            <a:r>
              <a:rPr lang="en-US" dirty="0"/>
              <a:t>History of ASP.NET Core</a:t>
            </a:r>
          </a:p>
        </p:txBody>
      </p:sp>
      <p:sp>
        <p:nvSpPr>
          <p:cNvPr id="5" name="Content Placeholder 4">
            <a:extLst>
              <a:ext uri="{FF2B5EF4-FFF2-40B4-BE49-F238E27FC236}">
                <a16:creationId xmlns:a16="http://schemas.microsoft.com/office/drawing/2014/main" id="{0A37E7C5-6F1E-417B-8780-40A3AC23801D}"/>
              </a:ext>
            </a:extLst>
          </p:cNvPr>
          <p:cNvSpPr>
            <a:spLocks noGrp="1"/>
          </p:cNvSpPr>
          <p:nvPr>
            <p:ph idx="1"/>
          </p:nvPr>
        </p:nvSpPr>
        <p:spPr/>
        <p:txBody>
          <a:bodyPr/>
          <a:lstStyle/>
          <a:p>
            <a:r>
              <a:rPr lang="en-US" dirty="0"/>
              <a:t>ASP.NET </a:t>
            </a:r>
            <a:r>
              <a:rPr lang="en-US" dirty="0" err="1"/>
              <a:t>vNext</a:t>
            </a:r>
            <a:r>
              <a:rPr lang="en-US" dirty="0"/>
              <a:t>  		May 2014</a:t>
            </a:r>
          </a:p>
          <a:p>
            <a:r>
              <a:rPr lang="en-US" dirty="0"/>
              <a:t>ASP.NET 5 	 		Feb 2015</a:t>
            </a:r>
          </a:p>
          <a:p>
            <a:r>
              <a:rPr lang="en-US" dirty="0"/>
              <a:t>ASP.NET Core 1.0  	January (released June) 2016</a:t>
            </a:r>
          </a:p>
          <a:p>
            <a:r>
              <a:rPr lang="en-US" dirty="0"/>
              <a:t>ASP.NET Core 1.1  	November 2017</a:t>
            </a:r>
          </a:p>
          <a:p>
            <a:r>
              <a:rPr lang="en-US" dirty="0"/>
              <a:t>ASP.NET Core 2.0  	August 2017</a:t>
            </a:r>
          </a:p>
          <a:p>
            <a:r>
              <a:rPr lang="en-US" dirty="0"/>
              <a:t>ASP.NET Core 2.1  	May 2018</a:t>
            </a:r>
          </a:p>
          <a:p>
            <a:r>
              <a:rPr lang="en-US" dirty="0"/>
              <a:t>ASP.NET Core 2.2  	December 2018</a:t>
            </a:r>
          </a:p>
          <a:p>
            <a:r>
              <a:rPr lang="en-US" dirty="0"/>
              <a:t>ASP.NET Core 3.0 	2</a:t>
            </a:r>
            <a:r>
              <a:rPr lang="en-US" baseline="30000" dirty="0"/>
              <a:t>nd</a:t>
            </a:r>
            <a:r>
              <a:rPr lang="en-US" dirty="0"/>
              <a:t> half 2019 (TBA at Build)</a:t>
            </a:r>
          </a:p>
          <a:p>
            <a:endParaRPr lang="en-US" dirty="0"/>
          </a:p>
        </p:txBody>
      </p:sp>
    </p:spTree>
    <p:extLst>
      <p:ext uri="{BB962C8B-B14F-4D97-AF65-F5344CB8AC3E}">
        <p14:creationId xmlns:p14="http://schemas.microsoft.com/office/powerpoint/2010/main" val="96510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CFCC23-4E64-42E2-961C-00987FA5A8D3}"/>
              </a:ext>
            </a:extLst>
          </p:cNvPr>
          <p:cNvSpPr>
            <a:spLocks noGrp="1"/>
          </p:cNvSpPr>
          <p:nvPr>
            <p:ph type="title"/>
          </p:nvPr>
        </p:nvSpPr>
        <p:spPr/>
        <p:txBody>
          <a:bodyPr/>
          <a:lstStyle/>
          <a:p>
            <a:r>
              <a:rPr lang="en-US" dirty="0"/>
              <a:t>The Reasons ASP.NET Core is Ready for Prime-Time</a:t>
            </a:r>
          </a:p>
        </p:txBody>
      </p:sp>
      <p:sp>
        <p:nvSpPr>
          <p:cNvPr id="5" name="Text Placeholder 4">
            <a:extLst>
              <a:ext uri="{FF2B5EF4-FFF2-40B4-BE49-F238E27FC236}">
                <a16:creationId xmlns:a16="http://schemas.microsoft.com/office/drawing/2014/main" id="{1268D9FA-CC7F-47ED-9C24-587796D630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752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3.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818</Words>
  <Application>Microsoft Office PowerPoint</Application>
  <PresentationFormat>Widescreen</PresentationFormat>
  <Paragraphs>241</Paragraphs>
  <Slides>39</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39</vt:i4>
      </vt:variant>
    </vt:vector>
  </HeadingPairs>
  <TitlesOfParts>
    <vt:vector size="52" baseType="lpstr">
      <vt:lpstr>Arial</vt:lpstr>
      <vt:lpstr>Calibri</vt:lpstr>
      <vt:lpstr>Calibri Light</vt:lpstr>
      <vt:lpstr>Consolas</vt:lpstr>
      <vt:lpstr>Font Awesome 5 Brands Regular</vt:lpstr>
      <vt:lpstr>Font Awesome 5 Free Solid</vt:lpstr>
      <vt:lpstr>FontAwesome</vt:lpstr>
      <vt:lpstr>Segoe UI</vt:lpstr>
      <vt:lpstr>Segoe UI Light</vt:lpstr>
      <vt:lpstr>Wingdings</vt:lpstr>
      <vt:lpstr>Office Theme</vt:lpstr>
      <vt:lpstr>Dotnet_Template</vt:lpstr>
      <vt:lpstr>Metropolitan</vt:lpstr>
      <vt:lpstr>Is ASP.NET Core Ready for Primetime?</vt:lpstr>
      <vt:lpstr>PowerPoint Presentation</vt:lpstr>
      <vt:lpstr>If You Give $200, So Will I!</vt:lpstr>
      <vt:lpstr>Is ASP.NET Core Ready for Primetime?</vt:lpstr>
      <vt:lpstr>PowerPoint Presentation</vt:lpstr>
      <vt:lpstr>Thank You! Questions?*</vt:lpstr>
      <vt:lpstr>Some History</vt:lpstr>
      <vt:lpstr>History of ASP.NET Core</vt:lpstr>
      <vt:lpstr>The Reasons ASP.NET Core is Ready for Prime-Time</vt:lpstr>
      <vt:lpstr>Open-Source</vt:lpstr>
      <vt:lpstr>PowerPoint Presentation</vt:lpstr>
      <vt:lpstr>Performance</vt:lpstr>
      <vt:lpstr>Cross-Platform Development</vt:lpstr>
      <vt:lpstr>Cross-Platform Hosting</vt:lpstr>
      <vt:lpstr>Containerization Support</vt:lpstr>
      <vt:lpstr>JavaScript SPA Framework Support</vt:lpstr>
      <vt:lpstr>Modularization</vt:lpstr>
      <vt:lpstr>.NET Standard 2.0 and Beyond</vt:lpstr>
      <vt:lpstr>Unified MVC and Web API</vt:lpstr>
      <vt:lpstr>Dependency Injection</vt:lpstr>
      <vt:lpstr>kestrel</vt:lpstr>
      <vt:lpstr>Tag Helpers</vt:lpstr>
      <vt:lpstr>Razor Pages</vt:lpstr>
      <vt:lpstr>Side-by-side Versioning</vt:lpstr>
      <vt:lpstr>Configuration</vt:lpstr>
      <vt:lpstr>Logging</vt:lpstr>
      <vt:lpstr>Middleware</vt:lpstr>
      <vt:lpstr>What’s Still Missing?</vt:lpstr>
      <vt:lpstr>EF Core</vt:lpstr>
      <vt:lpstr>Full HTTP/2 and HTTP/3 Support</vt:lpstr>
      <vt:lpstr>Distributed Caching</vt:lpstr>
      <vt:lpstr>Web Forms</vt:lpstr>
      <vt:lpstr>Summing Up</vt:lpstr>
      <vt:lpstr>Low Risk, High Reward</vt:lpstr>
      <vt:lpstr>.NET Framework is D#@d</vt:lpstr>
      <vt:lpstr>New Development</vt:lpstr>
      <vt:lpstr>Migrating from ASP.NET to ASP.NET Core </vt:lpstr>
      <vt:lpstr>If You Give $200, So Will 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ASP.NET Core Ready for Primetime?</dc:title>
  <dc:creator>Jonathan "J." Tower</dc:creator>
  <cp:lastModifiedBy>Jonathan "J." Tower</cp:lastModifiedBy>
  <cp:revision>21</cp:revision>
  <dcterms:created xsi:type="dcterms:W3CDTF">2019-04-02T01:14:09Z</dcterms:created>
  <dcterms:modified xsi:type="dcterms:W3CDTF">2019-04-12T20:24:30Z</dcterms:modified>
</cp:coreProperties>
</file>