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4"/>
  </p:notesMasterIdLst>
  <p:handoutMasterIdLst>
    <p:handoutMasterId r:id="rId45"/>
  </p:handoutMasterIdLst>
  <p:sldIdLst>
    <p:sldId id="256" r:id="rId2"/>
    <p:sldId id="286" r:id="rId3"/>
    <p:sldId id="324" r:id="rId4"/>
    <p:sldId id="321" r:id="rId5"/>
    <p:sldId id="283" r:id="rId6"/>
    <p:sldId id="325" r:id="rId7"/>
    <p:sldId id="333" r:id="rId8"/>
    <p:sldId id="334" r:id="rId9"/>
    <p:sldId id="335" r:id="rId10"/>
    <p:sldId id="337" r:id="rId11"/>
    <p:sldId id="336" r:id="rId12"/>
    <p:sldId id="369" r:id="rId13"/>
    <p:sldId id="338" r:id="rId14"/>
    <p:sldId id="326" r:id="rId15"/>
    <p:sldId id="339" r:id="rId16"/>
    <p:sldId id="340" r:id="rId17"/>
    <p:sldId id="357" r:id="rId18"/>
    <p:sldId id="358" r:id="rId19"/>
    <p:sldId id="359" r:id="rId20"/>
    <p:sldId id="360" r:id="rId21"/>
    <p:sldId id="361" r:id="rId22"/>
    <p:sldId id="362" r:id="rId23"/>
    <p:sldId id="327" r:id="rId24"/>
    <p:sldId id="341" r:id="rId25"/>
    <p:sldId id="344" r:id="rId26"/>
    <p:sldId id="368" r:id="rId27"/>
    <p:sldId id="329" r:id="rId28"/>
    <p:sldId id="345" r:id="rId29"/>
    <p:sldId id="355" r:id="rId30"/>
    <p:sldId id="367" r:id="rId31"/>
    <p:sldId id="330" r:id="rId32"/>
    <p:sldId id="346" r:id="rId33"/>
    <p:sldId id="347" r:id="rId34"/>
    <p:sldId id="365" r:id="rId35"/>
    <p:sldId id="348" r:id="rId36"/>
    <p:sldId id="349" r:id="rId37"/>
    <p:sldId id="350" r:id="rId38"/>
    <p:sldId id="366" r:id="rId39"/>
    <p:sldId id="284" r:id="rId40"/>
    <p:sldId id="332" r:id="rId41"/>
    <p:sldId id="363" r:id="rId42"/>
    <p:sldId id="323"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F69E513-05C0-4FE6-BB69-51F4F175A29E}">
          <p14:sldIdLst>
            <p14:sldId id="256"/>
            <p14:sldId id="286"/>
            <p14:sldId id="324"/>
            <p14:sldId id="321"/>
            <p14:sldId id="283"/>
          </p14:sldIdLst>
        </p14:section>
        <p14:section name="Azure Bot Service" id="{9CBC20E1-9046-435C-8277-B9A099796620}">
          <p14:sldIdLst>
            <p14:sldId id="325"/>
            <p14:sldId id="333"/>
            <p14:sldId id="334"/>
            <p14:sldId id="335"/>
            <p14:sldId id="337"/>
            <p14:sldId id="336"/>
            <p14:sldId id="369"/>
            <p14:sldId id="338"/>
          </p14:sldIdLst>
        </p14:section>
        <p14:section name="BotBuilder SDK" id="{19EFC644-8CD7-4A94-9264-490332004654}">
          <p14:sldIdLst>
            <p14:sldId id="326"/>
            <p14:sldId id="339"/>
            <p14:sldId id="340"/>
            <p14:sldId id="357"/>
            <p14:sldId id="358"/>
            <p14:sldId id="359"/>
            <p14:sldId id="360"/>
            <p14:sldId id="361"/>
            <p14:sldId id="362"/>
          </p14:sldIdLst>
        </p14:section>
        <p14:section name="Tools" id="{7DED2DD9-4163-49B6-B132-C0A74514760D}">
          <p14:sldIdLst>
            <p14:sldId id="327"/>
            <p14:sldId id="341"/>
            <p14:sldId id="344"/>
          </p14:sldIdLst>
        </p14:section>
        <p14:section name="SIMPLE CHAT BOT" id="{35A54F3E-2E40-4493-B8A7-ACE340C8A17B}">
          <p14:sldIdLst>
            <p14:sldId id="368"/>
          </p14:sldIdLst>
        </p14:section>
        <p14:section name="Advanced Features" id="{9AEC559F-11D9-472F-B695-D9B069C4756D}">
          <p14:sldIdLst>
            <p14:sldId id="329"/>
            <p14:sldId id="345"/>
            <p14:sldId id="355"/>
            <p14:sldId id="367"/>
          </p14:sldIdLst>
        </p14:section>
        <p14:section name="LUIS" id="{628F0924-3886-4239-8501-8E9C085AF790}">
          <p14:sldIdLst>
            <p14:sldId id="330"/>
            <p14:sldId id="346"/>
            <p14:sldId id="347"/>
            <p14:sldId id="365"/>
            <p14:sldId id="348"/>
            <p14:sldId id="349"/>
            <p14:sldId id="350"/>
          </p14:sldIdLst>
        </p14:section>
        <p14:section name="LUIS CHAT BOT" id="{E8978984-5380-4320-9ECF-2C69B69E17EA}">
          <p14:sldIdLst>
            <p14:sldId id="366"/>
          </p14:sldIdLst>
        </p14:section>
        <p14:section name="Outro" id="{93A1C1C4-9758-4E93-99EA-CA1C9C439405}">
          <p14:sldIdLst>
            <p14:sldId id="284"/>
            <p14:sldId id="332"/>
            <p14:sldId id="363"/>
            <p14:sldId id="32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D1E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3" autoAdjust="0"/>
    <p:restoredTop sz="77987" autoAdjust="0"/>
  </p:normalViewPr>
  <p:slideViewPr>
    <p:cSldViewPr snapToGrid="0">
      <p:cViewPr varScale="1">
        <p:scale>
          <a:sx n="103" d="100"/>
          <a:sy n="103" d="100"/>
        </p:scale>
        <p:origin x="144" y="57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0" d="100"/>
          <a:sy n="120" d="100"/>
        </p:scale>
        <p:origin x="2514"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 Tower" userId="9d06de10716639e5" providerId="LiveId" clId="{CFE2E9EA-265A-48CE-B444-A3F935FF8E9E}"/>
    <pc:docChg chg="undo redo custSel addSld delSld modSld modSection">
      <pc:chgData name="J. Tower" userId="9d06de10716639e5" providerId="LiveId" clId="{CFE2E9EA-265A-48CE-B444-A3F935FF8E9E}" dt="2018-03-18T16:40:09.197" v="2039" actId="255"/>
      <pc:docMkLst>
        <pc:docMk/>
      </pc:docMkLst>
      <pc:sldChg chg="modSp">
        <pc:chgData name="J. Tower" userId="9d06de10716639e5" providerId="LiveId" clId="{CFE2E9EA-265A-48CE-B444-A3F935FF8E9E}" dt="2018-03-18T16:17:14.214" v="826" actId="20577"/>
        <pc:sldMkLst>
          <pc:docMk/>
          <pc:sldMk cId="568682376" sldId="283"/>
        </pc:sldMkLst>
        <pc:spChg chg="mod">
          <ac:chgData name="J. Tower" userId="9d06de10716639e5" providerId="LiveId" clId="{CFE2E9EA-265A-48CE-B444-A3F935FF8E9E}" dt="2018-03-18T16:17:14.214" v="826" actId="20577"/>
          <ac:spMkLst>
            <pc:docMk/>
            <pc:sldMk cId="568682376" sldId="283"/>
            <ac:spMk id="3" creationId="{00000000-0000-0000-0000-000000000000}"/>
          </ac:spMkLst>
        </pc:spChg>
      </pc:sldChg>
      <pc:sldChg chg="del">
        <pc:chgData name="J. Tower" userId="9d06de10716639e5" providerId="LiveId" clId="{CFE2E9EA-265A-48CE-B444-A3F935FF8E9E}" dt="2018-03-18T16:18:22.277" v="882" actId="2696"/>
        <pc:sldMkLst>
          <pc:docMk/>
          <pc:sldMk cId="2323809254" sldId="320"/>
        </pc:sldMkLst>
      </pc:sldChg>
      <pc:sldChg chg="modSp">
        <pc:chgData name="J. Tower" userId="9d06de10716639e5" providerId="LiveId" clId="{CFE2E9EA-265A-48CE-B444-A3F935FF8E9E}" dt="2018-03-18T16:18:05.792" v="880" actId="1035"/>
        <pc:sldMkLst>
          <pc:docMk/>
          <pc:sldMk cId="3613704512" sldId="321"/>
        </pc:sldMkLst>
        <pc:spChg chg="mod">
          <ac:chgData name="J. Tower" userId="9d06de10716639e5" providerId="LiveId" clId="{CFE2E9EA-265A-48CE-B444-A3F935FF8E9E}" dt="2018-03-18T16:17:57.210" v="841" actId="1035"/>
          <ac:spMkLst>
            <pc:docMk/>
            <pc:sldMk cId="3613704512" sldId="321"/>
            <ac:spMk id="6" creationId="{00000000-0000-0000-0000-000000000000}"/>
          </ac:spMkLst>
        </pc:spChg>
        <pc:spChg chg="mod">
          <ac:chgData name="J. Tower" userId="9d06de10716639e5" providerId="LiveId" clId="{CFE2E9EA-265A-48CE-B444-A3F935FF8E9E}" dt="2018-03-18T16:18:05.792" v="880" actId="1035"/>
          <ac:spMkLst>
            <pc:docMk/>
            <pc:sldMk cId="3613704512" sldId="321"/>
            <ac:spMk id="7" creationId="{00000000-0000-0000-0000-000000000000}"/>
          </ac:spMkLst>
        </pc:spChg>
        <pc:picChg chg="mod modCrop">
          <ac:chgData name="J. Tower" userId="9d06de10716639e5" providerId="LiveId" clId="{CFE2E9EA-265A-48CE-B444-A3F935FF8E9E}" dt="2018-03-18T16:17:45.945" v="829" actId="732"/>
          <ac:picMkLst>
            <pc:docMk/>
            <pc:sldMk cId="3613704512" sldId="321"/>
            <ac:picMk id="4" creationId="{00000000-0000-0000-0000-000000000000}"/>
          </ac:picMkLst>
        </pc:picChg>
        <pc:picChg chg="mod">
          <ac:chgData name="J. Tower" userId="9d06de10716639e5" providerId="LiveId" clId="{CFE2E9EA-265A-48CE-B444-A3F935FF8E9E}" dt="2018-03-18T16:18:05.792" v="880" actId="1035"/>
          <ac:picMkLst>
            <pc:docMk/>
            <pc:sldMk cId="3613704512" sldId="321"/>
            <ac:picMk id="8" creationId="{00000000-0000-0000-0000-000000000000}"/>
          </ac:picMkLst>
        </pc:picChg>
      </pc:sldChg>
      <pc:sldChg chg="modSp">
        <pc:chgData name="J. Tower" userId="9d06de10716639e5" providerId="LiveId" clId="{CFE2E9EA-265A-48CE-B444-A3F935FF8E9E}" dt="2018-03-18T16:37:48.207" v="1780" actId="20577"/>
        <pc:sldMkLst>
          <pc:docMk/>
          <pc:sldMk cId="2927938048" sldId="325"/>
        </pc:sldMkLst>
        <pc:spChg chg="mod">
          <ac:chgData name="J. Tower" userId="9d06de10716639e5" providerId="LiveId" clId="{CFE2E9EA-265A-48CE-B444-A3F935FF8E9E}" dt="2018-03-18T16:37:48.207" v="1780" actId="20577"/>
          <ac:spMkLst>
            <pc:docMk/>
            <pc:sldMk cId="2927938048" sldId="325"/>
            <ac:spMk id="5" creationId="{6F79CBAB-8B11-4EEB-B4CA-29E35A711D1A}"/>
          </ac:spMkLst>
        </pc:spChg>
      </pc:sldChg>
      <pc:sldChg chg="modSp">
        <pc:chgData name="J. Tower" userId="9d06de10716639e5" providerId="LiveId" clId="{CFE2E9EA-265A-48CE-B444-A3F935FF8E9E}" dt="2018-03-18T16:37:32.971" v="1743" actId="20577"/>
        <pc:sldMkLst>
          <pc:docMk/>
          <pc:sldMk cId="3159667404" sldId="326"/>
        </pc:sldMkLst>
        <pc:spChg chg="mod">
          <ac:chgData name="J. Tower" userId="9d06de10716639e5" providerId="LiveId" clId="{CFE2E9EA-265A-48CE-B444-A3F935FF8E9E}" dt="2018-03-18T16:37:32.971" v="1743" actId="20577"/>
          <ac:spMkLst>
            <pc:docMk/>
            <pc:sldMk cId="3159667404" sldId="326"/>
            <ac:spMk id="5" creationId="{6F79CBAB-8B11-4EEB-B4CA-29E35A711D1A}"/>
          </ac:spMkLst>
        </pc:spChg>
      </pc:sldChg>
      <pc:sldChg chg="modSp">
        <pc:chgData name="J. Tower" userId="9d06de10716639e5" providerId="LiveId" clId="{CFE2E9EA-265A-48CE-B444-A3F935FF8E9E}" dt="2018-03-18T16:37:17.032" v="1711" actId="20577"/>
        <pc:sldMkLst>
          <pc:docMk/>
          <pc:sldMk cId="1639158344" sldId="327"/>
        </pc:sldMkLst>
        <pc:spChg chg="mod">
          <ac:chgData name="J. Tower" userId="9d06de10716639e5" providerId="LiveId" clId="{CFE2E9EA-265A-48CE-B444-A3F935FF8E9E}" dt="2018-03-18T16:37:17.032" v="1711" actId="20577"/>
          <ac:spMkLst>
            <pc:docMk/>
            <pc:sldMk cId="1639158344" sldId="327"/>
            <ac:spMk id="5" creationId="{6F79CBAB-8B11-4EEB-B4CA-29E35A711D1A}"/>
          </ac:spMkLst>
        </pc:spChg>
      </pc:sldChg>
      <pc:sldChg chg="addSp delSp modSp add del">
        <pc:chgData name="J. Tower" userId="9d06de10716639e5" providerId="LiveId" clId="{CFE2E9EA-265A-48CE-B444-A3F935FF8E9E}" dt="2018-03-18T16:25:46.713" v="1142" actId="2696"/>
        <pc:sldMkLst>
          <pc:docMk/>
          <pc:sldMk cId="652110538" sldId="328"/>
        </pc:sldMkLst>
        <pc:spChg chg="add del mod">
          <ac:chgData name="J. Tower" userId="9d06de10716639e5" providerId="LiveId" clId="{CFE2E9EA-265A-48CE-B444-A3F935FF8E9E}" dt="2018-03-18T16:21:47.420" v="902" actId="478"/>
          <ac:spMkLst>
            <pc:docMk/>
            <pc:sldMk cId="652110538" sldId="328"/>
            <ac:spMk id="3" creationId="{18E67E2D-D311-4F4B-8574-0C6E9E9072EE}"/>
          </ac:spMkLst>
        </pc:spChg>
        <pc:spChg chg="del">
          <ac:chgData name="J. Tower" userId="9d06de10716639e5" providerId="LiveId" clId="{CFE2E9EA-265A-48CE-B444-A3F935FF8E9E}" dt="2018-03-18T16:21:43.260" v="901" actId="478"/>
          <ac:spMkLst>
            <pc:docMk/>
            <pc:sldMk cId="652110538" sldId="328"/>
            <ac:spMk id="4" creationId="{AC123714-1B24-4163-ACE7-97F1A724C8D1}"/>
          </ac:spMkLst>
        </pc:spChg>
        <pc:spChg chg="del">
          <ac:chgData name="J. Tower" userId="9d06de10716639e5" providerId="LiveId" clId="{CFE2E9EA-265A-48CE-B444-A3F935FF8E9E}" dt="2018-03-18T16:21:43.260" v="901" actId="478"/>
          <ac:spMkLst>
            <pc:docMk/>
            <pc:sldMk cId="652110538" sldId="328"/>
            <ac:spMk id="5" creationId="{6F79CBAB-8B11-4EEB-B4CA-29E35A711D1A}"/>
          </ac:spMkLst>
        </pc:spChg>
        <pc:spChg chg="add del mod">
          <ac:chgData name="J. Tower" userId="9d06de10716639e5" providerId="LiveId" clId="{CFE2E9EA-265A-48CE-B444-A3F935FF8E9E}" dt="2018-03-18T16:21:50.854" v="903" actId="478"/>
          <ac:spMkLst>
            <pc:docMk/>
            <pc:sldMk cId="652110538" sldId="328"/>
            <ac:spMk id="7" creationId="{FD79C498-043A-4929-ADCB-75CE5E193AA4}"/>
          </ac:spMkLst>
        </pc:spChg>
        <pc:spChg chg="add">
          <ac:chgData name="J. Tower" userId="9d06de10716639e5" providerId="LiveId" clId="{CFE2E9EA-265A-48CE-B444-A3F935FF8E9E}" dt="2018-03-18T16:21:51.405" v="904"/>
          <ac:spMkLst>
            <pc:docMk/>
            <pc:sldMk cId="652110538" sldId="328"/>
            <ac:spMk id="8" creationId="{EA23C5E4-2E5D-419A-B0C9-9D105283A397}"/>
          </ac:spMkLst>
        </pc:spChg>
        <pc:spChg chg="add mod">
          <ac:chgData name="J. Tower" userId="9d06de10716639e5" providerId="LiveId" clId="{CFE2E9EA-265A-48CE-B444-A3F935FF8E9E}" dt="2018-03-18T16:22:00.949" v="919" actId="20577"/>
          <ac:spMkLst>
            <pc:docMk/>
            <pc:sldMk cId="652110538" sldId="328"/>
            <ac:spMk id="9" creationId="{8853FFD2-658C-418B-B9B7-83A90EB93BAA}"/>
          </ac:spMkLst>
        </pc:spChg>
        <pc:picChg chg="add">
          <ac:chgData name="J. Tower" userId="9d06de10716639e5" providerId="LiveId" clId="{CFE2E9EA-265A-48CE-B444-A3F935FF8E9E}" dt="2018-03-18T16:21:51.405" v="904"/>
          <ac:picMkLst>
            <pc:docMk/>
            <pc:sldMk cId="652110538" sldId="328"/>
            <ac:picMk id="10" creationId="{A6C74D09-CBEE-4217-8C72-A0401A92C43E}"/>
          </ac:picMkLst>
        </pc:picChg>
      </pc:sldChg>
      <pc:sldChg chg="modSp">
        <pc:chgData name="J. Tower" userId="9d06de10716639e5" providerId="LiveId" clId="{CFE2E9EA-265A-48CE-B444-A3F935FF8E9E}" dt="2018-03-18T16:36:46.494" v="1656" actId="20577"/>
        <pc:sldMkLst>
          <pc:docMk/>
          <pc:sldMk cId="463143467" sldId="329"/>
        </pc:sldMkLst>
        <pc:spChg chg="mod">
          <ac:chgData name="J. Tower" userId="9d06de10716639e5" providerId="LiveId" clId="{CFE2E9EA-265A-48CE-B444-A3F935FF8E9E}" dt="2018-03-18T16:36:46.494" v="1656" actId="20577"/>
          <ac:spMkLst>
            <pc:docMk/>
            <pc:sldMk cId="463143467" sldId="329"/>
            <ac:spMk id="3" creationId="{0A12BA8A-E891-49EF-AC26-D08F8C89981B}"/>
          </ac:spMkLst>
        </pc:spChg>
      </pc:sldChg>
      <pc:sldChg chg="addSp delSp modSp">
        <pc:chgData name="J. Tower" userId="9d06de10716639e5" providerId="LiveId" clId="{CFE2E9EA-265A-48CE-B444-A3F935FF8E9E}" dt="2018-03-18T16:27:18.893" v="1182" actId="20577"/>
        <pc:sldMkLst>
          <pc:docMk/>
          <pc:sldMk cId="3584266279" sldId="330"/>
        </pc:sldMkLst>
        <pc:spChg chg="mod">
          <ac:chgData name="J. Tower" userId="9d06de10716639e5" providerId="LiveId" clId="{CFE2E9EA-265A-48CE-B444-A3F935FF8E9E}" dt="2018-03-18T16:27:18.893" v="1182" actId="20577"/>
          <ac:spMkLst>
            <pc:docMk/>
            <pc:sldMk cId="3584266279" sldId="330"/>
            <ac:spMk id="3" creationId="{0A12BA8A-E891-49EF-AC26-D08F8C89981B}"/>
          </ac:spMkLst>
        </pc:spChg>
        <pc:picChg chg="add del mod">
          <ac:chgData name="J. Tower" userId="9d06de10716639e5" providerId="LiveId" clId="{CFE2E9EA-265A-48CE-B444-A3F935FF8E9E}" dt="2018-03-18T16:27:03.173" v="1146" actId="478"/>
          <ac:picMkLst>
            <pc:docMk/>
            <pc:sldMk cId="3584266279" sldId="330"/>
            <ac:picMk id="12290" creationId="{98B4002C-C86D-4690-AB7A-C54FA8642B54}"/>
          </ac:picMkLst>
        </pc:picChg>
      </pc:sldChg>
      <pc:sldChg chg="modSp del">
        <pc:chgData name="J. Tower" userId="9d06de10716639e5" providerId="LiveId" clId="{CFE2E9EA-265A-48CE-B444-A3F935FF8E9E}" dt="2018-03-18T16:22:15.291" v="923" actId="2696"/>
        <pc:sldMkLst>
          <pc:docMk/>
          <pc:sldMk cId="1575852699" sldId="331"/>
        </pc:sldMkLst>
        <pc:spChg chg="mod">
          <ac:chgData name="J. Tower" userId="9d06de10716639e5" providerId="LiveId" clId="{CFE2E9EA-265A-48CE-B444-A3F935FF8E9E}" dt="2018-03-18T16:22:12.288" v="921"/>
          <ac:spMkLst>
            <pc:docMk/>
            <pc:sldMk cId="1575852699" sldId="331"/>
            <ac:spMk id="5" creationId="{6F79CBAB-8B11-4EEB-B4CA-29E35A711D1A}"/>
          </ac:spMkLst>
        </pc:spChg>
      </pc:sldChg>
      <pc:sldChg chg="modSp">
        <pc:chgData name="J. Tower" userId="9d06de10716639e5" providerId="LiveId" clId="{CFE2E9EA-265A-48CE-B444-A3F935FF8E9E}" dt="2018-03-18T16:16:44.204" v="804" actId="20577"/>
        <pc:sldMkLst>
          <pc:docMk/>
          <pc:sldMk cId="3744895034" sldId="333"/>
        </pc:sldMkLst>
        <pc:spChg chg="mod">
          <ac:chgData name="J. Tower" userId="9d06de10716639e5" providerId="LiveId" clId="{CFE2E9EA-265A-48CE-B444-A3F935FF8E9E}" dt="2018-03-18T16:16:44.204" v="804" actId="20577"/>
          <ac:spMkLst>
            <pc:docMk/>
            <pc:sldMk cId="3744895034" sldId="333"/>
            <ac:spMk id="4" creationId="{9583C59E-8461-403B-BFAB-294B85165089}"/>
          </ac:spMkLst>
        </pc:spChg>
      </pc:sldChg>
      <pc:sldChg chg="addSp modSp">
        <pc:chgData name="J. Tower" userId="9d06de10716639e5" providerId="LiveId" clId="{CFE2E9EA-265A-48CE-B444-A3F935FF8E9E}" dt="2018-03-18T16:14:32.008" v="790" actId="1076"/>
        <pc:sldMkLst>
          <pc:docMk/>
          <pc:sldMk cId="3925265559" sldId="336"/>
        </pc:sldMkLst>
        <pc:spChg chg="mod">
          <ac:chgData name="J. Tower" userId="9d06de10716639e5" providerId="LiveId" clId="{CFE2E9EA-265A-48CE-B444-A3F935FF8E9E}" dt="2018-03-18T16:14:29.340" v="789" actId="14100"/>
          <ac:spMkLst>
            <pc:docMk/>
            <pc:sldMk cId="3925265559" sldId="336"/>
            <ac:spMk id="3" creationId="{831CFE04-BA3B-4A9B-999C-E4321D872B7F}"/>
          </ac:spMkLst>
        </pc:spChg>
        <pc:picChg chg="add mod">
          <ac:chgData name="J. Tower" userId="9d06de10716639e5" providerId="LiveId" clId="{CFE2E9EA-265A-48CE-B444-A3F935FF8E9E}" dt="2018-03-18T16:14:32.008" v="790" actId="1076"/>
          <ac:picMkLst>
            <pc:docMk/>
            <pc:sldMk cId="3925265559" sldId="336"/>
            <ac:picMk id="8194" creationId="{2D5955B3-AF64-44F3-816B-36D2005E281F}"/>
          </ac:picMkLst>
        </pc:picChg>
      </pc:sldChg>
      <pc:sldChg chg="addSp modSp">
        <pc:chgData name="J. Tower" userId="9d06de10716639e5" providerId="LiveId" clId="{CFE2E9EA-265A-48CE-B444-A3F935FF8E9E}" dt="2018-03-18T16:16:10.784" v="800"/>
        <pc:sldMkLst>
          <pc:docMk/>
          <pc:sldMk cId="646387243" sldId="337"/>
        </pc:sldMkLst>
        <pc:spChg chg="mod">
          <ac:chgData name="J. Tower" userId="9d06de10716639e5" providerId="LiveId" clId="{CFE2E9EA-265A-48CE-B444-A3F935FF8E9E}" dt="2018-03-18T16:15:51.609" v="796" actId="14100"/>
          <ac:spMkLst>
            <pc:docMk/>
            <pc:sldMk cId="646387243" sldId="337"/>
            <ac:spMk id="3" creationId="{C8225746-9A61-4B93-98DD-309FDD89FDFA}"/>
          </ac:spMkLst>
        </pc:spChg>
        <pc:picChg chg="add mod">
          <ac:chgData name="J. Tower" userId="9d06de10716639e5" providerId="LiveId" clId="{CFE2E9EA-265A-48CE-B444-A3F935FF8E9E}" dt="2018-03-18T16:16:10.784" v="800"/>
          <ac:picMkLst>
            <pc:docMk/>
            <pc:sldMk cId="646387243" sldId="337"/>
            <ac:picMk id="9218" creationId="{ED48991C-2536-4CC2-B6F8-6609A264D26F}"/>
          </ac:picMkLst>
        </pc:picChg>
      </pc:sldChg>
      <pc:sldChg chg="addSp modSp">
        <pc:chgData name="J. Tower" userId="9d06de10716639e5" providerId="LiveId" clId="{CFE2E9EA-265A-48CE-B444-A3F935FF8E9E}" dt="2018-03-18T16:07:47.644" v="715" actId="1036"/>
        <pc:sldMkLst>
          <pc:docMk/>
          <pc:sldMk cId="2733512326" sldId="338"/>
        </pc:sldMkLst>
        <pc:spChg chg="mod">
          <ac:chgData name="J. Tower" userId="9d06de10716639e5" providerId="LiveId" clId="{CFE2E9EA-265A-48CE-B444-A3F935FF8E9E}" dt="2018-03-18T15:36:57.564" v="1" actId="20577"/>
          <ac:spMkLst>
            <pc:docMk/>
            <pc:sldMk cId="2733512326" sldId="338"/>
            <ac:spMk id="3" creationId="{831CFE04-BA3B-4A9B-999C-E4321D872B7F}"/>
          </ac:spMkLst>
        </pc:spChg>
        <pc:spChg chg="add mod ord">
          <ac:chgData name="J. Tower" userId="9d06de10716639e5" providerId="LiveId" clId="{CFE2E9EA-265A-48CE-B444-A3F935FF8E9E}" dt="2018-03-18T16:07:47.644" v="715" actId="1036"/>
          <ac:spMkLst>
            <pc:docMk/>
            <pc:sldMk cId="2733512326" sldId="338"/>
            <ac:spMk id="5" creationId="{462E4762-143F-473F-B088-F9E0FC6197E3}"/>
          </ac:spMkLst>
        </pc:spChg>
      </pc:sldChg>
      <pc:sldChg chg="addSp modSp">
        <pc:chgData name="J. Tower" userId="9d06de10716639e5" providerId="LiveId" clId="{CFE2E9EA-265A-48CE-B444-A3F935FF8E9E}" dt="2018-03-18T15:46:25.526" v="57" actId="1076"/>
        <pc:sldMkLst>
          <pc:docMk/>
          <pc:sldMk cId="3263714357" sldId="339"/>
        </pc:sldMkLst>
        <pc:spChg chg="add mod">
          <ac:chgData name="J. Tower" userId="9d06de10716639e5" providerId="LiveId" clId="{CFE2E9EA-265A-48CE-B444-A3F935FF8E9E}" dt="2018-03-18T15:46:25.526" v="57" actId="1076"/>
          <ac:spMkLst>
            <pc:docMk/>
            <pc:sldMk cId="3263714357" sldId="339"/>
            <ac:spMk id="2" creationId="{EC088E5B-5CE1-472A-996D-3A041D733BAD}"/>
          </ac:spMkLst>
        </pc:spChg>
        <pc:spChg chg="mod">
          <ac:chgData name="J. Tower" userId="9d06de10716639e5" providerId="LiveId" clId="{CFE2E9EA-265A-48CE-B444-A3F935FF8E9E}" dt="2018-03-18T15:45:51.094" v="37" actId="14100"/>
          <ac:spMkLst>
            <pc:docMk/>
            <pc:sldMk cId="3263714357" sldId="339"/>
            <ac:spMk id="5" creationId="{8AC0D885-249C-42C8-A81E-16847E268184}"/>
          </ac:spMkLst>
        </pc:spChg>
        <pc:picChg chg="mod">
          <ac:chgData name="J. Tower" userId="9d06de10716639e5" providerId="LiveId" clId="{CFE2E9EA-265A-48CE-B444-A3F935FF8E9E}" dt="2018-03-18T15:45:54.740" v="53" actId="1035"/>
          <ac:picMkLst>
            <pc:docMk/>
            <pc:sldMk cId="3263714357" sldId="339"/>
            <ac:picMk id="6" creationId="{6A34C5F8-F5A2-4DC7-9289-79AF89AB31CC}"/>
          </ac:picMkLst>
        </pc:picChg>
      </pc:sldChg>
      <pc:sldChg chg="addSp modSp">
        <pc:chgData name="J. Tower" userId="9d06de10716639e5" providerId="LiveId" clId="{CFE2E9EA-265A-48CE-B444-A3F935FF8E9E}" dt="2018-03-18T16:01:13.525" v="471"/>
        <pc:sldMkLst>
          <pc:docMk/>
          <pc:sldMk cId="2118268056" sldId="340"/>
        </pc:sldMkLst>
        <pc:picChg chg="add mod">
          <ac:chgData name="J. Tower" userId="9d06de10716639e5" providerId="LiveId" clId="{CFE2E9EA-265A-48CE-B444-A3F935FF8E9E}" dt="2018-03-18T16:01:13.525" v="471"/>
          <ac:picMkLst>
            <pc:docMk/>
            <pc:sldMk cId="2118268056" sldId="340"/>
            <ac:picMk id="4098" creationId="{968865D0-7FD4-497D-B62D-7FAAA18A45EB}"/>
          </ac:picMkLst>
        </pc:picChg>
      </pc:sldChg>
      <pc:sldChg chg="addSp delSp modSp">
        <pc:chgData name="J. Tower" userId="9d06de10716639e5" providerId="LiveId" clId="{CFE2E9EA-265A-48CE-B444-A3F935FF8E9E}" dt="2018-03-18T16:20:12.539" v="890"/>
        <pc:sldMkLst>
          <pc:docMk/>
          <pc:sldMk cId="1075028874" sldId="345"/>
        </pc:sldMkLst>
        <pc:spChg chg="add">
          <ac:chgData name="J. Tower" userId="9d06de10716639e5" providerId="LiveId" clId="{CFE2E9EA-265A-48CE-B444-A3F935FF8E9E}" dt="2018-03-18T16:19:26.940" v="883"/>
          <ac:spMkLst>
            <pc:docMk/>
            <pc:sldMk cId="1075028874" sldId="345"/>
            <ac:spMk id="2" creationId="{0B7ED886-035D-47F2-B36F-A51AA6B93141}"/>
          </ac:spMkLst>
        </pc:spChg>
        <pc:spChg chg="add del">
          <ac:chgData name="J. Tower" userId="9d06de10716639e5" providerId="LiveId" clId="{CFE2E9EA-265A-48CE-B444-A3F935FF8E9E}" dt="2018-03-18T16:19:31.419" v="885"/>
          <ac:spMkLst>
            <pc:docMk/>
            <pc:sldMk cId="1075028874" sldId="345"/>
            <ac:spMk id="3" creationId="{80B2264F-5667-448D-8DF2-B3BDFE348F97}"/>
          </ac:spMkLst>
        </pc:spChg>
        <pc:picChg chg="add mod">
          <ac:chgData name="J. Tower" userId="9d06de10716639e5" providerId="LiveId" clId="{CFE2E9EA-265A-48CE-B444-A3F935FF8E9E}" dt="2018-03-18T16:20:12.539" v="890"/>
          <ac:picMkLst>
            <pc:docMk/>
            <pc:sldMk cId="1075028874" sldId="345"/>
            <ac:picMk id="10246" creationId="{1D105FEB-1A56-4D6F-A2F7-3242160CD496}"/>
          </ac:picMkLst>
        </pc:picChg>
      </pc:sldChg>
      <pc:sldChg chg="modNotesTx">
        <pc:chgData name="J. Tower" userId="9d06de10716639e5" providerId="LiveId" clId="{CFE2E9EA-265A-48CE-B444-A3F935FF8E9E}" dt="2018-03-18T16:40:09.197" v="2039" actId="255"/>
        <pc:sldMkLst>
          <pc:docMk/>
          <pc:sldMk cId="3483134649" sldId="347"/>
        </pc:sldMkLst>
      </pc:sldChg>
      <pc:sldChg chg="addSp modSp">
        <pc:chgData name="J. Tower" userId="9d06de10716639e5" providerId="LiveId" clId="{CFE2E9EA-265A-48CE-B444-A3F935FF8E9E}" dt="2018-03-18T16:08:12.320" v="717" actId="167"/>
        <pc:sldMkLst>
          <pc:docMk/>
          <pc:sldMk cId="3426413581" sldId="349"/>
        </pc:sldMkLst>
        <pc:spChg chg="add ord">
          <ac:chgData name="J. Tower" userId="9d06de10716639e5" providerId="LiveId" clId="{CFE2E9EA-265A-48CE-B444-A3F935FF8E9E}" dt="2018-03-18T16:08:12.320" v="717" actId="167"/>
          <ac:spMkLst>
            <pc:docMk/>
            <pc:sldMk cId="3426413581" sldId="349"/>
            <ac:spMk id="5" creationId="{754CDE39-58AD-41C1-95FE-D900B3488F20}"/>
          </ac:spMkLst>
        </pc:spChg>
      </pc:sldChg>
      <pc:sldChg chg="del">
        <pc:chgData name="J. Tower" userId="9d06de10716639e5" providerId="LiveId" clId="{CFE2E9EA-265A-48CE-B444-A3F935FF8E9E}" dt="2018-03-18T16:23:20.393" v="1091" actId="2696"/>
        <pc:sldMkLst>
          <pc:docMk/>
          <pc:sldMk cId="1658417603" sldId="354"/>
        </pc:sldMkLst>
      </pc:sldChg>
      <pc:sldChg chg="addSp delSp modSp del">
        <pc:chgData name="J. Tower" userId="9d06de10716639e5" providerId="LiveId" clId="{CFE2E9EA-265A-48CE-B444-A3F935FF8E9E}" dt="2018-03-18T16:23:50.298" v="1128" actId="2696"/>
        <pc:sldMkLst>
          <pc:docMk/>
          <pc:sldMk cId="3955963306" sldId="356"/>
        </pc:sldMkLst>
        <pc:spChg chg="mod">
          <ac:chgData name="J. Tower" userId="9d06de10716639e5" providerId="LiveId" clId="{CFE2E9EA-265A-48CE-B444-A3F935FF8E9E}" dt="2018-03-18T16:21:29.807" v="899" actId="14100"/>
          <ac:spMkLst>
            <pc:docMk/>
            <pc:sldMk cId="3955963306" sldId="356"/>
            <ac:spMk id="8" creationId="{8C61CF0E-4CDA-4B14-BB35-06B104A375C7}"/>
          </ac:spMkLst>
        </pc:spChg>
        <pc:spChg chg="mod">
          <ac:chgData name="J. Tower" userId="9d06de10716639e5" providerId="LiveId" clId="{CFE2E9EA-265A-48CE-B444-A3F935FF8E9E}" dt="2018-03-18T16:21:34.015" v="900" actId="14100"/>
          <ac:spMkLst>
            <pc:docMk/>
            <pc:sldMk cId="3955963306" sldId="356"/>
            <ac:spMk id="9" creationId="{3ADC8CCA-5540-4006-B611-79A011D106C1}"/>
          </ac:spMkLst>
        </pc:spChg>
        <pc:picChg chg="add del">
          <ac:chgData name="J. Tower" userId="9d06de10716639e5" providerId="LiveId" clId="{CFE2E9EA-265A-48CE-B444-A3F935FF8E9E}" dt="2018-03-18T16:20:33.684" v="892"/>
          <ac:picMkLst>
            <pc:docMk/>
            <pc:sldMk cId="3955963306" sldId="356"/>
            <ac:picMk id="11266" creationId="{BCBEF541-E71A-46D6-800F-C7024474EB75}"/>
          </ac:picMkLst>
        </pc:picChg>
        <pc:picChg chg="add mod">
          <ac:chgData name="J. Tower" userId="9d06de10716639e5" providerId="LiveId" clId="{CFE2E9EA-265A-48CE-B444-A3F935FF8E9E}" dt="2018-03-18T16:21:22.374" v="897" actId="1076"/>
          <ac:picMkLst>
            <pc:docMk/>
            <pc:sldMk cId="3955963306" sldId="356"/>
            <ac:picMk id="11268" creationId="{4DD5F448-D32E-4854-92B1-469F52B7BE1A}"/>
          </ac:picMkLst>
        </pc:picChg>
      </pc:sldChg>
      <pc:sldChg chg="addSp delSp modSp add">
        <pc:chgData name="J. Tower" userId="9d06de10716639e5" providerId="LiveId" clId="{CFE2E9EA-265A-48CE-B444-A3F935FF8E9E}" dt="2018-03-18T15:59:12.959" v="458"/>
        <pc:sldMkLst>
          <pc:docMk/>
          <pc:sldMk cId="4027774894" sldId="357"/>
        </pc:sldMkLst>
        <pc:spChg chg="mod">
          <ac:chgData name="J. Tower" userId="9d06de10716639e5" providerId="LiveId" clId="{CFE2E9EA-265A-48CE-B444-A3F935FF8E9E}" dt="2018-03-18T15:47:03.472" v="67" actId="20577"/>
          <ac:spMkLst>
            <pc:docMk/>
            <pc:sldMk cId="4027774894" sldId="357"/>
            <ac:spMk id="2" creationId="{35D672E9-5D29-46A0-9483-0324C9F09517}"/>
          </ac:spMkLst>
        </pc:spChg>
        <pc:spChg chg="mod">
          <ac:chgData name="J. Tower" userId="9d06de10716639e5" providerId="LiveId" clId="{CFE2E9EA-265A-48CE-B444-A3F935FF8E9E}" dt="2018-03-18T15:58:49.225" v="455" actId="14100"/>
          <ac:spMkLst>
            <pc:docMk/>
            <pc:sldMk cId="4027774894" sldId="357"/>
            <ac:spMk id="3" creationId="{3E781BE5-E641-4A06-9923-51E99B000976}"/>
          </ac:spMkLst>
        </pc:spChg>
        <pc:spChg chg="add del">
          <ac:chgData name="J. Tower" userId="9d06de10716639e5" providerId="LiveId" clId="{CFE2E9EA-265A-48CE-B444-A3F935FF8E9E}" dt="2018-03-18T15:58:11.517" v="448"/>
          <ac:spMkLst>
            <pc:docMk/>
            <pc:sldMk cId="4027774894" sldId="357"/>
            <ac:spMk id="4" creationId="{1E3C85EB-C6CF-4F7D-BD13-04BF97A75825}"/>
          </ac:spMkLst>
        </pc:spChg>
        <pc:picChg chg="add mod">
          <ac:chgData name="J. Tower" userId="9d06de10716639e5" providerId="LiveId" clId="{CFE2E9EA-265A-48CE-B444-A3F935FF8E9E}" dt="2018-03-18T15:59:12.959" v="458"/>
          <ac:picMkLst>
            <pc:docMk/>
            <pc:sldMk cId="4027774894" sldId="357"/>
            <ac:picMk id="2050" creationId="{3398FFA4-4660-4BC9-9BBF-B6FF8BDEC972}"/>
          </ac:picMkLst>
        </pc:picChg>
      </pc:sldChg>
      <pc:sldChg chg="addSp modSp add">
        <pc:chgData name="J. Tower" userId="9d06de10716639e5" providerId="LiveId" clId="{CFE2E9EA-265A-48CE-B444-A3F935FF8E9E}" dt="2018-03-18T16:00:12.351" v="462"/>
        <pc:sldMkLst>
          <pc:docMk/>
          <pc:sldMk cId="4101503510" sldId="358"/>
        </pc:sldMkLst>
        <pc:spChg chg="mod">
          <ac:chgData name="J. Tower" userId="9d06de10716639e5" providerId="LiveId" clId="{CFE2E9EA-265A-48CE-B444-A3F935FF8E9E}" dt="2018-03-18T15:48:32.314" v="122" actId="20577"/>
          <ac:spMkLst>
            <pc:docMk/>
            <pc:sldMk cId="4101503510" sldId="358"/>
            <ac:spMk id="2" creationId="{67A55FEA-A15C-47F3-8C30-2450BE8250B5}"/>
          </ac:spMkLst>
        </pc:spChg>
        <pc:spChg chg="mod">
          <ac:chgData name="J. Tower" userId="9d06de10716639e5" providerId="LiveId" clId="{CFE2E9EA-265A-48CE-B444-A3F935FF8E9E}" dt="2018-03-18T15:51:32.125" v="308" actId="20577"/>
          <ac:spMkLst>
            <pc:docMk/>
            <pc:sldMk cId="4101503510" sldId="358"/>
            <ac:spMk id="3" creationId="{C081D958-2D36-4368-BB34-E598ADE06A7B}"/>
          </ac:spMkLst>
        </pc:spChg>
        <pc:picChg chg="add mod ord">
          <ac:chgData name="J. Tower" userId="9d06de10716639e5" providerId="LiveId" clId="{CFE2E9EA-265A-48CE-B444-A3F935FF8E9E}" dt="2018-03-18T16:00:12.351" v="462"/>
          <ac:picMkLst>
            <pc:docMk/>
            <pc:sldMk cId="4101503510" sldId="358"/>
            <ac:picMk id="3074" creationId="{5E51568E-1596-4154-87BE-CF57DF51B695}"/>
          </ac:picMkLst>
        </pc:picChg>
      </pc:sldChg>
      <pc:sldChg chg="addSp delSp modSp add">
        <pc:chgData name="J. Tower" userId="9d06de10716639e5" providerId="LiveId" clId="{CFE2E9EA-265A-48CE-B444-A3F935FF8E9E}" dt="2018-03-18T16:05:12.346" v="524" actId="1076"/>
        <pc:sldMkLst>
          <pc:docMk/>
          <pc:sldMk cId="273650998" sldId="359"/>
        </pc:sldMkLst>
        <pc:spChg chg="mod">
          <ac:chgData name="J. Tower" userId="9d06de10716639e5" providerId="LiveId" clId="{CFE2E9EA-265A-48CE-B444-A3F935FF8E9E}" dt="2018-03-18T15:51:41.801" v="315" actId="20577"/>
          <ac:spMkLst>
            <pc:docMk/>
            <pc:sldMk cId="273650998" sldId="359"/>
            <ac:spMk id="2" creationId="{D83C6D08-E5A4-4646-89C2-068588E5B9BE}"/>
          </ac:spMkLst>
        </pc:spChg>
        <pc:spChg chg="mod">
          <ac:chgData name="J. Tower" userId="9d06de10716639e5" providerId="LiveId" clId="{CFE2E9EA-265A-48CE-B444-A3F935FF8E9E}" dt="2018-03-18T16:00:45.335" v="468" actId="14100"/>
          <ac:spMkLst>
            <pc:docMk/>
            <pc:sldMk cId="273650998" sldId="359"/>
            <ac:spMk id="3" creationId="{BB720F7C-6DB5-4276-B98C-CE81C3B39A9C}"/>
          </ac:spMkLst>
        </pc:spChg>
        <pc:spChg chg="add del">
          <ac:chgData name="J. Tower" userId="9d06de10716639e5" providerId="LiveId" clId="{CFE2E9EA-265A-48CE-B444-A3F935FF8E9E}" dt="2018-03-18T15:54:29.072" v="441"/>
          <ac:spMkLst>
            <pc:docMk/>
            <pc:sldMk cId="273650998" sldId="359"/>
            <ac:spMk id="4" creationId="{2B412A47-4433-4A42-BC21-7977F517A657}"/>
          </ac:spMkLst>
        </pc:spChg>
        <pc:picChg chg="add mod ord">
          <ac:chgData name="J. Tower" userId="9d06de10716639e5" providerId="LiveId" clId="{CFE2E9EA-265A-48CE-B444-A3F935FF8E9E}" dt="2018-03-18T16:05:12.346" v="524" actId="1076"/>
          <ac:picMkLst>
            <pc:docMk/>
            <pc:sldMk cId="273650998" sldId="359"/>
            <ac:picMk id="5" creationId="{3ACE5E5A-F28C-48AF-91DF-A2B076AF1A0A}"/>
          </ac:picMkLst>
        </pc:picChg>
      </pc:sldChg>
      <pc:sldChg chg="addSp modSp add">
        <pc:chgData name="J. Tower" userId="9d06de10716639e5" providerId="LiveId" clId="{CFE2E9EA-265A-48CE-B444-A3F935FF8E9E}" dt="2018-03-18T16:28:55.478" v="1236" actId="20577"/>
        <pc:sldMkLst>
          <pc:docMk/>
          <pc:sldMk cId="3840877857" sldId="360"/>
        </pc:sldMkLst>
        <pc:spChg chg="mod">
          <ac:chgData name="J. Tower" userId="9d06de10716639e5" providerId="LiveId" clId="{CFE2E9EA-265A-48CE-B444-A3F935FF8E9E}" dt="2018-03-18T16:01:50.953" v="480" actId="20577"/>
          <ac:spMkLst>
            <pc:docMk/>
            <pc:sldMk cId="3840877857" sldId="360"/>
            <ac:spMk id="2" creationId="{D0BD2211-AD93-427F-917F-613F848BDCBA}"/>
          </ac:spMkLst>
        </pc:spChg>
        <pc:spChg chg="mod">
          <ac:chgData name="J. Tower" userId="9d06de10716639e5" providerId="LiveId" clId="{CFE2E9EA-265A-48CE-B444-A3F935FF8E9E}" dt="2018-03-18T16:28:55.478" v="1236" actId="20577"/>
          <ac:spMkLst>
            <pc:docMk/>
            <pc:sldMk cId="3840877857" sldId="360"/>
            <ac:spMk id="3" creationId="{3A3683B1-E91F-48C2-ACFB-FAED5877F785}"/>
          </ac:spMkLst>
        </pc:spChg>
        <pc:picChg chg="add mod">
          <ac:chgData name="J. Tower" userId="9d06de10716639e5" providerId="LiveId" clId="{CFE2E9EA-265A-48CE-B444-A3F935FF8E9E}" dt="2018-03-18T16:02:13.883" v="486" actId="1076"/>
          <ac:picMkLst>
            <pc:docMk/>
            <pc:sldMk cId="3840877857" sldId="360"/>
            <ac:picMk id="5122" creationId="{F3381C23-4EA2-4250-A234-A853169874D0}"/>
          </ac:picMkLst>
        </pc:picChg>
      </pc:sldChg>
      <pc:sldChg chg="addSp modSp add">
        <pc:chgData name="J. Tower" userId="9d06de10716639e5" providerId="LiveId" clId="{CFE2E9EA-265A-48CE-B444-A3F935FF8E9E}" dt="2018-03-18T16:36:12.847" v="1588" actId="1076"/>
        <pc:sldMkLst>
          <pc:docMk/>
          <pc:sldMk cId="1454173688" sldId="361"/>
        </pc:sldMkLst>
        <pc:spChg chg="mod">
          <ac:chgData name="J. Tower" userId="9d06de10716639e5" providerId="LiveId" clId="{CFE2E9EA-265A-48CE-B444-A3F935FF8E9E}" dt="2018-03-18T16:03:13.902" v="492" actId="20577"/>
          <ac:spMkLst>
            <pc:docMk/>
            <pc:sldMk cId="1454173688" sldId="361"/>
            <ac:spMk id="2" creationId="{8141E09A-F67D-4F59-B926-79F3AA1FD762}"/>
          </ac:spMkLst>
        </pc:spChg>
        <pc:spChg chg="mod">
          <ac:chgData name="J. Tower" userId="9d06de10716639e5" providerId="LiveId" clId="{CFE2E9EA-265A-48CE-B444-A3F935FF8E9E}" dt="2018-03-18T16:33:40.664" v="1432" actId="20577"/>
          <ac:spMkLst>
            <pc:docMk/>
            <pc:sldMk cId="1454173688" sldId="361"/>
            <ac:spMk id="3" creationId="{0A1E1938-D0AF-4429-A071-F70DCDB36774}"/>
          </ac:spMkLst>
        </pc:spChg>
        <pc:picChg chg="add mod modCrop">
          <ac:chgData name="J. Tower" userId="9d06de10716639e5" providerId="LiveId" clId="{CFE2E9EA-265A-48CE-B444-A3F935FF8E9E}" dt="2018-03-18T16:36:12.847" v="1588" actId="1076"/>
          <ac:picMkLst>
            <pc:docMk/>
            <pc:sldMk cId="1454173688" sldId="361"/>
            <ac:picMk id="7170" creationId="{FF1C1FB2-41DC-48F6-9BEB-E80F837580F0}"/>
          </ac:picMkLst>
        </pc:picChg>
      </pc:sldChg>
      <pc:sldChg chg="addSp delSp modSp add">
        <pc:chgData name="J. Tower" userId="9d06de10716639e5" providerId="LiveId" clId="{CFE2E9EA-265A-48CE-B444-A3F935FF8E9E}" dt="2018-03-18T16:35:27.581" v="1568" actId="20577"/>
        <pc:sldMkLst>
          <pc:docMk/>
          <pc:sldMk cId="1772524657" sldId="362"/>
        </pc:sldMkLst>
        <pc:spChg chg="mod">
          <ac:chgData name="J. Tower" userId="9d06de10716639e5" providerId="LiveId" clId="{CFE2E9EA-265A-48CE-B444-A3F935FF8E9E}" dt="2018-03-18T16:03:22.322" v="502" actId="20577"/>
          <ac:spMkLst>
            <pc:docMk/>
            <pc:sldMk cId="1772524657" sldId="362"/>
            <ac:spMk id="2" creationId="{8141E09A-F67D-4F59-B926-79F3AA1FD762}"/>
          </ac:spMkLst>
        </pc:spChg>
        <pc:spChg chg="mod">
          <ac:chgData name="J. Tower" userId="9d06de10716639e5" providerId="LiveId" clId="{CFE2E9EA-265A-48CE-B444-A3F935FF8E9E}" dt="2018-03-18T16:35:27.581" v="1568" actId="20577"/>
          <ac:spMkLst>
            <pc:docMk/>
            <pc:sldMk cId="1772524657" sldId="362"/>
            <ac:spMk id="3" creationId="{0A1E1938-D0AF-4429-A071-F70DCDB36774}"/>
          </ac:spMkLst>
        </pc:spChg>
        <pc:picChg chg="add del">
          <ac:chgData name="J. Tower" userId="9d06de10716639e5" providerId="LiveId" clId="{CFE2E9EA-265A-48CE-B444-A3F935FF8E9E}" dt="2018-03-18T16:03:24.493" v="504"/>
          <ac:picMkLst>
            <pc:docMk/>
            <pc:sldMk cId="1772524657" sldId="362"/>
            <ac:picMk id="6146" creationId="{6AC344DF-5D72-4D0F-A667-B25179289F1C}"/>
          </ac:picMkLst>
        </pc:picChg>
        <pc:picChg chg="add mod">
          <ac:chgData name="J. Tower" userId="9d06de10716639e5" providerId="LiveId" clId="{CFE2E9EA-265A-48CE-B444-A3F935FF8E9E}" dt="2018-03-18T16:05:01.745" v="522" actId="1076"/>
          <ac:picMkLst>
            <pc:docMk/>
            <pc:sldMk cId="1772524657" sldId="362"/>
            <ac:picMk id="6148" creationId="{F14D31C3-FF89-4D79-9209-84A64184BC42}"/>
          </ac:picMkLst>
        </pc:picChg>
      </pc:sldChg>
      <pc:sldChg chg="add">
        <pc:chgData name="J. Tower" userId="9d06de10716639e5" providerId="LiveId" clId="{CFE2E9EA-265A-48CE-B444-A3F935FF8E9E}" dt="2018-03-18T16:18:20.240" v="881"/>
        <pc:sldMkLst>
          <pc:docMk/>
          <pc:sldMk cId="628530772" sldId="363"/>
        </pc:sldMkLst>
      </pc:sldChg>
      <pc:sldChg chg="modSp add del">
        <pc:chgData name="J. Tower" userId="9d06de10716639e5" providerId="LiveId" clId="{CFE2E9EA-265A-48CE-B444-A3F935FF8E9E}" dt="2018-03-18T16:23:37.683" v="1114" actId="2696"/>
        <pc:sldMkLst>
          <pc:docMk/>
          <pc:sldMk cId="3864315479" sldId="364"/>
        </pc:sldMkLst>
        <pc:spChg chg="mod">
          <ac:chgData name="J. Tower" userId="9d06de10716639e5" providerId="LiveId" clId="{CFE2E9EA-265A-48CE-B444-A3F935FF8E9E}" dt="2018-03-18T16:22:33.037" v="954" actId="1037"/>
          <ac:spMkLst>
            <pc:docMk/>
            <pc:sldMk cId="3864315479" sldId="364"/>
            <ac:spMk id="8" creationId="{EA23C5E4-2E5D-419A-B0C9-9D105283A397}"/>
          </ac:spMkLst>
        </pc:spChg>
        <pc:spChg chg="mod">
          <ac:chgData name="J. Tower" userId="9d06de10716639e5" providerId="LiveId" clId="{CFE2E9EA-265A-48CE-B444-A3F935FF8E9E}" dt="2018-03-18T16:22:33.037" v="954" actId="1037"/>
          <ac:spMkLst>
            <pc:docMk/>
            <pc:sldMk cId="3864315479" sldId="364"/>
            <ac:spMk id="9" creationId="{8853FFD2-658C-418B-B9B7-83A90EB93BAA}"/>
          </ac:spMkLst>
        </pc:spChg>
        <pc:picChg chg="mod">
          <ac:chgData name="J. Tower" userId="9d06de10716639e5" providerId="LiveId" clId="{CFE2E9EA-265A-48CE-B444-A3F935FF8E9E}" dt="2018-03-18T16:22:33.037" v="954" actId="1037"/>
          <ac:picMkLst>
            <pc:docMk/>
            <pc:sldMk cId="3864315479" sldId="364"/>
            <ac:picMk id="10" creationId="{A6C74D09-CBEE-4217-8C72-A0401A92C43E}"/>
          </ac:picMkLst>
        </pc:picChg>
      </pc:sldChg>
      <pc:sldChg chg="modSp add">
        <pc:chgData name="J. Tower" userId="9d06de10716639e5" providerId="LiveId" clId="{CFE2E9EA-265A-48CE-B444-A3F935FF8E9E}" dt="2018-03-18T16:25:40.074" v="1140"/>
        <pc:sldMkLst>
          <pc:docMk/>
          <pc:sldMk cId="2824348299" sldId="365"/>
        </pc:sldMkLst>
        <pc:spChg chg="mod">
          <ac:chgData name="J. Tower" userId="9d06de10716639e5" providerId="LiveId" clId="{CFE2E9EA-265A-48CE-B444-A3F935FF8E9E}" dt="2018-03-18T16:23:15.788" v="1090" actId="1037"/>
          <ac:spMkLst>
            <pc:docMk/>
            <pc:sldMk cId="2824348299" sldId="365"/>
            <ac:spMk id="8" creationId="{EA23C5E4-2E5D-419A-B0C9-9D105283A397}"/>
          </ac:spMkLst>
        </pc:spChg>
        <pc:spChg chg="mod">
          <ac:chgData name="J. Tower" userId="9d06de10716639e5" providerId="LiveId" clId="{CFE2E9EA-265A-48CE-B444-A3F935FF8E9E}" dt="2018-03-18T16:23:15.788" v="1090" actId="1037"/>
          <ac:spMkLst>
            <pc:docMk/>
            <pc:sldMk cId="2824348299" sldId="365"/>
            <ac:spMk id="9" creationId="{8853FFD2-658C-418B-B9B7-83A90EB93BAA}"/>
          </ac:spMkLst>
        </pc:spChg>
        <pc:picChg chg="mod">
          <ac:chgData name="J. Tower" userId="9d06de10716639e5" providerId="LiveId" clId="{CFE2E9EA-265A-48CE-B444-A3F935FF8E9E}" dt="2018-03-18T16:25:40.074" v="1140"/>
          <ac:picMkLst>
            <pc:docMk/>
            <pc:sldMk cId="2824348299" sldId="365"/>
            <ac:picMk id="10" creationId="{A6C74D09-CBEE-4217-8C72-A0401A92C43E}"/>
          </ac:picMkLst>
        </pc:picChg>
      </pc:sldChg>
      <pc:sldChg chg="modSp add">
        <pc:chgData name="J. Tower" userId="9d06de10716639e5" providerId="LiveId" clId="{CFE2E9EA-265A-48CE-B444-A3F935FF8E9E}" dt="2018-03-18T16:23:33.688" v="1113" actId="20577"/>
        <pc:sldMkLst>
          <pc:docMk/>
          <pc:sldMk cId="2622923872" sldId="366"/>
        </pc:sldMkLst>
        <pc:spChg chg="mod">
          <ac:chgData name="J. Tower" userId="9d06de10716639e5" providerId="LiveId" clId="{CFE2E9EA-265A-48CE-B444-A3F935FF8E9E}" dt="2018-03-18T16:23:33.688" v="1113" actId="20577"/>
          <ac:spMkLst>
            <pc:docMk/>
            <pc:sldMk cId="2622923872" sldId="366"/>
            <ac:spMk id="9" creationId="{8853FFD2-658C-418B-B9B7-83A90EB93BAA}"/>
          </ac:spMkLst>
        </pc:spChg>
      </pc:sldChg>
      <pc:sldChg chg="modSp add">
        <pc:chgData name="J. Tower" userId="9d06de10716639e5" providerId="LiveId" clId="{CFE2E9EA-265A-48CE-B444-A3F935FF8E9E}" dt="2018-03-18T16:23:48.467" v="1127" actId="20577"/>
        <pc:sldMkLst>
          <pc:docMk/>
          <pc:sldMk cId="1013263127" sldId="367"/>
        </pc:sldMkLst>
        <pc:spChg chg="mod">
          <ac:chgData name="J. Tower" userId="9d06de10716639e5" providerId="LiveId" clId="{CFE2E9EA-265A-48CE-B444-A3F935FF8E9E}" dt="2018-03-18T16:23:48.467" v="1127" actId="20577"/>
          <ac:spMkLst>
            <pc:docMk/>
            <pc:sldMk cId="1013263127" sldId="367"/>
            <ac:spMk id="9" creationId="{8853FFD2-658C-418B-B9B7-83A90EB93BAA}"/>
          </ac:spMkLst>
        </pc:spChg>
      </pc:sldChg>
      <pc:sldChg chg="modSp add">
        <pc:chgData name="J. Tower" userId="9d06de10716639e5" providerId="LiveId" clId="{CFE2E9EA-265A-48CE-B444-A3F935FF8E9E}" dt="2018-03-18T16:23:57.837" v="1138" actId="20577"/>
        <pc:sldMkLst>
          <pc:docMk/>
          <pc:sldMk cId="2137902407" sldId="368"/>
        </pc:sldMkLst>
        <pc:spChg chg="mod">
          <ac:chgData name="J. Tower" userId="9d06de10716639e5" providerId="LiveId" clId="{CFE2E9EA-265A-48CE-B444-A3F935FF8E9E}" dt="2018-03-18T16:23:57.837" v="1138" actId="20577"/>
          <ac:spMkLst>
            <pc:docMk/>
            <pc:sldMk cId="2137902407" sldId="368"/>
            <ac:spMk id="9" creationId="{8853FFD2-658C-418B-B9B7-83A90EB93BAA}"/>
          </ac:spMkLst>
        </pc:spChg>
      </pc:sldChg>
      <pc:sldChg chg="modSp add">
        <pc:chgData name="J. Tower" userId="9d06de10716639e5" providerId="LiveId" clId="{CFE2E9EA-265A-48CE-B444-A3F935FF8E9E}" dt="2018-03-18T16:35:56.681" v="1587" actId="20577"/>
        <pc:sldMkLst>
          <pc:docMk/>
          <pc:sldMk cId="3940090756" sldId="369"/>
        </pc:sldMkLst>
        <pc:spChg chg="mod">
          <ac:chgData name="J. Tower" userId="9d06de10716639e5" providerId="LiveId" clId="{CFE2E9EA-265A-48CE-B444-A3F935FF8E9E}" dt="2018-03-18T16:35:56.681" v="1587" actId="20577"/>
          <ac:spMkLst>
            <pc:docMk/>
            <pc:sldMk cId="3940090756" sldId="369"/>
            <ac:spMk id="9" creationId="{8853FFD2-658C-418B-B9B7-83A90EB93BAA}"/>
          </ac:spMkLst>
        </pc:spChg>
      </pc:sldChg>
      <pc:sldChg chg="add del">
        <pc:chgData name="J. Tower" userId="9d06de10716639e5" providerId="LiveId" clId="{CFE2E9EA-265A-48CE-B444-A3F935FF8E9E}" dt="2018-03-18T16:38:54.855" v="1782" actId="2696"/>
        <pc:sldMkLst>
          <pc:docMk/>
          <pc:sldMk cId="904696910" sldId="370"/>
        </pc:sldMkLst>
      </pc:sldChg>
    </pc:docChg>
  </pc:docChgLst>
  <pc:docChgLst>
    <pc:chgData name="J. Tower" userId="9d06de10716639e5" providerId="LiveId" clId="{59CEB4A5-6F4F-4516-8E0B-17B21FDDC5D2}"/>
    <pc:docChg chg="undo redo custSel addSld delSld modSld sldOrd delSection modSection">
      <pc:chgData name="J. Tower" userId="9d06de10716639e5" providerId="LiveId" clId="{59CEB4A5-6F4F-4516-8E0B-17B21FDDC5D2}" dt="2018-03-18T05:31:52.758" v="4113" actId="1036"/>
      <pc:docMkLst>
        <pc:docMk/>
      </pc:docMkLst>
      <pc:sldChg chg="modSp">
        <pc:chgData name="J. Tower" userId="9d06de10716639e5" providerId="LiveId" clId="{59CEB4A5-6F4F-4516-8E0B-17B21FDDC5D2}" dt="2018-03-17T20:03:26.477" v="4" actId="20577"/>
        <pc:sldMkLst>
          <pc:docMk/>
          <pc:sldMk cId="3441241246" sldId="256"/>
        </pc:sldMkLst>
        <pc:spChg chg="mod">
          <ac:chgData name="J. Tower" userId="9d06de10716639e5" providerId="LiveId" clId="{59CEB4A5-6F4F-4516-8E0B-17B21FDDC5D2}" dt="2018-03-17T20:03:23.183" v="2" actId="20577"/>
          <ac:spMkLst>
            <pc:docMk/>
            <pc:sldMk cId="3441241246" sldId="256"/>
            <ac:spMk id="2" creationId="{00000000-0000-0000-0000-000000000000}"/>
          </ac:spMkLst>
        </pc:spChg>
        <pc:spChg chg="mod">
          <ac:chgData name="J. Tower" userId="9d06de10716639e5" providerId="LiveId" clId="{59CEB4A5-6F4F-4516-8E0B-17B21FDDC5D2}" dt="2018-03-17T20:03:26.477" v="4" actId="20577"/>
          <ac:spMkLst>
            <pc:docMk/>
            <pc:sldMk cId="3441241246" sldId="256"/>
            <ac:spMk id="3" creationId="{00000000-0000-0000-0000-000000000000}"/>
          </ac:spMkLst>
        </pc:spChg>
      </pc:sldChg>
      <pc:sldChg chg="modSp">
        <pc:chgData name="J. Tower" userId="9d06de10716639e5" providerId="LiveId" clId="{59CEB4A5-6F4F-4516-8E0B-17B21FDDC5D2}" dt="2018-03-17T22:08:45.030" v="3002" actId="20577"/>
        <pc:sldMkLst>
          <pc:docMk/>
          <pc:sldMk cId="568682376" sldId="283"/>
        </pc:sldMkLst>
        <pc:spChg chg="mod">
          <ac:chgData name="J. Tower" userId="9d06de10716639e5" providerId="LiveId" clId="{59CEB4A5-6F4F-4516-8E0B-17B21FDDC5D2}" dt="2018-03-17T22:08:45.030" v="3002" actId="20577"/>
          <ac:spMkLst>
            <pc:docMk/>
            <pc:sldMk cId="568682376" sldId="283"/>
            <ac:spMk id="3" creationId="{00000000-0000-0000-0000-000000000000}"/>
          </ac:spMkLst>
        </pc:spChg>
      </pc:sldChg>
      <pc:sldChg chg="modSp">
        <pc:chgData name="J. Tower" userId="9d06de10716639e5" providerId="LiveId" clId="{59CEB4A5-6F4F-4516-8E0B-17B21FDDC5D2}" dt="2018-03-17T22:08:51.384" v="3003" actId="1036"/>
        <pc:sldMkLst>
          <pc:docMk/>
          <pc:sldMk cId="424718425" sldId="284"/>
        </pc:sldMkLst>
        <pc:spChg chg="mod">
          <ac:chgData name="J. Tower" userId="9d06de10716639e5" providerId="LiveId" clId="{59CEB4A5-6F4F-4516-8E0B-17B21FDDC5D2}" dt="2018-03-17T20:10:35.318" v="291" actId="20577"/>
          <ac:spMkLst>
            <pc:docMk/>
            <pc:sldMk cId="424718425" sldId="284"/>
            <ac:spMk id="2" creationId="{00000000-0000-0000-0000-000000000000}"/>
          </ac:spMkLst>
        </pc:spChg>
        <pc:spChg chg="mod">
          <ac:chgData name="J. Tower" userId="9d06de10716639e5" providerId="LiveId" clId="{59CEB4A5-6F4F-4516-8E0B-17B21FDDC5D2}" dt="2018-03-17T22:08:51.384" v="3003" actId="1036"/>
          <ac:spMkLst>
            <pc:docMk/>
            <pc:sldMk cId="424718425" sldId="284"/>
            <ac:spMk id="3" creationId="{00000000-0000-0000-0000-000000000000}"/>
          </ac:spMkLst>
        </pc:spChg>
      </pc:sldChg>
      <pc:sldChg chg="modSp">
        <pc:chgData name="J. Tower" userId="9d06de10716639e5" providerId="LiveId" clId="{59CEB4A5-6F4F-4516-8E0B-17B21FDDC5D2}" dt="2018-03-18T04:40:45.960" v="3733" actId="20577"/>
        <pc:sldMkLst>
          <pc:docMk/>
          <pc:sldMk cId="2876397430" sldId="286"/>
        </pc:sldMkLst>
        <pc:spChg chg="mod">
          <ac:chgData name="J. Tower" userId="9d06de10716639e5" providerId="LiveId" clId="{59CEB4A5-6F4F-4516-8E0B-17B21FDDC5D2}" dt="2018-03-18T04:40:45.960" v="3733" actId="20577"/>
          <ac:spMkLst>
            <pc:docMk/>
            <pc:sldMk cId="2876397430" sldId="286"/>
            <ac:spMk id="3" creationId="{00000000-0000-0000-0000-000000000000}"/>
          </ac:spMkLst>
        </pc:spChg>
      </pc:sldChg>
      <pc:sldChg chg="del">
        <pc:chgData name="J. Tower" userId="9d06de10716639e5" providerId="LiveId" clId="{59CEB4A5-6F4F-4516-8E0B-17B21FDDC5D2}" dt="2018-03-17T20:04:47.477" v="42" actId="2696"/>
        <pc:sldMkLst>
          <pc:docMk/>
          <pc:sldMk cId="793824399" sldId="290"/>
        </pc:sldMkLst>
      </pc:sldChg>
      <pc:sldChg chg="del">
        <pc:chgData name="J. Tower" userId="9d06de10716639e5" providerId="LiveId" clId="{59CEB4A5-6F4F-4516-8E0B-17B21FDDC5D2}" dt="2018-03-17T20:04:47.474" v="39" actId="2696"/>
        <pc:sldMkLst>
          <pc:docMk/>
          <pc:sldMk cId="1427211608" sldId="293"/>
        </pc:sldMkLst>
      </pc:sldChg>
      <pc:sldChg chg="del">
        <pc:chgData name="J. Tower" userId="9d06de10716639e5" providerId="LiveId" clId="{59CEB4A5-6F4F-4516-8E0B-17B21FDDC5D2}" dt="2018-03-17T20:04:47.475" v="40" actId="2696"/>
        <pc:sldMkLst>
          <pc:docMk/>
          <pc:sldMk cId="152628201" sldId="295"/>
        </pc:sldMkLst>
      </pc:sldChg>
      <pc:sldChg chg="del">
        <pc:chgData name="J. Tower" userId="9d06de10716639e5" providerId="LiveId" clId="{59CEB4A5-6F4F-4516-8E0B-17B21FDDC5D2}" dt="2018-03-17T20:04:47.459" v="34" actId="2696"/>
        <pc:sldMkLst>
          <pc:docMk/>
          <pc:sldMk cId="2805309966" sldId="296"/>
        </pc:sldMkLst>
      </pc:sldChg>
      <pc:sldChg chg="del">
        <pc:chgData name="J. Tower" userId="9d06de10716639e5" providerId="LiveId" clId="{59CEB4A5-6F4F-4516-8E0B-17B21FDDC5D2}" dt="2018-03-17T20:04:52.313" v="54" actId="2696"/>
        <pc:sldMkLst>
          <pc:docMk/>
          <pc:sldMk cId="3639861409" sldId="298"/>
        </pc:sldMkLst>
      </pc:sldChg>
      <pc:sldChg chg="del">
        <pc:chgData name="J. Tower" userId="9d06de10716639e5" providerId="LiveId" clId="{59CEB4A5-6F4F-4516-8E0B-17B21FDDC5D2}" dt="2018-03-17T20:04:47.472" v="38" actId="2696"/>
        <pc:sldMkLst>
          <pc:docMk/>
          <pc:sldMk cId="140244149" sldId="299"/>
        </pc:sldMkLst>
      </pc:sldChg>
      <pc:sldChg chg="del">
        <pc:chgData name="J. Tower" userId="9d06de10716639e5" providerId="LiveId" clId="{59CEB4A5-6F4F-4516-8E0B-17B21FDDC5D2}" dt="2018-03-17T20:04:47.476" v="41" actId="2696"/>
        <pc:sldMkLst>
          <pc:docMk/>
          <pc:sldMk cId="3236349492" sldId="300"/>
        </pc:sldMkLst>
      </pc:sldChg>
      <pc:sldChg chg="del">
        <pc:chgData name="J. Tower" userId="9d06de10716639e5" providerId="LiveId" clId="{59CEB4A5-6F4F-4516-8E0B-17B21FDDC5D2}" dt="2018-03-17T20:04:47.481" v="43" actId="2696"/>
        <pc:sldMkLst>
          <pc:docMk/>
          <pc:sldMk cId="972315394" sldId="301"/>
        </pc:sldMkLst>
      </pc:sldChg>
      <pc:sldChg chg="del">
        <pc:chgData name="J. Tower" userId="9d06de10716639e5" providerId="LiveId" clId="{59CEB4A5-6F4F-4516-8E0B-17B21FDDC5D2}" dt="2018-03-17T20:04:47.463" v="36" actId="2696"/>
        <pc:sldMkLst>
          <pc:docMk/>
          <pc:sldMk cId="847363987" sldId="302"/>
        </pc:sldMkLst>
      </pc:sldChg>
      <pc:sldChg chg="del">
        <pc:chgData name="J. Tower" userId="9d06de10716639e5" providerId="LiveId" clId="{59CEB4A5-6F4F-4516-8E0B-17B21FDDC5D2}" dt="2018-03-17T20:04:47.471" v="37" actId="2696"/>
        <pc:sldMkLst>
          <pc:docMk/>
          <pc:sldMk cId="2513671267" sldId="303"/>
        </pc:sldMkLst>
      </pc:sldChg>
      <pc:sldChg chg="del">
        <pc:chgData name="J. Tower" userId="9d06de10716639e5" providerId="LiveId" clId="{59CEB4A5-6F4F-4516-8E0B-17B21FDDC5D2}" dt="2018-03-17T20:04:47.462" v="35" actId="2696"/>
        <pc:sldMkLst>
          <pc:docMk/>
          <pc:sldMk cId="1136226502" sldId="304"/>
        </pc:sldMkLst>
      </pc:sldChg>
      <pc:sldChg chg="del">
        <pc:chgData name="J. Tower" userId="9d06de10716639e5" providerId="LiveId" clId="{59CEB4A5-6F4F-4516-8E0B-17B21FDDC5D2}" dt="2018-03-17T20:04:52.319" v="55" actId="2696"/>
        <pc:sldMkLst>
          <pc:docMk/>
          <pc:sldMk cId="2309764015" sldId="305"/>
        </pc:sldMkLst>
      </pc:sldChg>
      <pc:sldChg chg="del">
        <pc:chgData name="J. Tower" userId="9d06de10716639e5" providerId="LiveId" clId="{59CEB4A5-6F4F-4516-8E0B-17B21FDDC5D2}" dt="2018-03-17T20:04:56.599" v="57" actId="2696"/>
        <pc:sldMkLst>
          <pc:docMk/>
          <pc:sldMk cId="715768741" sldId="306"/>
        </pc:sldMkLst>
      </pc:sldChg>
      <pc:sldChg chg="del">
        <pc:chgData name="J. Tower" userId="9d06de10716639e5" providerId="LiveId" clId="{59CEB4A5-6F4F-4516-8E0B-17B21FDDC5D2}" dt="2018-03-17T20:04:52.312" v="52" actId="2696"/>
        <pc:sldMkLst>
          <pc:docMk/>
          <pc:sldMk cId="2450217201" sldId="307"/>
        </pc:sldMkLst>
      </pc:sldChg>
      <pc:sldChg chg="del">
        <pc:chgData name="J. Tower" userId="9d06de10716639e5" providerId="LiveId" clId="{59CEB4A5-6F4F-4516-8E0B-17B21FDDC5D2}" dt="2018-03-17T20:04:52.310" v="51" actId="2696"/>
        <pc:sldMkLst>
          <pc:docMk/>
          <pc:sldMk cId="560925489" sldId="308"/>
        </pc:sldMkLst>
      </pc:sldChg>
      <pc:sldChg chg="del">
        <pc:chgData name="J. Tower" userId="9d06de10716639e5" providerId="LiveId" clId="{59CEB4A5-6F4F-4516-8E0B-17B21FDDC5D2}" dt="2018-03-17T20:04:52.307" v="49" actId="2696"/>
        <pc:sldMkLst>
          <pc:docMk/>
          <pc:sldMk cId="3652250056" sldId="309"/>
        </pc:sldMkLst>
      </pc:sldChg>
      <pc:sldChg chg="del">
        <pc:chgData name="J. Tower" userId="9d06de10716639e5" providerId="LiveId" clId="{59CEB4A5-6F4F-4516-8E0B-17B21FDDC5D2}" dt="2018-03-17T20:04:52.303" v="47" actId="2696"/>
        <pc:sldMkLst>
          <pc:docMk/>
          <pc:sldMk cId="3731622346" sldId="310"/>
        </pc:sldMkLst>
      </pc:sldChg>
      <pc:sldChg chg="del">
        <pc:chgData name="J. Tower" userId="9d06de10716639e5" providerId="LiveId" clId="{59CEB4A5-6F4F-4516-8E0B-17B21FDDC5D2}" dt="2018-03-17T20:04:58.423" v="62" actId="2696"/>
        <pc:sldMkLst>
          <pc:docMk/>
          <pc:sldMk cId="4245329269" sldId="311"/>
        </pc:sldMkLst>
      </pc:sldChg>
      <pc:sldChg chg="del">
        <pc:chgData name="J. Tower" userId="9d06de10716639e5" providerId="LiveId" clId="{59CEB4A5-6F4F-4516-8E0B-17B21FDDC5D2}" dt="2018-03-17T20:04:58.413" v="61" actId="2696"/>
        <pc:sldMkLst>
          <pc:docMk/>
          <pc:sldMk cId="2607092650" sldId="312"/>
        </pc:sldMkLst>
      </pc:sldChg>
      <pc:sldChg chg="del">
        <pc:chgData name="J. Tower" userId="9d06de10716639e5" providerId="LiveId" clId="{59CEB4A5-6F4F-4516-8E0B-17B21FDDC5D2}" dt="2018-03-17T20:04:58.411" v="60" actId="2696"/>
        <pc:sldMkLst>
          <pc:docMk/>
          <pc:sldMk cId="4145402190" sldId="313"/>
        </pc:sldMkLst>
      </pc:sldChg>
      <pc:sldChg chg="del">
        <pc:chgData name="J. Tower" userId="9d06de10716639e5" providerId="LiveId" clId="{59CEB4A5-6F4F-4516-8E0B-17B21FDDC5D2}" dt="2018-03-17T20:04:58.410" v="59" actId="2696"/>
        <pc:sldMkLst>
          <pc:docMk/>
          <pc:sldMk cId="1189894306" sldId="314"/>
        </pc:sldMkLst>
      </pc:sldChg>
      <pc:sldChg chg="del">
        <pc:chgData name="J. Tower" userId="9d06de10716639e5" providerId="LiveId" clId="{59CEB4A5-6F4F-4516-8E0B-17B21FDDC5D2}" dt="2018-03-17T20:04:52.305" v="48" actId="2696"/>
        <pc:sldMkLst>
          <pc:docMk/>
          <pc:sldMk cId="183009272" sldId="315"/>
        </pc:sldMkLst>
      </pc:sldChg>
      <pc:sldChg chg="del">
        <pc:chgData name="J. Tower" userId="9d06de10716639e5" providerId="LiveId" clId="{59CEB4A5-6F4F-4516-8E0B-17B21FDDC5D2}" dt="2018-03-17T20:04:52.308" v="50" actId="2696"/>
        <pc:sldMkLst>
          <pc:docMk/>
          <pc:sldMk cId="707405217" sldId="316"/>
        </pc:sldMkLst>
      </pc:sldChg>
      <pc:sldChg chg="del">
        <pc:chgData name="J. Tower" userId="9d06de10716639e5" providerId="LiveId" clId="{59CEB4A5-6F4F-4516-8E0B-17B21FDDC5D2}" dt="2018-03-17T20:04:52.301" v="46" actId="2696"/>
        <pc:sldMkLst>
          <pc:docMk/>
          <pc:sldMk cId="4072349714" sldId="317"/>
        </pc:sldMkLst>
      </pc:sldChg>
      <pc:sldChg chg="del">
        <pc:chgData name="J. Tower" userId="9d06de10716639e5" providerId="LiveId" clId="{59CEB4A5-6F4F-4516-8E0B-17B21FDDC5D2}" dt="2018-03-17T20:04:52.313" v="53" actId="2696"/>
        <pc:sldMkLst>
          <pc:docMk/>
          <pc:sldMk cId="1345065053" sldId="318"/>
        </pc:sldMkLst>
      </pc:sldChg>
      <pc:sldChg chg="modSp ord">
        <pc:chgData name="J. Tower" userId="9d06de10716639e5" providerId="LiveId" clId="{59CEB4A5-6F4F-4516-8E0B-17B21FDDC5D2}" dt="2018-03-17T20:14:44.468" v="324" actId="1036"/>
        <pc:sldMkLst>
          <pc:docMk/>
          <pc:sldMk cId="2323809254" sldId="320"/>
        </pc:sldMkLst>
        <pc:spChg chg="mod">
          <ac:chgData name="J. Tower" userId="9d06de10716639e5" providerId="LiveId" clId="{59CEB4A5-6F4F-4516-8E0B-17B21FDDC5D2}" dt="2018-03-17T20:11:32.603" v="316" actId="20577"/>
          <ac:spMkLst>
            <pc:docMk/>
            <pc:sldMk cId="2323809254" sldId="320"/>
            <ac:spMk id="6" creationId="{00000000-0000-0000-0000-000000000000}"/>
          </ac:spMkLst>
        </pc:spChg>
      </pc:sldChg>
      <pc:sldChg chg="modSp">
        <pc:chgData name="J. Tower" userId="9d06de10716639e5" providerId="LiveId" clId="{59CEB4A5-6F4F-4516-8E0B-17B21FDDC5D2}" dt="2018-03-17T20:04:13.309" v="33" actId="20577"/>
        <pc:sldMkLst>
          <pc:docMk/>
          <pc:sldMk cId="3613704512" sldId="321"/>
        </pc:sldMkLst>
        <pc:spChg chg="mod">
          <ac:chgData name="J. Tower" userId="9d06de10716639e5" providerId="LiveId" clId="{59CEB4A5-6F4F-4516-8E0B-17B21FDDC5D2}" dt="2018-03-17T20:04:13.309" v="33" actId="20577"/>
          <ac:spMkLst>
            <pc:docMk/>
            <pc:sldMk cId="3613704512" sldId="321"/>
            <ac:spMk id="6" creationId="{00000000-0000-0000-0000-000000000000}"/>
          </ac:spMkLst>
        </pc:spChg>
      </pc:sldChg>
      <pc:sldChg chg="del">
        <pc:chgData name="J. Tower" userId="9d06de10716639e5" providerId="LiveId" clId="{59CEB4A5-6F4F-4516-8E0B-17B21FDDC5D2}" dt="2018-03-17T20:04:52.299" v="45" actId="2696"/>
        <pc:sldMkLst>
          <pc:docMk/>
          <pc:sldMk cId="2369790343" sldId="322"/>
        </pc:sldMkLst>
      </pc:sldChg>
      <pc:sldChg chg="modSp">
        <pc:chgData name="J. Tower" userId="9d06de10716639e5" providerId="LiveId" clId="{59CEB4A5-6F4F-4516-8E0B-17B21FDDC5D2}" dt="2018-03-18T04:41:04.467" v="3743" actId="20577"/>
        <pc:sldMkLst>
          <pc:docMk/>
          <pc:sldMk cId="3942393748" sldId="323"/>
        </pc:sldMkLst>
        <pc:spChg chg="mod">
          <ac:chgData name="J. Tower" userId="9d06de10716639e5" providerId="LiveId" clId="{59CEB4A5-6F4F-4516-8E0B-17B21FDDC5D2}" dt="2018-03-18T04:41:04.467" v="3743" actId="20577"/>
          <ac:spMkLst>
            <pc:docMk/>
            <pc:sldMk cId="3942393748" sldId="323"/>
            <ac:spMk id="3" creationId="{00000000-0000-0000-0000-000000000000}"/>
          </ac:spMkLst>
        </pc:spChg>
        <pc:spChg chg="mod">
          <ac:chgData name="J. Tower" userId="9d06de10716639e5" providerId="LiveId" clId="{59CEB4A5-6F4F-4516-8E0B-17B21FDDC5D2}" dt="2018-03-17T20:11:10.414" v="304" actId="122"/>
          <ac:spMkLst>
            <pc:docMk/>
            <pc:sldMk cId="3942393748" sldId="323"/>
            <ac:spMk id="8" creationId="{ABCBAC73-F540-4B5E-8C59-0A43A89BC76B}"/>
          </ac:spMkLst>
        </pc:spChg>
      </pc:sldChg>
      <pc:sldChg chg="addSp delSp modSp">
        <pc:chgData name="J. Tower" userId="9d06de10716639e5" providerId="LiveId" clId="{59CEB4A5-6F4F-4516-8E0B-17B21FDDC5D2}" dt="2018-03-17T20:14:16.894" v="322" actId="732"/>
        <pc:sldMkLst>
          <pc:docMk/>
          <pc:sldMk cId="3854213195" sldId="324"/>
        </pc:sldMkLst>
        <pc:picChg chg="add mod modCrop">
          <ac:chgData name="J. Tower" userId="9d06de10716639e5" providerId="LiveId" clId="{59CEB4A5-6F4F-4516-8E0B-17B21FDDC5D2}" dt="2018-03-17T20:14:16.894" v="322" actId="732"/>
          <ac:picMkLst>
            <pc:docMk/>
            <pc:sldMk cId="3854213195" sldId="324"/>
            <ac:picMk id="2" creationId="{296EFDC1-EAF7-4F98-93D1-9CE408304A5C}"/>
          </ac:picMkLst>
        </pc:picChg>
        <pc:picChg chg="del">
          <ac:chgData name="J. Tower" userId="9d06de10716639e5" providerId="LiveId" clId="{59CEB4A5-6F4F-4516-8E0B-17B21FDDC5D2}" dt="2018-03-17T20:13:44.666" v="317" actId="478"/>
          <ac:picMkLst>
            <pc:docMk/>
            <pc:sldMk cId="3854213195" sldId="324"/>
            <ac:picMk id="4" creationId="{4E37DF27-5A65-464D-82CE-8DF048B106E7}"/>
          </ac:picMkLst>
        </pc:picChg>
      </pc:sldChg>
      <pc:sldChg chg="addSp delSp modSp add">
        <pc:chgData name="J. Tower" userId="9d06de10716639e5" providerId="LiveId" clId="{59CEB4A5-6F4F-4516-8E0B-17B21FDDC5D2}" dt="2018-03-17T20:05:23.476" v="86" actId="20577"/>
        <pc:sldMkLst>
          <pc:docMk/>
          <pc:sldMk cId="2927938048" sldId="325"/>
        </pc:sldMkLst>
        <pc:spChg chg="del">
          <ac:chgData name="J. Tower" userId="9d06de10716639e5" providerId="LiveId" clId="{59CEB4A5-6F4F-4516-8E0B-17B21FDDC5D2}" dt="2018-03-17T20:05:17.810" v="65" actId="20577"/>
          <ac:spMkLst>
            <pc:docMk/>
            <pc:sldMk cId="2927938048" sldId="325"/>
            <ac:spMk id="2" creationId="{01E55580-90BB-4B92-83FC-8D07258ACCF1}"/>
          </ac:spMkLst>
        </pc:spChg>
        <pc:spChg chg="del">
          <ac:chgData name="J. Tower" userId="9d06de10716639e5" providerId="LiveId" clId="{59CEB4A5-6F4F-4516-8E0B-17B21FDDC5D2}" dt="2018-03-17T20:05:17.810" v="65" actId="20577"/>
          <ac:spMkLst>
            <pc:docMk/>
            <pc:sldMk cId="2927938048" sldId="325"/>
            <ac:spMk id="3" creationId="{58706EA4-5F93-49CA-AC72-4DABFCF157E9}"/>
          </ac:spMkLst>
        </pc:spChg>
        <pc:spChg chg="add mod">
          <ac:chgData name="J. Tower" userId="9d06de10716639e5" providerId="LiveId" clId="{59CEB4A5-6F4F-4516-8E0B-17B21FDDC5D2}" dt="2018-03-17T20:05:23.476" v="86" actId="20577"/>
          <ac:spMkLst>
            <pc:docMk/>
            <pc:sldMk cId="2927938048" sldId="325"/>
            <ac:spMk id="4" creationId="{AC123714-1B24-4163-ACE7-97F1A724C8D1}"/>
          </ac:spMkLst>
        </pc:spChg>
        <pc:spChg chg="add mod">
          <ac:chgData name="J. Tower" userId="9d06de10716639e5" providerId="LiveId" clId="{59CEB4A5-6F4F-4516-8E0B-17B21FDDC5D2}" dt="2018-03-17T20:05:17.810" v="65" actId="20577"/>
          <ac:spMkLst>
            <pc:docMk/>
            <pc:sldMk cId="2927938048" sldId="325"/>
            <ac:spMk id="5" creationId="{6F79CBAB-8B11-4EEB-B4CA-29E35A711D1A}"/>
          </ac:spMkLst>
        </pc:spChg>
      </pc:sldChg>
      <pc:sldChg chg="modSp add">
        <pc:chgData name="J. Tower" userId="9d06de10716639e5" providerId="LiveId" clId="{59CEB4A5-6F4F-4516-8E0B-17B21FDDC5D2}" dt="2018-03-17T20:05:39.757" v="88" actId="1036"/>
        <pc:sldMkLst>
          <pc:docMk/>
          <pc:sldMk cId="3159667404" sldId="326"/>
        </pc:sldMkLst>
        <pc:spChg chg="mod">
          <ac:chgData name="J. Tower" userId="9d06de10716639e5" providerId="LiveId" clId="{59CEB4A5-6F4F-4516-8E0B-17B21FDDC5D2}" dt="2018-03-17T20:05:39.757" v="88" actId="1036"/>
          <ac:spMkLst>
            <pc:docMk/>
            <pc:sldMk cId="3159667404" sldId="326"/>
            <ac:spMk id="4" creationId="{AC123714-1B24-4163-ACE7-97F1A724C8D1}"/>
          </ac:spMkLst>
        </pc:spChg>
      </pc:sldChg>
      <pc:sldChg chg="modSp add">
        <pc:chgData name="J. Tower" userId="9d06de10716639e5" providerId="LiveId" clId="{59CEB4A5-6F4F-4516-8E0B-17B21FDDC5D2}" dt="2018-03-17T22:08:26.863" v="2985" actId="20577"/>
        <pc:sldMkLst>
          <pc:docMk/>
          <pc:sldMk cId="1639158344" sldId="327"/>
        </pc:sldMkLst>
        <pc:spChg chg="mod">
          <ac:chgData name="J. Tower" userId="9d06de10716639e5" providerId="LiveId" clId="{59CEB4A5-6F4F-4516-8E0B-17B21FDDC5D2}" dt="2018-03-17T22:08:26.863" v="2985" actId="20577"/>
          <ac:spMkLst>
            <pc:docMk/>
            <pc:sldMk cId="1639158344" sldId="327"/>
            <ac:spMk id="4" creationId="{AC123714-1B24-4163-ACE7-97F1A724C8D1}"/>
          </ac:spMkLst>
        </pc:spChg>
      </pc:sldChg>
      <pc:sldChg chg="modSp add">
        <pc:chgData name="J. Tower" userId="9d06de10716639e5" providerId="LiveId" clId="{59CEB4A5-6F4F-4516-8E0B-17B21FDDC5D2}" dt="2018-03-17T20:06:23.171" v="122" actId="20577"/>
        <pc:sldMkLst>
          <pc:docMk/>
          <pc:sldMk cId="652110538" sldId="328"/>
        </pc:sldMkLst>
        <pc:spChg chg="mod">
          <ac:chgData name="J. Tower" userId="9d06de10716639e5" providerId="LiveId" clId="{59CEB4A5-6F4F-4516-8E0B-17B21FDDC5D2}" dt="2018-03-17T20:06:17.572" v="101" actId="20577"/>
          <ac:spMkLst>
            <pc:docMk/>
            <pc:sldMk cId="652110538" sldId="328"/>
            <ac:spMk id="4" creationId="{AC123714-1B24-4163-ACE7-97F1A724C8D1}"/>
          </ac:spMkLst>
        </pc:spChg>
        <pc:spChg chg="mod">
          <ac:chgData name="J. Tower" userId="9d06de10716639e5" providerId="LiveId" clId="{59CEB4A5-6F4F-4516-8E0B-17B21FDDC5D2}" dt="2018-03-17T20:06:23.171" v="122" actId="20577"/>
          <ac:spMkLst>
            <pc:docMk/>
            <pc:sldMk cId="652110538" sldId="328"/>
            <ac:spMk id="5" creationId="{6F79CBAB-8B11-4EEB-B4CA-29E35A711D1A}"/>
          </ac:spMkLst>
        </pc:spChg>
      </pc:sldChg>
      <pc:sldChg chg="modSp add">
        <pc:chgData name="J. Tower" userId="9d06de10716639e5" providerId="LiveId" clId="{59CEB4A5-6F4F-4516-8E0B-17B21FDDC5D2}" dt="2018-03-17T20:07:03.995" v="125" actId="313"/>
        <pc:sldMkLst>
          <pc:docMk/>
          <pc:sldMk cId="463143467" sldId="329"/>
        </pc:sldMkLst>
        <pc:spChg chg="mod">
          <ac:chgData name="J. Tower" userId="9d06de10716639e5" providerId="LiveId" clId="{59CEB4A5-6F4F-4516-8E0B-17B21FDDC5D2}" dt="2018-03-17T20:07:03.995" v="125" actId="313"/>
          <ac:spMkLst>
            <pc:docMk/>
            <pc:sldMk cId="463143467" sldId="329"/>
            <ac:spMk id="2" creationId="{A1B4BC53-3B54-4DF6-BD7F-2923F25ECDA3}"/>
          </ac:spMkLst>
        </pc:spChg>
      </pc:sldChg>
      <pc:sldChg chg="modSp add">
        <pc:chgData name="J. Tower" userId="9d06de10716639e5" providerId="LiveId" clId="{59CEB4A5-6F4F-4516-8E0B-17B21FDDC5D2}" dt="2018-03-17T20:07:50.683" v="127" actId="1036"/>
        <pc:sldMkLst>
          <pc:docMk/>
          <pc:sldMk cId="3584266279" sldId="330"/>
        </pc:sldMkLst>
        <pc:spChg chg="mod">
          <ac:chgData name="J. Tower" userId="9d06de10716639e5" providerId="LiveId" clId="{59CEB4A5-6F4F-4516-8E0B-17B21FDDC5D2}" dt="2018-03-17T20:07:50.683" v="127" actId="1036"/>
          <ac:spMkLst>
            <pc:docMk/>
            <pc:sldMk cId="3584266279" sldId="330"/>
            <ac:spMk id="2" creationId="{A1B4BC53-3B54-4DF6-BD7F-2923F25ECDA3}"/>
          </ac:spMkLst>
        </pc:spChg>
      </pc:sldChg>
      <pc:sldChg chg="add del">
        <pc:chgData name="J. Tower" userId="9d06de10716639e5" providerId="LiveId" clId="{59CEB4A5-6F4F-4516-8E0B-17B21FDDC5D2}" dt="2018-03-17T20:08:02.623" v="129" actId="1036"/>
        <pc:sldMkLst>
          <pc:docMk/>
          <pc:sldMk cId="172533440" sldId="331"/>
        </pc:sldMkLst>
      </pc:sldChg>
      <pc:sldChg chg="modSp add">
        <pc:chgData name="J. Tower" userId="9d06de10716639e5" providerId="LiveId" clId="{59CEB4A5-6F4F-4516-8E0B-17B21FDDC5D2}" dt="2018-03-17T20:08:18.676" v="142" actId="20577"/>
        <pc:sldMkLst>
          <pc:docMk/>
          <pc:sldMk cId="1575852699" sldId="331"/>
        </pc:sldMkLst>
        <pc:spChg chg="mod">
          <ac:chgData name="J. Tower" userId="9d06de10716639e5" providerId="LiveId" clId="{59CEB4A5-6F4F-4516-8E0B-17B21FDDC5D2}" dt="2018-03-17T20:08:18.676" v="142" actId="20577"/>
          <ac:spMkLst>
            <pc:docMk/>
            <pc:sldMk cId="1575852699" sldId="331"/>
            <ac:spMk id="5" creationId="{6F79CBAB-8B11-4EEB-B4CA-29E35A711D1A}"/>
          </ac:spMkLst>
        </pc:spChg>
      </pc:sldChg>
      <pc:sldChg chg="add del">
        <pc:chgData name="J. Tower" userId="9d06de10716639e5" providerId="LiveId" clId="{59CEB4A5-6F4F-4516-8E0B-17B21FDDC5D2}" dt="2018-03-17T20:11:19.441" v="305" actId="2696"/>
        <pc:sldMkLst>
          <pc:docMk/>
          <pc:sldMk cId="250333195" sldId="332"/>
        </pc:sldMkLst>
      </pc:sldChg>
      <pc:sldChg chg="add setBg">
        <pc:chgData name="J. Tower" userId="9d06de10716639e5" providerId="LiveId" clId="{59CEB4A5-6F4F-4516-8E0B-17B21FDDC5D2}" dt="2018-03-17T20:14:37.006" v="323" actId="1036"/>
        <pc:sldMkLst>
          <pc:docMk/>
          <pc:sldMk cId="1307446976" sldId="332"/>
        </pc:sldMkLst>
      </pc:sldChg>
      <pc:sldChg chg="addSp delSp modSp add">
        <pc:chgData name="J. Tower" userId="9d06de10716639e5" providerId="LiveId" clId="{59CEB4A5-6F4F-4516-8E0B-17B21FDDC5D2}" dt="2018-03-18T04:41:56.995" v="3762" actId="20577"/>
        <pc:sldMkLst>
          <pc:docMk/>
          <pc:sldMk cId="3744895034" sldId="333"/>
        </pc:sldMkLst>
        <pc:spChg chg="del">
          <ac:chgData name="J. Tower" userId="9d06de10716639e5" providerId="LiveId" clId="{59CEB4A5-6F4F-4516-8E0B-17B21FDDC5D2}" dt="2018-03-17T20:55:16.374" v="326" actId="20577"/>
          <ac:spMkLst>
            <pc:docMk/>
            <pc:sldMk cId="3744895034" sldId="333"/>
            <ac:spMk id="2" creationId="{2C565793-A8BA-4795-8A2F-010ED4BA4B68}"/>
          </ac:spMkLst>
        </pc:spChg>
        <pc:spChg chg="del">
          <ac:chgData name="J. Tower" userId="9d06de10716639e5" providerId="LiveId" clId="{59CEB4A5-6F4F-4516-8E0B-17B21FDDC5D2}" dt="2018-03-17T20:55:16.374" v="326" actId="20577"/>
          <ac:spMkLst>
            <pc:docMk/>
            <pc:sldMk cId="3744895034" sldId="333"/>
            <ac:spMk id="3" creationId="{C7EEED8D-9247-44EB-A10D-74CC550469AB}"/>
          </ac:spMkLst>
        </pc:spChg>
        <pc:spChg chg="add mod">
          <ac:chgData name="J. Tower" userId="9d06de10716639e5" providerId="LiveId" clId="{59CEB4A5-6F4F-4516-8E0B-17B21FDDC5D2}" dt="2018-03-17T20:55:25.312" v="360" actId="20577"/>
          <ac:spMkLst>
            <pc:docMk/>
            <pc:sldMk cId="3744895034" sldId="333"/>
            <ac:spMk id="4" creationId="{9583C59E-8461-403B-BFAB-294B85165089}"/>
          </ac:spMkLst>
        </pc:spChg>
        <pc:spChg chg="add mod">
          <ac:chgData name="J. Tower" userId="9d06de10716639e5" providerId="LiveId" clId="{59CEB4A5-6F4F-4516-8E0B-17B21FDDC5D2}" dt="2018-03-18T04:41:56.995" v="3762" actId="20577"/>
          <ac:spMkLst>
            <pc:docMk/>
            <pc:sldMk cId="3744895034" sldId="333"/>
            <ac:spMk id="5" creationId="{EABF8370-020C-4FC3-ACDD-857567A4EFB2}"/>
          </ac:spMkLst>
        </pc:spChg>
      </pc:sldChg>
      <pc:sldChg chg="addSp delSp modSp add">
        <pc:chgData name="J. Tower" userId="9d06de10716639e5" providerId="LiveId" clId="{59CEB4A5-6F4F-4516-8E0B-17B21FDDC5D2}" dt="2018-03-18T04:42:56.505" v="3834" actId="1038"/>
        <pc:sldMkLst>
          <pc:docMk/>
          <pc:sldMk cId="3017295912" sldId="334"/>
        </pc:sldMkLst>
        <pc:spChg chg="mod">
          <ac:chgData name="J. Tower" userId="9d06de10716639e5" providerId="LiveId" clId="{59CEB4A5-6F4F-4516-8E0B-17B21FDDC5D2}" dt="2018-03-17T21:02:20.345" v="808" actId="20577"/>
          <ac:spMkLst>
            <pc:docMk/>
            <pc:sldMk cId="3017295912" sldId="334"/>
            <ac:spMk id="2" creationId="{77B8B7AD-EB4D-4798-99D0-4A48E1DFE157}"/>
          </ac:spMkLst>
        </pc:spChg>
        <pc:spChg chg="del">
          <ac:chgData name="J. Tower" userId="9d06de10716639e5" providerId="LiveId" clId="{59CEB4A5-6F4F-4516-8E0B-17B21FDDC5D2}" dt="2018-03-17T21:04:36.612" v="809" actId="931"/>
          <ac:spMkLst>
            <pc:docMk/>
            <pc:sldMk cId="3017295912" sldId="334"/>
            <ac:spMk id="3" creationId="{ED99A210-4535-4275-AEF1-B28F4F2C9959}"/>
          </ac:spMkLst>
        </pc:spChg>
        <pc:spChg chg="add del mod">
          <ac:chgData name="J. Tower" userId="9d06de10716639e5" providerId="LiveId" clId="{59CEB4A5-6F4F-4516-8E0B-17B21FDDC5D2}" dt="2018-03-17T21:04:44.638" v="810" actId="478"/>
          <ac:spMkLst>
            <pc:docMk/>
            <pc:sldMk cId="3017295912" sldId="334"/>
            <ac:spMk id="6" creationId="{EFA7A398-C7DA-4861-8AA9-1CCA30F76C1C}"/>
          </ac:spMkLst>
        </pc:spChg>
        <pc:spChg chg="add del mod">
          <ac:chgData name="J. Tower" userId="9d06de10716639e5" providerId="LiveId" clId="{59CEB4A5-6F4F-4516-8E0B-17B21FDDC5D2}" dt="2018-03-17T21:08:22.331" v="837" actId="478"/>
          <ac:spMkLst>
            <pc:docMk/>
            <pc:sldMk cId="3017295912" sldId="334"/>
            <ac:spMk id="10" creationId="{98C468E5-8673-4C3C-8BFD-F6EB697AD84D}"/>
          </ac:spMkLst>
        </pc:spChg>
        <pc:spChg chg="add mod">
          <ac:chgData name="J. Tower" userId="9d06de10716639e5" providerId="LiveId" clId="{59CEB4A5-6F4F-4516-8E0B-17B21FDDC5D2}" dt="2018-03-17T21:16:12.365" v="1103" actId="1076"/>
          <ac:spMkLst>
            <pc:docMk/>
            <pc:sldMk cId="3017295912" sldId="334"/>
            <ac:spMk id="13" creationId="{DD039890-A041-4870-A8A2-15D26922EBAC}"/>
          </ac:spMkLst>
        </pc:spChg>
        <pc:spChg chg="add mod">
          <ac:chgData name="J. Tower" userId="9d06de10716639e5" providerId="LiveId" clId="{59CEB4A5-6F4F-4516-8E0B-17B21FDDC5D2}" dt="2018-03-18T04:42:35.233" v="3819" actId="1037"/>
          <ac:spMkLst>
            <pc:docMk/>
            <pc:sldMk cId="3017295912" sldId="334"/>
            <ac:spMk id="17" creationId="{712E36BE-894E-4429-A696-9050B15D0196}"/>
          </ac:spMkLst>
        </pc:spChg>
        <pc:spChg chg="add mod">
          <ac:chgData name="J. Tower" userId="9d06de10716639e5" providerId="LiveId" clId="{59CEB4A5-6F4F-4516-8E0B-17B21FDDC5D2}" dt="2018-03-18T04:42:29.331" v="3793" actId="1037"/>
          <ac:spMkLst>
            <pc:docMk/>
            <pc:sldMk cId="3017295912" sldId="334"/>
            <ac:spMk id="18" creationId="{CA666981-9A7D-4992-A705-6FD91428D33A}"/>
          </ac:spMkLst>
        </pc:spChg>
        <pc:spChg chg="add del mod">
          <ac:chgData name="J. Tower" userId="9d06de10716639e5" providerId="LiveId" clId="{59CEB4A5-6F4F-4516-8E0B-17B21FDDC5D2}" dt="2018-03-17T21:16:12.365" v="1103" actId="1076"/>
          <ac:spMkLst>
            <pc:docMk/>
            <pc:sldMk cId="3017295912" sldId="334"/>
            <ac:spMk id="19" creationId="{982B0A34-9AB9-4CE2-9952-32FCEA52631D}"/>
          </ac:spMkLst>
        </pc:spChg>
        <pc:spChg chg="add mod ord">
          <ac:chgData name="J. Tower" userId="9d06de10716639e5" providerId="LiveId" clId="{59CEB4A5-6F4F-4516-8E0B-17B21FDDC5D2}" dt="2018-03-18T04:42:42.023" v="3820" actId="14100"/>
          <ac:spMkLst>
            <pc:docMk/>
            <pc:sldMk cId="3017295912" sldId="334"/>
            <ac:spMk id="21" creationId="{2C7A39F2-9477-4EAA-9922-47C5752E4A2B}"/>
          </ac:spMkLst>
        </pc:spChg>
        <pc:spChg chg="add mod">
          <ac:chgData name="J. Tower" userId="9d06de10716639e5" providerId="LiveId" clId="{59CEB4A5-6F4F-4516-8E0B-17B21FDDC5D2}" dt="2018-03-17T21:16:12.365" v="1103" actId="1076"/>
          <ac:spMkLst>
            <pc:docMk/>
            <pc:sldMk cId="3017295912" sldId="334"/>
            <ac:spMk id="28" creationId="{E307CE1C-7AFA-42B5-B10F-8A6786DD4EB8}"/>
          </ac:spMkLst>
        </pc:spChg>
        <pc:grpChg chg="add mod">
          <ac:chgData name="J. Tower" userId="9d06de10716639e5" providerId="LiveId" clId="{59CEB4A5-6F4F-4516-8E0B-17B21FDDC5D2}" dt="2018-03-17T21:16:12.365" v="1103" actId="1076"/>
          <ac:grpSpMkLst>
            <pc:docMk/>
            <pc:sldMk cId="3017295912" sldId="334"/>
            <ac:grpSpMk id="7" creationId="{A5D1320B-BB3F-44A3-A6B6-9FB4E5CB0C44}"/>
          </ac:grpSpMkLst>
        </pc:grpChg>
        <pc:picChg chg="add mod">
          <ac:chgData name="J. Tower" userId="9d06de10716639e5" providerId="LiveId" clId="{59CEB4A5-6F4F-4516-8E0B-17B21FDDC5D2}" dt="2018-03-17T21:16:12.365" v="1103" actId="1076"/>
          <ac:picMkLst>
            <pc:docMk/>
            <pc:sldMk cId="3017295912" sldId="334"/>
            <ac:picMk id="5" creationId="{643D9D1C-6D46-42E4-AFE3-ED6EA7555A1C}"/>
          </ac:picMkLst>
        </pc:picChg>
        <pc:picChg chg="add mod">
          <ac:chgData name="J. Tower" userId="9d06de10716639e5" providerId="LiveId" clId="{59CEB4A5-6F4F-4516-8E0B-17B21FDDC5D2}" dt="2018-03-17T21:16:12.365" v="1103" actId="1076"/>
          <ac:picMkLst>
            <pc:docMk/>
            <pc:sldMk cId="3017295912" sldId="334"/>
            <ac:picMk id="9" creationId="{0DB784A5-DE6B-4F34-8529-75149827F843}"/>
          </ac:picMkLst>
        </pc:picChg>
        <pc:picChg chg="add mod">
          <ac:chgData name="J. Tower" userId="9d06de10716639e5" providerId="LiveId" clId="{59CEB4A5-6F4F-4516-8E0B-17B21FDDC5D2}" dt="2018-03-18T04:42:29.331" v="3793" actId="1037"/>
          <ac:picMkLst>
            <pc:docMk/>
            <pc:sldMk cId="3017295912" sldId="334"/>
            <ac:picMk id="12" creationId="{C73B9CDC-A586-4CFB-B4DC-6F2FC9DF34D9}"/>
          </ac:picMkLst>
        </pc:picChg>
        <pc:picChg chg="add mod modCrop">
          <ac:chgData name="J. Tower" userId="9d06de10716639e5" providerId="LiveId" clId="{59CEB4A5-6F4F-4516-8E0B-17B21FDDC5D2}" dt="2018-03-17T21:06:55.843" v="832" actId="164"/>
          <ac:picMkLst>
            <pc:docMk/>
            <pc:sldMk cId="3017295912" sldId="334"/>
            <ac:picMk id="1026" creationId="{0FA3DE91-84E1-4556-A863-BD5BD8BBDE7A}"/>
          </ac:picMkLst>
        </pc:picChg>
        <pc:picChg chg="add mod modCrop">
          <ac:chgData name="J. Tower" userId="9d06de10716639e5" providerId="LiveId" clId="{59CEB4A5-6F4F-4516-8E0B-17B21FDDC5D2}" dt="2018-03-17T21:06:55.843" v="832" actId="164"/>
          <ac:picMkLst>
            <pc:docMk/>
            <pc:sldMk cId="3017295912" sldId="334"/>
            <ac:picMk id="1028" creationId="{4B78A7E8-6470-4F85-AE98-ECEDE582DD9B}"/>
          </ac:picMkLst>
        </pc:picChg>
        <pc:picChg chg="add del">
          <ac:chgData name="J. Tower" userId="9d06de10716639e5" providerId="LiveId" clId="{59CEB4A5-6F4F-4516-8E0B-17B21FDDC5D2}" dt="2018-03-17T21:06:47.791" v="829" actId="478"/>
          <ac:picMkLst>
            <pc:docMk/>
            <pc:sldMk cId="3017295912" sldId="334"/>
            <ac:picMk id="1030" creationId="{6919648A-E2E0-49FE-BF19-A2CDE378147E}"/>
          </ac:picMkLst>
        </pc:picChg>
        <pc:picChg chg="add mod">
          <ac:chgData name="J. Tower" userId="9d06de10716639e5" providerId="LiveId" clId="{59CEB4A5-6F4F-4516-8E0B-17B21FDDC5D2}" dt="2018-03-18T04:42:35.233" v="3819" actId="1037"/>
          <ac:picMkLst>
            <pc:docMk/>
            <pc:sldMk cId="3017295912" sldId="334"/>
            <ac:picMk id="1032" creationId="{6D52F3DA-A66D-4024-9048-56243F2AC28B}"/>
          </ac:picMkLst>
        </pc:picChg>
        <pc:cxnChg chg="add mod">
          <ac:chgData name="J. Tower" userId="9d06de10716639e5" providerId="LiveId" clId="{59CEB4A5-6F4F-4516-8E0B-17B21FDDC5D2}" dt="2018-03-17T21:16:12.365" v="1103" actId="1076"/>
          <ac:cxnSpMkLst>
            <pc:docMk/>
            <pc:sldMk cId="3017295912" sldId="334"/>
            <ac:cxnSpMk id="15" creationId="{0794F7A1-D4F1-43C2-AC9A-B1931E4AE1CB}"/>
          </ac:cxnSpMkLst>
        </pc:cxnChg>
        <pc:cxnChg chg="add mod">
          <ac:chgData name="J. Tower" userId="9d06de10716639e5" providerId="LiveId" clId="{59CEB4A5-6F4F-4516-8E0B-17B21FDDC5D2}" dt="2018-03-18T04:42:56.505" v="3834" actId="1038"/>
          <ac:cxnSpMkLst>
            <pc:docMk/>
            <pc:sldMk cId="3017295912" sldId="334"/>
            <ac:cxnSpMk id="24" creationId="{E46B136E-7B2A-4DA8-95BB-AFCA4A1711F3}"/>
          </ac:cxnSpMkLst>
        </pc:cxnChg>
        <pc:cxnChg chg="add mod">
          <ac:chgData name="J. Tower" userId="9d06de10716639e5" providerId="LiveId" clId="{59CEB4A5-6F4F-4516-8E0B-17B21FDDC5D2}" dt="2018-03-18T04:42:29.331" v="3793" actId="1037"/>
          <ac:cxnSpMkLst>
            <pc:docMk/>
            <pc:sldMk cId="3017295912" sldId="334"/>
            <ac:cxnSpMk id="25" creationId="{BB016792-40C6-4936-AEF0-3997D2B1C462}"/>
          </ac:cxnSpMkLst>
        </pc:cxnChg>
      </pc:sldChg>
      <pc:sldChg chg="addSp delSp modSp add">
        <pc:chgData name="J. Tower" userId="9d06de10716639e5" providerId="LiveId" clId="{59CEB4A5-6F4F-4516-8E0B-17B21FDDC5D2}" dt="2018-03-18T04:44:52.944" v="3903" actId="1037"/>
        <pc:sldMkLst>
          <pc:docMk/>
          <pc:sldMk cId="34717199" sldId="335"/>
        </pc:sldMkLst>
        <pc:spChg chg="mod">
          <ac:chgData name="J. Tower" userId="9d06de10716639e5" providerId="LiveId" clId="{59CEB4A5-6F4F-4516-8E0B-17B21FDDC5D2}" dt="2018-03-18T04:43:24.822" v="3847" actId="20577"/>
          <ac:spMkLst>
            <pc:docMk/>
            <pc:sldMk cId="34717199" sldId="335"/>
            <ac:spMk id="2" creationId="{77B8B7AD-EB4D-4798-99D0-4A48E1DFE157}"/>
          </ac:spMkLst>
        </pc:spChg>
        <pc:spChg chg="add del">
          <ac:chgData name="J. Tower" userId="9d06de10716639e5" providerId="LiveId" clId="{59CEB4A5-6F4F-4516-8E0B-17B21FDDC5D2}" dt="2018-03-17T21:18:04.631" v="1152" actId="1037"/>
          <ac:spMkLst>
            <pc:docMk/>
            <pc:sldMk cId="34717199" sldId="335"/>
            <ac:spMk id="3" creationId="{121084E8-A5CE-417E-AF67-01CD24C15547}"/>
          </ac:spMkLst>
        </pc:spChg>
        <pc:spChg chg="mod">
          <ac:chgData name="J. Tower" userId="9d06de10716639e5" providerId="LiveId" clId="{59CEB4A5-6F4F-4516-8E0B-17B21FDDC5D2}" dt="2018-03-18T04:44:44.524" v="3873" actId="1037"/>
          <ac:spMkLst>
            <pc:docMk/>
            <pc:sldMk cId="34717199" sldId="335"/>
            <ac:spMk id="17" creationId="{712E36BE-894E-4429-A696-9050B15D0196}"/>
          </ac:spMkLst>
        </pc:spChg>
        <pc:spChg chg="mod">
          <ac:chgData name="J. Tower" userId="9d06de10716639e5" providerId="LiveId" clId="{59CEB4A5-6F4F-4516-8E0B-17B21FDDC5D2}" dt="2018-03-18T04:44:52.944" v="3903" actId="1037"/>
          <ac:spMkLst>
            <pc:docMk/>
            <pc:sldMk cId="34717199" sldId="335"/>
            <ac:spMk id="18" creationId="{CA666981-9A7D-4992-A705-6FD91428D33A}"/>
          </ac:spMkLst>
        </pc:spChg>
        <pc:spChg chg="mod">
          <ac:chgData name="J. Tower" userId="9d06de10716639e5" providerId="LiveId" clId="{59CEB4A5-6F4F-4516-8E0B-17B21FDDC5D2}" dt="2018-03-17T21:24:10.997" v="1252" actId="1076"/>
          <ac:spMkLst>
            <pc:docMk/>
            <pc:sldMk cId="34717199" sldId="335"/>
            <ac:spMk id="19" creationId="{982B0A34-9AB9-4CE2-9952-32FCEA52631D}"/>
          </ac:spMkLst>
        </pc:spChg>
        <pc:spChg chg="mod">
          <ac:chgData name="J. Tower" userId="9d06de10716639e5" providerId="LiveId" clId="{59CEB4A5-6F4F-4516-8E0B-17B21FDDC5D2}" dt="2018-03-18T04:44:38.489" v="3848" actId="14100"/>
          <ac:spMkLst>
            <pc:docMk/>
            <pc:sldMk cId="34717199" sldId="335"/>
            <ac:spMk id="21" creationId="{2C7A39F2-9477-4EAA-9922-47C5752E4A2B}"/>
          </ac:spMkLst>
        </pc:spChg>
        <pc:spChg chg="mod">
          <ac:chgData name="J. Tower" userId="9d06de10716639e5" providerId="LiveId" clId="{59CEB4A5-6F4F-4516-8E0B-17B21FDDC5D2}" dt="2018-03-17T21:23:07.410" v="1247" actId="1036"/>
          <ac:spMkLst>
            <pc:docMk/>
            <pc:sldMk cId="34717199" sldId="335"/>
            <ac:spMk id="28" creationId="{E307CE1C-7AFA-42B5-B10F-8A6786DD4EB8}"/>
          </ac:spMkLst>
        </pc:spChg>
        <pc:grpChg chg="del">
          <ac:chgData name="J. Tower" userId="9d06de10716639e5" providerId="LiveId" clId="{59CEB4A5-6F4F-4516-8E0B-17B21FDDC5D2}" dt="2018-03-17T21:18:03.203" v="1150" actId="478"/>
          <ac:grpSpMkLst>
            <pc:docMk/>
            <pc:sldMk cId="34717199" sldId="335"/>
            <ac:grpSpMk id="7" creationId="{A5D1320B-BB3F-44A3-A6B6-9FB4E5CB0C44}"/>
          </ac:grpSpMkLst>
        </pc:grpChg>
        <pc:picChg chg="del">
          <ac:chgData name="J. Tower" userId="9d06de10716639e5" providerId="LiveId" clId="{59CEB4A5-6F4F-4516-8E0B-17B21FDDC5D2}" dt="2018-03-17T21:17:25.096" v="1128" actId="478"/>
          <ac:picMkLst>
            <pc:docMk/>
            <pc:sldMk cId="34717199" sldId="335"/>
            <ac:picMk id="9" creationId="{0DB784A5-DE6B-4F34-8529-75149827F843}"/>
          </ac:picMkLst>
        </pc:picChg>
        <pc:picChg chg="del">
          <ac:chgData name="J. Tower" userId="9d06de10716639e5" providerId="LiveId" clId="{59CEB4A5-6F4F-4516-8E0B-17B21FDDC5D2}" dt="2018-03-17T21:22:01.802" v="1230" actId="478"/>
          <ac:picMkLst>
            <pc:docMk/>
            <pc:sldMk cId="34717199" sldId="335"/>
            <ac:picMk id="12" creationId="{C73B9CDC-A586-4CFB-B4DC-6F2FC9DF34D9}"/>
          </ac:picMkLst>
        </pc:picChg>
        <pc:picChg chg="del">
          <ac:chgData name="J. Tower" userId="9d06de10716639e5" providerId="LiveId" clId="{59CEB4A5-6F4F-4516-8E0B-17B21FDDC5D2}" dt="2018-03-17T21:19:09.566" v="1162" actId="478"/>
          <ac:picMkLst>
            <pc:docMk/>
            <pc:sldMk cId="34717199" sldId="335"/>
            <ac:picMk id="1032" creationId="{6D52F3DA-A66D-4024-9048-56243F2AC28B}"/>
          </ac:picMkLst>
        </pc:picChg>
        <pc:picChg chg="add mod">
          <ac:chgData name="J. Tower" userId="9d06de10716639e5" providerId="LiveId" clId="{59CEB4A5-6F4F-4516-8E0B-17B21FDDC5D2}" dt="2018-03-17T21:17:34.802" v="1133" actId="1076"/>
          <ac:picMkLst>
            <pc:docMk/>
            <pc:sldMk cId="34717199" sldId="335"/>
            <ac:picMk id="2050" creationId="{24E69DA2-AB31-4121-948E-437BE9A2DBBF}"/>
          </ac:picMkLst>
        </pc:picChg>
        <pc:picChg chg="add mod">
          <ac:chgData name="J. Tower" userId="9d06de10716639e5" providerId="LiveId" clId="{59CEB4A5-6F4F-4516-8E0B-17B21FDDC5D2}" dt="2018-03-17T21:18:16.934" v="1155" actId="1076"/>
          <ac:picMkLst>
            <pc:docMk/>
            <pc:sldMk cId="34717199" sldId="335"/>
            <ac:picMk id="2052" creationId="{BE593233-9D10-444D-AF20-AECED41B8797}"/>
          </ac:picMkLst>
        </pc:picChg>
        <pc:picChg chg="add mod">
          <ac:chgData name="J. Tower" userId="9d06de10716639e5" providerId="LiveId" clId="{59CEB4A5-6F4F-4516-8E0B-17B21FDDC5D2}" dt="2018-03-17T21:18:43.959" v="1160" actId="1076"/>
          <ac:picMkLst>
            <pc:docMk/>
            <pc:sldMk cId="34717199" sldId="335"/>
            <ac:picMk id="2054" creationId="{C353090A-3E20-479B-8F80-361E6C5B896F}"/>
          </ac:picMkLst>
        </pc:picChg>
        <pc:picChg chg="add del">
          <ac:chgData name="J. Tower" userId="9d06de10716639e5" providerId="LiveId" clId="{59CEB4A5-6F4F-4516-8E0B-17B21FDDC5D2}" dt="2018-03-17T21:19:12.038" v="1164" actId="1037"/>
          <ac:picMkLst>
            <pc:docMk/>
            <pc:sldMk cId="34717199" sldId="335"/>
            <ac:picMk id="2056" creationId="{B658F290-B3A7-4B21-9BC3-9180781B9AC6}"/>
          </ac:picMkLst>
        </pc:picChg>
        <pc:picChg chg="add mod">
          <ac:chgData name="J. Tower" userId="9d06de10716639e5" providerId="LiveId" clId="{59CEB4A5-6F4F-4516-8E0B-17B21FDDC5D2}" dt="2018-03-18T04:44:44.524" v="3873" actId="1037"/>
          <ac:picMkLst>
            <pc:docMk/>
            <pc:sldMk cId="34717199" sldId="335"/>
            <ac:picMk id="2058" creationId="{46D34CFC-C1D7-4995-9066-56FFF1EA6DAA}"/>
          </ac:picMkLst>
        </pc:picChg>
        <pc:picChg chg="add mod modCrop">
          <ac:chgData name="J. Tower" userId="9d06de10716639e5" providerId="LiveId" clId="{59CEB4A5-6F4F-4516-8E0B-17B21FDDC5D2}" dt="2018-03-18T04:44:52.944" v="3903" actId="1037"/>
          <ac:picMkLst>
            <pc:docMk/>
            <pc:sldMk cId="34717199" sldId="335"/>
            <ac:picMk id="2060" creationId="{9BD4A8CF-1860-4917-8198-8A0C826BC3F6}"/>
          </ac:picMkLst>
        </pc:picChg>
        <pc:cxnChg chg="mod">
          <ac:chgData name="J. Tower" userId="9d06de10716639e5" providerId="LiveId" clId="{59CEB4A5-6F4F-4516-8E0B-17B21FDDC5D2}" dt="2018-03-17T21:21:03.118" v="1225" actId="1076"/>
          <ac:cxnSpMkLst>
            <pc:docMk/>
            <pc:sldMk cId="34717199" sldId="335"/>
            <ac:cxnSpMk id="24" creationId="{E46B136E-7B2A-4DA8-95BB-AFCA4A1711F3}"/>
          </ac:cxnSpMkLst>
        </pc:cxnChg>
        <pc:cxnChg chg="mod">
          <ac:chgData name="J. Tower" userId="9d06de10716639e5" providerId="LiveId" clId="{59CEB4A5-6F4F-4516-8E0B-17B21FDDC5D2}" dt="2018-03-18T04:44:47.823" v="3886" actId="1038"/>
          <ac:cxnSpMkLst>
            <pc:docMk/>
            <pc:sldMk cId="34717199" sldId="335"/>
            <ac:cxnSpMk id="25" creationId="{BB016792-40C6-4936-AEF0-3997D2B1C462}"/>
          </ac:cxnSpMkLst>
        </pc:cxnChg>
      </pc:sldChg>
      <pc:sldChg chg="add del">
        <pc:chgData name="J. Tower" userId="9d06de10716639e5" providerId="LiveId" clId="{59CEB4A5-6F4F-4516-8E0B-17B21FDDC5D2}" dt="2018-03-17T21:25:01.094" v="1254" actId="2696"/>
        <pc:sldMkLst>
          <pc:docMk/>
          <pc:sldMk cId="415291792" sldId="336"/>
        </pc:sldMkLst>
      </pc:sldChg>
      <pc:sldChg chg="modSp add">
        <pc:chgData name="J. Tower" userId="9d06de10716639e5" providerId="LiveId" clId="{59CEB4A5-6F4F-4516-8E0B-17B21FDDC5D2}" dt="2018-03-17T21:53:35.180" v="2337" actId="404"/>
        <pc:sldMkLst>
          <pc:docMk/>
          <pc:sldMk cId="3925265559" sldId="336"/>
        </pc:sldMkLst>
        <pc:spChg chg="mod">
          <ac:chgData name="J. Tower" userId="9d06de10716639e5" providerId="LiveId" clId="{59CEB4A5-6F4F-4516-8E0B-17B21FDDC5D2}" dt="2018-03-17T21:25:07.577" v="1263" actId="20577"/>
          <ac:spMkLst>
            <pc:docMk/>
            <pc:sldMk cId="3925265559" sldId="336"/>
            <ac:spMk id="2" creationId="{8A97F8E2-9866-4A7B-97BF-955B8541809C}"/>
          </ac:spMkLst>
        </pc:spChg>
        <pc:spChg chg="mod">
          <ac:chgData name="J. Tower" userId="9d06de10716639e5" providerId="LiveId" clId="{59CEB4A5-6F4F-4516-8E0B-17B21FDDC5D2}" dt="2018-03-17T21:53:35.180" v="2337" actId="404"/>
          <ac:spMkLst>
            <pc:docMk/>
            <pc:sldMk cId="3925265559" sldId="336"/>
            <ac:spMk id="3" creationId="{831CFE04-BA3B-4A9B-999C-E4321D872B7F}"/>
          </ac:spMkLst>
        </pc:spChg>
      </pc:sldChg>
      <pc:sldChg chg="modSp add">
        <pc:chgData name="J. Tower" userId="9d06de10716639e5" providerId="LiveId" clId="{59CEB4A5-6F4F-4516-8E0B-17B21FDDC5D2}" dt="2018-03-17T21:52:01.942" v="2307" actId="1036"/>
        <pc:sldMkLst>
          <pc:docMk/>
          <pc:sldMk cId="646387243" sldId="337"/>
        </pc:sldMkLst>
        <pc:spChg chg="mod">
          <ac:chgData name="J. Tower" userId="9d06de10716639e5" providerId="LiveId" clId="{59CEB4A5-6F4F-4516-8E0B-17B21FDDC5D2}" dt="2018-03-17T21:25:12.339" v="1272" actId="20577"/>
          <ac:spMkLst>
            <pc:docMk/>
            <pc:sldMk cId="646387243" sldId="337"/>
            <ac:spMk id="2" creationId="{3E5C4398-9076-4895-BC44-BD48EBF6B226}"/>
          </ac:spMkLst>
        </pc:spChg>
        <pc:spChg chg="mod">
          <ac:chgData name="J. Tower" userId="9d06de10716639e5" providerId="LiveId" clId="{59CEB4A5-6F4F-4516-8E0B-17B21FDDC5D2}" dt="2018-03-17T21:52:01.942" v="2307" actId="1036"/>
          <ac:spMkLst>
            <pc:docMk/>
            <pc:sldMk cId="646387243" sldId="337"/>
            <ac:spMk id="3" creationId="{C8225746-9A61-4B93-98DD-309FDD89FDFA}"/>
          </ac:spMkLst>
        </pc:spChg>
      </pc:sldChg>
      <pc:sldChg chg="addSp modSp add">
        <pc:chgData name="J. Tower" userId="9d06de10716639e5" providerId="LiveId" clId="{59CEB4A5-6F4F-4516-8E0B-17B21FDDC5D2}" dt="2018-03-18T04:45:50.892" v="3931" actId="20577"/>
        <pc:sldMkLst>
          <pc:docMk/>
          <pc:sldMk cId="2733512326" sldId="338"/>
        </pc:sldMkLst>
        <pc:spChg chg="mod">
          <ac:chgData name="J. Tower" userId="9d06de10716639e5" providerId="LiveId" clId="{59CEB4A5-6F4F-4516-8E0B-17B21FDDC5D2}" dt="2018-03-17T21:25:28.215" v="1280" actId="20577"/>
          <ac:spMkLst>
            <pc:docMk/>
            <pc:sldMk cId="2733512326" sldId="338"/>
            <ac:spMk id="2" creationId="{8A97F8E2-9866-4A7B-97BF-955B8541809C}"/>
          </ac:spMkLst>
        </pc:spChg>
        <pc:spChg chg="mod">
          <ac:chgData name="J. Tower" userId="9d06de10716639e5" providerId="LiveId" clId="{59CEB4A5-6F4F-4516-8E0B-17B21FDDC5D2}" dt="2018-03-18T04:45:50.892" v="3931" actId="20577"/>
          <ac:spMkLst>
            <pc:docMk/>
            <pc:sldMk cId="2733512326" sldId="338"/>
            <ac:spMk id="3" creationId="{831CFE04-BA3B-4A9B-999C-E4321D872B7F}"/>
          </ac:spMkLst>
        </pc:spChg>
        <pc:graphicFrameChg chg="add mod modGraphic">
          <ac:chgData name="J. Tower" userId="9d06de10716639e5" providerId="LiveId" clId="{59CEB4A5-6F4F-4516-8E0B-17B21FDDC5D2}" dt="2018-03-17T21:32:27.126" v="1439" actId="14100"/>
          <ac:graphicFrameMkLst>
            <pc:docMk/>
            <pc:sldMk cId="2733512326" sldId="338"/>
            <ac:graphicFrameMk id="4" creationId="{583A1561-5956-45C6-BC70-3AB6C9F58ECC}"/>
          </ac:graphicFrameMkLst>
        </pc:graphicFrameChg>
      </pc:sldChg>
      <pc:sldChg chg="addSp delSp modSp add">
        <pc:chgData name="J. Tower" userId="9d06de10716639e5" providerId="LiveId" clId="{59CEB4A5-6F4F-4516-8E0B-17B21FDDC5D2}" dt="2018-03-18T05:31:52.758" v="4113" actId="1036"/>
        <pc:sldMkLst>
          <pc:docMk/>
          <pc:sldMk cId="3263714357" sldId="339"/>
        </pc:sldMkLst>
        <pc:spChg chg="del">
          <ac:chgData name="J. Tower" userId="9d06de10716639e5" providerId="LiveId" clId="{59CEB4A5-6F4F-4516-8E0B-17B21FDDC5D2}" dt="2018-03-17T21:54:20.285" v="2339" actId="1036"/>
          <ac:spMkLst>
            <pc:docMk/>
            <pc:sldMk cId="3263714357" sldId="339"/>
            <ac:spMk id="2" creationId="{3FF37570-9F24-40C7-9B6C-88D4DCEF0760}"/>
          </ac:spMkLst>
        </pc:spChg>
        <pc:spChg chg="del">
          <ac:chgData name="J. Tower" userId="9d06de10716639e5" providerId="LiveId" clId="{59CEB4A5-6F4F-4516-8E0B-17B21FDDC5D2}" dt="2018-03-17T21:54:20.285" v="2339" actId="1036"/>
          <ac:spMkLst>
            <pc:docMk/>
            <pc:sldMk cId="3263714357" sldId="339"/>
            <ac:spMk id="3" creationId="{793588C9-45BC-461F-AE1B-E4AF09A7FDC6}"/>
          </ac:spMkLst>
        </pc:spChg>
        <pc:spChg chg="add mod">
          <ac:chgData name="J. Tower" userId="9d06de10716639e5" providerId="LiveId" clId="{59CEB4A5-6F4F-4516-8E0B-17B21FDDC5D2}" dt="2018-03-17T21:54:28.396" v="2365" actId="20577"/>
          <ac:spMkLst>
            <pc:docMk/>
            <pc:sldMk cId="3263714357" sldId="339"/>
            <ac:spMk id="4" creationId="{F1B8E9DA-30B8-4144-991A-AD659E4F9EEF}"/>
          </ac:spMkLst>
        </pc:spChg>
        <pc:spChg chg="add mod">
          <ac:chgData name="J. Tower" userId="9d06de10716639e5" providerId="LiveId" clId="{59CEB4A5-6F4F-4516-8E0B-17B21FDDC5D2}" dt="2018-03-18T05:31:48.101" v="4097" actId="20577"/>
          <ac:spMkLst>
            <pc:docMk/>
            <pc:sldMk cId="3263714357" sldId="339"/>
            <ac:spMk id="5" creationId="{8AC0D885-249C-42C8-A81E-16847E268184}"/>
          </ac:spMkLst>
        </pc:spChg>
        <pc:picChg chg="add mod">
          <ac:chgData name="J. Tower" userId="9d06de10716639e5" providerId="LiveId" clId="{59CEB4A5-6F4F-4516-8E0B-17B21FDDC5D2}" dt="2018-03-18T05:31:52.758" v="4113" actId="1036"/>
          <ac:picMkLst>
            <pc:docMk/>
            <pc:sldMk cId="3263714357" sldId="339"/>
            <ac:picMk id="6" creationId="{6A34C5F8-F5A2-4DC7-9289-79AF89AB31CC}"/>
          </ac:picMkLst>
        </pc:picChg>
      </pc:sldChg>
      <pc:sldChg chg="modSp add">
        <pc:chgData name="J. Tower" userId="9d06de10716639e5" providerId="LiveId" clId="{59CEB4A5-6F4F-4516-8E0B-17B21FDDC5D2}" dt="2018-03-17T21:56:52.661" v="2541" actId="20577"/>
        <pc:sldMkLst>
          <pc:docMk/>
          <pc:sldMk cId="2118268056" sldId="340"/>
        </pc:sldMkLst>
        <pc:spChg chg="mod">
          <ac:chgData name="J. Tower" userId="9d06de10716639e5" providerId="LiveId" clId="{59CEB4A5-6F4F-4516-8E0B-17B21FDDC5D2}" dt="2018-03-17T21:56:34.854" v="2488" actId="20577"/>
          <ac:spMkLst>
            <pc:docMk/>
            <pc:sldMk cId="2118268056" sldId="340"/>
            <ac:spMk id="2" creationId="{735EA229-84A9-4E2D-BBB0-3ECB831D39E1}"/>
          </ac:spMkLst>
        </pc:spChg>
        <pc:spChg chg="mod">
          <ac:chgData name="J. Tower" userId="9d06de10716639e5" providerId="LiveId" clId="{59CEB4A5-6F4F-4516-8E0B-17B21FDDC5D2}" dt="2018-03-17T21:56:52.661" v="2541" actId="20577"/>
          <ac:spMkLst>
            <pc:docMk/>
            <pc:sldMk cId="2118268056" sldId="340"/>
            <ac:spMk id="3" creationId="{20843E8F-F0EE-44FB-9497-44FA78AB1E69}"/>
          </ac:spMkLst>
        </pc:spChg>
      </pc:sldChg>
      <pc:sldChg chg="addSp delSp modSp add">
        <pc:chgData name="J. Tower" userId="9d06de10716639e5" providerId="LiveId" clId="{59CEB4A5-6F4F-4516-8E0B-17B21FDDC5D2}" dt="2018-03-17T22:08:10.180" v="2975" actId="1076"/>
        <pc:sldMkLst>
          <pc:docMk/>
          <pc:sldMk cId="3818382825" sldId="341"/>
        </pc:sldMkLst>
        <pc:spChg chg="mod">
          <ac:chgData name="J. Tower" userId="9d06de10716639e5" providerId="LiveId" clId="{59CEB4A5-6F4F-4516-8E0B-17B21FDDC5D2}" dt="2018-03-17T21:57:21.116" v="2566" actId="20577"/>
          <ac:spMkLst>
            <pc:docMk/>
            <pc:sldMk cId="3818382825" sldId="341"/>
            <ac:spMk id="2" creationId="{735EA229-84A9-4E2D-BBB0-3ECB831D39E1}"/>
          </ac:spMkLst>
        </pc:spChg>
        <pc:spChg chg="del mod">
          <ac:chgData name="J. Tower" userId="9d06de10716639e5" providerId="LiveId" clId="{59CEB4A5-6F4F-4516-8E0B-17B21FDDC5D2}" dt="2018-03-17T21:58:02.501" v="2568" actId="1076"/>
          <ac:spMkLst>
            <pc:docMk/>
            <pc:sldMk cId="3818382825" sldId="341"/>
            <ac:spMk id="3" creationId="{20843E8F-F0EE-44FB-9497-44FA78AB1E69}"/>
          </ac:spMkLst>
        </pc:spChg>
        <pc:spChg chg="add mod">
          <ac:chgData name="J. Tower" userId="9d06de10716639e5" providerId="LiveId" clId="{59CEB4A5-6F4F-4516-8E0B-17B21FDDC5D2}" dt="2018-03-17T22:08:10.180" v="2975" actId="1076"/>
          <ac:spMkLst>
            <pc:docMk/>
            <pc:sldMk cId="3818382825" sldId="341"/>
            <ac:spMk id="4" creationId="{C1E3BF01-A5D7-4187-8EEC-9A7E1339A8F1}"/>
          </ac:spMkLst>
        </pc:spChg>
        <pc:spChg chg="add del">
          <ac:chgData name="J. Tower" userId="9d06de10716639e5" providerId="LiveId" clId="{59CEB4A5-6F4F-4516-8E0B-17B21FDDC5D2}" dt="2018-03-17T21:59:23.750" v="2575" actId="1076"/>
          <ac:spMkLst>
            <pc:docMk/>
            <pc:sldMk cId="3818382825" sldId="341"/>
            <ac:spMk id="7" creationId="{16C86495-A2F2-46DE-98F1-77F1BF48A366}"/>
          </ac:spMkLst>
        </pc:spChg>
        <pc:spChg chg="add mod">
          <ac:chgData name="J. Tower" userId="9d06de10716639e5" providerId="LiveId" clId="{59CEB4A5-6F4F-4516-8E0B-17B21FDDC5D2}" dt="2018-03-17T22:01:46.837" v="2764" actId="20577"/>
          <ac:spMkLst>
            <pc:docMk/>
            <pc:sldMk cId="3818382825" sldId="341"/>
            <ac:spMk id="8" creationId="{B7596AA1-5CED-4D63-A5BD-8612ADAD4B5F}"/>
          </ac:spMkLst>
        </pc:spChg>
        <pc:picChg chg="add del">
          <ac:chgData name="J. Tower" userId="9d06de10716639e5" providerId="LiveId" clId="{59CEB4A5-6F4F-4516-8E0B-17B21FDDC5D2}" dt="2018-03-17T21:59:23.750" v="2575" actId="1076"/>
          <ac:picMkLst>
            <pc:docMk/>
            <pc:sldMk cId="3818382825" sldId="341"/>
            <ac:picMk id="6" creationId="{4705AB5A-A079-4AA0-A761-2F01F1CFE59F}"/>
          </ac:picMkLst>
        </pc:picChg>
        <pc:picChg chg="add mod">
          <ac:chgData name="J. Tower" userId="9d06de10716639e5" providerId="LiveId" clId="{59CEB4A5-6F4F-4516-8E0B-17B21FDDC5D2}" dt="2018-03-17T22:00:47.208" v="2731" actId="1037"/>
          <ac:picMkLst>
            <pc:docMk/>
            <pc:sldMk cId="3818382825" sldId="341"/>
            <ac:picMk id="3074" creationId="{CFE8D55B-390E-4CDA-8C19-BA9095871D15}"/>
          </ac:picMkLst>
        </pc:picChg>
      </pc:sldChg>
      <pc:sldChg chg="add del">
        <pc:chgData name="J. Tower" userId="9d06de10716639e5" providerId="LiveId" clId="{59CEB4A5-6F4F-4516-8E0B-17B21FDDC5D2}" dt="2018-03-17T22:02:19.976" v="2767" actId="2696"/>
        <pc:sldMkLst>
          <pc:docMk/>
          <pc:sldMk cId="421826576" sldId="342"/>
        </pc:sldMkLst>
      </pc:sldChg>
      <pc:sldChg chg="modSp add del">
        <pc:chgData name="J. Tower" userId="9d06de10716639e5" providerId="LiveId" clId="{59CEB4A5-6F4F-4516-8E0B-17B21FDDC5D2}" dt="2018-03-17T22:08:02.313" v="2974" actId="2696"/>
        <pc:sldMkLst>
          <pc:docMk/>
          <pc:sldMk cId="4201817274" sldId="343"/>
        </pc:sldMkLst>
        <pc:spChg chg="mod">
          <ac:chgData name="J. Tower" userId="9d06de10716639e5" providerId="LiveId" clId="{59CEB4A5-6F4F-4516-8E0B-17B21FDDC5D2}" dt="2018-03-17T22:05:01.836" v="2789" actId="2696"/>
          <ac:spMkLst>
            <pc:docMk/>
            <pc:sldMk cId="4201817274" sldId="343"/>
            <ac:spMk id="2" creationId="{735EA229-84A9-4E2D-BBB0-3ECB831D39E1}"/>
          </ac:spMkLst>
        </pc:spChg>
        <pc:spChg chg="mod">
          <ac:chgData name="J. Tower" userId="9d06de10716639e5" providerId="LiveId" clId="{59CEB4A5-6F4F-4516-8E0B-17B21FDDC5D2}" dt="2018-03-17T22:04:45.308" v="2786" actId="2696"/>
          <ac:spMkLst>
            <pc:docMk/>
            <pc:sldMk cId="4201817274" sldId="343"/>
            <ac:spMk id="3" creationId="{20843E8F-F0EE-44FB-9497-44FA78AB1E69}"/>
          </ac:spMkLst>
        </pc:spChg>
      </pc:sldChg>
      <pc:sldChg chg="addSp delSp modSp add ord">
        <pc:chgData name="J. Tower" userId="9d06de10716639e5" providerId="LiveId" clId="{59CEB4A5-6F4F-4516-8E0B-17B21FDDC5D2}" dt="2018-03-18T04:46:55.708" v="3939" actId="115"/>
        <pc:sldMkLst>
          <pc:docMk/>
          <pc:sldMk cId="1858736331" sldId="344"/>
        </pc:sldMkLst>
        <pc:spChg chg="mod">
          <ac:chgData name="J. Tower" userId="9d06de10716639e5" providerId="LiveId" clId="{59CEB4A5-6F4F-4516-8E0B-17B21FDDC5D2}" dt="2018-03-17T22:05:03.635" v="2790" actId="115"/>
          <ac:spMkLst>
            <pc:docMk/>
            <pc:sldMk cId="1858736331" sldId="344"/>
            <ac:spMk id="2" creationId="{735EA229-84A9-4E2D-BBB0-3ECB831D39E1}"/>
          </ac:spMkLst>
        </pc:spChg>
        <pc:spChg chg="mod">
          <ac:chgData name="J. Tower" userId="9d06de10716639e5" providerId="LiveId" clId="{59CEB4A5-6F4F-4516-8E0B-17B21FDDC5D2}" dt="2018-03-18T04:46:55.708" v="3939" actId="115"/>
          <ac:spMkLst>
            <pc:docMk/>
            <pc:sldMk cId="1858736331" sldId="344"/>
            <ac:spMk id="4" creationId="{C1E3BF01-A5D7-4187-8EEC-9A7E1339A8F1}"/>
          </ac:spMkLst>
        </pc:spChg>
        <pc:spChg chg="add del mod">
          <ac:chgData name="J. Tower" userId="9d06de10716639e5" providerId="LiveId" clId="{59CEB4A5-6F4F-4516-8E0B-17B21FDDC5D2}" dt="2018-03-17T22:06:45.821" v="2913" actId="478"/>
          <ac:spMkLst>
            <pc:docMk/>
            <pc:sldMk cId="1858736331" sldId="344"/>
            <ac:spMk id="6" creationId="{7CE40C59-B9BC-424A-994D-B92007BFFE0B}"/>
          </ac:spMkLst>
        </pc:spChg>
        <pc:spChg chg="mod">
          <ac:chgData name="J. Tower" userId="9d06de10716639e5" providerId="LiveId" clId="{59CEB4A5-6F4F-4516-8E0B-17B21FDDC5D2}" dt="2018-03-17T22:07:44.847" v="2971" actId="20577"/>
          <ac:spMkLst>
            <pc:docMk/>
            <pc:sldMk cId="1858736331" sldId="344"/>
            <ac:spMk id="8" creationId="{B7596AA1-5CED-4D63-A5BD-8612ADAD4B5F}"/>
          </ac:spMkLst>
        </pc:spChg>
        <pc:spChg chg="add del mod">
          <ac:chgData name="J. Tower" userId="9d06de10716639e5" providerId="LiveId" clId="{59CEB4A5-6F4F-4516-8E0B-17B21FDDC5D2}" dt="2018-03-17T22:07:01.912" v="2917" actId="478"/>
          <ac:spMkLst>
            <pc:docMk/>
            <pc:sldMk cId="1858736331" sldId="344"/>
            <ac:spMk id="9" creationId="{41B89FF0-BE82-48D3-B74E-0891E3F75221}"/>
          </ac:spMkLst>
        </pc:spChg>
        <pc:picChg chg="add del mod">
          <ac:chgData name="J. Tower" userId="9d06de10716639e5" providerId="LiveId" clId="{59CEB4A5-6F4F-4516-8E0B-17B21FDDC5D2}" dt="2018-03-17T22:07:16.651" v="2922" actId="1076"/>
          <ac:picMkLst>
            <pc:docMk/>
            <pc:sldMk cId="1858736331" sldId="344"/>
            <ac:picMk id="3" creationId="{AD00C576-68AA-4821-B71E-6A3D3603AC83}"/>
          </ac:picMkLst>
        </pc:picChg>
        <pc:picChg chg="add del">
          <ac:chgData name="J. Tower" userId="9d06de10716639e5" providerId="LiveId" clId="{59CEB4A5-6F4F-4516-8E0B-17B21FDDC5D2}" dt="2018-03-17T22:06:54.317" v="2915" actId="478"/>
          <ac:picMkLst>
            <pc:docMk/>
            <pc:sldMk cId="1858736331" sldId="344"/>
            <ac:picMk id="3074" creationId="{CFE8D55B-390E-4CDA-8C19-BA9095871D15}"/>
          </ac:picMkLst>
        </pc:picChg>
      </pc:sldChg>
      <pc:sldChg chg="addSp delSp modSp add">
        <pc:chgData name="J. Tower" userId="9d06de10716639e5" providerId="LiveId" clId="{59CEB4A5-6F4F-4516-8E0B-17B21FDDC5D2}" dt="2018-03-18T05:25:42.323" v="4051" actId="20577"/>
        <pc:sldMkLst>
          <pc:docMk/>
          <pc:sldMk cId="1075028874" sldId="345"/>
        </pc:sldMkLst>
        <pc:spChg chg="del">
          <ac:chgData name="J. Tower" userId="9d06de10716639e5" providerId="LiveId" clId="{59CEB4A5-6F4F-4516-8E0B-17B21FDDC5D2}" dt="2018-03-17T22:09:22.544" v="3005" actId="20577"/>
          <ac:spMkLst>
            <pc:docMk/>
            <pc:sldMk cId="1075028874" sldId="345"/>
            <ac:spMk id="2" creationId="{A1126366-74ED-4D7C-8A4A-BF9490A1F4D7}"/>
          </ac:spMkLst>
        </pc:spChg>
        <pc:spChg chg="del">
          <ac:chgData name="J. Tower" userId="9d06de10716639e5" providerId="LiveId" clId="{59CEB4A5-6F4F-4516-8E0B-17B21FDDC5D2}" dt="2018-03-17T22:09:22.544" v="3005" actId="20577"/>
          <ac:spMkLst>
            <pc:docMk/>
            <pc:sldMk cId="1075028874" sldId="345"/>
            <ac:spMk id="3" creationId="{944E098F-963A-4DFC-8ACE-CCAA3B548369}"/>
          </ac:spMkLst>
        </pc:spChg>
        <pc:spChg chg="add mod">
          <ac:chgData name="J. Tower" userId="9d06de10716639e5" providerId="LiveId" clId="{59CEB4A5-6F4F-4516-8E0B-17B21FDDC5D2}" dt="2018-03-17T22:09:28.579" v="3024" actId="20577"/>
          <ac:spMkLst>
            <pc:docMk/>
            <pc:sldMk cId="1075028874" sldId="345"/>
            <ac:spMk id="4" creationId="{65749215-4EC8-45F0-B200-161339CE0B80}"/>
          </ac:spMkLst>
        </pc:spChg>
        <pc:spChg chg="add mod">
          <ac:chgData name="J. Tower" userId="9d06de10716639e5" providerId="LiveId" clId="{59CEB4A5-6F4F-4516-8E0B-17B21FDDC5D2}" dt="2018-03-18T05:25:42.323" v="4051" actId="20577"/>
          <ac:spMkLst>
            <pc:docMk/>
            <pc:sldMk cId="1075028874" sldId="345"/>
            <ac:spMk id="5" creationId="{A9AA14E5-593E-4A26-BA9A-6F97EB959825}"/>
          </ac:spMkLst>
        </pc:spChg>
      </pc:sldChg>
      <pc:sldChg chg="addSp delSp modSp add">
        <pc:chgData name="J. Tower" userId="9d06de10716639e5" providerId="LiveId" clId="{59CEB4A5-6F4F-4516-8E0B-17B21FDDC5D2}" dt="2018-03-17T22:19:11.694" v="3675" actId="20577"/>
        <pc:sldMkLst>
          <pc:docMk/>
          <pc:sldMk cId="4276545794" sldId="346"/>
        </pc:sldMkLst>
        <pc:spChg chg="del">
          <ac:chgData name="J. Tower" userId="9d06de10716639e5" providerId="LiveId" clId="{59CEB4A5-6F4F-4516-8E0B-17B21FDDC5D2}" dt="2018-03-17T22:10:17.373" v="3039" actId="20577"/>
          <ac:spMkLst>
            <pc:docMk/>
            <pc:sldMk cId="4276545794" sldId="346"/>
            <ac:spMk id="2" creationId="{3CC86431-5403-4F6D-8967-6B0170568AAC}"/>
          </ac:spMkLst>
        </pc:spChg>
        <pc:spChg chg="del">
          <ac:chgData name="J. Tower" userId="9d06de10716639e5" providerId="LiveId" clId="{59CEB4A5-6F4F-4516-8E0B-17B21FDDC5D2}" dt="2018-03-17T22:10:17.373" v="3039" actId="20577"/>
          <ac:spMkLst>
            <pc:docMk/>
            <pc:sldMk cId="4276545794" sldId="346"/>
            <ac:spMk id="3" creationId="{44CC21E6-C1A0-48C0-8E5D-A36039C05975}"/>
          </ac:spMkLst>
        </pc:spChg>
        <pc:spChg chg="add mod">
          <ac:chgData name="J. Tower" userId="9d06de10716639e5" providerId="LiveId" clId="{59CEB4A5-6F4F-4516-8E0B-17B21FDDC5D2}" dt="2018-03-17T22:10:28.310" v="3091" actId="20577"/>
          <ac:spMkLst>
            <pc:docMk/>
            <pc:sldMk cId="4276545794" sldId="346"/>
            <ac:spMk id="4" creationId="{98DD96C0-A579-4FD2-8AA5-DD2C04D7FF4D}"/>
          </ac:spMkLst>
        </pc:spChg>
        <pc:spChg chg="add mod">
          <ac:chgData name="J. Tower" userId="9d06de10716639e5" providerId="LiveId" clId="{59CEB4A5-6F4F-4516-8E0B-17B21FDDC5D2}" dt="2018-03-17T22:19:11.694" v="3675" actId="20577"/>
          <ac:spMkLst>
            <pc:docMk/>
            <pc:sldMk cId="4276545794" sldId="346"/>
            <ac:spMk id="5" creationId="{D98B1D6B-B9F4-465C-B084-DAC85CC1BBAF}"/>
          </ac:spMkLst>
        </pc:spChg>
      </pc:sldChg>
      <pc:sldChg chg="modSp add">
        <pc:chgData name="J. Tower" userId="9d06de10716639e5" providerId="LiveId" clId="{59CEB4A5-6F4F-4516-8E0B-17B21FDDC5D2}" dt="2018-03-17T22:11:43.723" v="3193" actId="20577"/>
        <pc:sldMkLst>
          <pc:docMk/>
          <pc:sldMk cId="3483134649" sldId="347"/>
        </pc:sldMkLst>
        <pc:spChg chg="mod">
          <ac:chgData name="J. Tower" userId="9d06de10716639e5" providerId="LiveId" clId="{59CEB4A5-6F4F-4516-8E0B-17B21FDDC5D2}" dt="2018-03-17T22:11:30.935" v="3148" actId="20577"/>
          <ac:spMkLst>
            <pc:docMk/>
            <pc:sldMk cId="3483134649" sldId="347"/>
            <ac:spMk id="2" creationId="{A87E221A-8EFC-4D0B-83E1-2FA0CFCF2308}"/>
          </ac:spMkLst>
        </pc:spChg>
        <pc:spChg chg="mod">
          <ac:chgData name="J. Tower" userId="9d06de10716639e5" providerId="LiveId" clId="{59CEB4A5-6F4F-4516-8E0B-17B21FDDC5D2}" dt="2018-03-17T22:11:43.723" v="3193" actId="20577"/>
          <ac:spMkLst>
            <pc:docMk/>
            <pc:sldMk cId="3483134649" sldId="347"/>
            <ac:spMk id="3" creationId="{AE782188-597A-4D78-B51A-54A43EF8EB1C}"/>
          </ac:spMkLst>
        </pc:spChg>
      </pc:sldChg>
      <pc:sldChg chg="modSp add">
        <pc:chgData name="J. Tower" userId="9d06de10716639e5" providerId="LiveId" clId="{59CEB4A5-6F4F-4516-8E0B-17B21FDDC5D2}" dt="2018-03-17T22:12:40.480" v="3333" actId="20577"/>
        <pc:sldMkLst>
          <pc:docMk/>
          <pc:sldMk cId="1555367491" sldId="348"/>
        </pc:sldMkLst>
        <pc:spChg chg="mod">
          <ac:chgData name="J. Tower" userId="9d06de10716639e5" providerId="LiveId" clId="{59CEB4A5-6F4F-4516-8E0B-17B21FDDC5D2}" dt="2018-03-17T22:11:53.645" v="3211" actId="20577"/>
          <ac:spMkLst>
            <pc:docMk/>
            <pc:sldMk cId="1555367491" sldId="348"/>
            <ac:spMk id="2" creationId="{B4FBCB4D-3CB9-4C8D-BEBC-FC1D4432DC1F}"/>
          </ac:spMkLst>
        </pc:spChg>
        <pc:spChg chg="mod">
          <ac:chgData name="J. Tower" userId="9d06de10716639e5" providerId="LiveId" clId="{59CEB4A5-6F4F-4516-8E0B-17B21FDDC5D2}" dt="2018-03-17T22:12:40.480" v="3333" actId="20577"/>
          <ac:spMkLst>
            <pc:docMk/>
            <pc:sldMk cId="1555367491" sldId="348"/>
            <ac:spMk id="3" creationId="{BAAAFF85-F722-4B9B-906C-77B2ACE2B5F6}"/>
          </ac:spMkLst>
        </pc:spChg>
      </pc:sldChg>
      <pc:sldChg chg="modSp add">
        <pc:chgData name="J. Tower" userId="9d06de10716639e5" providerId="LiveId" clId="{59CEB4A5-6F4F-4516-8E0B-17B21FDDC5D2}" dt="2018-03-17T22:17:36.404" v="3582" actId="20577"/>
        <pc:sldMkLst>
          <pc:docMk/>
          <pc:sldMk cId="3426413581" sldId="349"/>
        </pc:sldMkLst>
        <pc:spChg chg="mod">
          <ac:chgData name="J. Tower" userId="9d06de10716639e5" providerId="LiveId" clId="{59CEB4A5-6F4F-4516-8E0B-17B21FDDC5D2}" dt="2018-03-17T22:17:36.404" v="3582" actId="20577"/>
          <ac:spMkLst>
            <pc:docMk/>
            <pc:sldMk cId="3426413581" sldId="349"/>
            <ac:spMk id="2" creationId="{B4FBCB4D-3CB9-4C8D-BEBC-FC1D4432DC1F}"/>
          </ac:spMkLst>
        </pc:spChg>
        <pc:spChg chg="mod">
          <ac:chgData name="J. Tower" userId="9d06de10716639e5" providerId="LiveId" clId="{59CEB4A5-6F4F-4516-8E0B-17B21FDDC5D2}" dt="2018-03-17T22:12:53.519" v="3342" actId="20577"/>
          <ac:spMkLst>
            <pc:docMk/>
            <pc:sldMk cId="3426413581" sldId="349"/>
            <ac:spMk id="3" creationId="{BAAAFF85-F722-4B9B-906C-77B2ACE2B5F6}"/>
          </ac:spMkLst>
        </pc:spChg>
        <pc:graphicFrameChg chg="mod modGraphic">
          <ac:chgData name="J. Tower" userId="9d06de10716639e5" providerId="LiveId" clId="{59CEB4A5-6F4F-4516-8E0B-17B21FDDC5D2}" dt="2018-03-17T22:17:26.727" v="3577" actId="20577"/>
          <ac:graphicFrameMkLst>
            <pc:docMk/>
            <pc:sldMk cId="3426413581" sldId="349"/>
            <ac:graphicFrameMk id="4" creationId="{0F8036AC-D5DC-4F45-8278-0E67D8F707C8}"/>
          </ac:graphicFrameMkLst>
        </pc:graphicFrameChg>
      </pc:sldChg>
      <pc:sldChg chg="addSp delSp modSp add">
        <pc:chgData name="J. Tower" userId="9d06de10716639e5" providerId="LiveId" clId="{59CEB4A5-6F4F-4516-8E0B-17B21FDDC5D2}" dt="2018-03-18T04:48:20.816" v="3972" actId="1036"/>
        <pc:sldMkLst>
          <pc:docMk/>
          <pc:sldMk cId="250907893" sldId="350"/>
        </pc:sldMkLst>
        <pc:spChg chg="mod">
          <ac:chgData name="J. Tower" userId="9d06de10716639e5" providerId="LiveId" clId="{59CEB4A5-6F4F-4516-8E0B-17B21FDDC5D2}" dt="2018-03-17T22:13:12.521" v="3372" actId="20577"/>
          <ac:spMkLst>
            <pc:docMk/>
            <pc:sldMk cId="250907893" sldId="350"/>
            <ac:spMk id="2" creationId="{B4FBCB4D-3CB9-4C8D-BEBC-FC1D4432DC1F}"/>
          </ac:spMkLst>
        </pc:spChg>
        <pc:spChg chg="del mod">
          <ac:chgData name="J. Tower" userId="9d06de10716639e5" providerId="LiveId" clId="{59CEB4A5-6F4F-4516-8E0B-17B21FDDC5D2}" dt="2018-03-18T02:14:44.818" v="3678" actId="1036"/>
          <ac:spMkLst>
            <pc:docMk/>
            <pc:sldMk cId="250907893" sldId="350"/>
            <ac:spMk id="3" creationId="{BAAAFF85-F722-4B9B-906C-77B2ACE2B5F6}"/>
          </ac:spMkLst>
        </pc:spChg>
        <pc:spChg chg="add del mod">
          <ac:chgData name="J. Tower" userId="9d06de10716639e5" providerId="LiveId" clId="{59CEB4A5-6F4F-4516-8E0B-17B21FDDC5D2}" dt="2018-03-18T04:48:04.380" v="3966" actId="1036"/>
          <ac:spMkLst>
            <pc:docMk/>
            <pc:sldMk cId="250907893" sldId="350"/>
            <ac:spMk id="4" creationId="{FBA64A4F-9298-482F-BDBD-C8DF84A87662}"/>
          </ac:spMkLst>
        </pc:spChg>
        <pc:spChg chg="add mod">
          <ac:chgData name="J. Tower" userId="9d06de10716639e5" providerId="LiveId" clId="{59CEB4A5-6F4F-4516-8E0B-17B21FDDC5D2}" dt="2018-03-18T04:48:20.816" v="3972" actId="1036"/>
          <ac:spMkLst>
            <pc:docMk/>
            <pc:sldMk cId="250907893" sldId="350"/>
            <ac:spMk id="5" creationId="{B58079AB-EA7F-408C-B049-86DD4F9D333C}"/>
          </ac:spMkLst>
        </pc:spChg>
      </pc:sldChg>
      <pc:sldChg chg="modSp add del">
        <pc:chgData name="J. Tower" userId="9d06de10716639e5" providerId="LiveId" clId="{59CEB4A5-6F4F-4516-8E0B-17B21FDDC5D2}" dt="2018-03-18T04:48:23.102" v="3973" actId="2696"/>
        <pc:sldMkLst>
          <pc:docMk/>
          <pc:sldMk cId="2604789073" sldId="351"/>
        </pc:sldMkLst>
        <pc:spChg chg="mod">
          <ac:chgData name="J. Tower" userId="9d06de10716639e5" providerId="LiveId" clId="{59CEB4A5-6F4F-4516-8E0B-17B21FDDC5D2}" dt="2018-03-18T04:48:07.432" v="3967" actId="2696"/>
          <ac:spMkLst>
            <pc:docMk/>
            <pc:sldMk cId="2604789073" sldId="351"/>
            <ac:spMk id="2" creationId="{8DBAAC58-63E0-4B25-A66B-2464B0F6C4C8}"/>
          </ac:spMkLst>
        </pc:spChg>
      </pc:sldChg>
      <pc:sldChg chg="modSp add del">
        <pc:chgData name="J. Tower" userId="9d06de10716639e5" providerId="LiveId" clId="{59CEB4A5-6F4F-4516-8E0B-17B21FDDC5D2}" dt="2018-03-18T04:48:23.118" v="3974" actId="2696"/>
        <pc:sldMkLst>
          <pc:docMk/>
          <pc:sldMk cId="2502236370" sldId="352"/>
        </pc:sldMkLst>
        <pc:spChg chg="mod">
          <ac:chgData name="J. Tower" userId="9d06de10716639e5" providerId="LiveId" clId="{59CEB4A5-6F4F-4516-8E0B-17B21FDDC5D2}" dt="2018-03-18T02:14:58.347" v="3686" actId="2696"/>
          <ac:spMkLst>
            <pc:docMk/>
            <pc:sldMk cId="2502236370" sldId="352"/>
            <ac:spMk id="2" creationId="{8DBAAC58-63E0-4B25-A66B-2464B0F6C4C8}"/>
          </ac:spMkLst>
        </pc:spChg>
      </pc:sldChg>
      <pc:sldChg chg="modSp add del">
        <pc:chgData name="J. Tower" userId="9d06de10716639e5" providerId="LiveId" clId="{59CEB4A5-6F4F-4516-8E0B-17B21FDDC5D2}" dt="2018-03-18T04:48:23.134" v="3975" actId="2696"/>
        <pc:sldMkLst>
          <pc:docMk/>
          <pc:sldMk cId="142002813" sldId="353"/>
        </pc:sldMkLst>
        <pc:spChg chg="mod">
          <ac:chgData name="J. Tower" userId="9d06de10716639e5" providerId="LiveId" clId="{59CEB4A5-6F4F-4516-8E0B-17B21FDDC5D2}" dt="2018-03-18T02:16:01.228" v="3723" actId="20577"/>
          <ac:spMkLst>
            <pc:docMk/>
            <pc:sldMk cId="142002813" sldId="353"/>
            <ac:spMk id="2" creationId="{8DBAAC58-63E0-4B25-A66B-2464B0F6C4C8}"/>
          </ac:spMkLst>
        </pc:spChg>
      </pc:sldChg>
      <pc:sldChg chg="addSp delSp modSp add">
        <pc:chgData name="J. Tower" userId="9d06de10716639e5" providerId="LiveId" clId="{59CEB4A5-6F4F-4516-8E0B-17B21FDDC5D2}" dt="2018-03-18T04:47:44.059" v="3965" actId="20577"/>
        <pc:sldMkLst>
          <pc:docMk/>
          <pc:sldMk cId="1658417603" sldId="354"/>
        </pc:sldMkLst>
        <pc:spChg chg="del">
          <ac:chgData name="J. Tower" userId="9d06de10716639e5" providerId="LiveId" clId="{59CEB4A5-6F4F-4516-8E0B-17B21FDDC5D2}" dt="2018-03-18T04:47:33.272" v="3941" actId="20577"/>
          <ac:spMkLst>
            <pc:docMk/>
            <pc:sldMk cId="1658417603" sldId="354"/>
            <ac:spMk id="2" creationId="{76F0A139-4311-4831-81EE-40C8D1C9A238}"/>
          </ac:spMkLst>
        </pc:spChg>
        <pc:spChg chg="del">
          <ac:chgData name="J. Tower" userId="9d06de10716639e5" providerId="LiveId" clId="{59CEB4A5-6F4F-4516-8E0B-17B21FDDC5D2}" dt="2018-03-18T04:47:33.272" v="3941" actId="20577"/>
          <ac:spMkLst>
            <pc:docMk/>
            <pc:sldMk cId="1658417603" sldId="354"/>
            <ac:spMk id="3" creationId="{23AB7EEE-6F81-4E29-AE5E-149E1CD92888}"/>
          </ac:spMkLst>
        </pc:spChg>
        <pc:spChg chg="add mod">
          <ac:chgData name="J. Tower" userId="9d06de10716639e5" providerId="LiveId" clId="{59CEB4A5-6F4F-4516-8E0B-17B21FDDC5D2}" dt="2018-03-18T04:47:35.152" v="3945" actId="20577"/>
          <ac:spMkLst>
            <pc:docMk/>
            <pc:sldMk cId="1658417603" sldId="354"/>
            <ac:spMk id="4" creationId="{B0376066-CB90-44E6-8A99-35E1959024E9}"/>
          </ac:spMkLst>
        </pc:spChg>
        <pc:spChg chg="add mod">
          <ac:chgData name="J. Tower" userId="9d06de10716639e5" providerId="LiveId" clId="{59CEB4A5-6F4F-4516-8E0B-17B21FDDC5D2}" dt="2018-03-18T04:47:44.059" v="3965" actId="20577"/>
          <ac:spMkLst>
            <pc:docMk/>
            <pc:sldMk cId="1658417603" sldId="354"/>
            <ac:spMk id="5" creationId="{2A27412B-46A4-41AB-8593-FA824485440D}"/>
          </ac:spMkLst>
        </pc:spChg>
      </pc:sldChg>
      <pc:sldChg chg="addSp delSp modSp add">
        <pc:chgData name="J. Tower" userId="9d06de10716639e5" providerId="LiveId" clId="{59CEB4A5-6F4F-4516-8E0B-17B21FDDC5D2}" dt="2018-03-18T05:25:56.620" v="4052" actId="1076"/>
        <pc:sldMkLst>
          <pc:docMk/>
          <pc:sldMk cId="1709809645" sldId="355"/>
        </pc:sldMkLst>
        <pc:spChg chg="mod">
          <ac:chgData name="J. Tower" userId="9d06de10716639e5" providerId="LiveId" clId="{59CEB4A5-6F4F-4516-8E0B-17B21FDDC5D2}" dt="2018-03-18T04:51:12.410" v="3986" actId="20577"/>
          <ac:spMkLst>
            <pc:docMk/>
            <pc:sldMk cId="1709809645" sldId="355"/>
            <ac:spMk id="2" creationId="{8E6E5B69-6CCB-490D-8BB6-1A0FEBF42A03}"/>
          </ac:spMkLst>
        </pc:spChg>
        <pc:spChg chg="del">
          <ac:chgData name="J. Tower" userId="9d06de10716639e5" providerId="LiveId" clId="{59CEB4A5-6F4F-4516-8E0B-17B21FDDC5D2}" dt="2018-03-18T04:52:50.833" v="3991" actId="478"/>
          <ac:spMkLst>
            <pc:docMk/>
            <pc:sldMk cId="1709809645" sldId="355"/>
            <ac:spMk id="3" creationId="{DBEFD783-9F26-4229-9658-3BB59F8C0EAE}"/>
          </ac:spMkLst>
        </pc:spChg>
        <pc:spChg chg="add del">
          <ac:chgData name="J. Tower" userId="9d06de10716639e5" providerId="LiveId" clId="{59CEB4A5-6F4F-4516-8E0B-17B21FDDC5D2}" dt="2018-03-18T04:52:41.009" v="3988" actId="1076"/>
          <ac:spMkLst>
            <pc:docMk/>
            <pc:sldMk cId="1709809645" sldId="355"/>
            <ac:spMk id="4" creationId="{96CD0A52-14E5-4C7E-8ECE-A60CBEB3755D}"/>
          </ac:spMkLst>
        </pc:spChg>
        <pc:picChg chg="add mod">
          <ac:chgData name="J. Tower" userId="9d06de10716639e5" providerId="LiveId" clId="{59CEB4A5-6F4F-4516-8E0B-17B21FDDC5D2}" dt="2018-03-18T04:56:13.678" v="4023" actId="1076"/>
          <ac:picMkLst>
            <pc:docMk/>
            <pc:sldMk cId="1709809645" sldId="355"/>
            <ac:picMk id="5" creationId="{21A04F1B-2286-4505-9FFE-2F0DB800A67C}"/>
          </ac:picMkLst>
        </pc:picChg>
        <pc:picChg chg="add mod">
          <ac:chgData name="J. Tower" userId="9d06de10716639e5" providerId="LiveId" clId="{59CEB4A5-6F4F-4516-8E0B-17B21FDDC5D2}" dt="2018-03-18T04:55:45.689" v="4009" actId="1076"/>
          <ac:picMkLst>
            <pc:docMk/>
            <pc:sldMk cId="1709809645" sldId="355"/>
            <ac:picMk id="6" creationId="{A39147CA-AD09-45C2-ABE1-5B637A0D2F82}"/>
          </ac:picMkLst>
        </pc:picChg>
        <pc:picChg chg="add mod">
          <ac:chgData name="J. Tower" userId="9d06de10716639e5" providerId="LiveId" clId="{59CEB4A5-6F4F-4516-8E0B-17B21FDDC5D2}" dt="2018-03-18T05:25:56.620" v="4052" actId="1076"/>
          <ac:picMkLst>
            <pc:docMk/>
            <pc:sldMk cId="1709809645" sldId="355"/>
            <ac:picMk id="7" creationId="{8A8C733D-9B73-46F8-A436-1A0F06116A0C}"/>
          </ac:picMkLst>
        </pc:picChg>
        <pc:picChg chg="add mod">
          <ac:chgData name="J. Tower" userId="9d06de10716639e5" providerId="LiveId" clId="{59CEB4A5-6F4F-4516-8E0B-17B21FDDC5D2}" dt="2018-03-18T04:56:11.825" v="4022" actId="1076"/>
          <ac:picMkLst>
            <pc:docMk/>
            <pc:sldMk cId="1709809645" sldId="355"/>
            <ac:picMk id="8" creationId="{C14CA369-E4D2-470E-8BD3-E83995432FD4}"/>
          </ac:picMkLst>
        </pc:picChg>
        <pc:picChg chg="add mod">
          <ac:chgData name="J. Tower" userId="9d06de10716639e5" providerId="LiveId" clId="{59CEB4A5-6F4F-4516-8E0B-17B21FDDC5D2}" dt="2018-03-18T04:55:51.021" v="4011" actId="1076"/>
          <ac:picMkLst>
            <pc:docMk/>
            <pc:sldMk cId="1709809645" sldId="355"/>
            <ac:picMk id="9" creationId="{7DDA5B2B-FE2A-4790-9109-C1B7CEB1856C}"/>
          </ac:picMkLst>
        </pc:picChg>
        <pc:picChg chg="add mod">
          <ac:chgData name="J. Tower" userId="9d06de10716639e5" providerId="LiveId" clId="{59CEB4A5-6F4F-4516-8E0B-17B21FDDC5D2}" dt="2018-03-18T04:56:18.629" v="4025" actId="1076"/>
          <ac:picMkLst>
            <pc:docMk/>
            <pc:sldMk cId="1709809645" sldId="355"/>
            <ac:picMk id="10" creationId="{0D1E4ABC-F477-4009-9991-8258532EA5F5}"/>
          </ac:picMkLst>
        </pc:picChg>
        <pc:picChg chg="add mod">
          <ac:chgData name="J. Tower" userId="9d06de10716639e5" providerId="LiveId" clId="{59CEB4A5-6F4F-4516-8E0B-17B21FDDC5D2}" dt="2018-03-18T04:56:15.596" v="4024" actId="1076"/>
          <ac:picMkLst>
            <pc:docMk/>
            <pc:sldMk cId="1709809645" sldId="355"/>
            <ac:picMk id="11" creationId="{B8F46E90-825B-4A5A-9D6B-FB3C85DBDE7C}"/>
          </ac:picMkLst>
        </pc:picChg>
      </pc:sldChg>
      <pc:sldChg chg="addSp delSp modSp add">
        <pc:chgData name="J. Tower" userId="9d06de10716639e5" providerId="LiveId" clId="{59CEB4A5-6F4F-4516-8E0B-17B21FDDC5D2}" dt="2018-03-18T05:16:51.290" v="4047" actId="20577"/>
        <pc:sldMkLst>
          <pc:docMk/>
          <pc:sldMk cId="3955963306" sldId="356"/>
        </pc:sldMkLst>
        <pc:spChg chg="del">
          <ac:chgData name="J. Tower" userId="9d06de10716639e5" providerId="LiveId" clId="{59CEB4A5-6F4F-4516-8E0B-17B21FDDC5D2}" dt="2018-03-18T05:16:36.679" v="4027" actId="20577"/>
          <ac:spMkLst>
            <pc:docMk/>
            <pc:sldMk cId="3955963306" sldId="356"/>
            <ac:spMk id="2" creationId="{3D2A2C6E-14E4-4975-BEA9-C26D4564BE11}"/>
          </ac:spMkLst>
        </pc:spChg>
        <pc:spChg chg="del">
          <ac:chgData name="J. Tower" userId="9d06de10716639e5" providerId="LiveId" clId="{59CEB4A5-6F4F-4516-8E0B-17B21FDDC5D2}" dt="2018-03-18T05:16:36.679" v="4027" actId="20577"/>
          <ac:spMkLst>
            <pc:docMk/>
            <pc:sldMk cId="3955963306" sldId="356"/>
            <ac:spMk id="3" creationId="{BBF85915-2EE0-4212-8919-5BD418C0EEC9}"/>
          </ac:spMkLst>
        </pc:spChg>
        <pc:spChg chg="add del mod">
          <ac:chgData name="J. Tower" userId="9d06de10716639e5" providerId="LiveId" clId="{59CEB4A5-6F4F-4516-8E0B-17B21FDDC5D2}" dt="2018-03-18T05:16:40.140" v="4028" actId="20577"/>
          <ac:spMkLst>
            <pc:docMk/>
            <pc:sldMk cId="3955963306" sldId="356"/>
            <ac:spMk id="4" creationId="{0F3E99B8-C53F-4DA2-ADDC-282C721958A3}"/>
          </ac:spMkLst>
        </pc:spChg>
        <pc:spChg chg="add del mod">
          <ac:chgData name="J. Tower" userId="9d06de10716639e5" providerId="LiveId" clId="{59CEB4A5-6F4F-4516-8E0B-17B21FDDC5D2}" dt="2018-03-18T05:16:40.140" v="4028" actId="20577"/>
          <ac:spMkLst>
            <pc:docMk/>
            <pc:sldMk cId="3955963306" sldId="356"/>
            <ac:spMk id="5" creationId="{6BA45613-9EF0-4EED-8662-911D546973B2}"/>
          </ac:spMkLst>
        </pc:spChg>
        <pc:spChg chg="add del mod">
          <ac:chgData name="J. Tower" userId="9d06de10716639e5" providerId="LiveId" clId="{59CEB4A5-6F4F-4516-8E0B-17B21FDDC5D2}" dt="2018-03-18T05:16:43.246" v="4029" actId="20577"/>
          <ac:spMkLst>
            <pc:docMk/>
            <pc:sldMk cId="3955963306" sldId="356"/>
            <ac:spMk id="6" creationId="{61A78A51-5B06-45A6-A27B-6FF69D233B7C}"/>
          </ac:spMkLst>
        </pc:spChg>
        <pc:spChg chg="add del mod">
          <ac:chgData name="J. Tower" userId="9d06de10716639e5" providerId="LiveId" clId="{59CEB4A5-6F4F-4516-8E0B-17B21FDDC5D2}" dt="2018-03-18T05:16:43.246" v="4029" actId="20577"/>
          <ac:spMkLst>
            <pc:docMk/>
            <pc:sldMk cId="3955963306" sldId="356"/>
            <ac:spMk id="7" creationId="{0C5491A0-6787-47E9-8C76-0860B4F97F7F}"/>
          </ac:spMkLst>
        </pc:spChg>
        <pc:spChg chg="add mod">
          <ac:chgData name="J. Tower" userId="9d06de10716639e5" providerId="LiveId" clId="{59CEB4A5-6F4F-4516-8E0B-17B21FDDC5D2}" dt="2018-03-18T05:16:44.948" v="4033" actId="20577"/>
          <ac:spMkLst>
            <pc:docMk/>
            <pc:sldMk cId="3955963306" sldId="356"/>
            <ac:spMk id="8" creationId="{8C61CF0E-4CDA-4B14-BB35-06B104A375C7}"/>
          </ac:spMkLst>
        </pc:spChg>
        <pc:spChg chg="add mod">
          <ac:chgData name="J. Tower" userId="9d06de10716639e5" providerId="LiveId" clId="{59CEB4A5-6F4F-4516-8E0B-17B21FDDC5D2}" dt="2018-03-18T05:16:51.290" v="4047" actId="20577"/>
          <ac:spMkLst>
            <pc:docMk/>
            <pc:sldMk cId="3955963306" sldId="356"/>
            <ac:spMk id="9" creationId="{3ADC8CCA-5540-4006-B611-79A011D106C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562140-B735-4C60-B3C5-92EB3D8B05CE}" type="datetimeFigureOut">
              <a:rPr lang="en-US" smtClean="0"/>
              <a:t>3/18/2018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DF07BC-1481-4903-9F2D-D8459AA69C41}" type="slidenum">
              <a:rPr lang="en-US" smtClean="0"/>
              <a:t>‹#›</a:t>
            </a:fld>
            <a:endParaRPr lang="en-US"/>
          </a:p>
        </p:txBody>
      </p:sp>
    </p:spTree>
    <p:extLst>
      <p:ext uri="{BB962C8B-B14F-4D97-AF65-F5344CB8AC3E}">
        <p14:creationId xmlns:p14="http://schemas.microsoft.com/office/powerpoint/2010/main" val="2045350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18593E-236C-4E05-BB72-B29AB3CB2993}" type="datetimeFigureOut">
              <a:rPr lang="en-US" smtClean="0"/>
              <a:t>3/18/2018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D4E6FE-E9CE-402C-9CA5-D636DAC5C9B5}" type="slidenum">
              <a:rPr lang="en-US" smtClean="0"/>
              <a:t>‹#›</a:t>
            </a:fld>
            <a:endParaRPr lang="en-US"/>
          </a:p>
        </p:txBody>
      </p:sp>
    </p:spTree>
    <p:extLst>
      <p:ext uri="{BB962C8B-B14F-4D97-AF65-F5344CB8AC3E}">
        <p14:creationId xmlns:p14="http://schemas.microsoft.com/office/powerpoint/2010/main" val="27532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t>Model is the combination of the other 3</a:t>
            </a:r>
          </a:p>
          <a:p>
            <a:r>
              <a:rPr lang="en-US" sz="2800" dirty="0"/>
              <a:t>Intents are things a user means, aka commands</a:t>
            </a:r>
          </a:p>
          <a:p>
            <a:r>
              <a:rPr lang="en-US" sz="2800" dirty="0"/>
              <a:t>Utterances is what the user actually says</a:t>
            </a:r>
          </a:p>
          <a:p>
            <a:r>
              <a:rPr lang="en-US" sz="2800" dirty="0"/>
              <a:t>Entities are pieces of data in the utterance, aka variables</a:t>
            </a:r>
          </a:p>
        </p:txBody>
      </p:sp>
      <p:sp>
        <p:nvSpPr>
          <p:cNvPr id="4" name="Slide Number Placeholder 3"/>
          <p:cNvSpPr>
            <a:spLocks noGrp="1"/>
          </p:cNvSpPr>
          <p:nvPr>
            <p:ph type="sldNum" sz="quarter" idx="10"/>
          </p:nvPr>
        </p:nvSpPr>
        <p:spPr/>
        <p:txBody>
          <a:bodyPr/>
          <a:lstStyle/>
          <a:p>
            <a:fld id="{E6D4E6FE-E9CE-402C-9CA5-D636DAC5C9B5}" type="slidenum">
              <a:rPr lang="en-US" smtClean="0"/>
              <a:t>33</a:t>
            </a:fld>
            <a:endParaRPr lang="en-US"/>
          </a:p>
        </p:txBody>
      </p:sp>
    </p:spTree>
    <p:extLst>
      <p:ext uri="{BB962C8B-B14F-4D97-AF65-F5344CB8AC3E}">
        <p14:creationId xmlns:p14="http://schemas.microsoft.com/office/powerpoint/2010/main" val="2359039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dirty="0"/>
              <a:t>Click to edit Master 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FDB08721-E45B-4A66-93A6-531BE00DB2CF}" type="datetimeFigureOut">
              <a:rPr lang="en-US" smtClean="0"/>
              <a:t>3/18/2018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78C739BE-451B-478D-B9BF-5E72F79512D5}" type="slidenum">
              <a:rPr lang="en-US" smtClean="0"/>
              <a:t>‹#›</a:t>
            </a:fld>
            <a:endParaRPr lang="en-US"/>
          </a:p>
        </p:txBody>
      </p:sp>
      <p:sp>
        <p:nvSpPr>
          <p:cNvPr id="10" name="Rectangle 9"/>
          <p:cNvSpPr/>
          <p:nvPr userDrawn="1"/>
        </p:nvSpPr>
        <p:spPr>
          <a:xfrm>
            <a:off x="0" y="4160704"/>
            <a:ext cx="12192000" cy="8691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67512" y="4284567"/>
            <a:ext cx="9228201" cy="1587279"/>
          </a:xfrm>
        </p:spPr>
        <p:txBody>
          <a:bodyPr>
            <a:normAutofit/>
          </a:bodyPr>
          <a:lstStyle>
            <a:lvl1pPr marL="0" indent="0" algn="l">
              <a:buNone/>
              <a:defRPr sz="3200">
                <a:solidFill>
                  <a:srgbClr val="0072C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lang="en-US" dirty="0"/>
          </a:p>
        </p:txBody>
      </p:sp>
    </p:spTree>
    <p:extLst>
      <p:ext uri="{BB962C8B-B14F-4D97-AF65-F5344CB8AC3E}">
        <p14:creationId xmlns:p14="http://schemas.microsoft.com/office/powerpoint/2010/main" val="4147543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08721-E45B-4A66-93A6-531BE00DB2CF}" type="datetimeFigureOut">
              <a:rPr lang="en-US" smtClean="0"/>
              <a:t>3/18/2018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2697208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08721-E45B-4A66-93A6-531BE00DB2CF}" type="datetimeFigureOut">
              <a:rPr lang="en-US" smtClean="0"/>
              <a:t>3/18/2018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4241340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08721-E45B-4A66-93A6-531BE00DB2CF}" type="datetimeFigureOut">
              <a:rPr lang="en-US" smtClean="0"/>
              <a:t>3/18/2018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2049081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B08721-E45B-4A66-93A6-531BE00DB2CF}" type="datetimeFigureOut">
              <a:rPr lang="en-US" smtClean="0"/>
              <a:t>3/18/2018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1194750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B08721-E45B-4A66-93A6-531BE00DB2CF}" type="datetimeFigureOut">
              <a:rPr lang="en-US" smtClean="0"/>
              <a:t>3/18/2018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2670008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B08721-E45B-4A66-93A6-531BE00DB2CF}" type="datetimeFigureOut">
              <a:rPr lang="en-US" smtClean="0"/>
              <a:t>3/18/2018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3909844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B08721-E45B-4A66-93A6-531BE00DB2CF}" type="datetimeFigureOut">
              <a:rPr lang="en-US" smtClean="0"/>
              <a:t>3/18/2018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1289710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B08721-E45B-4A66-93A6-531BE00DB2CF}" type="datetimeFigureOut">
              <a:rPr lang="en-US" smtClean="0"/>
              <a:t>3/18/2018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2440398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FDB08721-E45B-4A66-93A6-531BE00DB2CF}" type="datetimeFigureOut">
              <a:rPr lang="en-US" smtClean="0"/>
              <a:t>3/18/2018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8C739BE-451B-478D-B9BF-5E72F79512D5}" type="slidenum">
              <a:rPr lang="en-US" smtClean="0"/>
              <a:t>‹#›</a:t>
            </a:fld>
            <a:endParaRPr lang="en-US"/>
          </a:p>
        </p:txBody>
      </p:sp>
    </p:spTree>
    <p:extLst>
      <p:ext uri="{BB962C8B-B14F-4D97-AF65-F5344CB8AC3E}">
        <p14:creationId xmlns:p14="http://schemas.microsoft.com/office/powerpoint/2010/main" val="1481977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FDB08721-E45B-4A66-93A6-531BE00DB2CF}" type="datetimeFigureOut">
              <a:rPr lang="en-US" smtClean="0"/>
              <a:t>3/18/2018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78C739BE-451B-478D-B9BF-5E72F79512D5}" type="slidenum">
              <a:rPr lang="en-US" smtClean="0"/>
              <a:t>‹#›</a:t>
            </a:fld>
            <a:endParaRPr lang="en-US"/>
          </a:p>
        </p:txBody>
      </p:sp>
    </p:spTree>
    <p:extLst>
      <p:ext uri="{BB962C8B-B14F-4D97-AF65-F5344CB8AC3E}">
        <p14:creationId xmlns:p14="http://schemas.microsoft.com/office/powerpoint/2010/main" val="289997198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latin typeface="Segoe UI" panose="020B0502040204020203" pitchFamily="34" charset="0"/>
                <a:cs typeface="Segoe UI" panose="020B0502040204020203" pitchFamily="34" charset="0"/>
              </a:defRPr>
            </a:lvl1pPr>
          </a:lstStyle>
          <a:p>
            <a:fld id="{FDB08721-E45B-4A66-93A6-531BE00DB2CF}" type="datetimeFigureOut">
              <a:rPr lang="en-US" smtClean="0"/>
              <a:pPr/>
              <a:t>3/18/2018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latin typeface="Segoe UI" panose="020B0502040204020203" pitchFamily="34" charset="0"/>
                <a:cs typeface="Segoe UI" panose="020B0502040204020203" pitchFamily="34" charset="0"/>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Segoe UI" panose="020B0502040204020203" pitchFamily="34" charset="0"/>
                <a:cs typeface="Segoe UI" panose="020B0502040204020203" pitchFamily="34" charset="0"/>
              </a:defRPr>
            </a:lvl1pPr>
          </a:lstStyle>
          <a:p>
            <a:fld id="{78C739BE-451B-478D-B9BF-5E72F79512D5}" type="slidenum">
              <a:rPr lang="en-US" smtClean="0"/>
              <a:pPr/>
              <a:t>‹#›</a:t>
            </a:fld>
            <a:endParaRPr lang="en-US"/>
          </a:p>
        </p:txBody>
      </p:sp>
    </p:spTree>
    <p:extLst>
      <p:ext uri="{BB962C8B-B14F-4D97-AF65-F5344CB8AC3E}">
        <p14:creationId xmlns:p14="http://schemas.microsoft.com/office/powerpoint/2010/main" val="5223781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Segoe UI" panose="020B0502040204020203" pitchFamily="34" charset="0"/>
          <a:ea typeface="+mj-ea"/>
          <a:cs typeface="Segoe UI" panose="020B0502040204020203" pitchFamily="34" charset="0"/>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commons.wikimedia.org/wiki/File:User_icon_BLACK-01.png" TargetMode="External"/><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stackoverflow.com/questions/39884809/microsoft-bot-framework-example-speech-to-text-bot-clientid-and-clientsecret"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commons.wikimedia.org/wiki/File:User_icon_BLACK-01.png" TargetMode="External"/><Relationship Id="rId7" Type="http://schemas.openxmlformats.org/officeDocument/2006/relationships/image" Target="../media/image13.gif"/><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Creating a Chat Bot</a:t>
            </a:r>
          </a:p>
        </p:txBody>
      </p:sp>
      <p:sp>
        <p:nvSpPr>
          <p:cNvPr id="3" name="Subtitle 2"/>
          <p:cNvSpPr>
            <a:spLocks noGrp="1"/>
          </p:cNvSpPr>
          <p:nvPr>
            <p:ph type="subTitle" idx="1"/>
          </p:nvPr>
        </p:nvSpPr>
        <p:spPr>
          <a:xfrm>
            <a:off x="667512" y="4332192"/>
            <a:ext cx="9228201" cy="1587279"/>
          </a:xfrm>
        </p:spPr>
        <p:txBody>
          <a:bodyPr>
            <a:normAutofit/>
          </a:bodyPr>
          <a:lstStyle/>
          <a:p>
            <a:r>
              <a:rPr lang="en-US" dirty="0"/>
              <a:t>With Azure Bot Service and LUIS</a:t>
            </a:r>
          </a:p>
        </p:txBody>
      </p:sp>
      <p:sp>
        <p:nvSpPr>
          <p:cNvPr id="4" name="Subtitle 2"/>
          <p:cNvSpPr txBox="1">
            <a:spLocks/>
          </p:cNvSpPr>
          <p:nvPr/>
        </p:nvSpPr>
        <p:spPr>
          <a:xfrm>
            <a:off x="965454" y="6128396"/>
            <a:ext cx="10540746" cy="833121"/>
          </a:xfrm>
          <a:prstGeom prst="rect">
            <a:avLst/>
          </a:prstGeom>
        </p:spPr>
        <p:txBody>
          <a:bodyPr vert="horz" lIns="91440" tIns="45720" rIns="91440" bIns="45720" rtlCol="0">
            <a:normAutofit/>
          </a:bodyPr>
          <a:lstStyle>
            <a:lvl1pPr marL="0" indent="0" algn="l" defTabSz="914400" rtl="0" eaLnBrk="1" latinLnBrk="0" hangingPunct="1">
              <a:lnSpc>
                <a:spcPct val="85000"/>
              </a:lnSpc>
              <a:spcBef>
                <a:spcPts val="1300"/>
              </a:spcBef>
              <a:buFont typeface="Arial" pitchFamily="34" charset="0"/>
              <a:buNone/>
              <a:defRPr sz="3200" kern="1200">
                <a:solidFill>
                  <a:srgbClr val="0072C6"/>
                </a:solidFill>
                <a:latin typeface="+mj-lt"/>
                <a:ea typeface="+mn-ea"/>
                <a:cs typeface="Segoe UI" panose="020B0502040204020203" pitchFamily="34" charset="0"/>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r"/>
            <a:r>
              <a:rPr lang="en-US" dirty="0">
                <a:solidFill>
                  <a:schemeClr val="bg1"/>
                </a:solidFill>
              </a:rPr>
              <a:t>Jonathan "J." Tower</a:t>
            </a:r>
          </a:p>
        </p:txBody>
      </p:sp>
    </p:spTree>
    <p:extLst>
      <p:ext uri="{BB962C8B-B14F-4D97-AF65-F5344CB8AC3E}">
        <p14:creationId xmlns:p14="http://schemas.microsoft.com/office/powerpoint/2010/main" val="3441241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C4398-9076-4895-BC44-BD48EBF6B226}"/>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C8225746-9A61-4B93-98DD-309FDD89FDFA}"/>
              </a:ext>
            </a:extLst>
          </p:cNvPr>
          <p:cNvSpPr>
            <a:spLocks noGrp="1"/>
          </p:cNvSpPr>
          <p:nvPr>
            <p:ph idx="1"/>
          </p:nvPr>
        </p:nvSpPr>
        <p:spPr>
          <a:xfrm>
            <a:off x="676656" y="1731762"/>
            <a:ext cx="8112781" cy="4846319"/>
          </a:xfrm>
        </p:spPr>
        <p:txBody>
          <a:bodyPr numCol="2" spcCol="457200">
            <a:normAutofit/>
          </a:bodyPr>
          <a:lstStyle/>
          <a:p>
            <a:pPr>
              <a:lnSpc>
                <a:spcPct val="100000"/>
              </a:lnSpc>
              <a:spcBef>
                <a:spcPts val="600"/>
              </a:spcBef>
            </a:pPr>
            <a:r>
              <a:rPr lang="en-US" sz="2000" dirty="0"/>
              <a:t>Support for any language</a:t>
            </a:r>
          </a:p>
          <a:p>
            <a:pPr>
              <a:lnSpc>
                <a:spcPct val="100000"/>
              </a:lnSpc>
              <a:spcBef>
                <a:spcPts val="600"/>
              </a:spcBef>
            </a:pPr>
            <a:r>
              <a:rPr lang="en-US" sz="2000" dirty="0"/>
              <a:t>Supports App Service, Azure Function, or  custom API (</a:t>
            </a:r>
            <a:r>
              <a:rPr lang="en-US" sz="2000" b="1" dirty="0"/>
              <a:t>Bot Channels Registration</a:t>
            </a:r>
            <a:r>
              <a:rPr lang="en-US" sz="2000" dirty="0"/>
              <a:t>)</a:t>
            </a:r>
          </a:p>
          <a:p>
            <a:pPr>
              <a:lnSpc>
                <a:spcPct val="100000"/>
              </a:lnSpc>
              <a:spcBef>
                <a:spcPts val="600"/>
              </a:spcBef>
            </a:pPr>
            <a:r>
              <a:rPr lang="en-US" sz="2000" dirty="0"/>
              <a:t>Download Node and C# templates</a:t>
            </a:r>
          </a:p>
          <a:p>
            <a:pPr>
              <a:lnSpc>
                <a:spcPct val="100000"/>
              </a:lnSpc>
              <a:spcBef>
                <a:spcPts val="600"/>
              </a:spcBef>
            </a:pPr>
            <a:r>
              <a:rPr lang="en-US" sz="2000" dirty="0"/>
              <a:t>Online Code Editor</a:t>
            </a:r>
          </a:p>
          <a:p>
            <a:pPr>
              <a:lnSpc>
                <a:spcPct val="100000"/>
              </a:lnSpc>
              <a:spcBef>
                <a:spcPts val="600"/>
              </a:spcBef>
            </a:pPr>
            <a:r>
              <a:rPr lang="en-US" sz="2000" dirty="0"/>
              <a:t>Templates Available</a:t>
            </a:r>
          </a:p>
          <a:p>
            <a:pPr lvl="1">
              <a:lnSpc>
                <a:spcPct val="100000"/>
              </a:lnSpc>
            </a:pPr>
            <a:r>
              <a:rPr lang="en-US" sz="2000" dirty="0"/>
              <a:t>Basic</a:t>
            </a:r>
          </a:p>
          <a:p>
            <a:pPr lvl="1">
              <a:lnSpc>
                <a:spcPct val="100000"/>
              </a:lnSpc>
            </a:pPr>
            <a:r>
              <a:rPr lang="en-US" sz="2000" dirty="0"/>
              <a:t>Form</a:t>
            </a:r>
          </a:p>
          <a:p>
            <a:pPr lvl="1">
              <a:lnSpc>
                <a:spcPct val="100000"/>
              </a:lnSpc>
            </a:pPr>
            <a:r>
              <a:rPr lang="en-US" sz="2000" dirty="0"/>
              <a:t>LUIS</a:t>
            </a:r>
          </a:p>
          <a:p>
            <a:pPr lvl="1">
              <a:lnSpc>
                <a:spcPct val="100000"/>
              </a:lnSpc>
            </a:pPr>
            <a:r>
              <a:rPr lang="en-US" sz="2000" dirty="0"/>
              <a:t>Q&amp;A</a:t>
            </a:r>
          </a:p>
          <a:p>
            <a:pPr lvl="1">
              <a:lnSpc>
                <a:spcPct val="100000"/>
              </a:lnSpc>
            </a:pPr>
            <a:r>
              <a:rPr lang="en-US" sz="2000" dirty="0"/>
              <a:t>Proactive</a:t>
            </a:r>
          </a:p>
          <a:p>
            <a:pPr>
              <a:lnSpc>
                <a:spcPct val="100000"/>
              </a:lnSpc>
              <a:spcBef>
                <a:spcPts val="600"/>
              </a:spcBef>
            </a:pPr>
            <a:r>
              <a:rPr lang="en-US" sz="2000" dirty="0"/>
              <a:t>CI/CD Setup</a:t>
            </a:r>
          </a:p>
          <a:p>
            <a:pPr lvl="1">
              <a:lnSpc>
                <a:spcPct val="100000"/>
              </a:lnSpc>
            </a:pPr>
            <a:r>
              <a:rPr lang="en-US" sz="2000" dirty="0"/>
              <a:t>VSTS</a:t>
            </a:r>
          </a:p>
          <a:p>
            <a:pPr lvl="1">
              <a:lnSpc>
                <a:spcPct val="100000"/>
              </a:lnSpc>
            </a:pPr>
            <a:r>
              <a:rPr lang="en-US" sz="2000" dirty="0"/>
              <a:t>Git</a:t>
            </a:r>
          </a:p>
          <a:p>
            <a:pPr lvl="1">
              <a:lnSpc>
                <a:spcPct val="100000"/>
              </a:lnSpc>
            </a:pPr>
            <a:r>
              <a:rPr lang="en-US" sz="2000" dirty="0"/>
              <a:t>GitHub</a:t>
            </a:r>
          </a:p>
          <a:p>
            <a:pPr lvl="1">
              <a:lnSpc>
                <a:spcPct val="100000"/>
              </a:lnSpc>
            </a:pPr>
            <a:r>
              <a:rPr lang="en-US" sz="2000" dirty="0"/>
              <a:t>Bitbucket</a:t>
            </a:r>
          </a:p>
          <a:p>
            <a:pPr lvl="1">
              <a:lnSpc>
                <a:spcPct val="100000"/>
              </a:lnSpc>
            </a:pPr>
            <a:r>
              <a:rPr lang="en-US" sz="2000" dirty="0"/>
              <a:t>OneDrive</a:t>
            </a:r>
          </a:p>
          <a:p>
            <a:pPr lvl="1">
              <a:lnSpc>
                <a:spcPct val="100000"/>
              </a:lnSpc>
            </a:pPr>
            <a:r>
              <a:rPr lang="en-US" sz="2000" dirty="0"/>
              <a:t>Dropbox</a:t>
            </a:r>
          </a:p>
          <a:p>
            <a:pPr lvl="1">
              <a:lnSpc>
                <a:spcPct val="100000"/>
              </a:lnSpc>
            </a:pPr>
            <a:endParaRPr lang="en-US" sz="2000" dirty="0"/>
          </a:p>
          <a:p>
            <a:pPr>
              <a:lnSpc>
                <a:spcPct val="100000"/>
              </a:lnSpc>
              <a:spcBef>
                <a:spcPts val="600"/>
              </a:spcBef>
            </a:pPr>
            <a:endParaRPr lang="en-US" sz="2000" dirty="0"/>
          </a:p>
        </p:txBody>
      </p:sp>
      <p:pic>
        <p:nvPicPr>
          <p:cNvPr id="9218" name="Picture 2" descr="Related image">
            <a:extLst>
              <a:ext uri="{FF2B5EF4-FFF2-40B4-BE49-F238E27FC236}">
                <a16:creationId xmlns:a16="http://schemas.microsoft.com/office/drawing/2014/main" id="{ED48991C-2536-4CC2-B6F8-6609A264D26F}"/>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41636" y="1328632"/>
            <a:ext cx="4506686" cy="4506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387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7F8E2-9866-4A7B-97BF-955B8541809C}"/>
              </a:ext>
            </a:extLst>
          </p:cNvPr>
          <p:cNvSpPr>
            <a:spLocks noGrp="1"/>
          </p:cNvSpPr>
          <p:nvPr>
            <p:ph type="title"/>
          </p:nvPr>
        </p:nvSpPr>
        <p:spPr/>
        <p:txBody>
          <a:bodyPr/>
          <a:lstStyle/>
          <a:p>
            <a:r>
              <a:rPr lang="en-US" dirty="0"/>
              <a:t>Channels</a:t>
            </a:r>
          </a:p>
        </p:txBody>
      </p:sp>
      <p:sp>
        <p:nvSpPr>
          <p:cNvPr id="3" name="Content Placeholder 2">
            <a:extLst>
              <a:ext uri="{FF2B5EF4-FFF2-40B4-BE49-F238E27FC236}">
                <a16:creationId xmlns:a16="http://schemas.microsoft.com/office/drawing/2014/main" id="{831CFE04-BA3B-4A9B-999C-E4321D872B7F}"/>
              </a:ext>
            </a:extLst>
          </p:cNvPr>
          <p:cNvSpPr>
            <a:spLocks noGrp="1"/>
          </p:cNvSpPr>
          <p:nvPr>
            <p:ph idx="1"/>
          </p:nvPr>
        </p:nvSpPr>
        <p:spPr>
          <a:xfrm>
            <a:off x="4413379" y="2011680"/>
            <a:ext cx="7017001" cy="4547740"/>
          </a:xfrm>
        </p:spPr>
        <p:txBody>
          <a:bodyPr numCol="2">
            <a:normAutofit/>
          </a:bodyPr>
          <a:lstStyle/>
          <a:p>
            <a:pPr marL="0" indent="0">
              <a:buNone/>
            </a:pPr>
            <a:r>
              <a:rPr lang="en-US" sz="2800" b="1" dirty="0"/>
              <a:t>Standard</a:t>
            </a:r>
          </a:p>
          <a:p>
            <a:pPr marL="205740" lvl="2" indent="0">
              <a:spcBef>
                <a:spcPts val="1200"/>
              </a:spcBef>
              <a:buNone/>
              <a:tabLst>
                <a:tab pos="168275" algn="l"/>
              </a:tabLst>
            </a:pPr>
            <a:r>
              <a:rPr lang="en-US" sz="1800" i="0" dirty="0"/>
              <a:t>Bing</a:t>
            </a:r>
          </a:p>
          <a:p>
            <a:pPr marL="205740" lvl="2" indent="0">
              <a:buNone/>
              <a:tabLst>
                <a:tab pos="168275" algn="l"/>
              </a:tabLst>
            </a:pPr>
            <a:r>
              <a:rPr lang="en-US" sz="1800" i="0" dirty="0"/>
              <a:t>Cortana</a:t>
            </a:r>
          </a:p>
          <a:p>
            <a:pPr marL="205740" lvl="2" indent="0">
              <a:buNone/>
              <a:tabLst>
                <a:tab pos="168275" algn="l"/>
              </a:tabLst>
            </a:pPr>
            <a:r>
              <a:rPr lang="en-US" sz="1800" i="0" dirty="0"/>
              <a:t>Email</a:t>
            </a:r>
          </a:p>
          <a:p>
            <a:pPr marL="205740" lvl="2" indent="0">
              <a:buNone/>
              <a:tabLst>
                <a:tab pos="168275" algn="l"/>
              </a:tabLst>
            </a:pPr>
            <a:r>
              <a:rPr lang="en-US" sz="1800" i="0" dirty="0"/>
              <a:t>Facebook Messenger</a:t>
            </a:r>
          </a:p>
          <a:p>
            <a:pPr marL="205740" lvl="2" indent="0">
              <a:buNone/>
              <a:tabLst>
                <a:tab pos="168275" algn="l"/>
              </a:tabLst>
            </a:pPr>
            <a:r>
              <a:rPr lang="en-US" sz="1800" i="0" dirty="0"/>
              <a:t>GroupMe</a:t>
            </a:r>
          </a:p>
          <a:p>
            <a:pPr marL="205740" lvl="2" indent="0">
              <a:buNone/>
              <a:tabLst>
                <a:tab pos="168275" algn="l"/>
              </a:tabLst>
            </a:pPr>
            <a:r>
              <a:rPr lang="en-US" sz="1800" i="0" dirty="0" err="1"/>
              <a:t>Kik</a:t>
            </a:r>
            <a:endParaRPr lang="en-US" sz="1800" i="0" dirty="0"/>
          </a:p>
          <a:p>
            <a:pPr marL="205740" lvl="2" indent="0">
              <a:buNone/>
              <a:tabLst>
                <a:tab pos="168275" algn="l"/>
              </a:tabLst>
            </a:pPr>
            <a:r>
              <a:rPr lang="en-US" sz="1800" i="0" dirty="0"/>
              <a:t>Microsoft Teams</a:t>
            </a:r>
          </a:p>
          <a:p>
            <a:pPr marL="205740" lvl="2" indent="0">
              <a:buNone/>
              <a:tabLst>
                <a:tab pos="168275" algn="l"/>
              </a:tabLst>
            </a:pPr>
            <a:r>
              <a:rPr lang="en-US" sz="1800" i="0" dirty="0"/>
              <a:t>Skype</a:t>
            </a:r>
          </a:p>
          <a:p>
            <a:pPr marL="205740" lvl="2" indent="0">
              <a:buNone/>
              <a:tabLst>
                <a:tab pos="168275" algn="l"/>
              </a:tabLst>
            </a:pPr>
            <a:r>
              <a:rPr lang="en-US" sz="1800" i="0" dirty="0"/>
              <a:t>Skype for Business</a:t>
            </a:r>
          </a:p>
          <a:p>
            <a:pPr marL="205740" lvl="2" indent="0">
              <a:buNone/>
              <a:tabLst>
                <a:tab pos="168275" algn="l"/>
              </a:tabLst>
            </a:pPr>
            <a:r>
              <a:rPr lang="en-US" sz="1800" i="0" dirty="0"/>
              <a:t>Slack</a:t>
            </a:r>
          </a:p>
          <a:p>
            <a:pPr marL="205740" lvl="2" indent="0">
              <a:buNone/>
              <a:tabLst>
                <a:tab pos="168275" algn="l"/>
              </a:tabLst>
            </a:pPr>
            <a:r>
              <a:rPr lang="en-US" sz="1800" i="0" dirty="0"/>
              <a:t>Telegram</a:t>
            </a:r>
          </a:p>
          <a:p>
            <a:pPr marL="205740" lvl="2" indent="0">
              <a:buNone/>
              <a:tabLst>
                <a:tab pos="168275" algn="l"/>
              </a:tabLst>
            </a:pPr>
            <a:r>
              <a:rPr lang="en-US" sz="1800" i="0" dirty="0"/>
              <a:t>Twilio</a:t>
            </a:r>
          </a:p>
          <a:p>
            <a:pPr marL="0" indent="0">
              <a:buNone/>
            </a:pPr>
            <a:r>
              <a:rPr lang="en-US" sz="2800" b="1" dirty="0"/>
              <a:t>Premium</a:t>
            </a:r>
            <a:br>
              <a:rPr lang="en-US" sz="2800" b="1" dirty="0"/>
            </a:br>
            <a:r>
              <a:rPr lang="en-US" sz="2800" b="1" dirty="0"/>
              <a:t>(Pay per 1000 </a:t>
            </a:r>
            <a:r>
              <a:rPr lang="en-US" sz="2800" b="1" dirty="0" err="1"/>
              <a:t>msgs</a:t>
            </a:r>
            <a:r>
              <a:rPr lang="en-US" sz="2800" b="1" dirty="0"/>
              <a:t>)</a:t>
            </a:r>
          </a:p>
          <a:p>
            <a:pPr marL="205740" lvl="2" indent="0">
              <a:spcBef>
                <a:spcPts val="1200"/>
              </a:spcBef>
              <a:buNone/>
              <a:tabLst>
                <a:tab pos="112713" algn="l"/>
              </a:tabLst>
            </a:pPr>
            <a:r>
              <a:rPr lang="en-US" sz="1800" i="0" dirty="0"/>
              <a:t>Direct Line</a:t>
            </a:r>
          </a:p>
          <a:p>
            <a:pPr marL="205740" lvl="2" indent="0">
              <a:buNone/>
              <a:tabLst>
                <a:tab pos="112713" algn="l"/>
              </a:tabLst>
            </a:pPr>
            <a:r>
              <a:rPr lang="en-US" sz="1800" i="0" dirty="0"/>
              <a:t>Web Chat</a:t>
            </a:r>
          </a:p>
          <a:p>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8194" name="Picture 2" descr="Related image">
            <a:extLst>
              <a:ext uri="{FF2B5EF4-FFF2-40B4-BE49-F238E27FC236}">
                <a16:creationId xmlns:a16="http://schemas.microsoft.com/office/drawing/2014/main" id="{2D5955B3-AF64-44F3-816B-36D2005E281F}"/>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81496" y="2648337"/>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265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A23C5E4-2E5D-419A-B0C9-9D105283A397}"/>
              </a:ext>
            </a:extLst>
          </p:cNvPr>
          <p:cNvSpPr>
            <a:spLocks noGrp="1"/>
          </p:cNvSpPr>
          <p:nvPr>
            <p:ph type="title"/>
          </p:nvPr>
        </p:nvSpPr>
        <p:spPr>
          <a:xfrm>
            <a:off x="5449067" y="767419"/>
            <a:ext cx="8249193" cy="3355848"/>
          </a:xfrm>
        </p:spPr>
        <p:txBody>
          <a:bodyPr/>
          <a:lstStyle/>
          <a:p>
            <a:r>
              <a:rPr lang="en-US" dirty="0"/>
              <a:t>DEMO</a:t>
            </a:r>
          </a:p>
        </p:txBody>
      </p:sp>
      <p:sp>
        <p:nvSpPr>
          <p:cNvPr id="9" name="Text Placeholder 8">
            <a:extLst>
              <a:ext uri="{FF2B5EF4-FFF2-40B4-BE49-F238E27FC236}">
                <a16:creationId xmlns:a16="http://schemas.microsoft.com/office/drawing/2014/main" id="{8853FFD2-658C-418B-B9B7-83A90EB93BAA}"/>
              </a:ext>
            </a:extLst>
          </p:cNvPr>
          <p:cNvSpPr>
            <a:spLocks noGrp="1"/>
          </p:cNvSpPr>
          <p:nvPr>
            <p:ph type="body" idx="1"/>
          </p:nvPr>
        </p:nvSpPr>
        <p:spPr>
          <a:xfrm>
            <a:off x="5449067" y="4204209"/>
            <a:ext cx="6758721" cy="1645920"/>
          </a:xfrm>
        </p:spPr>
        <p:txBody>
          <a:bodyPr/>
          <a:lstStyle/>
          <a:p>
            <a:r>
              <a:rPr lang="en-US" dirty="0"/>
              <a:t>Configure Channels</a:t>
            </a:r>
          </a:p>
        </p:txBody>
      </p:sp>
      <p:pic>
        <p:nvPicPr>
          <p:cNvPr id="10" name="Picture 4" descr="Image result for curly brace icon">
            <a:extLst>
              <a:ext uri="{FF2B5EF4-FFF2-40B4-BE49-F238E27FC236}">
                <a16:creationId xmlns:a16="http://schemas.microsoft.com/office/drawing/2014/main" id="{A6C74D09-CBEE-4217-8C72-A0401A92C43E}"/>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62804" y="2445343"/>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090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62E4762-143F-473F-B088-F9E0FC6197E3}"/>
              </a:ext>
            </a:extLst>
          </p:cNvPr>
          <p:cNvSpPr/>
          <p:nvPr/>
        </p:nvSpPr>
        <p:spPr>
          <a:xfrm>
            <a:off x="-856624" y="-2962363"/>
            <a:ext cx="4141006" cy="11079956"/>
          </a:xfrm>
          <a:prstGeom prst="rect">
            <a:avLst/>
          </a:prstGeom>
        </p:spPr>
        <p:txBody>
          <a:bodyPr wrap="square">
            <a:spAutoFit/>
          </a:bodyPr>
          <a:lstStyle/>
          <a:p>
            <a:r>
              <a:rPr lang="en-US" sz="71400" b="1" dirty="0">
                <a:solidFill>
                  <a:srgbClr val="D1EBFF"/>
                </a:solidFill>
                <a:latin typeface="Segoe UI" panose="020B0502040204020203" pitchFamily="34" charset="0"/>
                <a:cs typeface="Segoe UI" panose="020B0502040204020203" pitchFamily="34" charset="0"/>
              </a:rPr>
              <a:t>$</a:t>
            </a:r>
          </a:p>
        </p:txBody>
      </p:sp>
      <p:sp>
        <p:nvSpPr>
          <p:cNvPr id="2" name="Title 1">
            <a:extLst>
              <a:ext uri="{FF2B5EF4-FFF2-40B4-BE49-F238E27FC236}">
                <a16:creationId xmlns:a16="http://schemas.microsoft.com/office/drawing/2014/main" id="{8A97F8E2-9866-4A7B-97BF-955B8541809C}"/>
              </a:ext>
            </a:extLst>
          </p:cNvPr>
          <p:cNvSpPr>
            <a:spLocks noGrp="1"/>
          </p:cNvSpPr>
          <p:nvPr>
            <p:ph type="title"/>
          </p:nvPr>
        </p:nvSpPr>
        <p:spPr/>
        <p:txBody>
          <a:bodyPr/>
          <a:lstStyle/>
          <a:p>
            <a:r>
              <a:rPr lang="en-US" dirty="0"/>
              <a:t>Pricing</a:t>
            </a:r>
          </a:p>
        </p:txBody>
      </p:sp>
      <p:sp>
        <p:nvSpPr>
          <p:cNvPr id="3" name="Content Placeholder 2">
            <a:extLst>
              <a:ext uri="{FF2B5EF4-FFF2-40B4-BE49-F238E27FC236}">
                <a16:creationId xmlns:a16="http://schemas.microsoft.com/office/drawing/2014/main" id="{831CFE04-BA3B-4A9B-999C-E4321D872B7F}"/>
              </a:ext>
            </a:extLst>
          </p:cNvPr>
          <p:cNvSpPr>
            <a:spLocks noGrp="1"/>
          </p:cNvSpPr>
          <p:nvPr>
            <p:ph idx="1"/>
          </p:nvPr>
        </p:nvSpPr>
        <p:spPr>
          <a:xfrm>
            <a:off x="657224" y="4056189"/>
            <a:ext cx="10753725" cy="1562481"/>
          </a:xfrm>
        </p:spPr>
        <p:txBody>
          <a:bodyPr/>
          <a:lstStyle/>
          <a:p>
            <a:r>
              <a:rPr lang="en-US" dirty="0"/>
              <a:t>+ Azure </a:t>
            </a:r>
            <a:r>
              <a:rPr lang="en-US" b="1" dirty="0"/>
              <a:t>App Service </a:t>
            </a:r>
            <a:r>
              <a:rPr lang="en-US" dirty="0"/>
              <a:t>/ </a:t>
            </a:r>
            <a:r>
              <a:rPr lang="en-US" b="1" dirty="0"/>
              <a:t>Azure Functions </a:t>
            </a:r>
            <a:r>
              <a:rPr lang="en-US" dirty="0"/>
              <a:t>resources consumed</a:t>
            </a:r>
          </a:p>
          <a:p>
            <a:r>
              <a:rPr lang="en-US" dirty="0"/>
              <a:t>+ Other services consumed (</a:t>
            </a:r>
            <a:r>
              <a:rPr lang="en-US" b="1" dirty="0"/>
              <a:t>Azure Storage</a:t>
            </a:r>
            <a:r>
              <a:rPr lang="en-US" dirty="0"/>
              <a:t>,</a:t>
            </a:r>
            <a:r>
              <a:rPr lang="en-US" b="1" dirty="0"/>
              <a:t> Bing Spellcheck, LUIS</a:t>
            </a:r>
            <a:r>
              <a:rPr lang="en-US" dirty="0"/>
              <a:t>,</a:t>
            </a:r>
            <a:r>
              <a:rPr lang="en-US" b="1" dirty="0"/>
              <a:t> App Insights</a:t>
            </a:r>
            <a:r>
              <a:rPr lang="en-US" dirty="0"/>
              <a:t>, etc.)</a:t>
            </a:r>
          </a:p>
        </p:txBody>
      </p:sp>
      <p:graphicFrame>
        <p:nvGraphicFramePr>
          <p:cNvPr id="4" name="Table 3">
            <a:extLst>
              <a:ext uri="{FF2B5EF4-FFF2-40B4-BE49-F238E27FC236}">
                <a16:creationId xmlns:a16="http://schemas.microsoft.com/office/drawing/2014/main" id="{583A1561-5956-45C6-BC70-3AB6C9F58ECC}"/>
              </a:ext>
            </a:extLst>
          </p:cNvPr>
          <p:cNvGraphicFramePr>
            <a:graphicFrameLocks noGrp="1"/>
          </p:cNvGraphicFramePr>
          <p:nvPr>
            <p:extLst>
              <p:ext uri="{D42A27DB-BD31-4B8C-83A1-F6EECF244321}">
                <p14:modId xmlns:p14="http://schemas.microsoft.com/office/powerpoint/2010/main" val="2745054646"/>
              </p:ext>
            </p:extLst>
          </p:nvPr>
        </p:nvGraphicFramePr>
        <p:xfrm>
          <a:off x="657224" y="2495677"/>
          <a:ext cx="10753726" cy="1381760"/>
        </p:xfrm>
        <a:graphic>
          <a:graphicData uri="http://schemas.openxmlformats.org/drawingml/2006/table">
            <a:tbl>
              <a:tblPr firstRow="1" bandRow="1">
                <a:tableStyleId>{5C22544A-7EE6-4342-B048-85BDC9FD1C3A}</a:tableStyleId>
              </a:tblPr>
              <a:tblGrid>
                <a:gridCol w="2433448">
                  <a:extLst>
                    <a:ext uri="{9D8B030D-6E8A-4147-A177-3AD203B41FA5}">
                      <a16:colId xmlns:a16="http://schemas.microsoft.com/office/drawing/2014/main" val="3895394310"/>
                    </a:ext>
                  </a:extLst>
                </a:gridCol>
                <a:gridCol w="4160139">
                  <a:extLst>
                    <a:ext uri="{9D8B030D-6E8A-4147-A177-3AD203B41FA5}">
                      <a16:colId xmlns:a16="http://schemas.microsoft.com/office/drawing/2014/main" val="1414080452"/>
                    </a:ext>
                  </a:extLst>
                </a:gridCol>
                <a:gridCol w="4160139">
                  <a:extLst>
                    <a:ext uri="{9D8B030D-6E8A-4147-A177-3AD203B41FA5}">
                      <a16:colId xmlns:a16="http://schemas.microsoft.com/office/drawing/2014/main" val="3865095321"/>
                    </a:ext>
                  </a:extLst>
                </a:gridCol>
              </a:tblGrid>
              <a:tr h="370840">
                <a:tc>
                  <a:txBody>
                    <a:bodyPr/>
                    <a:lstStyle/>
                    <a:p>
                      <a:endParaRPr lang="en-US" dirty="0"/>
                    </a:p>
                  </a:txBody>
                  <a:tcPr/>
                </a:tc>
                <a:tc>
                  <a:txBody>
                    <a:bodyPr/>
                    <a:lstStyle/>
                    <a:p>
                      <a:r>
                        <a:rPr lang="en-US" dirty="0"/>
                        <a:t>FREE</a:t>
                      </a:r>
                    </a:p>
                  </a:txBody>
                  <a:tcPr/>
                </a:tc>
                <a:tc>
                  <a:txBody>
                    <a:bodyPr/>
                    <a:lstStyle/>
                    <a:p>
                      <a:r>
                        <a:rPr lang="en-US" dirty="0"/>
                        <a:t>S1</a:t>
                      </a:r>
                    </a:p>
                  </a:txBody>
                  <a:tcPr/>
                </a:tc>
                <a:extLst>
                  <a:ext uri="{0D108BD9-81ED-4DB2-BD59-A6C34878D82A}">
                    <a16:rowId xmlns:a16="http://schemas.microsoft.com/office/drawing/2014/main" val="3907384185"/>
                  </a:ext>
                </a:extLst>
              </a:tr>
              <a:tr h="370840">
                <a:tc>
                  <a:txBody>
                    <a:bodyPr/>
                    <a:lstStyle/>
                    <a:p>
                      <a:r>
                        <a:rPr lang="en-US" dirty="0"/>
                        <a:t>Standard Channels</a:t>
                      </a:r>
                    </a:p>
                  </a:txBody>
                  <a:tcPr/>
                </a:tc>
                <a:tc>
                  <a:txBody>
                    <a:bodyPr/>
                    <a:lstStyle/>
                    <a:p>
                      <a:r>
                        <a:rPr lang="en-US" dirty="0"/>
                        <a:t>Unlimited messages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Unlimited messages</a:t>
                      </a:r>
                    </a:p>
                  </a:txBody>
                  <a:tcPr/>
                </a:tc>
                <a:extLst>
                  <a:ext uri="{0D108BD9-81ED-4DB2-BD59-A6C34878D82A}">
                    <a16:rowId xmlns:a16="http://schemas.microsoft.com/office/drawing/2014/main" val="1040045161"/>
                  </a:ext>
                </a:extLst>
              </a:tr>
              <a:tr h="370840">
                <a:tc>
                  <a:txBody>
                    <a:bodyPr/>
                    <a:lstStyle/>
                    <a:p>
                      <a:r>
                        <a:rPr lang="en-US" dirty="0"/>
                        <a:t>Premium Channels (</a:t>
                      </a:r>
                      <a:r>
                        <a:rPr lang="en-US" sz="1800" b="0" i="0" kern="1200" dirty="0" err="1">
                          <a:solidFill>
                            <a:schemeClr val="dk1"/>
                          </a:solidFill>
                          <a:effectLst/>
                          <a:latin typeface="+mn-lt"/>
                          <a:ea typeface="+mn-ea"/>
                          <a:cs typeface="+mn-cs"/>
                        </a:rPr>
                        <a:t>DirectLine</a:t>
                      </a:r>
                      <a:r>
                        <a:rPr lang="en-US" sz="1800" b="0" i="0" kern="1200" dirty="0">
                          <a:solidFill>
                            <a:schemeClr val="dk1"/>
                          </a:solidFill>
                          <a:effectLst/>
                          <a:latin typeface="+mn-lt"/>
                          <a:ea typeface="+mn-ea"/>
                          <a:cs typeface="+mn-cs"/>
                        </a:rPr>
                        <a:t> &amp; Web Chat</a:t>
                      </a:r>
                      <a:r>
                        <a:rPr lang="en-US" dirty="0"/>
                        <a:t>)</a:t>
                      </a:r>
                    </a:p>
                  </a:txBody>
                  <a:tcPr/>
                </a:tc>
                <a:tc>
                  <a:txBody>
                    <a:bodyPr/>
                    <a:lstStyle/>
                    <a:p>
                      <a:r>
                        <a:rPr lang="en-US" sz="1800" b="0" i="0" kern="1200" dirty="0">
                          <a:solidFill>
                            <a:schemeClr val="dk1"/>
                          </a:solidFill>
                          <a:effectLst/>
                          <a:latin typeface="+mn-lt"/>
                          <a:ea typeface="+mn-ea"/>
                          <a:cs typeface="+mn-cs"/>
                        </a:rPr>
                        <a:t>10,000 messages/month</a:t>
                      </a:r>
                      <a:endParaRPr lang="en-US" dirty="0"/>
                    </a:p>
                  </a:txBody>
                  <a:tcPr/>
                </a:tc>
                <a:tc>
                  <a:txBody>
                    <a:bodyPr/>
                    <a:lstStyle/>
                    <a:p>
                      <a:r>
                        <a:rPr lang="en-US" sz="1800" b="0" i="0" kern="1200" dirty="0">
                          <a:solidFill>
                            <a:schemeClr val="dk1"/>
                          </a:solidFill>
                          <a:effectLst/>
                          <a:latin typeface="+mn-lt"/>
                          <a:ea typeface="+mn-ea"/>
                          <a:cs typeface="+mn-cs"/>
                        </a:rPr>
                        <a:t>$0.50 per 1,000 messages</a:t>
                      </a:r>
                      <a:endParaRPr lang="en-US" dirty="0"/>
                    </a:p>
                  </a:txBody>
                  <a:tcPr/>
                </a:tc>
                <a:extLst>
                  <a:ext uri="{0D108BD9-81ED-4DB2-BD59-A6C34878D82A}">
                    <a16:rowId xmlns:a16="http://schemas.microsoft.com/office/drawing/2014/main" val="3495833699"/>
                  </a:ext>
                </a:extLst>
              </a:tr>
            </a:tbl>
          </a:graphicData>
        </a:graphic>
      </p:graphicFrame>
    </p:spTree>
    <p:extLst>
      <p:ext uri="{BB962C8B-B14F-4D97-AF65-F5344CB8AC3E}">
        <p14:creationId xmlns:p14="http://schemas.microsoft.com/office/powerpoint/2010/main" val="2733512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123714-1B24-4163-ACE7-97F1A724C8D1}"/>
              </a:ext>
            </a:extLst>
          </p:cNvPr>
          <p:cNvSpPr>
            <a:spLocks noGrp="1"/>
          </p:cNvSpPr>
          <p:nvPr>
            <p:ph type="title"/>
          </p:nvPr>
        </p:nvSpPr>
        <p:spPr/>
        <p:txBody>
          <a:bodyPr/>
          <a:lstStyle/>
          <a:p>
            <a:r>
              <a:rPr lang="en-US" dirty="0" err="1"/>
              <a:t>BotBuilder</a:t>
            </a:r>
            <a:r>
              <a:rPr lang="en-US" dirty="0"/>
              <a:t> SDK</a:t>
            </a:r>
          </a:p>
        </p:txBody>
      </p:sp>
      <p:sp>
        <p:nvSpPr>
          <p:cNvPr id="5" name="Text Placeholder 4">
            <a:extLst>
              <a:ext uri="{FF2B5EF4-FFF2-40B4-BE49-F238E27FC236}">
                <a16:creationId xmlns:a16="http://schemas.microsoft.com/office/drawing/2014/main" id="{6F79CBAB-8B11-4EEB-B4CA-29E35A711D1A}"/>
              </a:ext>
            </a:extLst>
          </p:cNvPr>
          <p:cNvSpPr>
            <a:spLocks noGrp="1"/>
          </p:cNvSpPr>
          <p:nvPr>
            <p:ph type="body" idx="1"/>
          </p:nvPr>
        </p:nvSpPr>
        <p:spPr/>
        <p:txBody>
          <a:bodyPr/>
          <a:lstStyle/>
          <a:p>
            <a:r>
              <a:rPr lang="en-US" dirty="0"/>
              <a:t>Makes developing a chat bot easy</a:t>
            </a:r>
          </a:p>
        </p:txBody>
      </p:sp>
    </p:spTree>
    <p:extLst>
      <p:ext uri="{BB962C8B-B14F-4D97-AF65-F5344CB8AC3E}">
        <p14:creationId xmlns:p14="http://schemas.microsoft.com/office/powerpoint/2010/main" val="3159667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B8E9DA-30B8-4144-991A-AD659E4F9EEF}"/>
              </a:ext>
            </a:extLst>
          </p:cNvPr>
          <p:cNvSpPr>
            <a:spLocks noGrp="1"/>
          </p:cNvSpPr>
          <p:nvPr>
            <p:ph type="title"/>
          </p:nvPr>
        </p:nvSpPr>
        <p:spPr/>
        <p:txBody>
          <a:bodyPr/>
          <a:lstStyle/>
          <a:p>
            <a:r>
              <a:rPr lang="en-US" dirty="0"/>
              <a:t>What is </a:t>
            </a:r>
            <a:r>
              <a:rPr lang="en-US" dirty="0" err="1"/>
              <a:t>BotBuilder</a:t>
            </a:r>
            <a:r>
              <a:rPr lang="en-US" dirty="0"/>
              <a:t> SDK</a:t>
            </a:r>
          </a:p>
        </p:txBody>
      </p:sp>
      <p:sp>
        <p:nvSpPr>
          <p:cNvPr id="5" name="Content Placeholder 4">
            <a:extLst>
              <a:ext uri="{FF2B5EF4-FFF2-40B4-BE49-F238E27FC236}">
                <a16:creationId xmlns:a16="http://schemas.microsoft.com/office/drawing/2014/main" id="{8AC0D885-249C-42C8-A81E-16847E268184}"/>
              </a:ext>
            </a:extLst>
          </p:cNvPr>
          <p:cNvSpPr>
            <a:spLocks noGrp="1"/>
          </p:cNvSpPr>
          <p:nvPr>
            <p:ph idx="1"/>
          </p:nvPr>
        </p:nvSpPr>
        <p:spPr>
          <a:xfrm>
            <a:off x="3163078" y="2570091"/>
            <a:ext cx="8267303" cy="1619354"/>
          </a:xfrm>
        </p:spPr>
        <p:txBody>
          <a:bodyPr/>
          <a:lstStyle/>
          <a:p>
            <a:r>
              <a:rPr lang="en-US" dirty="0"/>
              <a:t>Simplifies the development of chat bots</a:t>
            </a:r>
          </a:p>
          <a:p>
            <a:r>
              <a:rPr lang="en-US" dirty="0"/>
              <a:t>Available for C# and Node</a:t>
            </a:r>
          </a:p>
          <a:p>
            <a:r>
              <a:rPr lang="en-US" dirty="0"/>
              <a:t>Open source at </a:t>
            </a:r>
            <a:r>
              <a:rPr lang="en-US" u="sng" dirty="0"/>
              <a:t>https://github.com/Microsoft/BotBuilder</a:t>
            </a:r>
          </a:p>
          <a:p>
            <a:pPr>
              <a:lnSpc>
                <a:spcPct val="100000"/>
              </a:lnSpc>
            </a:pPr>
            <a:endParaRPr lang="en-US" dirty="0"/>
          </a:p>
        </p:txBody>
      </p:sp>
      <p:pic>
        <p:nvPicPr>
          <p:cNvPr id="6" name="Picture 8" descr="Image result for bot service icon">
            <a:extLst>
              <a:ext uri="{FF2B5EF4-FFF2-40B4-BE49-F238E27FC236}">
                <a16:creationId xmlns:a16="http://schemas.microsoft.com/office/drawing/2014/main" id="{6A34C5F8-F5A2-4DC7-9289-79AF89AB31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693" y="2114313"/>
            <a:ext cx="4248906" cy="223067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C088E5B-5CE1-472A-996D-3A041D733BAD}"/>
              </a:ext>
            </a:extLst>
          </p:cNvPr>
          <p:cNvSpPr/>
          <p:nvPr/>
        </p:nvSpPr>
        <p:spPr>
          <a:xfrm>
            <a:off x="657224" y="4944106"/>
            <a:ext cx="11257968" cy="1015663"/>
          </a:xfrm>
          <a:prstGeom prst="rect">
            <a:avLst/>
          </a:prstGeom>
        </p:spPr>
        <p:txBody>
          <a:bodyPr wrap="square">
            <a:spAutoFit/>
          </a:bodyPr>
          <a:lstStyle/>
          <a:p>
            <a:r>
              <a:rPr lang="en-US" sz="2400" dirty="0"/>
              <a:t>NOTE: .NET Core 1.1 and 2.0 compatibility via </a:t>
            </a:r>
            <a:r>
              <a:rPr lang="en-US" sz="2400" b="1" dirty="0" err="1"/>
              <a:t>Microsoft.Bot.Connector.AspNetCore</a:t>
            </a:r>
            <a:endParaRPr lang="en-US" sz="2400" b="1" dirty="0"/>
          </a:p>
          <a:p>
            <a:endParaRPr lang="en-US" u="sng" dirty="0"/>
          </a:p>
          <a:p>
            <a:r>
              <a:rPr lang="en-US" u="sng" dirty="0"/>
              <a:t>https://blog.botframework.com/2017/11/28/new-bot-connector-support-net-core-2-0/</a:t>
            </a:r>
          </a:p>
        </p:txBody>
      </p:sp>
    </p:spTree>
    <p:extLst>
      <p:ext uri="{BB962C8B-B14F-4D97-AF65-F5344CB8AC3E}">
        <p14:creationId xmlns:p14="http://schemas.microsoft.com/office/powerpoint/2010/main" val="3263714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EA229-84A9-4E2D-BBB0-3ECB831D39E1}"/>
              </a:ext>
            </a:extLst>
          </p:cNvPr>
          <p:cNvSpPr>
            <a:spLocks noGrp="1"/>
          </p:cNvSpPr>
          <p:nvPr>
            <p:ph type="title"/>
          </p:nvPr>
        </p:nvSpPr>
        <p:spPr/>
        <p:txBody>
          <a:bodyPr/>
          <a:lstStyle/>
          <a:p>
            <a:r>
              <a:rPr lang="en-US" dirty="0"/>
              <a:t>Key Concepts</a:t>
            </a:r>
          </a:p>
        </p:txBody>
      </p:sp>
      <p:sp>
        <p:nvSpPr>
          <p:cNvPr id="3" name="Content Placeholder 2">
            <a:extLst>
              <a:ext uri="{FF2B5EF4-FFF2-40B4-BE49-F238E27FC236}">
                <a16:creationId xmlns:a16="http://schemas.microsoft.com/office/drawing/2014/main" id="{20843E8F-F0EE-44FB-9497-44FA78AB1E69}"/>
              </a:ext>
            </a:extLst>
          </p:cNvPr>
          <p:cNvSpPr>
            <a:spLocks noGrp="1"/>
          </p:cNvSpPr>
          <p:nvPr>
            <p:ph idx="1"/>
          </p:nvPr>
        </p:nvSpPr>
        <p:spPr/>
        <p:txBody>
          <a:bodyPr/>
          <a:lstStyle/>
          <a:p>
            <a:r>
              <a:rPr lang="en-US" dirty="0"/>
              <a:t>Connector</a:t>
            </a:r>
          </a:p>
          <a:p>
            <a:r>
              <a:rPr lang="en-US" dirty="0"/>
              <a:t>Activity</a:t>
            </a:r>
          </a:p>
          <a:p>
            <a:r>
              <a:rPr lang="en-US" dirty="0"/>
              <a:t>Dialog</a:t>
            </a:r>
          </a:p>
          <a:p>
            <a:r>
              <a:rPr lang="en-US" dirty="0" err="1"/>
              <a:t>FormFlow</a:t>
            </a:r>
            <a:endParaRPr lang="en-US" dirty="0"/>
          </a:p>
          <a:p>
            <a:r>
              <a:rPr lang="en-US" dirty="0"/>
              <a:t>State</a:t>
            </a:r>
          </a:p>
          <a:p>
            <a:r>
              <a:rPr lang="en-US" dirty="0"/>
              <a:t>Security</a:t>
            </a:r>
          </a:p>
        </p:txBody>
      </p:sp>
      <p:pic>
        <p:nvPicPr>
          <p:cNvPr id="4098" name="Picture 2" descr="Image result for key icon">
            <a:extLst>
              <a:ext uri="{FF2B5EF4-FFF2-40B4-BE49-F238E27FC236}">
                <a16:creationId xmlns:a16="http://schemas.microsoft.com/office/drawing/2014/main" id="{968865D0-7FD4-497D-B62D-7FAAA18A45EB}"/>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96000" y="1080135"/>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268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672E9-5D29-46A0-9483-0324C9F09517}"/>
              </a:ext>
            </a:extLst>
          </p:cNvPr>
          <p:cNvSpPr>
            <a:spLocks noGrp="1"/>
          </p:cNvSpPr>
          <p:nvPr>
            <p:ph type="title"/>
          </p:nvPr>
        </p:nvSpPr>
        <p:spPr/>
        <p:txBody>
          <a:bodyPr/>
          <a:lstStyle/>
          <a:p>
            <a:r>
              <a:rPr lang="en-US" dirty="0"/>
              <a:t>Connector</a:t>
            </a:r>
          </a:p>
        </p:txBody>
      </p:sp>
      <p:sp>
        <p:nvSpPr>
          <p:cNvPr id="3" name="Content Placeholder 2">
            <a:extLst>
              <a:ext uri="{FF2B5EF4-FFF2-40B4-BE49-F238E27FC236}">
                <a16:creationId xmlns:a16="http://schemas.microsoft.com/office/drawing/2014/main" id="{3E781BE5-E641-4A06-9923-51E99B000976}"/>
              </a:ext>
            </a:extLst>
          </p:cNvPr>
          <p:cNvSpPr>
            <a:spLocks noGrp="1"/>
          </p:cNvSpPr>
          <p:nvPr>
            <p:ph idx="1"/>
          </p:nvPr>
        </p:nvSpPr>
        <p:spPr>
          <a:xfrm>
            <a:off x="5029200" y="2011680"/>
            <a:ext cx="6401181" cy="3766185"/>
          </a:xfrm>
        </p:spPr>
        <p:txBody>
          <a:bodyPr/>
          <a:lstStyle/>
          <a:p>
            <a:r>
              <a:rPr lang="en-US" dirty="0"/>
              <a:t>Provides a single REST API enabling communication across multiple channels</a:t>
            </a:r>
          </a:p>
          <a:p>
            <a:r>
              <a:rPr lang="en-US" dirty="0"/>
              <a:t>Facilitates communication between bot and user</a:t>
            </a:r>
          </a:p>
          <a:p>
            <a:r>
              <a:rPr lang="en-US" dirty="0"/>
              <a:t>Relays messages from bot to channel, from channel to bot</a:t>
            </a:r>
          </a:p>
        </p:txBody>
      </p:sp>
      <p:pic>
        <p:nvPicPr>
          <p:cNvPr id="2050" name="Picture 2" descr="https://cdnify.com/blog/wp-content/uploads/2014/03/Socket-Plugin.png">
            <a:extLst>
              <a:ext uri="{FF2B5EF4-FFF2-40B4-BE49-F238E27FC236}">
                <a16:creationId xmlns:a16="http://schemas.microsoft.com/office/drawing/2014/main" id="{3398FFA4-4660-4BC9-9BBF-B6FF8BDEC972}"/>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6842" y="2011680"/>
            <a:ext cx="3980472" cy="3980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774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activity icon">
            <a:extLst>
              <a:ext uri="{FF2B5EF4-FFF2-40B4-BE49-F238E27FC236}">
                <a16:creationId xmlns:a16="http://schemas.microsoft.com/office/drawing/2014/main" id="{5E51568E-1596-4154-87BE-CF57DF51B695}"/>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96000" y="1277314"/>
            <a:ext cx="5715000" cy="47053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7A55FEA-A15C-47F3-8C30-2450BE8250B5}"/>
              </a:ext>
            </a:extLst>
          </p:cNvPr>
          <p:cNvSpPr>
            <a:spLocks noGrp="1"/>
          </p:cNvSpPr>
          <p:nvPr>
            <p:ph type="title"/>
          </p:nvPr>
        </p:nvSpPr>
        <p:spPr/>
        <p:txBody>
          <a:bodyPr/>
          <a:lstStyle/>
          <a:p>
            <a:r>
              <a:rPr lang="en-US" dirty="0"/>
              <a:t>Activity</a:t>
            </a:r>
          </a:p>
        </p:txBody>
      </p:sp>
      <p:sp>
        <p:nvSpPr>
          <p:cNvPr id="3" name="Content Placeholder 2">
            <a:extLst>
              <a:ext uri="{FF2B5EF4-FFF2-40B4-BE49-F238E27FC236}">
                <a16:creationId xmlns:a16="http://schemas.microsoft.com/office/drawing/2014/main" id="{C081D958-2D36-4368-BB34-E598ADE06A7B}"/>
              </a:ext>
            </a:extLst>
          </p:cNvPr>
          <p:cNvSpPr>
            <a:spLocks noGrp="1"/>
          </p:cNvSpPr>
          <p:nvPr>
            <p:ph idx="1"/>
          </p:nvPr>
        </p:nvSpPr>
        <p:spPr/>
        <p:txBody>
          <a:bodyPr/>
          <a:lstStyle/>
          <a:p>
            <a:r>
              <a:rPr lang="en-US" u="sng" dirty="0"/>
              <a:t>Activity</a:t>
            </a:r>
            <a:r>
              <a:rPr lang="en-US" dirty="0"/>
              <a:t> objects passed between bot and channel</a:t>
            </a:r>
          </a:p>
          <a:p>
            <a:r>
              <a:rPr lang="en-US" dirty="0"/>
              <a:t>Message is most common activity type</a:t>
            </a:r>
            <a:endParaRPr lang="en-US" b="1" dirty="0"/>
          </a:p>
          <a:p>
            <a:r>
              <a:rPr lang="en-US" dirty="0"/>
              <a:t>Other activity types include</a:t>
            </a:r>
          </a:p>
          <a:p>
            <a:pPr lvl="1"/>
            <a:r>
              <a:rPr lang="en-US" dirty="0" err="1"/>
              <a:t>ConverstaionUpdateActivity</a:t>
            </a:r>
            <a:endParaRPr lang="en-US" dirty="0"/>
          </a:p>
          <a:p>
            <a:pPr lvl="1"/>
            <a:r>
              <a:rPr lang="en-US" dirty="0" err="1"/>
              <a:t>TypingActivity</a:t>
            </a:r>
            <a:endParaRPr lang="en-US" dirty="0"/>
          </a:p>
          <a:p>
            <a:pPr lvl="1"/>
            <a:r>
              <a:rPr lang="en-US" dirty="0" err="1"/>
              <a:t>EndOfConversationActivity</a:t>
            </a:r>
            <a:endParaRPr lang="en-US" dirty="0"/>
          </a:p>
          <a:p>
            <a:pPr lvl="1"/>
            <a:r>
              <a:rPr lang="en-US" dirty="0" err="1"/>
              <a:t>MessageReactionActivity</a:t>
            </a:r>
            <a:endParaRPr lang="en-US" dirty="0"/>
          </a:p>
          <a:p>
            <a:pPr lvl="1"/>
            <a:r>
              <a:rPr lang="en-US" dirty="0"/>
              <a:t>Etc.</a:t>
            </a:r>
          </a:p>
        </p:txBody>
      </p:sp>
    </p:spTree>
    <p:extLst>
      <p:ext uri="{BB962C8B-B14F-4D97-AF65-F5344CB8AC3E}">
        <p14:creationId xmlns:p14="http://schemas.microsoft.com/office/powerpoint/2010/main" val="4101503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CE5E5A-F28C-48AF-91DF-A2B076AF1A0A}"/>
              </a:ext>
            </a:extLst>
          </p:cNvPr>
          <p:cNvPicPr>
            <a:picLocks noChangeAspect="1"/>
          </p:cNvPicPr>
          <p:nvPr/>
        </p:nvPicPr>
        <p:blipFill>
          <a:blip r:embed="rId2">
            <a:duotone>
              <a:schemeClr val="accent1">
                <a:shade val="45000"/>
                <a:satMod val="135000"/>
              </a:schemeClr>
              <a:prstClr val="white"/>
            </a:duotone>
          </a:blip>
          <a:stretch>
            <a:fillRect/>
          </a:stretch>
        </p:blipFill>
        <p:spPr>
          <a:xfrm>
            <a:off x="1086432" y="2084705"/>
            <a:ext cx="4362766" cy="3233744"/>
          </a:xfrm>
          <a:prstGeom prst="rect">
            <a:avLst/>
          </a:prstGeom>
        </p:spPr>
      </p:pic>
      <p:sp>
        <p:nvSpPr>
          <p:cNvPr id="2" name="Title 1">
            <a:extLst>
              <a:ext uri="{FF2B5EF4-FFF2-40B4-BE49-F238E27FC236}">
                <a16:creationId xmlns:a16="http://schemas.microsoft.com/office/drawing/2014/main" id="{D83C6D08-E5A4-4646-89C2-068588E5B9BE}"/>
              </a:ext>
            </a:extLst>
          </p:cNvPr>
          <p:cNvSpPr>
            <a:spLocks noGrp="1"/>
          </p:cNvSpPr>
          <p:nvPr>
            <p:ph type="title"/>
          </p:nvPr>
        </p:nvSpPr>
        <p:spPr/>
        <p:txBody>
          <a:bodyPr/>
          <a:lstStyle/>
          <a:p>
            <a:r>
              <a:rPr lang="en-US" dirty="0"/>
              <a:t>Dialog</a:t>
            </a:r>
          </a:p>
        </p:txBody>
      </p:sp>
      <p:sp>
        <p:nvSpPr>
          <p:cNvPr id="3" name="Content Placeholder 2">
            <a:extLst>
              <a:ext uri="{FF2B5EF4-FFF2-40B4-BE49-F238E27FC236}">
                <a16:creationId xmlns:a16="http://schemas.microsoft.com/office/drawing/2014/main" id="{BB720F7C-6DB5-4276-B98C-CE81C3B39A9C}"/>
              </a:ext>
            </a:extLst>
          </p:cNvPr>
          <p:cNvSpPr>
            <a:spLocks noGrp="1"/>
          </p:cNvSpPr>
          <p:nvPr>
            <p:ph idx="1"/>
          </p:nvPr>
        </p:nvSpPr>
        <p:spPr>
          <a:xfrm>
            <a:off x="6096001" y="2084705"/>
            <a:ext cx="5641910" cy="3766185"/>
          </a:xfrm>
        </p:spPr>
        <p:txBody>
          <a:bodyPr/>
          <a:lstStyle/>
          <a:p>
            <a:r>
              <a:rPr lang="en-US" dirty="0"/>
              <a:t>Dialogs model a conversation and manage flow</a:t>
            </a:r>
          </a:p>
          <a:p>
            <a:r>
              <a:rPr lang="en-US" dirty="0"/>
              <a:t>Dialogs can be composed of other dialogs</a:t>
            </a:r>
          </a:p>
          <a:p>
            <a:r>
              <a:rPr lang="en-US" dirty="0"/>
              <a:t>Context maintains the stack of dialogs that are active</a:t>
            </a:r>
          </a:p>
          <a:p>
            <a:r>
              <a:rPr lang="en-US" dirty="0"/>
              <a:t>Allows conversations to scale across computers</a:t>
            </a:r>
          </a:p>
        </p:txBody>
      </p:sp>
    </p:spTree>
    <p:extLst>
      <p:ext uri="{BB962C8B-B14F-4D97-AF65-F5344CB8AC3E}">
        <p14:creationId xmlns:p14="http://schemas.microsoft.com/office/powerpoint/2010/main" val="273650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 I’m J.</a:t>
            </a:r>
          </a:p>
        </p:txBody>
      </p:sp>
      <p:sp>
        <p:nvSpPr>
          <p:cNvPr id="3" name="Content Placeholder 2"/>
          <p:cNvSpPr>
            <a:spLocks noGrp="1"/>
          </p:cNvSpPr>
          <p:nvPr>
            <p:ph idx="1"/>
          </p:nvPr>
        </p:nvSpPr>
        <p:spPr>
          <a:xfrm>
            <a:off x="657224" y="2473375"/>
            <a:ext cx="4981194" cy="1223135"/>
          </a:xfrm>
        </p:spPr>
        <p:txBody>
          <a:bodyPr>
            <a:normAutofit lnSpcReduction="10000"/>
          </a:bodyPr>
          <a:lstStyle/>
          <a:p>
            <a:r>
              <a:rPr lang="en-US" sz="3200" dirty="0"/>
              <a:t>Jonathan "J." Tower</a:t>
            </a:r>
          </a:p>
          <a:p>
            <a:pPr>
              <a:spcBef>
                <a:spcPts val="600"/>
              </a:spcBef>
            </a:pPr>
            <a:r>
              <a:rPr lang="en-US" sz="1800" dirty="0"/>
              <a:t>Partner &amp; Principal Consultant</a:t>
            </a:r>
          </a:p>
          <a:p>
            <a:pPr>
              <a:spcBef>
                <a:spcPts val="1000"/>
              </a:spcBef>
            </a:pPr>
            <a:r>
              <a:rPr lang="en-US" dirty="0"/>
              <a:t>Trailhead Technology Partners</a:t>
            </a:r>
          </a:p>
        </p:txBody>
      </p:sp>
      <p:pic>
        <p:nvPicPr>
          <p:cNvPr id="4" name="Picture 3"/>
          <p:cNvPicPr>
            <a:picLocks noChangeAspect="1"/>
          </p:cNvPicPr>
          <p:nvPr/>
        </p:nvPicPr>
        <p:blipFill>
          <a:blip r:embed="rId2"/>
          <a:stretch>
            <a:fillRect/>
          </a:stretch>
        </p:blipFill>
        <p:spPr>
          <a:xfrm>
            <a:off x="6235812" y="2157731"/>
            <a:ext cx="4953088" cy="1308034"/>
          </a:xfrm>
          <a:prstGeom prst="rect">
            <a:avLst/>
          </a:prstGeom>
        </p:spPr>
      </p:pic>
      <p:sp>
        <p:nvSpPr>
          <p:cNvPr id="5" name="TextBox 4"/>
          <p:cNvSpPr txBox="1"/>
          <p:nvPr/>
        </p:nvSpPr>
        <p:spPr>
          <a:xfrm>
            <a:off x="6138238" y="3465765"/>
            <a:ext cx="5381624" cy="615553"/>
          </a:xfrm>
          <a:prstGeom prst="rect">
            <a:avLst/>
          </a:prstGeom>
          <a:noFill/>
        </p:spPr>
        <p:txBody>
          <a:bodyPr wrap="square" rtlCol="0">
            <a:spAutoFit/>
          </a:bodyPr>
          <a:lstStyle/>
          <a:p>
            <a:pPr algn="ctr"/>
            <a:r>
              <a:rPr lang="en-US" sz="3400" kern="2200" spc="300" dirty="0">
                <a:solidFill>
                  <a:srgbClr val="0072C6"/>
                </a:solidFill>
              </a:rPr>
              <a:t>trailhead</a:t>
            </a:r>
            <a:r>
              <a:rPr lang="en-US" sz="3400" kern="2200" spc="300" dirty="0"/>
              <a:t>technology</a:t>
            </a:r>
            <a:r>
              <a:rPr lang="en-US" sz="3400" kern="2200" spc="300" dirty="0">
                <a:solidFill>
                  <a:schemeClr val="bg1">
                    <a:lumMod val="65000"/>
                  </a:schemeClr>
                </a:solidFill>
              </a:rPr>
              <a:t>.com</a:t>
            </a:r>
          </a:p>
        </p:txBody>
      </p:sp>
      <p:sp>
        <p:nvSpPr>
          <p:cNvPr id="6" name="Content Placeholder 2"/>
          <p:cNvSpPr txBox="1">
            <a:spLocks/>
          </p:cNvSpPr>
          <p:nvPr/>
        </p:nvSpPr>
        <p:spPr>
          <a:xfrm>
            <a:off x="6136234" y="4716705"/>
            <a:ext cx="5293765" cy="134529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None/>
              <a:tabLst>
                <a:tab pos="233363" algn="ctr"/>
                <a:tab pos="457200" algn="l"/>
              </a:tabLst>
            </a:pPr>
            <a:r>
              <a:rPr lang="en-US" sz="2000" dirty="0">
                <a:solidFill>
                  <a:srgbClr val="333333"/>
                </a:solidFill>
                <a:latin typeface="FontAwesome" pitchFamily="2" charset="0"/>
              </a:rPr>
              <a:t>	</a:t>
            </a:r>
            <a:r>
              <a:rPr lang="en-US" sz="2000" dirty="0">
                <a:solidFill>
                  <a:srgbClr val="333333"/>
                </a:solidFill>
                <a:latin typeface="Font Awesome 5 Free Solid" panose="02000503000000000000" pitchFamily="50" charset="0"/>
              </a:rPr>
              <a:t></a:t>
            </a:r>
            <a:r>
              <a:rPr lang="en-US" sz="2000" dirty="0">
                <a:latin typeface="FontAwesome" pitchFamily="2" charset="0"/>
              </a:rPr>
              <a:t>	</a:t>
            </a:r>
            <a:r>
              <a:rPr lang="en-US" sz="2000" dirty="0"/>
              <a:t>jtower@trailheadtechnology.com</a:t>
            </a:r>
          </a:p>
          <a:p>
            <a:pPr marL="0" indent="0">
              <a:buNone/>
              <a:tabLst>
                <a:tab pos="233363" algn="ctr"/>
                <a:tab pos="457200" algn="l"/>
              </a:tabLst>
            </a:pPr>
            <a:r>
              <a:rPr lang="en-US" sz="2000" dirty="0">
                <a:latin typeface="FontAwesome" pitchFamily="2" charset="0"/>
              </a:rPr>
              <a:t>	</a:t>
            </a:r>
            <a:r>
              <a:rPr lang="en-US" sz="2000" dirty="0">
                <a:latin typeface="Font Awesome 5 Free Solid" panose="02000503000000000000" pitchFamily="50" charset="0"/>
              </a:rPr>
              <a:t></a:t>
            </a:r>
            <a:r>
              <a:rPr lang="en-US" sz="2000" dirty="0">
                <a:latin typeface="FontAwesome" pitchFamily="2" charset="0"/>
              </a:rPr>
              <a:t>	</a:t>
            </a:r>
            <a:r>
              <a:rPr lang="en-US" sz="2000" dirty="0"/>
              <a:t>trailheadtechnology.com/blog</a:t>
            </a:r>
          </a:p>
          <a:p>
            <a:pPr marL="0" indent="0">
              <a:buNone/>
              <a:tabLst>
                <a:tab pos="233363" algn="ctr"/>
                <a:tab pos="457200" algn="l"/>
              </a:tabLst>
            </a:pPr>
            <a:r>
              <a:rPr lang="en-US" sz="2000" dirty="0">
                <a:latin typeface="FontAwesome" pitchFamily="2" charset="0"/>
              </a:rPr>
              <a:t>	</a:t>
            </a:r>
            <a:r>
              <a:rPr lang="en-US" sz="2000" dirty="0">
                <a:latin typeface="Font Awesome 5 Brands Regular" panose="02000503000000000000" pitchFamily="50" charset="0"/>
              </a:rPr>
              <a:t></a:t>
            </a:r>
            <a:r>
              <a:rPr lang="en-US" sz="2000" dirty="0">
                <a:latin typeface="FontAwesome" pitchFamily="2" charset="0"/>
              </a:rPr>
              <a:t>	</a:t>
            </a:r>
            <a:r>
              <a:rPr lang="en-US" sz="2000" dirty="0" err="1"/>
              <a:t>jtowermi</a:t>
            </a:r>
            <a:endParaRPr lang="en-US" sz="2000" dirty="0"/>
          </a:p>
          <a:p>
            <a:pPr>
              <a:tabLst>
                <a:tab pos="233363" algn="ctr"/>
                <a:tab pos="457200" algn="l"/>
              </a:tabLst>
            </a:pPr>
            <a:endParaRPr lang="en-US" sz="2000" dirty="0"/>
          </a:p>
        </p:txBody>
      </p:sp>
      <p:sp>
        <p:nvSpPr>
          <p:cNvPr id="7" name="Content Placeholder 2"/>
          <p:cNvSpPr txBox="1">
            <a:spLocks/>
          </p:cNvSpPr>
          <p:nvPr/>
        </p:nvSpPr>
        <p:spPr>
          <a:xfrm>
            <a:off x="657224" y="4716705"/>
            <a:ext cx="5293765" cy="134529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4572" lvl="1" indent="0">
              <a:spcBef>
                <a:spcPts val="1300"/>
              </a:spcBef>
              <a:buNone/>
              <a:tabLst>
                <a:tab pos="233363" algn="ctr"/>
                <a:tab pos="457200" algn="l"/>
              </a:tabLst>
            </a:pPr>
            <a:r>
              <a:rPr lang="en-US" sz="2000" dirty="0">
                <a:latin typeface="FontAwesome" pitchFamily="2" charset="0"/>
              </a:rPr>
              <a:t>	</a:t>
            </a:r>
            <a:r>
              <a:rPr lang="en-US" sz="2000" dirty="0">
                <a:latin typeface="Font Awesome 5 Free Solid" panose="02000503000000000000" pitchFamily="50" charset="0"/>
              </a:rPr>
              <a:t></a:t>
            </a:r>
            <a:r>
              <a:rPr lang="en-US" sz="2000" dirty="0">
                <a:latin typeface="FontAwesome" pitchFamily="2" charset="0"/>
              </a:rPr>
              <a:t>	</a:t>
            </a:r>
            <a:r>
              <a:rPr lang="en-US" sz="2000" dirty="0"/>
              <a:t>Microsoft MVP in ASP.NET</a:t>
            </a:r>
          </a:p>
          <a:p>
            <a:pPr marL="4572" lvl="1" indent="0">
              <a:spcBef>
                <a:spcPts val="1300"/>
              </a:spcBef>
              <a:buNone/>
              <a:tabLst>
                <a:tab pos="233363" algn="ctr"/>
                <a:tab pos="457200" algn="l"/>
              </a:tabLst>
            </a:pPr>
            <a:r>
              <a:rPr lang="en-US" sz="2000" dirty="0">
                <a:latin typeface="FontAwesome" pitchFamily="2" charset="0"/>
              </a:rPr>
              <a:t>	</a:t>
            </a:r>
            <a:r>
              <a:rPr lang="en-US" sz="2000" dirty="0">
                <a:latin typeface="Font Awesome 5 Free Solid" panose="02000503000000000000" pitchFamily="50" charset="0"/>
              </a:rPr>
              <a:t></a:t>
            </a:r>
            <a:r>
              <a:rPr lang="en-US" sz="2000" dirty="0">
                <a:latin typeface="FontAwesome" pitchFamily="2" charset="0"/>
              </a:rPr>
              <a:t>	</a:t>
            </a:r>
            <a:r>
              <a:rPr lang="en-US" sz="2000" dirty="0" err="1"/>
              <a:t>Telerik</a:t>
            </a:r>
            <a:r>
              <a:rPr lang="en-US" sz="2000" dirty="0"/>
              <a:t>/Progress Developer Expert</a:t>
            </a:r>
          </a:p>
          <a:p>
            <a:pPr marL="0" indent="0">
              <a:buNone/>
              <a:tabLst>
                <a:tab pos="233363" algn="ctr"/>
                <a:tab pos="457200" algn="l"/>
              </a:tabLst>
            </a:pPr>
            <a:r>
              <a:rPr lang="en-US" sz="2000" dirty="0">
                <a:latin typeface="FontAwesome" pitchFamily="2" charset="0"/>
              </a:rPr>
              <a:t>	</a:t>
            </a:r>
            <a:r>
              <a:rPr lang="en-US" sz="2000" dirty="0">
                <a:latin typeface="Font Awesome 5 Free Solid" panose="02000503000000000000" pitchFamily="50" charset="0"/>
              </a:rPr>
              <a:t></a:t>
            </a:r>
            <a:r>
              <a:rPr lang="en-US" sz="2000" dirty="0">
                <a:latin typeface="FontAwesome" pitchFamily="2" charset="0"/>
              </a:rPr>
              <a:t>	</a:t>
            </a:r>
            <a:r>
              <a:rPr lang="en-US" sz="2000" dirty="0"/>
              <a:t>Organizer of Beer City Code</a:t>
            </a:r>
          </a:p>
        </p:txBody>
      </p:sp>
    </p:spTree>
    <p:extLst>
      <p:ext uri="{BB962C8B-B14F-4D97-AF65-F5344CB8AC3E}">
        <p14:creationId xmlns:p14="http://schemas.microsoft.com/office/powerpoint/2010/main" val="28763974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D2211-AD93-427F-917F-613F848BDCBA}"/>
              </a:ext>
            </a:extLst>
          </p:cNvPr>
          <p:cNvSpPr>
            <a:spLocks noGrp="1"/>
          </p:cNvSpPr>
          <p:nvPr>
            <p:ph type="title"/>
          </p:nvPr>
        </p:nvSpPr>
        <p:spPr/>
        <p:txBody>
          <a:bodyPr/>
          <a:lstStyle/>
          <a:p>
            <a:r>
              <a:rPr lang="en-US" dirty="0" err="1"/>
              <a:t>FormFlow</a:t>
            </a:r>
            <a:endParaRPr lang="en-US" dirty="0"/>
          </a:p>
        </p:txBody>
      </p:sp>
      <p:sp>
        <p:nvSpPr>
          <p:cNvPr id="3" name="Content Placeholder 2">
            <a:extLst>
              <a:ext uri="{FF2B5EF4-FFF2-40B4-BE49-F238E27FC236}">
                <a16:creationId xmlns:a16="http://schemas.microsoft.com/office/drawing/2014/main" id="{3A3683B1-E91F-48C2-ACFB-FAED5877F785}"/>
              </a:ext>
            </a:extLst>
          </p:cNvPr>
          <p:cNvSpPr>
            <a:spLocks noGrp="1"/>
          </p:cNvSpPr>
          <p:nvPr>
            <p:ph idx="1"/>
          </p:nvPr>
        </p:nvSpPr>
        <p:spPr>
          <a:xfrm>
            <a:off x="676656" y="2011680"/>
            <a:ext cx="6441045" cy="3766185"/>
          </a:xfrm>
        </p:spPr>
        <p:txBody>
          <a:bodyPr/>
          <a:lstStyle/>
          <a:p>
            <a:r>
              <a:rPr lang="en-US" dirty="0"/>
              <a:t>Form with fields</a:t>
            </a:r>
          </a:p>
          <a:p>
            <a:r>
              <a:rPr lang="en-US" dirty="0"/>
              <a:t>Walk the user through a flow</a:t>
            </a:r>
          </a:p>
        </p:txBody>
      </p:sp>
      <p:pic>
        <p:nvPicPr>
          <p:cNvPr id="5122" name="Picture 2" descr="Related image">
            <a:extLst>
              <a:ext uri="{FF2B5EF4-FFF2-40B4-BE49-F238E27FC236}">
                <a16:creationId xmlns:a16="http://schemas.microsoft.com/office/drawing/2014/main" id="{F3381C23-4EA2-4250-A234-A853169874D0}"/>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17701" y="1207334"/>
            <a:ext cx="4637509" cy="4637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877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1E09A-F67D-4F59-B926-79F3AA1FD762}"/>
              </a:ext>
            </a:extLst>
          </p:cNvPr>
          <p:cNvSpPr>
            <a:spLocks noGrp="1"/>
          </p:cNvSpPr>
          <p:nvPr>
            <p:ph type="title"/>
          </p:nvPr>
        </p:nvSpPr>
        <p:spPr/>
        <p:txBody>
          <a:bodyPr/>
          <a:lstStyle/>
          <a:p>
            <a:r>
              <a:rPr lang="en-US" dirty="0"/>
              <a:t>State</a:t>
            </a:r>
          </a:p>
        </p:txBody>
      </p:sp>
      <p:sp>
        <p:nvSpPr>
          <p:cNvPr id="3" name="Content Placeholder 2">
            <a:extLst>
              <a:ext uri="{FF2B5EF4-FFF2-40B4-BE49-F238E27FC236}">
                <a16:creationId xmlns:a16="http://schemas.microsoft.com/office/drawing/2014/main" id="{0A1E1938-D0AF-4429-A071-F70DCDB36774}"/>
              </a:ext>
            </a:extLst>
          </p:cNvPr>
          <p:cNvSpPr>
            <a:spLocks noGrp="1"/>
          </p:cNvSpPr>
          <p:nvPr>
            <p:ph idx="1"/>
          </p:nvPr>
        </p:nvSpPr>
        <p:spPr>
          <a:xfrm>
            <a:off x="5262912" y="2011680"/>
            <a:ext cx="6271864" cy="3766185"/>
          </a:xfrm>
        </p:spPr>
        <p:txBody>
          <a:bodyPr/>
          <a:lstStyle/>
          <a:p>
            <a:r>
              <a:rPr lang="en-US" dirty="0"/>
              <a:t>Stored in memory, SQL, </a:t>
            </a:r>
            <a:r>
              <a:rPr lang="en-US" dirty="0" err="1"/>
              <a:t>CosmosDB</a:t>
            </a:r>
            <a:r>
              <a:rPr lang="en-US" dirty="0"/>
              <a:t>, or Table Storage</a:t>
            </a:r>
          </a:p>
          <a:p>
            <a:r>
              <a:rPr lang="en-US" dirty="0"/>
              <a:t>Scoped to User, Conversation, or both</a:t>
            </a:r>
          </a:p>
          <a:p>
            <a:endParaRPr lang="en-US" dirty="0"/>
          </a:p>
          <a:p>
            <a:pPr marL="0" indent="0">
              <a:buNone/>
            </a:pPr>
            <a:r>
              <a:rPr lang="en-US" sz="2000" dirty="0" err="1">
                <a:latin typeface="Consolas" panose="020B0609020204030204" pitchFamily="49" charset="0"/>
              </a:rPr>
              <a:t>var</a:t>
            </a:r>
            <a:r>
              <a:rPr lang="en-US" sz="2000" dirty="0">
                <a:latin typeface="Consolas" panose="020B0609020204030204" pitchFamily="49" charset="0"/>
              </a:rPr>
              <a:t> </a:t>
            </a:r>
            <a:r>
              <a:rPr lang="en-US" sz="2000" dirty="0" err="1">
                <a:latin typeface="Consolas" panose="020B0609020204030204" pitchFamily="49" charset="0"/>
              </a:rPr>
              <a:t>sentGreeting</a:t>
            </a:r>
            <a:r>
              <a:rPr lang="en-US" sz="2000" dirty="0">
                <a:latin typeface="Consolas" panose="020B0609020204030204" pitchFamily="49" charset="0"/>
              </a:rPr>
              <a:t> =</a:t>
            </a:r>
            <a:br>
              <a:rPr lang="en-US" sz="2000" dirty="0">
                <a:latin typeface="Consolas" panose="020B0609020204030204" pitchFamily="49" charset="0"/>
              </a:rPr>
            </a:br>
            <a:r>
              <a:rPr lang="en-US" sz="2000" dirty="0" err="1">
                <a:latin typeface="Consolas" panose="020B0609020204030204" pitchFamily="49" charset="0"/>
              </a:rPr>
              <a:t>userData.GetProperty</a:t>
            </a:r>
            <a:r>
              <a:rPr lang="en-US" sz="2000" dirty="0">
                <a:latin typeface="Consolas" panose="020B0609020204030204" pitchFamily="49" charset="0"/>
              </a:rPr>
              <a:t>&lt;bool&gt;("</a:t>
            </a:r>
            <a:r>
              <a:rPr lang="en-US" sz="2000" dirty="0" err="1">
                <a:latin typeface="Consolas" panose="020B0609020204030204" pitchFamily="49" charset="0"/>
              </a:rPr>
              <a:t>SentGreeting</a:t>
            </a:r>
            <a:r>
              <a:rPr lang="en-US" sz="2000" dirty="0">
                <a:latin typeface="Consolas" panose="020B0609020204030204" pitchFamily="49" charset="0"/>
              </a:rPr>
              <a:t>");</a:t>
            </a:r>
          </a:p>
          <a:p>
            <a:pPr marL="0" indent="0">
              <a:buNone/>
            </a:pPr>
            <a:r>
              <a:rPr lang="en-US" sz="2000" dirty="0" err="1">
                <a:latin typeface="Consolas" panose="020B0609020204030204" pitchFamily="49" charset="0"/>
              </a:rPr>
              <a:t>userData.SetProperty</a:t>
            </a:r>
            <a:r>
              <a:rPr lang="en-US" sz="2000" dirty="0">
                <a:latin typeface="Consolas" panose="020B0609020204030204" pitchFamily="49" charset="0"/>
              </a:rPr>
              <a:t>("</a:t>
            </a:r>
            <a:r>
              <a:rPr lang="en-US" sz="2000" dirty="0" err="1">
                <a:latin typeface="Consolas" panose="020B0609020204030204" pitchFamily="49" charset="0"/>
              </a:rPr>
              <a:t>SentGreeting</a:t>
            </a:r>
            <a:r>
              <a:rPr lang="en-US" sz="2000" dirty="0">
                <a:latin typeface="Consolas" panose="020B0609020204030204" pitchFamily="49" charset="0"/>
              </a:rPr>
              <a:t>", true);</a:t>
            </a:r>
          </a:p>
        </p:txBody>
      </p:sp>
      <p:pic>
        <p:nvPicPr>
          <p:cNvPr id="7170" name="Picture 2" descr="Image result for state icon">
            <a:extLst>
              <a:ext uri="{FF2B5EF4-FFF2-40B4-BE49-F238E27FC236}">
                <a16:creationId xmlns:a16="http://schemas.microsoft.com/office/drawing/2014/main" id="{FF1C1FB2-41DC-48F6-9BEB-E80F837580F0}"/>
              </a:ext>
            </a:extLst>
          </p:cNvPr>
          <p:cNvPicPr>
            <a:picLocks noChangeAspect="1" noChangeArrowheads="1"/>
          </p:cNvPicPr>
          <p:nvPr/>
        </p:nvPicPr>
        <p:blipFill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6000"/>
                    </a14:imgEffect>
                  </a14:imgLayer>
                </a14:imgProps>
              </a:ext>
              <a:ext uri="{28A0092B-C50C-407E-A947-70E740481C1C}">
                <a14:useLocalDpi xmlns:a14="http://schemas.microsoft.com/office/drawing/2010/main" val="0"/>
              </a:ext>
            </a:extLst>
          </a:blip>
          <a:srcRect r="49713" b="19500"/>
          <a:stretch/>
        </p:blipFill>
        <p:spPr bwMode="auto">
          <a:xfrm>
            <a:off x="657224" y="2011680"/>
            <a:ext cx="4092884" cy="3243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4173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1E09A-F67D-4F59-B926-79F3AA1FD762}"/>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id="{0A1E1938-D0AF-4429-A071-F70DCDB36774}"/>
              </a:ext>
            </a:extLst>
          </p:cNvPr>
          <p:cNvSpPr>
            <a:spLocks noGrp="1"/>
          </p:cNvSpPr>
          <p:nvPr>
            <p:ph idx="1"/>
          </p:nvPr>
        </p:nvSpPr>
        <p:spPr>
          <a:xfrm>
            <a:off x="676657" y="2011680"/>
            <a:ext cx="5419344" cy="3766185"/>
          </a:xfrm>
        </p:spPr>
        <p:txBody>
          <a:bodyPr/>
          <a:lstStyle/>
          <a:p>
            <a:r>
              <a:rPr lang="en-US" dirty="0"/>
              <a:t>[</a:t>
            </a:r>
            <a:r>
              <a:rPr lang="en-US" dirty="0" err="1"/>
              <a:t>BotAuthentication</a:t>
            </a:r>
            <a:r>
              <a:rPr lang="en-US" dirty="0"/>
              <a:t>] Attribute</a:t>
            </a:r>
          </a:p>
          <a:p>
            <a:r>
              <a:rPr lang="en-US" dirty="0"/>
              <a:t>Configure with provided </a:t>
            </a:r>
            <a:r>
              <a:rPr lang="en-US" dirty="0" err="1"/>
              <a:t>AppId</a:t>
            </a:r>
            <a:r>
              <a:rPr lang="en-US" dirty="0"/>
              <a:t> and Password</a:t>
            </a:r>
          </a:p>
          <a:p>
            <a:r>
              <a:rPr lang="en-US" dirty="0"/>
              <a:t>Ensures only the Bot Framework Connector can access your API endpoints</a:t>
            </a:r>
          </a:p>
        </p:txBody>
      </p:sp>
      <p:pic>
        <p:nvPicPr>
          <p:cNvPr id="6148" name="Picture 4" descr="Image result for lock icon">
            <a:extLst>
              <a:ext uri="{FF2B5EF4-FFF2-40B4-BE49-F238E27FC236}">
                <a16:creationId xmlns:a16="http://schemas.microsoft.com/office/drawing/2014/main" id="{F14D31C3-FF89-4D79-9209-84A64184BC42}"/>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8927" y="2011680"/>
            <a:ext cx="3679992" cy="3679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524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123714-1B24-4163-ACE7-97F1A724C8D1}"/>
              </a:ext>
            </a:extLst>
          </p:cNvPr>
          <p:cNvSpPr>
            <a:spLocks noGrp="1"/>
          </p:cNvSpPr>
          <p:nvPr>
            <p:ph type="title"/>
          </p:nvPr>
        </p:nvSpPr>
        <p:spPr/>
        <p:txBody>
          <a:bodyPr/>
          <a:lstStyle/>
          <a:p>
            <a:r>
              <a:rPr lang="en-US" dirty="0"/>
              <a:t>Developer Tools</a:t>
            </a:r>
          </a:p>
        </p:txBody>
      </p:sp>
      <p:sp>
        <p:nvSpPr>
          <p:cNvPr id="5" name="Text Placeholder 4">
            <a:extLst>
              <a:ext uri="{FF2B5EF4-FFF2-40B4-BE49-F238E27FC236}">
                <a16:creationId xmlns:a16="http://schemas.microsoft.com/office/drawing/2014/main" id="{6F79CBAB-8B11-4EEB-B4CA-29E35A711D1A}"/>
              </a:ext>
            </a:extLst>
          </p:cNvPr>
          <p:cNvSpPr>
            <a:spLocks noGrp="1"/>
          </p:cNvSpPr>
          <p:nvPr>
            <p:ph type="body" idx="1"/>
          </p:nvPr>
        </p:nvSpPr>
        <p:spPr/>
        <p:txBody>
          <a:bodyPr/>
          <a:lstStyle/>
          <a:p>
            <a:r>
              <a:rPr lang="en-US" dirty="0"/>
              <a:t>These will help you develop your chat bot</a:t>
            </a:r>
          </a:p>
        </p:txBody>
      </p:sp>
    </p:spTree>
    <p:extLst>
      <p:ext uri="{BB962C8B-B14F-4D97-AF65-F5344CB8AC3E}">
        <p14:creationId xmlns:p14="http://schemas.microsoft.com/office/powerpoint/2010/main" val="1639158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EA229-84A9-4E2D-BBB0-3ECB831D39E1}"/>
              </a:ext>
            </a:extLst>
          </p:cNvPr>
          <p:cNvSpPr>
            <a:spLocks noGrp="1"/>
          </p:cNvSpPr>
          <p:nvPr>
            <p:ph type="title"/>
          </p:nvPr>
        </p:nvSpPr>
        <p:spPr/>
        <p:txBody>
          <a:bodyPr/>
          <a:lstStyle/>
          <a:p>
            <a:r>
              <a:rPr lang="en-US" dirty="0"/>
              <a:t>Bot Framework Emulator</a:t>
            </a:r>
          </a:p>
        </p:txBody>
      </p:sp>
      <p:pic>
        <p:nvPicPr>
          <p:cNvPr id="3074" name="Picture 2" descr="https://docs.microsoft.com/en-us/bot-framework/media/emulator/emulator-ui-new.png">
            <a:extLst>
              <a:ext uri="{FF2B5EF4-FFF2-40B4-BE49-F238E27FC236}">
                <a16:creationId xmlns:a16="http://schemas.microsoft.com/office/drawing/2014/main" id="{CFE8D55B-390E-4CDA-8C19-BA9095871D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38129" y="2157731"/>
            <a:ext cx="4572396" cy="356646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1E3BF01-A5D7-4187-8EEC-9A7E1339A8F1}"/>
              </a:ext>
            </a:extLst>
          </p:cNvPr>
          <p:cNvSpPr/>
          <p:nvPr/>
        </p:nvSpPr>
        <p:spPr>
          <a:xfrm>
            <a:off x="7326529" y="5884277"/>
            <a:ext cx="3902415" cy="369332"/>
          </a:xfrm>
          <a:prstGeom prst="rect">
            <a:avLst/>
          </a:prstGeom>
        </p:spPr>
        <p:txBody>
          <a:bodyPr wrap="none">
            <a:spAutoFit/>
          </a:bodyPr>
          <a:lstStyle/>
          <a:p>
            <a:r>
              <a:rPr lang="en-US" dirty="0">
                <a:latin typeface="Segoe UI" panose="020B0502040204020203" pitchFamily="34" charset="0"/>
                <a:cs typeface="Segoe UI" panose="020B0502040204020203" pitchFamily="34" charset="0"/>
              </a:rPr>
              <a:t>https://emulator.botframework.com/</a:t>
            </a:r>
          </a:p>
        </p:txBody>
      </p:sp>
      <p:sp>
        <p:nvSpPr>
          <p:cNvPr id="8" name="Rectangle 7">
            <a:extLst>
              <a:ext uri="{FF2B5EF4-FFF2-40B4-BE49-F238E27FC236}">
                <a16:creationId xmlns:a16="http://schemas.microsoft.com/office/drawing/2014/main" id="{B7596AA1-5CED-4D63-A5BD-8612ADAD4B5F}"/>
              </a:ext>
            </a:extLst>
          </p:cNvPr>
          <p:cNvSpPr/>
          <p:nvPr/>
        </p:nvSpPr>
        <p:spPr>
          <a:xfrm>
            <a:off x="657225" y="2157731"/>
            <a:ext cx="5438776" cy="2616101"/>
          </a:xfrm>
          <a:prstGeom prst="rect">
            <a:avLst/>
          </a:prstGeom>
        </p:spPr>
        <p:txBody>
          <a:bodyPr wrap="square">
            <a:spAutoFit/>
          </a:bodyPr>
          <a:lstStyle/>
          <a:p>
            <a:pPr>
              <a:spcBef>
                <a:spcPts val="600"/>
              </a:spcBef>
            </a:pPr>
            <a:r>
              <a:rPr lang="en-US" sz="2400" dirty="0">
                <a:latin typeface="Segoe UI" panose="020B0502040204020203" pitchFamily="34" charset="0"/>
                <a:cs typeface="Segoe UI" panose="020B0502040204020203" pitchFamily="34" charset="0"/>
              </a:rPr>
              <a:t>Desktop application for testing and debugging bots, locally or remotely</a:t>
            </a:r>
          </a:p>
          <a:p>
            <a:pPr>
              <a:spcBef>
                <a:spcPts val="600"/>
              </a:spcBef>
            </a:pPr>
            <a:r>
              <a:rPr lang="en-US" sz="2400" dirty="0">
                <a:latin typeface="Segoe UI" panose="020B0502040204020203" pitchFamily="34" charset="0"/>
                <a:cs typeface="Segoe UI" panose="020B0502040204020203" pitchFamily="34" charset="0"/>
              </a:rPr>
              <a:t>Works on</a:t>
            </a:r>
          </a:p>
          <a:p>
            <a:pPr marL="342900" indent="-342900">
              <a:spcBef>
                <a:spcPts val="600"/>
              </a:spcBef>
              <a:buFont typeface="Arial" panose="020B0604020202020204" pitchFamily="34" charset="0"/>
              <a:buChar char="•"/>
            </a:pPr>
            <a:r>
              <a:rPr lang="en-US" sz="2400" dirty="0">
                <a:latin typeface="Segoe UI" panose="020B0502040204020203" pitchFamily="34" charset="0"/>
                <a:cs typeface="Segoe UI" panose="020B0502040204020203" pitchFamily="34" charset="0"/>
              </a:rPr>
              <a:t>Windows</a:t>
            </a:r>
          </a:p>
          <a:p>
            <a:pPr marL="342900" indent="-342900">
              <a:spcBef>
                <a:spcPts val="600"/>
              </a:spcBef>
              <a:buFont typeface="Arial" panose="020B0604020202020204" pitchFamily="34" charset="0"/>
              <a:buChar char="•"/>
            </a:pPr>
            <a:r>
              <a:rPr lang="en-US" sz="2400" dirty="0">
                <a:latin typeface="Segoe UI" panose="020B0502040204020203" pitchFamily="34" charset="0"/>
                <a:cs typeface="Segoe UI" panose="020B0502040204020203" pitchFamily="34" charset="0"/>
              </a:rPr>
              <a:t>Mac</a:t>
            </a:r>
          </a:p>
          <a:p>
            <a:pPr marL="342900" indent="-342900">
              <a:spcBef>
                <a:spcPts val="600"/>
              </a:spcBef>
              <a:buFont typeface="Arial" panose="020B0604020202020204" pitchFamily="34" charset="0"/>
              <a:buChar char="•"/>
            </a:pPr>
            <a:r>
              <a:rPr lang="en-US" sz="2400" dirty="0">
                <a:latin typeface="Segoe UI" panose="020B0502040204020203" pitchFamily="34" charset="0"/>
                <a:cs typeface="Segoe UI" panose="020B0502040204020203" pitchFamily="34" charset="0"/>
              </a:rPr>
              <a:t>Linux</a:t>
            </a:r>
          </a:p>
        </p:txBody>
      </p:sp>
    </p:spTree>
    <p:extLst>
      <p:ext uri="{BB962C8B-B14F-4D97-AF65-F5344CB8AC3E}">
        <p14:creationId xmlns:p14="http://schemas.microsoft.com/office/powerpoint/2010/main" val="3818382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EA229-84A9-4E2D-BBB0-3ECB831D39E1}"/>
              </a:ext>
            </a:extLst>
          </p:cNvPr>
          <p:cNvSpPr>
            <a:spLocks noGrp="1"/>
          </p:cNvSpPr>
          <p:nvPr>
            <p:ph type="title"/>
          </p:nvPr>
        </p:nvSpPr>
        <p:spPr/>
        <p:txBody>
          <a:bodyPr/>
          <a:lstStyle/>
          <a:p>
            <a:r>
              <a:rPr lang="en-US" dirty="0"/>
              <a:t>Channel Inspector</a:t>
            </a:r>
          </a:p>
        </p:txBody>
      </p:sp>
      <p:sp>
        <p:nvSpPr>
          <p:cNvPr id="4" name="Rectangle 3">
            <a:extLst>
              <a:ext uri="{FF2B5EF4-FFF2-40B4-BE49-F238E27FC236}">
                <a16:creationId xmlns:a16="http://schemas.microsoft.com/office/drawing/2014/main" id="{C1E3BF01-A5D7-4187-8EEC-9A7E1339A8F1}"/>
              </a:ext>
            </a:extLst>
          </p:cNvPr>
          <p:cNvSpPr/>
          <p:nvPr/>
        </p:nvSpPr>
        <p:spPr>
          <a:xfrm>
            <a:off x="3787842" y="6089554"/>
            <a:ext cx="7642157" cy="369332"/>
          </a:xfrm>
          <a:prstGeom prst="rect">
            <a:avLst/>
          </a:prstGeom>
        </p:spPr>
        <p:txBody>
          <a:bodyPr wrap="none">
            <a:spAutoFit/>
          </a:bodyPr>
          <a:lstStyle/>
          <a:p>
            <a:r>
              <a:rPr lang="en-US" u="sng" dirty="0">
                <a:latin typeface="Segoe UI" panose="020B0502040204020203" pitchFamily="34" charset="0"/>
                <a:cs typeface="Segoe UI" panose="020B0502040204020203" pitchFamily="34" charset="0"/>
              </a:rPr>
              <a:t>https://docs.botframework.com/en-us/channel-inspector/channels/Skype</a:t>
            </a:r>
          </a:p>
        </p:txBody>
      </p:sp>
      <p:sp>
        <p:nvSpPr>
          <p:cNvPr id="8" name="Rectangle 7">
            <a:extLst>
              <a:ext uri="{FF2B5EF4-FFF2-40B4-BE49-F238E27FC236}">
                <a16:creationId xmlns:a16="http://schemas.microsoft.com/office/drawing/2014/main" id="{B7596AA1-5CED-4D63-A5BD-8612ADAD4B5F}"/>
              </a:ext>
            </a:extLst>
          </p:cNvPr>
          <p:cNvSpPr/>
          <p:nvPr/>
        </p:nvSpPr>
        <p:spPr>
          <a:xfrm>
            <a:off x="657225" y="2157731"/>
            <a:ext cx="5438776" cy="1277273"/>
          </a:xfrm>
          <a:prstGeom prst="rect">
            <a:avLst/>
          </a:prstGeom>
        </p:spPr>
        <p:txBody>
          <a:bodyPr wrap="square">
            <a:spAutoFit/>
          </a:bodyPr>
          <a:lstStyle/>
          <a:p>
            <a:pPr>
              <a:spcBef>
                <a:spcPts val="600"/>
              </a:spcBef>
            </a:pPr>
            <a:r>
              <a:rPr lang="en-US" sz="2400" dirty="0">
                <a:latin typeface="Segoe UI" panose="020B0502040204020203" pitchFamily="34" charset="0"/>
                <a:cs typeface="Segoe UI" panose="020B0502040204020203" pitchFamily="34" charset="0"/>
              </a:rPr>
              <a:t>Web-based tool </a:t>
            </a:r>
          </a:p>
          <a:p>
            <a:pPr>
              <a:spcBef>
                <a:spcPts val="600"/>
              </a:spcBef>
            </a:pPr>
            <a:r>
              <a:rPr lang="en-US" sz="2400" dirty="0">
                <a:latin typeface="Segoe UI" panose="020B0502040204020203" pitchFamily="34" charset="0"/>
                <a:cs typeface="Segoe UI" panose="020B0502040204020203" pitchFamily="34" charset="0"/>
              </a:rPr>
              <a:t>Previews various chat bot features as they appear on different channels</a:t>
            </a:r>
          </a:p>
        </p:txBody>
      </p:sp>
      <p:pic>
        <p:nvPicPr>
          <p:cNvPr id="3" name="Picture 2">
            <a:extLst>
              <a:ext uri="{FF2B5EF4-FFF2-40B4-BE49-F238E27FC236}">
                <a16:creationId xmlns:a16="http://schemas.microsoft.com/office/drawing/2014/main" id="{AD00C576-68AA-4821-B71E-6A3D3603AC83}"/>
              </a:ext>
            </a:extLst>
          </p:cNvPr>
          <p:cNvPicPr>
            <a:picLocks noChangeAspect="1"/>
          </p:cNvPicPr>
          <p:nvPr/>
        </p:nvPicPr>
        <p:blipFill>
          <a:blip r:embed="rId2"/>
          <a:stretch>
            <a:fillRect/>
          </a:stretch>
        </p:blipFill>
        <p:spPr>
          <a:xfrm>
            <a:off x="6043611" y="1718501"/>
            <a:ext cx="5275250" cy="4203099"/>
          </a:xfrm>
          <a:prstGeom prst="rect">
            <a:avLst/>
          </a:prstGeom>
        </p:spPr>
      </p:pic>
    </p:spTree>
    <p:extLst>
      <p:ext uri="{BB962C8B-B14F-4D97-AF65-F5344CB8AC3E}">
        <p14:creationId xmlns:p14="http://schemas.microsoft.com/office/powerpoint/2010/main" val="1858736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A23C5E4-2E5D-419A-B0C9-9D105283A397}"/>
              </a:ext>
            </a:extLst>
          </p:cNvPr>
          <p:cNvSpPr>
            <a:spLocks noGrp="1"/>
          </p:cNvSpPr>
          <p:nvPr>
            <p:ph type="title"/>
          </p:nvPr>
        </p:nvSpPr>
        <p:spPr>
          <a:xfrm>
            <a:off x="5449067" y="767419"/>
            <a:ext cx="8249193" cy="3355848"/>
          </a:xfrm>
        </p:spPr>
        <p:txBody>
          <a:bodyPr/>
          <a:lstStyle/>
          <a:p>
            <a:r>
              <a:rPr lang="en-US" dirty="0"/>
              <a:t>DEMO</a:t>
            </a:r>
          </a:p>
        </p:txBody>
      </p:sp>
      <p:sp>
        <p:nvSpPr>
          <p:cNvPr id="9" name="Text Placeholder 8">
            <a:extLst>
              <a:ext uri="{FF2B5EF4-FFF2-40B4-BE49-F238E27FC236}">
                <a16:creationId xmlns:a16="http://schemas.microsoft.com/office/drawing/2014/main" id="{8853FFD2-658C-418B-B9B7-83A90EB93BAA}"/>
              </a:ext>
            </a:extLst>
          </p:cNvPr>
          <p:cNvSpPr>
            <a:spLocks noGrp="1"/>
          </p:cNvSpPr>
          <p:nvPr>
            <p:ph type="body" idx="1"/>
          </p:nvPr>
        </p:nvSpPr>
        <p:spPr>
          <a:xfrm>
            <a:off x="5449067" y="4204209"/>
            <a:ext cx="6758721" cy="1645920"/>
          </a:xfrm>
        </p:spPr>
        <p:txBody>
          <a:bodyPr/>
          <a:lstStyle/>
          <a:p>
            <a:r>
              <a:rPr lang="en-US" dirty="0"/>
              <a:t>Simple Chat Bot</a:t>
            </a:r>
          </a:p>
        </p:txBody>
      </p:sp>
      <p:pic>
        <p:nvPicPr>
          <p:cNvPr id="10" name="Picture 4" descr="Image result for curly brace icon">
            <a:extLst>
              <a:ext uri="{FF2B5EF4-FFF2-40B4-BE49-F238E27FC236}">
                <a16:creationId xmlns:a16="http://schemas.microsoft.com/office/drawing/2014/main" id="{A6C74D09-CBEE-4217-8C72-A0401A92C43E}"/>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62804" y="2445343"/>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902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4BC53-3B54-4DF6-BD7F-2923F25ECDA3}"/>
              </a:ext>
            </a:extLst>
          </p:cNvPr>
          <p:cNvSpPr>
            <a:spLocks noGrp="1"/>
          </p:cNvSpPr>
          <p:nvPr>
            <p:ph type="title"/>
          </p:nvPr>
        </p:nvSpPr>
        <p:spPr/>
        <p:txBody>
          <a:bodyPr/>
          <a:lstStyle/>
          <a:p>
            <a:r>
              <a:rPr lang="en-US" dirty="0"/>
              <a:t>Advanced Features</a:t>
            </a:r>
          </a:p>
        </p:txBody>
      </p:sp>
      <p:sp>
        <p:nvSpPr>
          <p:cNvPr id="3" name="Text Placeholder 2">
            <a:extLst>
              <a:ext uri="{FF2B5EF4-FFF2-40B4-BE49-F238E27FC236}">
                <a16:creationId xmlns:a16="http://schemas.microsoft.com/office/drawing/2014/main" id="{0A12BA8A-E891-49EF-AC26-D08F8C89981B}"/>
              </a:ext>
            </a:extLst>
          </p:cNvPr>
          <p:cNvSpPr>
            <a:spLocks noGrp="1"/>
          </p:cNvSpPr>
          <p:nvPr>
            <p:ph type="body" idx="1"/>
          </p:nvPr>
        </p:nvSpPr>
        <p:spPr/>
        <p:txBody>
          <a:bodyPr/>
          <a:lstStyle/>
          <a:p>
            <a:r>
              <a:rPr lang="en-US" dirty="0"/>
              <a:t>Some things you might want to look into more</a:t>
            </a:r>
          </a:p>
        </p:txBody>
      </p:sp>
    </p:spTree>
    <p:extLst>
      <p:ext uri="{BB962C8B-B14F-4D97-AF65-F5344CB8AC3E}">
        <p14:creationId xmlns:p14="http://schemas.microsoft.com/office/powerpoint/2010/main" val="463143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749215-4EC8-45F0-B200-161339CE0B80}"/>
              </a:ext>
            </a:extLst>
          </p:cNvPr>
          <p:cNvSpPr>
            <a:spLocks noGrp="1"/>
          </p:cNvSpPr>
          <p:nvPr>
            <p:ph type="title"/>
          </p:nvPr>
        </p:nvSpPr>
        <p:spPr/>
        <p:txBody>
          <a:bodyPr/>
          <a:lstStyle/>
          <a:p>
            <a:r>
              <a:rPr lang="en-US" dirty="0"/>
              <a:t>Advanced Features</a:t>
            </a:r>
          </a:p>
        </p:txBody>
      </p:sp>
      <p:sp>
        <p:nvSpPr>
          <p:cNvPr id="5" name="Content Placeholder 4">
            <a:extLst>
              <a:ext uri="{FF2B5EF4-FFF2-40B4-BE49-F238E27FC236}">
                <a16:creationId xmlns:a16="http://schemas.microsoft.com/office/drawing/2014/main" id="{A9AA14E5-593E-4A26-BA9A-6F97EB959825}"/>
              </a:ext>
            </a:extLst>
          </p:cNvPr>
          <p:cNvSpPr>
            <a:spLocks noGrp="1"/>
          </p:cNvSpPr>
          <p:nvPr>
            <p:ph idx="1"/>
          </p:nvPr>
        </p:nvSpPr>
        <p:spPr/>
        <p:txBody>
          <a:bodyPr/>
          <a:lstStyle/>
          <a:p>
            <a:r>
              <a:rPr lang="en-US" dirty="0"/>
              <a:t>Accepting payments with Stripe</a:t>
            </a:r>
          </a:p>
          <a:p>
            <a:r>
              <a:rPr lang="en-US" dirty="0"/>
              <a:t>Sending Attachments</a:t>
            </a:r>
          </a:p>
          <a:p>
            <a:r>
              <a:rPr lang="en-US" dirty="0"/>
              <a:t>Suggested actions</a:t>
            </a:r>
          </a:p>
          <a:p>
            <a:r>
              <a:rPr lang="en-US" dirty="0"/>
              <a:t>Rich Cards</a:t>
            </a:r>
          </a:p>
        </p:txBody>
      </p:sp>
      <p:sp>
        <p:nvSpPr>
          <p:cNvPr id="2" name="AutoShape 2" descr="Image result for advanced icon">
            <a:extLst>
              <a:ext uri="{FF2B5EF4-FFF2-40B4-BE49-F238E27FC236}">
                <a16:creationId xmlns:a16="http://schemas.microsoft.com/office/drawing/2014/main" id="{0B7ED886-035D-47F2-B36F-A51AA6B9314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46" name="Picture 6" descr="Image result for ribbon icon">
            <a:extLst>
              <a:ext uri="{FF2B5EF4-FFF2-40B4-BE49-F238E27FC236}">
                <a16:creationId xmlns:a16="http://schemas.microsoft.com/office/drawing/2014/main" id="{1D105FEB-1A56-4D6F-A2F7-3242160CD496}"/>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76382" y="1563078"/>
            <a:ext cx="4183419" cy="4183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028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E5B69-6CCB-490D-8BB6-1A0FEBF42A03}"/>
              </a:ext>
            </a:extLst>
          </p:cNvPr>
          <p:cNvSpPr>
            <a:spLocks noGrp="1"/>
          </p:cNvSpPr>
          <p:nvPr>
            <p:ph type="title"/>
          </p:nvPr>
        </p:nvSpPr>
        <p:spPr/>
        <p:txBody>
          <a:bodyPr/>
          <a:lstStyle/>
          <a:p>
            <a:r>
              <a:rPr lang="en-US" dirty="0"/>
              <a:t>Rich Cards</a:t>
            </a:r>
          </a:p>
        </p:txBody>
      </p:sp>
      <p:pic>
        <p:nvPicPr>
          <p:cNvPr id="5" name="Picture 4">
            <a:extLst>
              <a:ext uri="{FF2B5EF4-FFF2-40B4-BE49-F238E27FC236}">
                <a16:creationId xmlns:a16="http://schemas.microsoft.com/office/drawing/2014/main" id="{21A04F1B-2286-4505-9FFE-2F0DB800A67C}"/>
              </a:ext>
            </a:extLst>
          </p:cNvPr>
          <p:cNvPicPr>
            <a:picLocks noChangeAspect="1"/>
          </p:cNvPicPr>
          <p:nvPr/>
        </p:nvPicPr>
        <p:blipFill>
          <a:blip r:embed="rId2"/>
          <a:stretch>
            <a:fillRect/>
          </a:stretch>
        </p:blipFill>
        <p:spPr>
          <a:xfrm>
            <a:off x="4761415" y="700203"/>
            <a:ext cx="2476846" cy="1457528"/>
          </a:xfrm>
          <a:prstGeom prst="rect">
            <a:avLst/>
          </a:prstGeom>
        </p:spPr>
      </p:pic>
      <p:pic>
        <p:nvPicPr>
          <p:cNvPr id="6" name="Picture 5">
            <a:extLst>
              <a:ext uri="{FF2B5EF4-FFF2-40B4-BE49-F238E27FC236}">
                <a16:creationId xmlns:a16="http://schemas.microsoft.com/office/drawing/2014/main" id="{A39147CA-AD09-45C2-ABE1-5B637A0D2F82}"/>
              </a:ext>
            </a:extLst>
          </p:cNvPr>
          <p:cNvPicPr>
            <a:picLocks noChangeAspect="1"/>
          </p:cNvPicPr>
          <p:nvPr/>
        </p:nvPicPr>
        <p:blipFill>
          <a:blip r:embed="rId3"/>
          <a:stretch>
            <a:fillRect/>
          </a:stretch>
        </p:blipFill>
        <p:spPr>
          <a:xfrm>
            <a:off x="8900756" y="242630"/>
            <a:ext cx="2686425" cy="2172003"/>
          </a:xfrm>
          <a:prstGeom prst="rect">
            <a:avLst/>
          </a:prstGeom>
        </p:spPr>
      </p:pic>
      <p:pic>
        <p:nvPicPr>
          <p:cNvPr id="7" name="Picture 6">
            <a:extLst>
              <a:ext uri="{FF2B5EF4-FFF2-40B4-BE49-F238E27FC236}">
                <a16:creationId xmlns:a16="http://schemas.microsoft.com/office/drawing/2014/main" id="{8A8C733D-9B73-46F8-A436-1A0F06116A0C}"/>
              </a:ext>
            </a:extLst>
          </p:cNvPr>
          <p:cNvPicPr>
            <a:picLocks noChangeAspect="1"/>
          </p:cNvPicPr>
          <p:nvPr/>
        </p:nvPicPr>
        <p:blipFill>
          <a:blip r:embed="rId4"/>
          <a:stretch>
            <a:fillRect/>
          </a:stretch>
        </p:blipFill>
        <p:spPr>
          <a:xfrm>
            <a:off x="2939865" y="5100374"/>
            <a:ext cx="2372056" cy="1057423"/>
          </a:xfrm>
          <a:prstGeom prst="rect">
            <a:avLst/>
          </a:prstGeom>
        </p:spPr>
      </p:pic>
      <p:pic>
        <p:nvPicPr>
          <p:cNvPr id="8" name="Picture 7">
            <a:extLst>
              <a:ext uri="{FF2B5EF4-FFF2-40B4-BE49-F238E27FC236}">
                <a16:creationId xmlns:a16="http://schemas.microsoft.com/office/drawing/2014/main" id="{C14CA369-E4D2-470E-8BD3-E83995432FD4}"/>
              </a:ext>
            </a:extLst>
          </p:cNvPr>
          <p:cNvPicPr>
            <a:picLocks noChangeAspect="1"/>
          </p:cNvPicPr>
          <p:nvPr/>
        </p:nvPicPr>
        <p:blipFill>
          <a:blip r:embed="rId5"/>
          <a:stretch>
            <a:fillRect/>
          </a:stretch>
        </p:blipFill>
        <p:spPr>
          <a:xfrm>
            <a:off x="9366040" y="3697652"/>
            <a:ext cx="2314898" cy="1552792"/>
          </a:xfrm>
          <a:prstGeom prst="rect">
            <a:avLst/>
          </a:prstGeom>
        </p:spPr>
      </p:pic>
      <p:pic>
        <p:nvPicPr>
          <p:cNvPr id="9" name="Picture 8">
            <a:extLst>
              <a:ext uri="{FF2B5EF4-FFF2-40B4-BE49-F238E27FC236}">
                <a16:creationId xmlns:a16="http://schemas.microsoft.com/office/drawing/2014/main" id="{7DDA5B2B-FE2A-4790-9109-C1B7CEB1856C}"/>
              </a:ext>
            </a:extLst>
          </p:cNvPr>
          <p:cNvPicPr>
            <a:picLocks noChangeAspect="1"/>
          </p:cNvPicPr>
          <p:nvPr/>
        </p:nvPicPr>
        <p:blipFill>
          <a:blip r:embed="rId6"/>
          <a:stretch>
            <a:fillRect/>
          </a:stretch>
        </p:blipFill>
        <p:spPr>
          <a:xfrm>
            <a:off x="366412" y="2230016"/>
            <a:ext cx="2410161" cy="2857899"/>
          </a:xfrm>
          <a:prstGeom prst="rect">
            <a:avLst/>
          </a:prstGeom>
        </p:spPr>
      </p:pic>
      <p:pic>
        <p:nvPicPr>
          <p:cNvPr id="10" name="Picture 9">
            <a:extLst>
              <a:ext uri="{FF2B5EF4-FFF2-40B4-BE49-F238E27FC236}">
                <a16:creationId xmlns:a16="http://schemas.microsoft.com/office/drawing/2014/main" id="{0D1E4ABC-F477-4009-9991-8258532EA5F5}"/>
              </a:ext>
            </a:extLst>
          </p:cNvPr>
          <p:cNvPicPr>
            <a:picLocks noChangeAspect="1"/>
          </p:cNvPicPr>
          <p:nvPr/>
        </p:nvPicPr>
        <p:blipFill>
          <a:blip r:embed="rId7"/>
          <a:stretch>
            <a:fillRect/>
          </a:stretch>
        </p:blipFill>
        <p:spPr>
          <a:xfrm>
            <a:off x="6519174" y="2671536"/>
            <a:ext cx="2381582" cy="3829584"/>
          </a:xfrm>
          <a:prstGeom prst="rect">
            <a:avLst/>
          </a:prstGeom>
        </p:spPr>
      </p:pic>
      <p:pic>
        <p:nvPicPr>
          <p:cNvPr id="11" name="Picture 10">
            <a:extLst>
              <a:ext uri="{FF2B5EF4-FFF2-40B4-BE49-F238E27FC236}">
                <a16:creationId xmlns:a16="http://schemas.microsoft.com/office/drawing/2014/main" id="{B8F46E90-825B-4A5A-9D6B-FB3C85DBDE7C}"/>
              </a:ext>
            </a:extLst>
          </p:cNvPr>
          <p:cNvPicPr>
            <a:picLocks noChangeAspect="1"/>
          </p:cNvPicPr>
          <p:nvPr/>
        </p:nvPicPr>
        <p:blipFill>
          <a:blip r:embed="rId8"/>
          <a:stretch>
            <a:fillRect/>
          </a:stretch>
        </p:blipFill>
        <p:spPr>
          <a:xfrm>
            <a:off x="3830824" y="2997771"/>
            <a:ext cx="2410161" cy="1105054"/>
          </a:xfrm>
          <a:prstGeom prst="rect">
            <a:avLst/>
          </a:prstGeom>
        </p:spPr>
      </p:pic>
    </p:spTree>
    <p:extLst>
      <p:ext uri="{BB962C8B-B14F-4D97-AF65-F5344CB8AC3E}">
        <p14:creationId xmlns:p14="http://schemas.microsoft.com/office/powerpoint/2010/main" val="1709809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C56F4-2B8E-4647-AD65-F44FE82F03C1}"/>
              </a:ext>
            </a:extLst>
          </p:cNvPr>
          <p:cNvSpPr>
            <a:spLocks noGrp="1"/>
          </p:cNvSpPr>
          <p:nvPr>
            <p:ph idx="1"/>
          </p:nvPr>
        </p:nvSpPr>
        <p:spPr/>
        <p:txBody>
          <a:bodyPr/>
          <a:lstStyle/>
          <a:p>
            <a:endParaRPr lang="en-US" dirty="0"/>
          </a:p>
        </p:txBody>
      </p:sp>
      <p:pic>
        <p:nvPicPr>
          <p:cNvPr id="2" name="Picture 1">
            <a:extLst>
              <a:ext uri="{FF2B5EF4-FFF2-40B4-BE49-F238E27FC236}">
                <a16:creationId xmlns:a16="http://schemas.microsoft.com/office/drawing/2014/main" id="{296EFDC1-EAF7-4F98-93D1-9CE408304A5C}"/>
              </a:ext>
            </a:extLst>
          </p:cNvPr>
          <p:cNvPicPr>
            <a:picLocks noChangeAspect="1"/>
          </p:cNvPicPr>
          <p:nvPr/>
        </p:nvPicPr>
        <p:blipFill rotWithShape="1">
          <a:blip r:embed="rId2"/>
          <a:srcRect l="10457" r="10466"/>
          <a:stretch/>
        </p:blipFill>
        <p:spPr>
          <a:xfrm>
            <a:off x="0" y="0"/>
            <a:ext cx="12192000" cy="6858578"/>
          </a:xfrm>
          <a:prstGeom prst="rect">
            <a:avLst/>
          </a:prstGeom>
        </p:spPr>
      </p:pic>
    </p:spTree>
    <p:extLst>
      <p:ext uri="{BB962C8B-B14F-4D97-AF65-F5344CB8AC3E}">
        <p14:creationId xmlns:p14="http://schemas.microsoft.com/office/powerpoint/2010/main" val="38542131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A23C5E4-2E5D-419A-B0C9-9D105283A397}"/>
              </a:ext>
            </a:extLst>
          </p:cNvPr>
          <p:cNvSpPr>
            <a:spLocks noGrp="1"/>
          </p:cNvSpPr>
          <p:nvPr>
            <p:ph type="title"/>
          </p:nvPr>
        </p:nvSpPr>
        <p:spPr>
          <a:xfrm>
            <a:off x="5449067" y="767419"/>
            <a:ext cx="8249193" cy="3355848"/>
          </a:xfrm>
        </p:spPr>
        <p:txBody>
          <a:bodyPr/>
          <a:lstStyle/>
          <a:p>
            <a:r>
              <a:rPr lang="en-US" dirty="0"/>
              <a:t>DEMO</a:t>
            </a:r>
          </a:p>
        </p:txBody>
      </p:sp>
      <p:sp>
        <p:nvSpPr>
          <p:cNvPr id="9" name="Text Placeholder 8">
            <a:extLst>
              <a:ext uri="{FF2B5EF4-FFF2-40B4-BE49-F238E27FC236}">
                <a16:creationId xmlns:a16="http://schemas.microsoft.com/office/drawing/2014/main" id="{8853FFD2-658C-418B-B9B7-83A90EB93BAA}"/>
              </a:ext>
            </a:extLst>
          </p:cNvPr>
          <p:cNvSpPr>
            <a:spLocks noGrp="1"/>
          </p:cNvSpPr>
          <p:nvPr>
            <p:ph type="body" idx="1"/>
          </p:nvPr>
        </p:nvSpPr>
        <p:spPr>
          <a:xfrm>
            <a:off x="5449067" y="4204209"/>
            <a:ext cx="6758721" cy="1645920"/>
          </a:xfrm>
        </p:spPr>
        <p:txBody>
          <a:bodyPr/>
          <a:lstStyle/>
          <a:p>
            <a:r>
              <a:rPr lang="en-US" dirty="0"/>
              <a:t>Rich Cards</a:t>
            </a:r>
          </a:p>
        </p:txBody>
      </p:sp>
      <p:pic>
        <p:nvPicPr>
          <p:cNvPr id="10" name="Picture 4" descr="Image result for curly brace icon">
            <a:extLst>
              <a:ext uri="{FF2B5EF4-FFF2-40B4-BE49-F238E27FC236}">
                <a16:creationId xmlns:a16="http://schemas.microsoft.com/office/drawing/2014/main" id="{A6C74D09-CBEE-4217-8C72-A0401A92C43E}"/>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62804" y="2445343"/>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2631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4BC53-3B54-4DF6-BD7F-2923F25ECDA3}"/>
              </a:ext>
            </a:extLst>
          </p:cNvPr>
          <p:cNvSpPr>
            <a:spLocks noGrp="1"/>
          </p:cNvSpPr>
          <p:nvPr>
            <p:ph type="title"/>
          </p:nvPr>
        </p:nvSpPr>
        <p:spPr/>
        <p:txBody>
          <a:bodyPr/>
          <a:lstStyle/>
          <a:p>
            <a:r>
              <a:rPr lang="en-US" dirty="0"/>
              <a:t>LUIS</a:t>
            </a:r>
          </a:p>
        </p:txBody>
      </p:sp>
      <p:sp>
        <p:nvSpPr>
          <p:cNvPr id="3" name="Text Placeholder 2">
            <a:extLst>
              <a:ext uri="{FF2B5EF4-FFF2-40B4-BE49-F238E27FC236}">
                <a16:creationId xmlns:a16="http://schemas.microsoft.com/office/drawing/2014/main" id="{0A12BA8A-E891-49EF-AC26-D08F8C89981B}"/>
              </a:ext>
            </a:extLst>
          </p:cNvPr>
          <p:cNvSpPr>
            <a:spLocks noGrp="1"/>
          </p:cNvSpPr>
          <p:nvPr>
            <p:ph type="body" idx="1"/>
          </p:nvPr>
        </p:nvSpPr>
        <p:spPr/>
        <p:txBody>
          <a:bodyPr/>
          <a:lstStyle/>
          <a:p>
            <a:r>
              <a:rPr lang="en-US" dirty="0"/>
              <a:t>Language Understanding Service</a:t>
            </a:r>
          </a:p>
        </p:txBody>
      </p:sp>
    </p:spTree>
    <p:extLst>
      <p:ext uri="{BB962C8B-B14F-4D97-AF65-F5344CB8AC3E}">
        <p14:creationId xmlns:p14="http://schemas.microsoft.com/office/powerpoint/2010/main" val="3584266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DD96C0-A579-4FD2-8AA5-DD2C04D7FF4D}"/>
              </a:ext>
            </a:extLst>
          </p:cNvPr>
          <p:cNvSpPr>
            <a:spLocks noGrp="1"/>
          </p:cNvSpPr>
          <p:nvPr>
            <p:ph type="title"/>
          </p:nvPr>
        </p:nvSpPr>
        <p:spPr/>
        <p:txBody>
          <a:bodyPr/>
          <a:lstStyle/>
          <a:p>
            <a:r>
              <a:rPr lang="en-US" dirty="0"/>
              <a:t>What is Language Understanding Service (LUIS)?</a:t>
            </a:r>
          </a:p>
        </p:txBody>
      </p:sp>
      <p:sp>
        <p:nvSpPr>
          <p:cNvPr id="5" name="Content Placeholder 4">
            <a:extLst>
              <a:ext uri="{FF2B5EF4-FFF2-40B4-BE49-F238E27FC236}">
                <a16:creationId xmlns:a16="http://schemas.microsoft.com/office/drawing/2014/main" id="{D98B1D6B-B9F4-465C-B084-DAC85CC1BBAF}"/>
              </a:ext>
            </a:extLst>
          </p:cNvPr>
          <p:cNvSpPr>
            <a:spLocks noGrp="1"/>
          </p:cNvSpPr>
          <p:nvPr>
            <p:ph idx="1"/>
          </p:nvPr>
        </p:nvSpPr>
        <p:spPr/>
        <p:txBody>
          <a:bodyPr/>
          <a:lstStyle/>
          <a:p>
            <a:r>
              <a:rPr lang="en-US" dirty="0"/>
              <a:t>Turns natural language (typed or spoken) </a:t>
            </a:r>
            <a:br>
              <a:rPr lang="en-US" dirty="0"/>
            </a:br>
            <a:r>
              <a:rPr lang="en-US" dirty="0"/>
              <a:t>into “user intent“</a:t>
            </a:r>
          </a:p>
          <a:p>
            <a:r>
              <a:rPr lang="en-US" dirty="0"/>
              <a:t>Implemented as REST API</a:t>
            </a:r>
          </a:p>
          <a:p>
            <a:r>
              <a:rPr lang="en-US" dirty="0"/>
              <a:t>Wrapped by Bot Framework SDK for .NET and Node</a:t>
            </a:r>
          </a:p>
          <a:p>
            <a:r>
              <a:rPr lang="en-US" dirty="0"/>
              <a:t>Currently supports 12 languages</a:t>
            </a:r>
          </a:p>
        </p:txBody>
      </p:sp>
    </p:spTree>
    <p:extLst>
      <p:ext uri="{BB962C8B-B14F-4D97-AF65-F5344CB8AC3E}">
        <p14:creationId xmlns:p14="http://schemas.microsoft.com/office/powerpoint/2010/main" val="42765457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E221A-8EFC-4D0B-83E1-2FA0CFCF2308}"/>
              </a:ext>
            </a:extLst>
          </p:cNvPr>
          <p:cNvSpPr>
            <a:spLocks noGrp="1"/>
          </p:cNvSpPr>
          <p:nvPr>
            <p:ph type="title"/>
          </p:nvPr>
        </p:nvSpPr>
        <p:spPr/>
        <p:txBody>
          <a:bodyPr/>
          <a:lstStyle/>
          <a:p>
            <a:r>
              <a:rPr lang="en-US" dirty="0"/>
              <a:t>Key Concepts</a:t>
            </a:r>
          </a:p>
        </p:txBody>
      </p:sp>
      <p:sp>
        <p:nvSpPr>
          <p:cNvPr id="3" name="Content Placeholder 2">
            <a:extLst>
              <a:ext uri="{FF2B5EF4-FFF2-40B4-BE49-F238E27FC236}">
                <a16:creationId xmlns:a16="http://schemas.microsoft.com/office/drawing/2014/main" id="{AE782188-597A-4D78-B51A-54A43EF8EB1C}"/>
              </a:ext>
            </a:extLst>
          </p:cNvPr>
          <p:cNvSpPr>
            <a:spLocks noGrp="1"/>
          </p:cNvSpPr>
          <p:nvPr>
            <p:ph idx="1"/>
          </p:nvPr>
        </p:nvSpPr>
        <p:spPr/>
        <p:txBody>
          <a:bodyPr/>
          <a:lstStyle/>
          <a:p>
            <a:r>
              <a:rPr lang="en-US" dirty="0"/>
              <a:t>Model</a:t>
            </a:r>
          </a:p>
          <a:p>
            <a:r>
              <a:rPr lang="en-US" dirty="0"/>
              <a:t>Intents</a:t>
            </a:r>
          </a:p>
          <a:p>
            <a:r>
              <a:rPr lang="en-US" dirty="0"/>
              <a:t>Utterances</a:t>
            </a:r>
          </a:p>
          <a:p>
            <a:r>
              <a:rPr lang="en-US" dirty="0"/>
              <a:t>Entities</a:t>
            </a:r>
          </a:p>
        </p:txBody>
      </p:sp>
    </p:spTree>
    <p:extLst>
      <p:ext uri="{BB962C8B-B14F-4D97-AF65-F5344CB8AC3E}">
        <p14:creationId xmlns:p14="http://schemas.microsoft.com/office/powerpoint/2010/main" val="34831346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A23C5E4-2E5D-419A-B0C9-9D105283A397}"/>
              </a:ext>
            </a:extLst>
          </p:cNvPr>
          <p:cNvSpPr>
            <a:spLocks noGrp="1"/>
          </p:cNvSpPr>
          <p:nvPr>
            <p:ph type="title"/>
          </p:nvPr>
        </p:nvSpPr>
        <p:spPr>
          <a:xfrm>
            <a:off x="5449067" y="767419"/>
            <a:ext cx="8249193" cy="3355848"/>
          </a:xfrm>
        </p:spPr>
        <p:txBody>
          <a:bodyPr/>
          <a:lstStyle/>
          <a:p>
            <a:r>
              <a:rPr lang="en-US" dirty="0"/>
              <a:t>DEMO</a:t>
            </a:r>
          </a:p>
        </p:txBody>
      </p:sp>
      <p:sp>
        <p:nvSpPr>
          <p:cNvPr id="9" name="Text Placeholder 8">
            <a:extLst>
              <a:ext uri="{FF2B5EF4-FFF2-40B4-BE49-F238E27FC236}">
                <a16:creationId xmlns:a16="http://schemas.microsoft.com/office/drawing/2014/main" id="{8853FFD2-658C-418B-B9B7-83A90EB93BAA}"/>
              </a:ext>
            </a:extLst>
          </p:cNvPr>
          <p:cNvSpPr>
            <a:spLocks noGrp="1"/>
          </p:cNvSpPr>
          <p:nvPr>
            <p:ph type="body" idx="1"/>
          </p:nvPr>
        </p:nvSpPr>
        <p:spPr>
          <a:xfrm>
            <a:off x="5449067" y="4204209"/>
            <a:ext cx="6758721" cy="1645920"/>
          </a:xfrm>
        </p:spPr>
        <p:txBody>
          <a:bodyPr/>
          <a:lstStyle/>
          <a:p>
            <a:r>
              <a:rPr lang="en-US" dirty="0"/>
              <a:t>LUIS Model Setup</a:t>
            </a:r>
          </a:p>
        </p:txBody>
      </p:sp>
      <p:pic>
        <p:nvPicPr>
          <p:cNvPr id="10" name="Picture 4" descr="Image result for curly brace icon">
            <a:extLst>
              <a:ext uri="{FF2B5EF4-FFF2-40B4-BE49-F238E27FC236}">
                <a16:creationId xmlns:a16="http://schemas.microsoft.com/office/drawing/2014/main" id="{A6C74D09-CBEE-4217-8C72-A0401A92C43E}"/>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62804" y="2445343"/>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3482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BCB4D-3CB9-4C8D-BEBC-FC1D4432DC1F}"/>
              </a:ext>
            </a:extLst>
          </p:cNvPr>
          <p:cNvSpPr>
            <a:spLocks noGrp="1"/>
          </p:cNvSpPr>
          <p:nvPr>
            <p:ph type="title"/>
          </p:nvPr>
        </p:nvSpPr>
        <p:spPr/>
        <p:txBody>
          <a:bodyPr/>
          <a:lstStyle/>
          <a:p>
            <a:r>
              <a:rPr lang="en-US" dirty="0"/>
              <a:t>Building Models</a:t>
            </a:r>
          </a:p>
        </p:txBody>
      </p:sp>
      <p:sp>
        <p:nvSpPr>
          <p:cNvPr id="3" name="Content Placeholder 2">
            <a:extLst>
              <a:ext uri="{FF2B5EF4-FFF2-40B4-BE49-F238E27FC236}">
                <a16:creationId xmlns:a16="http://schemas.microsoft.com/office/drawing/2014/main" id="{BAAAFF85-F722-4B9B-906C-77B2ACE2B5F6}"/>
              </a:ext>
            </a:extLst>
          </p:cNvPr>
          <p:cNvSpPr>
            <a:spLocks noGrp="1"/>
          </p:cNvSpPr>
          <p:nvPr>
            <p:ph idx="1"/>
          </p:nvPr>
        </p:nvSpPr>
        <p:spPr/>
        <p:txBody>
          <a:bodyPr/>
          <a:lstStyle/>
          <a:p>
            <a:r>
              <a:rPr lang="en-US" dirty="0"/>
              <a:t>Pre-build domains</a:t>
            </a:r>
          </a:p>
          <a:p>
            <a:r>
              <a:rPr lang="en-US" dirty="0"/>
              <a:t>Custom domains</a:t>
            </a:r>
          </a:p>
          <a:p>
            <a:pPr lvl="1"/>
            <a:r>
              <a:rPr lang="en-US" dirty="0"/>
              <a:t>Manually on LUIS web site (luis.ai)</a:t>
            </a:r>
          </a:p>
          <a:p>
            <a:pPr lvl="1"/>
            <a:r>
              <a:rPr lang="en-US" dirty="0"/>
              <a:t>With code via Authoring APIs</a:t>
            </a:r>
          </a:p>
        </p:txBody>
      </p:sp>
    </p:spTree>
    <p:extLst>
      <p:ext uri="{BB962C8B-B14F-4D97-AF65-F5344CB8AC3E}">
        <p14:creationId xmlns:p14="http://schemas.microsoft.com/office/powerpoint/2010/main" val="1555367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4CDE39-58AD-41C1-95FE-D900B3488F20}"/>
              </a:ext>
            </a:extLst>
          </p:cNvPr>
          <p:cNvSpPr/>
          <p:nvPr/>
        </p:nvSpPr>
        <p:spPr>
          <a:xfrm>
            <a:off x="-856624" y="-2962363"/>
            <a:ext cx="4141006" cy="11079956"/>
          </a:xfrm>
          <a:prstGeom prst="rect">
            <a:avLst/>
          </a:prstGeom>
        </p:spPr>
        <p:txBody>
          <a:bodyPr wrap="square">
            <a:spAutoFit/>
          </a:bodyPr>
          <a:lstStyle/>
          <a:p>
            <a:r>
              <a:rPr lang="en-US" sz="71400" b="1" dirty="0">
                <a:solidFill>
                  <a:srgbClr val="D1EBFF"/>
                </a:solidFill>
                <a:latin typeface="Segoe UI" panose="020B0502040204020203" pitchFamily="34" charset="0"/>
                <a:cs typeface="Segoe UI" panose="020B0502040204020203" pitchFamily="34" charset="0"/>
              </a:rPr>
              <a:t>$</a:t>
            </a:r>
          </a:p>
        </p:txBody>
      </p:sp>
      <p:sp>
        <p:nvSpPr>
          <p:cNvPr id="2" name="Title 1">
            <a:extLst>
              <a:ext uri="{FF2B5EF4-FFF2-40B4-BE49-F238E27FC236}">
                <a16:creationId xmlns:a16="http://schemas.microsoft.com/office/drawing/2014/main" id="{B4FBCB4D-3CB9-4C8D-BEBC-FC1D4432DC1F}"/>
              </a:ext>
            </a:extLst>
          </p:cNvPr>
          <p:cNvSpPr>
            <a:spLocks noGrp="1"/>
          </p:cNvSpPr>
          <p:nvPr>
            <p:ph type="title"/>
          </p:nvPr>
        </p:nvSpPr>
        <p:spPr/>
        <p:txBody>
          <a:bodyPr/>
          <a:lstStyle/>
          <a:p>
            <a:r>
              <a:rPr lang="en-US" dirty="0"/>
              <a:t>LUIS Pricing</a:t>
            </a:r>
          </a:p>
        </p:txBody>
      </p:sp>
      <p:graphicFrame>
        <p:nvGraphicFramePr>
          <p:cNvPr id="4" name="Content Placeholder 3">
            <a:extLst>
              <a:ext uri="{FF2B5EF4-FFF2-40B4-BE49-F238E27FC236}">
                <a16:creationId xmlns:a16="http://schemas.microsoft.com/office/drawing/2014/main" id="{0F8036AC-D5DC-4F45-8278-0E67D8F707C8}"/>
              </a:ext>
            </a:extLst>
          </p:cNvPr>
          <p:cNvGraphicFramePr>
            <a:graphicFrameLocks noGrp="1"/>
          </p:cNvGraphicFramePr>
          <p:nvPr>
            <p:ph idx="1"/>
            <p:extLst>
              <p:ext uri="{D42A27DB-BD31-4B8C-83A1-F6EECF244321}">
                <p14:modId xmlns:p14="http://schemas.microsoft.com/office/powerpoint/2010/main" val="4128761211"/>
              </p:ext>
            </p:extLst>
          </p:nvPr>
        </p:nvGraphicFramePr>
        <p:xfrm>
          <a:off x="676275" y="2260283"/>
          <a:ext cx="10753725" cy="1381760"/>
        </p:xfrm>
        <a:graphic>
          <a:graphicData uri="http://schemas.openxmlformats.org/drawingml/2006/table">
            <a:tbl>
              <a:tblPr firstRow="1" bandRow="1">
                <a:tableStyleId>{5C22544A-7EE6-4342-B048-85BDC9FD1C3A}</a:tableStyleId>
              </a:tblPr>
              <a:tblGrid>
                <a:gridCol w="1076263">
                  <a:extLst>
                    <a:ext uri="{9D8B030D-6E8A-4147-A177-3AD203B41FA5}">
                      <a16:colId xmlns:a16="http://schemas.microsoft.com/office/drawing/2014/main" val="2689874118"/>
                    </a:ext>
                  </a:extLst>
                </a:gridCol>
                <a:gridCol w="1345225">
                  <a:extLst>
                    <a:ext uri="{9D8B030D-6E8A-4147-A177-3AD203B41FA5}">
                      <a16:colId xmlns:a16="http://schemas.microsoft.com/office/drawing/2014/main" val="2737467426"/>
                    </a:ext>
                  </a:extLst>
                </a:gridCol>
                <a:gridCol w="2659225">
                  <a:extLst>
                    <a:ext uri="{9D8B030D-6E8A-4147-A177-3AD203B41FA5}">
                      <a16:colId xmlns:a16="http://schemas.microsoft.com/office/drawing/2014/main" val="2546117927"/>
                    </a:ext>
                  </a:extLst>
                </a:gridCol>
                <a:gridCol w="2659225">
                  <a:extLst>
                    <a:ext uri="{9D8B030D-6E8A-4147-A177-3AD203B41FA5}">
                      <a16:colId xmlns:a16="http://schemas.microsoft.com/office/drawing/2014/main" val="352111978"/>
                    </a:ext>
                  </a:extLst>
                </a:gridCol>
                <a:gridCol w="3013787">
                  <a:extLst>
                    <a:ext uri="{9D8B030D-6E8A-4147-A177-3AD203B41FA5}">
                      <a16:colId xmlns:a16="http://schemas.microsoft.com/office/drawing/2014/main" val="1493397958"/>
                    </a:ext>
                  </a:extLst>
                </a:gridCol>
              </a:tblGrid>
              <a:tr h="370840">
                <a:tc>
                  <a:txBody>
                    <a:bodyPr/>
                    <a:lstStyle/>
                    <a:p>
                      <a:r>
                        <a:rPr lang="en-US" dirty="0"/>
                        <a:t>Tier</a:t>
                      </a:r>
                    </a:p>
                  </a:txBody>
                  <a:tcPr/>
                </a:tc>
                <a:tc>
                  <a:txBody>
                    <a:bodyPr/>
                    <a:lstStyle/>
                    <a:p>
                      <a:r>
                        <a:rPr lang="en-US" dirty="0"/>
                        <a:t>SLA</a:t>
                      </a:r>
                    </a:p>
                  </a:txBody>
                  <a:tcPr/>
                </a:tc>
                <a:tc>
                  <a:txBody>
                    <a:bodyPr/>
                    <a:lstStyle/>
                    <a:p>
                      <a:r>
                        <a:rPr lang="en-US" dirty="0"/>
                        <a:t>Features</a:t>
                      </a:r>
                    </a:p>
                  </a:txBody>
                  <a:tcPr/>
                </a:tc>
                <a:tc>
                  <a:txBody>
                    <a:bodyPr/>
                    <a:lstStyle/>
                    <a:p>
                      <a:r>
                        <a:rPr lang="en-US" dirty="0"/>
                        <a:t>Unit</a:t>
                      </a:r>
                    </a:p>
                  </a:txBody>
                  <a:tcPr/>
                </a:tc>
                <a:tc>
                  <a:txBody>
                    <a:bodyPr/>
                    <a:lstStyle/>
                    <a:p>
                      <a:r>
                        <a:rPr lang="en-US" dirty="0"/>
                        <a:t>Price</a:t>
                      </a:r>
                    </a:p>
                  </a:txBody>
                  <a:tcPr/>
                </a:tc>
                <a:extLst>
                  <a:ext uri="{0D108BD9-81ED-4DB2-BD59-A6C34878D82A}">
                    <a16:rowId xmlns:a16="http://schemas.microsoft.com/office/drawing/2014/main" val="586412953"/>
                  </a:ext>
                </a:extLst>
              </a:tr>
              <a:tr h="370840">
                <a:tc>
                  <a:txBody>
                    <a:bodyPr/>
                    <a:lstStyle/>
                    <a:p>
                      <a:r>
                        <a:rPr lang="en-US" dirty="0"/>
                        <a:t>Free</a:t>
                      </a:r>
                    </a:p>
                  </a:txBody>
                  <a:tcPr/>
                </a:tc>
                <a:tc>
                  <a:txBody>
                    <a:bodyPr/>
                    <a:lstStyle/>
                    <a:p>
                      <a:r>
                        <a:rPr lang="en-US" dirty="0"/>
                        <a:t>None</a:t>
                      </a:r>
                    </a:p>
                  </a:txBody>
                  <a:tcPr/>
                </a:tc>
                <a:tc>
                  <a:txBody>
                    <a:bodyPr/>
                    <a:lstStyle/>
                    <a:p>
                      <a:endParaRPr lang="en-US" dirty="0"/>
                    </a:p>
                  </a:txBody>
                  <a:tcPr/>
                </a:tc>
                <a:tc>
                  <a:txBody>
                    <a:bodyPr/>
                    <a:lstStyle/>
                    <a:p>
                      <a:r>
                        <a:rPr lang="en-US" dirty="0"/>
                        <a:t>Transactions</a:t>
                      </a:r>
                    </a:p>
                  </a:txBody>
                  <a:tcPr/>
                </a:tc>
                <a:tc>
                  <a:txBody>
                    <a:bodyPr/>
                    <a:lstStyle/>
                    <a:p>
                      <a:r>
                        <a:rPr lang="en-US" dirty="0"/>
                        <a:t>10,000 transactions free per month</a:t>
                      </a:r>
                    </a:p>
                  </a:txBody>
                  <a:tcPr/>
                </a:tc>
                <a:extLst>
                  <a:ext uri="{0D108BD9-81ED-4DB2-BD59-A6C34878D82A}">
                    <a16:rowId xmlns:a16="http://schemas.microsoft.com/office/drawing/2014/main" val="2375262038"/>
                  </a:ext>
                </a:extLst>
              </a:tr>
              <a:tr h="370840">
                <a:tc>
                  <a:txBody>
                    <a:bodyPr/>
                    <a:lstStyle/>
                    <a:p>
                      <a:r>
                        <a:rPr lang="en-US" dirty="0"/>
                        <a:t>Basic</a:t>
                      </a:r>
                    </a:p>
                  </a:txBody>
                  <a:tcPr/>
                </a:tc>
                <a:tc>
                  <a:txBody>
                    <a:bodyPr/>
                    <a:lstStyle/>
                    <a:p>
                      <a:r>
                        <a:rPr lang="en-US" dirty="0"/>
                        <a:t>99.9%</a:t>
                      </a:r>
                    </a:p>
                  </a:txBody>
                  <a:tcPr/>
                </a:tc>
                <a:tc>
                  <a:txBody>
                    <a:bodyPr/>
                    <a:lstStyle/>
                    <a:p>
                      <a:r>
                        <a:rPr lang="en-US" dirty="0"/>
                        <a:t>Up to 50 </a:t>
                      </a:r>
                      <a:r>
                        <a:rPr lang="en-US" dirty="0" err="1"/>
                        <a:t>tx</a:t>
                      </a:r>
                      <a:r>
                        <a:rPr lang="en-US" dirty="0"/>
                        <a:t> / sec</a:t>
                      </a:r>
                    </a:p>
                  </a:txBody>
                  <a:tcPr/>
                </a:tc>
                <a:tc>
                  <a:txBody>
                    <a:bodyPr/>
                    <a:lstStyle/>
                    <a:p>
                      <a:r>
                        <a:rPr lang="en-US" dirty="0"/>
                        <a:t>Transactions</a:t>
                      </a:r>
                    </a:p>
                  </a:txBody>
                  <a:tcPr/>
                </a:tc>
                <a:tc>
                  <a:txBody>
                    <a:bodyPr/>
                    <a:lstStyle/>
                    <a:p>
                      <a:r>
                        <a:rPr lang="en-US" dirty="0"/>
                        <a:t>$1.50 per 1,000 transactions</a:t>
                      </a:r>
                    </a:p>
                  </a:txBody>
                  <a:tcPr/>
                </a:tc>
                <a:extLst>
                  <a:ext uri="{0D108BD9-81ED-4DB2-BD59-A6C34878D82A}">
                    <a16:rowId xmlns:a16="http://schemas.microsoft.com/office/drawing/2014/main" val="1978733998"/>
                  </a:ext>
                </a:extLst>
              </a:tr>
            </a:tbl>
          </a:graphicData>
        </a:graphic>
      </p:graphicFrame>
    </p:spTree>
    <p:extLst>
      <p:ext uri="{BB962C8B-B14F-4D97-AF65-F5344CB8AC3E}">
        <p14:creationId xmlns:p14="http://schemas.microsoft.com/office/powerpoint/2010/main" val="34264135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BCB4D-3CB9-4C8D-BEBC-FC1D4432DC1F}"/>
              </a:ext>
            </a:extLst>
          </p:cNvPr>
          <p:cNvSpPr>
            <a:spLocks noGrp="1"/>
          </p:cNvSpPr>
          <p:nvPr>
            <p:ph type="title"/>
          </p:nvPr>
        </p:nvSpPr>
        <p:spPr/>
        <p:txBody>
          <a:bodyPr/>
          <a:lstStyle/>
          <a:p>
            <a:r>
              <a:rPr lang="en-US" dirty="0"/>
              <a:t>Advanced Concepts &amp; Features</a:t>
            </a:r>
          </a:p>
        </p:txBody>
      </p:sp>
      <p:sp>
        <p:nvSpPr>
          <p:cNvPr id="5" name="Content Placeholder 4">
            <a:extLst>
              <a:ext uri="{FF2B5EF4-FFF2-40B4-BE49-F238E27FC236}">
                <a16:creationId xmlns:a16="http://schemas.microsoft.com/office/drawing/2014/main" id="{B58079AB-EA7F-408C-B049-86DD4F9D333C}"/>
              </a:ext>
            </a:extLst>
          </p:cNvPr>
          <p:cNvSpPr>
            <a:spLocks noGrp="1"/>
          </p:cNvSpPr>
          <p:nvPr>
            <p:ph idx="1"/>
          </p:nvPr>
        </p:nvSpPr>
        <p:spPr/>
        <p:txBody>
          <a:bodyPr/>
          <a:lstStyle/>
          <a:p>
            <a:r>
              <a:rPr lang="en-US" dirty="0"/>
              <a:t>Phrase Lists</a:t>
            </a:r>
          </a:p>
          <a:p>
            <a:r>
              <a:rPr lang="en-US" dirty="0"/>
              <a:t>Bing Spell Check API</a:t>
            </a:r>
          </a:p>
          <a:p>
            <a:r>
              <a:rPr lang="en-US" dirty="0"/>
              <a:t>Analytics (Application Insights)</a:t>
            </a:r>
          </a:p>
        </p:txBody>
      </p:sp>
    </p:spTree>
    <p:extLst>
      <p:ext uri="{BB962C8B-B14F-4D97-AF65-F5344CB8AC3E}">
        <p14:creationId xmlns:p14="http://schemas.microsoft.com/office/powerpoint/2010/main" val="2509078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A23C5E4-2E5D-419A-B0C9-9D105283A397}"/>
              </a:ext>
            </a:extLst>
          </p:cNvPr>
          <p:cNvSpPr>
            <a:spLocks noGrp="1"/>
          </p:cNvSpPr>
          <p:nvPr>
            <p:ph type="title"/>
          </p:nvPr>
        </p:nvSpPr>
        <p:spPr>
          <a:xfrm>
            <a:off x="5449067" y="767419"/>
            <a:ext cx="8249193" cy="3355848"/>
          </a:xfrm>
        </p:spPr>
        <p:txBody>
          <a:bodyPr/>
          <a:lstStyle/>
          <a:p>
            <a:r>
              <a:rPr lang="en-US" dirty="0"/>
              <a:t>DEMO</a:t>
            </a:r>
          </a:p>
        </p:txBody>
      </p:sp>
      <p:sp>
        <p:nvSpPr>
          <p:cNvPr id="9" name="Text Placeholder 8">
            <a:extLst>
              <a:ext uri="{FF2B5EF4-FFF2-40B4-BE49-F238E27FC236}">
                <a16:creationId xmlns:a16="http://schemas.microsoft.com/office/drawing/2014/main" id="{8853FFD2-658C-418B-B9B7-83A90EB93BAA}"/>
              </a:ext>
            </a:extLst>
          </p:cNvPr>
          <p:cNvSpPr>
            <a:spLocks noGrp="1"/>
          </p:cNvSpPr>
          <p:nvPr>
            <p:ph type="body" idx="1"/>
          </p:nvPr>
        </p:nvSpPr>
        <p:spPr>
          <a:xfrm>
            <a:off x="5449067" y="4204209"/>
            <a:ext cx="6758721" cy="1645920"/>
          </a:xfrm>
        </p:spPr>
        <p:txBody>
          <a:bodyPr/>
          <a:lstStyle/>
          <a:p>
            <a:r>
              <a:rPr lang="en-US" dirty="0"/>
              <a:t>LUIS-Enabled Chat Bot</a:t>
            </a:r>
          </a:p>
        </p:txBody>
      </p:sp>
      <p:pic>
        <p:nvPicPr>
          <p:cNvPr id="10" name="Picture 4" descr="Image result for curly brace icon">
            <a:extLst>
              <a:ext uri="{FF2B5EF4-FFF2-40B4-BE49-F238E27FC236}">
                <a16:creationId xmlns:a16="http://schemas.microsoft.com/office/drawing/2014/main" id="{A6C74D09-CBEE-4217-8C72-A0401A92C43E}"/>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62804" y="2445343"/>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9238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a:t>
            </a:r>
          </a:p>
        </p:txBody>
      </p:sp>
      <p:sp>
        <p:nvSpPr>
          <p:cNvPr id="3" name="Content Placeholder 2"/>
          <p:cNvSpPr>
            <a:spLocks noGrp="1"/>
          </p:cNvSpPr>
          <p:nvPr>
            <p:ph idx="1"/>
          </p:nvPr>
        </p:nvSpPr>
        <p:spPr/>
        <p:txBody>
          <a:bodyPr>
            <a:normAutofit/>
          </a:bodyPr>
          <a:lstStyle/>
          <a:p>
            <a:r>
              <a:rPr lang="en-US" dirty="0"/>
              <a:t>Azure Bot Service</a:t>
            </a:r>
          </a:p>
          <a:p>
            <a:r>
              <a:rPr lang="en-US" dirty="0" err="1"/>
              <a:t>BotBuilder</a:t>
            </a:r>
            <a:r>
              <a:rPr lang="en-US" dirty="0"/>
              <a:t> SDK</a:t>
            </a:r>
          </a:p>
          <a:p>
            <a:r>
              <a:rPr lang="en-US" dirty="0"/>
              <a:t>Developer Tools</a:t>
            </a:r>
          </a:p>
          <a:p>
            <a:r>
              <a:rPr lang="en-US" dirty="0"/>
              <a:t>Advanced Features</a:t>
            </a:r>
          </a:p>
          <a:p>
            <a:r>
              <a:rPr lang="en-US" dirty="0"/>
              <a:t>Language Understanding Service (LUIS)</a:t>
            </a:r>
          </a:p>
          <a:p>
            <a:endParaRPr lang="en-US" dirty="0"/>
          </a:p>
          <a:p>
            <a:r>
              <a:rPr lang="en-US" dirty="0"/>
              <a:t>DEMOS!</a:t>
            </a:r>
          </a:p>
        </p:txBody>
      </p:sp>
    </p:spTree>
    <p:extLst>
      <p:ext uri="{BB962C8B-B14F-4D97-AF65-F5344CB8AC3E}">
        <p14:creationId xmlns:p14="http://schemas.microsoft.com/office/powerpoint/2010/main" val="424718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runintoart.com/charitywater.jpg"/>
          <p:cNvPicPr>
            <a:picLocks noChangeAspect="1" noChangeArrowheads="1"/>
          </p:cNvPicPr>
          <p:nvPr/>
        </p:nvPicPr>
        <p:blipFill rotWithShape="1">
          <a:blip r:embed="rId2">
            <a:extLst>
              <a:ext uri="{28A0092B-C50C-407E-A947-70E740481C1C}">
                <a14:useLocalDpi xmlns:a14="http://schemas.microsoft.com/office/drawing/2010/main" val="0"/>
              </a:ext>
            </a:extLst>
          </a:blip>
          <a:srcRect b="16776"/>
          <a:stretch/>
        </p:blipFill>
        <p:spPr bwMode="auto">
          <a:xfrm>
            <a:off x="-1" y="0"/>
            <a:ext cx="12192000" cy="676182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838200" y="96178"/>
            <a:ext cx="10515600" cy="1325563"/>
          </a:xfrm>
        </p:spPr>
        <p:txBody>
          <a:bodyPr>
            <a:normAutofit/>
          </a:bodyPr>
          <a:lstStyle/>
          <a:p>
            <a:pPr algn="ctr"/>
            <a:r>
              <a:rPr lang="en-US" dirty="0">
                <a:solidFill>
                  <a:schemeClr val="bg1"/>
                </a:solidFill>
              </a:rPr>
              <a:t>If You Give $100, So Will I!</a:t>
            </a:r>
            <a:endParaRPr lang="en-US" sz="3600" i="1" dirty="0">
              <a:solidFill>
                <a:schemeClr val="bg1"/>
              </a:solidFill>
            </a:endParaRPr>
          </a:p>
        </p:txBody>
      </p:sp>
      <p:sp>
        <p:nvSpPr>
          <p:cNvPr id="6" name="Content Placeholder 2"/>
          <p:cNvSpPr>
            <a:spLocks noGrp="1"/>
          </p:cNvSpPr>
          <p:nvPr>
            <p:ph idx="1"/>
          </p:nvPr>
        </p:nvSpPr>
        <p:spPr>
          <a:xfrm>
            <a:off x="838200" y="1359366"/>
            <a:ext cx="10515600" cy="4900718"/>
          </a:xfrm>
        </p:spPr>
        <p:txBody>
          <a:bodyPr>
            <a:normAutofit/>
          </a:bodyPr>
          <a:lstStyle/>
          <a:p>
            <a:pPr marL="0" indent="0" algn="ctr">
              <a:buNone/>
            </a:pPr>
            <a:br>
              <a:rPr lang="en-US" sz="2000" b="1" dirty="0">
                <a:solidFill>
                  <a:schemeClr val="bg1"/>
                </a:solidFill>
                <a:effectLst>
                  <a:outerShdw blurRad="50800" dist="38100" dir="2700000" algn="tl" rotWithShape="0">
                    <a:prstClr val="black">
                      <a:alpha val="40000"/>
                    </a:prstClr>
                  </a:outerShdw>
                </a:effectLst>
              </a:rPr>
            </a:br>
            <a:r>
              <a:rPr lang="en-US" sz="4800" b="1" dirty="0">
                <a:solidFill>
                  <a:schemeClr val="bg1"/>
                </a:solidFill>
                <a:effectLst>
                  <a:outerShdw blurRad="50800" dist="38100" dir="8100000" algn="tr" rotWithShape="0">
                    <a:prstClr val="black">
                      <a:alpha val="40000"/>
                    </a:prstClr>
                  </a:outerShdw>
                </a:effectLst>
              </a:rPr>
              <a:t>bit.ly/</a:t>
            </a:r>
            <a:r>
              <a:rPr lang="en-US" sz="4800" b="1" dirty="0" err="1">
                <a:solidFill>
                  <a:schemeClr val="bg1"/>
                </a:solidFill>
                <a:effectLst>
                  <a:outerShdw blurRad="50800" dist="38100" dir="8100000" algn="tr" rotWithShape="0">
                    <a:prstClr val="black">
                      <a:alpha val="40000"/>
                    </a:prstClr>
                  </a:outerShdw>
                </a:effectLst>
              </a:rPr>
              <a:t>lou</a:t>
            </a:r>
            <a:r>
              <a:rPr lang="en-US" sz="4800" b="1" dirty="0">
                <a:solidFill>
                  <a:schemeClr val="bg1"/>
                </a:solidFill>
                <a:effectLst>
                  <a:outerShdw blurRad="50800" dist="38100" dir="8100000" algn="tr" rotWithShape="0">
                    <a:prstClr val="black">
                      <a:alpha val="40000"/>
                    </a:prstClr>
                  </a:outerShdw>
                </a:effectLst>
              </a:rPr>
              <a:t>-chatbot</a:t>
            </a:r>
            <a:endParaRPr lang="en-US" sz="4400" b="1" dirty="0">
              <a:solidFill>
                <a:schemeClr val="bg1"/>
              </a:solidFill>
              <a:effectLst>
                <a:outerShdw blurRad="50800" dist="38100" dir="8100000" algn="tr" rotWithShape="0">
                  <a:prstClr val="black">
                    <a:alpha val="40000"/>
                  </a:prstClr>
                </a:outerShdw>
              </a:effectLst>
            </a:endParaRPr>
          </a:p>
          <a:p>
            <a:pPr marL="0" indent="0" algn="just">
              <a:buNone/>
            </a:pPr>
            <a:endParaRPr lang="en-US" sz="2400" i="1" dirty="0">
              <a:solidFill>
                <a:schemeClr val="bg1"/>
              </a:solidFill>
            </a:endParaRPr>
          </a:p>
          <a:p>
            <a:pPr marL="0" indent="0" algn="just">
              <a:buNone/>
            </a:pPr>
            <a:r>
              <a:rPr lang="en-US" i="1" dirty="0">
                <a:solidFill>
                  <a:schemeClr val="bg1"/>
                </a:solidFill>
              </a:rPr>
              <a:t>“</a:t>
            </a:r>
            <a:r>
              <a:rPr lang="en-US" i="1" dirty="0" err="1">
                <a:solidFill>
                  <a:schemeClr val="bg1"/>
                </a:solidFill>
              </a:rPr>
              <a:t>charity:water</a:t>
            </a:r>
            <a:r>
              <a:rPr lang="en-US" i="1" dirty="0">
                <a:solidFill>
                  <a:schemeClr val="bg1"/>
                </a:solidFill>
              </a:rPr>
              <a:t> is a non-profit organization that provides clean and safe drinking water to people in developing nations. The organization was founded in 2006 and has helped fund 22,936 projects in 24 countries, benefiting over 4.6 million people.” </a:t>
            </a:r>
            <a:r>
              <a:rPr lang="en-US" sz="2400" dirty="0">
                <a:solidFill>
                  <a:schemeClr val="bg1"/>
                </a:solidFill>
              </a:rPr>
              <a:t>- Wikipedia</a:t>
            </a:r>
          </a:p>
          <a:p>
            <a:pPr marL="0" indent="0" algn="just">
              <a:buNone/>
            </a:pPr>
            <a:endParaRPr lang="en-US" sz="2400" dirty="0">
              <a:solidFill>
                <a:schemeClr val="bg1"/>
              </a:solidFill>
            </a:endParaRPr>
          </a:p>
          <a:p>
            <a:pPr marL="0" indent="0">
              <a:buNone/>
            </a:pPr>
            <a:r>
              <a:rPr lang="en-US" sz="2400" i="1" dirty="0">
                <a:solidFill>
                  <a:schemeClr val="bg1"/>
                </a:solidFill>
              </a:rPr>
              <a:t>“4/4 Stars” </a:t>
            </a:r>
            <a:br>
              <a:rPr lang="en-US" sz="2400" i="1" dirty="0">
                <a:solidFill>
                  <a:schemeClr val="bg1"/>
                </a:solidFill>
              </a:rPr>
            </a:br>
            <a:r>
              <a:rPr lang="en-US" sz="2400" i="1" dirty="0">
                <a:solidFill>
                  <a:schemeClr val="bg1"/>
                </a:solidFill>
              </a:rPr>
              <a:t>- CharityNavigator.org</a:t>
            </a:r>
          </a:p>
          <a:p>
            <a:pPr marL="0" indent="0" algn="just">
              <a:buNone/>
            </a:pPr>
            <a:endParaRPr lang="en-US" i="1" dirty="0">
              <a:solidFill>
                <a:schemeClr val="bg1"/>
              </a:solidFill>
            </a:endParaRPr>
          </a:p>
        </p:txBody>
      </p:sp>
      <p:sp>
        <p:nvSpPr>
          <p:cNvPr id="7" name="Rectangle 6"/>
          <p:cNvSpPr/>
          <p:nvPr/>
        </p:nvSpPr>
        <p:spPr>
          <a:xfrm>
            <a:off x="-1" y="5725556"/>
            <a:ext cx="12192001" cy="792154"/>
          </a:xfrm>
          <a:prstGeom prst="rect">
            <a:avLst/>
          </a:prstGeom>
          <a:solidFill>
            <a:srgbClr val="BFBFB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 name="Picture 8" descr="http://fortitudefoundation.org/wp-content/uploads/2014/06/charity_wa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9466" y="5834380"/>
            <a:ext cx="4924334" cy="574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7045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C56F4-2B8E-4647-AD65-F44FE82F03C1}"/>
              </a:ext>
            </a:extLst>
          </p:cNvPr>
          <p:cNvSpPr>
            <a:spLocks noGrp="1"/>
          </p:cNvSpPr>
          <p:nvPr>
            <p:ph idx="1"/>
          </p:nvPr>
        </p:nvSpPr>
        <p:spPr/>
        <p:txBody>
          <a:bodyPr/>
          <a:lstStyle/>
          <a:p>
            <a:endParaRPr lang="en-US" dirty="0"/>
          </a:p>
        </p:txBody>
      </p:sp>
      <p:pic>
        <p:nvPicPr>
          <p:cNvPr id="2" name="Picture 1">
            <a:extLst>
              <a:ext uri="{FF2B5EF4-FFF2-40B4-BE49-F238E27FC236}">
                <a16:creationId xmlns:a16="http://schemas.microsoft.com/office/drawing/2014/main" id="{296EFDC1-EAF7-4F98-93D1-9CE408304A5C}"/>
              </a:ext>
            </a:extLst>
          </p:cNvPr>
          <p:cNvPicPr>
            <a:picLocks noChangeAspect="1"/>
          </p:cNvPicPr>
          <p:nvPr/>
        </p:nvPicPr>
        <p:blipFill rotWithShape="1">
          <a:blip r:embed="rId2"/>
          <a:srcRect l="10457" r="10466"/>
          <a:stretch/>
        </p:blipFill>
        <p:spPr>
          <a:xfrm>
            <a:off x="0" y="0"/>
            <a:ext cx="12192000" cy="6858578"/>
          </a:xfrm>
          <a:prstGeom prst="rect">
            <a:avLst/>
          </a:prstGeom>
        </p:spPr>
      </p:pic>
    </p:spTree>
    <p:extLst>
      <p:ext uri="{BB962C8B-B14F-4D97-AF65-F5344CB8AC3E}">
        <p14:creationId xmlns:p14="http://schemas.microsoft.com/office/powerpoint/2010/main" val="13074469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runintoart.com/charitywater.jpg"/>
          <p:cNvPicPr>
            <a:picLocks noChangeAspect="1" noChangeArrowheads="1"/>
          </p:cNvPicPr>
          <p:nvPr/>
        </p:nvPicPr>
        <p:blipFill rotWithShape="1">
          <a:blip r:embed="rId2">
            <a:extLst>
              <a:ext uri="{28A0092B-C50C-407E-A947-70E740481C1C}">
                <a14:useLocalDpi xmlns:a14="http://schemas.microsoft.com/office/drawing/2010/main" val="0"/>
              </a:ext>
            </a:extLst>
          </a:blip>
          <a:srcRect b="16776"/>
          <a:stretch/>
        </p:blipFill>
        <p:spPr bwMode="auto">
          <a:xfrm>
            <a:off x="-1" y="0"/>
            <a:ext cx="12192000" cy="676182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838200" y="96178"/>
            <a:ext cx="10515600" cy="1325563"/>
          </a:xfrm>
        </p:spPr>
        <p:txBody>
          <a:bodyPr>
            <a:normAutofit/>
          </a:bodyPr>
          <a:lstStyle/>
          <a:p>
            <a:pPr algn="ctr"/>
            <a:r>
              <a:rPr lang="en-US" dirty="0">
                <a:solidFill>
                  <a:schemeClr val="bg1"/>
                </a:solidFill>
              </a:rPr>
              <a:t>If You Give $100, So Will I!</a:t>
            </a:r>
            <a:endParaRPr lang="en-US" sz="3600" i="1" dirty="0">
              <a:solidFill>
                <a:schemeClr val="bg1"/>
              </a:solidFill>
            </a:endParaRPr>
          </a:p>
        </p:txBody>
      </p:sp>
      <p:sp>
        <p:nvSpPr>
          <p:cNvPr id="6" name="Content Placeholder 2"/>
          <p:cNvSpPr>
            <a:spLocks noGrp="1"/>
          </p:cNvSpPr>
          <p:nvPr>
            <p:ph idx="1"/>
          </p:nvPr>
        </p:nvSpPr>
        <p:spPr>
          <a:xfrm>
            <a:off x="838200" y="1359366"/>
            <a:ext cx="10515600" cy="4900718"/>
          </a:xfrm>
        </p:spPr>
        <p:txBody>
          <a:bodyPr>
            <a:normAutofit/>
          </a:bodyPr>
          <a:lstStyle/>
          <a:p>
            <a:pPr marL="0" indent="0" algn="ctr">
              <a:buNone/>
            </a:pPr>
            <a:br>
              <a:rPr lang="en-US" sz="2000" b="1" dirty="0">
                <a:solidFill>
                  <a:schemeClr val="bg1"/>
                </a:solidFill>
                <a:effectLst>
                  <a:outerShdw blurRad="50800" dist="38100" dir="2700000" algn="tl" rotWithShape="0">
                    <a:prstClr val="black">
                      <a:alpha val="40000"/>
                    </a:prstClr>
                  </a:outerShdw>
                </a:effectLst>
              </a:rPr>
            </a:br>
            <a:r>
              <a:rPr lang="en-US" sz="4800" b="1" dirty="0">
                <a:solidFill>
                  <a:schemeClr val="bg1"/>
                </a:solidFill>
                <a:effectLst>
                  <a:outerShdw blurRad="50800" dist="38100" dir="8100000" algn="tr" rotWithShape="0">
                    <a:prstClr val="black">
                      <a:alpha val="40000"/>
                    </a:prstClr>
                  </a:outerShdw>
                </a:effectLst>
              </a:rPr>
              <a:t>bit.ly/</a:t>
            </a:r>
            <a:r>
              <a:rPr lang="en-US" sz="4800" b="1" dirty="0" err="1">
                <a:solidFill>
                  <a:schemeClr val="bg1"/>
                </a:solidFill>
                <a:effectLst>
                  <a:outerShdw blurRad="50800" dist="38100" dir="8100000" algn="tr" rotWithShape="0">
                    <a:prstClr val="black">
                      <a:alpha val="40000"/>
                    </a:prstClr>
                  </a:outerShdw>
                </a:effectLst>
              </a:rPr>
              <a:t>lou</a:t>
            </a:r>
            <a:r>
              <a:rPr lang="en-US" sz="4800" b="1" dirty="0">
                <a:solidFill>
                  <a:schemeClr val="bg1"/>
                </a:solidFill>
                <a:effectLst>
                  <a:outerShdw blurRad="50800" dist="38100" dir="8100000" algn="tr" rotWithShape="0">
                    <a:prstClr val="black">
                      <a:alpha val="40000"/>
                    </a:prstClr>
                  </a:outerShdw>
                </a:effectLst>
              </a:rPr>
              <a:t>-chatbot</a:t>
            </a:r>
            <a:endParaRPr lang="en-US" sz="4400" b="1" dirty="0">
              <a:solidFill>
                <a:schemeClr val="bg1"/>
              </a:solidFill>
              <a:effectLst>
                <a:outerShdw blurRad="50800" dist="38100" dir="8100000" algn="tr" rotWithShape="0">
                  <a:prstClr val="black">
                    <a:alpha val="40000"/>
                  </a:prstClr>
                </a:outerShdw>
              </a:effectLst>
            </a:endParaRPr>
          </a:p>
          <a:p>
            <a:pPr marL="0" indent="0" algn="just">
              <a:buNone/>
            </a:pPr>
            <a:endParaRPr lang="en-US" sz="2400" i="1" dirty="0">
              <a:solidFill>
                <a:schemeClr val="bg1"/>
              </a:solidFill>
            </a:endParaRPr>
          </a:p>
          <a:p>
            <a:pPr marL="0" indent="0" algn="just">
              <a:buNone/>
            </a:pPr>
            <a:r>
              <a:rPr lang="en-US" i="1" dirty="0">
                <a:solidFill>
                  <a:schemeClr val="bg1"/>
                </a:solidFill>
              </a:rPr>
              <a:t>“</a:t>
            </a:r>
            <a:r>
              <a:rPr lang="en-US" i="1" dirty="0" err="1">
                <a:solidFill>
                  <a:schemeClr val="bg1"/>
                </a:solidFill>
              </a:rPr>
              <a:t>charity:water</a:t>
            </a:r>
            <a:r>
              <a:rPr lang="en-US" i="1" dirty="0">
                <a:solidFill>
                  <a:schemeClr val="bg1"/>
                </a:solidFill>
              </a:rPr>
              <a:t> is a non-profit organization that provides clean and safe drinking water to people in developing nations. The organization was founded in 2006 and has helped fund 22,936 projects in 24 countries, benefiting over 4.6 million people.” </a:t>
            </a:r>
            <a:r>
              <a:rPr lang="en-US" sz="2400" dirty="0">
                <a:solidFill>
                  <a:schemeClr val="bg1"/>
                </a:solidFill>
              </a:rPr>
              <a:t>- Wikipedia</a:t>
            </a:r>
          </a:p>
          <a:p>
            <a:pPr marL="0" indent="0" algn="just">
              <a:buNone/>
            </a:pPr>
            <a:endParaRPr lang="en-US" sz="2400" dirty="0">
              <a:solidFill>
                <a:schemeClr val="bg1"/>
              </a:solidFill>
            </a:endParaRPr>
          </a:p>
          <a:p>
            <a:pPr marL="0" indent="0">
              <a:buNone/>
            </a:pPr>
            <a:r>
              <a:rPr lang="en-US" sz="2400" i="1" dirty="0">
                <a:solidFill>
                  <a:schemeClr val="bg1"/>
                </a:solidFill>
              </a:rPr>
              <a:t>“4/4 Stars” </a:t>
            </a:r>
            <a:br>
              <a:rPr lang="en-US" sz="2400" i="1" dirty="0">
                <a:solidFill>
                  <a:schemeClr val="bg1"/>
                </a:solidFill>
              </a:rPr>
            </a:br>
            <a:r>
              <a:rPr lang="en-US" sz="2400" i="1" dirty="0">
                <a:solidFill>
                  <a:schemeClr val="bg1"/>
                </a:solidFill>
              </a:rPr>
              <a:t>- CharityNavigator.org</a:t>
            </a:r>
          </a:p>
          <a:p>
            <a:pPr marL="0" indent="0" algn="just">
              <a:buNone/>
            </a:pPr>
            <a:endParaRPr lang="en-US" i="1" dirty="0">
              <a:solidFill>
                <a:schemeClr val="bg1"/>
              </a:solidFill>
            </a:endParaRPr>
          </a:p>
        </p:txBody>
      </p:sp>
      <p:sp>
        <p:nvSpPr>
          <p:cNvPr id="7" name="Rectangle 6"/>
          <p:cNvSpPr/>
          <p:nvPr/>
        </p:nvSpPr>
        <p:spPr>
          <a:xfrm>
            <a:off x="-1" y="5725556"/>
            <a:ext cx="12192001" cy="792154"/>
          </a:xfrm>
          <a:prstGeom prst="rect">
            <a:avLst/>
          </a:prstGeom>
          <a:solidFill>
            <a:srgbClr val="BFBFB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 name="Picture 8" descr="http://fortitudefoundation.org/wp-content/uploads/2014/06/charity_wa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9466" y="5834380"/>
            <a:ext cx="4924334" cy="574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85307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 Questions?</a:t>
            </a:r>
          </a:p>
        </p:txBody>
      </p:sp>
      <p:sp>
        <p:nvSpPr>
          <p:cNvPr id="3" name="Content Placeholder 2"/>
          <p:cNvSpPr>
            <a:spLocks noGrp="1"/>
          </p:cNvSpPr>
          <p:nvPr>
            <p:ph idx="1"/>
          </p:nvPr>
        </p:nvSpPr>
        <p:spPr>
          <a:xfrm>
            <a:off x="657224" y="2473375"/>
            <a:ext cx="4981194" cy="1223135"/>
          </a:xfrm>
        </p:spPr>
        <p:txBody>
          <a:bodyPr>
            <a:normAutofit lnSpcReduction="10000"/>
          </a:bodyPr>
          <a:lstStyle/>
          <a:p>
            <a:r>
              <a:rPr lang="en-US" sz="3200" dirty="0"/>
              <a:t>Jonathan "J." Tower</a:t>
            </a:r>
          </a:p>
          <a:p>
            <a:pPr>
              <a:spcBef>
                <a:spcPts val="600"/>
              </a:spcBef>
            </a:pPr>
            <a:r>
              <a:rPr lang="en-US" sz="1800" dirty="0"/>
              <a:t>Partner &amp; Principal Consultant</a:t>
            </a:r>
          </a:p>
          <a:p>
            <a:pPr>
              <a:spcBef>
                <a:spcPts val="1000"/>
              </a:spcBef>
            </a:pPr>
            <a:r>
              <a:rPr lang="en-US" dirty="0"/>
              <a:t>Trailhead Technology Partners</a:t>
            </a:r>
          </a:p>
        </p:txBody>
      </p:sp>
      <p:pic>
        <p:nvPicPr>
          <p:cNvPr id="4" name="Picture 3"/>
          <p:cNvPicPr>
            <a:picLocks noChangeAspect="1"/>
          </p:cNvPicPr>
          <p:nvPr/>
        </p:nvPicPr>
        <p:blipFill>
          <a:blip r:embed="rId2"/>
          <a:stretch>
            <a:fillRect/>
          </a:stretch>
        </p:blipFill>
        <p:spPr>
          <a:xfrm>
            <a:off x="6235812" y="2157731"/>
            <a:ext cx="4953088" cy="1308034"/>
          </a:xfrm>
          <a:prstGeom prst="rect">
            <a:avLst/>
          </a:prstGeom>
        </p:spPr>
      </p:pic>
      <p:sp>
        <p:nvSpPr>
          <p:cNvPr id="5" name="TextBox 4"/>
          <p:cNvSpPr txBox="1"/>
          <p:nvPr/>
        </p:nvSpPr>
        <p:spPr>
          <a:xfrm>
            <a:off x="6138238" y="3465765"/>
            <a:ext cx="5381624" cy="615553"/>
          </a:xfrm>
          <a:prstGeom prst="rect">
            <a:avLst/>
          </a:prstGeom>
          <a:noFill/>
        </p:spPr>
        <p:txBody>
          <a:bodyPr wrap="square" rtlCol="0">
            <a:spAutoFit/>
          </a:bodyPr>
          <a:lstStyle/>
          <a:p>
            <a:pPr algn="ctr"/>
            <a:r>
              <a:rPr lang="en-US" sz="3400" kern="2200" spc="300" dirty="0">
                <a:solidFill>
                  <a:srgbClr val="0072C6"/>
                </a:solidFill>
              </a:rPr>
              <a:t>trailhead</a:t>
            </a:r>
            <a:r>
              <a:rPr lang="en-US" sz="3400" kern="2200" spc="300" dirty="0"/>
              <a:t>technology</a:t>
            </a:r>
            <a:r>
              <a:rPr lang="en-US" sz="3400" kern="2200" spc="300" dirty="0">
                <a:solidFill>
                  <a:schemeClr val="bg1">
                    <a:lumMod val="65000"/>
                  </a:schemeClr>
                </a:solidFill>
              </a:rPr>
              <a:t>.com</a:t>
            </a:r>
          </a:p>
        </p:txBody>
      </p:sp>
      <p:sp>
        <p:nvSpPr>
          <p:cNvPr id="6" name="Content Placeholder 2"/>
          <p:cNvSpPr txBox="1">
            <a:spLocks/>
          </p:cNvSpPr>
          <p:nvPr/>
        </p:nvSpPr>
        <p:spPr>
          <a:xfrm>
            <a:off x="6136234" y="4716705"/>
            <a:ext cx="5293765" cy="134529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None/>
              <a:tabLst>
                <a:tab pos="233363" algn="ctr"/>
                <a:tab pos="457200" algn="l"/>
              </a:tabLst>
            </a:pPr>
            <a:r>
              <a:rPr lang="en-US" sz="2000" dirty="0">
                <a:solidFill>
                  <a:srgbClr val="333333"/>
                </a:solidFill>
                <a:latin typeface="FontAwesome" pitchFamily="2" charset="0"/>
              </a:rPr>
              <a:t>	</a:t>
            </a:r>
            <a:r>
              <a:rPr lang="en-US" sz="2000" dirty="0">
                <a:solidFill>
                  <a:srgbClr val="333333"/>
                </a:solidFill>
                <a:latin typeface="Font Awesome 5 Free Solid" panose="02000503000000000000" pitchFamily="50" charset="0"/>
              </a:rPr>
              <a:t></a:t>
            </a:r>
            <a:r>
              <a:rPr lang="en-US" sz="2000" dirty="0">
                <a:latin typeface="FontAwesome" pitchFamily="2" charset="0"/>
              </a:rPr>
              <a:t>	</a:t>
            </a:r>
            <a:r>
              <a:rPr lang="en-US" sz="2000" dirty="0"/>
              <a:t>jtower@trailheadtechnology.com</a:t>
            </a:r>
          </a:p>
          <a:p>
            <a:pPr marL="0" indent="0">
              <a:buNone/>
              <a:tabLst>
                <a:tab pos="233363" algn="ctr"/>
                <a:tab pos="457200" algn="l"/>
              </a:tabLst>
            </a:pPr>
            <a:r>
              <a:rPr lang="en-US" sz="2000" dirty="0">
                <a:latin typeface="FontAwesome" pitchFamily="2" charset="0"/>
              </a:rPr>
              <a:t>	</a:t>
            </a:r>
            <a:r>
              <a:rPr lang="en-US" sz="2000" dirty="0">
                <a:latin typeface="Font Awesome 5 Free Solid" panose="02000503000000000000" pitchFamily="50" charset="0"/>
              </a:rPr>
              <a:t></a:t>
            </a:r>
            <a:r>
              <a:rPr lang="en-US" sz="2000" dirty="0">
                <a:latin typeface="FontAwesome" pitchFamily="2" charset="0"/>
              </a:rPr>
              <a:t>	</a:t>
            </a:r>
            <a:r>
              <a:rPr lang="en-US" sz="2000" dirty="0"/>
              <a:t>trailheadtechnology.com/blog</a:t>
            </a:r>
          </a:p>
          <a:p>
            <a:pPr marL="0" indent="0">
              <a:buNone/>
              <a:tabLst>
                <a:tab pos="233363" algn="ctr"/>
                <a:tab pos="457200" algn="l"/>
              </a:tabLst>
            </a:pPr>
            <a:r>
              <a:rPr lang="en-US" sz="2000" dirty="0">
                <a:latin typeface="FontAwesome" pitchFamily="2" charset="0"/>
              </a:rPr>
              <a:t>	</a:t>
            </a:r>
            <a:r>
              <a:rPr lang="en-US" sz="2000" dirty="0">
                <a:latin typeface="Font Awesome 5 Brands Regular" panose="02000503000000000000" pitchFamily="50" charset="0"/>
              </a:rPr>
              <a:t></a:t>
            </a:r>
            <a:r>
              <a:rPr lang="en-US" sz="2000" dirty="0">
                <a:latin typeface="FontAwesome" pitchFamily="2" charset="0"/>
              </a:rPr>
              <a:t>	</a:t>
            </a:r>
            <a:r>
              <a:rPr lang="en-US" sz="2000" dirty="0" err="1"/>
              <a:t>jtowermi</a:t>
            </a:r>
            <a:endParaRPr lang="en-US" sz="2000" dirty="0"/>
          </a:p>
          <a:p>
            <a:pPr>
              <a:tabLst>
                <a:tab pos="233363" algn="ctr"/>
                <a:tab pos="457200" algn="l"/>
              </a:tabLst>
            </a:pPr>
            <a:endParaRPr lang="en-US" sz="2000" dirty="0"/>
          </a:p>
        </p:txBody>
      </p:sp>
      <p:sp>
        <p:nvSpPr>
          <p:cNvPr id="7" name="Content Placeholder 2"/>
          <p:cNvSpPr txBox="1">
            <a:spLocks/>
          </p:cNvSpPr>
          <p:nvPr/>
        </p:nvSpPr>
        <p:spPr>
          <a:xfrm>
            <a:off x="657224" y="4716705"/>
            <a:ext cx="5293765" cy="134529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4572" lvl="1" indent="0">
              <a:spcBef>
                <a:spcPts val="1300"/>
              </a:spcBef>
              <a:buNone/>
              <a:tabLst>
                <a:tab pos="233363" algn="ctr"/>
                <a:tab pos="457200" algn="l"/>
              </a:tabLst>
            </a:pPr>
            <a:r>
              <a:rPr lang="en-US" sz="2000" dirty="0">
                <a:latin typeface="FontAwesome" pitchFamily="2" charset="0"/>
              </a:rPr>
              <a:t>	</a:t>
            </a:r>
            <a:r>
              <a:rPr lang="en-US" sz="2000" dirty="0">
                <a:latin typeface="Font Awesome 5 Free Solid" panose="02000503000000000000" pitchFamily="50" charset="0"/>
              </a:rPr>
              <a:t></a:t>
            </a:r>
            <a:r>
              <a:rPr lang="en-US" sz="2000" dirty="0">
                <a:latin typeface="FontAwesome" pitchFamily="2" charset="0"/>
              </a:rPr>
              <a:t>	</a:t>
            </a:r>
            <a:r>
              <a:rPr lang="en-US" sz="2000" dirty="0"/>
              <a:t>Microsoft MVP in ASP.NET</a:t>
            </a:r>
          </a:p>
          <a:p>
            <a:pPr marL="4572" lvl="1" indent="0">
              <a:spcBef>
                <a:spcPts val="1300"/>
              </a:spcBef>
              <a:buNone/>
              <a:tabLst>
                <a:tab pos="233363" algn="ctr"/>
                <a:tab pos="457200" algn="l"/>
              </a:tabLst>
            </a:pPr>
            <a:r>
              <a:rPr lang="en-US" sz="2000" dirty="0">
                <a:latin typeface="FontAwesome" pitchFamily="2" charset="0"/>
              </a:rPr>
              <a:t>	</a:t>
            </a:r>
            <a:r>
              <a:rPr lang="en-US" sz="2000" dirty="0">
                <a:latin typeface="Font Awesome 5 Free Solid" panose="02000503000000000000" pitchFamily="50" charset="0"/>
              </a:rPr>
              <a:t></a:t>
            </a:r>
            <a:r>
              <a:rPr lang="en-US" sz="2000" dirty="0">
                <a:latin typeface="FontAwesome" pitchFamily="2" charset="0"/>
              </a:rPr>
              <a:t>	</a:t>
            </a:r>
            <a:r>
              <a:rPr lang="en-US" sz="2000" dirty="0" err="1"/>
              <a:t>Telerik</a:t>
            </a:r>
            <a:r>
              <a:rPr lang="en-US" sz="2000" dirty="0"/>
              <a:t>/Progress Developer Expert</a:t>
            </a:r>
          </a:p>
          <a:p>
            <a:pPr marL="0" indent="0">
              <a:buNone/>
              <a:tabLst>
                <a:tab pos="233363" algn="ctr"/>
                <a:tab pos="457200" algn="l"/>
              </a:tabLst>
            </a:pPr>
            <a:r>
              <a:rPr lang="en-US" sz="2000" dirty="0">
                <a:latin typeface="FontAwesome" pitchFamily="2" charset="0"/>
              </a:rPr>
              <a:t>	</a:t>
            </a:r>
            <a:r>
              <a:rPr lang="en-US" sz="2000" dirty="0">
                <a:latin typeface="Font Awesome 5 Free Solid" panose="02000503000000000000" pitchFamily="50" charset="0"/>
              </a:rPr>
              <a:t></a:t>
            </a:r>
            <a:r>
              <a:rPr lang="en-US" sz="2000" dirty="0">
                <a:latin typeface="FontAwesome" pitchFamily="2" charset="0"/>
              </a:rPr>
              <a:t>	</a:t>
            </a:r>
            <a:r>
              <a:rPr lang="en-US" sz="2000" dirty="0"/>
              <a:t>Organizer of Beer City Code</a:t>
            </a:r>
          </a:p>
        </p:txBody>
      </p:sp>
      <p:sp>
        <p:nvSpPr>
          <p:cNvPr id="8" name="Title 1">
            <a:extLst>
              <a:ext uri="{FF2B5EF4-FFF2-40B4-BE49-F238E27FC236}">
                <a16:creationId xmlns:a16="http://schemas.microsoft.com/office/drawing/2014/main" id="{ABCBAC73-F540-4B5E-8C59-0A43A89BC76B}"/>
              </a:ext>
            </a:extLst>
          </p:cNvPr>
          <p:cNvSpPr txBox="1">
            <a:spLocks/>
          </p:cNvSpPr>
          <p:nvPr/>
        </p:nvSpPr>
        <p:spPr>
          <a:xfrm>
            <a:off x="657224" y="6068571"/>
            <a:ext cx="10772775" cy="628815"/>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Segoe UI" panose="020B0502040204020203" pitchFamily="34" charset="0"/>
                <a:ea typeface="+mj-ea"/>
                <a:cs typeface="Segoe UI" panose="020B0502040204020203" pitchFamily="34" charset="0"/>
              </a:defRPr>
            </a:lvl1pPr>
          </a:lstStyle>
          <a:p>
            <a:pPr algn="ctr"/>
            <a:r>
              <a:rPr lang="en-US" sz="3200" dirty="0"/>
              <a:t>github.com/</a:t>
            </a:r>
            <a:r>
              <a:rPr lang="en-US" sz="3200" dirty="0" err="1"/>
              <a:t>jonathantower</a:t>
            </a:r>
            <a:r>
              <a:rPr lang="en-US" sz="3200" dirty="0"/>
              <a:t>/chatbot</a:t>
            </a:r>
          </a:p>
        </p:txBody>
      </p:sp>
    </p:spTree>
    <p:extLst>
      <p:ext uri="{BB962C8B-B14F-4D97-AF65-F5344CB8AC3E}">
        <p14:creationId xmlns:p14="http://schemas.microsoft.com/office/powerpoint/2010/main" val="39423937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Azure Bot Service</a:t>
            </a:r>
          </a:p>
          <a:p>
            <a:r>
              <a:rPr lang="en-US" dirty="0" err="1"/>
              <a:t>BotBuilder</a:t>
            </a:r>
            <a:r>
              <a:rPr lang="en-US" dirty="0"/>
              <a:t> SDK</a:t>
            </a:r>
          </a:p>
          <a:p>
            <a:r>
              <a:rPr lang="en-US" dirty="0"/>
              <a:t>Developer Tools</a:t>
            </a:r>
          </a:p>
          <a:p>
            <a:r>
              <a:rPr lang="en-US" dirty="0"/>
              <a:t>Advanced Features</a:t>
            </a:r>
          </a:p>
          <a:p>
            <a:r>
              <a:rPr lang="en-US" dirty="0"/>
              <a:t>Language Understanding Service (LUIS)</a:t>
            </a:r>
          </a:p>
          <a:p>
            <a:endParaRPr lang="en-US" dirty="0"/>
          </a:p>
          <a:p>
            <a:r>
              <a:rPr lang="en-US" dirty="0"/>
              <a:t>And Of Course: DEMOS!</a:t>
            </a:r>
          </a:p>
        </p:txBody>
      </p:sp>
    </p:spTree>
    <p:extLst>
      <p:ext uri="{BB962C8B-B14F-4D97-AF65-F5344CB8AC3E}">
        <p14:creationId xmlns:p14="http://schemas.microsoft.com/office/powerpoint/2010/main" val="568682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123714-1B24-4163-ACE7-97F1A724C8D1}"/>
              </a:ext>
            </a:extLst>
          </p:cNvPr>
          <p:cNvSpPr>
            <a:spLocks noGrp="1"/>
          </p:cNvSpPr>
          <p:nvPr>
            <p:ph type="title"/>
          </p:nvPr>
        </p:nvSpPr>
        <p:spPr/>
        <p:txBody>
          <a:bodyPr/>
          <a:lstStyle/>
          <a:p>
            <a:r>
              <a:rPr lang="en-US" dirty="0"/>
              <a:t>Azure Bot Service</a:t>
            </a:r>
          </a:p>
        </p:txBody>
      </p:sp>
      <p:sp>
        <p:nvSpPr>
          <p:cNvPr id="5" name="Text Placeholder 4">
            <a:extLst>
              <a:ext uri="{FF2B5EF4-FFF2-40B4-BE49-F238E27FC236}">
                <a16:creationId xmlns:a16="http://schemas.microsoft.com/office/drawing/2014/main" id="{6F79CBAB-8B11-4EEB-B4CA-29E35A711D1A}"/>
              </a:ext>
            </a:extLst>
          </p:cNvPr>
          <p:cNvSpPr>
            <a:spLocks noGrp="1"/>
          </p:cNvSpPr>
          <p:nvPr>
            <p:ph type="body" idx="1"/>
          </p:nvPr>
        </p:nvSpPr>
        <p:spPr/>
        <p:txBody>
          <a:bodyPr/>
          <a:lstStyle/>
          <a:p>
            <a:r>
              <a:rPr lang="en-US" dirty="0"/>
              <a:t>The service that ties it all together</a:t>
            </a:r>
          </a:p>
        </p:txBody>
      </p:sp>
    </p:spTree>
    <p:extLst>
      <p:ext uri="{BB962C8B-B14F-4D97-AF65-F5344CB8AC3E}">
        <p14:creationId xmlns:p14="http://schemas.microsoft.com/office/powerpoint/2010/main" val="2927938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83C59E-8461-403B-BFAB-294B85165089}"/>
              </a:ext>
            </a:extLst>
          </p:cNvPr>
          <p:cNvSpPr>
            <a:spLocks noGrp="1"/>
          </p:cNvSpPr>
          <p:nvPr>
            <p:ph type="title"/>
          </p:nvPr>
        </p:nvSpPr>
        <p:spPr/>
        <p:txBody>
          <a:bodyPr/>
          <a:lstStyle/>
          <a:p>
            <a:r>
              <a:rPr lang="en-US" dirty="0"/>
              <a:t>What are Azure Bot Services?</a:t>
            </a:r>
          </a:p>
        </p:txBody>
      </p:sp>
      <p:sp>
        <p:nvSpPr>
          <p:cNvPr id="5" name="Content Placeholder 4">
            <a:extLst>
              <a:ext uri="{FF2B5EF4-FFF2-40B4-BE49-F238E27FC236}">
                <a16:creationId xmlns:a16="http://schemas.microsoft.com/office/drawing/2014/main" id="{EABF8370-020C-4FC3-ACDD-857567A4EFB2}"/>
              </a:ext>
            </a:extLst>
          </p:cNvPr>
          <p:cNvSpPr>
            <a:spLocks noGrp="1"/>
          </p:cNvSpPr>
          <p:nvPr>
            <p:ph idx="1"/>
          </p:nvPr>
        </p:nvSpPr>
        <p:spPr/>
        <p:txBody>
          <a:bodyPr/>
          <a:lstStyle/>
          <a:p>
            <a:r>
              <a:rPr lang="en-US" dirty="0"/>
              <a:t>Create conversation interfaces</a:t>
            </a:r>
          </a:p>
          <a:p>
            <a:r>
              <a:rPr lang="en-US" dirty="0"/>
              <a:t>Exposed to multiple channels</a:t>
            </a:r>
          </a:p>
          <a:p>
            <a:r>
              <a:rPr lang="en-US" dirty="0"/>
              <a:t>Channel plumbing is hosted in Azure</a:t>
            </a:r>
          </a:p>
          <a:p>
            <a:r>
              <a:rPr lang="en-US" dirty="0"/>
              <a:t>Implemented as REST APIs or Azure Functions (serverless)</a:t>
            </a:r>
          </a:p>
          <a:p>
            <a:r>
              <a:rPr lang="en-US" dirty="0"/>
              <a:t>Language of your choice (C# and Node samples)</a:t>
            </a:r>
          </a:p>
          <a:p>
            <a:r>
              <a:rPr lang="en-US" dirty="0"/>
              <a:t>Implementation can be hosted anywhere</a:t>
            </a:r>
          </a:p>
          <a:p>
            <a:endParaRPr lang="en-US" dirty="0"/>
          </a:p>
          <a:p>
            <a:endParaRPr lang="en-US" dirty="0"/>
          </a:p>
          <a:p>
            <a:endParaRPr lang="en-US" dirty="0"/>
          </a:p>
        </p:txBody>
      </p:sp>
    </p:spTree>
    <p:extLst>
      <p:ext uri="{BB962C8B-B14F-4D97-AF65-F5344CB8AC3E}">
        <p14:creationId xmlns:p14="http://schemas.microsoft.com/office/powerpoint/2010/main" val="3744895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C7A39F2-9477-4EAA-9922-47C5752E4A2B}"/>
              </a:ext>
            </a:extLst>
          </p:cNvPr>
          <p:cNvSpPr/>
          <p:nvPr/>
        </p:nvSpPr>
        <p:spPr>
          <a:xfrm>
            <a:off x="2406189" y="2768249"/>
            <a:ext cx="9023810" cy="3707191"/>
          </a:xfrm>
          <a:prstGeom prst="rect">
            <a:avLst/>
          </a:prstGeom>
          <a:noFill/>
          <a:ln>
            <a:solidFill>
              <a:srgbClr val="0072C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B8B7AD-EB4D-4798-99D0-4A48E1DFE157}"/>
              </a:ext>
            </a:extLst>
          </p:cNvPr>
          <p:cNvSpPr>
            <a:spLocks noGrp="1"/>
          </p:cNvSpPr>
          <p:nvPr>
            <p:ph type="title"/>
          </p:nvPr>
        </p:nvSpPr>
        <p:spPr/>
        <p:txBody>
          <a:bodyPr/>
          <a:lstStyle/>
          <a:p>
            <a:r>
              <a:rPr lang="en-US" dirty="0"/>
              <a:t>How Azure Bot Service Works</a:t>
            </a:r>
          </a:p>
        </p:txBody>
      </p:sp>
      <p:pic>
        <p:nvPicPr>
          <p:cNvPr id="5" name="Content Placeholder 4">
            <a:extLst>
              <a:ext uri="{FF2B5EF4-FFF2-40B4-BE49-F238E27FC236}">
                <a16:creationId xmlns:a16="http://schemas.microsoft.com/office/drawing/2014/main" id="{643D9D1C-6D46-42E4-AFE3-ED6EA7555A1C}"/>
              </a:ext>
            </a:extLst>
          </p:cNvPr>
          <p:cNvPicPr>
            <a:picLocks noGrp="1" noChangeAspect="1"/>
          </p:cNvPicPr>
          <p:nvPr>
            <p:ph idx="1"/>
          </p:nvPr>
        </p:nvPicPr>
        <p:blipFill>
          <a:blip r:embed="rId2">
            <a:lum bright="70000" contrast="-70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65436" y="3854621"/>
            <a:ext cx="1168910" cy="1037361"/>
          </a:xfrm>
        </p:spPr>
      </p:pic>
      <p:grpSp>
        <p:nvGrpSpPr>
          <p:cNvPr id="7" name="Group 6">
            <a:extLst>
              <a:ext uri="{FF2B5EF4-FFF2-40B4-BE49-F238E27FC236}">
                <a16:creationId xmlns:a16="http://schemas.microsoft.com/office/drawing/2014/main" id="{A5D1320B-BB3F-44A3-A6B6-9FB4E5CB0C44}"/>
              </a:ext>
            </a:extLst>
          </p:cNvPr>
          <p:cNvGrpSpPr/>
          <p:nvPr/>
        </p:nvGrpSpPr>
        <p:grpSpPr>
          <a:xfrm>
            <a:off x="2893037" y="3177698"/>
            <a:ext cx="2367975" cy="2358547"/>
            <a:chOff x="2957895" y="2366264"/>
            <a:chExt cx="4640770" cy="4622292"/>
          </a:xfrm>
        </p:grpSpPr>
        <p:pic>
          <p:nvPicPr>
            <p:cNvPr id="1026" name="Picture 2" descr="https://trailheadtechnology.com/wp-content/uploads/2017/11/2017-11-02-13_43_47-testbotjtower-Microsoft-Azure.png">
              <a:extLst>
                <a:ext uri="{FF2B5EF4-FFF2-40B4-BE49-F238E27FC236}">
                  <a16:creationId xmlns:a16="http://schemas.microsoft.com/office/drawing/2014/main" id="{0FA3DE91-84E1-4556-A863-BD5BD8BBDE7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2613"/>
            <a:stretch/>
          </p:blipFill>
          <p:spPr bwMode="auto">
            <a:xfrm>
              <a:off x="2957895" y="2366264"/>
              <a:ext cx="4640770" cy="23431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trailheadtechnology.com/wp-content/uploads/2017/11/2017-11-02-13_43_47-testbotjtower-Microsoft-Azure.png">
              <a:extLst>
                <a:ext uri="{FF2B5EF4-FFF2-40B4-BE49-F238E27FC236}">
                  <a16:creationId xmlns:a16="http://schemas.microsoft.com/office/drawing/2014/main" id="{4B78A7E8-6470-4F85-AE98-ECEDE582DD9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822"/>
            <a:stretch/>
          </p:blipFill>
          <p:spPr bwMode="auto">
            <a:xfrm>
              <a:off x="2976183" y="4645406"/>
              <a:ext cx="3491675" cy="2343150"/>
            </a:xfrm>
            <a:prstGeom prst="rect">
              <a:avLst/>
            </a:prstGeom>
            <a:noFill/>
            <a:extLst>
              <a:ext uri="{909E8E84-426E-40DD-AFC4-6F175D3DCCD1}">
                <a14:hiddenFill xmlns:a14="http://schemas.microsoft.com/office/drawing/2010/main">
                  <a:solidFill>
                    <a:srgbClr val="FFFFFF"/>
                  </a:solidFill>
                </a14:hiddenFill>
              </a:ext>
            </a:extLst>
          </p:spPr>
        </p:pic>
      </p:grpSp>
      <p:pic>
        <p:nvPicPr>
          <p:cNvPr id="9" name="Picture 8">
            <a:extLst>
              <a:ext uri="{FF2B5EF4-FFF2-40B4-BE49-F238E27FC236}">
                <a16:creationId xmlns:a16="http://schemas.microsoft.com/office/drawing/2014/main" id="{0DB784A5-DE6B-4F34-8529-75149827F843}"/>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525546" y="2311862"/>
            <a:ext cx="902211" cy="902211"/>
          </a:xfrm>
          <a:prstGeom prst="rect">
            <a:avLst/>
          </a:prstGeom>
        </p:spPr>
      </p:pic>
      <p:pic>
        <p:nvPicPr>
          <p:cNvPr id="12" name="Picture 11">
            <a:extLst>
              <a:ext uri="{FF2B5EF4-FFF2-40B4-BE49-F238E27FC236}">
                <a16:creationId xmlns:a16="http://schemas.microsoft.com/office/drawing/2014/main" id="{C73B9CDC-A586-4CFB-B4DC-6F2FC9DF34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88125" y="3798059"/>
            <a:ext cx="902211" cy="902211"/>
          </a:xfrm>
          <a:prstGeom prst="rect">
            <a:avLst/>
          </a:prstGeom>
        </p:spPr>
      </p:pic>
      <p:sp>
        <p:nvSpPr>
          <p:cNvPr id="13" name="TextBox 12">
            <a:extLst>
              <a:ext uri="{FF2B5EF4-FFF2-40B4-BE49-F238E27FC236}">
                <a16:creationId xmlns:a16="http://schemas.microsoft.com/office/drawing/2014/main" id="{DD039890-A041-4870-A8A2-15D26922EBAC}"/>
              </a:ext>
            </a:extLst>
          </p:cNvPr>
          <p:cNvSpPr txBox="1"/>
          <p:nvPr/>
        </p:nvSpPr>
        <p:spPr>
          <a:xfrm>
            <a:off x="582297" y="4794007"/>
            <a:ext cx="1435608" cy="461665"/>
          </a:xfrm>
          <a:prstGeom prst="rect">
            <a:avLst/>
          </a:prstGeom>
          <a:noFill/>
        </p:spPr>
        <p:txBody>
          <a:bodyPr wrap="square" rtlCol="0">
            <a:spAutoFit/>
          </a:bodyPr>
          <a:lstStyle/>
          <a:p>
            <a:pPr algn="ctr"/>
            <a:r>
              <a:rPr lang="en-US" sz="2400" dirty="0">
                <a:solidFill>
                  <a:srgbClr val="0072C6"/>
                </a:solidFill>
              </a:rPr>
              <a:t>User</a:t>
            </a:r>
          </a:p>
        </p:txBody>
      </p:sp>
      <p:sp>
        <p:nvSpPr>
          <p:cNvPr id="17" name="TextBox 16">
            <a:extLst>
              <a:ext uri="{FF2B5EF4-FFF2-40B4-BE49-F238E27FC236}">
                <a16:creationId xmlns:a16="http://schemas.microsoft.com/office/drawing/2014/main" id="{712E36BE-894E-4429-A696-9050B15D0196}"/>
              </a:ext>
            </a:extLst>
          </p:cNvPr>
          <p:cNvSpPr txBox="1"/>
          <p:nvPr/>
        </p:nvSpPr>
        <p:spPr>
          <a:xfrm>
            <a:off x="6604083" y="4695999"/>
            <a:ext cx="1435608" cy="830997"/>
          </a:xfrm>
          <a:prstGeom prst="rect">
            <a:avLst/>
          </a:prstGeom>
          <a:noFill/>
        </p:spPr>
        <p:txBody>
          <a:bodyPr wrap="square" rtlCol="0">
            <a:spAutoFit/>
          </a:bodyPr>
          <a:lstStyle/>
          <a:p>
            <a:pPr algn="ctr"/>
            <a:r>
              <a:rPr lang="en-US" sz="2400" dirty="0">
                <a:solidFill>
                  <a:srgbClr val="0072C6"/>
                </a:solidFill>
              </a:rPr>
              <a:t>Bot Service</a:t>
            </a:r>
          </a:p>
        </p:txBody>
      </p:sp>
      <p:sp>
        <p:nvSpPr>
          <p:cNvPr id="18" name="TextBox 17">
            <a:extLst>
              <a:ext uri="{FF2B5EF4-FFF2-40B4-BE49-F238E27FC236}">
                <a16:creationId xmlns:a16="http://schemas.microsoft.com/office/drawing/2014/main" id="{CA666981-9A7D-4992-A705-6FD91428D33A}"/>
              </a:ext>
            </a:extLst>
          </p:cNvPr>
          <p:cNvSpPr txBox="1"/>
          <p:nvPr/>
        </p:nvSpPr>
        <p:spPr>
          <a:xfrm>
            <a:off x="9164713" y="4717707"/>
            <a:ext cx="1609343" cy="1569660"/>
          </a:xfrm>
          <a:prstGeom prst="rect">
            <a:avLst/>
          </a:prstGeom>
          <a:noFill/>
        </p:spPr>
        <p:txBody>
          <a:bodyPr wrap="square" rtlCol="0">
            <a:spAutoFit/>
          </a:bodyPr>
          <a:lstStyle/>
          <a:p>
            <a:pPr algn="ctr"/>
            <a:r>
              <a:rPr lang="en-US" sz="2400" dirty="0">
                <a:solidFill>
                  <a:srgbClr val="0072C6"/>
                </a:solidFill>
              </a:rPr>
              <a:t>Your REST Service</a:t>
            </a:r>
            <a:br>
              <a:rPr lang="en-US" sz="2400" dirty="0">
                <a:solidFill>
                  <a:srgbClr val="0072C6"/>
                </a:solidFill>
              </a:rPr>
            </a:br>
            <a:r>
              <a:rPr lang="en-US" sz="2400" dirty="0">
                <a:solidFill>
                  <a:srgbClr val="0072C6"/>
                </a:solidFill>
              </a:rPr>
              <a:t>(Or Azure Functions)</a:t>
            </a:r>
          </a:p>
        </p:txBody>
      </p:sp>
      <p:sp>
        <p:nvSpPr>
          <p:cNvPr id="19" name="TextBox 18">
            <a:extLst>
              <a:ext uri="{FF2B5EF4-FFF2-40B4-BE49-F238E27FC236}">
                <a16:creationId xmlns:a16="http://schemas.microsoft.com/office/drawing/2014/main" id="{982B0A34-9AB9-4CE2-9952-32FCEA52631D}"/>
              </a:ext>
            </a:extLst>
          </p:cNvPr>
          <p:cNvSpPr txBox="1"/>
          <p:nvPr/>
        </p:nvSpPr>
        <p:spPr>
          <a:xfrm>
            <a:off x="3350076" y="5536245"/>
            <a:ext cx="1435608" cy="461665"/>
          </a:xfrm>
          <a:prstGeom prst="rect">
            <a:avLst/>
          </a:prstGeom>
          <a:noFill/>
        </p:spPr>
        <p:txBody>
          <a:bodyPr wrap="square" rtlCol="0">
            <a:spAutoFit/>
          </a:bodyPr>
          <a:lstStyle/>
          <a:p>
            <a:pPr algn="ctr"/>
            <a:r>
              <a:rPr lang="en-US" sz="2400" dirty="0">
                <a:solidFill>
                  <a:srgbClr val="0072C6"/>
                </a:solidFill>
              </a:rPr>
              <a:t>Channels</a:t>
            </a:r>
          </a:p>
        </p:txBody>
      </p:sp>
      <p:cxnSp>
        <p:nvCxnSpPr>
          <p:cNvPr id="15" name="Straight Arrow Connector 14">
            <a:extLst>
              <a:ext uri="{FF2B5EF4-FFF2-40B4-BE49-F238E27FC236}">
                <a16:creationId xmlns:a16="http://schemas.microsoft.com/office/drawing/2014/main" id="{0794F7A1-D4F1-43C2-AC9A-B1931E4AE1CB}"/>
              </a:ext>
            </a:extLst>
          </p:cNvPr>
          <p:cNvCxnSpPr>
            <a:cxnSpLocks/>
          </p:cNvCxnSpPr>
          <p:nvPr/>
        </p:nvCxnSpPr>
        <p:spPr>
          <a:xfrm>
            <a:off x="2103120" y="4373302"/>
            <a:ext cx="606138" cy="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E46B136E-7B2A-4DA8-95BB-AFCA4A1711F3}"/>
              </a:ext>
            </a:extLst>
          </p:cNvPr>
          <p:cNvCxnSpPr>
            <a:cxnSpLocks/>
          </p:cNvCxnSpPr>
          <p:nvPr/>
        </p:nvCxnSpPr>
        <p:spPr>
          <a:xfrm>
            <a:off x="5720851" y="4365962"/>
            <a:ext cx="606138" cy="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BB016792-40C6-4936-AEF0-3997D2B1C462}"/>
              </a:ext>
            </a:extLst>
          </p:cNvPr>
          <p:cNvCxnSpPr>
            <a:cxnSpLocks/>
          </p:cNvCxnSpPr>
          <p:nvPr/>
        </p:nvCxnSpPr>
        <p:spPr>
          <a:xfrm>
            <a:off x="8451481" y="4365962"/>
            <a:ext cx="606138" cy="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032" name="Picture 8" descr="Image result for bot service icon">
            <a:extLst>
              <a:ext uri="{FF2B5EF4-FFF2-40B4-BE49-F238E27FC236}">
                <a16:creationId xmlns:a16="http://schemas.microsoft.com/office/drawing/2014/main" id="{6D52F3DA-A66D-4024-9048-56243F2AC2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62637" y="3854621"/>
            <a:ext cx="1718499" cy="902212"/>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E307CE1C-7AFA-42B5-B10F-8A6786DD4EB8}"/>
              </a:ext>
            </a:extLst>
          </p:cNvPr>
          <p:cNvSpPr txBox="1"/>
          <p:nvPr/>
        </p:nvSpPr>
        <p:spPr>
          <a:xfrm>
            <a:off x="5866993" y="1847559"/>
            <a:ext cx="2219316" cy="461665"/>
          </a:xfrm>
          <a:prstGeom prst="rect">
            <a:avLst/>
          </a:prstGeom>
          <a:noFill/>
        </p:spPr>
        <p:txBody>
          <a:bodyPr wrap="square" rtlCol="0">
            <a:spAutoFit/>
          </a:bodyPr>
          <a:lstStyle/>
          <a:p>
            <a:pPr algn="ctr"/>
            <a:r>
              <a:rPr lang="en-US" sz="2400" dirty="0">
                <a:solidFill>
                  <a:srgbClr val="0072C6"/>
                </a:solidFill>
              </a:rPr>
              <a:t>Bot Framework</a:t>
            </a:r>
          </a:p>
        </p:txBody>
      </p:sp>
    </p:spTree>
    <p:extLst>
      <p:ext uri="{BB962C8B-B14F-4D97-AF65-F5344CB8AC3E}">
        <p14:creationId xmlns:p14="http://schemas.microsoft.com/office/powerpoint/2010/main" val="3017295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C7A39F2-9477-4EAA-9922-47C5752E4A2B}"/>
              </a:ext>
            </a:extLst>
          </p:cNvPr>
          <p:cNvSpPr/>
          <p:nvPr/>
        </p:nvSpPr>
        <p:spPr>
          <a:xfrm>
            <a:off x="2406189" y="2768249"/>
            <a:ext cx="9023810" cy="3725853"/>
          </a:xfrm>
          <a:prstGeom prst="rect">
            <a:avLst/>
          </a:prstGeom>
          <a:noFill/>
          <a:ln>
            <a:solidFill>
              <a:srgbClr val="0072C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B8B7AD-EB4D-4798-99D0-4A48E1DFE157}"/>
              </a:ext>
            </a:extLst>
          </p:cNvPr>
          <p:cNvSpPr>
            <a:spLocks noGrp="1"/>
          </p:cNvSpPr>
          <p:nvPr>
            <p:ph type="title"/>
          </p:nvPr>
        </p:nvSpPr>
        <p:spPr/>
        <p:txBody>
          <a:bodyPr/>
          <a:lstStyle/>
          <a:p>
            <a:r>
              <a:rPr lang="en-US" dirty="0"/>
              <a:t>Xamarin: An Analogy</a:t>
            </a:r>
          </a:p>
        </p:txBody>
      </p:sp>
      <p:pic>
        <p:nvPicPr>
          <p:cNvPr id="5" name="Content Placeholder 4">
            <a:extLst>
              <a:ext uri="{FF2B5EF4-FFF2-40B4-BE49-F238E27FC236}">
                <a16:creationId xmlns:a16="http://schemas.microsoft.com/office/drawing/2014/main" id="{643D9D1C-6D46-42E4-AFE3-ED6EA7555A1C}"/>
              </a:ext>
            </a:extLst>
          </p:cNvPr>
          <p:cNvPicPr>
            <a:picLocks noGrp="1" noChangeAspect="1"/>
          </p:cNvPicPr>
          <p:nvPr>
            <p:ph idx="1"/>
          </p:nvPr>
        </p:nvPicPr>
        <p:blipFill>
          <a:blip r:embed="rId2">
            <a:lum bright="70000" contrast="-70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65436" y="3854621"/>
            <a:ext cx="1168910" cy="1037361"/>
          </a:xfrm>
        </p:spPr>
      </p:pic>
      <p:sp>
        <p:nvSpPr>
          <p:cNvPr id="13" name="TextBox 12">
            <a:extLst>
              <a:ext uri="{FF2B5EF4-FFF2-40B4-BE49-F238E27FC236}">
                <a16:creationId xmlns:a16="http://schemas.microsoft.com/office/drawing/2014/main" id="{DD039890-A041-4870-A8A2-15D26922EBAC}"/>
              </a:ext>
            </a:extLst>
          </p:cNvPr>
          <p:cNvSpPr txBox="1"/>
          <p:nvPr/>
        </p:nvSpPr>
        <p:spPr>
          <a:xfrm>
            <a:off x="582297" y="4794007"/>
            <a:ext cx="1435608" cy="461665"/>
          </a:xfrm>
          <a:prstGeom prst="rect">
            <a:avLst/>
          </a:prstGeom>
          <a:noFill/>
        </p:spPr>
        <p:txBody>
          <a:bodyPr wrap="square" rtlCol="0">
            <a:spAutoFit/>
          </a:bodyPr>
          <a:lstStyle/>
          <a:p>
            <a:pPr algn="ctr"/>
            <a:r>
              <a:rPr lang="en-US" sz="2400" dirty="0">
                <a:solidFill>
                  <a:srgbClr val="0072C6"/>
                </a:solidFill>
              </a:rPr>
              <a:t>User</a:t>
            </a:r>
          </a:p>
        </p:txBody>
      </p:sp>
      <p:sp>
        <p:nvSpPr>
          <p:cNvPr id="17" name="TextBox 16">
            <a:extLst>
              <a:ext uri="{FF2B5EF4-FFF2-40B4-BE49-F238E27FC236}">
                <a16:creationId xmlns:a16="http://schemas.microsoft.com/office/drawing/2014/main" id="{712E36BE-894E-4429-A696-9050B15D0196}"/>
              </a:ext>
            </a:extLst>
          </p:cNvPr>
          <p:cNvSpPr txBox="1"/>
          <p:nvPr/>
        </p:nvSpPr>
        <p:spPr>
          <a:xfrm>
            <a:off x="9239735" y="4580086"/>
            <a:ext cx="1435608" cy="830997"/>
          </a:xfrm>
          <a:prstGeom prst="rect">
            <a:avLst/>
          </a:prstGeom>
          <a:noFill/>
        </p:spPr>
        <p:txBody>
          <a:bodyPr wrap="square" rtlCol="0">
            <a:spAutoFit/>
          </a:bodyPr>
          <a:lstStyle/>
          <a:p>
            <a:pPr algn="ctr"/>
            <a:r>
              <a:rPr lang="en-US" sz="2400" dirty="0">
                <a:solidFill>
                  <a:srgbClr val="0072C6"/>
                </a:solidFill>
              </a:rPr>
              <a:t>Single C# Codebase</a:t>
            </a:r>
          </a:p>
        </p:txBody>
      </p:sp>
      <p:sp>
        <p:nvSpPr>
          <p:cNvPr id="18" name="TextBox 17">
            <a:extLst>
              <a:ext uri="{FF2B5EF4-FFF2-40B4-BE49-F238E27FC236}">
                <a16:creationId xmlns:a16="http://schemas.microsoft.com/office/drawing/2014/main" id="{CA666981-9A7D-4992-A705-6FD91428D33A}"/>
              </a:ext>
            </a:extLst>
          </p:cNvPr>
          <p:cNvSpPr txBox="1"/>
          <p:nvPr/>
        </p:nvSpPr>
        <p:spPr>
          <a:xfrm>
            <a:off x="6245519" y="4775019"/>
            <a:ext cx="1609343" cy="461665"/>
          </a:xfrm>
          <a:prstGeom prst="rect">
            <a:avLst/>
          </a:prstGeom>
          <a:noFill/>
        </p:spPr>
        <p:txBody>
          <a:bodyPr wrap="square" rtlCol="0">
            <a:spAutoFit/>
          </a:bodyPr>
          <a:lstStyle/>
          <a:p>
            <a:pPr algn="ctr"/>
            <a:r>
              <a:rPr lang="en-US" sz="2400" dirty="0">
                <a:solidFill>
                  <a:srgbClr val="0072C6"/>
                </a:solidFill>
              </a:rPr>
              <a:t>Mono</a:t>
            </a:r>
          </a:p>
        </p:txBody>
      </p:sp>
      <p:sp>
        <p:nvSpPr>
          <p:cNvPr id="19" name="TextBox 18">
            <a:extLst>
              <a:ext uri="{FF2B5EF4-FFF2-40B4-BE49-F238E27FC236}">
                <a16:creationId xmlns:a16="http://schemas.microsoft.com/office/drawing/2014/main" id="{982B0A34-9AB9-4CE2-9952-32FCEA52631D}"/>
              </a:ext>
            </a:extLst>
          </p:cNvPr>
          <p:cNvSpPr txBox="1"/>
          <p:nvPr/>
        </p:nvSpPr>
        <p:spPr>
          <a:xfrm>
            <a:off x="2556064" y="5501038"/>
            <a:ext cx="2716302" cy="830997"/>
          </a:xfrm>
          <a:prstGeom prst="rect">
            <a:avLst/>
          </a:prstGeom>
          <a:noFill/>
        </p:spPr>
        <p:txBody>
          <a:bodyPr wrap="square" rtlCol="0">
            <a:spAutoFit/>
          </a:bodyPr>
          <a:lstStyle/>
          <a:p>
            <a:pPr algn="ctr"/>
            <a:r>
              <a:rPr lang="en-US" sz="2400" dirty="0">
                <a:solidFill>
                  <a:srgbClr val="0072C6"/>
                </a:solidFill>
              </a:rPr>
              <a:t>Mobile App Platforms</a:t>
            </a:r>
          </a:p>
        </p:txBody>
      </p:sp>
      <p:cxnSp>
        <p:nvCxnSpPr>
          <p:cNvPr id="15" name="Straight Arrow Connector 14">
            <a:extLst>
              <a:ext uri="{FF2B5EF4-FFF2-40B4-BE49-F238E27FC236}">
                <a16:creationId xmlns:a16="http://schemas.microsoft.com/office/drawing/2014/main" id="{0794F7A1-D4F1-43C2-AC9A-B1931E4AE1CB}"/>
              </a:ext>
            </a:extLst>
          </p:cNvPr>
          <p:cNvCxnSpPr>
            <a:cxnSpLocks/>
          </p:cNvCxnSpPr>
          <p:nvPr/>
        </p:nvCxnSpPr>
        <p:spPr>
          <a:xfrm>
            <a:off x="2103120" y="4373302"/>
            <a:ext cx="606138" cy="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E46B136E-7B2A-4DA8-95BB-AFCA4A1711F3}"/>
              </a:ext>
            </a:extLst>
          </p:cNvPr>
          <p:cNvCxnSpPr>
            <a:cxnSpLocks/>
          </p:cNvCxnSpPr>
          <p:nvPr/>
        </p:nvCxnSpPr>
        <p:spPr>
          <a:xfrm flipH="1">
            <a:off x="5272366" y="4373301"/>
            <a:ext cx="606138" cy="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BB016792-40C6-4936-AEF0-3997D2B1C462}"/>
              </a:ext>
            </a:extLst>
          </p:cNvPr>
          <p:cNvCxnSpPr>
            <a:cxnSpLocks/>
          </p:cNvCxnSpPr>
          <p:nvPr/>
        </p:nvCxnSpPr>
        <p:spPr>
          <a:xfrm flipH="1">
            <a:off x="8246207" y="4365962"/>
            <a:ext cx="606138" cy="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8" name="TextBox 27">
            <a:extLst>
              <a:ext uri="{FF2B5EF4-FFF2-40B4-BE49-F238E27FC236}">
                <a16:creationId xmlns:a16="http://schemas.microsoft.com/office/drawing/2014/main" id="{E307CE1C-7AFA-42B5-B10F-8A6786DD4EB8}"/>
              </a:ext>
            </a:extLst>
          </p:cNvPr>
          <p:cNvSpPr txBox="1"/>
          <p:nvPr/>
        </p:nvSpPr>
        <p:spPr>
          <a:xfrm>
            <a:off x="5885281" y="1966431"/>
            <a:ext cx="2219316" cy="461665"/>
          </a:xfrm>
          <a:prstGeom prst="rect">
            <a:avLst/>
          </a:prstGeom>
          <a:noFill/>
        </p:spPr>
        <p:txBody>
          <a:bodyPr wrap="square" rtlCol="0">
            <a:spAutoFit/>
          </a:bodyPr>
          <a:lstStyle/>
          <a:p>
            <a:pPr algn="ctr"/>
            <a:r>
              <a:rPr lang="en-US" sz="2400" dirty="0">
                <a:solidFill>
                  <a:srgbClr val="0072C6"/>
                </a:solidFill>
              </a:rPr>
              <a:t>Xamarin</a:t>
            </a:r>
          </a:p>
        </p:txBody>
      </p:sp>
      <p:pic>
        <p:nvPicPr>
          <p:cNvPr id="2050" name="Picture 2" descr="Image result for xamarin icon">
            <a:extLst>
              <a:ext uri="{FF2B5EF4-FFF2-40B4-BE49-F238E27FC236}">
                <a16:creationId xmlns:a16="http://schemas.microsoft.com/office/drawing/2014/main" id="{24E69DA2-AB31-4121-948E-437BE9A2DB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492831" y="2276462"/>
            <a:ext cx="967640" cy="96764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ios icon">
            <a:extLst>
              <a:ext uri="{FF2B5EF4-FFF2-40B4-BE49-F238E27FC236}">
                <a16:creationId xmlns:a16="http://schemas.microsoft.com/office/drawing/2014/main" id="{BE593233-9D10-444D-AF20-AECED41B87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9376" y="3173219"/>
            <a:ext cx="1249680" cy="124968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android icon">
            <a:extLst>
              <a:ext uri="{FF2B5EF4-FFF2-40B4-BE49-F238E27FC236}">
                <a16:creationId xmlns:a16="http://schemas.microsoft.com/office/drawing/2014/main" id="{C353090A-3E20-479B-8F80-361E6C5B896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8432" y="4461572"/>
            <a:ext cx="1111567" cy="111156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c# file icon">
            <a:extLst>
              <a:ext uri="{FF2B5EF4-FFF2-40B4-BE49-F238E27FC236}">
                <a16:creationId xmlns:a16="http://schemas.microsoft.com/office/drawing/2014/main" id="{46D34CFC-C1D7-4995-9066-56FFF1EA6D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93327" y="3623486"/>
            <a:ext cx="9144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Related image">
            <a:extLst>
              <a:ext uri="{FF2B5EF4-FFF2-40B4-BE49-F238E27FC236}">
                <a16:creationId xmlns:a16="http://schemas.microsoft.com/office/drawing/2014/main" id="{9BD4A8CF-1860-4917-8198-8A0C826BC3F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b="21736"/>
          <a:stretch/>
        </p:blipFill>
        <p:spPr bwMode="auto">
          <a:xfrm>
            <a:off x="6491728" y="3767458"/>
            <a:ext cx="1119447" cy="1043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7199"/>
      </p:ext>
    </p:extLst>
  </p:cSld>
  <p:clrMapOvr>
    <a:masterClrMapping/>
  </p:clrMapOvr>
</p:sld>
</file>

<file path=ppt/theme/theme1.xml><?xml version="1.0" encoding="utf-8"?>
<a:theme xmlns:a="http://schemas.openxmlformats.org/drawingml/2006/main" name="Metropolitan">
  <a:themeElements>
    <a:clrScheme name="Custom 1">
      <a:dk1>
        <a:sysClr val="windowText" lastClr="000000"/>
      </a:dk1>
      <a:lt1>
        <a:sysClr val="window" lastClr="FFFFFF"/>
      </a:lt1>
      <a:dk2>
        <a:srgbClr val="162F33"/>
      </a:dk2>
      <a:lt2>
        <a:srgbClr val="EAF0E0"/>
      </a:lt2>
      <a:accent1>
        <a:srgbClr val="0072C6"/>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6987</TotalTime>
  <Words>750</Words>
  <Application>Microsoft Office PowerPoint</Application>
  <PresentationFormat>Widescreen</PresentationFormat>
  <Paragraphs>248</Paragraphs>
  <Slides>42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Calibri Light</vt:lpstr>
      <vt:lpstr>Consolas</vt:lpstr>
      <vt:lpstr>Font Awesome 5 Brands Regular</vt:lpstr>
      <vt:lpstr>Font Awesome 5 Free Solid</vt:lpstr>
      <vt:lpstr>FontAwesome</vt:lpstr>
      <vt:lpstr>Segoe UI</vt:lpstr>
      <vt:lpstr>Metropolitan</vt:lpstr>
      <vt:lpstr>Creating a Chat Bot</vt:lpstr>
      <vt:lpstr>Hi, I’m J.</vt:lpstr>
      <vt:lpstr>PowerPoint Presentation</vt:lpstr>
      <vt:lpstr>If You Give $100, So Will I!</vt:lpstr>
      <vt:lpstr>Summary</vt:lpstr>
      <vt:lpstr>Azure Bot Service</vt:lpstr>
      <vt:lpstr>What are Azure Bot Services?</vt:lpstr>
      <vt:lpstr>How Azure Bot Service Works</vt:lpstr>
      <vt:lpstr>Xamarin: An Analogy</vt:lpstr>
      <vt:lpstr>Features</vt:lpstr>
      <vt:lpstr>Channels</vt:lpstr>
      <vt:lpstr>DEMO</vt:lpstr>
      <vt:lpstr>Pricing</vt:lpstr>
      <vt:lpstr>BotBuilder SDK</vt:lpstr>
      <vt:lpstr>What is BotBuilder SDK</vt:lpstr>
      <vt:lpstr>Key Concepts</vt:lpstr>
      <vt:lpstr>Connector</vt:lpstr>
      <vt:lpstr>Activity</vt:lpstr>
      <vt:lpstr>Dialog</vt:lpstr>
      <vt:lpstr>FormFlow</vt:lpstr>
      <vt:lpstr>State</vt:lpstr>
      <vt:lpstr>Security</vt:lpstr>
      <vt:lpstr>Developer Tools</vt:lpstr>
      <vt:lpstr>Bot Framework Emulator</vt:lpstr>
      <vt:lpstr>Channel Inspector</vt:lpstr>
      <vt:lpstr>DEMO</vt:lpstr>
      <vt:lpstr>Advanced Features</vt:lpstr>
      <vt:lpstr>Advanced Features</vt:lpstr>
      <vt:lpstr>Rich Cards</vt:lpstr>
      <vt:lpstr>DEMO</vt:lpstr>
      <vt:lpstr>LUIS</vt:lpstr>
      <vt:lpstr>What is Language Understanding Service (LUIS)?</vt:lpstr>
      <vt:lpstr>Key Concepts</vt:lpstr>
      <vt:lpstr>DEMO</vt:lpstr>
      <vt:lpstr>Building Models</vt:lpstr>
      <vt:lpstr>LUIS Pricing</vt:lpstr>
      <vt:lpstr>Advanced Concepts &amp; Features</vt:lpstr>
      <vt:lpstr>DEMO</vt:lpstr>
      <vt:lpstr>Recap</vt:lpstr>
      <vt:lpstr>PowerPoint Presentation</vt:lpstr>
      <vt:lpstr>If You Give $100, So Will I!</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dc:title>
  <dc:creator>jtower</dc:creator>
  <cp:lastModifiedBy>Jonathan "J." Tower</cp:lastModifiedBy>
  <cp:revision>85</cp:revision>
  <dcterms:created xsi:type="dcterms:W3CDTF">2017-02-14T19:24:12Z</dcterms:created>
  <dcterms:modified xsi:type="dcterms:W3CDTF">2018-03-18T16:40:24Z</dcterms:modified>
</cp:coreProperties>
</file>