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handoutMasterIdLst>
    <p:handoutMasterId r:id="rId47"/>
  </p:handoutMasterIdLst>
  <p:sldIdLst>
    <p:sldId id="256" r:id="rId2"/>
    <p:sldId id="322" r:id="rId3"/>
    <p:sldId id="321" r:id="rId4"/>
    <p:sldId id="283" r:id="rId5"/>
    <p:sldId id="323" r:id="rId6"/>
    <p:sldId id="374" r:id="rId7"/>
    <p:sldId id="326" r:id="rId8"/>
    <p:sldId id="324" r:id="rId9"/>
    <p:sldId id="345" r:id="rId10"/>
    <p:sldId id="346" r:id="rId11"/>
    <p:sldId id="325" r:id="rId12"/>
    <p:sldId id="350" r:id="rId13"/>
    <p:sldId id="353" r:id="rId14"/>
    <p:sldId id="354" r:id="rId15"/>
    <p:sldId id="355" r:id="rId16"/>
    <p:sldId id="366" r:id="rId17"/>
    <p:sldId id="357" r:id="rId18"/>
    <p:sldId id="358" r:id="rId19"/>
    <p:sldId id="342" r:id="rId20"/>
    <p:sldId id="337" r:id="rId21"/>
    <p:sldId id="362" r:id="rId22"/>
    <p:sldId id="338" r:id="rId23"/>
    <p:sldId id="359" r:id="rId24"/>
    <p:sldId id="360" r:id="rId25"/>
    <p:sldId id="327" r:id="rId26"/>
    <p:sldId id="339" r:id="rId27"/>
    <p:sldId id="343" r:id="rId28"/>
    <p:sldId id="340" r:id="rId29"/>
    <p:sldId id="341" r:id="rId30"/>
    <p:sldId id="361" r:id="rId31"/>
    <p:sldId id="367" r:id="rId32"/>
    <p:sldId id="334" r:id="rId33"/>
    <p:sldId id="336" r:id="rId34"/>
    <p:sldId id="347" r:id="rId35"/>
    <p:sldId id="348" r:id="rId36"/>
    <p:sldId id="352" r:id="rId37"/>
    <p:sldId id="364" r:id="rId38"/>
    <p:sldId id="351" r:id="rId39"/>
    <p:sldId id="371" r:id="rId40"/>
    <p:sldId id="372" r:id="rId41"/>
    <p:sldId id="373" r:id="rId42"/>
    <p:sldId id="284" r:id="rId43"/>
    <p:sldId id="369" r:id="rId44"/>
    <p:sldId id="37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322"/>
            <p14:sldId id="321"/>
            <p14:sldId id="283"/>
          </p14:sldIdLst>
        </p14:section>
        <p14:section name="What is .NET Standard" id="{86CFDC28-3100-4209-895A-66CE5934E3C8}">
          <p14:sldIdLst>
            <p14:sldId id="323"/>
            <p14:sldId id="374"/>
            <p14:sldId id="326"/>
            <p14:sldId id="324"/>
            <p14:sldId id="345"/>
            <p14:sldId id="346"/>
            <p14:sldId id="325"/>
            <p14:sldId id="350"/>
            <p14:sldId id="353"/>
            <p14:sldId id="354"/>
            <p14:sldId id="355"/>
            <p14:sldId id="366"/>
          </p14:sldIdLst>
        </p14:section>
        <p14:section name="Why should I care?" id="{A5719920-62E4-4BB5-AEA3-F85F279D5ABF}">
          <p14:sldIdLst>
            <p14:sldId id="357"/>
            <p14:sldId id="358"/>
          </p14:sldIdLst>
        </p14:section>
        <p14:section name="PCLs vs Standard" id="{70CAAC77-70CC-4670-9E3C-57B903F015B9}">
          <p14:sldIdLst>
            <p14:sldId id="342"/>
            <p14:sldId id="337"/>
            <p14:sldId id="362"/>
            <p14:sldId id="338"/>
            <p14:sldId id="359"/>
            <p14:sldId id="360"/>
            <p14:sldId id="327"/>
            <p14:sldId id="339"/>
            <p14:sldId id="343"/>
            <p14:sldId id="340"/>
            <p14:sldId id="341"/>
            <p14:sldId id="361"/>
            <p14:sldId id="367"/>
            <p14:sldId id="334"/>
            <p14:sldId id="336"/>
            <p14:sldId id="347"/>
            <p14:sldId id="348"/>
            <p14:sldId id="352"/>
          </p14:sldIdLst>
        </p14:section>
        <p14:section name=".NET Standard 2.0" id="{33E0CDFC-09F7-4ACB-8BD4-845F9AD13738}">
          <p14:sldIdLst>
            <p14:sldId id="364"/>
            <p14:sldId id="351"/>
            <p14:sldId id="371"/>
            <p14:sldId id="372"/>
            <p14:sldId id="373"/>
          </p14:sldIdLst>
        </p14:section>
        <p14:section name="Outro" id="{93A1C1C4-9758-4E93-99EA-CA1C9C439405}">
          <p14:sldIdLst>
            <p14:sldId id="284"/>
            <p14:sldId id="369"/>
            <p14:sldId id="3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D7DD6"/>
    <a:srgbClr val="A52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4" autoAdjust="0"/>
    <p:restoredTop sz="78727" autoAdjust="0"/>
  </p:normalViewPr>
  <p:slideViewPr>
    <p:cSldViewPr snapToGrid="0">
      <p:cViewPr varScale="1">
        <p:scale>
          <a:sx n="71" d="100"/>
          <a:sy n="71" d="100"/>
        </p:scale>
        <p:origin x="48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Tower" userId="9d06de10716639e5" providerId="LiveId" clId="{5B0D26A2-A607-45A0-B2AD-BE81F9AC86CA}"/>
    <pc:docChg chg="undo redo custSel addSld delSld modSld sldOrd delSection modSection">
      <pc:chgData name="J. Tower" userId="9d06de10716639e5" providerId="LiveId" clId="{5B0D26A2-A607-45A0-B2AD-BE81F9AC86CA}" dt="2018-11-17T14:33:02.544" v="958"/>
      <pc:docMkLst>
        <pc:docMk/>
      </pc:docMkLst>
      <pc:sldChg chg="modSp">
        <pc:chgData name="J. Tower" userId="9d06de10716639e5" providerId="LiveId" clId="{5B0D26A2-A607-45A0-B2AD-BE81F9AC86CA}" dt="2018-11-17T04:23:03.254" v="522" actId="403"/>
        <pc:sldMkLst>
          <pc:docMk/>
          <pc:sldMk cId="568682376" sldId="283"/>
        </pc:sldMkLst>
        <pc:spChg chg="mod">
          <ac:chgData name="J. Tower" userId="9d06de10716639e5" providerId="LiveId" clId="{5B0D26A2-A607-45A0-B2AD-BE81F9AC86CA}" dt="2018-11-17T04:23:03.254" v="522" actId="403"/>
          <ac:spMkLst>
            <pc:docMk/>
            <pc:sldMk cId="568682376" sldId="283"/>
            <ac:spMk id="3" creationId="{00000000-0000-0000-0000-000000000000}"/>
          </ac:spMkLst>
        </pc:spChg>
      </pc:sldChg>
      <pc:sldChg chg="modSp">
        <pc:chgData name="J. Tower" userId="9d06de10716639e5" providerId="LiveId" clId="{5B0D26A2-A607-45A0-B2AD-BE81F9AC86CA}" dt="2018-11-17T04:23:02.298" v="521" actId="403"/>
        <pc:sldMkLst>
          <pc:docMk/>
          <pc:sldMk cId="424718425" sldId="284"/>
        </pc:sldMkLst>
        <pc:spChg chg="mod">
          <ac:chgData name="J. Tower" userId="9d06de10716639e5" providerId="LiveId" clId="{5B0D26A2-A607-45A0-B2AD-BE81F9AC86CA}" dt="2018-11-17T04:23:02.298" v="521" actId="403"/>
          <ac:spMkLst>
            <pc:docMk/>
            <pc:sldMk cId="424718425" sldId="284"/>
            <ac:spMk id="3" creationId="{00000000-0000-0000-0000-000000000000}"/>
          </ac:spMkLst>
        </pc:spChg>
      </pc:sldChg>
      <pc:sldChg chg="add del">
        <pc:chgData name="J. Tower" userId="9d06de10716639e5" providerId="LiveId" clId="{5B0D26A2-A607-45A0-B2AD-BE81F9AC86CA}" dt="2018-11-17T03:18:37.617" v="17" actId="2696"/>
        <pc:sldMkLst>
          <pc:docMk/>
          <pc:sldMk cId="2323809254" sldId="320"/>
        </pc:sldMkLst>
      </pc:sldChg>
      <pc:sldChg chg="modSp">
        <pc:chgData name="J. Tower" userId="9d06de10716639e5" providerId="LiveId" clId="{5B0D26A2-A607-45A0-B2AD-BE81F9AC86CA}" dt="2018-11-17T03:17:48.951" v="3" actId="6549"/>
        <pc:sldMkLst>
          <pc:docMk/>
          <pc:sldMk cId="3613704512" sldId="321"/>
        </pc:sldMkLst>
        <pc:spChg chg="mod">
          <ac:chgData name="J. Tower" userId="9d06de10716639e5" providerId="LiveId" clId="{5B0D26A2-A607-45A0-B2AD-BE81F9AC86CA}" dt="2018-11-17T03:17:43.038" v="1" actId="20577"/>
          <ac:spMkLst>
            <pc:docMk/>
            <pc:sldMk cId="3613704512" sldId="321"/>
            <ac:spMk id="5" creationId="{00000000-0000-0000-0000-000000000000}"/>
          </ac:spMkLst>
        </pc:spChg>
        <pc:spChg chg="mod">
          <ac:chgData name="J. Tower" userId="9d06de10716639e5" providerId="LiveId" clId="{5B0D26A2-A607-45A0-B2AD-BE81F9AC86CA}" dt="2018-11-17T03:17:48.951" v="3" actId="6549"/>
          <ac:spMkLst>
            <pc:docMk/>
            <pc:sldMk cId="3613704512" sldId="321"/>
            <ac:spMk id="6" creationId="{00000000-0000-0000-0000-000000000000}"/>
          </ac:spMkLst>
        </pc:spChg>
      </pc:sldChg>
      <pc:sldChg chg="modSp">
        <pc:chgData name="J. Tower" userId="9d06de10716639e5" providerId="LiveId" clId="{5B0D26A2-A607-45A0-B2AD-BE81F9AC86CA}" dt="2018-11-17T04:23:28.940" v="536" actId="20577"/>
        <pc:sldMkLst>
          <pc:docMk/>
          <pc:sldMk cId="1737471240" sldId="323"/>
        </pc:sldMkLst>
        <pc:spChg chg="mod">
          <ac:chgData name="J. Tower" userId="9d06de10716639e5" providerId="LiveId" clId="{5B0D26A2-A607-45A0-B2AD-BE81F9AC86CA}" dt="2018-11-17T04:23:28.940" v="536" actId="20577"/>
          <ac:spMkLst>
            <pc:docMk/>
            <pc:sldMk cId="1737471240" sldId="323"/>
            <ac:spMk id="3" creationId="{00000000-0000-0000-0000-000000000000}"/>
          </ac:spMkLst>
        </pc:spChg>
      </pc:sldChg>
      <pc:sldChg chg="addSp delSp modSp">
        <pc:chgData name="J. Tower" userId="9d06de10716639e5" providerId="LiveId" clId="{5B0D26A2-A607-45A0-B2AD-BE81F9AC86CA}" dt="2018-11-17T04:09:14.744" v="516" actId="1038"/>
        <pc:sldMkLst>
          <pc:docMk/>
          <pc:sldMk cId="3057670447" sldId="325"/>
        </pc:sldMkLst>
        <pc:spChg chg="add mod">
          <ac:chgData name="J. Tower" userId="9d06de10716639e5" providerId="LiveId" clId="{5B0D26A2-A607-45A0-B2AD-BE81F9AC86CA}" dt="2018-11-17T04:09:14.744" v="516" actId="1038"/>
          <ac:spMkLst>
            <pc:docMk/>
            <pc:sldMk cId="3057670447" sldId="325"/>
            <ac:spMk id="3" creationId="{5AB178FA-6CC0-4F63-B996-9AC9746CC1A4}"/>
          </ac:spMkLst>
        </pc:spChg>
        <pc:picChg chg="add del mod">
          <ac:chgData name="J. Tower" userId="9d06de10716639e5" providerId="LiveId" clId="{5B0D26A2-A607-45A0-B2AD-BE81F9AC86CA}" dt="2018-11-17T04:08:48.314" v="470" actId="1076"/>
          <ac:picMkLst>
            <pc:docMk/>
            <pc:sldMk cId="3057670447" sldId="325"/>
            <ac:picMk id="2" creationId="{D0C89607-2B96-454B-BB98-CD7D568886FF}"/>
          </ac:picMkLst>
        </pc:picChg>
        <pc:picChg chg="del">
          <ac:chgData name="J. Tower" userId="9d06de10716639e5" providerId="LiveId" clId="{5B0D26A2-A607-45A0-B2AD-BE81F9AC86CA}" dt="2018-11-17T04:08:13.108" v="461" actId="478"/>
          <ac:picMkLst>
            <pc:docMk/>
            <pc:sldMk cId="3057670447" sldId="325"/>
            <ac:picMk id="6" creationId="{667B56E3-A04B-47C5-A37E-CA6EEC96103D}"/>
          </ac:picMkLst>
        </pc:picChg>
      </pc:sldChg>
      <pc:sldChg chg="modSp">
        <pc:chgData name="J. Tower" userId="9d06de10716639e5" providerId="LiveId" clId="{5B0D26A2-A607-45A0-B2AD-BE81F9AC86CA}" dt="2018-11-17T04:31:33.429" v="779" actId="20577"/>
        <pc:sldMkLst>
          <pc:docMk/>
          <pc:sldMk cId="1918892859" sldId="326"/>
        </pc:sldMkLst>
        <pc:spChg chg="mod">
          <ac:chgData name="J. Tower" userId="9d06de10716639e5" providerId="LiveId" clId="{5B0D26A2-A607-45A0-B2AD-BE81F9AC86CA}" dt="2018-11-17T04:31:33.429" v="779" actId="20577"/>
          <ac:spMkLst>
            <pc:docMk/>
            <pc:sldMk cId="1918892859" sldId="326"/>
            <ac:spMk id="3" creationId="{00000000-0000-0000-0000-000000000000}"/>
          </ac:spMkLst>
        </pc:spChg>
      </pc:sldChg>
      <pc:sldChg chg="del">
        <pc:chgData name="J. Tower" userId="9d06de10716639e5" providerId="LiveId" clId="{5B0D26A2-A607-45A0-B2AD-BE81F9AC86CA}" dt="2018-11-17T14:27:53.088" v="952" actId="2696"/>
        <pc:sldMkLst>
          <pc:docMk/>
          <pc:sldMk cId="90893174" sldId="327"/>
        </pc:sldMkLst>
      </pc:sldChg>
      <pc:sldChg chg="add ord">
        <pc:chgData name="J. Tower" userId="9d06de10716639e5" providerId="LiveId" clId="{5B0D26A2-A607-45A0-B2AD-BE81F9AC86CA}" dt="2018-11-17T14:33:02.544" v="958"/>
        <pc:sldMkLst>
          <pc:docMk/>
          <pc:sldMk cId="2736056129" sldId="327"/>
        </pc:sldMkLst>
      </pc:sldChg>
      <pc:sldChg chg="modSp">
        <pc:chgData name="J. Tower" userId="9d06de10716639e5" providerId="LiveId" clId="{5B0D26A2-A607-45A0-B2AD-BE81F9AC86CA}" dt="2018-11-17T14:10:47.198" v="839" actId="20577"/>
        <pc:sldMkLst>
          <pc:docMk/>
          <pc:sldMk cId="1137113027" sldId="334"/>
        </pc:sldMkLst>
        <pc:spChg chg="mod">
          <ac:chgData name="J. Tower" userId="9d06de10716639e5" providerId="LiveId" clId="{5B0D26A2-A607-45A0-B2AD-BE81F9AC86CA}" dt="2018-11-17T14:10:47.198" v="839" actId="20577"/>
          <ac:spMkLst>
            <pc:docMk/>
            <pc:sldMk cId="1137113027" sldId="334"/>
            <ac:spMk id="2" creationId="{00000000-0000-0000-0000-000000000000}"/>
          </ac:spMkLst>
        </pc:spChg>
      </pc:sldChg>
      <pc:sldChg chg="del">
        <pc:chgData name="J. Tower" userId="9d06de10716639e5" providerId="LiveId" clId="{5B0D26A2-A607-45A0-B2AD-BE81F9AC86CA}" dt="2018-11-17T14:11:00.644" v="840" actId="2696"/>
        <pc:sldMkLst>
          <pc:docMk/>
          <pc:sldMk cId="2857850358" sldId="335"/>
        </pc:sldMkLst>
      </pc:sldChg>
      <pc:sldChg chg="modSp">
        <pc:chgData name="J. Tower" userId="9d06de10716639e5" providerId="LiveId" clId="{5B0D26A2-A607-45A0-B2AD-BE81F9AC86CA}" dt="2018-11-17T14:11:28.453" v="842"/>
        <pc:sldMkLst>
          <pc:docMk/>
          <pc:sldMk cId="1999731510" sldId="336"/>
        </pc:sldMkLst>
        <pc:spChg chg="mod">
          <ac:chgData name="J. Tower" userId="9d06de10716639e5" providerId="LiveId" clId="{5B0D26A2-A607-45A0-B2AD-BE81F9AC86CA}" dt="2018-11-17T14:11:28.453" v="842"/>
          <ac:spMkLst>
            <pc:docMk/>
            <pc:sldMk cId="1999731510" sldId="336"/>
            <ac:spMk id="2" creationId="{00000000-0000-0000-0000-000000000000}"/>
          </ac:spMkLst>
        </pc:spChg>
      </pc:sldChg>
      <pc:sldChg chg="modSp add">
        <pc:chgData name="J. Tower" userId="9d06de10716639e5" providerId="LiveId" clId="{5B0D26A2-A607-45A0-B2AD-BE81F9AC86CA}" dt="2018-11-17T14:12:36.554" v="880" actId="12"/>
        <pc:sldMkLst>
          <pc:docMk/>
          <pc:sldMk cId="281855461" sldId="337"/>
        </pc:sldMkLst>
        <pc:spChg chg="mod">
          <ac:chgData name="J. Tower" userId="9d06de10716639e5" providerId="LiveId" clId="{5B0D26A2-A607-45A0-B2AD-BE81F9AC86CA}" dt="2018-11-17T14:12:36.554" v="880" actId="12"/>
          <ac:spMkLst>
            <pc:docMk/>
            <pc:sldMk cId="281855461" sldId="337"/>
            <ac:spMk id="3" creationId="{00000000-0000-0000-0000-000000000000}"/>
          </ac:spMkLst>
        </pc:spChg>
      </pc:sldChg>
      <pc:sldChg chg="del">
        <pc:chgData name="J. Tower" userId="9d06de10716639e5" providerId="LiveId" clId="{5B0D26A2-A607-45A0-B2AD-BE81F9AC86CA}" dt="2018-11-17T14:11:56.291" v="844" actId="2696"/>
        <pc:sldMkLst>
          <pc:docMk/>
          <pc:sldMk cId="562832697" sldId="337"/>
        </pc:sldMkLst>
      </pc:sldChg>
      <pc:sldChg chg="del">
        <pc:chgData name="J. Tower" userId="9d06de10716639e5" providerId="LiveId" clId="{5B0D26A2-A607-45A0-B2AD-BE81F9AC86CA}" dt="2018-11-17T14:27:53.119" v="953" actId="2696"/>
        <pc:sldMkLst>
          <pc:docMk/>
          <pc:sldMk cId="598030829" sldId="339"/>
        </pc:sldMkLst>
      </pc:sldChg>
      <pc:sldChg chg="add ord">
        <pc:chgData name="J. Tower" userId="9d06de10716639e5" providerId="LiveId" clId="{5B0D26A2-A607-45A0-B2AD-BE81F9AC86CA}" dt="2018-11-17T14:33:02.544" v="958"/>
        <pc:sldMkLst>
          <pc:docMk/>
          <pc:sldMk cId="1431125931" sldId="339"/>
        </pc:sldMkLst>
      </pc:sldChg>
      <pc:sldChg chg="del">
        <pc:chgData name="J. Tower" userId="9d06de10716639e5" providerId="LiveId" clId="{5B0D26A2-A607-45A0-B2AD-BE81F9AC86CA}" dt="2018-11-17T14:10:03.576" v="820" actId="2696"/>
        <pc:sldMkLst>
          <pc:docMk/>
          <pc:sldMk cId="121868081" sldId="344"/>
        </pc:sldMkLst>
      </pc:sldChg>
      <pc:sldChg chg="modSp">
        <pc:chgData name="J. Tower" userId="9d06de10716639e5" providerId="LiveId" clId="{5B0D26A2-A607-45A0-B2AD-BE81F9AC86CA}" dt="2018-11-17T04:42:32.484" v="785" actId="403"/>
        <pc:sldMkLst>
          <pc:docMk/>
          <pc:sldMk cId="1850264741" sldId="347"/>
        </pc:sldMkLst>
        <pc:spChg chg="mod">
          <ac:chgData name="J. Tower" userId="9d06de10716639e5" providerId="LiveId" clId="{5B0D26A2-A607-45A0-B2AD-BE81F9AC86CA}" dt="2018-11-17T04:42:32.484" v="785" actId="403"/>
          <ac:spMkLst>
            <pc:docMk/>
            <pc:sldMk cId="1850264741" sldId="347"/>
            <ac:spMk id="3" creationId="{00000000-0000-0000-0000-000000000000}"/>
          </ac:spMkLst>
        </pc:spChg>
      </pc:sldChg>
      <pc:sldChg chg="ord">
        <pc:chgData name="J. Tower" userId="9d06de10716639e5" providerId="LiveId" clId="{5B0D26A2-A607-45A0-B2AD-BE81F9AC86CA}" dt="2018-11-17T14:11:18.129" v="841"/>
        <pc:sldMkLst>
          <pc:docMk/>
          <pc:sldMk cId="1222749821" sldId="348"/>
        </pc:sldMkLst>
      </pc:sldChg>
      <pc:sldChg chg="delSp del">
        <pc:chgData name="J. Tower" userId="9d06de10716639e5" providerId="LiveId" clId="{5B0D26A2-A607-45A0-B2AD-BE81F9AC86CA}" dt="2018-11-17T03:55:15.482" v="261" actId="2696"/>
        <pc:sldMkLst>
          <pc:docMk/>
          <pc:sldMk cId="517825108" sldId="349"/>
        </pc:sldMkLst>
        <pc:picChg chg="del">
          <ac:chgData name="J. Tower" userId="9d06de10716639e5" providerId="LiveId" clId="{5B0D26A2-A607-45A0-B2AD-BE81F9AC86CA}" dt="2018-11-17T03:53:18.421" v="234"/>
          <ac:picMkLst>
            <pc:docMk/>
            <pc:sldMk cId="517825108" sldId="349"/>
            <ac:picMk id="7170" creationId="{00000000-0000-0000-0000-000000000000}"/>
          </ac:picMkLst>
        </pc:picChg>
      </pc:sldChg>
      <pc:sldChg chg="modSp">
        <pc:chgData name="J. Tower" userId="9d06de10716639e5" providerId="LiveId" clId="{5B0D26A2-A607-45A0-B2AD-BE81F9AC86CA}" dt="2018-11-17T04:29:57.529" v="770" actId="20577"/>
        <pc:sldMkLst>
          <pc:docMk/>
          <pc:sldMk cId="642542692" sldId="350"/>
        </pc:sldMkLst>
        <pc:spChg chg="mod">
          <ac:chgData name="J. Tower" userId="9d06de10716639e5" providerId="LiveId" clId="{5B0D26A2-A607-45A0-B2AD-BE81F9AC86CA}" dt="2018-11-17T04:29:57.529" v="770" actId="20577"/>
          <ac:spMkLst>
            <pc:docMk/>
            <pc:sldMk cId="642542692" sldId="350"/>
            <ac:spMk id="3" creationId="{00000000-0000-0000-0000-000000000000}"/>
          </ac:spMkLst>
        </pc:spChg>
      </pc:sldChg>
      <pc:sldChg chg="addSp delSp modSp">
        <pc:chgData name="J. Tower" userId="9d06de10716639e5" providerId="LiveId" clId="{5B0D26A2-A607-45A0-B2AD-BE81F9AC86CA}" dt="2018-11-17T05:02:19.969" v="819" actId="20577"/>
        <pc:sldMkLst>
          <pc:docMk/>
          <pc:sldMk cId="1207639947" sldId="351"/>
        </pc:sldMkLst>
        <pc:spChg chg="mod">
          <ac:chgData name="J. Tower" userId="9d06de10716639e5" providerId="LiveId" clId="{5B0D26A2-A607-45A0-B2AD-BE81F9AC86CA}" dt="2018-11-17T05:02:19.969" v="819" actId="20577"/>
          <ac:spMkLst>
            <pc:docMk/>
            <pc:sldMk cId="1207639947" sldId="351"/>
            <ac:spMk id="3" creationId="{00000000-0000-0000-0000-000000000000}"/>
          </ac:spMkLst>
        </pc:spChg>
        <pc:spChg chg="del">
          <ac:chgData name="J. Tower" userId="9d06de10716639e5" providerId="LiveId" clId="{5B0D26A2-A607-45A0-B2AD-BE81F9AC86CA}" dt="2018-11-17T03:52:26.611" v="229" actId="478"/>
          <ac:spMkLst>
            <pc:docMk/>
            <pc:sldMk cId="1207639947" sldId="351"/>
            <ac:spMk id="5" creationId="{00000000-0000-0000-0000-000000000000}"/>
          </ac:spMkLst>
        </pc:spChg>
        <pc:spChg chg="add del">
          <ac:chgData name="J. Tower" userId="9d06de10716639e5" providerId="LiveId" clId="{5B0D26A2-A607-45A0-B2AD-BE81F9AC86CA}" dt="2018-11-17T03:53:23.058" v="235" actId="478"/>
          <ac:spMkLst>
            <pc:docMk/>
            <pc:sldMk cId="1207639947" sldId="351"/>
            <ac:spMk id="6" creationId="{9A51CE98-B85E-49C8-B44F-F2DD3A1229CA}"/>
          </ac:spMkLst>
        </pc:spChg>
        <pc:spChg chg="add del mod">
          <ac:chgData name="J. Tower" userId="9d06de10716639e5" providerId="LiveId" clId="{5B0D26A2-A607-45A0-B2AD-BE81F9AC86CA}" dt="2018-11-17T03:52:45.983" v="233" actId="478"/>
          <ac:spMkLst>
            <pc:docMk/>
            <pc:sldMk cId="1207639947" sldId="351"/>
            <ac:spMk id="7" creationId="{4B3D16CF-5B12-4A49-98AC-6950B45E4332}"/>
          </ac:spMkLst>
        </pc:spChg>
        <pc:picChg chg="del">
          <ac:chgData name="J. Tower" userId="9d06de10716639e5" providerId="LiveId" clId="{5B0D26A2-A607-45A0-B2AD-BE81F9AC86CA}" dt="2018-11-17T03:52:18.147" v="228" actId="478"/>
          <ac:picMkLst>
            <pc:docMk/>
            <pc:sldMk cId="1207639947" sldId="351"/>
            <ac:picMk id="4" creationId="{00000000-0000-0000-0000-000000000000}"/>
          </ac:picMkLst>
        </pc:picChg>
        <pc:picChg chg="add mod">
          <ac:chgData name="J. Tower" userId="9d06de10716639e5" providerId="LiveId" clId="{5B0D26A2-A607-45A0-B2AD-BE81F9AC86CA}" dt="2018-11-17T03:55:29.037" v="262" actId="1076"/>
          <ac:picMkLst>
            <pc:docMk/>
            <pc:sldMk cId="1207639947" sldId="351"/>
            <ac:picMk id="8" creationId="{46AFFE10-A537-4CF2-8EF4-13BF7459F879}"/>
          </ac:picMkLst>
        </pc:picChg>
      </pc:sldChg>
      <pc:sldChg chg="addSp modSp">
        <pc:chgData name="J. Tower" userId="9d06de10716639e5" providerId="LiveId" clId="{5B0D26A2-A607-45A0-B2AD-BE81F9AC86CA}" dt="2018-11-17T14:24:54.880" v="951" actId="20577"/>
        <pc:sldMkLst>
          <pc:docMk/>
          <pc:sldMk cId="1361528028" sldId="352"/>
        </pc:sldMkLst>
        <pc:spChg chg="mod">
          <ac:chgData name="J. Tower" userId="9d06de10716639e5" providerId="LiveId" clId="{5B0D26A2-A607-45A0-B2AD-BE81F9AC86CA}" dt="2018-11-17T14:24:54.880" v="951" actId="20577"/>
          <ac:spMkLst>
            <pc:docMk/>
            <pc:sldMk cId="1361528028" sldId="352"/>
            <ac:spMk id="3" creationId="{00000000-0000-0000-0000-000000000000}"/>
          </ac:spMkLst>
        </pc:spChg>
        <pc:picChg chg="add mod">
          <ac:chgData name="J. Tower" userId="9d06de10716639e5" providerId="LiveId" clId="{5B0D26A2-A607-45A0-B2AD-BE81F9AC86CA}" dt="2018-11-17T14:22:04.297" v="929" actId="208"/>
          <ac:picMkLst>
            <pc:docMk/>
            <pc:sldMk cId="1361528028" sldId="352"/>
            <ac:picMk id="1026" creationId="{324DF4BE-D7D0-4FE4-99AB-38EBF3AF69D5}"/>
          </ac:picMkLst>
        </pc:picChg>
        <pc:cxnChg chg="add mod">
          <ac:chgData name="J. Tower" userId="9d06de10716639e5" providerId="LiveId" clId="{5B0D26A2-A607-45A0-B2AD-BE81F9AC86CA}" dt="2018-11-17T14:22:48.545" v="935" actId="1076"/>
          <ac:cxnSpMkLst>
            <pc:docMk/>
            <pc:sldMk cId="1361528028" sldId="352"/>
            <ac:cxnSpMk id="5" creationId="{3C4D3B6D-7FB7-412D-B586-E2FACAE07331}"/>
          </ac:cxnSpMkLst>
        </pc:cxnChg>
      </pc:sldChg>
      <pc:sldChg chg="del">
        <pc:chgData name="J. Tower" userId="9d06de10716639e5" providerId="LiveId" clId="{5B0D26A2-A607-45A0-B2AD-BE81F9AC86CA}" dt="2018-11-17T14:18:40.391" v="902" actId="2696"/>
        <pc:sldMkLst>
          <pc:docMk/>
          <pc:sldMk cId="980993782" sldId="356"/>
        </pc:sldMkLst>
      </pc:sldChg>
      <pc:sldChg chg="modSp">
        <pc:chgData name="J. Tower" userId="9d06de10716639e5" providerId="LiveId" clId="{5B0D26A2-A607-45A0-B2AD-BE81F9AC86CA}" dt="2018-11-17T14:18:59.571" v="925" actId="20577"/>
        <pc:sldMkLst>
          <pc:docMk/>
          <pc:sldMk cId="181836294" sldId="358"/>
        </pc:sldMkLst>
        <pc:spChg chg="mod">
          <ac:chgData name="J. Tower" userId="9d06de10716639e5" providerId="LiveId" clId="{5B0D26A2-A607-45A0-B2AD-BE81F9AC86CA}" dt="2018-11-17T14:18:59.571" v="925" actId="20577"/>
          <ac:spMkLst>
            <pc:docMk/>
            <pc:sldMk cId="181836294" sldId="358"/>
            <ac:spMk id="5" creationId="{00000000-0000-0000-0000-000000000000}"/>
          </ac:spMkLst>
        </pc:spChg>
      </pc:sldChg>
      <pc:sldChg chg="del">
        <pc:chgData name="J. Tower" userId="9d06de10716639e5" providerId="LiveId" clId="{5B0D26A2-A607-45A0-B2AD-BE81F9AC86CA}" dt="2018-11-17T14:28:08.351" v="955" actId="2696"/>
        <pc:sldMkLst>
          <pc:docMk/>
          <pc:sldMk cId="1503011560" sldId="361"/>
        </pc:sldMkLst>
      </pc:sldChg>
      <pc:sldChg chg="add">
        <pc:chgData name="J. Tower" userId="9d06de10716639e5" providerId="LiveId" clId="{5B0D26A2-A607-45A0-B2AD-BE81F9AC86CA}" dt="2018-11-17T14:28:11.512" v="957"/>
        <pc:sldMkLst>
          <pc:docMk/>
          <pc:sldMk cId="3952099135" sldId="361"/>
        </pc:sldMkLst>
      </pc:sldChg>
      <pc:sldChg chg="del">
        <pc:chgData name="J. Tower" userId="9d06de10716639e5" providerId="LiveId" clId="{5B0D26A2-A607-45A0-B2AD-BE81F9AC86CA}" dt="2018-11-17T14:11:40.386" v="843" actId="2696"/>
        <pc:sldMkLst>
          <pc:docMk/>
          <pc:sldMk cId="960795197" sldId="363"/>
        </pc:sldMkLst>
      </pc:sldChg>
      <pc:sldChg chg="modSp">
        <pc:chgData name="J. Tower" userId="9d06de10716639e5" providerId="LiveId" clId="{5B0D26A2-A607-45A0-B2AD-BE81F9AC86CA}" dt="2018-11-17T03:18:51.729" v="19" actId="20577"/>
        <pc:sldMkLst>
          <pc:docMk/>
          <pc:sldMk cId="97286911" sldId="364"/>
        </pc:sldMkLst>
        <pc:spChg chg="mod">
          <ac:chgData name="J. Tower" userId="9d06de10716639e5" providerId="LiveId" clId="{5B0D26A2-A607-45A0-B2AD-BE81F9AC86CA}" dt="2018-11-17T03:18:51.729" v="19" actId="20577"/>
          <ac:spMkLst>
            <pc:docMk/>
            <pc:sldMk cId="97286911" sldId="364"/>
            <ac:spMk id="4" creationId="{00000000-0000-0000-0000-000000000000}"/>
          </ac:spMkLst>
        </pc:spChg>
      </pc:sldChg>
      <pc:sldChg chg="add">
        <pc:chgData name="J. Tower" userId="9d06de10716639e5" providerId="LiveId" clId="{5B0D26A2-A607-45A0-B2AD-BE81F9AC86CA}" dt="2018-11-17T14:28:11.512" v="957"/>
        <pc:sldMkLst>
          <pc:docMk/>
          <pc:sldMk cId="2766742010" sldId="367"/>
        </pc:sldMkLst>
      </pc:sldChg>
      <pc:sldChg chg="del">
        <pc:chgData name="J. Tower" userId="9d06de10716639e5" providerId="LiveId" clId="{5B0D26A2-A607-45A0-B2AD-BE81F9AC86CA}" dt="2018-11-17T14:28:08.420" v="956" actId="2696"/>
        <pc:sldMkLst>
          <pc:docMk/>
          <pc:sldMk cId="3536545542" sldId="367"/>
        </pc:sldMkLst>
      </pc:sldChg>
      <pc:sldChg chg="del">
        <pc:chgData name="J. Tower" userId="9d06de10716639e5" providerId="LiveId" clId="{5B0D26A2-A607-45A0-B2AD-BE81F9AC86CA}" dt="2018-11-17T04:07:22.765" v="456" actId="2696"/>
        <pc:sldMkLst>
          <pc:docMk/>
          <pc:sldMk cId="1674453720" sldId="368"/>
        </pc:sldMkLst>
      </pc:sldChg>
      <pc:sldChg chg="modSp add del">
        <pc:chgData name="J. Tower" userId="9d06de10716639e5" providerId="LiveId" clId="{5B0D26A2-A607-45A0-B2AD-BE81F9AC86CA}" dt="2018-11-17T03:18:36.759" v="16"/>
        <pc:sldMkLst>
          <pc:docMk/>
          <pc:sldMk cId="3224142933" sldId="370"/>
        </pc:sldMkLst>
        <pc:spChg chg="mod">
          <ac:chgData name="J. Tower" userId="9d06de10716639e5" providerId="LiveId" clId="{5B0D26A2-A607-45A0-B2AD-BE81F9AC86CA}" dt="2018-11-17T03:18:34.325" v="13" actId="1037"/>
          <ac:spMkLst>
            <pc:docMk/>
            <pc:sldMk cId="3224142933" sldId="370"/>
            <ac:spMk id="7" creationId="{00000000-0000-0000-0000-000000000000}"/>
          </ac:spMkLst>
        </pc:spChg>
      </pc:sldChg>
      <pc:sldChg chg="modSp add">
        <pc:chgData name="J. Tower" userId="9d06de10716639e5" providerId="LiveId" clId="{5B0D26A2-A607-45A0-B2AD-BE81F9AC86CA}" dt="2018-11-17T03:19:33.982" v="25" actId="20577"/>
        <pc:sldMkLst>
          <pc:docMk/>
          <pc:sldMk cId="1931928392" sldId="371"/>
        </pc:sldMkLst>
        <pc:spChg chg="mod">
          <ac:chgData name="J. Tower" userId="9d06de10716639e5" providerId="LiveId" clId="{5B0D26A2-A607-45A0-B2AD-BE81F9AC86CA}" dt="2018-11-17T03:19:33.982" v="25" actId="20577"/>
          <ac:spMkLst>
            <pc:docMk/>
            <pc:sldMk cId="1931928392" sldId="371"/>
            <ac:spMk id="4" creationId="{00000000-0000-0000-0000-000000000000}"/>
          </ac:spMkLst>
        </pc:spChg>
      </pc:sldChg>
      <pc:sldChg chg="addSp delSp modSp add">
        <pc:chgData name="J. Tower" userId="9d06de10716639e5" providerId="LiveId" clId="{5B0D26A2-A607-45A0-B2AD-BE81F9AC86CA}" dt="2018-11-17T03:56:28.051" v="269" actId="1076"/>
        <pc:sldMkLst>
          <pc:docMk/>
          <pc:sldMk cId="273723444" sldId="372"/>
        </pc:sldMkLst>
        <pc:spChg chg="add mod">
          <ac:chgData name="J. Tower" userId="9d06de10716639e5" providerId="LiveId" clId="{5B0D26A2-A607-45A0-B2AD-BE81F9AC86CA}" dt="2018-11-17T03:19:39.355" v="44" actId="20577"/>
          <ac:spMkLst>
            <pc:docMk/>
            <pc:sldMk cId="273723444" sldId="372"/>
            <ac:spMk id="2" creationId="{CE863345-0E20-456B-9073-F0B8761DB756}"/>
          </ac:spMkLst>
        </pc:spChg>
        <pc:spChg chg="add mod">
          <ac:chgData name="J. Tower" userId="9d06de10716639e5" providerId="LiveId" clId="{5B0D26A2-A607-45A0-B2AD-BE81F9AC86CA}" dt="2018-11-17T03:56:28.051" v="269" actId="1076"/>
          <ac:spMkLst>
            <pc:docMk/>
            <pc:sldMk cId="273723444" sldId="372"/>
            <ac:spMk id="3" creationId="{D3516423-874C-4D74-B7EC-62EEB7FD3C88}"/>
          </ac:spMkLst>
        </pc:spChg>
        <pc:spChg chg="add del">
          <ac:chgData name="J. Tower" userId="9d06de10716639e5" providerId="LiveId" clId="{5B0D26A2-A607-45A0-B2AD-BE81F9AC86CA}" dt="2018-11-17T03:21:34.725" v="63"/>
          <ac:spMkLst>
            <pc:docMk/>
            <pc:sldMk cId="273723444" sldId="372"/>
            <ac:spMk id="4" creationId="{7C75300D-5687-4EDD-87E2-293AF586D549}"/>
          </ac:spMkLst>
        </pc:spChg>
        <pc:spChg chg="add mod">
          <ac:chgData name="J. Tower" userId="9d06de10716639e5" providerId="LiveId" clId="{5B0D26A2-A607-45A0-B2AD-BE81F9AC86CA}" dt="2018-11-17T03:56:21.041" v="268" actId="27636"/>
          <ac:spMkLst>
            <pc:docMk/>
            <pc:sldMk cId="273723444" sldId="372"/>
            <ac:spMk id="6" creationId="{9C924D7A-1816-497F-BF8B-6D8BA702A483}"/>
          </ac:spMkLst>
        </pc:spChg>
        <pc:picChg chg="del">
          <ac:chgData name="J. Tower" userId="9d06de10716639e5" providerId="LiveId" clId="{5B0D26A2-A607-45A0-B2AD-BE81F9AC86CA}" dt="2018-11-17T03:19:20.777" v="22" actId="478"/>
          <ac:picMkLst>
            <pc:docMk/>
            <pc:sldMk cId="273723444" sldId="372"/>
            <ac:picMk id="7170" creationId="{00000000-0000-0000-0000-000000000000}"/>
          </ac:picMkLst>
        </pc:picChg>
      </pc:sldChg>
      <pc:sldChg chg="add del">
        <pc:chgData name="J. Tower" userId="9d06de10716639e5" providerId="LiveId" clId="{5B0D26A2-A607-45A0-B2AD-BE81F9AC86CA}" dt="2018-11-17T03:23:03.154" v="119" actId="2696"/>
        <pc:sldMkLst>
          <pc:docMk/>
          <pc:sldMk cId="105494981" sldId="373"/>
        </pc:sldMkLst>
      </pc:sldChg>
      <pc:sldChg chg="modSp add">
        <pc:chgData name="J. Tower" userId="9d06de10716639e5" providerId="LiveId" clId="{5B0D26A2-A607-45A0-B2AD-BE81F9AC86CA}" dt="2018-11-17T04:06:51.905" v="455" actId="20577"/>
        <pc:sldMkLst>
          <pc:docMk/>
          <pc:sldMk cId="543728222" sldId="373"/>
        </pc:sldMkLst>
        <pc:spChg chg="mod">
          <ac:chgData name="J. Tower" userId="9d06de10716639e5" providerId="LiveId" clId="{5B0D26A2-A607-45A0-B2AD-BE81F9AC86CA}" dt="2018-11-17T04:06:51.905" v="455" actId="20577"/>
          <ac:spMkLst>
            <pc:docMk/>
            <pc:sldMk cId="543728222" sldId="373"/>
            <ac:spMk id="2" creationId="{B3B36957-2401-4130-978D-D35058103D7C}"/>
          </ac:spMkLst>
        </pc:spChg>
        <pc:spChg chg="mod">
          <ac:chgData name="J. Tower" userId="9d06de10716639e5" providerId="LiveId" clId="{5B0D26A2-A607-45A0-B2AD-BE81F9AC86CA}" dt="2018-11-17T04:06:36.378" v="445" actId="20577"/>
          <ac:spMkLst>
            <pc:docMk/>
            <pc:sldMk cId="543728222" sldId="373"/>
            <ac:spMk id="3" creationId="{06E44E45-4C64-4EB7-8761-8A5D40A4D0DB}"/>
          </ac:spMkLst>
        </pc:spChg>
      </pc:sldChg>
      <pc:sldChg chg="modSp add">
        <pc:chgData name="J. Tower" userId="9d06de10716639e5" providerId="LiveId" clId="{5B0D26A2-A607-45A0-B2AD-BE81F9AC86CA}" dt="2018-11-17T04:25:29.360" v="730" actId="20577"/>
        <pc:sldMkLst>
          <pc:docMk/>
          <pc:sldMk cId="3838560682" sldId="374"/>
        </pc:sldMkLst>
        <pc:spChg chg="mod">
          <ac:chgData name="J. Tower" userId="9d06de10716639e5" providerId="LiveId" clId="{5B0D26A2-A607-45A0-B2AD-BE81F9AC86CA}" dt="2018-11-17T04:23:40.592" v="538" actId="20577"/>
          <ac:spMkLst>
            <pc:docMk/>
            <pc:sldMk cId="3838560682" sldId="374"/>
            <ac:spMk id="2" creationId="{00000000-0000-0000-0000-000000000000}"/>
          </ac:spMkLst>
        </pc:spChg>
        <pc:spChg chg="mod">
          <ac:chgData name="J. Tower" userId="9d06de10716639e5" providerId="LiveId" clId="{5B0D26A2-A607-45A0-B2AD-BE81F9AC86CA}" dt="2018-11-17T04:25:29.360" v="730" actId="20577"/>
          <ac:spMkLst>
            <pc:docMk/>
            <pc:sldMk cId="3838560682" sldId="374"/>
            <ac:spMk id="3" creationId="{00000000-0000-0000-0000-000000000000}"/>
          </ac:spMkLst>
        </pc:spChg>
      </pc:sldChg>
    </pc:docChg>
  </pc:docChgLst>
  <pc:docChgLst>
    <pc:chgData name="J. Tower" userId="9d06de10716639e5" providerId="LiveId" clId="{C4D0CDDA-8EBB-492D-8DC3-82D96132A2ED}"/>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CE5EBC-9CF1-47B1-A033-3C13BE86A62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DAB9F59B-BD5F-4AA6-B7C0-2F5275AEC4A0}">
      <dgm:prSet custT="1"/>
      <dgm:spPr/>
      <dgm:t>
        <a:bodyPr/>
        <a:lstStyle/>
        <a:p>
          <a:r>
            <a:rPr lang="en-US" sz="1400" b="1" dirty="0"/>
            <a:t>2.0</a:t>
          </a:r>
        </a:p>
      </dgm:t>
    </dgm:pt>
    <dgm:pt modelId="{18184DAD-10C7-49C7-9208-646AB2431724}" type="parTrans" cxnId="{0B8093BC-78A5-40CC-9010-C927504BC550}">
      <dgm:prSet/>
      <dgm:spPr/>
      <dgm:t>
        <a:bodyPr/>
        <a:lstStyle/>
        <a:p>
          <a:endParaRPr lang="en-US"/>
        </a:p>
      </dgm:t>
    </dgm:pt>
    <dgm:pt modelId="{5FA9A32A-6AB9-4813-AF43-E7FE248E085C}" type="sibTrans" cxnId="{0B8093BC-78A5-40CC-9010-C927504BC550}">
      <dgm:prSet/>
      <dgm:spPr/>
      <dgm:t>
        <a:bodyPr/>
        <a:lstStyle/>
        <a:p>
          <a:endParaRPr lang="en-US"/>
        </a:p>
      </dgm:t>
    </dgm:pt>
    <dgm:pt modelId="{8759FB45-3FA2-4BDB-923F-FDEAD64E160E}">
      <dgm:prSet custT="1"/>
      <dgm:spPr/>
      <dgm:t>
        <a:bodyPr/>
        <a:lstStyle/>
        <a:p>
          <a:r>
            <a:rPr lang="en-US" sz="1400" b="1"/>
            <a:t>1.6</a:t>
          </a:r>
        </a:p>
      </dgm:t>
    </dgm:pt>
    <dgm:pt modelId="{C60772F3-2F98-4CB1-82B2-DCE620DC644E}" type="parTrans" cxnId="{F16CB859-C66B-414A-BD23-DA55BC9B2B07}">
      <dgm:prSet/>
      <dgm:spPr/>
      <dgm:t>
        <a:bodyPr/>
        <a:lstStyle/>
        <a:p>
          <a:endParaRPr lang="en-US"/>
        </a:p>
      </dgm:t>
    </dgm:pt>
    <dgm:pt modelId="{6C419809-F398-40DA-85F7-51C1A9A6D9A6}" type="sibTrans" cxnId="{F16CB859-C66B-414A-BD23-DA55BC9B2B07}">
      <dgm:prSet/>
      <dgm:spPr/>
      <dgm:t>
        <a:bodyPr/>
        <a:lstStyle/>
        <a:p>
          <a:endParaRPr lang="en-US"/>
        </a:p>
      </dgm:t>
    </dgm:pt>
    <dgm:pt modelId="{6B706FFC-23CD-4BE3-8DA4-53CD8E1663F2}">
      <dgm:prSet custT="1"/>
      <dgm:spPr/>
      <dgm:t>
        <a:bodyPr/>
        <a:lstStyle/>
        <a:p>
          <a:r>
            <a:rPr lang="en-US" sz="1400" b="1"/>
            <a:t>1.5</a:t>
          </a:r>
        </a:p>
      </dgm:t>
    </dgm:pt>
    <dgm:pt modelId="{2B84D377-5F64-42E3-AE4B-44FBDDF0D623}" type="parTrans" cxnId="{8561F31A-67CC-4F68-9A00-E7DB44B1249E}">
      <dgm:prSet/>
      <dgm:spPr/>
      <dgm:t>
        <a:bodyPr/>
        <a:lstStyle/>
        <a:p>
          <a:endParaRPr lang="en-US"/>
        </a:p>
      </dgm:t>
    </dgm:pt>
    <dgm:pt modelId="{FE97855D-A88E-4E82-AE5D-48E9A02AF32F}" type="sibTrans" cxnId="{8561F31A-67CC-4F68-9A00-E7DB44B1249E}">
      <dgm:prSet/>
      <dgm:spPr/>
      <dgm:t>
        <a:bodyPr/>
        <a:lstStyle/>
        <a:p>
          <a:endParaRPr lang="en-US"/>
        </a:p>
      </dgm:t>
    </dgm:pt>
    <dgm:pt modelId="{EA5F6D6E-CD38-43CC-8D75-9EA0E2179835}">
      <dgm:prSet custT="1"/>
      <dgm:spPr/>
      <dgm:t>
        <a:bodyPr/>
        <a:lstStyle/>
        <a:p>
          <a:r>
            <a:rPr lang="en-US" sz="1400" b="1"/>
            <a:t>1.4</a:t>
          </a:r>
        </a:p>
      </dgm:t>
    </dgm:pt>
    <dgm:pt modelId="{42CC713A-D2FD-42AD-AA36-D3F096A32D95}" type="parTrans" cxnId="{959FF4A8-BECC-437A-B683-BB8D3A2348C1}">
      <dgm:prSet/>
      <dgm:spPr/>
      <dgm:t>
        <a:bodyPr/>
        <a:lstStyle/>
        <a:p>
          <a:endParaRPr lang="en-US"/>
        </a:p>
      </dgm:t>
    </dgm:pt>
    <dgm:pt modelId="{BC5A3164-311A-4DE4-88BA-A6E49C9CD3D6}" type="sibTrans" cxnId="{959FF4A8-BECC-437A-B683-BB8D3A2348C1}">
      <dgm:prSet/>
      <dgm:spPr/>
      <dgm:t>
        <a:bodyPr/>
        <a:lstStyle/>
        <a:p>
          <a:endParaRPr lang="en-US"/>
        </a:p>
      </dgm:t>
    </dgm:pt>
    <dgm:pt modelId="{F75EED70-2818-438C-8CAD-7D90539A3163}">
      <dgm:prSet custT="1"/>
      <dgm:spPr/>
      <dgm:t>
        <a:bodyPr/>
        <a:lstStyle/>
        <a:p>
          <a:r>
            <a:rPr lang="en-US" sz="1400" b="1"/>
            <a:t>1.3</a:t>
          </a:r>
        </a:p>
      </dgm:t>
    </dgm:pt>
    <dgm:pt modelId="{0DF0BF7B-7914-4192-BBF5-684F6A4FD56F}" type="parTrans" cxnId="{113FED42-02D9-42BA-B51A-C99F86BA3E87}">
      <dgm:prSet/>
      <dgm:spPr/>
      <dgm:t>
        <a:bodyPr/>
        <a:lstStyle/>
        <a:p>
          <a:endParaRPr lang="en-US"/>
        </a:p>
      </dgm:t>
    </dgm:pt>
    <dgm:pt modelId="{A82207FE-C805-4C5B-8004-DF6D3FC67E73}" type="sibTrans" cxnId="{113FED42-02D9-42BA-B51A-C99F86BA3E87}">
      <dgm:prSet/>
      <dgm:spPr/>
      <dgm:t>
        <a:bodyPr/>
        <a:lstStyle/>
        <a:p>
          <a:endParaRPr lang="en-US"/>
        </a:p>
      </dgm:t>
    </dgm:pt>
    <dgm:pt modelId="{0914AD3C-EC73-4E58-B3BA-6DB146E0920B}">
      <dgm:prSet custT="1"/>
      <dgm:spPr/>
      <dgm:t>
        <a:bodyPr/>
        <a:lstStyle/>
        <a:p>
          <a:r>
            <a:rPr lang="en-US" sz="1400" b="1"/>
            <a:t>1.2</a:t>
          </a:r>
        </a:p>
      </dgm:t>
    </dgm:pt>
    <dgm:pt modelId="{4A7EDF1E-00D4-411C-97C6-FB3B4ADF46F5}" type="parTrans" cxnId="{7F71B486-E4E8-486F-8ABB-4DBA5E8C122C}">
      <dgm:prSet/>
      <dgm:spPr/>
      <dgm:t>
        <a:bodyPr/>
        <a:lstStyle/>
        <a:p>
          <a:endParaRPr lang="en-US"/>
        </a:p>
      </dgm:t>
    </dgm:pt>
    <dgm:pt modelId="{779D0297-2FF7-4A0E-82B1-3A10FA047828}" type="sibTrans" cxnId="{7F71B486-E4E8-486F-8ABB-4DBA5E8C122C}">
      <dgm:prSet/>
      <dgm:spPr/>
      <dgm:t>
        <a:bodyPr/>
        <a:lstStyle/>
        <a:p>
          <a:endParaRPr lang="en-US"/>
        </a:p>
      </dgm:t>
    </dgm:pt>
    <dgm:pt modelId="{D1277C79-DC51-4431-B408-94E30454E38E}">
      <dgm:prSet custT="1"/>
      <dgm:spPr/>
      <dgm:t>
        <a:bodyPr/>
        <a:lstStyle/>
        <a:p>
          <a:r>
            <a:rPr lang="en-US" sz="1400" b="1"/>
            <a:t>1.1</a:t>
          </a:r>
        </a:p>
      </dgm:t>
    </dgm:pt>
    <dgm:pt modelId="{E568E868-AC31-487E-83E3-6B4893A9E6D3}" type="parTrans" cxnId="{A32823CA-6B59-42F9-A424-16FAD4FDF217}">
      <dgm:prSet/>
      <dgm:spPr/>
      <dgm:t>
        <a:bodyPr/>
        <a:lstStyle/>
        <a:p>
          <a:endParaRPr lang="en-US"/>
        </a:p>
      </dgm:t>
    </dgm:pt>
    <dgm:pt modelId="{84CE4E54-C344-4C87-87F5-7953A474627C}" type="sibTrans" cxnId="{A32823CA-6B59-42F9-A424-16FAD4FDF217}">
      <dgm:prSet/>
      <dgm:spPr/>
      <dgm:t>
        <a:bodyPr/>
        <a:lstStyle/>
        <a:p>
          <a:endParaRPr lang="en-US"/>
        </a:p>
      </dgm:t>
    </dgm:pt>
    <dgm:pt modelId="{F3BC7B42-935E-4BBE-AD37-72C1E18ED3A7}" type="pres">
      <dgm:prSet presAssocID="{15CE5EBC-9CF1-47B1-A033-3C13BE86A622}" presName="Name0" presStyleCnt="0">
        <dgm:presLayoutVars>
          <dgm:chMax val="7"/>
          <dgm:resizeHandles val="exact"/>
        </dgm:presLayoutVars>
      </dgm:prSet>
      <dgm:spPr/>
    </dgm:pt>
    <dgm:pt modelId="{E40D75B3-F1DA-470D-8C39-101D2AF09130}" type="pres">
      <dgm:prSet presAssocID="{15CE5EBC-9CF1-47B1-A033-3C13BE86A622}" presName="comp1" presStyleCnt="0"/>
      <dgm:spPr/>
    </dgm:pt>
    <dgm:pt modelId="{6277ECFB-73A7-48DA-9448-FA0045D54F6F}" type="pres">
      <dgm:prSet presAssocID="{15CE5EBC-9CF1-47B1-A033-3C13BE86A622}" presName="circle1" presStyleLbl="node1" presStyleIdx="0" presStyleCnt="7"/>
      <dgm:spPr/>
    </dgm:pt>
    <dgm:pt modelId="{2B07190B-CFE5-4749-B7BB-EFE4DE2AA8DC}" type="pres">
      <dgm:prSet presAssocID="{15CE5EBC-9CF1-47B1-A033-3C13BE86A622}" presName="c1text" presStyleLbl="node1" presStyleIdx="0" presStyleCnt="7">
        <dgm:presLayoutVars>
          <dgm:bulletEnabled val="1"/>
        </dgm:presLayoutVars>
      </dgm:prSet>
      <dgm:spPr/>
    </dgm:pt>
    <dgm:pt modelId="{53933E07-F1D8-42E1-8F0F-7F842284AD10}" type="pres">
      <dgm:prSet presAssocID="{15CE5EBC-9CF1-47B1-A033-3C13BE86A622}" presName="comp2" presStyleCnt="0"/>
      <dgm:spPr/>
    </dgm:pt>
    <dgm:pt modelId="{9C1949FB-74AF-4E5D-990C-8B652D619258}" type="pres">
      <dgm:prSet presAssocID="{15CE5EBC-9CF1-47B1-A033-3C13BE86A622}" presName="circle2" presStyleLbl="node1" presStyleIdx="1" presStyleCnt="7"/>
      <dgm:spPr/>
    </dgm:pt>
    <dgm:pt modelId="{4F36ADD8-58D7-48F9-8DFC-9202B846A1A2}" type="pres">
      <dgm:prSet presAssocID="{15CE5EBC-9CF1-47B1-A033-3C13BE86A622}" presName="c2text" presStyleLbl="node1" presStyleIdx="1" presStyleCnt="7">
        <dgm:presLayoutVars>
          <dgm:bulletEnabled val="1"/>
        </dgm:presLayoutVars>
      </dgm:prSet>
      <dgm:spPr/>
    </dgm:pt>
    <dgm:pt modelId="{9E1AAB01-12B9-4A40-A90B-3752B9BFDFB4}" type="pres">
      <dgm:prSet presAssocID="{15CE5EBC-9CF1-47B1-A033-3C13BE86A622}" presName="comp3" presStyleCnt="0"/>
      <dgm:spPr/>
    </dgm:pt>
    <dgm:pt modelId="{5E447FA1-F9FD-4229-99EF-0B90F60813DE}" type="pres">
      <dgm:prSet presAssocID="{15CE5EBC-9CF1-47B1-A033-3C13BE86A622}" presName="circle3" presStyleLbl="node1" presStyleIdx="2" presStyleCnt="7"/>
      <dgm:spPr/>
    </dgm:pt>
    <dgm:pt modelId="{B83B2A06-73A5-4548-97EA-87D87542D2D9}" type="pres">
      <dgm:prSet presAssocID="{15CE5EBC-9CF1-47B1-A033-3C13BE86A622}" presName="c3text" presStyleLbl="node1" presStyleIdx="2" presStyleCnt="7">
        <dgm:presLayoutVars>
          <dgm:bulletEnabled val="1"/>
        </dgm:presLayoutVars>
      </dgm:prSet>
      <dgm:spPr/>
    </dgm:pt>
    <dgm:pt modelId="{EBAE5635-C2EA-4C2E-8176-413B4444412F}" type="pres">
      <dgm:prSet presAssocID="{15CE5EBC-9CF1-47B1-A033-3C13BE86A622}" presName="comp4" presStyleCnt="0"/>
      <dgm:spPr/>
    </dgm:pt>
    <dgm:pt modelId="{4024FEC6-7321-4884-85F0-5851245D3CF6}" type="pres">
      <dgm:prSet presAssocID="{15CE5EBC-9CF1-47B1-A033-3C13BE86A622}" presName="circle4" presStyleLbl="node1" presStyleIdx="3" presStyleCnt="7"/>
      <dgm:spPr/>
    </dgm:pt>
    <dgm:pt modelId="{93C67938-A907-4460-BC84-B9F77C41FF4D}" type="pres">
      <dgm:prSet presAssocID="{15CE5EBC-9CF1-47B1-A033-3C13BE86A622}" presName="c4text" presStyleLbl="node1" presStyleIdx="3" presStyleCnt="7">
        <dgm:presLayoutVars>
          <dgm:bulletEnabled val="1"/>
        </dgm:presLayoutVars>
      </dgm:prSet>
      <dgm:spPr/>
    </dgm:pt>
    <dgm:pt modelId="{9F28FA87-6C1E-42BE-B97E-7CAE63A1F700}" type="pres">
      <dgm:prSet presAssocID="{15CE5EBC-9CF1-47B1-A033-3C13BE86A622}" presName="comp5" presStyleCnt="0"/>
      <dgm:spPr/>
    </dgm:pt>
    <dgm:pt modelId="{D693E398-B04D-4B13-9111-DB4601B7B924}" type="pres">
      <dgm:prSet presAssocID="{15CE5EBC-9CF1-47B1-A033-3C13BE86A622}" presName="circle5" presStyleLbl="node1" presStyleIdx="4" presStyleCnt="7"/>
      <dgm:spPr/>
    </dgm:pt>
    <dgm:pt modelId="{15D0F2FF-8747-4133-B801-ED65D75ECE13}" type="pres">
      <dgm:prSet presAssocID="{15CE5EBC-9CF1-47B1-A033-3C13BE86A622}" presName="c5text" presStyleLbl="node1" presStyleIdx="4" presStyleCnt="7">
        <dgm:presLayoutVars>
          <dgm:bulletEnabled val="1"/>
        </dgm:presLayoutVars>
      </dgm:prSet>
      <dgm:spPr/>
    </dgm:pt>
    <dgm:pt modelId="{3D095B37-1C9A-4D21-9958-87A65D7F7190}" type="pres">
      <dgm:prSet presAssocID="{15CE5EBC-9CF1-47B1-A033-3C13BE86A622}" presName="comp6" presStyleCnt="0"/>
      <dgm:spPr/>
    </dgm:pt>
    <dgm:pt modelId="{2378F584-174F-45A4-BCDF-95432CDCAA68}" type="pres">
      <dgm:prSet presAssocID="{15CE5EBC-9CF1-47B1-A033-3C13BE86A622}" presName="circle6" presStyleLbl="node1" presStyleIdx="5" presStyleCnt="7"/>
      <dgm:spPr/>
    </dgm:pt>
    <dgm:pt modelId="{EA0FE54A-1185-4CEA-A6C7-13CBB47A7137}" type="pres">
      <dgm:prSet presAssocID="{15CE5EBC-9CF1-47B1-A033-3C13BE86A622}" presName="c6text" presStyleLbl="node1" presStyleIdx="5" presStyleCnt="7">
        <dgm:presLayoutVars>
          <dgm:bulletEnabled val="1"/>
        </dgm:presLayoutVars>
      </dgm:prSet>
      <dgm:spPr/>
    </dgm:pt>
    <dgm:pt modelId="{879D3488-43C2-4D5E-A439-E93FCFD72970}" type="pres">
      <dgm:prSet presAssocID="{15CE5EBC-9CF1-47B1-A033-3C13BE86A622}" presName="comp7" presStyleCnt="0"/>
      <dgm:spPr/>
    </dgm:pt>
    <dgm:pt modelId="{C26BF0CB-02B1-4EA0-A5B5-43E98765468C}" type="pres">
      <dgm:prSet presAssocID="{15CE5EBC-9CF1-47B1-A033-3C13BE86A622}" presName="circle7" presStyleLbl="node1" presStyleIdx="6" presStyleCnt="7"/>
      <dgm:spPr/>
    </dgm:pt>
    <dgm:pt modelId="{8A47A712-A197-43CA-A1F1-0CD2B520803D}" type="pres">
      <dgm:prSet presAssocID="{15CE5EBC-9CF1-47B1-A033-3C13BE86A622}" presName="c7text" presStyleLbl="node1" presStyleIdx="6" presStyleCnt="7">
        <dgm:presLayoutVars>
          <dgm:bulletEnabled val="1"/>
        </dgm:presLayoutVars>
      </dgm:prSet>
      <dgm:spPr/>
    </dgm:pt>
  </dgm:ptLst>
  <dgm:cxnLst>
    <dgm:cxn modelId="{918F1811-E5B6-4E71-B712-D320DF587F39}" type="presOf" srcId="{6B706FFC-23CD-4BE3-8DA4-53CD8E1663F2}" destId="{B83B2A06-73A5-4548-97EA-87D87542D2D9}" srcOrd="1" destOrd="0" presId="urn:microsoft.com/office/officeart/2005/8/layout/venn2"/>
    <dgm:cxn modelId="{9DD8D015-7EAD-4321-A537-D3935E971342}" type="presOf" srcId="{DAB9F59B-BD5F-4AA6-B7C0-2F5275AEC4A0}" destId="{2B07190B-CFE5-4749-B7BB-EFE4DE2AA8DC}" srcOrd="1" destOrd="0" presId="urn:microsoft.com/office/officeart/2005/8/layout/venn2"/>
    <dgm:cxn modelId="{C0857817-B42A-418B-847A-AE0E24D56DE3}" type="presOf" srcId="{EA5F6D6E-CD38-43CC-8D75-9EA0E2179835}" destId="{93C67938-A907-4460-BC84-B9F77C41FF4D}" srcOrd="1" destOrd="0" presId="urn:microsoft.com/office/officeart/2005/8/layout/venn2"/>
    <dgm:cxn modelId="{8561F31A-67CC-4F68-9A00-E7DB44B1249E}" srcId="{15CE5EBC-9CF1-47B1-A033-3C13BE86A622}" destId="{6B706FFC-23CD-4BE3-8DA4-53CD8E1663F2}" srcOrd="2" destOrd="0" parTransId="{2B84D377-5F64-42E3-AE4B-44FBDDF0D623}" sibTransId="{FE97855D-A88E-4E82-AE5D-48E9A02AF32F}"/>
    <dgm:cxn modelId="{E7C13E20-8510-40F8-AD0E-B85529BE855D}" type="presOf" srcId="{EA5F6D6E-CD38-43CC-8D75-9EA0E2179835}" destId="{4024FEC6-7321-4884-85F0-5851245D3CF6}" srcOrd="0" destOrd="0" presId="urn:microsoft.com/office/officeart/2005/8/layout/venn2"/>
    <dgm:cxn modelId="{6EE9DB5C-B1C6-4AD6-9493-E4A696151526}" type="presOf" srcId="{8759FB45-3FA2-4BDB-923F-FDEAD64E160E}" destId="{4F36ADD8-58D7-48F9-8DFC-9202B846A1A2}" srcOrd="1" destOrd="0" presId="urn:microsoft.com/office/officeart/2005/8/layout/venn2"/>
    <dgm:cxn modelId="{113FED42-02D9-42BA-B51A-C99F86BA3E87}" srcId="{15CE5EBC-9CF1-47B1-A033-3C13BE86A622}" destId="{F75EED70-2818-438C-8CAD-7D90539A3163}" srcOrd="4" destOrd="0" parTransId="{0DF0BF7B-7914-4192-BBF5-684F6A4FD56F}" sibTransId="{A82207FE-C805-4C5B-8004-DF6D3FC67E73}"/>
    <dgm:cxn modelId="{98A39A65-ED5F-4007-B304-CBD68F422FFB}" type="presOf" srcId="{D1277C79-DC51-4431-B408-94E30454E38E}" destId="{C26BF0CB-02B1-4EA0-A5B5-43E98765468C}" srcOrd="0" destOrd="0" presId="urn:microsoft.com/office/officeart/2005/8/layout/venn2"/>
    <dgm:cxn modelId="{BC754379-0C02-47C2-8F56-DEE6D67BDDE0}" type="presOf" srcId="{D1277C79-DC51-4431-B408-94E30454E38E}" destId="{8A47A712-A197-43CA-A1F1-0CD2B520803D}" srcOrd="1" destOrd="0" presId="urn:microsoft.com/office/officeart/2005/8/layout/venn2"/>
    <dgm:cxn modelId="{F16CB859-C66B-414A-BD23-DA55BC9B2B07}" srcId="{15CE5EBC-9CF1-47B1-A033-3C13BE86A622}" destId="{8759FB45-3FA2-4BDB-923F-FDEAD64E160E}" srcOrd="1" destOrd="0" parTransId="{C60772F3-2F98-4CB1-82B2-DCE620DC644E}" sibTransId="{6C419809-F398-40DA-85F7-51C1A9A6D9A6}"/>
    <dgm:cxn modelId="{A08F7283-1A5D-4E1E-AB71-D5ADCCB28E10}" type="presOf" srcId="{8759FB45-3FA2-4BDB-923F-FDEAD64E160E}" destId="{9C1949FB-74AF-4E5D-990C-8B652D619258}" srcOrd="0" destOrd="0" presId="urn:microsoft.com/office/officeart/2005/8/layout/venn2"/>
    <dgm:cxn modelId="{7F71B486-E4E8-486F-8ABB-4DBA5E8C122C}" srcId="{15CE5EBC-9CF1-47B1-A033-3C13BE86A622}" destId="{0914AD3C-EC73-4E58-B3BA-6DB146E0920B}" srcOrd="5" destOrd="0" parTransId="{4A7EDF1E-00D4-411C-97C6-FB3B4ADF46F5}" sibTransId="{779D0297-2FF7-4A0E-82B1-3A10FA047828}"/>
    <dgm:cxn modelId="{57AE168F-7505-443B-B8EB-5F5DCAC159BF}" type="presOf" srcId="{0914AD3C-EC73-4E58-B3BA-6DB146E0920B}" destId="{EA0FE54A-1185-4CEA-A6C7-13CBB47A7137}" srcOrd="1" destOrd="0" presId="urn:microsoft.com/office/officeart/2005/8/layout/venn2"/>
    <dgm:cxn modelId="{959FF4A8-BECC-437A-B683-BB8D3A2348C1}" srcId="{15CE5EBC-9CF1-47B1-A033-3C13BE86A622}" destId="{EA5F6D6E-CD38-43CC-8D75-9EA0E2179835}" srcOrd="3" destOrd="0" parTransId="{42CC713A-D2FD-42AD-AA36-D3F096A32D95}" sibTransId="{BC5A3164-311A-4DE4-88BA-A6E49C9CD3D6}"/>
    <dgm:cxn modelId="{88A524AA-C553-493D-8D04-8CCF970F69F3}" type="presOf" srcId="{F75EED70-2818-438C-8CAD-7D90539A3163}" destId="{15D0F2FF-8747-4133-B801-ED65D75ECE13}" srcOrd="1" destOrd="0" presId="urn:microsoft.com/office/officeart/2005/8/layout/venn2"/>
    <dgm:cxn modelId="{226F0EB1-9C89-42BA-817A-83C22D53DDE2}" type="presOf" srcId="{DAB9F59B-BD5F-4AA6-B7C0-2F5275AEC4A0}" destId="{6277ECFB-73A7-48DA-9448-FA0045D54F6F}" srcOrd="0" destOrd="0" presId="urn:microsoft.com/office/officeart/2005/8/layout/venn2"/>
    <dgm:cxn modelId="{058083B8-6D7B-4A25-8AFC-80B128EB6B77}" type="presOf" srcId="{F75EED70-2818-438C-8CAD-7D90539A3163}" destId="{D693E398-B04D-4B13-9111-DB4601B7B924}" srcOrd="0" destOrd="0" presId="urn:microsoft.com/office/officeart/2005/8/layout/venn2"/>
    <dgm:cxn modelId="{214557BB-DAB9-4531-BE7C-ADF3EBF92250}" type="presOf" srcId="{0914AD3C-EC73-4E58-B3BA-6DB146E0920B}" destId="{2378F584-174F-45A4-BCDF-95432CDCAA68}" srcOrd="0" destOrd="0" presId="urn:microsoft.com/office/officeart/2005/8/layout/venn2"/>
    <dgm:cxn modelId="{0B8093BC-78A5-40CC-9010-C927504BC550}" srcId="{15CE5EBC-9CF1-47B1-A033-3C13BE86A622}" destId="{DAB9F59B-BD5F-4AA6-B7C0-2F5275AEC4A0}" srcOrd="0" destOrd="0" parTransId="{18184DAD-10C7-49C7-9208-646AB2431724}" sibTransId="{5FA9A32A-6AB9-4813-AF43-E7FE248E085C}"/>
    <dgm:cxn modelId="{A32823CA-6B59-42F9-A424-16FAD4FDF217}" srcId="{15CE5EBC-9CF1-47B1-A033-3C13BE86A622}" destId="{D1277C79-DC51-4431-B408-94E30454E38E}" srcOrd="6" destOrd="0" parTransId="{E568E868-AC31-487E-83E3-6B4893A9E6D3}" sibTransId="{84CE4E54-C344-4C87-87F5-7953A474627C}"/>
    <dgm:cxn modelId="{A4F66DCC-DB53-478F-B593-F5264A3F8E23}" type="presOf" srcId="{15CE5EBC-9CF1-47B1-A033-3C13BE86A622}" destId="{F3BC7B42-935E-4BBE-AD37-72C1E18ED3A7}" srcOrd="0" destOrd="0" presId="urn:microsoft.com/office/officeart/2005/8/layout/venn2"/>
    <dgm:cxn modelId="{C61FB2E0-A44D-4D54-8A61-26E9EFD6D624}" type="presOf" srcId="{6B706FFC-23CD-4BE3-8DA4-53CD8E1663F2}" destId="{5E447FA1-F9FD-4229-99EF-0B90F60813DE}" srcOrd="0" destOrd="0" presId="urn:microsoft.com/office/officeart/2005/8/layout/venn2"/>
    <dgm:cxn modelId="{45A9DCE4-84C7-464E-8103-D5CB6AEE2D25}" type="presParOf" srcId="{F3BC7B42-935E-4BBE-AD37-72C1E18ED3A7}" destId="{E40D75B3-F1DA-470D-8C39-101D2AF09130}" srcOrd="0" destOrd="0" presId="urn:microsoft.com/office/officeart/2005/8/layout/venn2"/>
    <dgm:cxn modelId="{462C71E4-5BF9-4F53-9E5C-B155283B3FEB}" type="presParOf" srcId="{E40D75B3-F1DA-470D-8C39-101D2AF09130}" destId="{6277ECFB-73A7-48DA-9448-FA0045D54F6F}" srcOrd="0" destOrd="0" presId="urn:microsoft.com/office/officeart/2005/8/layout/venn2"/>
    <dgm:cxn modelId="{F2CDE6AF-928E-4486-9E15-09E4B7B8279A}" type="presParOf" srcId="{E40D75B3-F1DA-470D-8C39-101D2AF09130}" destId="{2B07190B-CFE5-4749-B7BB-EFE4DE2AA8DC}" srcOrd="1" destOrd="0" presId="urn:microsoft.com/office/officeart/2005/8/layout/venn2"/>
    <dgm:cxn modelId="{2A027829-E3C4-4063-B9D0-2C0FA6DDFE62}" type="presParOf" srcId="{F3BC7B42-935E-4BBE-AD37-72C1E18ED3A7}" destId="{53933E07-F1D8-42E1-8F0F-7F842284AD10}" srcOrd="1" destOrd="0" presId="urn:microsoft.com/office/officeart/2005/8/layout/venn2"/>
    <dgm:cxn modelId="{C4E09AD3-7015-4AD5-AEC4-1EC3B120AD14}" type="presParOf" srcId="{53933E07-F1D8-42E1-8F0F-7F842284AD10}" destId="{9C1949FB-74AF-4E5D-990C-8B652D619258}" srcOrd="0" destOrd="0" presId="urn:microsoft.com/office/officeart/2005/8/layout/venn2"/>
    <dgm:cxn modelId="{6B261FC1-5D3B-4FA4-83E9-0DC4C886C227}" type="presParOf" srcId="{53933E07-F1D8-42E1-8F0F-7F842284AD10}" destId="{4F36ADD8-58D7-48F9-8DFC-9202B846A1A2}" srcOrd="1" destOrd="0" presId="urn:microsoft.com/office/officeart/2005/8/layout/venn2"/>
    <dgm:cxn modelId="{35A5C5BC-C7CC-499C-B81E-6348FDE77180}" type="presParOf" srcId="{F3BC7B42-935E-4BBE-AD37-72C1E18ED3A7}" destId="{9E1AAB01-12B9-4A40-A90B-3752B9BFDFB4}" srcOrd="2" destOrd="0" presId="urn:microsoft.com/office/officeart/2005/8/layout/venn2"/>
    <dgm:cxn modelId="{216B7A26-503C-430E-95A4-5581506A93AC}" type="presParOf" srcId="{9E1AAB01-12B9-4A40-A90B-3752B9BFDFB4}" destId="{5E447FA1-F9FD-4229-99EF-0B90F60813DE}" srcOrd="0" destOrd="0" presId="urn:microsoft.com/office/officeart/2005/8/layout/venn2"/>
    <dgm:cxn modelId="{356A0EA8-A302-44AD-B878-DB2032A2DE40}" type="presParOf" srcId="{9E1AAB01-12B9-4A40-A90B-3752B9BFDFB4}" destId="{B83B2A06-73A5-4548-97EA-87D87542D2D9}" srcOrd="1" destOrd="0" presId="urn:microsoft.com/office/officeart/2005/8/layout/venn2"/>
    <dgm:cxn modelId="{5FB5A96A-6A06-46B4-8847-78FCD00471BA}" type="presParOf" srcId="{F3BC7B42-935E-4BBE-AD37-72C1E18ED3A7}" destId="{EBAE5635-C2EA-4C2E-8176-413B4444412F}" srcOrd="3" destOrd="0" presId="urn:microsoft.com/office/officeart/2005/8/layout/venn2"/>
    <dgm:cxn modelId="{B1209763-A88F-4ACA-A1CD-141F55C609BD}" type="presParOf" srcId="{EBAE5635-C2EA-4C2E-8176-413B4444412F}" destId="{4024FEC6-7321-4884-85F0-5851245D3CF6}" srcOrd="0" destOrd="0" presId="urn:microsoft.com/office/officeart/2005/8/layout/venn2"/>
    <dgm:cxn modelId="{2A4B790B-6B25-4D6F-993B-CDE8E8D11D1F}" type="presParOf" srcId="{EBAE5635-C2EA-4C2E-8176-413B4444412F}" destId="{93C67938-A907-4460-BC84-B9F77C41FF4D}" srcOrd="1" destOrd="0" presId="urn:microsoft.com/office/officeart/2005/8/layout/venn2"/>
    <dgm:cxn modelId="{8BAE1C06-A46F-45F3-9098-09FA15FB74E1}" type="presParOf" srcId="{F3BC7B42-935E-4BBE-AD37-72C1E18ED3A7}" destId="{9F28FA87-6C1E-42BE-B97E-7CAE63A1F700}" srcOrd="4" destOrd="0" presId="urn:microsoft.com/office/officeart/2005/8/layout/venn2"/>
    <dgm:cxn modelId="{C89B6790-DEB0-4F00-B27C-C7BCA9E56906}" type="presParOf" srcId="{9F28FA87-6C1E-42BE-B97E-7CAE63A1F700}" destId="{D693E398-B04D-4B13-9111-DB4601B7B924}" srcOrd="0" destOrd="0" presId="urn:microsoft.com/office/officeart/2005/8/layout/venn2"/>
    <dgm:cxn modelId="{FA2D573E-D702-4C4F-9CBC-5E5CE724485A}" type="presParOf" srcId="{9F28FA87-6C1E-42BE-B97E-7CAE63A1F700}" destId="{15D0F2FF-8747-4133-B801-ED65D75ECE13}" srcOrd="1" destOrd="0" presId="urn:microsoft.com/office/officeart/2005/8/layout/venn2"/>
    <dgm:cxn modelId="{7A33E868-8541-4277-9592-F2AA97C5338B}" type="presParOf" srcId="{F3BC7B42-935E-4BBE-AD37-72C1E18ED3A7}" destId="{3D095B37-1C9A-4D21-9958-87A65D7F7190}" srcOrd="5" destOrd="0" presId="urn:microsoft.com/office/officeart/2005/8/layout/venn2"/>
    <dgm:cxn modelId="{8F01AE1A-545A-4E0C-A15B-A4A451C5C873}" type="presParOf" srcId="{3D095B37-1C9A-4D21-9958-87A65D7F7190}" destId="{2378F584-174F-45A4-BCDF-95432CDCAA68}" srcOrd="0" destOrd="0" presId="urn:microsoft.com/office/officeart/2005/8/layout/venn2"/>
    <dgm:cxn modelId="{309BC96F-673B-4B45-A792-A590E1457714}" type="presParOf" srcId="{3D095B37-1C9A-4D21-9958-87A65D7F7190}" destId="{EA0FE54A-1185-4CEA-A6C7-13CBB47A7137}" srcOrd="1" destOrd="0" presId="urn:microsoft.com/office/officeart/2005/8/layout/venn2"/>
    <dgm:cxn modelId="{641B9D95-DACA-4592-AA61-4A54AB5FD4EC}" type="presParOf" srcId="{F3BC7B42-935E-4BBE-AD37-72C1E18ED3A7}" destId="{879D3488-43C2-4D5E-A439-E93FCFD72970}" srcOrd="6" destOrd="0" presId="urn:microsoft.com/office/officeart/2005/8/layout/venn2"/>
    <dgm:cxn modelId="{9B1F2347-5668-4A02-A3DD-C7FC888AA9C3}" type="presParOf" srcId="{879D3488-43C2-4D5E-A439-E93FCFD72970}" destId="{C26BF0CB-02B1-4EA0-A5B5-43E98765468C}" srcOrd="0" destOrd="0" presId="urn:microsoft.com/office/officeart/2005/8/layout/venn2"/>
    <dgm:cxn modelId="{B45518B4-D4FC-4CC9-8210-7E0C05F081F5}" type="presParOf" srcId="{879D3488-43C2-4D5E-A439-E93FCFD72970}" destId="{8A47A712-A197-43CA-A1F1-0CD2B520803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7ECFB-73A7-48DA-9448-FA0045D54F6F}">
      <dsp:nvSpPr>
        <dsp:cNvPr id="0" name=""/>
        <dsp:cNvSpPr/>
      </dsp:nvSpPr>
      <dsp:spPr>
        <a:xfrm>
          <a:off x="3129390" y="0"/>
          <a:ext cx="4494945" cy="44949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2.0</a:t>
          </a:r>
        </a:p>
      </dsp:txBody>
      <dsp:txXfrm>
        <a:off x="4534060" y="224747"/>
        <a:ext cx="1685604" cy="449494"/>
      </dsp:txXfrm>
    </dsp:sp>
    <dsp:sp modelId="{9C1949FB-74AF-4E5D-990C-8B652D619258}">
      <dsp:nvSpPr>
        <dsp:cNvPr id="0" name=""/>
        <dsp:cNvSpPr/>
      </dsp:nvSpPr>
      <dsp:spPr>
        <a:xfrm>
          <a:off x="3466510" y="674241"/>
          <a:ext cx="3820703" cy="38207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1.6</a:t>
          </a:r>
        </a:p>
      </dsp:txBody>
      <dsp:txXfrm>
        <a:off x="4553023" y="893932"/>
        <a:ext cx="1647678" cy="439380"/>
      </dsp:txXfrm>
    </dsp:sp>
    <dsp:sp modelId="{5E447FA1-F9FD-4229-99EF-0B90F60813DE}">
      <dsp:nvSpPr>
        <dsp:cNvPr id="0" name=""/>
        <dsp:cNvSpPr/>
      </dsp:nvSpPr>
      <dsp:spPr>
        <a:xfrm>
          <a:off x="3803631" y="1348483"/>
          <a:ext cx="3146461" cy="31464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1.5</a:t>
          </a:r>
        </a:p>
      </dsp:txBody>
      <dsp:txXfrm>
        <a:off x="4562715" y="1565589"/>
        <a:ext cx="1628293" cy="434211"/>
      </dsp:txXfrm>
    </dsp:sp>
    <dsp:sp modelId="{4024FEC6-7321-4884-85F0-5851245D3CF6}">
      <dsp:nvSpPr>
        <dsp:cNvPr id="0" name=""/>
        <dsp:cNvSpPr/>
      </dsp:nvSpPr>
      <dsp:spPr>
        <a:xfrm>
          <a:off x="4140752" y="2022725"/>
          <a:ext cx="2472219" cy="2472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1.4</a:t>
          </a:r>
        </a:p>
      </dsp:txBody>
      <dsp:txXfrm>
        <a:off x="4709363" y="2245225"/>
        <a:ext cx="1334998" cy="444999"/>
      </dsp:txXfrm>
    </dsp:sp>
    <dsp:sp modelId="{D693E398-B04D-4B13-9111-DB4601B7B924}">
      <dsp:nvSpPr>
        <dsp:cNvPr id="0" name=""/>
        <dsp:cNvSpPr/>
      </dsp:nvSpPr>
      <dsp:spPr>
        <a:xfrm>
          <a:off x="4477873" y="2696967"/>
          <a:ext cx="1797978" cy="1797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1.3</a:t>
          </a:r>
        </a:p>
      </dsp:txBody>
      <dsp:txXfrm>
        <a:off x="4792519" y="2921714"/>
        <a:ext cx="1168685" cy="449494"/>
      </dsp:txXfrm>
    </dsp:sp>
    <dsp:sp modelId="{2378F584-174F-45A4-BCDF-95432CDCAA68}">
      <dsp:nvSpPr>
        <dsp:cNvPr id="0" name=""/>
        <dsp:cNvSpPr/>
      </dsp:nvSpPr>
      <dsp:spPr>
        <a:xfrm>
          <a:off x="4814994" y="3371208"/>
          <a:ext cx="1123736" cy="11237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1.2</a:t>
          </a:r>
        </a:p>
      </dsp:txBody>
      <dsp:txXfrm>
        <a:off x="4994792" y="3539207"/>
        <a:ext cx="764140" cy="270820"/>
      </dsp:txXfrm>
    </dsp:sp>
    <dsp:sp modelId="{C26BF0CB-02B1-4EA0-A5B5-43E98765468C}">
      <dsp:nvSpPr>
        <dsp:cNvPr id="0" name=""/>
        <dsp:cNvSpPr/>
      </dsp:nvSpPr>
      <dsp:spPr>
        <a:xfrm>
          <a:off x="5039741" y="3820703"/>
          <a:ext cx="674241" cy="674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1.1</a:t>
          </a:r>
        </a:p>
      </dsp:txBody>
      <dsp:txXfrm>
        <a:off x="5138482" y="3989263"/>
        <a:ext cx="476760" cy="3371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11/17/2018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11/17/2018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library/gg597391.asp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D4E6FE-E9CE-402C-9CA5-D636DAC5C9B5}" type="slidenum">
              <a:rPr lang="en-US" smtClean="0"/>
              <a:t>1</a:t>
            </a:fld>
            <a:endParaRPr lang="en-US"/>
          </a:p>
        </p:txBody>
      </p:sp>
    </p:spTree>
    <p:extLst>
      <p:ext uri="{BB962C8B-B14F-4D97-AF65-F5344CB8AC3E}">
        <p14:creationId xmlns:p14="http://schemas.microsoft.com/office/powerpoint/2010/main" val="24831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Defines uniform set of BCL APIs for all .NET platforms to implement, independent of workload.</a:t>
            </a:r>
          </a:p>
          <a:p>
            <a:pPr marL="171450" indent="-171450">
              <a:buFont typeface="Arial" panose="020B0604020202020204" pitchFamily="34" charset="0"/>
              <a:buChar char="•"/>
            </a:pPr>
            <a:r>
              <a:rPr lang="en-US" dirty="0"/>
              <a:t>Enables developers to produce portable libraries that are usable across .NET runtimes, using this same set of APIs.</a:t>
            </a:r>
          </a:p>
          <a:p>
            <a:pPr marL="171450" indent="-171450">
              <a:buFont typeface="Arial" panose="020B0604020202020204" pitchFamily="34" charset="0"/>
              <a:buChar char="•"/>
            </a:pPr>
            <a:r>
              <a:rPr lang="en-US" dirty="0"/>
              <a:t>Reduces and hopefully eliminates conditional compilation of shared source due to .NET APIs, only for OS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7</a:t>
            </a:fld>
            <a:endParaRPr lang="en-US"/>
          </a:p>
        </p:txBody>
      </p:sp>
    </p:spTree>
    <p:extLst>
      <p:ext uri="{BB962C8B-B14F-4D97-AF65-F5344CB8AC3E}">
        <p14:creationId xmlns:p14="http://schemas.microsoft.com/office/powerpoint/2010/main" val="251992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Immutable. Once shipped, .NET Standard versions are frozen. New APIs will first become available in specific .NET platforms, such as .NET Core. If the .NET Standard review board believes the new APIs should be made available everywhere, they'll be added in a new .NET Standard version.</a:t>
            </a:r>
          </a:p>
        </p:txBody>
      </p:sp>
      <p:sp>
        <p:nvSpPr>
          <p:cNvPr id="4" name="Slide Number Placeholder 3"/>
          <p:cNvSpPr>
            <a:spLocks noGrp="1"/>
          </p:cNvSpPr>
          <p:nvPr>
            <p:ph type="sldNum" sz="quarter" idx="10"/>
          </p:nvPr>
        </p:nvSpPr>
        <p:spPr/>
        <p:txBody>
          <a:bodyPr/>
          <a:lstStyle/>
          <a:p>
            <a:fld id="{E6D4E6FE-E9CE-402C-9CA5-D636DAC5C9B5}" type="slidenum">
              <a:rPr lang="en-US" smtClean="0"/>
              <a:t>10</a:t>
            </a:fld>
            <a:endParaRPr lang="en-US"/>
          </a:p>
        </p:txBody>
      </p:sp>
    </p:spTree>
    <p:extLst>
      <p:ext uri="{BB962C8B-B14F-4D97-AF65-F5344CB8AC3E}">
        <p14:creationId xmlns:p14="http://schemas.microsoft.com/office/powerpoint/2010/main" val="3977741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class libraries, not framework class libraries</a:t>
            </a:r>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12</a:t>
            </a:fld>
            <a:endParaRPr lang="en-US"/>
          </a:p>
        </p:txBody>
      </p:sp>
    </p:spTree>
    <p:extLst>
      <p:ext uri="{BB962C8B-B14F-4D97-AF65-F5344CB8AC3E}">
        <p14:creationId xmlns:p14="http://schemas.microsoft.com/office/powerpoint/2010/main" val="152747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example</a:t>
            </a:r>
          </a:p>
        </p:txBody>
      </p:sp>
      <p:sp>
        <p:nvSpPr>
          <p:cNvPr id="4" name="Slide Number Placeholder 3"/>
          <p:cNvSpPr>
            <a:spLocks noGrp="1"/>
          </p:cNvSpPr>
          <p:nvPr>
            <p:ph type="sldNum" sz="quarter" idx="10"/>
          </p:nvPr>
        </p:nvSpPr>
        <p:spPr/>
        <p:txBody>
          <a:bodyPr/>
          <a:lstStyle/>
          <a:p>
            <a:fld id="{E6D4E6FE-E9CE-402C-9CA5-D636DAC5C9B5}" type="slidenum">
              <a:rPr lang="en-US" smtClean="0"/>
              <a:t>22</a:t>
            </a:fld>
            <a:endParaRPr lang="en-US"/>
          </a:p>
        </p:txBody>
      </p:sp>
    </p:spTree>
    <p:extLst>
      <p:ext uri="{BB962C8B-B14F-4D97-AF65-F5344CB8AC3E}">
        <p14:creationId xmlns:p14="http://schemas.microsoft.com/office/powerpoint/2010/main" val="291099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24</a:t>
            </a:fld>
            <a:endParaRPr lang="en-US"/>
          </a:p>
        </p:txBody>
      </p:sp>
    </p:spTree>
    <p:extLst>
      <p:ext uri="{BB962C8B-B14F-4D97-AF65-F5344CB8AC3E}">
        <p14:creationId xmlns:p14="http://schemas.microsoft.com/office/powerpoint/2010/main" val="160642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 Standard can be thought of as the next generation of </a:t>
            </a:r>
            <a:r>
              <a:rPr lang="en-US" sz="1200" b="0" i="0" u="none" strike="noStrike" kern="1200" dirty="0">
                <a:solidFill>
                  <a:schemeClr val="tx1"/>
                </a:solidFill>
                <a:effectLst/>
                <a:latin typeface="+mn-lt"/>
                <a:ea typeface="+mn-ea"/>
                <a:cs typeface="+mn-cs"/>
                <a:hlinkClick r:id="rId3"/>
              </a:rPr>
              <a:t>Portable Class Libraries (PCL)</a:t>
            </a:r>
            <a:r>
              <a:rPr lang="en-US" sz="1200" b="0" i="0" kern="1200" dirty="0">
                <a:solidFill>
                  <a:schemeClr val="tx1"/>
                </a:solidFill>
                <a:effectLst/>
                <a:latin typeface="+mn-lt"/>
                <a:ea typeface="+mn-ea"/>
                <a:cs typeface="+mn-cs"/>
              </a:rPr>
              <a:t>. The .NET Standard improves on the experience of creating portable libraries by curating a standard BCL and establishing greater uniformity across .NET runtimes as a result. A library that targets .NET Standard is a PCL or a ".NET Standard-based PCL". Existing PCLs are "profile-based PCLs".</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32</a:t>
            </a:fld>
            <a:endParaRPr lang="en-US"/>
          </a:p>
        </p:txBody>
      </p:sp>
    </p:spTree>
    <p:extLst>
      <p:ext uri="{BB962C8B-B14F-4D97-AF65-F5344CB8AC3E}">
        <p14:creationId xmlns:p14="http://schemas.microsoft.com/office/powerpoint/2010/main" val="412818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NET Standard is a curated set of APIs, while PCL profiles are defined by intersections of existing platforms.</a:t>
            </a:r>
          </a:p>
          <a:p>
            <a:r>
              <a:rPr lang="en-US" dirty="0"/>
              <a:t>.NET Standard linearly versions, while PCL profiles do not.</a:t>
            </a:r>
          </a:p>
          <a:p>
            <a:r>
              <a:rPr lang="en-US" dirty="0"/>
              <a:t>while the .NET Standard is agnostic to platform.</a:t>
            </a:r>
          </a:p>
          <a:p>
            <a:endParaRPr lang="en-US" dirty="0"/>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33</a:t>
            </a:fld>
            <a:endParaRPr lang="en-US"/>
          </a:p>
        </p:txBody>
      </p:sp>
    </p:spTree>
    <p:extLst>
      <p:ext uri="{BB962C8B-B14F-4D97-AF65-F5344CB8AC3E}">
        <p14:creationId xmlns:p14="http://schemas.microsoft.com/office/powerpoint/2010/main" val="176287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11/17/2018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11/17/2018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11/17/2018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t.ly/dev-analog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Standard</a:t>
            </a:r>
          </a:p>
        </p:txBody>
      </p:sp>
      <p:sp>
        <p:nvSpPr>
          <p:cNvPr id="3" name="Subtitle 2"/>
          <p:cNvSpPr>
            <a:spLocks noGrp="1"/>
          </p:cNvSpPr>
          <p:nvPr>
            <p:ph type="subTitle" idx="1"/>
          </p:nvPr>
        </p:nvSpPr>
        <p:spPr>
          <a:xfrm>
            <a:off x="667512" y="4302212"/>
            <a:ext cx="9228201" cy="1587279"/>
          </a:xfrm>
        </p:spPr>
        <p:txBody>
          <a:bodyPr>
            <a:normAutofit/>
          </a:bodyPr>
          <a:lstStyle/>
          <a:p>
            <a:r>
              <a:rPr lang="en-US" sz="4000" dirty="0"/>
              <a:t>Reuse All the Code</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8121651"/>
          </a:xfrm>
        </p:spPr>
      </p:pic>
      <p:sp>
        <p:nvSpPr>
          <p:cNvPr id="6" name="Rectangle 5"/>
          <p:cNvSpPr/>
          <p:nvPr/>
        </p:nvSpPr>
        <p:spPr>
          <a:xfrm>
            <a:off x="0" y="0"/>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solidFill>
              </a:rPr>
              <a:t>.NET Standard Versioning: Immutable</a:t>
            </a:r>
          </a:p>
        </p:txBody>
      </p:sp>
    </p:spTree>
    <p:extLst>
      <p:ext uri="{BB962C8B-B14F-4D97-AF65-F5344CB8AC3E}">
        <p14:creationId xmlns:p14="http://schemas.microsoft.com/office/powerpoint/2010/main" val="285562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89607-2B96-454B-BB98-CD7D568886FF}"/>
              </a:ext>
            </a:extLst>
          </p:cNvPr>
          <p:cNvPicPr>
            <a:picLocks noChangeAspect="1"/>
          </p:cNvPicPr>
          <p:nvPr/>
        </p:nvPicPr>
        <p:blipFill>
          <a:blip r:embed="rId2"/>
          <a:stretch>
            <a:fillRect/>
          </a:stretch>
        </p:blipFill>
        <p:spPr>
          <a:xfrm>
            <a:off x="466164" y="161212"/>
            <a:ext cx="11259672" cy="6284180"/>
          </a:xfrm>
          <a:prstGeom prst="rect">
            <a:avLst/>
          </a:prstGeom>
        </p:spPr>
      </p:pic>
      <p:sp>
        <p:nvSpPr>
          <p:cNvPr id="3" name="Rectangle 2">
            <a:extLst>
              <a:ext uri="{FF2B5EF4-FFF2-40B4-BE49-F238E27FC236}">
                <a16:creationId xmlns:a16="http://schemas.microsoft.com/office/drawing/2014/main" id="{5AB178FA-6CC0-4F63-B996-9AC9746CC1A4}"/>
              </a:ext>
            </a:extLst>
          </p:cNvPr>
          <p:cNvSpPr/>
          <p:nvPr/>
        </p:nvSpPr>
        <p:spPr>
          <a:xfrm>
            <a:off x="5239875" y="6431944"/>
            <a:ext cx="6461313" cy="369332"/>
          </a:xfrm>
          <a:prstGeom prst="rect">
            <a:avLst/>
          </a:prstGeom>
        </p:spPr>
        <p:txBody>
          <a:bodyPr wrap="square">
            <a:spAutoFit/>
          </a:bodyPr>
          <a:lstStyle/>
          <a:p>
            <a:r>
              <a:rPr lang="en-US" dirty="0"/>
              <a:t>https://github.com/dotnet/standard/blob/master/docs/versions.md</a:t>
            </a:r>
          </a:p>
        </p:txBody>
      </p:sp>
    </p:spTree>
    <p:extLst>
      <p:ext uri="{BB962C8B-B14F-4D97-AF65-F5344CB8AC3E}">
        <p14:creationId xmlns:p14="http://schemas.microsoft.com/office/powerpoint/2010/main" val="305767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Included?</a:t>
            </a:r>
          </a:p>
        </p:txBody>
      </p:sp>
      <p:sp>
        <p:nvSpPr>
          <p:cNvPr id="3" name="Content Placeholder 2"/>
          <p:cNvSpPr>
            <a:spLocks noGrp="1"/>
          </p:cNvSpPr>
          <p:nvPr>
            <p:ph idx="1"/>
          </p:nvPr>
        </p:nvSpPr>
        <p:spPr/>
        <p:txBody>
          <a:bodyPr>
            <a:normAutofit fontScale="92500" lnSpcReduction="20000"/>
          </a:bodyPr>
          <a:lstStyle/>
          <a:p>
            <a:r>
              <a:rPr lang="en-US" sz="3600" dirty="0"/>
              <a:t>BCLs, but </a:t>
            </a:r>
            <a:r>
              <a:rPr lang="en-US" sz="3600" b="1" dirty="0"/>
              <a:t>NOT</a:t>
            </a:r>
            <a:r>
              <a:rPr lang="en-US" sz="3600" dirty="0"/>
              <a:t> FCLs</a:t>
            </a:r>
          </a:p>
          <a:p>
            <a:endParaRPr lang="en-US" sz="3600" dirty="0"/>
          </a:p>
          <a:p>
            <a:r>
              <a:rPr lang="en-US" sz="3600" dirty="0"/>
              <a:t>FCLs:</a:t>
            </a:r>
          </a:p>
          <a:p>
            <a:pPr lvl="1"/>
            <a:r>
              <a:rPr lang="en-US" sz="3600" dirty="0"/>
              <a:t>WPF</a:t>
            </a:r>
          </a:p>
          <a:p>
            <a:pPr lvl="1"/>
            <a:r>
              <a:rPr lang="en-US" sz="3600" dirty="0"/>
              <a:t>WCF</a:t>
            </a:r>
          </a:p>
          <a:p>
            <a:pPr lvl="1"/>
            <a:r>
              <a:rPr lang="en-US" sz="3600" dirty="0"/>
              <a:t>ASP.NET</a:t>
            </a:r>
          </a:p>
          <a:p>
            <a:pPr lvl="1"/>
            <a:r>
              <a:rPr lang="en-US" sz="3600" dirty="0"/>
              <a:t>WinForms</a:t>
            </a:r>
          </a:p>
          <a:p>
            <a:pPr lvl="1"/>
            <a:r>
              <a:rPr lang="en-US" sz="3600" dirty="0"/>
              <a:t>…</a:t>
            </a:r>
          </a:p>
          <a:p>
            <a:endParaRPr lang="en-US" sz="3600" dirty="0"/>
          </a:p>
        </p:txBody>
      </p:sp>
    </p:spTree>
    <p:extLst>
      <p:ext uri="{BB962C8B-B14F-4D97-AF65-F5344CB8AC3E}">
        <p14:creationId xmlns:p14="http://schemas.microsoft.com/office/powerpoint/2010/main" val="64254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77500" lnSpcReduction="20000"/>
          </a:bodyPr>
          <a:lstStyle/>
          <a:p>
            <a:pPr>
              <a:lnSpc>
                <a:spcPct val="120000"/>
              </a:lnSpc>
              <a:spcBef>
                <a:spcPts val="0"/>
              </a:spcBef>
            </a:pPr>
            <a:r>
              <a:rPr lang="en-US" dirty="0">
                <a:solidFill>
                  <a:schemeClr val="bg1"/>
                </a:solidFill>
                <a:latin typeface="Consolas" panose="020B0609020204030204" pitchFamily="49" charset="0"/>
              </a:rPr>
              <a:t>    </a:t>
            </a:r>
            <a:r>
              <a:rPr lang="en-US" dirty="0">
                <a:solidFill>
                  <a:schemeClr val="bg2">
                    <a:lumMod val="50000"/>
                  </a:schemeClr>
                </a:solidFill>
                <a:latin typeface="Consolas" panose="020B0609020204030204" pitchFamily="49" charset="0"/>
              </a:rPr>
              <a:t>// .NET Standard</a:t>
            </a:r>
          </a:p>
          <a:p>
            <a:pPr>
              <a:lnSpc>
                <a:spcPct val="120000"/>
              </a:lnSpc>
              <a:spcBef>
                <a:spcPts val="0"/>
              </a:spcBef>
            </a:pPr>
            <a:r>
              <a:rPr lang="en-US" dirty="0">
                <a:solidFill>
                  <a:schemeClr val="bg1"/>
                </a:solidFill>
                <a:latin typeface="Consolas" panose="020B0609020204030204" pitchFamily="49" charset="0"/>
              </a:rPr>
              <a:t>    interface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Primitives();</a:t>
            </a:r>
          </a:p>
          <a:p>
            <a:pPr>
              <a:lnSpc>
                <a:spcPct val="120000"/>
              </a:lnSpc>
              <a:spcBef>
                <a:spcPts val="0"/>
              </a:spcBef>
            </a:pPr>
            <a:r>
              <a:rPr lang="en-US" dirty="0">
                <a:solidFill>
                  <a:schemeClr val="bg1"/>
                </a:solidFill>
                <a:latin typeface="Consolas" panose="020B0609020204030204" pitchFamily="49" charset="0"/>
              </a:rPr>
              <a:t>        void Reflection();</a:t>
            </a:r>
          </a:p>
          <a:p>
            <a:pPr>
              <a:lnSpc>
                <a:spcPct val="120000"/>
              </a:lnSpc>
              <a:spcBef>
                <a:spcPts val="0"/>
              </a:spcBef>
            </a:pPr>
            <a:r>
              <a:rPr lang="en-US" dirty="0">
                <a:solidFill>
                  <a:schemeClr val="bg1"/>
                </a:solidFill>
                <a:latin typeface="Consolas" panose="020B0609020204030204" pitchFamily="49" charset="0"/>
              </a:rPr>
              <a:t>        void Tasks();</a:t>
            </a:r>
          </a:p>
          <a:p>
            <a:pPr>
              <a:lnSpc>
                <a:spcPct val="120000"/>
              </a:lnSpc>
              <a:spcBef>
                <a:spcPts val="0"/>
              </a:spcBef>
            </a:pPr>
            <a:r>
              <a:rPr lang="en-US" dirty="0">
                <a:solidFill>
                  <a:schemeClr val="bg1"/>
                </a:solidFill>
                <a:latin typeface="Consolas" panose="020B0609020204030204" pitchFamily="49" charset="0"/>
              </a:rPr>
              <a:t>        void Collections();</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Linq</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INetStandard11 :    </a:t>
            </a:r>
          </a:p>
          <a:p>
            <a:pPr>
              <a:lnSpc>
                <a:spcPct val="120000"/>
              </a:lnSpc>
              <a:spcBef>
                <a:spcPts val="0"/>
              </a:spcBef>
            </a:pPr>
            <a:r>
              <a:rPr lang="en-US" dirty="0">
                <a:solidFill>
                  <a:schemeClr val="bg1"/>
                </a:solidFill>
                <a:latin typeface="Consolas" panose="020B0609020204030204" pitchFamily="49" charset="0"/>
              </a:rPr>
              <a:t>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ConcurrentCollections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InteropServices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INetStandard12 : </a:t>
            </a:r>
          </a:p>
          <a:p>
            <a:pPr>
              <a:lnSpc>
                <a:spcPct val="120000"/>
              </a:lnSpc>
              <a:spcBef>
                <a:spcPts val="0"/>
              </a:spcBef>
            </a:pPr>
            <a:r>
              <a:rPr lang="en-US" dirty="0">
                <a:solidFill>
                  <a:schemeClr val="bg1"/>
                </a:solidFill>
                <a:latin typeface="Consolas" panose="020B0609020204030204" pitchFamily="49" charset="0"/>
              </a:rPr>
              <a:t>         INetStandard11</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ThreadingTimer</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57101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92500" lnSpcReduction="20000"/>
          </a:bodyPr>
          <a:lstStyle/>
          <a:p>
            <a:pPr>
              <a:lnSpc>
                <a:spcPct val="110000"/>
              </a:lnSpc>
              <a:spcBef>
                <a:spcPts val="0"/>
              </a:spcBef>
            </a:pPr>
            <a:r>
              <a:rPr lang="en-US" sz="1400" dirty="0">
                <a:solidFill>
                  <a:schemeClr val="bg2">
                    <a:lumMod val="50000"/>
                  </a:schemeClr>
                </a:solidFill>
                <a:latin typeface="Consolas" panose="020B0609020204030204" pitchFamily="49" charset="0"/>
              </a:rPr>
              <a:t>    // .NET Framework </a:t>
            </a:r>
          </a:p>
          <a:p>
            <a:pPr>
              <a:lnSpc>
                <a:spcPct val="110000"/>
              </a:lnSpc>
              <a:spcBef>
                <a:spcPts val="0"/>
              </a:spcBef>
            </a:pPr>
            <a:r>
              <a:rPr lang="en-US" sz="1400" dirty="0">
                <a:solidFill>
                  <a:schemeClr val="bg1"/>
                </a:solidFill>
                <a:latin typeface="Consolas" panose="020B0609020204030204" pitchFamily="49" charset="0"/>
              </a:rPr>
              <a:t>    interface INetFramework45 : INetStandard11</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FileSystem</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Console();</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ThreadPool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Crypto();</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WebSockets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Process();</a:t>
            </a:r>
          </a:p>
          <a:p>
            <a:pPr>
              <a:lnSpc>
                <a:spcPct val="110000"/>
              </a:lnSpc>
              <a:spcBef>
                <a:spcPts val="0"/>
              </a:spcBef>
            </a:pPr>
            <a:r>
              <a:rPr lang="en-US" sz="1400" dirty="0">
                <a:solidFill>
                  <a:schemeClr val="bg1"/>
                </a:solidFill>
                <a:latin typeface="Consolas" panose="020B0609020204030204" pitchFamily="49" charset="0"/>
              </a:rPr>
              <a:t>        void Sockets();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AppDomain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Xml();</a:t>
            </a:r>
          </a:p>
          <a:p>
            <a:pPr>
              <a:lnSpc>
                <a:spcPct val="110000"/>
              </a:lnSpc>
              <a:spcBef>
                <a:spcPts val="0"/>
              </a:spcBef>
            </a:pPr>
            <a:r>
              <a:rPr lang="en-US" sz="1400" dirty="0">
                <a:solidFill>
                  <a:schemeClr val="bg1"/>
                </a:solidFill>
                <a:latin typeface="Consolas" panose="020B0609020204030204" pitchFamily="49" charset="0"/>
              </a:rPr>
              <a:t>        void Drawing();</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SystemWeb</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WPF();</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WindowsForms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WCF();</a:t>
            </a:r>
          </a:p>
          <a:p>
            <a:pPr>
              <a:lnSpc>
                <a:spcPct val="110000"/>
              </a:lnSpc>
              <a:spcBef>
                <a:spcPts val="0"/>
              </a:spcBef>
            </a:pPr>
            <a:r>
              <a:rPr lang="en-US" sz="1400" dirty="0">
                <a:solidFill>
                  <a:schemeClr val="bg1"/>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2">
                    <a:lumMod val="50000"/>
                  </a:schemeClr>
                </a:solidFill>
                <a:latin typeface="Consolas" panose="020B0609020204030204" pitchFamily="49" charset="0"/>
              </a:rPr>
              <a:t>    // Mono    </a:t>
            </a:r>
          </a:p>
          <a:p>
            <a:pPr>
              <a:lnSpc>
                <a:spcPct val="110000"/>
              </a:lnSpc>
              <a:spcBef>
                <a:spcPts val="0"/>
              </a:spcBef>
            </a:pPr>
            <a:r>
              <a:rPr lang="en-US" sz="1400" dirty="0">
                <a:solidFill>
                  <a:schemeClr val="bg1"/>
                </a:solidFill>
                <a:latin typeface="Consolas" panose="020B0609020204030204" pitchFamily="49" charset="0"/>
              </a:rPr>
              <a:t>    interface IMono43 : INetFramework46</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MonoSpecificApi</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Windows Universal Platform</a:t>
            </a: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IWindowsUniversalPlatform</a:t>
            </a:r>
            <a:r>
              <a:rPr lang="en-US" sz="1400" dirty="0">
                <a:solidFill>
                  <a:schemeClr val="bg1"/>
                </a:solidFill>
                <a:latin typeface="Consolas" panose="020B0609020204030204" pitchFamily="49" charset="0"/>
              </a:rPr>
              <a:t> : INetStandard14</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GPS();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Xaml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a:t>
            </a:r>
            <a:r>
              <a:rPr lang="en-US" sz="1400" dirty="0" err="1">
                <a:solidFill>
                  <a:schemeClr val="bg2">
                    <a:lumMod val="50000"/>
                  </a:schemeClr>
                </a:solidFill>
                <a:latin typeface="Consolas" panose="020B0609020204030204" pitchFamily="49" charset="0"/>
              </a:rPr>
              <a:t>Xamarin</a:t>
            </a:r>
            <a:r>
              <a:rPr lang="en-US" sz="1400" dirty="0">
                <a:solidFill>
                  <a:schemeClr val="bg2">
                    <a:lumMod val="50000"/>
                  </a:schemeClr>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IXamarinIOS</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IXamarinAndroid</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GoogleAPIs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.NET Core</a:t>
            </a:r>
          </a:p>
          <a:p>
            <a:pPr>
              <a:lnSpc>
                <a:spcPct val="110000"/>
              </a:lnSpc>
              <a:spcBef>
                <a:spcPts val="0"/>
              </a:spcBef>
            </a:pPr>
            <a:r>
              <a:rPr lang="en-US" sz="1400" dirty="0">
                <a:solidFill>
                  <a:schemeClr val="bg1"/>
                </a:solidFill>
                <a:latin typeface="Consolas" panose="020B0609020204030204" pitchFamily="49" charset="0"/>
              </a:rPr>
              <a:t>    interface INetCoreApp10 : INetStandard15 { }</a:t>
            </a:r>
          </a:p>
        </p:txBody>
      </p:sp>
    </p:spTree>
    <p:extLst>
      <p:ext uri="{BB962C8B-B14F-4D97-AF65-F5344CB8AC3E}">
        <p14:creationId xmlns:p14="http://schemas.microsoft.com/office/powerpoint/2010/main" val="329456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1">
            <a:normAutofit/>
          </a:bodyPr>
          <a:lstStyle/>
          <a:p>
            <a:pPr>
              <a:lnSpc>
                <a:spcPct val="110000"/>
              </a:lnSpc>
              <a:spcBef>
                <a:spcPts val="0"/>
              </a:spcBef>
            </a:pPr>
            <a:r>
              <a:rPr lang="en-US" sz="1400" dirty="0">
                <a:solidFill>
                  <a:schemeClr val="bg1"/>
                </a:solidFill>
                <a:latin typeface="Consolas" panose="020B0609020204030204" pitchFamily="49" charset="0"/>
              </a:rPr>
              <a:t>class Example</a:t>
            </a:r>
          </a:p>
          <a:p>
            <a:pPr>
              <a:lnSpc>
                <a:spcPct val="110000"/>
              </a:lnSpc>
              <a:spcBef>
                <a:spcPts val="0"/>
              </a:spcBef>
            </a:pP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FuturePlatformApplication</a:t>
            </a:r>
            <a:r>
              <a:rPr lang="en-US" sz="1400" dirty="0">
                <a:solidFill>
                  <a:schemeClr val="bg1"/>
                </a:solidFill>
                <a:latin typeface="Consolas" panose="020B0609020204030204" pitchFamily="49" charset="0"/>
              </a:rPr>
              <a:t>(</a:t>
            </a:r>
            <a:r>
              <a:rPr lang="en-US" sz="1400" dirty="0" err="1">
                <a:solidFill>
                  <a:schemeClr val="bg1"/>
                </a:solidFill>
                <a:latin typeface="Consolas" panose="020B0609020204030204" pitchFamily="49" charset="0"/>
              </a:rPr>
              <a:t>ISomeFuturePlatform</a:t>
            </a:r>
            <a:r>
              <a:rPr lang="en-US" sz="1400" dirty="0">
                <a:solidFill>
                  <a:schemeClr val="bg1"/>
                </a:solidFill>
                <a:latin typeface="Consolas" panose="020B0609020204030204" pitchFamily="49" charset="0"/>
              </a:rPr>
              <a:t>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(platform); </a:t>
            </a:r>
            <a:r>
              <a:rPr lang="en-US" sz="1400" dirty="0">
                <a:solidFill>
                  <a:schemeClr val="bg2">
                    <a:lumMod val="50000"/>
                  </a:schemeClr>
                </a:solidFill>
                <a:latin typeface="Consolas" panose="020B0609020204030204" pitchFamily="49" charset="0"/>
              </a:rPr>
              <a:t>//JSON.NET supports .NET Standard 1.0</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(INetStandard10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platform.Linq</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platform.Reflection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platform.Collections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36263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5" name="Content Placeholder 4"/>
          <p:cNvSpPr>
            <a:spLocks noGrp="1"/>
          </p:cNvSpPr>
          <p:nvPr>
            <p:ph idx="1"/>
          </p:nvPr>
        </p:nvSpPr>
        <p:spPr/>
        <p:txBody>
          <a:bodyPr>
            <a:normAutofit/>
          </a:bodyPr>
          <a:lstStyle/>
          <a:p>
            <a:r>
              <a:rPr lang="en-US" sz="2800" dirty="0"/>
              <a:t>MORE: </a:t>
            </a:r>
            <a:r>
              <a:rPr lang="en-US" sz="2800" dirty="0">
                <a:hlinkClick r:id="rId2"/>
              </a:rPr>
              <a:t>http://bit.ly/dev-analogy</a:t>
            </a:r>
            <a:endParaRPr lang="en-US" sz="2800" dirty="0"/>
          </a:p>
          <a:p>
            <a:endParaRPr lang="en-US" sz="2800" dirty="0"/>
          </a:p>
        </p:txBody>
      </p:sp>
    </p:spTree>
    <p:extLst>
      <p:ext uri="{BB962C8B-B14F-4D97-AF65-F5344CB8AC3E}">
        <p14:creationId xmlns:p14="http://schemas.microsoft.com/office/powerpoint/2010/main" val="308146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Should I Care?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22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Reasons You Will Care</a:t>
            </a:r>
          </a:p>
        </p:txBody>
      </p:sp>
      <p:sp>
        <p:nvSpPr>
          <p:cNvPr id="5" name="Content Placeholder 4"/>
          <p:cNvSpPr>
            <a:spLocks noGrp="1"/>
          </p:cNvSpPr>
          <p:nvPr>
            <p:ph idx="1"/>
          </p:nvPr>
        </p:nvSpPr>
        <p:spPr/>
        <p:txBody>
          <a:bodyPr>
            <a:normAutofit/>
          </a:bodyPr>
          <a:lstStyle/>
          <a:p>
            <a:r>
              <a:rPr lang="en-US" sz="2800" i="1" dirty="0"/>
              <a:t>Consuming</a:t>
            </a:r>
            <a:r>
              <a:rPr lang="en-US" sz="2800" dirty="0"/>
              <a:t> others’ x-platform libraries from </a:t>
            </a:r>
            <a:r>
              <a:rPr lang="en-US" sz="2800" dirty="0" err="1"/>
              <a:t>Nuget</a:t>
            </a:r>
            <a:endParaRPr lang="en-US" sz="2800" dirty="0"/>
          </a:p>
          <a:p>
            <a:r>
              <a:rPr lang="en-US" sz="2800" dirty="0"/>
              <a:t>    DEMO</a:t>
            </a:r>
          </a:p>
          <a:p>
            <a:r>
              <a:rPr lang="en-US" sz="2800" i="1" dirty="0"/>
              <a:t>Creating</a:t>
            </a:r>
            <a:r>
              <a:rPr lang="en-US" sz="2800" dirty="0"/>
              <a:t> your own x-platform libraries </a:t>
            </a:r>
          </a:p>
          <a:p>
            <a:r>
              <a:rPr lang="en-US" sz="2800" dirty="0"/>
              <a:t>    DEMO</a:t>
            </a:r>
          </a:p>
          <a:p>
            <a:r>
              <a:rPr lang="en-US" sz="2800" dirty="0"/>
              <a:t> </a:t>
            </a:r>
          </a:p>
        </p:txBody>
      </p:sp>
    </p:spTree>
    <p:extLst>
      <p:ext uri="{BB962C8B-B14F-4D97-AF65-F5344CB8AC3E}">
        <p14:creationId xmlns:p14="http://schemas.microsoft.com/office/powerpoint/2010/main" val="18183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vs Other Ways to Share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2436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Hi, I’m J.</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algn="ctr"/>
            <a:r>
              <a:rPr lang="en-US" sz="3200" dirty="0"/>
              <a:t>github.com/</a:t>
            </a:r>
            <a:r>
              <a:rPr lang="en-US" sz="3200" dirty="0" err="1"/>
              <a:t>jonathantower</a:t>
            </a:r>
            <a:r>
              <a:rPr lang="en-US" sz="3200" dirty="0"/>
              <a:t>/</a:t>
            </a:r>
            <a:r>
              <a:rPr lang="en-US" sz="3200" dirty="0" err="1"/>
              <a:t>dotnet</a:t>
            </a:r>
            <a:r>
              <a:rPr lang="en-US" sz="3200" dirty="0"/>
              <a:t>-standard</a:t>
            </a:r>
          </a:p>
        </p:txBody>
      </p:sp>
      <p:sp>
        <p:nvSpPr>
          <p:cNvPr id="9" name="Content Placeholder 2">
            <a:extLst>
              <a:ext uri="{FF2B5EF4-FFF2-40B4-BE49-F238E27FC236}">
                <a16:creationId xmlns:a16="http://schemas.microsoft.com/office/drawing/2014/main" id="{C832F28C-B428-4F0C-B7FD-F434DD7C9BF2}"/>
              </a:ext>
            </a:extLst>
          </p:cNvPr>
          <p:cNvSpPr txBox="1">
            <a:spLocks/>
          </p:cNvSpPr>
          <p:nvPr/>
        </p:nvSpPr>
        <p:spPr>
          <a:xfrm>
            <a:off x="610261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solidFill>
                  <a:srgbClr val="333333"/>
                </a:solidFill>
                <a:latin typeface="Font Awesome 5 Free Solid" panose="02000503000000000000" pitchFamily="50" charset="0"/>
              </a:rPr>
              <a:t></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trailheadtechnology.com/blog</a:t>
            </a:r>
          </a:p>
          <a:p>
            <a:pPr marL="0" indent="0">
              <a:buNone/>
              <a:tabLst>
                <a:tab pos="233363" algn="ctr"/>
                <a:tab pos="457200" algn="l"/>
              </a:tabLst>
            </a:pPr>
            <a:r>
              <a:rPr lang="en-US" sz="2000" dirty="0">
                <a:latin typeface="FontAwesome" pitchFamily="2" charset="0"/>
              </a:rPr>
              <a:t>	</a:t>
            </a:r>
            <a:r>
              <a:rPr lang="en-US" sz="2000" dirty="0">
                <a:latin typeface="Font Awesome 5 Brands Regular" panose="02000503000000000000" pitchFamily="50" charset="0"/>
              </a:rPr>
              <a:t></a:t>
            </a:r>
            <a:r>
              <a:rPr lang="en-US" sz="2000" dirty="0">
                <a:latin typeface="FontAwesome" pitchFamily="2" charset="0"/>
              </a:rPr>
              <a:t>	</a:t>
            </a:r>
            <a:r>
              <a:rPr lang="en-US" sz="2000" dirty="0" err="1"/>
              <a:t>jtowermi</a:t>
            </a:r>
            <a:endParaRPr lang="en-US" sz="2000" dirty="0"/>
          </a:p>
          <a:p>
            <a:pPr>
              <a:tabLst>
                <a:tab pos="233363" algn="ctr"/>
                <a:tab pos="457200" algn="l"/>
              </a:tabLst>
            </a:pPr>
            <a:endParaRPr lang="en-US" sz="2000" dirty="0"/>
          </a:p>
        </p:txBody>
      </p:sp>
      <p:sp>
        <p:nvSpPr>
          <p:cNvPr id="10" name="Content Placeholder 2">
            <a:extLst>
              <a:ext uri="{FF2B5EF4-FFF2-40B4-BE49-F238E27FC236}">
                <a16:creationId xmlns:a16="http://schemas.microsoft.com/office/drawing/2014/main" id="{77D62EA2-68FC-4297-95D8-1E14238444F9}"/>
              </a:ext>
            </a:extLst>
          </p:cNvPr>
          <p:cNvSpPr txBox="1">
            <a:spLocks/>
          </p:cNvSpPr>
          <p:nvPr/>
        </p:nvSpPr>
        <p:spPr>
          <a:xfrm>
            <a:off x="62360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Organizer of Beer City Code</a:t>
            </a:r>
          </a:p>
        </p:txBody>
      </p:sp>
    </p:spTree>
    <p:extLst>
      <p:ext uri="{BB962C8B-B14F-4D97-AF65-F5344CB8AC3E}">
        <p14:creationId xmlns:p14="http://schemas.microsoft.com/office/powerpoint/2010/main" val="2801706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Share Code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Completely different implementation per target</a:t>
            </a:r>
          </a:p>
          <a:p>
            <a:pPr marL="514350" indent="-514350">
              <a:buFont typeface="+mj-lt"/>
              <a:buAutoNum type="arabicPeriod"/>
            </a:pPr>
            <a:r>
              <a:rPr lang="en-US" sz="2800" dirty="0"/>
              <a:t>Linked files in source control</a:t>
            </a:r>
          </a:p>
          <a:p>
            <a:pPr marL="514350" indent="-514350">
              <a:buFont typeface="+mj-lt"/>
              <a:buAutoNum type="arabicPeriod"/>
            </a:pPr>
            <a:r>
              <a:rPr lang="en-US" sz="2800" dirty="0"/>
              <a:t>#if </a:t>
            </a:r>
            <a:r>
              <a:rPr lang="en-US" sz="2800" dirty="0" err="1"/>
              <a:t>defs</a:t>
            </a:r>
            <a:endParaRPr lang="en-US" sz="2800" dirty="0"/>
          </a:p>
          <a:p>
            <a:pPr marL="514350" indent="-514350">
              <a:buFont typeface="+mj-lt"/>
              <a:buAutoNum type="arabicPeriod"/>
            </a:pPr>
            <a:r>
              <a:rPr lang="en-US" sz="2800" dirty="0"/>
              <a:t>Portable Class Libraries (PCLs)</a:t>
            </a:r>
          </a:p>
        </p:txBody>
      </p:sp>
    </p:spTree>
    <p:extLst>
      <p:ext uri="{BB962C8B-B14F-4D97-AF65-F5344CB8AC3E}">
        <p14:creationId xmlns:p14="http://schemas.microsoft.com/office/powerpoint/2010/main" val="28185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Class Libraries (PCLs)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8013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PCLs</a:t>
            </a:r>
          </a:p>
        </p:txBody>
      </p:sp>
      <p:sp>
        <p:nvSpPr>
          <p:cNvPr id="3" name="Content Placeholder 2"/>
          <p:cNvSpPr>
            <a:spLocks noGrp="1"/>
          </p:cNvSpPr>
          <p:nvPr>
            <p:ph idx="1"/>
          </p:nvPr>
        </p:nvSpPr>
        <p:spPr/>
        <p:txBody>
          <a:bodyPr/>
          <a:lstStyle/>
          <a:p>
            <a:r>
              <a:rPr lang="en-US" dirty="0"/>
              <a:t>Sheer number of permutations </a:t>
            </a:r>
          </a:p>
          <a:p>
            <a:r>
              <a:rPr lang="en-US" dirty="0"/>
              <a:t>Intersection of APIs, not union</a:t>
            </a:r>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002" y="1121610"/>
            <a:ext cx="4122997" cy="465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extLst>
              <p:ext uri="{D42A27DB-BD31-4B8C-83A1-F6EECF244321}">
                <p14:modId xmlns:p14="http://schemas.microsoft.com/office/powerpoint/2010/main" val="1351302529"/>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PCLs: Intersection of APIs</a:t>
            </a:r>
          </a:p>
        </p:txBody>
      </p:sp>
    </p:spTree>
    <p:extLst>
      <p:ext uri="{BB962C8B-B14F-4D97-AF65-F5344CB8AC3E}">
        <p14:creationId xmlns:p14="http://schemas.microsoft.com/office/powerpoint/2010/main" val="82531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PCLs: Intersection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7403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5725551" y="3778074"/>
            <a:ext cx="665210" cy="66521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40283" y="2658793"/>
            <a:ext cx="3291840" cy="830997"/>
          </a:xfrm>
          <a:prstGeom prst="rect">
            <a:avLst/>
          </a:prstGeom>
          <a:no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Profile47</a:t>
            </a:r>
            <a:br>
              <a:rPr lang="en-US" dirty="0">
                <a:solidFill>
                  <a:srgbClr val="FF0000"/>
                </a:solidFill>
                <a:latin typeface="Segoe UI" panose="020B0502040204020203" pitchFamily="34" charset="0"/>
                <a:cs typeface="Segoe UI" panose="020B0502040204020203" pitchFamily="34" charset="0"/>
              </a:rPr>
            </a:br>
            <a:br>
              <a:rPr lang="en-US" sz="1000" dirty="0">
                <a:solidFill>
                  <a:srgbClr val="FF0000"/>
                </a:solidFill>
                <a:latin typeface="Segoe UI" panose="020B0502040204020203" pitchFamily="34" charset="0"/>
                <a:cs typeface="Segoe UI" panose="020B0502040204020203" pitchFamily="34" charset="0"/>
              </a:rPr>
            </a:br>
            <a:r>
              <a:rPr lang="en-US" dirty="0">
                <a:solidFill>
                  <a:srgbClr val="FF0000"/>
                </a:solidFill>
                <a:latin typeface="Segoe UI" panose="020B0502040204020203" pitchFamily="34" charset="0"/>
                <a:cs typeface="Segoe UI" panose="020B0502040204020203" pitchFamily="34" charset="0"/>
              </a:rPr>
              <a:t>portable-net45+sl50+win8</a:t>
            </a:r>
          </a:p>
        </p:txBody>
      </p:sp>
    </p:spTree>
    <p:extLst>
      <p:ext uri="{BB962C8B-B14F-4D97-AF65-F5344CB8AC3E}">
        <p14:creationId xmlns:p14="http://schemas.microsoft.com/office/powerpoint/2010/main" val="109193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222959" y="777790"/>
            <a:ext cx="2827243" cy="4125291"/>
            <a:chOff x="1719261" y="1582079"/>
            <a:chExt cx="2772058" cy="4044770"/>
          </a:xfrm>
        </p:grpSpPr>
        <p:sp>
          <p:nvSpPr>
            <p:cNvPr id="97" name="Rectangle 96"/>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8" name="TextBox 50"/>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9" name="Group 68"/>
          <p:cNvGrpSpPr/>
          <p:nvPr/>
        </p:nvGrpSpPr>
        <p:grpSpPr>
          <a:xfrm>
            <a:off x="4176139" y="777790"/>
            <a:ext cx="2817909" cy="4125291"/>
            <a:chOff x="4604404" y="1582078"/>
            <a:chExt cx="2772059" cy="4044770"/>
          </a:xfrm>
        </p:grpSpPr>
        <p:sp>
          <p:nvSpPr>
            <p:cNvPr id="95" name="Rectangle 94"/>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6" name="TextBox 54"/>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70" name="Group 69"/>
          <p:cNvGrpSpPr/>
          <p:nvPr/>
        </p:nvGrpSpPr>
        <p:grpSpPr>
          <a:xfrm>
            <a:off x="7118934" y="778997"/>
            <a:ext cx="2822415" cy="4125291"/>
            <a:chOff x="7489548" y="1582078"/>
            <a:chExt cx="2770346" cy="4044770"/>
          </a:xfrm>
        </p:grpSpPr>
        <p:sp>
          <p:nvSpPr>
            <p:cNvPr id="93" name="Rectangle 92"/>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4" name="TextBox 5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71" name="TextBox 11"/>
          <p:cNvSpPr txBox="1"/>
          <p:nvPr/>
        </p:nvSpPr>
        <p:spPr>
          <a:xfrm>
            <a:off x="1226515" y="1534356"/>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2" name="TextBox 13"/>
          <p:cNvSpPr txBox="1"/>
          <p:nvPr/>
        </p:nvSpPr>
        <p:spPr>
          <a:xfrm>
            <a:off x="356716" y="1534356"/>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73" name="TextBox 14"/>
          <p:cNvSpPr txBox="1"/>
          <p:nvPr/>
        </p:nvSpPr>
        <p:spPr>
          <a:xfrm>
            <a:off x="1226515" y="3170984"/>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4" name="TextBox 15"/>
          <p:cNvSpPr txBox="1"/>
          <p:nvPr/>
        </p:nvSpPr>
        <p:spPr>
          <a:xfrm>
            <a:off x="356716" y="3170984"/>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sp>
        <p:nvSpPr>
          <p:cNvPr id="75" name="TextBox 25"/>
          <p:cNvSpPr txBox="1"/>
          <p:nvPr/>
        </p:nvSpPr>
        <p:spPr>
          <a:xfrm>
            <a:off x="1264980"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76" name="TextBox 28"/>
          <p:cNvSpPr txBox="1"/>
          <p:nvPr/>
        </p:nvSpPr>
        <p:spPr>
          <a:xfrm>
            <a:off x="4213493"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Core Library</a:t>
            </a:r>
          </a:p>
        </p:txBody>
      </p:sp>
      <p:sp>
        <p:nvSpPr>
          <p:cNvPr id="77" name="TextBox 30"/>
          <p:cNvSpPr txBox="1"/>
          <p:nvPr/>
        </p:nvSpPr>
        <p:spPr>
          <a:xfrm>
            <a:off x="7158541"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sp>
        <p:nvSpPr>
          <p:cNvPr id="78" name="TextBox 36"/>
          <p:cNvSpPr txBox="1"/>
          <p:nvPr/>
        </p:nvSpPr>
        <p:spPr>
          <a:xfrm>
            <a:off x="1982409" y="2393405"/>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79" name="TextBox 37"/>
          <p:cNvSpPr txBox="1"/>
          <p:nvPr/>
        </p:nvSpPr>
        <p:spPr>
          <a:xfrm>
            <a:off x="2388641" y="1733640"/>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80" name="TextBox 38"/>
          <p:cNvSpPr txBox="1"/>
          <p:nvPr/>
        </p:nvSpPr>
        <p:spPr>
          <a:xfrm>
            <a:off x="1320030" y="1733640"/>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81" name="TextBox 39"/>
          <p:cNvSpPr txBox="1"/>
          <p:nvPr/>
        </p:nvSpPr>
        <p:spPr>
          <a:xfrm>
            <a:off x="4513083" y="1733640"/>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82" name="TextBox 40"/>
          <p:cNvSpPr txBox="1"/>
          <p:nvPr/>
        </p:nvSpPr>
        <p:spPr>
          <a:xfrm>
            <a:off x="5105387" y="2393405"/>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83" name="Rectangle 82"/>
          <p:cNvSpPr/>
          <p:nvPr/>
        </p:nvSpPr>
        <p:spPr>
          <a:xfrm>
            <a:off x="6410094" y="2424553"/>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84" name="TextBox 43"/>
          <p:cNvSpPr txBox="1"/>
          <p:nvPr/>
        </p:nvSpPr>
        <p:spPr>
          <a:xfrm>
            <a:off x="7314791" y="1733640"/>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85" name="TextBox 44"/>
          <p:cNvSpPr txBox="1"/>
          <p:nvPr/>
        </p:nvSpPr>
        <p:spPr>
          <a:xfrm>
            <a:off x="8565082" y="2063522"/>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86" name="Group 85"/>
          <p:cNvGrpSpPr/>
          <p:nvPr/>
        </p:nvGrpSpPr>
        <p:grpSpPr>
          <a:xfrm>
            <a:off x="1223154" y="5024494"/>
            <a:ext cx="8723377" cy="1055719"/>
            <a:chOff x="1973256" y="5338408"/>
            <a:chExt cx="8553107" cy="1035113"/>
          </a:xfrm>
        </p:grpSpPr>
        <p:sp>
          <p:nvSpPr>
            <p:cNvPr id="88" name="TextBox 42"/>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89" name="TextBox 32"/>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90" name="TextBox 33"/>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91" name="TextBox 34"/>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92" name="TextBox 45"/>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87" name="TextBox 31"/>
          <p:cNvSpPr txBox="1"/>
          <p:nvPr/>
        </p:nvSpPr>
        <p:spPr>
          <a:xfrm>
            <a:off x="7314790" y="2393405"/>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2736056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222092" y="777789"/>
            <a:ext cx="2827243" cy="4125291"/>
            <a:chOff x="1719261" y="1582079"/>
            <a:chExt cx="2772058" cy="4044770"/>
          </a:xfrm>
        </p:grpSpPr>
        <p:sp>
          <p:nvSpPr>
            <p:cNvPr id="128" name="Rectangle 127"/>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9" name="TextBox 117"/>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7" name="Group 66"/>
          <p:cNvGrpSpPr/>
          <p:nvPr/>
        </p:nvGrpSpPr>
        <p:grpSpPr>
          <a:xfrm>
            <a:off x="4175272" y="777789"/>
            <a:ext cx="2817909" cy="4125291"/>
            <a:chOff x="4604404" y="1582078"/>
            <a:chExt cx="2772059" cy="4044770"/>
          </a:xfrm>
        </p:grpSpPr>
        <p:sp>
          <p:nvSpPr>
            <p:cNvPr id="126" name="Rectangle 125"/>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7" name="TextBox 120"/>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99" name="Group 98"/>
          <p:cNvGrpSpPr/>
          <p:nvPr/>
        </p:nvGrpSpPr>
        <p:grpSpPr>
          <a:xfrm>
            <a:off x="7118067" y="778996"/>
            <a:ext cx="2822415" cy="4125291"/>
            <a:chOff x="7489548" y="1582078"/>
            <a:chExt cx="2770346" cy="4044770"/>
          </a:xfrm>
        </p:grpSpPr>
        <p:sp>
          <p:nvSpPr>
            <p:cNvPr id="124" name="Rectangle 123"/>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5" name="TextBox 12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00" name="TextBox 124"/>
          <p:cNvSpPr txBox="1"/>
          <p:nvPr/>
        </p:nvSpPr>
        <p:spPr>
          <a:xfrm>
            <a:off x="1225648" y="1534355"/>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1" name="TextBox 125"/>
          <p:cNvSpPr txBox="1"/>
          <p:nvPr/>
        </p:nvSpPr>
        <p:spPr>
          <a:xfrm>
            <a:off x="355849" y="1534355"/>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02" name="TextBox 126"/>
          <p:cNvSpPr txBox="1"/>
          <p:nvPr/>
        </p:nvSpPr>
        <p:spPr>
          <a:xfrm>
            <a:off x="1225648" y="3170983"/>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3" name="TextBox 127"/>
          <p:cNvSpPr txBox="1"/>
          <p:nvPr/>
        </p:nvSpPr>
        <p:spPr>
          <a:xfrm>
            <a:off x="355849" y="3170983"/>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grpSp>
        <p:nvGrpSpPr>
          <p:cNvPr id="104" name="Group 103"/>
          <p:cNvGrpSpPr/>
          <p:nvPr/>
        </p:nvGrpSpPr>
        <p:grpSpPr>
          <a:xfrm>
            <a:off x="1222287" y="5024493"/>
            <a:ext cx="8723377" cy="1055719"/>
            <a:chOff x="1973256" y="5338408"/>
            <a:chExt cx="8553107" cy="1035113"/>
          </a:xfrm>
        </p:grpSpPr>
        <p:sp>
          <p:nvSpPr>
            <p:cNvPr id="119" name="TextBox 14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0" name="TextBox 14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121" name="TextBox 14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122" name="TextBox 14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123" name="TextBox 14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105" name="TextBox 57"/>
          <p:cNvSpPr txBox="1"/>
          <p:nvPr/>
        </p:nvSpPr>
        <p:spPr>
          <a:xfrm>
            <a:off x="10059636" y="3170983"/>
            <a:ext cx="1776516" cy="1508625"/>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6" name="Rectangle 105"/>
          <p:cNvSpPr/>
          <p:nvPr/>
        </p:nvSpPr>
        <p:spPr>
          <a:xfrm>
            <a:off x="10059636" y="4182071"/>
            <a:ext cx="1776516" cy="497537"/>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PCL reference assemblies</a:t>
            </a:r>
          </a:p>
        </p:txBody>
      </p:sp>
      <p:sp>
        <p:nvSpPr>
          <p:cNvPr id="107" name="TextBox 59"/>
          <p:cNvSpPr txBox="1"/>
          <p:nvPr/>
        </p:nvSpPr>
        <p:spPr>
          <a:xfrm>
            <a:off x="10214811" y="3439986"/>
            <a:ext cx="1466167" cy="734913"/>
          </a:xfrm>
          <a:prstGeom prst="rect">
            <a:avLst/>
          </a:prstGeom>
          <a:solidFill>
            <a:srgbClr val="7F7F7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Reference implementation</a:t>
            </a:r>
          </a:p>
        </p:txBody>
      </p:sp>
      <p:sp>
        <p:nvSpPr>
          <p:cNvPr id="108" name="TextBox 29"/>
          <p:cNvSpPr txBox="1"/>
          <p:nvPr/>
        </p:nvSpPr>
        <p:spPr>
          <a:xfrm>
            <a:off x="10059636" y="1534355"/>
            <a:ext cx="1776516" cy="1462909"/>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9" name="Rectangle 108"/>
          <p:cNvSpPr/>
          <p:nvPr/>
        </p:nvSpPr>
        <p:spPr>
          <a:xfrm>
            <a:off x="10227850" y="1760058"/>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grpSp>
        <p:nvGrpSpPr>
          <p:cNvPr id="110" name="Group 109"/>
          <p:cNvGrpSpPr/>
          <p:nvPr/>
        </p:nvGrpSpPr>
        <p:grpSpPr>
          <a:xfrm>
            <a:off x="10879321" y="2619110"/>
            <a:ext cx="137147" cy="820875"/>
            <a:chOff x="10183906" y="1406203"/>
            <a:chExt cx="134470" cy="804852"/>
          </a:xfrm>
        </p:grpSpPr>
        <p:sp>
          <p:nvSpPr>
            <p:cNvPr id="117" name="Oval 116"/>
            <p:cNvSpPr/>
            <p:nvPr/>
          </p:nvSpPr>
          <p:spPr>
            <a:xfrm>
              <a:off x="10183906" y="1406203"/>
              <a:ext cx="134470" cy="134470"/>
            </a:xfrm>
            <a:prstGeom prst="ellipse">
              <a:avLst/>
            </a:prstGeom>
            <a:solidFill>
              <a:srgbClr val="7F7F7F"/>
            </a:solidFill>
            <a:ln w="10795" cap="flat" cmpd="sng" algn="ctr">
              <a:no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FFFFFF"/>
                </a:solidFill>
                <a:effectLst/>
                <a:uLnTx/>
                <a:uFillTx/>
                <a:latin typeface="Segoe UI"/>
                <a:ea typeface="+mn-ea"/>
                <a:cs typeface="+mn-cs"/>
              </a:endParaRPr>
            </a:p>
          </p:txBody>
        </p:sp>
        <p:cxnSp>
          <p:nvCxnSpPr>
            <p:cNvPr id="118" name="Straight Connector 117"/>
            <p:cNvCxnSpPr/>
            <p:nvPr/>
          </p:nvCxnSpPr>
          <p:spPr>
            <a:xfrm>
              <a:off x="10251141" y="1532785"/>
              <a:ext cx="0" cy="678270"/>
            </a:xfrm>
            <a:prstGeom prst="line">
              <a:avLst/>
            </a:prstGeom>
            <a:solidFill>
              <a:srgbClr val="505050">
                <a:lumMod val="50000"/>
                <a:lumOff val="50000"/>
              </a:srgbClr>
            </a:solidFill>
            <a:ln w="28575" cap="flat" cmpd="sng" algn="ctr">
              <a:solidFill>
                <a:srgbClr val="7F7F7F"/>
              </a:solidFill>
              <a:prstDash val="solid"/>
            </a:ln>
            <a:effectLst/>
          </p:spPr>
        </p:cxnSp>
      </p:grpSp>
      <p:sp>
        <p:nvSpPr>
          <p:cNvPr id="111" name="TextBox 51"/>
          <p:cNvSpPr txBox="1"/>
          <p:nvPr/>
        </p:nvSpPr>
        <p:spPr>
          <a:xfrm>
            <a:off x="7302454" y="3319087"/>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3</a:t>
            </a:r>
          </a:p>
        </p:txBody>
      </p:sp>
      <p:cxnSp>
        <p:nvCxnSpPr>
          <p:cNvPr id="112" name="Straight Connector 111"/>
          <p:cNvCxnSpPr/>
          <p:nvPr/>
        </p:nvCxnSpPr>
        <p:spPr>
          <a:xfrm flipV="1">
            <a:off x="3299509" y="4074551"/>
            <a:ext cx="6931152" cy="2919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3" name="Straight Connector 112"/>
          <p:cNvCxnSpPr>
            <a:endCxn id="107" idx="1"/>
          </p:cNvCxnSpPr>
          <p:nvPr/>
        </p:nvCxnSpPr>
        <p:spPr>
          <a:xfrm>
            <a:off x="6171815" y="3807443"/>
            <a:ext cx="4042996"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4" name="Straight Connector 113"/>
          <p:cNvCxnSpPr/>
          <p:nvPr/>
        </p:nvCxnSpPr>
        <p:spPr>
          <a:xfrm>
            <a:off x="9061106" y="3522702"/>
            <a:ext cx="1166744"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sp>
        <p:nvSpPr>
          <p:cNvPr id="115" name="TextBox 55"/>
          <p:cNvSpPr txBox="1"/>
          <p:nvPr/>
        </p:nvSpPr>
        <p:spPr>
          <a:xfrm>
            <a:off x="4404742" y="3607765"/>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2</a:t>
            </a:r>
          </a:p>
        </p:txBody>
      </p:sp>
      <p:sp>
        <p:nvSpPr>
          <p:cNvPr id="116" name="TextBox 56"/>
          <p:cNvSpPr txBox="1"/>
          <p:nvPr/>
        </p:nvSpPr>
        <p:spPr>
          <a:xfrm>
            <a:off x="1554791" y="3889461"/>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1</a:t>
            </a:r>
          </a:p>
        </p:txBody>
      </p:sp>
    </p:spTree>
    <p:extLst>
      <p:ext uri="{BB962C8B-B14F-4D97-AF65-F5344CB8AC3E}">
        <p14:creationId xmlns:p14="http://schemas.microsoft.com/office/powerpoint/2010/main" val="143112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97402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849794" y="777789"/>
            <a:ext cx="2827243" cy="1965049"/>
            <a:chOff x="1719261" y="1582079"/>
            <a:chExt cx="2772058" cy="1926693"/>
          </a:xfrm>
        </p:grpSpPr>
        <p:sp>
          <p:nvSpPr>
            <p:cNvPr id="77" name="Rectangle 76"/>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8"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55" name="Group 54"/>
          <p:cNvGrpSpPr/>
          <p:nvPr/>
        </p:nvGrpSpPr>
        <p:grpSpPr>
          <a:xfrm>
            <a:off x="3802974" y="777789"/>
            <a:ext cx="2817909" cy="1965049"/>
            <a:chOff x="4604404" y="1582078"/>
            <a:chExt cx="2772059" cy="1926693"/>
          </a:xfrm>
        </p:grpSpPr>
        <p:sp>
          <p:nvSpPr>
            <p:cNvPr id="75" name="Rectangle 74"/>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6"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56" name="Group 55"/>
          <p:cNvGrpSpPr/>
          <p:nvPr/>
        </p:nvGrpSpPr>
        <p:grpSpPr>
          <a:xfrm>
            <a:off x="6745769" y="778996"/>
            <a:ext cx="2822415" cy="1963843"/>
            <a:chOff x="7489548" y="1582078"/>
            <a:chExt cx="2770346" cy="1925511"/>
          </a:xfrm>
        </p:grpSpPr>
        <p:sp>
          <p:nvSpPr>
            <p:cNvPr id="73" name="Rectangle 72"/>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57" name="TextBox 46"/>
          <p:cNvSpPr txBox="1"/>
          <p:nvPr/>
        </p:nvSpPr>
        <p:spPr>
          <a:xfrm>
            <a:off x="849794" y="2857617"/>
            <a:ext cx="8718390" cy="2052097"/>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8" name="TextBox 51"/>
          <p:cNvSpPr txBox="1"/>
          <p:nvPr/>
        </p:nvSpPr>
        <p:spPr>
          <a:xfrm>
            <a:off x="1609244" y="2098150"/>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9" name="TextBox 52"/>
          <p:cNvSpPr txBox="1"/>
          <p:nvPr/>
        </p:nvSpPr>
        <p:spPr>
          <a:xfrm>
            <a:off x="2015476" y="1566158"/>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60" name="TextBox 53"/>
          <p:cNvSpPr txBox="1"/>
          <p:nvPr/>
        </p:nvSpPr>
        <p:spPr>
          <a:xfrm>
            <a:off x="946865" y="1566158"/>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61" name="TextBox 54"/>
          <p:cNvSpPr txBox="1"/>
          <p:nvPr/>
        </p:nvSpPr>
        <p:spPr>
          <a:xfrm>
            <a:off x="4139918" y="1566158"/>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62" name="TextBox 55"/>
          <p:cNvSpPr txBox="1"/>
          <p:nvPr/>
        </p:nvSpPr>
        <p:spPr>
          <a:xfrm>
            <a:off x="4732222" y="2098150"/>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63" name="Rectangle 62"/>
          <p:cNvSpPr/>
          <p:nvPr/>
        </p:nvSpPr>
        <p:spPr>
          <a:xfrm>
            <a:off x="5989304" y="2140257"/>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57"/>
          <p:cNvSpPr txBox="1"/>
          <p:nvPr/>
        </p:nvSpPr>
        <p:spPr>
          <a:xfrm>
            <a:off x="6941626" y="1566158"/>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65" name="TextBox 58"/>
          <p:cNvSpPr txBox="1"/>
          <p:nvPr/>
        </p:nvSpPr>
        <p:spPr>
          <a:xfrm>
            <a:off x="8191917" y="1832154"/>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66" name="Group 65"/>
          <p:cNvGrpSpPr/>
          <p:nvPr/>
        </p:nvGrpSpPr>
        <p:grpSpPr>
          <a:xfrm>
            <a:off x="849989" y="5024493"/>
            <a:ext cx="8723377" cy="1055719"/>
            <a:chOff x="1973256" y="5338408"/>
            <a:chExt cx="8553107" cy="1035113"/>
          </a:xfrm>
        </p:grpSpPr>
        <p:sp>
          <p:nvSpPr>
            <p:cNvPr id="68"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9"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70"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71"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72"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67" name="TextBox 65"/>
          <p:cNvSpPr txBox="1"/>
          <p:nvPr/>
        </p:nvSpPr>
        <p:spPr>
          <a:xfrm>
            <a:off x="6941625" y="2098150"/>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187094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847255" y="777789"/>
            <a:ext cx="2827243" cy="1965049"/>
            <a:chOff x="1719261" y="1582079"/>
            <a:chExt cx="2772058" cy="1926693"/>
          </a:xfrm>
        </p:grpSpPr>
        <p:sp>
          <p:nvSpPr>
            <p:cNvPr id="62" name="Rectangle 61"/>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3"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5" name="Group 34"/>
          <p:cNvGrpSpPr/>
          <p:nvPr/>
        </p:nvGrpSpPr>
        <p:grpSpPr>
          <a:xfrm>
            <a:off x="3800435" y="777789"/>
            <a:ext cx="2817909" cy="1965049"/>
            <a:chOff x="4604404" y="1582078"/>
            <a:chExt cx="2772059" cy="1926693"/>
          </a:xfrm>
        </p:grpSpPr>
        <p:sp>
          <p:nvSpPr>
            <p:cNvPr id="60" name="Rectangle 59"/>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36" name="Group 35"/>
          <p:cNvGrpSpPr/>
          <p:nvPr/>
        </p:nvGrpSpPr>
        <p:grpSpPr>
          <a:xfrm>
            <a:off x="6743230" y="778996"/>
            <a:ext cx="2822415" cy="1963843"/>
            <a:chOff x="7489548" y="1582078"/>
            <a:chExt cx="2770346" cy="1925511"/>
          </a:xfrm>
        </p:grpSpPr>
        <p:sp>
          <p:nvSpPr>
            <p:cNvPr id="58" name="Rectangle 57"/>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9"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37" name="TextBox 46"/>
          <p:cNvSpPr txBox="1"/>
          <p:nvPr/>
        </p:nvSpPr>
        <p:spPr>
          <a:xfrm>
            <a:off x="847255" y="2857617"/>
            <a:ext cx="8718390" cy="2048256"/>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38" name="Group 37"/>
          <p:cNvGrpSpPr/>
          <p:nvPr/>
        </p:nvGrpSpPr>
        <p:grpSpPr>
          <a:xfrm>
            <a:off x="847450" y="5024493"/>
            <a:ext cx="8723377" cy="1055719"/>
            <a:chOff x="1973256" y="5338408"/>
            <a:chExt cx="8553107" cy="1035113"/>
          </a:xfrm>
        </p:grpSpPr>
        <p:sp>
          <p:nvSpPr>
            <p:cNvPr id="53"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54"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55"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56"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57"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39" name="TextBox 31"/>
          <p:cNvSpPr txBox="1"/>
          <p:nvPr/>
        </p:nvSpPr>
        <p:spPr>
          <a:xfrm>
            <a:off x="9689830" y="2857616"/>
            <a:ext cx="1654915" cy="2048256"/>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40" name="Rectangle 39"/>
          <p:cNvSpPr/>
          <p:nvPr/>
        </p:nvSpPr>
        <p:spPr>
          <a:xfrm>
            <a:off x="9797243" y="4502373"/>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sp>
        <p:nvSpPr>
          <p:cNvPr id="41" name="TextBox 34"/>
          <p:cNvSpPr txBox="1"/>
          <p:nvPr/>
        </p:nvSpPr>
        <p:spPr>
          <a:xfrm>
            <a:off x="1012942" y="40578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Full implementations</a:t>
            </a:r>
          </a:p>
        </p:txBody>
      </p:sp>
      <p:sp>
        <p:nvSpPr>
          <p:cNvPr id="42" name="TextBox 35"/>
          <p:cNvSpPr txBox="1"/>
          <p:nvPr/>
        </p:nvSpPr>
        <p:spPr>
          <a:xfrm>
            <a:off x="1012942" y="31299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Reference implementations</a:t>
            </a:r>
          </a:p>
        </p:txBody>
      </p:sp>
      <p:sp>
        <p:nvSpPr>
          <p:cNvPr id="43" name="Oval 42"/>
          <p:cNvSpPr/>
          <p:nvPr/>
        </p:nvSpPr>
        <p:spPr>
          <a:xfrm rot="5400000">
            <a:off x="9986472" y="33623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4" name="Straight Connector 43"/>
          <p:cNvCxnSpPr/>
          <p:nvPr/>
        </p:nvCxnSpPr>
        <p:spPr>
          <a:xfrm rot="5400000">
            <a:off x="9685346" y="31180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5" name="Oval 44"/>
          <p:cNvSpPr/>
          <p:nvPr/>
        </p:nvSpPr>
        <p:spPr>
          <a:xfrm rot="5400000">
            <a:off x="9986472" y="42902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6" name="Straight Connector 45"/>
          <p:cNvCxnSpPr/>
          <p:nvPr/>
        </p:nvCxnSpPr>
        <p:spPr>
          <a:xfrm rot="5400000">
            <a:off x="9685346" y="40459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7" name="Oval 46"/>
          <p:cNvSpPr/>
          <p:nvPr/>
        </p:nvSpPr>
        <p:spPr>
          <a:xfrm>
            <a:off x="8085864"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8" name="Straight Connector 47"/>
          <p:cNvCxnSpPr/>
          <p:nvPr/>
        </p:nvCxnSpPr>
        <p:spPr>
          <a:xfrm>
            <a:off x="8154437"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9" name="Oval 48"/>
          <p:cNvSpPr/>
          <p:nvPr/>
        </p:nvSpPr>
        <p:spPr>
          <a:xfrm>
            <a:off x="5140816"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0" name="Straight Connector 49"/>
          <p:cNvCxnSpPr/>
          <p:nvPr/>
        </p:nvCxnSpPr>
        <p:spPr>
          <a:xfrm>
            <a:off x="5209389"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51" name="Oval 50"/>
          <p:cNvSpPr/>
          <p:nvPr/>
        </p:nvSpPr>
        <p:spPr>
          <a:xfrm>
            <a:off x="2192303"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2" name="Straight Connector 51"/>
          <p:cNvCxnSpPr/>
          <p:nvPr/>
        </p:nvCxnSpPr>
        <p:spPr>
          <a:xfrm>
            <a:off x="2260876"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Tree>
    <p:extLst>
      <p:ext uri="{BB962C8B-B14F-4D97-AF65-F5344CB8AC3E}">
        <p14:creationId xmlns:p14="http://schemas.microsoft.com/office/powerpoint/2010/main" val="28760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$245,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bit.ly/gang-conf</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Curated Set of APIs</a:t>
            </a:r>
          </a:p>
        </p:txBody>
      </p:sp>
      <p:graphicFrame>
        <p:nvGraphicFramePr>
          <p:cNvPr id="4" name="Content Placeholder 3"/>
          <p:cNvGraphicFramePr>
            <a:graphicFrameLocks noGrp="1"/>
          </p:cNvGraphicFramePr>
          <p:nvPr>
            <p:ph idx="1"/>
            <p:extLst/>
          </p:nvPr>
        </p:nvGraphicFramePr>
        <p:xfrm>
          <a:off x="676275" y="2011363"/>
          <a:ext cx="10753725" cy="449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09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C506-5FCC-4BA0-BACF-33C0F3236B2F}"/>
              </a:ext>
            </a:extLst>
          </p:cNvPr>
          <p:cNvSpPr>
            <a:spLocks noGrp="1"/>
          </p:cNvSpPr>
          <p:nvPr>
            <p:ph type="title"/>
          </p:nvPr>
        </p:nvSpPr>
        <p:spPr/>
        <p:txBody>
          <a:bodyPr/>
          <a:lstStyle/>
          <a:p>
            <a:r>
              <a:rPr lang="en-US" dirty="0"/>
              <a:t>More APIs / Fewer Platforms</a:t>
            </a:r>
          </a:p>
        </p:txBody>
      </p:sp>
      <p:pic>
        <p:nvPicPr>
          <p:cNvPr id="1026" name="Picture 2" descr="https://trailheadtechnology.com/wp-content/uploads/2018/05/2018-05-30-15_35_42-Window.png">
            <a:extLst>
              <a:ext uri="{FF2B5EF4-FFF2-40B4-BE49-F238E27FC236}">
                <a16:creationId xmlns:a16="http://schemas.microsoft.com/office/drawing/2014/main" id="{F4D73145-231A-4244-8319-F8E75A011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157" y="2809914"/>
            <a:ext cx="9554908" cy="236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42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.NET Standard to </a:t>
            </a:r>
            <a:br>
              <a:rPr lang="en-US" dirty="0"/>
            </a:br>
            <a:r>
              <a:rPr lang="en-US" dirty="0"/>
              <a:t>Portable Class Libraries</a:t>
            </a:r>
          </a:p>
        </p:txBody>
      </p:sp>
      <p:sp>
        <p:nvSpPr>
          <p:cNvPr id="3" name="Content Placeholder 2"/>
          <p:cNvSpPr>
            <a:spLocks noGrp="1"/>
          </p:cNvSpPr>
          <p:nvPr>
            <p:ph idx="1"/>
          </p:nvPr>
        </p:nvSpPr>
        <p:spPr/>
        <p:txBody>
          <a:bodyPr/>
          <a:lstStyle/>
          <a:p>
            <a:endParaRPr lang="en-US" dirty="0"/>
          </a:p>
          <a:p>
            <a:r>
              <a:rPr lang="en-US" dirty="0"/>
              <a:t>.NET Standard: sort of the next generation of PCLs</a:t>
            </a:r>
          </a:p>
          <a:p>
            <a:r>
              <a:rPr lang="en-US" dirty="0"/>
              <a:t>“Standard-based PCL” vs “profile-based PCL”</a:t>
            </a:r>
          </a:p>
          <a:p>
            <a:r>
              <a:rPr lang="en-US" dirty="0"/>
              <a:t>Soft reference through a go-between vs hard-coded reference</a:t>
            </a:r>
          </a:p>
          <a:p>
            <a:endParaRPr lang="en-US" dirty="0"/>
          </a:p>
        </p:txBody>
      </p:sp>
    </p:spTree>
    <p:extLst>
      <p:ext uri="{BB962C8B-B14F-4D97-AF65-F5344CB8AC3E}">
        <p14:creationId xmlns:p14="http://schemas.microsoft.com/office/powerpoint/2010/main" val="113711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.NET Standard to </a:t>
            </a:r>
            <a:br>
              <a:rPr lang="en-US" dirty="0"/>
            </a:br>
            <a:r>
              <a:rPr lang="en-US" dirty="0"/>
              <a:t>Portable Class Libraries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662898"/>
              </p:ext>
            </p:extLst>
          </p:nvPr>
        </p:nvGraphicFramePr>
        <p:xfrm>
          <a:off x="676273" y="2640949"/>
          <a:ext cx="10753726" cy="2194560"/>
        </p:xfrm>
        <a:graphic>
          <a:graphicData uri="http://schemas.openxmlformats.org/drawingml/2006/table">
            <a:tbl>
              <a:tblPr firstRow="1" bandRow="1">
                <a:tableStyleId>{5C22544A-7EE6-4342-B048-85BDC9FD1C3A}</a:tableStyleId>
              </a:tblPr>
              <a:tblGrid>
                <a:gridCol w="3311109">
                  <a:extLst>
                    <a:ext uri="{9D8B030D-6E8A-4147-A177-3AD203B41FA5}">
                      <a16:colId xmlns:a16="http://schemas.microsoft.com/office/drawing/2014/main" val="2641994763"/>
                    </a:ext>
                  </a:extLst>
                </a:gridCol>
                <a:gridCol w="7442617">
                  <a:extLst>
                    <a:ext uri="{9D8B030D-6E8A-4147-A177-3AD203B41FA5}">
                      <a16:colId xmlns:a16="http://schemas.microsoft.com/office/drawing/2014/main" val="3739999632"/>
                    </a:ext>
                  </a:extLst>
                </a:gridCol>
              </a:tblGrid>
              <a:tr h="370840">
                <a:tc>
                  <a:txBody>
                    <a:bodyPr/>
                    <a:lstStyle/>
                    <a:p>
                      <a:r>
                        <a:rPr lang="en-US" sz="2400" dirty="0"/>
                        <a:t>.NET Standard</a:t>
                      </a:r>
                    </a:p>
                  </a:txBody>
                  <a:tcPr/>
                </a:tc>
                <a:tc>
                  <a:txBody>
                    <a:bodyPr/>
                    <a:lstStyle/>
                    <a:p>
                      <a:r>
                        <a:rPr lang="en-US" sz="2400" dirty="0"/>
                        <a:t>PCLs</a:t>
                      </a:r>
                    </a:p>
                  </a:txBody>
                  <a:tcPr/>
                </a:tc>
                <a:extLst>
                  <a:ext uri="{0D108BD9-81ED-4DB2-BD59-A6C34878D82A}">
                    <a16:rowId xmlns:a16="http://schemas.microsoft.com/office/drawing/2014/main" val="2583027294"/>
                  </a:ext>
                </a:extLst>
              </a:tr>
              <a:tr h="370840">
                <a:tc>
                  <a:txBody>
                    <a:bodyPr/>
                    <a:lstStyle/>
                    <a:p>
                      <a:r>
                        <a:rPr lang="en-US" sz="2400" dirty="0"/>
                        <a:t>A curated set of APIs</a:t>
                      </a:r>
                    </a:p>
                  </a:txBody>
                  <a:tcPr/>
                </a:tc>
                <a:tc>
                  <a:txBody>
                    <a:bodyPr/>
                    <a:lstStyle/>
                    <a:p>
                      <a:r>
                        <a:rPr lang="en-US" sz="2400" dirty="0"/>
                        <a:t>Profiles are defined by intersections of existing platforms</a:t>
                      </a:r>
                    </a:p>
                  </a:txBody>
                  <a:tcPr/>
                </a:tc>
                <a:extLst>
                  <a:ext uri="{0D108BD9-81ED-4DB2-BD59-A6C34878D82A}">
                    <a16:rowId xmlns:a16="http://schemas.microsoft.com/office/drawing/2014/main" val="2360238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Linearly versions</a:t>
                      </a:r>
                    </a:p>
                    <a:p>
                      <a:endParaRPr lang="en-US" sz="2400" dirty="0"/>
                    </a:p>
                  </a:txBody>
                  <a:tcPr/>
                </a:tc>
                <a:tc>
                  <a:txBody>
                    <a:bodyPr/>
                    <a:lstStyle/>
                    <a:p>
                      <a:r>
                        <a:rPr lang="en-US" sz="2400" dirty="0"/>
                        <a:t>PCL profiles do not linearly version. </a:t>
                      </a:r>
                    </a:p>
                  </a:txBody>
                  <a:tcPr/>
                </a:tc>
                <a:extLst>
                  <a:ext uri="{0D108BD9-81ED-4DB2-BD59-A6C34878D82A}">
                    <a16:rowId xmlns:a16="http://schemas.microsoft.com/office/drawing/2014/main" val="580058748"/>
                  </a:ext>
                </a:extLst>
              </a:tr>
              <a:tr h="256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Agnostic to platform</a:t>
                      </a:r>
                    </a:p>
                  </a:txBody>
                  <a:tcPr/>
                </a:tc>
                <a:tc>
                  <a:txBody>
                    <a:bodyPr/>
                    <a:lstStyle/>
                    <a:p>
                      <a:r>
                        <a:rPr lang="en-US" sz="2400" dirty="0"/>
                        <a:t>PCL profiles represents Microsoft platforms </a:t>
                      </a:r>
                    </a:p>
                  </a:txBody>
                  <a:tcPr/>
                </a:tc>
                <a:extLst>
                  <a:ext uri="{0D108BD9-81ED-4DB2-BD59-A6C34878D82A}">
                    <a16:rowId xmlns:a16="http://schemas.microsoft.com/office/drawing/2014/main" val="3766944637"/>
                  </a:ext>
                </a:extLst>
              </a:tr>
            </a:tbl>
          </a:graphicData>
        </a:graphic>
      </p:graphicFrame>
    </p:spTree>
    <p:extLst>
      <p:ext uri="{BB962C8B-B14F-4D97-AF65-F5344CB8AC3E}">
        <p14:creationId xmlns:p14="http://schemas.microsoft.com/office/powerpoint/2010/main" val="199973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 Compatibility</a:t>
            </a:r>
          </a:p>
        </p:txBody>
      </p:sp>
      <p:sp>
        <p:nvSpPr>
          <p:cNvPr id="3" name="Content Placeholder 2"/>
          <p:cNvSpPr>
            <a:spLocks noGrp="1"/>
          </p:cNvSpPr>
          <p:nvPr>
            <p:ph idx="1"/>
          </p:nvPr>
        </p:nvSpPr>
        <p:spPr/>
        <p:txBody>
          <a:bodyPr/>
          <a:lstStyle/>
          <a:p>
            <a:r>
              <a:rPr lang="en-US" sz="3200" b="1" dirty="0" err="1"/>
              <a:t>Microsoft.NETCore.Portable.Compatibility</a:t>
            </a:r>
            <a:endParaRPr lang="en-US" b="1" dirty="0"/>
          </a:p>
          <a:p>
            <a:endParaRPr lang="en-US" dirty="0"/>
          </a:p>
          <a:p>
            <a:r>
              <a:rPr lang="en-US" dirty="0"/>
              <a:t>Enable .NET Standard-based PCLs to reference profile-based PCLs.</a:t>
            </a:r>
          </a:p>
          <a:p>
            <a:r>
              <a:rPr lang="en-US" dirty="0"/>
              <a:t>Enable profile-based PCLs to be packaged as .NET Standard-based PCLs.</a:t>
            </a:r>
          </a:p>
          <a:p>
            <a:endParaRPr lang="en-US" dirty="0"/>
          </a:p>
        </p:txBody>
      </p:sp>
    </p:spTree>
    <p:extLst>
      <p:ext uri="{BB962C8B-B14F-4D97-AF65-F5344CB8AC3E}">
        <p14:creationId xmlns:p14="http://schemas.microsoft.com/office/powerpoint/2010/main" val="1850264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5544" y="527337"/>
            <a:ext cx="9422581" cy="5792713"/>
          </a:xfrm>
          <a:prstGeom prst="rect">
            <a:avLst/>
          </a:prstGeom>
        </p:spPr>
      </p:pic>
    </p:spTree>
    <p:extLst>
      <p:ext uri="{BB962C8B-B14F-4D97-AF65-F5344CB8AC3E}">
        <p14:creationId xmlns:p14="http://schemas.microsoft.com/office/powerpoint/2010/main" val="1222749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PCL Conversion</a:t>
            </a:r>
          </a:p>
        </p:txBody>
      </p:sp>
      <p:sp>
        <p:nvSpPr>
          <p:cNvPr id="3" name="Content Placeholder 2"/>
          <p:cNvSpPr>
            <a:spLocks noGrp="1"/>
          </p:cNvSpPr>
          <p:nvPr>
            <p:ph idx="1"/>
          </p:nvPr>
        </p:nvSpPr>
        <p:spPr>
          <a:xfrm>
            <a:off x="676656" y="2011680"/>
            <a:ext cx="4371593" cy="3766185"/>
          </a:xfrm>
        </p:spPr>
        <p:txBody>
          <a:bodyPr/>
          <a:lstStyle/>
          <a:p>
            <a:r>
              <a:rPr lang="en-US" dirty="0"/>
              <a:t>Convert a PCL to .NET Standard</a:t>
            </a:r>
          </a:p>
          <a:p>
            <a:endParaRPr lang="en-US" dirty="0"/>
          </a:p>
          <a:p>
            <a:r>
              <a:rPr lang="en-US" dirty="0"/>
              <a:t>Removed in VS 2017 15.7.4</a:t>
            </a:r>
          </a:p>
        </p:txBody>
      </p:sp>
      <p:pic>
        <p:nvPicPr>
          <p:cNvPr id="1026" name="Picture 2" descr="https://nicolaiarocci.com/images/netstandard1.png">
            <a:extLst>
              <a:ext uri="{FF2B5EF4-FFF2-40B4-BE49-F238E27FC236}">
                <a16:creationId xmlns:a16="http://schemas.microsoft.com/office/drawing/2014/main" id="{324DF4BE-D7D0-4FE4-99AB-38EBF3AF6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383" y="1896111"/>
            <a:ext cx="6381750" cy="414337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C4D3B6D-7FB7-412D-B586-E2FACAE07331}"/>
              </a:ext>
            </a:extLst>
          </p:cNvPr>
          <p:cNvCxnSpPr/>
          <p:nvPr/>
        </p:nvCxnSpPr>
        <p:spPr>
          <a:xfrm>
            <a:off x="8404130" y="5691001"/>
            <a:ext cx="1714500" cy="17372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1528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2.0</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286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1.6 -&gt; 2.0</a:t>
            </a:r>
          </a:p>
        </p:txBody>
      </p:sp>
      <p:sp>
        <p:nvSpPr>
          <p:cNvPr id="3" name="Content Placeholder 2"/>
          <p:cNvSpPr>
            <a:spLocks noGrp="1"/>
          </p:cNvSpPr>
          <p:nvPr>
            <p:ph idx="1"/>
          </p:nvPr>
        </p:nvSpPr>
        <p:spPr>
          <a:xfrm>
            <a:off x="657224" y="2157731"/>
            <a:ext cx="4236104" cy="3766185"/>
          </a:xfrm>
        </p:spPr>
        <p:txBody>
          <a:bodyPr/>
          <a:lstStyle/>
          <a:p>
            <a:r>
              <a:rPr lang="en-US" dirty="0"/>
              <a:t>August 2017 </a:t>
            </a:r>
          </a:p>
          <a:p>
            <a:r>
              <a:rPr lang="en-US" dirty="0"/>
              <a:t>With .NET Core 2.0</a:t>
            </a:r>
          </a:p>
          <a:p>
            <a:endParaRPr lang="en-US" dirty="0"/>
          </a:p>
          <a:p>
            <a:r>
              <a:rPr lang="en-US" dirty="0"/>
              <a:t>Huge! </a:t>
            </a:r>
          </a:p>
          <a:p>
            <a:r>
              <a:rPr lang="en-US" dirty="0"/>
              <a:t>20k new APIs</a:t>
            </a:r>
          </a:p>
          <a:p>
            <a:r>
              <a:rPr lang="en-US" dirty="0"/>
              <a:t>(or 149% increase)</a:t>
            </a:r>
          </a:p>
          <a:p>
            <a:endParaRPr lang="en-US" dirty="0"/>
          </a:p>
        </p:txBody>
      </p:sp>
      <p:pic>
        <p:nvPicPr>
          <p:cNvPr id="8" name="Picture 2" descr="https://weblog.west-wind.com/images/2016/.NET%20Standard%202.0%20-%20Making%20Sense%20of%20.NET%20Again/NETStandard20Libraries.png">
            <a:extLst>
              <a:ext uri="{FF2B5EF4-FFF2-40B4-BE49-F238E27FC236}">
                <a16:creationId xmlns:a16="http://schemas.microsoft.com/office/drawing/2014/main" id="{46AFFE10-A537-4CF2-8EF4-13BF7459F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328" y="2157731"/>
            <a:ext cx="6286288" cy="416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39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2.1</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3192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 &amp; v2.1</a:t>
            </a:r>
          </a:p>
        </p:txBody>
      </p:sp>
    </p:spTree>
    <p:extLst>
      <p:ext uri="{BB962C8B-B14F-4D97-AF65-F5344CB8AC3E}">
        <p14:creationId xmlns:p14="http://schemas.microsoft.com/office/powerpoint/2010/main" val="56868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3345-0E20-456B-9073-F0B8761DB756}"/>
              </a:ext>
            </a:extLst>
          </p:cNvPr>
          <p:cNvSpPr>
            <a:spLocks noGrp="1"/>
          </p:cNvSpPr>
          <p:nvPr>
            <p:ph type="title"/>
          </p:nvPr>
        </p:nvSpPr>
        <p:spPr/>
        <p:txBody>
          <a:bodyPr/>
          <a:lstStyle/>
          <a:p>
            <a:r>
              <a:rPr lang="en-US" dirty="0"/>
              <a:t>.NET Standard 2.1</a:t>
            </a:r>
          </a:p>
        </p:txBody>
      </p:sp>
      <p:sp>
        <p:nvSpPr>
          <p:cNvPr id="3" name="Content Placeholder 2">
            <a:extLst>
              <a:ext uri="{FF2B5EF4-FFF2-40B4-BE49-F238E27FC236}">
                <a16:creationId xmlns:a16="http://schemas.microsoft.com/office/drawing/2014/main" id="{D3516423-874C-4D74-B7EC-62EEB7FD3C88}"/>
              </a:ext>
            </a:extLst>
          </p:cNvPr>
          <p:cNvSpPr>
            <a:spLocks noGrp="1"/>
          </p:cNvSpPr>
          <p:nvPr>
            <p:ph idx="1"/>
          </p:nvPr>
        </p:nvSpPr>
        <p:spPr>
          <a:xfrm>
            <a:off x="682258" y="3294529"/>
            <a:ext cx="10753725" cy="2953983"/>
          </a:xfrm>
        </p:spPr>
        <p:txBody>
          <a:bodyPr numCol="2">
            <a:normAutofit/>
          </a:bodyPr>
          <a:lstStyle/>
          <a:p>
            <a:r>
              <a:rPr lang="en-US" dirty="0"/>
              <a:t>Span&lt;T&gt; and foundational-APIs working with spans</a:t>
            </a:r>
          </a:p>
          <a:p>
            <a:r>
              <a:rPr lang="en-US" dirty="0"/>
              <a:t>Reflection emit</a:t>
            </a:r>
          </a:p>
          <a:p>
            <a:r>
              <a:rPr lang="en-US" dirty="0"/>
              <a:t>SIMD</a:t>
            </a:r>
          </a:p>
          <a:p>
            <a:r>
              <a:rPr lang="en-US" dirty="0" err="1"/>
              <a:t>ValueTask</a:t>
            </a:r>
            <a:r>
              <a:rPr lang="en-US" dirty="0"/>
              <a:t> and </a:t>
            </a:r>
            <a:r>
              <a:rPr lang="en-US" dirty="0" err="1"/>
              <a:t>ValueTask</a:t>
            </a:r>
            <a:r>
              <a:rPr lang="en-US" dirty="0"/>
              <a:t>&lt;T&gt;</a:t>
            </a:r>
          </a:p>
          <a:p>
            <a:endParaRPr lang="en-US" dirty="0"/>
          </a:p>
          <a:p>
            <a:r>
              <a:rPr lang="en-US" dirty="0" err="1"/>
              <a:t>DbProviderFactories</a:t>
            </a:r>
            <a:endParaRPr lang="en-US" dirty="0"/>
          </a:p>
          <a:p>
            <a:r>
              <a:rPr lang="en-US" dirty="0" err="1"/>
              <a:t>System.HashCode</a:t>
            </a:r>
            <a:endParaRPr lang="en-US" dirty="0"/>
          </a:p>
          <a:p>
            <a:r>
              <a:rPr lang="en-US" dirty="0" err="1"/>
              <a:t>System.String</a:t>
            </a:r>
            <a:r>
              <a:rPr lang="en-US" dirty="0"/>
              <a:t> overloads</a:t>
            </a:r>
          </a:p>
        </p:txBody>
      </p:sp>
      <p:sp>
        <p:nvSpPr>
          <p:cNvPr id="6" name="Content Placeholder 2">
            <a:extLst>
              <a:ext uri="{FF2B5EF4-FFF2-40B4-BE49-F238E27FC236}">
                <a16:creationId xmlns:a16="http://schemas.microsoft.com/office/drawing/2014/main" id="{9C924D7A-1816-497F-BF8B-6D8BA702A483}"/>
              </a:ext>
            </a:extLst>
          </p:cNvPr>
          <p:cNvSpPr txBox="1">
            <a:spLocks/>
          </p:cNvSpPr>
          <p:nvPr/>
        </p:nvSpPr>
        <p:spPr>
          <a:xfrm>
            <a:off x="682258" y="2010220"/>
            <a:ext cx="10753725" cy="1418779"/>
          </a:xfrm>
          <a:prstGeom prst="rect">
            <a:avLst/>
          </a:prstGeom>
        </p:spPr>
        <p:txBody>
          <a:bodyPr vert="horz" lIns="91440" tIns="45720" rIns="91440" bIns="45720" numCol="1"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t>3k new APIs</a:t>
            </a:r>
          </a:p>
          <a:p>
            <a:r>
              <a:rPr lang="en-US" dirty="0"/>
              <a:t>800 new members in .NET Core</a:t>
            </a:r>
          </a:p>
          <a:p>
            <a:endParaRPr lang="en-US" dirty="0"/>
          </a:p>
        </p:txBody>
      </p:sp>
    </p:spTree>
    <p:extLst>
      <p:ext uri="{BB962C8B-B14F-4D97-AF65-F5344CB8AC3E}">
        <p14:creationId xmlns:p14="http://schemas.microsoft.com/office/powerpoint/2010/main" val="273723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6957-2401-4130-978D-D35058103D7C}"/>
              </a:ext>
            </a:extLst>
          </p:cNvPr>
          <p:cNvSpPr>
            <a:spLocks noGrp="1"/>
          </p:cNvSpPr>
          <p:nvPr>
            <p:ph type="title"/>
          </p:nvPr>
        </p:nvSpPr>
        <p:spPr/>
        <p:txBody>
          <a:bodyPr/>
          <a:lstStyle/>
          <a:p>
            <a:r>
              <a:rPr lang="en-US" dirty="0"/>
              <a:t>.NET Standard 2.1</a:t>
            </a:r>
          </a:p>
        </p:txBody>
      </p:sp>
      <p:sp>
        <p:nvSpPr>
          <p:cNvPr id="3" name="Content Placeholder 2">
            <a:extLst>
              <a:ext uri="{FF2B5EF4-FFF2-40B4-BE49-F238E27FC236}">
                <a16:creationId xmlns:a16="http://schemas.microsoft.com/office/drawing/2014/main" id="{06E44E45-4C64-4EB7-8761-8A5D40A4D0DB}"/>
              </a:ext>
            </a:extLst>
          </p:cNvPr>
          <p:cNvSpPr>
            <a:spLocks noGrp="1"/>
          </p:cNvSpPr>
          <p:nvPr>
            <p:ph idx="1"/>
          </p:nvPr>
        </p:nvSpPr>
        <p:spPr/>
        <p:txBody>
          <a:bodyPr>
            <a:normAutofit/>
          </a:bodyPr>
          <a:lstStyle/>
          <a:p>
            <a:r>
              <a:rPr lang="en-US" dirty="0"/>
              <a:t>Currently 83% complete</a:t>
            </a:r>
          </a:p>
          <a:p>
            <a:r>
              <a:rPr lang="en-US" dirty="0"/>
              <a:t>Released with .NET Core 3.0 in 2019</a:t>
            </a:r>
          </a:p>
          <a:p>
            <a:r>
              <a:rPr lang="en-US" dirty="0"/>
              <a:t>.NET Standard 2.1 Support</a:t>
            </a:r>
          </a:p>
          <a:p>
            <a:pPr lvl="1"/>
            <a:r>
              <a:rPr lang="en-US" dirty="0"/>
              <a:t>.NET Core 3.0 </a:t>
            </a:r>
          </a:p>
          <a:p>
            <a:pPr lvl="1"/>
            <a:r>
              <a:rPr lang="en-US" dirty="0"/>
              <a:t>Future versions of Xamarin, Mono, and Unity</a:t>
            </a:r>
          </a:p>
          <a:p>
            <a:pPr lvl="1"/>
            <a:r>
              <a:rPr lang="en-US" dirty="0"/>
              <a:t>Note: .NET Framework 4.8 remains on .NET Standard 2.0</a:t>
            </a:r>
          </a:p>
        </p:txBody>
      </p:sp>
    </p:spTree>
    <p:extLst>
      <p:ext uri="{BB962C8B-B14F-4D97-AF65-F5344CB8AC3E}">
        <p14:creationId xmlns:p14="http://schemas.microsoft.com/office/powerpoint/2010/main" val="543728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 &amp; v2.1</a:t>
            </a:r>
          </a:p>
          <a:p>
            <a:endParaRPr lang="en-US" dirty="0"/>
          </a:p>
        </p:txBody>
      </p:sp>
    </p:spTree>
    <p:extLst>
      <p:ext uri="{BB962C8B-B14F-4D97-AF65-F5344CB8AC3E}">
        <p14:creationId xmlns:p14="http://schemas.microsoft.com/office/powerpoint/2010/main" val="424718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Thank You! Questions?</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algn="ctr"/>
            <a:r>
              <a:rPr lang="en-US" sz="3200" dirty="0"/>
              <a:t>github.com/</a:t>
            </a:r>
            <a:r>
              <a:rPr lang="en-US" sz="3200" dirty="0" err="1"/>
              <a:t>jonathantower</a:t>
            </a:r>
            <a:r>
              <a:rPr lang="en-US" sz="3200" dirty="0"/>
              <a:t>/</a:t>
            </a:r>
            <a:r>
              <a:rPr lang="en-US" sz="3200" dirty="0" err="1"/>
              <a:t>dotnet</a:t>
            </a:r>
            <a:r>
              <a:rPr lang="en-US" sz="3200" dirty="0"/>
              <a:t>-standard</a:t>
            </a:r>
          </a:p>
        </p:txBody>
      </p:sp>
      <p:sp>
        <p:nvSpPr>
          <p:cNvPr id="9" name="Content Placeholder 2">
            <a:extLst>
              <a:ext uri="{FF2B5EF4-FFF2-40B4-BE49-F238E27FC236}">
                <a16:creationId xmlns:a16="http://schemas.microsoft.com/office/drawing/2014/main" id="{C832F28C-B428-4F0C-B7FD-F434DD7C9BF2}"/>
              </a:ext>
            </a:extLst>
          </p:cNvPr>
          <p:cNvSpPr txBox="1">
            <a:spLocks/>
          </p:cNvSpPr>
          <p:nvPr/>
        </p:nvSpPr>
        <p:spPr>
          <a:xfrm>
            <a:off x="610261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solidFill>
                  <a:srgbClr val="333333"/>
                </a:solidFill>
                <a:latin typeface="Font Awesome 5 Free Solid" panose="02000503000000000000" pitchFamily="50" charset="0"/>
              </a:rPr>
              <a:t></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trailheadtechnology.com/blog</a:t>
            </a:r>
          </a:p>
          <a:p>
            <a:pPr marL="0" indent="0">
              <a:buNone/>
              <a:tabLst>
                <a:tab pos="233363" algn="ctr"/>
                <a:tab pos="457200" algn="l"/>
              </a:tabLst>
            </a:pPr>
            <a:r>
              <a:rPr lang="en-US" sz="2000" dirty="0">
                <a:latin typeface="FontAwesome" pitchFamily="2" charset="0"/>
              </a:rPr>
              <a:t>	</a:t>
            </a:r>
            <a:r>
              <a:rPr lang="en-US" sz="2000" dirty="0">
                <a:latin typeface="Font Awesome 5 Brands Regular" panose="02000503000000000000" pitchFamily="50" charset="0"/>
              </a:rPr>
              <a:t></a:t>
            </a:r>
            <a:r>
              <a:rPr lang="en-US" sz="2000" dirty="0">
                <a:latin typeface="FontAwesome" pitchFamily="2" charset="0"/>
              </a:rPr>
              <a:t>	</a:t>
            </a:r>
            <a:r>
              <a:rPr lang="en-US" sz="2000" dirty="0" err="1"/>
              <a:t>jtowermi</a:t>
            </a:r>
            <a:endParaRPr lang="en-US" sz="2000" dirty="0"/>
          </a:p>
          <a:p>
            <a:pPr>
              <a:tabLst>
                <a:tab pos="233363" algn="ctr"/>
                <a:tab pos="457200" algn="l"/>
              </a:tabLst>
            </a:pPr>
            <a:endParaRPr lang="en-US" sz="2000" dirty="0"/>
          </a:p>
        </p:txBody>
      </p:sp>
      <p:sp>
        <p:nvSpPr>
          <p:cNvPr id="10" name="Content Placeholder 2">
            <a:extLst>
              <a:ext uri="{FF2B5EF4-FFF2-40B4-BE49-F238E27FC236}">
                <a16:creationId xmlns:a16="http://schemas.microsoft.com/office/drawing/2014/main" id="{77D62EA2-68FC-4297-95D8-1E14238444F9}"/>
              </a:ext>
            </a:extLst>
          </p:cNvPr>
          <p:cNvSpPr txBox="1">
            <a:spLocks/>
          </p:cNvSpPr>
          <p:nvPr/>
        </p:nvSpPr>
        <p:spPr>
          <a:xfrm>
            <a:off x="62360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Organizer of Beer City Code</a:t>
            </a:r>
          </a:p>
        </p:txBody>
      </p:sp>
    </p:spTree>
    <p:extLst>
      <p:ext uri="{BB962C8B-B14F-4D97-AF65-F5344CB8AC3E}">
        <p14:creationId xmlns:p14="http://schemas.microsoft.com/office/powerpoint/2010/main" val="898424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$245,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bit.ly/gang-conf</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14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 Standard?</a:t>
            </a:r>
          </a:p>
        </p:txBody>
      </p:sp>
      <p:sp>
        <p:nvSpPr>
          <p:cNvPr id="3" name="Content Placeholder 2"/>
          <p:cNvSpPr>
            <a:spLocks noGrp="1"/>
          </p:cNvSpPr>
          <p:nvPr>
            <p:ph idx="1"/>
          </p:nvPr>
        </p:nvSpPr>
        <p:spPr/>
        <p:txBody>
          <a:bodyPr/>
          <a:lstStyle/>
          <a:p>
            <a:r>
              <a:rPr lang="en-US" dirty="0"/>
              <a:t>The .NET Standard is a </a:t>
            </a:r>
            <a:r>
              <a:rPr lang="en-US" u="sng" dirty="0"/>
              <a:t>formal specification</a:t>
            </a:r>
            <a:r>
              <a:rPr lang="en-US" dirty="0"/>
              <a:t> of .NET APIs </a:t>
            </a:r>
          </a:p>
          <a:p>
            <a:r>
              <a:rPr lang="en-US" dirty="0"/>
              <a:t>Intended to be available on all .NET runtimes/platforms</a:t>
            </a:r>
          </a:p>
          <a:p>
            <a:r>
              <a:rPr lang="en-US" b="1" dirty="0"/>
              <a:t>.NET Standard is a specification, not an implementation</a:t>
            </a:r>
          </a:p>
          <a:p>
            <a:r>
              <a:rPr lang="en-US" dirty="0"/>
              <a:t>Specification in code</a:t>
            </a:r>
            <a:endParaRPr lang="en-US" b="1" dirty="0"/>
          </a:p>
          <a:p>
            <a:endParaRPr lang="en-US" dirty="0"/>
          </a:p>
        </p:txBody>
      </p:sp>
    </p:spTree>
    <p:extLst>
      <p:ext uri="{BB962C8B-B14F-4D97-AF65-F5344CB8AC3E}">
        <p14:creationId xmlns:p14="http://schemas.microsoft.com/office/powerpoint/2010/main" val="173747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a:t>
            </a:r>
          </a:p>
        </p:txBody>
      </p:sp>
      <p:sp>
        <p:nvSpPr>
          <p:cNvPr id="3" name="Content Placeholder 2"/>
          <p:cNvSpPr>
            <a:spLocks noGrp="1"/>
          </p:cNvSpPr>
          <p:nvPr>
            <p:ph idx="1"/>
          </p:nvPr>
        </p:nvSpPr>
        <p:spPr/>
        <p:txBody>
          <a:bodyPr>
            <a:normAutofit/>
          </a:bodyPr>
          <a:lstStyle/>
          <a:p>
            <a:r>
              <a:rPr lang="en-US" b="1" i="1" dirty="0"/>
              <a:t>NOT</a:t>
            </a:r>
            <a:r>
              <a:rPr lang="en-US" dirty="0"/>
              <a:t> another name for non-Core version of .NET (.NET Framework)</a:t>
            </a:r>
          </a:p>
          <a:p>
            <a:endParaRPr lang="en-US" dirty="0"/>
          </a:p>
          <a:p>
            <a:r>
              <a:rPr lang="en-US" dirty="0"/>
              <a:t>Terminology:</a:t>
            </a:r>
          </a:p>
          <a:p>
            <a:pPr lvl="1"/>
            <a:r>
              <a:rPr lang="en-US" dirty="0"/>
              <a:t>Platform/Flavor</a:t>
            </a:r>
          </a:p>
          <a:p>
            <a:pPr lvl="1"/>
            <a:r>
              <a:rPr lang="en-US" dirty="0"/>
              <a:t>.NET Framework</a:t>
            </a:r>
          </a:p>
          <a:p>
            <a:pPr lvl="1"/>
            <a:r>
              <a:rPr lang="en-US" dirty="0"/>
              <a:t>.NET Core</a:t>
            </a:r>
          </a:p>
          <a:p>
            <a:pPr lvl="1"/>
            <a:r>
              <a:rPr lang="en-US" dirty="0"/>
              <a:t>.NET Standard</a:t>
            </a:r>
          </a:p>
          <a:p>
            <a:pPr lvl="1"/>
            <a:r>
              <a:rPr lang="en-US" dirty="0"/>
              <a:t>.NET</a:t>
            </a:r>
          </a:p>
          <a:p>
            <a:r>
              <a:rPr lang="en-US" dirty="0"/>
              <a:t> </a:t>
            </a:r>
          </a:p>
        </p:txBody>
      </p:sp>
    </p:spTree>
    <p:extLst>
      <p:ext uri="{BB962C8B-B14F-4D97-AF65-F5344CB8AC3E}">
        <p14:creationId xmlns:p14="http://schemas.microsoft.com/office/powerpoint/2010/main" val="383856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.NET Standard</a:t>
            </a:r>
          </a:p>
        </p:txBody>
      </p:sp>
      <p:sp>
        <p:nvSpPr>
          <p:cNvPr id="3" name="Content Placeholder 2"/>
          <p:cNvSpPr>
            <a:spLocks noGrp="1"/>
          </p:cNvSpPr>
          <p:nvPr>
            <p:ph idx="1"/>
          </p:nvPr>
        </p:nvSpPr>
        <p:spPr/>
        <p:txBody>
          <a:bodyPr/>
          <a:lstStyle/>
          <a:p>
            <a:r>
              <a:rPr lang="en-US" dirty="0"/>
              <a:t>Create and maintain consistency between the .NET platforms</a:t>
            </a:r>
          </a:p>
          <a:p>
            <a:r>
              <a:rPr lang="en-US" dirty="0"/>
              <a:t>Uniform set of APIs on all .NET platforms</a:t>
            </a:r>
          </a:p>
          <a:p>
            <a:r>
              <a:rPr lang="en-US" dirty="0"/>
              <a:t>Portable libraries across platforms</a:t>
            </a:r>
          </a:p>
          <a:p>
            <a:r>
              <a:rPr lang="en-US" dirty="0"/>
              <a:t>Reduce/eliminate conditional compilation</a:t>
            </a:r>
          </a:p>
        </p:txBody>
      </p:sp>
    </p:spTree>
    <p:extLst>
      <p:ext uri="{BB962C8B-B14F-4D97-AF65-F5344CB8AC3E}">
        <p14:creationId xmlns:p14="http://schemas.microsoft.com/office/powerpoint/2010/main" val="191889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144000"/>
          </a:xfrm>
          <a:prstGeom prst="rect">
            <a:avLst/>
          </a:prstGeom>
        </p:spPr>
      </p:pic>
      <p:sp>
        <p:nvSpPr>
          <p:cNvPr id="6" name="Rectangle 5"/>
          <p:cNvSpPr/>
          <p:nvPr/>
        </p:nvSpPr>
        <p:spPr>
          <a:xfrm>
            <a:off x="0" y="0"/>
            <a:ext cx="12192000" cy="3687580"/>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chemeClr val="bg1"/>
                </a:solidFill>
              </a:rPr>
              <a:t>The Standards Gap</a:t>
            </a:r>
          </a:p>
        </p:txBody>
      </p:sp>
      <p:sp>
        <p:nvSpPr>
          <p:cNvPr id="3" name="Content Placeholder 2"/>
          <p:cNvSpPr>
            <a:spLocks noGrp="1"/>
          </p:cNvSpPr>
          <p:nvPr>
            <p:ph idx="1"/>
          </p:nvPr>
        </p:nvSpPr>
        <p:spPr/>
        <p:txBody>
          <a:bodyPr/>
          <a:lstStyle/>
          <a:p>
            <a:r>
              <a:rPr lang="en-US" dirty="0">
                <a:solidFill>
                  <a:schemeClr val="bg1"/>
                </a:solidFill>
              </a:rPr>
              <a:t>A standard exists for .NET runtime implementations (ECMA 335)</a:t>
            </a:r>
          </a:p>
          <a:p>
            <a:r>
              <a:rPr lang="en-US" dirty="0">
                <a:solidFill>
                  <a:schemeClr val="bg1"/>
                </a:solidFill>
              </a:rPr>
              <a:t>No standard existed for .NET Base Class Library (BCL) implementations</a:t>
            </a:r>
          </a:p>
        </p:txBody>
      </p:sp>
    </p:spTree>
    <p:extLst>
      <p:ext uri="{BB962C8B-B14F-4D97-AF65-F5344CB8AC3E}">
        <p14:creationId xmlns:p14="http://schemas.microsoft.com/office/powerpoint/2010/main" val="265091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12192000" cy="7715250"/>
          </a:xfrm>
          <a:prstGeom prst="rect">
            <a:avLst/>
          </a:prstGeom>
        </p:spPr>
      </p:pic>
      <p:sp>
        <p:nvSpPr>
          <p:cNvPr id="18" name="Rectangle 17"/>
          <p:cNvSpPr/>
          <p:nvPr/>
        </p:nvSpPr>
        <p:spPr>
          <a:xfrm>
            <a:off x="0" y="-47068"/>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661650" y="2657264"/>
            <a:ext cx="5103341" cy="5103341"/>
          </a:xfrm>
          <a:prstGeom prst="ellipse">
            <a:avLst/>
          </a:prstGeom>
          <a:solidFill>
            <a:srgbClr val="0072C6">
              <a:alpha val="69804"/>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46536" y="3180366"/>
            <a:ext cx="3979459" cy="39794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28449" y="3662279"/>
            <a:ext cx="3015632" cy="301563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36844" y="4193619"/>
            <a:ext cx="1952951" cy="195295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4051" y="276160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2.0</a:t>
            </a:r>
          </a:p>
        </p:txBody>
      </p:sp>
      <p:sp>
        <p:nvSpPr>
          <p:cNvPr id="9" name="TextBox 8"/>
          <p:cNvSpPr txBox="1"/>
          <p:nvPr/>
        </p:nvSpPr>
        <p:spPr>
          <a:xfrm>
            <a:off x="5994051" y="327147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1.6</a:t>
            </a:r>
          </a:p>
        </p:txBody>
      </p:sp>
      <p:sp>
        <p:nvSpPr>
          <p:cNvPr id="10" name="TextBox 9"/>
          <p:cNvSpPr txBox="1"/>
          <p:nvPr/>
        </p:nvSpPr>
        <p:spPr>
          <a:xfrm>
            <a:off x="5996109" y="3755740"/>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1.5</a:t>
            </a:r>
          </a:p>
        </p:txBody>
      </p:sp>
      <p:sp>
        <p:nvSpPr>
          <p:cNvPr id="11" name="TextBox 10"/>
          <p:cNvSpPr txBox="1"/>
          <p:nvPr/>
        </p:nvSpPr>
        <p:spPr>
          <a:xfrm>
            <a:off x="5971105" y="4315462"/>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1.4</a:t>
            </a:r>
          </a:p>
        </p:txBody>
      </p:sp>
      <p:sp>
        <p:nvSpPr>
          <p:cNvPr id="12" name="Oval 11"/>
          <p:cNvSpPr/>
          <p:nvPr/>
        </p:nvSpPr>
        <p:spPr>
          <a:xfrm>
            <a:off x="5735233" y="4675520"/>
            <a:ext cx="957460" cy="95746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94051" y="4765798"/>
            <a:ext cx="614979"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1.3</a:t>
            </a:r>
          </a:p>
        </p:txBody>
      </p:sp>
      <p:sp>
        <p:nvSpPr>
          <p:cNvPr id="19" name="Title 1"/>
          <p:cNvSpPr>
            <a:spLocks noGrp="1"/>
          </p:cNvSpPr>
          <p:nvPr>
            <p:ph type="title"/>
          </p:nvPr>
        </p:nvSpPr>
        <p:spPr>
          <a:xfrm>
            <a:off x="657224" y="499533"/>
            <a:ext cx="10772775" cy="1658198"/>
          </a:xfrm>
        </p:spPr>
        <p:txBody>
          <a:bodyPr/>
          <a:lstStyle/>
          <a:p>
            <a:r>
              <a:rPr lang="en-US" dirty="0">
                <a:solidFill>
                  <a:schemeClr val="bg1"/>
                </a:solidFill>
              </a:rPr>
              <a:t>.NET Standard Versioning: </a:t>
            </a:r>
            <a:br>
              <a:rPr lang="en-US" dirty="0">
                <a:solidFill>
                  <a:schemeClr val="bg1"/>
                </a:solidFill>
              </a:rPr>
            </a:br>
            <a:r>
              <a:rPr lang="en-US" dirty="0">
                <a:solidFill>
                  <a:schemeClr val="bg1"/>
                </a:solidFill>
              </a:rPr>
              <a:t>Additive</a:t>
            </a:r>
          </a:p>
        </p:txBody>
      </p:sp>
    </p:spTree>
    <p:extLst>
      <p:ext uri="{BB962C8B-B14F-4D97-AF65-F5344CB8AC3E}">
        <p14:creationId xmlns:p14="http://schemas.microsoft.com/office/powerpoint/2010/main" val="414563694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9073</TotalTime>
  <Words>1317</Words>
  <Application>Microsoft Office PowerPoint</Application>
  <PresentationFormat>Widescreen</PresentationFormat>
  <Paragraphs>372</Paragraphs>
  <Slides>44</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Calibri Light</vt:lpstr>
      <vt:lpstr>Consolas</vt:lpstr>
      <vt:lpstr>Font Awesome 5 Brands Regular</vt:lpstr>
      <vt:lpstr>Font Awesome 5 Free Solid</vt:lpstr>
      <vt:lpstr>FontAwesome</vt:lpstr>
      <vt:lpstr>Segoe UI</vt:lpstr>
      <vt:lpstr>Segoe UI Light</vt:lpstr>
      <vt:lpstr>Segoe UI Semibold</vt:lpstr>
      <vt:lpstr>Segoe UI Semilight</vt:lpstr>
      <vt:lpstr>Metropolitan</vt:lpstr>
      <vt:lpstr>.NET Standard</vt:lpstr>
      <vt:lpstr>Hi, I’m J.</vt:lpstr>
      <vt:lpstr>If You Give $245, So Will I!</vt:lpstr>
      <vt:lpstr>Overview</vt:lpstr>
      <vt:lpstr>What is .NET Standard?</vt:lpstr>
      <vt:lpstr>.NET Standard?</vt:lpstr>
      <vt:lpstr>Goals of .NET Standard</vt:lpstr>
      <vt:lpstr>The Standards Gap</vt:lpstr>
      <vt:lpstr>.NET Standard Versioning:  Additive</vt:lpstr>
      <vt:lpstr>.NET Standard Versioning: Immutable</vt:lpstr>
      <vt:lpstr>PowerPoint Presentation</vt:lpstr>
      <vt:lpstr>What’s Included?</vt:lpstr>
      <vt:lpstr>David Fowler’s “Developer Analogy”</vt:lpstr>
      <vt:lpstr>David Fowler’s “Developer Analogy”</vt:lpstr>
      <vt:lpstr>David Fowler’s “Developer Analogy”</vt:lpstr>
      <vt:lpstr>David Fowler’s “Developer Analogy”</vt:lpstr>
      <vt:lpstr>Why Should I Care?</vt:lpstr>
      <vt:lpstr>Two Reasons You Will Care</vt:lpstr>
      <vt:lpstr>.NET Standard vs Other Ways to Share</vt:lpstr>
      <vt:lpstr>Other Ways to Share Code</vt:lpstr>
      <vt:lpstr>Portable Class Libraries (PCLs)</vt:lpstr>
      <vt:lpstr>Problems with PCLs</vt:lpstr>
      <vt:lpstr>PCLs: Intersection of APIs</vt:lpstr>
      <vt:lpstr>PCLs: Intersection of APIs</vt:lpstr>
      <vt:lpstr>PowerPoint Presentation</vt:lpstr>
      <vt:lpstr>PowerPoint Presentation</vt:lpstr>
      <vt:lpstr>.NET Standard</vt:lpstr>
      <vt:lpstr>PowerPoint Presentation</vt:lpstr>
      <vt:lpstr>PowerPoint Presentation</vt:lpstr>
      <vt:lpstr>.NET Standard: Curated Set of APIs</vt:lpstr>
      <vt:lpstr>More APIs / Fewer Platforms</vt:lpstr>
      <vt:lpstr>Comparison: .NET Standard to  Portable Class Libraries</vt:lpstr>
      <vt:lpstr>Comparison: .NET Standard to  Portable Class Libraries</vt:lpstr>
      <vt:lpstr>PCL Compatibility</vt:lpstr>
      <vt:lpstr>PowerPoint Presentation</vt:lpstr>
      <vt:lpstr>DEMO: PCL Conversion</vt:lpstr>
      <vt:lpstr>.NET Standard 2.0</vt:lpstr>
      <vt:lpstr>.NET Standard 1.6 -&gt; 2.0</vt:lpstr>
      <vt:lpstr>.NET Standard 2.1</vt:lpstr>
      <vt:lpstr>.NET Standard 2.1</vt:lpstr>
      <vt:lpstr>.NET Standard 2.1</vt:lpstr>
      <vt:lpstr>Recap</vt:lpstr>
      <vt:lpstr>Thank You! Questions?</vt:lpstr>
      <vt:lpstr>If You Give $245,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Jonathan "J." Tower</cp:lastModifiedBy>
  <cp:revision>100</cp:revision>
  <dcterms:created xsi:type="dcterms:W3CDTF">2017-02-14T19:24:12Z</dcterms:created>
  <dcterms:modified xsi:type="dcterms:W3CDTF">2018-11-17T14:39:49Z</dcterms:modified>
</cp:coreProperties>
</file>