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9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7F11-A85F-1341-BBC3-00E2DB8AFCF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49E8-4C4A-F34B-AD2F-5D03982DE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outube-play-but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4" y="2551286"/>
            <a:ext cx="2060262" cy="1437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4590" y="2306874"/>
            <a:ext cx="597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 smtClean="0">
                <a:latin typeface="Futura Condensed"/>
                <a:cs typeface="Futura Condensed"/>
              </a:rPr>
              <a:t>ShareTube</a:t>
            </a:r>
            <a:endParaRPr lang="en-US" sz="12000" dirty="0">
              <a:latin typeface="Futura Condensed"/>
              <a:cs typeface="Futu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6132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ShareTube</dc:title>
  <dc:creator>Jonathan Tsao</dc:creator>
  <cp:lastModifiedBy>Jonathan Tsao</cp:lastModifiedBy>
  <cp:revision>3</cp:revision>
  <dcterms:created xsi:type="dcterms:W3CDTF">2017-08-30T01:43:48Z</dcterms:created>
  <dcterms:modified xsi:type="dcterms:W3CDTF">2017-08-30T02:14:28Z</dcterms:modified>
</cp:coreProperties>
</file>