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4660"/>
  </p:normalViewPr>
  <p:slideViewPr>
    <p:cSldViewPr>
      <p:cViewPr varScale="1">
        <p:scale>
          <a:sx n="78" d="100"/>
          <a:sy n="7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C251-D700-40B5-87D9-A45C9416D694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BA9C-038C-4BB8-B038-C189F78C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02 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6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6CC4-B978-A1FE-0B29-044A341A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A64698-487D-7511-214F-531435E37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5B77CE-6B03-593C-D065-E2BAD3B8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58D553-3492-6CAF-73FE-B11340BCD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6B41-91B8-4293-9633-874C21C369B6}" type="datetimeFigureOut">
              <a:rPr lang="pt-BR" smtClean="0"/>
              <a:pPr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163" y="441326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425451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589" y="441326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441326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72400" y="425451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070194" y="425451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  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050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08389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24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772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9229726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0292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7924800" y="34290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9372600" y="39624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8953500" y="370046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" name="Rectangle 317"/>
          <p:cNvSpPr>
            <a:spLocks noChangeArrowheads="1"/>
          </p:cNvSpPr>
          <p:nvPr/>
        </p:nvSpPr>
        <p:spPr bwMode="auto">
          <a:xfrm>
            <a:off x="70104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7" name="Rectangle 318"/>
          <p:cNvSpPr>
            <a:spLocks noChangeArrowheads="1"/>
          </p:cNvSpPr>
          <p:nvPr/>
        </p:nvSpPr>
        <p:spPr bwMode="auto">
          <a:xfrm>
            <a:off x="64770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8" name="Rectangle 321"/>
          <p:cNvSpPr>
            <a:spLocks noChangeArrowheads="1"/>
          </p:cNvSpPr>
          <p:nvPr/>
        </p:nvSpPr>
        <p:spPr bwMode="auto">
          <a:xfrm>
            <a:off x="70104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69" name="Rectangle 322"/>
          <p:cNvSpPr>
            <a:spLocks noChangeArrowheads="1"/>
          </p:cNvSpPr>
          <p:nvPr/>
        </p:nvSpPr>
        <p:spPr bwMode="auto">
          <a:xfrm>
            <a:off x="64770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7010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7010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41DBE59-0257-694E-4015-1411EFAACCAC}"/>
              </a:ext>
            </a:extLst>
          </p:cNvPr>
          <p:cNvCxnSpPr>
            <a:stCxn id="73" idx="1"/>
          </p:cNvCxnSpPr>
          <p:nvPr/>
        </p:nvCxnSpPr>
        <p:spPr>
          <a:xfrm flipV="1">
            <a:off x="7315200" y="3657601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937566-4B5C-8C2E-538B-5F7A0685A745}"/>
              </a:ext>
            </a:extLst>
          </p:cNvPr>
          <p:cNvSpPr txBox="1"/>
          <p:nvPr/>
        </p:nvSpPr>
        <p:spPr>
          <a:xfrm>
            <a:off x="7780340" y="2995481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perdas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61C28F-9F6D-F6E0-70C3-6A278F9578B2}"/>
              </a:ext>
            </a:extLst>
          </p:cNvPr>
          <p:cNvSpPr txBox="1"/>
          <p:nvPr/>
        </p:nvSpPr>
        <p:spPr>
          <a:xfrm>
            <a:off x="6176712" y="20838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ANTIGO</a:t>
            </a:r>
          </a:p>
        </p:txBody>
      </p:sp>
    </p:spTree>
    <p:extLst>
      <p:ext uri="{BB962C8B-B14F-4D97-AF65-F5344CB8AC3E}">
        <p14:creationId xmlns:p14="http://schemas.microsoft.com/office/powerpoint/2010/main" val="18146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390" y="588368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2773" y="572493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7816" y="588368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53827" y="588368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25627" y="572493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21027" y="548680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2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61616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777827" y="83542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25627" y="69254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682953" y="69254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4824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3" name="Rectangle 217"/>
          <p:cNvSpPr>
            <a:spLocks noChangeArrowheads="1"/>
          </p:cNvSpPr>
          <p:nvPr/>
        </p:nvSpPr>
        <p:spPr bwMode="auto">
          <a:xfrm>
            <a:off x="63780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4" name="Rectangle 218"/>
          <p:cNvSpPr>
            <a:spLocks noChangeArrowheads="1"/>
          </p:cNvSpPr>
          <p:nvPr/>
        </p:nvSpPr>
        <p:spPr bwMode="auto">
          <a:xfrm>
            <a:off x="6378027" y="3010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5" name="Rectangle 219"/>
          <p:cNvSpPr>
            <a:spLocks noChangeArrowheads="1"/>
          </p:cNvSpPr>
          <p:nvPr/>
        </p:nvSpPr>
        <p:spPr bwMode="auto">
          <a:xfrm>
            <a:off x="6378027" y="4230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378027" y="560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3" name="Rectangle 235"/>
          <p:cNvSpPr>
            <a:spLocks noChangeArrowheads="1"/>
          </p:cNvSpPr>
          <p:nvPr/>
        </p:nvSpPr>
        <p:spPr bwMode="auto">
          <a:xfrm>
            <a:off x="78258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4" name="Rectangle 236"/>
          <p:cNvSpPr>
            <a:spLocks noChangeArrowheads="1"/>
          </p:cNvSpPr>
          <p:nvPr/>
        </p:nvSpPr>
        <p:spPr bwMode="auto">
          <a:xfrm>
            <a:off x="7825827" y="3849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5" name="Rectangle 237"/>
          <p:cNvSpPr>
            <a:spLocks noChangeArrowheads="1"/>
          </p:cNvSpPr>
          <p:nvPr/>
        </p:nvSpPr>
        <p:spPr bwMode="auto">
          <a:xfrm>
            <a:off x="7825827" y="4915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25827" y="6135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0" name="AutoShape 271"/>
          <p:cNvCxnSpPr>
            <a:cxnSpLocks noChangeShapeType="1"/>
            <a:stCxn id="33" idx="3"/>
            <a:endCxn id="43" idx="1"/>
          </p:cNvCxnSpPr>
          <p:nvPr/>
        </p:nvCxnSpPr>
        <p:spPr bwMode="auto">
          <a:xfrm>
            <a:off x="7406727" y="2063155"/>
            <a:ext cx="4191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272"/>
          <p:cNvCxnSpPr>
            <a:cxnSpLocks noChangeShapeType="1"/>
            <a:stCxn id="34" idx="3"/>
            <a:endCxn id="44" idx="1"/>
          </p:cNvCxnSpPr>
          <p:nvPr/>
        </p:nvCxnSpPr>
        <p:spPr bwMode="auto">
          <a:xfrm>
            <a:off x="7406727" y="3282354"/>
            <a:ext cx="4191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73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7406727" y="4501554"/>
            <a:ext cx="4191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06727" y="5873154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284"/>
          <p:cNvCxnSpPr>
            <a:cxnSpLocks noChangeShapeType="1"/>
            <a:stCxn id="33" idx="1"/>
            <a:endCxn id="36" idx="1"/>
          </p:cNvCxnSpPr>
          <p:nvPr/>
        </p:nvCxnSpPr>
        <p:spPr bwMode="auto">
          <a:xfrm rot="10800000" flipH="1" flipV="1">
            <a:off x="6378027" y="2063154"/>
            <a:ext cx="1588" cy="3810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AutoShape 285"/>
          <p:cNvCxnSpPr>
            <a:cxnSpLocks noChangeShapeType="1"/>
            <a:stCxn id="33" idx="1"/>
            <a:endCxn id="34" idx="1"/>
          </p:cNvCxnSpPr>
          <p:nvPr/>
        </p:nvCxnSpPr>
        <p:spPr bwMode="auto">
          <a:xfrm rot="10800000" flipH="1" flipV="1">
            <a:off x="6378027" y="2063154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287"/>
          <p:cNvCxnSpPr>
            <a:cxnSpLocks noChangeShapeType="1"/>
            <a:stCxn id="33" idx="1"/>
            <a:endCxn id="35" idx="1"/>
          </p:cNvCxnSpPr>
          <p:nvPr/>
        </p:nvCxnSpPr>
        <p:spPr bwMode="auto">
          <a:xfrm rot="10800000" flipH="1" flipV="1">
            <a:off x="6378027" y="2063154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312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6892377" y="23346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13"/>
          <p:cNvCxnSpPr>
            <a:cxnSpLocks noChangeShapeType="1"/>
            <a:stCxn id="36" idx="0"/>
            <a:endCxn id="35" idx="2"/>
          </p:cNvCxnSpPr>
          <p:nvPr/>
        </p:nvCxnSpPr>
        <p:spPr bwMode="auto">
          <a:xfrm flipV="1">
            <a:off x="6892377" y="4773018"/>
            <a:ext cx="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15"/>
          <p:cNvCxnSpPr>
            <a:cxnSpLocks noChangeShapeType="1"/>
            <a:stCxn id="33" idx="3"/>
            <a:endCxn id="35" idx="0"/>
          </p:cNvCxnSpPr>
          <p:nvPr/>
        </p:nvCxnSpPr>
        <p:spPr bwMode="auto">
          <a:xfrm flipH="1">
            <a:off x="6892377" y="2063154"/>
            <a:ext cx="514350" cy="2166938"/>
          </a:xfrm>
          <a:prstGeom prst="bentConnector4">
            <a:avLst>
              <a:gd name="adj1" fmla="val -14509"/>
              <a:gd name="adj2" fmla="val 87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" name="Arc 325"/>
          <p:cNvSpPr>
            <a:spLocks/>
          </p:cNvSpPr>
          <p:nvPr/>
        </p:nvSpPr>
        <p:spPr bwMode="auto">
          <a:xfrm flipV="1">
            <a:off x="5768427" y="5525492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63627" y="583029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63627" y="58302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Rectangle 317">
            <a:extLst>
              <a:ext uri="{FF2B5EF4-FFF2-40B4-BE49-F238E27FC236}">
                <a16:creationId xmlns:a16="http://schemas.microsoft.com/office/drawing/2014/main" id="{DD6FD8C7-50D8-6AB2-7228-8C02C97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3" name="Rectangle 318">
            <a:extLst>
              <a:ext uri="{FF2B5EF4-FFF2-40B4-BE49-F238E27FC236}">
                <a16:creationId xmlns:a16="http://schemas.microsoft.com/office/drawing/2014/main" id="{89CA8C8F-1A80-4F38-1B66-B15A3179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4" name="Rectangle 321">
            <a:extLst>
              <a:ext uri="{FF2B5EF4-FFF2-40B4-BE49-F238E27FC236}">
                <a16:creationId xmlns:a16="http://schemas.microsoft.com/office/drawing/2014/main" id="{CE1447F5-8598-AD0C-98B4-15960C0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14" name="Rectangle 322">
            <a:extLst>
              <a:ext uri="{FF2B5EF4-FFF2-40B4-BE49-F238E27FC236}">
                <a16:creationId xmlns:a16="http://schemas.microsoft.com/office/drawing/2014/main" id="{32EDC3CC-BE84-23C8-A636-B55CF1C0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E29E1-ABC9-5F92-82C9-770CB54BBE58}"/>
              </a:ext>
            </a:extLst>
          </p:cNvPr>
          <p:cNvSpPr txBox="1"/>
          <p:nvPr/>
        </p:nvSpPr>
        <p:spPr>
          <a:xfrm>
            <a:off x="4713863" y="2303422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cxnSp>
        <p:nvCxnSpPr>
          <p:cNvPr id="19" name="AutoShape 312">
            <a:extLst>
              <a:ext uri="{FF2B5EF4-FFF2-40B4-BE49-F238E27FC236}">
                <a16:creationId xmlns:a16="http://schemas.microsoft.com/office/drawing/2014/main" id="{CCA555D2-EF3F-D24C-5A80-90B920ACA599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6892377" y="35538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35">
            <a:extLst>
              <a:ext uri="{FF2B5EF4-FFF2-40B4-BE49-F238E27FC236}">
                <a16:creationId xmlns:a16="http://schemas.microsoft.com/office/drawing/2014/main" id="{05910AEC-7ED2-6633-952C-07C383B5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77" y="1426097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Residencial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2" name="Rectangle 235">
            <a:extLst>
              <a:ext uri="{FF2B5EF4-FFF2-40B4-BE49-F238E27FC236}">
                <a16:creationId xmlns:a16="http://schemas.microsoft.com/office/drawing/2014/main" id="{40F344D6-6D57-4091-8CE2-0C6402FB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27" y="2385764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Industrial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17C75CF6-AA7D-8594-48D9-DF2F6AA0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339" y="69254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 (2)</a:t>
            </a:r>
          </a:p>
        </p:txBody>
      </p:sp>
      <p:sp>
        <p:nvSpPr>
          <p:cNvPr id="24" name="Rectangle 235">
            <a:extLst>
              <a:ext uri="{FF2B5EF4-FFF2-40B4-BE49-F238E27FC236}">
                <a16:creationId xmlns:a16="http://schemas.microsoft.com/office/drawing/2014/main" id="{B5F29337-40FF-6DEC-77CA-A17394D7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142952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Iluminação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5" name="Rectangle 235">
            <a:extLst>
              <a:ext uri="{FF2B5EF4-FFF2-40B4-BE49-F238E27FC236}">
                <a16:creationId xmlns:a16="http://schemas.microsoft.com/office/drawing/2014/main" id="{7259CF8B-F00E-85D0-F816-FDF1F0BF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2345538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Aquecimento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2AD306-5DEC-A07E-31BE-69FD83D1558C}"/>
              </a:ext>
            </a:extLst>
          </p:cNvPr>
          <p:cNvSpPr txBox="1"/>
          <p:nvPr/>
        </p:nvSpPr>
        <p:spPr>
          <a:xfrm>
            <a:off x="10271272" y="285544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FUTURO</a:t>
            </a:r>
          </a:p>
        </p:txBody>
      </p:sp>
      <p:cxnSp>
        <p:nvCxnSpPr>
          <p:cNvPr id="27" name="AutoShape 271">
            <a:extLst>
              <a:ext uri="{FF2B5EF4-FFF2-40B4-BE49-F238E27FC236}">
                <a16:creationId xmlns:a16="http://schemas.microsoft.com/office/drawing/2014/main" id="{72105202-5E9F-C5E5-FE66-BAF4DBA44610}"/>
              </a:ext>
            </a:extLst>
          </p:cNvPr>
          <p:cNvCxnSpPr>
            <a:cxnSpLocks noChangeShapeType="1"/>
            <a:stCxn id="43" idx="3"/>
            <a:endCxn id="21" idx="1"/>
          </p:cNvCxnSpPr>
          <p:nvPr/>
        </p:nvCxnSpPr>
        <p:spPr bwMode="auto">
          <a:xfrm flipV="1">
            <a:off x="8854527" y="1697560"/>
            <a:ext cx="532050" cy="365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271">
            <a:extLst>
              <a:ext uri="{FF2B5EF4-FFF2-40B4-BE49-F238E27FC236}">
                <a16:creationId xmlns:a16="http://schemas.microsoft.com/office/drawing/2014/main" id="{A684C42A-7B08-3F5D-2737-27EDC71584E5}"/>
              </a:ext>
            </a:extLst>
          </p:cNvPr>
          <p:cNvCxnSpPr>
            <a:cxnSpLocks noChangeShapeType="1"/>
            <a:stCxn id="21" idx="3"/>
            <a:endCxn id="24" idx="1"/>
          </p:cNvCxnSpPr>
          <p:nvPr/>
        </p:nvCxnSpPr>
        <p:spPr bwMode="auto">
          <a:xfrm>
            <a:off x="10415277" y="1697559"/>
            <a:ext cx="507280" cy="3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" name="Text Box 30">
            <a:extLst>
              <a:ext uri="{FF2B5EF4-FFF2-40B4-BE49-F238E27FC236}">
                <a16:creationId xmlns:a16="http://schemas.microsoft.com/office/drawing/2014/main" id="{21524AA4-D6B5-813B-E23E-59F1FC8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17" y="93836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</a:rPr>
              <a:t>Útil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9A9BD-D915-EAE6-62A4-E52ED13A6E98}"/>
              </a:ext>
            </a:extLst>
          </p:cNvPr>
          <p:cNvSpPr txBox="1"/>
          <p:nvPr/>
        </p:nvSpPr>
        <p:spPr>
          <a:xfrm>
            <a:off x="9584530" y="932632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8074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3CEE06BA-8962-E4A3-8629-506EB7F6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91C1CC29-D433-2690-2B5E-9092DAB1EFA7}"/>
              </a:ext>
            </a:extLst>
          </p:cNvPr>
          <p:cNvSpPr/>
          <p:nvPr/>
        </p:nvSpPr>
        <p:spPr>
          <a:xfrm>
            <a:off x="2277971" y="214777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04F11194-7DB6-0B62-28DD-2E818B9DB007}"/>
              </a:ext>
            </a:extLst>
          </p:cNvPr>
          <p:cNvSpPr/>
          <p:nvPr/>
        </p:nvSpPr>
        <p:spPr>
          <a:xfrm>
            <a:off x="2277971" y="301263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EF21EE4C-9B72-9C4F-AF55-6ABAE474955B}"/>
              </a:ext>
            </a:extLst>
          </p:cNvPr>
          <p:cNvCxnSpPr>
            <a:cxnSpLocks/>
          </p:cNvCxnSpPr>
          <p:nvPr/>
        </p:nvCxnSpPr>
        <p:spPr>
          <a:xfrm>
            <a:off x="3934872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9CDE02B-488E-9D8F-C6B7-6CF0735047DA}"/>
              </a:ext>
            </a:extLst>
          </p:cNvPr>
          <p:cNvSpPr txBox="1"/>
          <p:nvPr/>
        </p:nvSpPr>
        <p:spPr>
          <a:xfrm rot="16200000">
            <a:off x="3105536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04DC2073-5656-AB85-CC54-FCCE8560C108}"/>
              </a:ext>
            </a:extLst>
          </p:cNvPr>
          <p:cNvCxnSpPr>
            <a:cxnSpLocks/>
          </p:cNvCxnSpPr>
          <p:nvPr/>
        </p:nvCxnSpPr>
        <p:spPr>
          <a:xfrm>
            <a:off x="3456416" y="2452654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68D0F1BD-5E90-EBB5-0DD8-7F3331A01B81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CFAC3CB-F7CF-CC1D-4DF1-F7266A4692D5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13546338-03FC-5259-DC2D-EA23032A3D75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177D6552-AA41-4BD6-E6EC-99BA9A1D0013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D3A2D6EB-FAD4-D3AC-1C17-4E2858AE84AC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1F331446-0C2F-619E-47A5-E3E8C0A7AA45}"/>
              </a:ext>
            </a:extLst>
          </p:cNvPr>
          <p:cNvSpPr txBox="1"/>
          <p:nvPr/>
        </p:nvSpPr>
        <p:spPr>
          <a:xfrm rot="16200000">
            <a:off x="7569355" y="5041867"/>
            <a:ext cx="21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1167CF55-28CA-97EC-3CAF-9498304EA943}"/>
              </a:ext>
            </a:extLst>
          </p:cNvPr>
          <p:cNvCxnSpPr>
            <a:cxnSpLocks/>
          </p:cNvCxnSpPr>
          <p:nvPr/>
        </p:nvCxnSpPr>
        <p:spPr>
          <a:xfrm>
            <a:off x="3445783" y="3377608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C38A7058-2BFE-EE26-6D86-5BE0819ABB24}"/>
              </a:ext>
            </a:extLst>
          </p:cNvPr>
          <p:cNvCxnSpPr>
            <a:cxnSpLocks/>
          </p:cNvCxnSpPr>
          <p:nvPr/>
        </p:nvCxnSpPr>
        <p:spPr>
          <a:xfrm>
            <a:off x="3947276" y="302326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67E1E918-734C-C8DA-93B2-18DCCF00D8BA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811E9208-24B2-F114-8B29-71917280B4E4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61875357-CE45-591D-29C1-A42118D6EF26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693AA40C-E54D-5FCD-73E9-CCE905301FD0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7B8E3931-E4C9-4D04-5026-F0BE7BCBAF52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94355DD1-102D-085F-C210-87B49A4C834A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40C10F16-B9F9-8E6B-EC88-99D6A7BF3836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1C6A4E6F-46F7-0D3B-D470-4B6E83DA0749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EB34EC6F-A82F-861A-C194-005C2FA8F732}"/>
              </a:ext>
            </a:extLst>
          </p:cNvPr>
          <p:cNvSpPr txBox="1"/>
          <p:nvPr/>
        </p:nvSpPr>
        <p:spPr>
          <a:xfrm rot="16200000">
            <a:off x="9738382" y="5041866"/>
            <a:ext cx="212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0D8A37EA-D25F-4449-A801-FD5118063826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6331BE02-0AB7-C78D-B729-F29F1D338609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9FE2EA77-C762-D3F6-6525-33B1C79F8ECE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9667C-6E5D-7404-EBA7-FA3B3B14E659}"/>
              </a:ext>
            </a:extLst>
          </p:cNvPr>
          <p:cNvSpPr txBox="1"/>
          <p:nvPr/>
        </p:nvSpPr>
        <p:spPr>
          <a:xfrm rot="5400000">
            <a:off x="2733463" y="372694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1E41E1DC-A110-7665-7B86-4C273A72FB20}"/>
              </a:ext>
            </a:extLst>
          </p:cNvPr>
          <p:cNvSpPr/>
          <p:nvPr/>
        </p:nvSpPr>
        <p:spPr>
          <a:xfrm>
            <a:off x="2264022" y="4307395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0E0F6F7E-1541-98D1-D121-CAF7BDDD19D1}"/>
              </a:ext>
            </a:extLst>
          </p:cNvPr>
          <p:cNvCxnSpPr>
            <a:cxnSpLocks/>
          </p:cNvCxnSpPr>
          <p:nvPr/>
        </p:nvCxnSpPr>
        <p:spPr>
          <a:xfrm>
            <a:off x="3442467" y="4612273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63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9B1A-4A56-833E-22C6-713DB9358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>
            <a:extLst>
              <a:ext uri="{FF2B5EF4-FFF2-40B4-BE49-F238E27FC236}">
                <a16:creationId xmlns:a16="http://schemas.microsoft.com/office/drawing/2014/main" id="{6491C1BA-2133-11E9-3E3E-CFC073F3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3" r="2365" b="6209"/>
          <a:stretch/>
        </p:blipFill>
        <p:spPr>
          <a:xfrm>
            <a:off x="80282" y="103706"/>
            <a:ext cx="1748518" cy="6637661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D798218F-06E9-0CC0-93C3-E21D05F3A20B}"/>
              </a:ext>
            </a:extLst>
          </p:cNvPr>
          <p:cNvSpPr/>
          <p:nvPr/>
        </p:nvSpPr>
        <p:spPr>
          <a:xfrm>
            <a:off x="2277971" y="1930640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5EF5CD24-B112-6832-AAA6-41F20460BF0D}"/>
              </a:ext>
            </a:extLst>
          </p:cNvPr>
          <p:cNvSpPr/>
          <p:nvPr/>
        </p:nvSpPr>
        <p:spPr>
          <a:xfrm>
            <a:off x="2277971" y="2795500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B9958F4D-40D5-F300-1161-598EFC046A11}"/>
              </a:ext>
            </a:extLst>
          </p:cNvPr>
          <p:cNvCxnSpPr>
            <a:cxnSpLocks/>
          </p:cNvCxnSpPr>
          <p:nvPr/>
        </p:nvCxnSpPr>
        <p:spPr>
          <a:xfrm>
            <a:off x="3934872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A290027-3AA1-02A7-A01A-A916AD6B1F07}"/>
              </a:ext>
            </a:extLst>
          </p:cNvPr>
          <p:cNvSpPr txBox="1"/>
          <p:nvPr/>
        </p:nvSpPr>
        <p:spPr>
          <a:xfrm rot="16200000">
            <a:off x="3105536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8F18217B-C9B4-2A51-DD64-EA54DE743CAE}"/>
              </a:ext>
            </a:extLst>
          </p:cNvPr>
          <p:cNvCxnSpPr>
            <a:cxnSpLocks/>
          </p:cNvCxnSpPr>
          <p:nvPr/>
        </p:nvCxnSpPr>
        <p:spPr>
          <a:xfrm>
            <a:off x="3456416" y="2235518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820E5F28-CA4B-7A9A-B7CB-A2435BCE0DF5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3742D25-D821-7B04-5415-5341C8EB3CB1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F0071EEC-DCDB-1930-C33F-C17BED132447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CA491A71-0D6A-CC44-FB0A-32859D85FE14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471EFC45-5CF7-B921-4329-D44C0CF631AD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6AC85C73-E5DB-0F4A-8F0A-1FFECE156B32}"/>
              </a:ext>
            </a:extLst>
          </p:cNvPr>
          <p:cNvSpPr txBox="1"/>
          <p:nvPr/>
        </p:nvSpPr>
        <p:spPr>
          <a:xfrm rot="16200000">
            <a:off x="7569355" y="5041867"/>
            <a:ext cx="21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8EE4F215-7236-0C67-42D6-A5BF9620E55F}"/>
              </a:ext>
            </a:extLst>
          </p:cNvPr>
          <p:cNvCxnSpPr>
            <a:cxnSpLocks/>
          </p:cNvCxnSpPr>
          <p:nvPr/>
        </p:nvCxnSpPr>
        <p:spPr>
          <a:xfrm>
            <a:off x="3445783" y="3160472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02B21815-6191-763F-6069-80469BC3DE46}"/>
              </a:ext>
            </a:extLst>
          </p:cNvPr>
          <p:cNvCxnSpPr>
            <a:cxnSpLocks/>
          </p:cNvCxnSpPr>
          <p:nvPr/>
        </p:nvCxnSpPr>
        <p:spPr>
          <a:xfrm>
            <a:off x="3947276" y="302326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17AC521C-5EF6-EF92-4655-1C8942B15CF6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AD8262EC-0E0D-21B1-25D9-8261FF3F9E86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30A5E5BC-6E66-952B-2805-B4A8768150B7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04BB1307-60B8-75E7-1F85-D81306EFDE57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08FAA502-A4BB-9EDF-6308-A67521C9A04B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2E41079E-BBEF-C16C-BE3B-82E7DD6A84EB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E193C1A7-BA46-B5E6-79A9-D3698A7686B0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F78D585F-73C3-456E-5AF8-FEF0E82A3698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4A53749E-7FA3-D8A9-BD56-7CFFAAC96B54}"/>
              </a:ext>
            </a:extLst>
          </p:cNvPr>
          <p:cNvSpPr txBox="1"/>
          <p:nvPr/>
        </p:nvSpPr>
        <p:spPr>
          <a:xfrm rot="16200000">
            <a:off x="9738382" y="5041866"/>
            <a:ext cx="212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816B9D10-1FC6-6B6A-475B-032E9AB127A0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82B4DD46-728A-8E42-9A39-5D7B2F9BB473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28470607-56E8-A813-AA13-D9078BA88FAC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119D21-DABB-0B06-D5F1-118B0B876BAF}"/>
              </a:ext>
            </a:extLst>
          </p:cNvPr>
          <p:cNvSpPr txBox="1"/>
          <p:nvPr/>
        </p:nvSpPr>
        <p:spPr>
          <a:xfrm rot="5400000">
            <a:off x="2728646" y="348041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9326FB87-747C-A474-1B83-1E5B5A2EEA9E}"/>
              </a:ext>
            </a:extLst>
          </p:cNvPr>
          <p:cNvSpPr/>
          <p:nvPr/>
        </p:nvSpPr>
        <p:spPr>
          <a:xfrm>
            <a:off x="2264022" y="4653136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8C27BC5D-AE18-F665-B33C-F1DC4AD34125}"/>
              </a:ext>
            </a:extLst>
          </p:cNvPr>
          <p:cNvCxnSpPr>
            <a:cxnSpLocks/>
          </p:cNvCxnSpPr>
          <p:nvPr/>
        </p:nvCxnSpPr>
        <p:spPr>
          <a:xfrm>
            <a:off x="3442467" y="4958014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2E4AB54-4E3E-01B9-D95D-AD7CEB7D5E25}"/>
              </a:ext>
            </a:extLst>
          </p:cNvPr>
          <p:cNvCxnSpPr>
            <a:cxnSpLocks/>
          </p:cNvCxnSpPr>
          <p:nvPr/>
        </p:nvCxnSpPr>
        <p:spPr>
          <a:xfrm>
            <a:off x="4087272" y="1748906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BEC10CBA-B985-9F18-4FC8-6A481E0BC43E}"/>
              </a:ext>
            </a:extLst>
          </p:cNvPr>
          <p:cNvSpPr/>
          <p:nvPr/>
        </p:nvSpPr>
        <p:spPr>
          <a:xfrm>
            <a:off x="5081659" y="379017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36">
            <a:extLst>
              <a:ext uri="{FF2B5EF4-FFF2-40B4-BE49-F238E27FC236}">
                <a16:creationId xmlns:a16="http://schemas.microsoft.com/office/drawing/2014/main" id="{D6DBC42B-DE5B-498C-1E53-C13270158927}"/>
              </a:ext>
            </a:extLst>
          </p:cNvPr>
          <p:cNvCxnSpPr>
            <a:cxnSpLocks/>
          </p:cNvCxnSpPr>
          <p:nvPr/>
        </p:nvCxnSpPr>
        <p:spPr>
          <a:xfrm>
            <a:off x="4100747" y="4112289"/>
            <a:ext cx="9835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TextBox 27">
            <a:extLst>
              <a:ext uri="{FF2B5EF4-FFF2-40B4-BE49-F238E27FC236}">
                <a16:creationId xmlns:a16="http://schemas.microsoft.com/office/drawing/2014/main" id="{53D08505-55E5-D8C7-D798-561F679E540B}"/>
              </a:ext>
            </a:extLst>
          </p:cNvPr>
          <p:cNvSpPr txBox="1"/>
          <p:nvPr/>
        </p:nvSpPr>
        <p:spPr>
          <a:xfrm>
            <a:off x="3416976" y="939802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0BDA1ACE-D659-65AA-0011-527A321F116E}"/>
              </a:ext>
            </a:extLst>
          </p:cNvPr>
          <p:cNvSpPr txBox="1"/>
          <p:nvPr/>
        </p:nvSpPr>
        <p:spPr>
          <a:xfrm>
            <a:off x="3702457" y="1307831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EBA5C0F5-AE6D-5E98-C187-C9D1D2A05DC7}"/>
              </a:ext>
            </a:extLst>
          </p:cNvPr>
          <p:cNvSpPr/>
          <p:nvPr/>
        </p:nvSpPr>
        <p:spPr>
          <a:xfrm>
            <a:off x="4806727" y="1628800"/>
            <a:ext cx="1244967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Transmission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36">
            <a:extLst>
              <a:ext uri="{FF2B5EF4-FFF2-40B4-BE49-F238E27FC236}">
                <a16:creationId xmlns:a16="http://schemas.microsoft.com/office/drawing/2014/main" id="{A09A865D-E3FA-F18A-2E0F-3565F3CBCBE4}"/>
              </a:ext>
            </a:extLst>
          </p:cNvPr>
          <p:cNvCxnSpPr>
            <a:cxnSpLocks/>
          </p:cNvCxnSpPr>
          <p:nvPr/>
        </p:nvCxnSpPr>
        <p:spPr>
          <a:xfrm>
            <a:off x="3946467" y="1988840"/>
            <a:ext cx="8602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36">
            <a:extLst>
              <a:ext uri="{FF2B5EF4-FFF2-40B4-BE49-F238E27FC236}">
                <a16:creationId xmlns:a16="http://schemas.microsoft.com/office/drawing/2014/main" id="{F0EF3FF8-6001-BDB3-8345-34AC6A32388D}"/>
              </a:ext>
            </a:extLst>
          </p:cNvPr>
          <p:cNvCxnSpPr>
            <a:cxnSpLocks/>
          </p:cNvCxnSpPr>
          <p:nvPr/>
        </p:nvCxnSpPr>
        <p:spPr>
          <a:xfrm flipH="1">
            <a:off x="4100747" y="2060848"/>
            <a:ext cx="70598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B371D0DE-8519-F32C-B36A-9C1E34C93C03}"/>
              </a:ext>
            </a:extLst>
          </p:cNvPr>
          <p:cNvCxnSpPr>
            <a:cxnSpLocks/>
          </p:cNvCxnSpPr>
          <p:nvPr/>
        </p:nvCxnSpPr>
        <p:spPr>
          <a:xfrm>
            <a:off x="6729556" y="1724854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8" name="TextBox 27">
            <a:extLst>
              <a:ext uri="{FF2B5EF4-FFF2-40B4-BE49-F238E27FC236}">
                <a16:creationId xmlns:a16="http://schemas.microsoft.com/office/drawing/2014/main" id="{B7117787-BF4B-9143-DCE5-E6DC754FBFAA}"/>
              </a:ext>
            </a:extLst>
          </p:cNvPr>
          <p:cNvSpPr txBox="1"/>
          <p:nvPr/>
        </p:nvSpPr>
        <p:spPr>
          <a:xfrm>
            <a:off x="6344741" y="1283779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C7DF1E0C-0D99-CDF0-F025-4217105E4DF3}"/>
              </a:ext>
            </a:extLst>
          </p:cNvPr>
          <p:cNvCxnSpPr>
            <a:cxnSpLocks/>
          </p:cNvCxnSpPr>
          <p:nvPr/>
        </p:nvCxnSpPr>
        <p:spPr>
          <a:xfrm>
            <a:off x="8914135" y="1717765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0" name="TextBox 27">
            <a:extLst>
              <a:ext uri="{FF2B5EF4-FFF2-40B4-BE49-F238E27FC236}">
                <a16:creationId xmlns:a16="http://schemas.microsoft.com/office/drawing/2014/main" id="{C21B7B3C-6912-87DB-DD85-E4E4C6F084D7}"/>
              </a:ext>
            </a:extLst>
          </p:cNvPr>
          <p:cNvSpPr txBox="1"/>
          <p:nvPr/>
        </p:nvSpPr>
        <p:spPr>
          <a:xfrm>
            <a:off x="8529320" y="1276690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3DFC1DD3-A8AF-AB77-6A85-5ED0BED8D793}"/>
              </a:ext>
            </a:extLst>
          </p:cNvPr>
          <p:cNvCxnSpPr>
            <a:cxnSpLocks/>
          </p:cNvCxnSpPr>
          <p:nvPr/>
        </p:nvCxnSpPr>
        <p:spPr>
          <a:xfrm>
            <a:off x="11108986" y="1688066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2" name="TextBox 27">
            <a:extLst>
              <a:ext uri="{FF2B5EF4-FFF2-40B4-BE49-F238E27FC236}">
                <a16:creationId xmlns:a16="http://schemas.microsoft.com/office/drawing/2014/main" id="{8E6876B3-C989-B9BD-4501-F0F216050DF0}"/>
              </a:ext>
            </a:extLst>
          </p:cNvPr>
          <p:cNvSpPr txBox="1"/>
          <p:nvPr/>
        </p:nvSpPr>
        <p:spPr>
          <a:xfrm>
            <a:off x="10724171" y="1246991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1848D667-069F-59AB-3BEF-2FE8956988D2}"/>
              </a:ext>
            </a:extLst>
          </p:cNvPr>
          <p:cNvSpPr txBox="1"/>
          <p:nvPr/>
        </p:nvSpPr>
        <p:spPr>
          <a:xfrm>
            <a:off x="6146087" y="955515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3D181BBA-532C-98F4-2A1C-380484DA06B2}"/>
              </a:ext>
            </a:extLst>
          </p:cNvPr>
          <p:cNvSpPr txBox="1"/>
          <p:nvPr/>
        </p:nvSpPr>
        <p:spPr>
          <a:xfrm>
            <a:off x="8330666" y="939802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72395DCC-5A6C-1D2B-DA69-ACEF54E1EE43}"/>
              </a:ext>
            </a:extLst>
          </p:cNvPr>
          <p:cNvSpPr txBox="1"/>
          <p:nvPr/>
        </p:nvSpPr>
        <p:spPr>
          <a:xfrm>
            <a:off x="10478793" y="955515"/>
            <a:ext cx="85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SE/CO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3B5545-949A-8554-027D-1C9B0A0EEB6F}"/>
              </a:ext>
            </a:extLst>
          </p:cNvPr>
          <p:cNvSpPr txBox="1"/>
          <p:nvPr/>
        </p:nvSpPr>
        <p:spPr>
          <a:xfrm rot="5400000">
            <a:off x="2728646" y="417666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3D8571-1A4F-965E-239D-34A3582C08B6}"/>
              </a:ext>
            </a:extLst>
          </p:cNvPr>
          <p:cNvSpPr txBox="1"/>
          <p:nvPr/>
        </p:nvSpPr>
        <p:spPr>
          <a:xfrm>
            <a:off x="2578790" y="3887847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+11</a:t>
            </a:r>
          </a:p>
        </p:txBody>
      </p:sp>
    </p:spTree>
    <p:extLst>
      <p:ext uri="{BB962C8B-B14F-4D97-AF65-F5344CB8AC3E}">
        <p14:creationId xmlns:p14="http://schemas.microsoft.com/office/powerpoint/2010/main" val="37681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180</Words>
  <Application>Microsoft Office PowerPoint</Application>
  <PresentationFormat>Widescreen</PresentationFormat>
  <Paragraphs>132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Auditorio PPE</dc:creator>
  <cp:lastModifiedBy>Jonathan Velasco</cp:lastModifiedBy>
  <cp:revision>23</cp:revision>
  <dcterms:created xsi:type="dcterms:W3CDTF">2011-07-19T13:55:12Z</dcterms:created>
  <dcterms:modified xsi:type="dcterms:W3CDTF">2025-01-04T19:28:17Z</dcterms:modified>
</cp:coreProperties>
</file>