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21F6-D57F-0F4B-BB8A-3CDBDD470EB0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7A83-8ECF-0842-8737-C813E97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Game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244" y="1105344"/>
            <a:ext cx="586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Framework handles room management and 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 handles game logic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 requests player/room data from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 returns new data to framework to pass to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7077" y="1348605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86366" y="1489665"/>
            <a:ext cx="1083620" cy="244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6366" y="1857119"/>
            <a:ext cx="1083620" cy="244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757" y="2438905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86366" y="2559646"/>
            <a:ext cx="1083620" cy="2391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#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86366" y="2920171"/>
            <a:ext cx="1083620" cy="2391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9757" y="3487183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Waiting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9757" y="4671797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Player: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Money: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Hand: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3480" y="1348605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Room: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Players: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5448" y="1935934"/>
            <a:ext cx="1083620" cy="2391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5243" y="1348858"/>
            <a:ext cx="2177211" cy="850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Deck: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Table: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Turn:</a:t>
            </a:r>
          </a:p>
        </p:txBody>
      </p:sp>
      <p:sp>
        <p:nvSpPr>
          <p:cNvPr id="19" name="Oval 18"/>
          <p:cNvSpPr/>
          <p:nvPr/>
        </p:nvSpPr>
        <p:spPr>
          <a:xfrm>
            <a:off x="181434" y="1098711"/>
            <a:ext cx="5953309" cy="33680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9901" y="2974627"/>
            <a:ext cx="125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0481" y="29196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Host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6723" y="5109927"/>
            <a:ext cx="154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Player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0"/>
          </p:cNvCxnSpPr>
          <p:nvPr/>
        </p:nvCxnSpPr>
        <p:spPr>
          <a:xfrm flipH="1" flipV="1">
            <a:off x="7325407" y="2300774"/>
            <a:ext cx="236548" cy="618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3061703" y="5109927"/>
            <a:ext cx="63502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3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3218" y="1519591"/>
            <a:ext cx="5862593" cy="336804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2727541" y="1795932"/>
            <a:ext cx="32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Player:      Jon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2843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131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2727541" y="2760290"/>
            <a:ext cx="89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579766" y="4064418"/>
            <a:ext cx="104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Actions: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2843" y="4064418"/>
            <a:ext cx="974851" cy="4873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3131" y="4064418"/>
            <a:ext cx="974851" cy="4873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9775" y="4064418"/>
            <a:ext cx="974851" cy="4873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041" y="771135"/>
            <a:ext cx="371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Texas Hold ‘</a:t>
            </a:r>
            <a:r>
              <a:rPr lang="en-US" dirty="0" err="1" smtClean="0"/>
              <a:t>Em</a:t>
            </a:r>
            <a:r>
              <a:rPr lang="en-US" dirty="0" smtClean="0"/>
              <a:t> Module – Player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778566" y="2228973"/>
            <a:ext cx="32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Money:      $1000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3218" y="1501087"/>
            <a:ext cx="5862593" cy="336804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2579766" y="1788769"/>
            <a:ext cx="32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Deck:      40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4954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76178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132030" y="2760288"/>
            <a:ext cx="89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4954" y="4064418"/>
            <a:ext cx="104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Turn: Jon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72041" y="771135"/>
            <a:ext cx="356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Texas Hold ‘</a:t>
            </a:r>
            <a:r>
              <a:rPr lang="en-US" dirty="0" err="1" smtClean="0"/>
              <a:t>Em</a:t>
            </a:r>
            <a:r>
              <a:rPr lang="en-US" dirty="0" smtClean="0"/>
              <a:t> Module – Host 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579766" y="2158101"/>
            <a:ext cx="32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Pool:      $10000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6768" y="2760288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80736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6569" y="2767013"/>
            <a:ext cx="748057" cy="975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89" y="972037"/>
            <a:ext cx="324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Framework Module Relationship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19511" y="1950517"/>
            <a:ext cx="1893720" cy="1054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8884" y="1921472"/>
            <a:ext cx="1893720" cy="1054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 flipV="1">
            <a:off x="3413231" y="2448793"/>
            <a:ext cx="1745653" cy="29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0740" y="26067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5326" y="3424747"/>
            <a:ext cx="240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 DB logic</a:t>
            </a:r>
          </a:p>
          <a:p>
            <a:r>
              <a:rPr lang="en-US" dirty="0" smtClean="0"/>
              <a:t>Update/Read DB values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8884" y="3424747"/>
            <a:ext cx="329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  game logic</a:t>
            </a:r>
          </a:p>
          <a:p>
            <a:r>
              <a:rPr lang="en-US" dirty="0" smtClean="0"/>
              <a:t>Return turn results to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1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891" y="878092"/>
            <a:ext cx="129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6021" y="1735054"/>
            <a:ext cx="18517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Cards in Play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Players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Room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0932" y="1961859"/>
            <a:ext cx="1796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Money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Meteor Game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3</cp:revision>
  <dcterms:created xsi:type="dcterms:W3CDTF">2015-08-28T20:36:23Z</dcterms:created>
  <dcterms:modified xsi:type="dcterms:W3CDTF">2015-08-28T21:03:26Z</dcterms:modified>
</cp:coreProperties>
</file>