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68" r:id="rId6"/>
    <p:sldId id="267" r:id="rId7"/>
    <p:sldId id="269" r:id="rId8"/>
    <p:sldId id="272" r:id="rId9"/>
    <p:sldId id="273" r:id="rId10"/>
    <p:sldId id="270" r:id="rId11"/>
    <p:sldId id="276" r:id="rId12"/>
    <p:sldId id="279" r:id="rId13"/>
    <p:sldId id="277" r:id="rId14"/>
    <p:sldId id="280" r:id="rId15"/>
    <p:sldId id="278" r:id="rId16"/>
    <p:sldId id="281" r:id="rId17"/>
    <p:sldId id="263" r:id="rId18"/>
    <p:sldId id="274" r:id="rId19"/>
    <p:sldId id="271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/>
  </p:normalViewPr>
  <p:slideViewPr>
    <p:cSldViewPr snapToGrid="0">
      <p:cViewPr>
        <p:scale>
          <a:sx n="80" d="100"/>
          <a:sy n="80" d="100"/>
        </p:scale>
        <p:origin x="41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8F256-7CB6-472C-A39A-ADB5AD503726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73607-2AA3-4F61-96BE-5DAAC803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the business and highlight its purpose.</a:t>
            </a:r>
            <a:r>
              <a:rPr lang="en-US" baseline="0" dirty="0" smtClean="0"/>
              <a:t> How will it be achieved?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0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what</a:t>
            </a:r>
            <a:r>
              <a:rPr lang="en-US" baseline="0" dirty="0" smtClean="0"/>
              <a:t> you are selling? what are the benefits? Describe its features? (warranty, ease of use, comfort, safety, taste, flexibility)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0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what</a:t>
            </a:r>
            <a:r>
              <a:rPr lang="en-US" baseline="0" dirty="0" smtClean="0"/>
              <a:t> you are selling? what are the benefits? Describe its features? (warranty, ease of use, comfort, safety, taste, flexibility)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we are and why we are the right ones for the job?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what</a:t>
            </a:r>
            <a:r>
              <a:rPr lang="en-US" baseline="0" dirty="0" smtClean="0"/>
              <a:t> you are selling? what are the benefits? Describe its features? (warranty, ease of use, comfort, safety, taste, flexibility)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what</a:t>
            </a:r>
            <a:r>
              <a:rPr lang="en-US" baseline="0" dirty="0" smtClean="0"/>
              <a:t> you are selling? what are the benefits? Describe its features? (warranty, ease of use, comfort, safety, taste, flexibility)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what</a:t>
            </a:r>
            <a:r>
              <a:rPr lang="en-US" baseline="0" dirty="0" smtClean="0"/>
              <a:t> you are selling? what are the benefits? Describe its features? (warranty, ease of use, comfort, safety, taste, flexibility)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what</a:t>
            </a:r>
            <a:r>
              <a:rPr lang="en-US" baseline="0" dirty="0" smtClean="0"/>
              <a:t> you are selling? what are the benefits? Describe its features? (warranty, ease of use, comfort, safety, taste, flexibility)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8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what</a:t>
            </a:r>
            <a:r>
              <a:rPr lang="en-US" baseline="0" dirty="0" smtClean="0"/>
              <a:t> you are selling? what are the benefits? Describe its features? (warranty, ease of use, comfort, safety, taste, flexibility)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what</a:t>
            </a:r>
            <a:r>
              <a:rPr lang="en-US" baseline="0" dirty="0" smtClean="0"/>
              <a:t> you are selling? what are the benefits? Describe its features? (warranty, ease of use, comfort, safety, taste, flexibility)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the people involved. Highlight </a:t>
            </a:r>
            <a:r>
              <a:rPr lang="en-US" baseline="0" dirty="0" err="1" smtClean="0"/>
              <a:t>strenthgs</a:t>
            </a:r>
            <a:r>
              <a:rPr lang="en-US" baseline="0" dirty="0" smtClean="0"/>
              <a:t> and how to overcome weaknesses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73607-2AA3-4F61-96BE-5DAAC803BA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093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9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8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0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3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1A45-FBEA-442B-9428-848F66F2D87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B7C44D-C7B5-4DD4-A403-0C83A994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681" y="571500"/>
            <a:ext cx="10338752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Y-Prize</a:t>
            </a:r>
            <a:br>
              <a:rPr lang="en-US" b="1" dirty="0" smtClean="0"/>
            </a:br>
            <a:r>
              <a:rPr lang="en-US" dirty="0" smtClean="0"/>
              <a:t>A Social Innovation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0357" y="3680099"/>
            <a:ext cx="8915399" cy="23549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/>
              <a:t>WeSoL</a:t>
            </a:r>
            <a:endParaRPr lang="en-US" sz="3600" b="1" dirty="0" smtClean="0"/>
          </a:p>
          <a:p>
            <a:pPr algn="ctr"/>
            <a:r>
              <a:rPr lang="en-US" sz="3600" dirty="0" smtClean="0"/>
              <a:t>Creating a BRIGHTER future!!!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21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9496"/>
          </a:xfrm>
        </p:spPr>
        <p:txBody>
          <a:bodyPr>
            <a:normAutofit/>
          </a:bodyPr>
          <a:lstStyle/>
          <a:p>
            <a:r>
              <a:rPr lang="en-US" b="1" dirty="0"/>
              <a:t>Timeline: </a:t>
            </a:r>
            <a:endParaRPr lang="en-US" b="1" dirty="0" smtClean="0"/>
          </a:p>
          <a:p>
            <a:r>
              <a:rPr lang="en-US" b="1" dirty="0" smtClean="0"/>
              <a:t>Initial Summer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to Uganda and establish a </a:t>
            </a:r>
            <a:r>
              <a:rPr lang="en-US" dirty="0" smtClean="0"/>
              <a:t>base.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 </a:t>
            </a:r>
            <a:r>
              <a:rPr lang="en-US" dirty="0"/>
              <a:t>to locations in Kampala and display the power of 3D printing along </a:t>
            </a:r>
            <a:r>
              <a:rPr lang="en-US" dirty="0" smtClean="0"/>
              <a:t>with our prototype</a:t>
            </a:r>
          </a:p>
          <a:p>
            <a:pPr lvl="1"/>
            <a:r>
              <a:rPr lang="en-US" dirty="0" smtClean="0"/>
              <a:t>Sell </a:t>
            </a:r>
            <a:r>
              <a:rPr lang="en-US" dirty="0"/>
              <a:t>in </a:t>
            </a:r>
            <a:r>
              <a:rPr lang="en-US" dirty="0" smtClean="0"/>
              <a:t>the summer exhibits </a:t>
            </a:r>
            <a:r>
              <a:rPr lang="en-US" dirty="0"/>
              <a:t>and at locations where other means of lighting </a:t>
            </a:r>
            <a:r>
              <a:rPr lang="en-US" dirty="0" smtClean="0"/>
              <a:t>are already sold</a:t>
            </a:r>
            <a:endParaRPr lang="en-US" b="1" dirty="0"/>
          </a:p>
          <a:p>
            <a:r>
              <a:rPr lang="en-US" b="1" dirty="0"/>
              <a:t>Next </a:t>
            </a:r>
            <a:r>
              <a:rPr lang="en-US" b="1" dirty="0" smtClean="0"/>
              <a:t>Phase</a:t>
            </a:r>
          </a:p>
          <a:p>
            <a:pPr lvl="1"/>
            <a:r>
              <a:rPr lang="en-US" dirty="0" smtClean="0"/>
              <a:t>Hire sales team to go out to villages</a:t>
            </a:r>
          </a:p>
          <a:p>
            <a:pPr lvl="1"/>
            <a:r>
              <a:rPr lang="en-US" dirty="0" smtClean="0"/>
              <a:t>Build assembly locations in centralized villages</a:t>
            </a:r>
          </a:p>
          <a:p>
            <a:pPr lvl="1"/>
            <a:r>
              <a:rPr lang="en-US" dirty="0" smtClean="0"/>
              <a:t>Sales personnel travel on motorbikes to reach small villages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Summer -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focus is on Kampala</a:t>
            </a:r>
          </a:p>
          <a:p>
            <a:r>
              <a:rPr lang="en-US" dirty="0" smtClean="0"/>
              <a:t>Rent location close to manufacturing facility</a:t>
            </a:r>
          </a:p>
          <a:p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Take our 3D printer out to large gatherings and demonstrate the tech, sell lights at the same time (June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Heros</a:t>
            </a:r>
            <a:r>
              <a:rPr lang="en-US" dirty="0" smtClean="0"/>
              <a:t> day, sometime in Aug)</a:t>
            </a:r>
          </a:p>
          <a:p>
            <a:pPr lvl="1"/>
            <a:r>
              <a:rPr lang="en-US" dirty="0" smtClean="0"/>
              <a:t>Use small teardown shops to sell lights at night</a:t>
            </a:r>
          </a:p>
          <a:p>
            <a:pPr lvl="1"/>
            <a:r>
              <a:rPr lang="en-US" dirty="0" smtClean="0"/>
              <a:t>Sell in the large summer expos</a:t>
            </a:r>
          </a:p>
          <a:p>
            <a:r>
              <a:rPr lang="en-US" dirty="0" smtClean="0"/>
              <a:t>This will be handled by our core team (2-3 people in country)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86" y="3109049"/>
            <a:ext cx="772435" cy="905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54" y="3224151"/>
            <a:ext cx="1381659" cy="790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36791" y="3297800"/>
            <a:ext cx="417778" cy="643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0251" y="4169664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27486" y="416966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68794" y="4169664"/>
            <a:ext cx="13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44" y="3100545"/>
            <a:ext cx="772435" cy="9057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95" y="306112"/>
            <a:ext cx="772402" cy="9056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745" y="1024957"/>
            <a:ext cx="772402" cy="9056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59" y="2132287"/>
            <a:ext cx="772402" cy="9056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59" y="3524854"/>
            <a:ext cx="772402" cy="9056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745" y="4586463"/>
            <a:ext cx="772402" cy="9056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39" y="5283496"/>
            <a:ext cx="772402" cy="9056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57" y="4586463"/>
            <a:ext cx="1605417" cy="1068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01" y="3297800"/>
            <a:ext cx="441531" cy="679894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Operations in Kampala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10573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13698 0.3701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1849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7461 0.2377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1187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19714 0.1370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57" y="685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228 -0.0437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219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0.22252 -0.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-10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11614 -0.3224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-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11693 0.00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Phase -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additional manufacturing or storage facilities across country</a:t>
            </a:r>
          </a:p>
          <a:p>
            <a:r>
              <a:rPr lang="en-US" dirty="0" smtClean="0"/>
              <a:t>Locate key warehouse/manufacturing cities (</a:t>
            </a:r>
            <a:r>
              <a:rPr lang="en-US" dirty="0" err="1" smtClean="0"/>
              <a:t>Mbarra</a:t>
            </a:r>
            <a:r>
              <a:rPr lang="en-US" dirty="0" smtClean="0"/>
              <a:t>, Fort Portal, </a:t>
            </a:r>
            <a:r>
              <a:rPr lang="en-US" dirty="0" err="1" smtClean="0"/>
              <a:t>Mbale</a:t>
            </a:r>
            <a:r>
              <a:rPr lang="en-US" dirty="0" smtClean="0"/>
              <a:t>, Lira, </a:t>
            </a:r>
            <a:r>
              <a:rPr lang="en-US" dirty="0" err="1" smtClean="0"/>
              <a:t>Gulu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determine the cost for warehouse vs. manufacturing (3D printing and assembly)</a:t>
            </a:r>
          </a:p>
          <a:p>
            <a:pPr lvl="1"/>
            <a:r>
              <a:rPr lang="en-US" dirty="0" smtClean="0"/>
              <a:t>Make a diagram for this</a:t>
            </a:r>
          </a:p>
          <a:p>
            <a:pPr lvl="1"/>
            <a:r>
              <a:rPr lang="en-US" dirty="0" smtClean="0"/>
              <a:t>Include pricing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06" y="4133584"/>
            <a:ext cx="772435" cy="905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74" y="4248686"/>
            <a:ext cx="1381659" cy="790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311" y="4322335"/>
            <a:ext cx="417778" cy="643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8771" y="5194199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Warehouse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6006" y="519419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7314" y="5194199"/>
            <a:ext cx="13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64" y="4125080"/>
            <a:ext cx="772435" cy="9057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95" y="306112"/>
            <a:ext cx="772402" cy="90567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745" y="1024957"/>
            <a:ext cx="772402" cy="9056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59" y="2132287"/>
            <a:ext cx="772402" cy="9056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59" y="3524854"/>
            <a:ext cx="772402" cy="9056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745" y="4586463"/>
            <a:ext cx="772402" cy="9056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39" y="5283496"/>
            <a:ext cx="772402" cy="9056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77" y="5610998"/>
            <a:ext cx="1605417" cy="1068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21" y="4322335"/>
            <a:ext cx="441531" cy="679894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Operations in Cities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06" y="1420226"/>
            <a:ext cx="772435" cy="9057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74" y="1535328"/>
            <a:ext cx="1381659" cy="7906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5311" y="1608977"/>
            <a:ext cx="417778" cy="6433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128771" y="2480841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Warehouse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16006" y="248084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57314" y="2480841"/>
            <a:ext cx="13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64" y="1411722"/>
            <a:ext cx="772435" cy="9057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77" y="2897640"/>
            <a:ext cx="1605417" cy="1068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21" y="1608977"/>
            <a:ext cx="441531" cy="6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10572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10572 0.00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125 0.11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562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8359 0.065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328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30365 -0.0861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-430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25274 0.121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3" y="606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0.2181 -0.0932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11" y="-467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17161 -0.1497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11693 0.0057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27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11693 0.0057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Phase - To The Last 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Hire a sales team to go to individual villages</a:t>
            </a:r>
          </a:p>
          <a:p>
            <a:pPr lvl="1"/>
            <a:r>
              <a:rPr lang="en-US" dirty="0" smtClean="0"/>
              <a:t>Delivery on motorbike</a:t>
            </a:r>
          </a:p>
          <a:p>
            <a:pPr lvl="1"/>
            <a:r>
              <a:rPr lang="en-US" dirty="0" smtClean="0"/>
              <a:t>Several villages in a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</a:t>
            </a:r>
            <a:r>
              <a:rPr lang="en-US" dirty="0" smtClean="0"/>
              <a:t>Villages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5549544"/>
            <a:ext cx="1381659" cy="790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68" y="5416744"/>
            <a:ext cx="1390338" cy="923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55" y="1918198"/>
            <a:ext cx="772402" cy="905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287" y="1918197"/>
            <a:ext cx="772402" cy="9056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807" y="5492012"/>
            <a:ext cx="772402" cy="9056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2570" y="5623192"/>
            <a:ext cx="417778" cy="6433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4970" y="5775592"/>
            <a:ext cx="417778" cy="643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07370" y="5927992"/>
            <a:ext cx="417778" cy="6433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65284" y="6428026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Warehouse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97616" y="1435842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Village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41016" y="1435842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Village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60341" y="4969617"/>
            <a:ext cx="1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Village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8399 -0.028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8399 -0.028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1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8399 -0.028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0.02801 L 0.00221 -0.410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-191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0.02801 L 0.01302 -0.42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8 -0.02801 L 0.00469 -0.421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-1988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07253 -0.3784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" y="-1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-0.42037 L -0.00247 -0.5363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-0.39977 L 0.35625 -0.375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3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9 -0.43287 L 0.32578 -0.4219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97" y="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53 -0.37848 L 0.26237 -0.358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45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78 -0.42199 L 0.36133 -0.5210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37 -0.35857 L 0.33828 0.016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1872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25 -0.37593 L 0.42383 0.0087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83 0.00879 L 0.56016 0.0143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28 0.0162 L 2.08333E-6 -1.85185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4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and Organization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Tunapanda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534" y="1905000"/>
            <a:ext cx="3910965" cy="30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provide a warranty</a:t>
            </a:r>
          </a:p>
          <a:p>
            <a:r>
              <a:rPr lang="en-US" dirty="0" smtClean="0"/>
              <a:t>Only need to replace individual components and not entire system</a:t>
            </a:r>
          </a:p>
          <a:p>
            <a:pPr lvl="1"/>
            <a:r>
              <a:rPr lang="en-US" dirty="0" smtClean="0"/>
              <a:t>Allow for quicker replacement of inventory and reduce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Aspect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Profit vs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cash </a:t>
            </a:r>
            <a:r>
              <a:rPr lang="en-US" dirty="0"/>
              <a:t>flow/balance flow</a:t>
            </a:r>
            <a:br>
              <a:rPr lang="en-US" dirty="0"/>
            </a:br>
            <a:r>
              <a:rPr lang="en-US" dirty="0"/>
              <a:t>	- working through the details currently with </a:t>
            </a:r>
            <a:r>
              <a:rPr lang="en-US" dirty="0" err="1"/>
              <a:t>Tunapanda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4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Who We are:</a:t>
            </a:r>
            <a:br>
              <a:rPr lang="en-US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Alex Wang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err="1" smtClean="0"/>
              <a:t>Jin</a:t>
            </a:r>
            <a:r>
              <a:rPr lang="en-US" sz="2700" dirty="0" smtClean="0"/>
              <a:t> Tai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Jonathan Wilson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Sydni Dunn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Timothy Snow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Tyler Young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Tyson James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2366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333207"/>
            <a:ext cx="92691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9" y="85471"/>
            <a:ext cx="6563641" cy="3639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87" y="3161784"/>
            <a:ext cx="564911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Product/Idea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and sell 3D solar lamps using recycled material</a:t>
            </a:r>
          </a:p>
          <a:p>
            <a:r>
              <a:rPr lang="en-US" dirty="0" smtClean="0"/>
              <a:t>Innovative and gives us complete control over production and product</a:t>
            </a:r>
          </a:p>
          <a:p>
            <a:pPr lvl="1"/>
            <a:r>
              <a:rPr lang="en-US" dirty="0" smtClean="0"/>
              <a:t>Provides jobs and education in Uganda</a:t>
            </a:r>
          </a:p>
          <a:p>
            <a:r>
              <a:rPr lang="en-US" dirty="0" smtClean="0"/>
              <a:t>Assumption that making the product will be cheaper than what is already on the market</a:t>
            </a:r>
          </a:p>
          <a:p>
            <a:r>
              <a:rPr lang="en-US" dirty="0" smtClean="0"/>
              <a:t>Assumption that people like 3D</a:t>
            </a:r>
          </a:p>
          <a:p>
            <a:pPr lvl="1"/>
            <a:r>
              <a:rPr lang="en-US" dirty="0" smtClean="0"/>
              <a:t>Surveyed over 100 people on BYU campus and they like the idea of 3D printed products</a:t>
            </a:r>
          </a:p>
          <a:p>
            <a:pPr lvl="1"/>
            <a:r>
              <a:rPr lang="en-US" dirty="0" smtClean="0"/>
              <a:t>They need the right price and durability to be adequate</a:t>
            </a:r>
          </a:p>
          <a:p>
            <a:pPr lvl="1"/>
            <a:r>
              <a:rPr lang="en-US" dirty="0" smtClean="0"/>
              <a:t>We need to explain why our light works for our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16136" r="23134" b="20254"/>
          <a:stretch/>
        </p:blipFill>
        <p:spPr>
          <a:xfrm>
            <a:off x="6709874" y="155132"/>
            <a:ext cx="2507593" cy="2134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58220" cy="3722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24" y="4180545"/>
            <a:ext cx="3562376" cy="2677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5" t="20593" r="30368" b="3742"/>
          <a:stretch/>
        </p:blipFill>
        <p:spPr>
          <a:xfrm>
            <a:off x="9471082" y="0"/>
            <a:ext cx="2720918" cy="3927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22" y="1761759"/>
            <a:ext cx="3190240" cy="2397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0800"/>
            <a:ext cx="3987800" cy="299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06667" y="502810"/>
            <a:ext cx="1914144" cy="143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91" y="4503687"/>
            <a:ext cx="3405842" cy="22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25% of Uganda population in under the poverty line. </a:t>
            </a:r>
          </a:p>
          <a:p>
            <a:r>
              <a:rPr lang="en-US" dirty="0" smtClean="0"/>
              <a:t>However </a:t>
            </a:r>
            <a:r>
              <a:rPr lang="en-US" dirty="0"/>
              <a:t>around 68% of the people are without </a:t>
            </a:r>
            <a:r>
              <a:rPr lang="en-US" dirty="0" smtClean="0"/>
              <a:t>electricity.</a:t>
            </a:r>
            <a:endParaRPr lang="en-US" dirty="0"/>
          </a:p>
          <a:p>
            <a:r>
              <a:rPr lang="en-US" dirty="0"/>
              <a:t>The International Energy Agency estimates that 30 million people in Uganda </a:t>
            </a:r>
            <a:r>
              <a:rPr lang="en-US" dirty="0" smtClean="0"/>
              <a:t>live </a:t>
            </a:r>
            <a:r>
              <a:rPr lang="en-US" dirty="0"/>
              <a:t>off the electrical grid.</a:t>
            </a:r>
            <a:endParaRPr lang="en-US" dirty="0" smtClean="0"/>
          </a:p>
          <a:p>
            <a:r>
              <a:rPr lang="en-US" dirty="0" smtClean="0"/>
              <a:t>Kampala has a power grid but it doesn’t reach everyone in the city and there are brown/black outs.</a:t>
            </a:r>
          </a:p>
          <a:p>
            <a:r>
              <a:rPr lang="en-US" dirty="0" smtClean="0"/>
              <a:t>$5 per month spent on light options (Kerosene and Candles)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1123628"/>
            <a:ext cx="883090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Kampala, the capital</a:t>
            </a:r>
          </a:p>
          <a:p>
            <a:r>
              <a:rPr lang="en-US" dirty="0" smtClean="0"/>
              <a:t>Kampala </a:t>
            </a:r>
            <a:r>
              <a:rPr lang="en-US" dirty="0"/>
              <a:t>population is </a:t>
            </a:r>
            <a:r>
              <a:rPr lang="en-US" dirty="0" smtClean="0"/>
              <a:t>1.5-2 million</a:t>
            </a:r>
            <a:endParaRPr lang="en-US" dirty="0"/>
          </a:p>
          <a:p>
            <a:r>
              <a:rPr lang="en-US" dirty="0" smtClean="0"/>
              <a:t>Average monthly income in 2010 US$480, GDP has increased so we assume that monthly income has increased as well.</a:t>
            </a:r>
          </a:p>
          <a:p>
            <a:r>
              <a:rPr lang="en-US" dirty="0"/>
              <a:t>Has a wide range of backgrounds. It relies heavily on the lake for electricity. So when lake doesn’t run, the electricity stops. Most wealthy people have </a:t>
            </a:r>
            <a:r>
              <a:rPr lang="en-US" dirty="0" smtClean="0"/>
              <a:t>generators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Our Costs</a:t>
            </a:r>
          </a:p>
          <a:p>
            <a:r>
              <a:rPr lang="en-US" dirty="0" smtClean="0"/>
              <a:t>Cost to print the housing $2.75</a:t>
            </a:r>
          </a:p>
          <a:p>
            <a:r>
              <a:rPr lang="en-US" dirty="0" smtClean="0"/>
              <a:t>Cost for components $7.50</a:t>
            </a:r>
          </a:p>
          <a:p>
            <a:r>
              <a:rPr lang="en-US" dirty="0" err="1" smtClean="0"/>
              <a:t>Tunapanda</a:t>
            </a:r>
            <a:r>
              <a:rPr lang="en-US" dirty="0" smtClean="0"/>
              <a:t> contract for manufacturing $</a:t>
            </a:r>
            <a:r>
              <a:rPr lang="en-US" dirty="0" err="1" smtClean="0"/>
              <a:t>X.xx</a:t>
            </a:r>
            <a:endParaRPr lang="en-US" dirty="0"/>
          </a:p>
          <a:p>
            <a:r>
              <a:rPr lang="en-US" dirty="0" smtClean="0"/>
              <a:t>Overhead $</a:t>
            </a:r>
            <a:r>
              <a:rPr lang="en-US" dirty="0" err="1" smtClean="0"/>
              <a:t>X.xx</a:t>
            </a:r>
            <a:endParaRPr lang="en-US" dirty="0" smtClean="0"/>
          </a:p>
          <a:p>
            <a:r>
              <a:rPr lang="en-US" dirty="0" smtClean="0"/>
              <a:t>Sales Team $</a:t>
            </a:r>
            <a:r>
              <a:rPr lang="en-US" dirty="0" err="1" smtClean="0"/>
              <a:t>X.xx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Price for Customer</a:t>
            </a:r>
            <a:endParaRPr lang="en-US" dirty="0" smtClean="0"/>
          </a:p>
          <a:p>
            <a:r>
              <a:rPr lang="en-US" dirty="0" smtClean="0"/>
              <a:t>We will charge $</a:t>
            </a:r>
            <a:r>
              <a:rPr lang="en-US" dirty="0" err="1" smtClean="0"/>
              <a:t>X.xx</a:t>
            </a:r>
            <a:endParaRPr lang="en-US" dirty="0" smtClean="0"/>
          </a:p>
          <a:p>
            <a:pPr lvl="1"/>
            <a:r>
              <a:rPr lang="en-US" dirty="0" smtClean="0"/>
              <a:t>XX% will pay at time of purchase, XX% will need financing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found that it takes 15 total hours to print our housing (on our printer)</a:t>
            </a:r>
          </a:p>
          <a:p>
            <a:r>
              <a:rPr lang="en-US" dirty="0" smtClean="0"/>
              <a:t>That is 4500 hours or 180 days to print 300 housings.</a:t>
            </a:r>
          </a:p>
          <a:p>
            <a:r>
              <a:rPr lang="en-US" dirty="0" smtClean="0"/>
              <a:t>We need to find out their time</a:t>
            </a:r>
          </a:p>
          <a:p>
            <a:r>
              <a:rPr lang="en-US" dirty="0" smtClean="0"/>
              <a:t>They have 3 printers, we could split our printing </a:t>
            </a:r>
          </a:p>
          <a:p>
            <a:r>
              <a:rPr lang="en-US" dirty="0" smtClean="0"/>
              <a:t>We need to find better design or printing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1210</TotalTime>
  <Words>922</Words>
  <Application>Microsoft Office PowerPoint</Application>
  <PresentationFormat>Widescreen</PresentationFormat>
  <Paragraphs>114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Y-Prize A Social Innovation Project</vt:lpstr>
      <vt:lpstr>Who We are:  Alex Wang  Jin Tai  Jonathan Wilson  Sydni Dunn  Timothy Snow  Tyler Young  Tyson James</vt:lpstr>
      <vt:lpstr>Our Product/Idea</vt:lpstr>
      <vt:lpstr>PowerPoint Presentation</vt:lpstr>
      <vt:lpstr>Market</vt:lpstr>
      <vt:lpstr>PowerPoint Presentation</vt:lpstr>
      <vt:lpstr>Place</vt:lpstr>
      <vt:lpstr>Price</vt:lpstr>
      <vt:lpstr>Printing Problem</vt:lpstr>
      <vt:lpstr>Promotion</vt:lpstr>
      <vt:lpstr>1st Summer - Trial</vt:lpstr>
      <vt:lpstr>Operations in Kampala</vt:lpstr>
      <vt:lpstr>2nd Phase - Expansion</vt:lpstr>
      <vt:lpstr>Operations in Cities</vt:lpstr>
      <vt:lpstr>3rd Phase - To The Last Mile</vt:lpstr>
      <vt:lpstr>Operations in Villages</vt:lpstr>
      <vt:lpstr>Management and Organization  Tunapanda</vt:lpstr>
      <vt:lpstr>Replacements</vt:lpstr>
      <vt:lpstr>Financial Aspect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Y-Prize A Social Innovation Project</dc:title>
  <dc:creator>Timothy Snow</dc:creator>
  <cp:lastModifiedBy>Tyler Young</cp:lastModifiedBy>
  <cp:revision>41</cp:revision>
  <dcterms:created xsi:type="dcterms:W3CDTF">2015-03-19T16:01:33Z</dcterms:created>
  <dcterms:modified xsi:type="dcterms:W3CDTF">2015-03-27T00:39:09Z</dcterms:modified>
</cp:coreProperties>
</file>