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4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2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64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5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21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3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4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22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86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9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8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7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BF0E-FCC8-4491-899B-A3117E9A7264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C2A902-D7CB-4D4C-B3D9-459D26698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15000" dirty="0" smtClean="0"/>
              <a:t>Divas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2966" y="4214648"/>
            <a:ext cx="9333186" cy="2006760"/>
          </a:xfrm>
        </p:spPr>
        <p:txBody>
          <a:bodyPr>
            <a:noAutofit/>
          </a:bodyPr>
          <a:lstStyle/>
          <a:p>
            <a:pPr algn="ctr"/>
            <a:r>
              <a:rPr lang="pt-BR" sz="6000" b="1" i="1" dirty="0" smtClean="0">
                <a:solidFill>
                  <a:schemeClr val="accent1">
                    <a:lumMod val="75000"/>
                  </a:schemeClr>
                </a:solidFill>
              </a:rPr>
              <a:t>Desperte a Diva que existe em você!</a:t>
            </a:r>
            <a:endParaRPr lang="pt-BR" sz="6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87" y="480050"/>
            <a:ext cx="5327495" cy="3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Divas, o aplicativo que traz a beleza até você!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Com este aplicativo, você encontra os melhores serviços de beleza da sua região;</a:t>
            </a:r>
          </a:p>
          <a:p>
            <a:r>
              <a:rPr lang="pt-BR" sz="2400" dirty="0" smtClean="0"/>
              <a:t>O aplicativo conta os melhores profissionais, para você agendar um serviço e ser atendido no conforto de sua casa ou diretamente no estabelecimento do profissional;</a:t>
            </a:r>
          </a:p>
          <a:p>
            <a:r>
              <a:rPr lang="pt-BR" sz="2400" dirty="0" smtClean="0"/>
              <a:t>Além disso, acumule pontos e troque por serviços de sua preferência;</a:t>
            </a:r>
          </a:p>
          <a:p>
            <a:r>
              <a:rPr lang="pt-BR" sz="2400" dirty="0" smtClean="0"/>
              <a:t>Quer mais!!! Comprando na loja Divas Cosméticos, você também acumula pontos para trocar em serviços.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01" y="4993979"/>
            <a:ext cx="2363578" cy="15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Seja um parceiro Divas.</a:t>
            </a:r>
            <a:br>
              <a:rPr lang="pt-BR" sz="3200" dirty="0" smtClean="0"/>
            </a:br>
            <a:r>
              <a:rPr lang="pt-BR" sz="3200" dirty="0" smtClean="0"/>
              <a:t>O aplicativo que leva os clientes até você!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Como parceiro você cadastra seus serviços e cria um portfólio para apresentar seus trabalhos para o cliente;</a:t>
            </a:r>
          </a:p>
          <a:p>
            <a:r>
              <a:rPr lang="pt-BR" sz="2400" dirty="0" smtClean="0"/>
              <a:t>Tenha uma agenda para organizar e agilizar seus atendimentos;</a:t>
            </a:r>
          </a:p>
          <a:p>
            <a:r>
              <a:rPr lang="pt-BR" sz="2400" dirty="0" smtClean="0"/>
              <a:t>Ofereça seu local de atendimento ou faça atendimentos delivery;</a:t>
            </a:r>
          </a:p>
          <a:p>
            <a:r>
              <a:rPr lang="pt-BR" sz="2400" dirty="0"/>
              <a:t>R</a:t>
            </a:r>
            <a:r>
              <a:rPr lang="pt-BR" sz="2400" dirty="0" smtClean="0"/>
              <a:t>eceba os melhores clientes de sua região, fidelizando através de pontos;</a:t>
            </a:r>
          </a:p>
          <a:p>
            <a:r>
              <a:rPr lang="pt-BR" sz="2400" dirty="0" smtClean="0"/>
              <a:t>Ganhe descontos exclusivos na loja Divas Cosméticos.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01" y="4993979"/>
            <a:ext cx="2363578" cy="15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270" y="512781"/>
            <a:ext cx="8789395" cy="1320800"/>
          </a:xfrm>
        </p:spPr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Objetivos:</a:t>
            </a:r>
            <a:r>
              <a:rPr lang="pt-BR" sz="2400" dirty="0" smtClean="0"/>
              <a:t> </a:t>
            </a:r>
            <a:r>
              <a:rPr lang="pt-BR" sz="2400" i="1" dirty="0" smtClean="0"/>
              <a:t>A loja Divas Cosméticos, busca com este aplicativo estreitar o canal entre clientes e profissionais, para assim satisfazer as necessidades seus clientes e parceiros de forma a também poder potencializar suas vendas.</a:t>
            </a:r>
            <a:endParaRPr lang="pt-BR" sz="24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7332" y="2011681"/>
            <a:ext cx="4184035" cy="4572000"/>
          </a:xfrm>
        </p:spPr>
        <p:txBody>
          <a:bodyPr>
            <a:normAutofit lnSpcReduction="10000"/>
          </a:bodyPr>
          <a:lstStyle/>
          <a:p>
            <a:r>
              <a:rPr lang="pt-BR" sz="2000" smtClean="0"/>
              <a:t>Cliente:</a:t>
            </a:r>
          </a:p>
          <a:p>
            <a:r>
              <a:rPr lang="pt-BR" sz="1600" smtClean="0"/>
              <a:t>Com este aplicativo o cliente terá uma ferramenta que lhe permite marcar um horário com um profissional de forma simples e rápida. Com um grande diferencial, que é poder solicitar este serviço em sua casa.</a:t>
            </a:r>
          </a:p>
          <a:p>
            <a:r>
              <a:rPr lang="pt-BR" sz="1600" smtClean="0"/>
              <a:t>O aplicativo ainda lhe permite consultar os trabalhos realizados por este profissional e ver as avaliações recebidas por outros usuários, para ter a certeza de um bom atendimento;</a:t>
            </a:r>
          </a:p>
          <a:p>
            <a:r>
              <a:rPr lang="pt-BR" sz="1600" smtClean="0"/>
              <a:t>Com o sistema de fidelidade através de pontos, o cliente vai preferir sempre utilizar o aplicativo para pode resgatar os mesmo através de serviços</a:t>
            </a:r>
            <a:endParaRPr lang="pt-BR" sz="1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9967" y="2011681"/>
            <a:ext cx="4184034" cy="4524534"/>
          </a:xfrm>
        </p:spPr>
        <p:txBody>
          <a:bodyPr>
            <a:normAutofit lnSpcReduction="10000"/>
          </a:bodyPr>
          <a:lstStyle/>
          <a:p>
            <a:r>
              <a:rPr lang="pt-BR" sz="2000" smtClean="0"/>
              <a:t>Parceiro:</a:t>
            </a:r>
          </a:p>
          <a:p>
            <a:r>
              <a:rPr lang="pt-BR" sz="1600" smtClean="0"/>
              <a:t>Este aplicativo pode ser um diferencial para nossos parceiros, pois leva clientes novos em busca de serviços;</a:t>
            </a:r>
          </a:p>
          <a:p>
            <a:r>
              <a:rPr lang="pt-BR" sz="1600" smtClean="0"/>
              <a:t>Além de clientes, o aplicativo lhes oferece uma ferramenta de agendamentos muito simples, onde ele pode abrir ou fechar horários, e fazer atendimentos a domicilio, sem a necessidade de ter um espaço para atender;</a:t>
            </a:r>
          </a:p>
          <a:p>
            <a:r>
              <a:rPr lang="pt-BR" sz="1600" smtClean="0"/>
              <a:t>O parceiro tem um espaço destinado a criação de seu portfólio para apresentar seus trabalhos;</a:t>
            </a:r>
          </a:p>
          <a:p>
            <a:r>
              <a:rPr lang="pt-BR" sz="1600" smtClean="0"/>
              <a:t>A loja Divas Cosméticos ainda oferece descontos exclusivos para os profissionais ativos</a:t>
            </a:r>
            <a:endParaRPr lang="pt-BR" sz="16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01" y="4993979"/>
            <a:ext cx="2363578" cy="15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377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Divas </vt:lpstr>
      <vt:lpstr>Divas, o aplicativo que traz a beleza até você!</vt:lpstr>
      <vt:lpstr>Seja um parceiro Divas. O aplicativo que leva os clientes até você!</vt:lpstr>
      <vt:lpstr>Objetivos: A loja Divas Cosméticos, busca com este aplicativo estreitar o canal entre clientes e profissionais, para assim satisfazer as necessidades seus clientes e parceiros de forma a também poder potencializar suas vendas.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Divas</dc:title>
  <dc:creator>Divas</dc:creator>
  <cp:lastModifiedBy>Divas</cp:lastModifiedBy>
  <cp:revision>25</cp:revision>
  <dcterms:created xsi:type="dcterms:W3CDTF">2020-04-22T13:02:42Z</dcterms:created>
  <dcterms:modified xsi:type="dcterms:W3CDTF">2020-04-22T19:35:39Z</dcterms:modified>
</cp:coreProperties>
</file>