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>
        <p:scale>
          <a:sx n="150" d="100"/>
          <a:sy n="150" d="100"/>
        </p:scale>
        <p:origin x="-612" y="-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B547-8DBF-47FB-A328-02B60468E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E25FF-0CBB-4B04-A012-BDECF8F66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A9B6F-C839-4645-9B66-3680F899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9A7C-C54D-4834-99C2-AEB80F7822B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821F9-9E3C-4AB1-B803-894FF308B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7FD9C-AAA2-4FA4-94BF-9293816D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AE0B-06C2-4E02-9930-9180F6633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4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D2F7-A8B2-4D75-9251-E59FD92C3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A6C7DB-E5D0-4727-9E13-2353CF938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22F07-CAD2-415F-AA0C-605C03E1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9A7C-C54D-4834-99C2-AEB80F7822B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B54D9-E8B3-4147-94A4-170BD8AF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9C27B-8768-43E3-8D21-09B03EEE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AE0B-06C2-4E02-9930-9180F6633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3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2114C-3E8B-4311-A099-1C9A7EE2B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F65A5-2ECF-4E01-9FE2-23559138C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16537-B129-46C0-814C-C2B9AE05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9A7C-C54D-4834-99C2-AEB80F7822B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AFB9D-F587-419E-9974-F48AC5B64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B986D-8EB6-465C-8B89-CA3C0528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AE0B-06C2-4E02-9930-9180F6633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4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A6AF-44F3-4F37-A216-4487DA4A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3476D-11FA-452A-9638-9FD025EC2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17605-B7F1-4AFE-ABDE-98D529D2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9A7C-C54D-4834-99C2-AEB80F7822B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2A777-44DE-4C44-BF79-A72CF27F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01E74-A0C7-4874-BFF7-09B6CE9D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AE0B-06C2-4E02-9930-9180F6633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7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56FC-4EF9-4643-A7EE-4A440A44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64692-9FAA-434D-B255-C8BCBAD27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09B92-08C3-4499-819C-103F75949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9A7C-C54D-4834-99C2-AEB80F7822B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9D30-CB7D-4943-A2A3-D15AEA05F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35B65-A02A-40C0-B050-CF911AF0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AE0B-06C2-4E02-9930-9180F6633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2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33F43-826D-4D03-BB5A-4D42CD80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BB9D9-E538-47FA-B85E-6CBCF66D3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B7A42-DB61-4A06-B12F-D3FFC0BFF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5758C-71C2-427A-83B1-C53D63AA5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9A7C-C54D-4834-99C2-AEB80F7822B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292BA-AB96-4136-AEE3-E13AD84F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28209-0CBD-494B-B2E6-9FF38C6B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AE0B-06C2-4E02-9930-9180F6633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52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7656-8EC1-45DC-8C45-6810450DF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D1C0D-C0DB-497E-8CCD-02E9FC389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0458F-E816-4585-A623-58D5644FF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D22B83-E793-4230-A63D-7CDEA9169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93C409-B3BA-48D8-A656-88EC36888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097B0E-D40C-43F2-80F5-624F18A8D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9A7C-C54D-4834-99C2-AEB80F7822B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BB0E10-08C4-4F70-8687-EB1C5A45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E4AC9-C75E-4653-A509-CBB41776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AE0B-06C2-4E02-9930-9180F6633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1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E77F9-D7CD-4CEC-985A-053E4BA9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64480-105D-4BB7-B7E2-B870DF8F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9A7C-C54D-4834-99C2-AEB80F7822B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37447-EF02-470A-9043-D6FA9A97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01F06-02EF-47C5-8B5D-3AB5BF0C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AE0B-06C2-4E02-9930-9180F6633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0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6366A2-BC04-4EFB-A5F3-B11F4D587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9A7C-C54D-4834-99C2-AEB80F7822B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71E3E4-3E4A-4B9F-A51F-5867A4C0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DB625-7985-4ED7-AC46-70BF5E27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AE0B-06C2-4E02-9930-9180F6633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7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361C3-9B6B-406D-B61D-F69299613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050BE-BE5C-4EE4-9E6A-D7A1D1CDB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BE16D-28D3-4CCD-AE6C-0A8A02275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88276-9B48-4299-A2F0-B65FCE84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9A7C-C54D-4834-99C2-AEB80F7822B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D742D-06BB-438D-878F-33881BB87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2EDDD-5DF3-4570-8BEF-6FA3D4E2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AE0B-06C2-4E02-9930-9180F6633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2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8A6EC-2D7A-4F1A-AB19-57296F536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587E6-52AB-4FE4-ACE5-BE59FCFA8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3D14A-EF13-464A-A56D-78C7DF133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F33B5-7BCF-4FE9-91DA-26D36D3C7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9A7C-C54D-4834-99C2-AEB80F7822B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07A90-D943-40BB-9AD7-23EDCC42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8AE0C-B2C1-4059-9942-2B7C9FDF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AE0B-06C2-4E02-9930-9180F6633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6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D10830-9854-4E8A-B246-30CF2A32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80578-1376-4463-9CD2-8B86D04F1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6D075-D83A-4225-B0CB-3E5E83DEA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79A7C-C54D-4834-99C2-AEB80F7822B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B14D2-F93E-44A4-BDE2-77E3A7007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06467-E362-4AD5-9DE8-219D3B510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9AE0B-06C2-4E02-9930-9180F6633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5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.png"/><Relationship Id="rId18" Type="http://schemas.openxmlformats.org/officeDocument/2006/relationships/image" Target="../media/image14.png"/><Relationship Id="rId7" Type="http://schemas.openxmlformats.org/officeDocument/2006/relationships/image" Target="../media/image6.png"/><Relationship Id="rId12" Type="http://schemas.openxmlformats.org/officeDocument/2006/relationships/image" Target="../media/image2.png"/><Relationship Id="rId17" Type="http://schemas.openxmlformats.org/officeDocument/2006/relationships/image" Target="../media/image13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769B9847-83DA-4186-9242-296EE55B5268}"/>
              </a:ext>
            </a:extLst>
          </p:cNvPr>
          <p:cNvGrpSpPr/>
          <p:nvPr/>
        </p:nvGrpSpPr>
        <p:grpSpPr>
          <a:xfrm>
            <a:off x="2860270" y="4429474"/>
            <a:ext cx="2594082" cy="1626047"/>
            <a:chOff x="2860270" y="4429474"/>
            <a:chExt cx="2594082" cy="162604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2E84236-10F8-44D2-9C68-4D89871577C4}"/>
                </a:ext>
              </a:extLst>
            </p:cNvPr>
            <p:cNvGrpSpPr/>
            <p:nvPr/>
          </p:nvGrpSpPr>
          <p:grpSpPr>
            <a:xfrm>
              <a:off x="2860270" y="4429474"/>
              <a:ext cx="2594082" cy="1626047"/>
              <a:chOff x="2860270" y="4429474"/>
              <a:chExt cx="2594082" cy="1626047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FE54EA4-9A41-417D-B07D-BCFB666AD8AC}"/>
                  </a:ext>
                </a:extLst>
              </p:cNvPr>
              <p:cNvSpPr/>
              <p:nvPr/>
            </p:nvSpPr>
            <p:spPr>
              <a:xfrm>
                <a:off x="3968092" y="4429474"/>
                <a:ext cx="489397" cy="489397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9A59301-091D-4D5B-B032-788B69961248}"/>
                  </a:ext>
                </a:extLst>
              </p:cNvPr>
              <p:cNvSpPr/>
              <p:nvPr/>
            </p:nvSpPr>
            <p:spPr>
              <a:xfrm>
                <a:off x="3968092" y="5566124"/>
                <a:ext cx="489397" cy="489397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F9310956-C70D-416D-AA86-CB5EBE6106A2}"/>
                  </a:ext>
                </a:extLst>
              </p:cNvPr>
              <p:cNvCxnSpPr>
                <a:stCxn id="23" idx="4"/>
                <a:endCxn id="24" idx="0"/>
              </p:cNvCxnSpPr>
              <p:nvPr/>
            </p:nvCxnSpPr>
            <p:spPr>
              <a:xfrm>
                <a:off x="4212791" y="4918871"/>
                <a:ext cx="0" cy="647253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4B940362-3C7E-457B-8485-E6581F5BE1D8}"/>
                  </a:ext>
                </a:extLst>
              </p:cNvPr>
              <p:cNvSpPr/>
              <p:nvPr/>
            </p:nvSpPr>
            <p:spPr>
              <a:xfrm rot="13381036">
                <a:off x="3823992" y="4846811"/>
                <a:ext cx="706158" cy="735807"/>
              </a:xfrm>
              <a:prstGeom prst="arc">
                <a:avLst>
                  <a:gd name="adj1" fmla="val 14867210"/>
                  <a:gd name="adj2" fmla="val 1378321"/>
                </a:avLst>
              </a:prstGeom>
              <a:ln w="28575">
                <a:prstDash val="sysDot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C459F804-8994-4C4B-B21E-9C2CAC93F2FA}"/>
                      </a:ext>
                    </a:extLst>
                  </p:cNvPr>
                  <p:cNvSpPr txBox="1"/>
                  <p:nvPr/>
                </p:nvSpPr>
                <p:spPr>
                  <a:xfrm>
                    <a:off x="4304416" y="5076214"/>
                    <a:ext cx="80765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C459F804-8994-4C4B-B21E-9C2CAC93F2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4416" y="5076214"/>
                    <a:ext cx="807657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6767" t="-4444" b="-3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1DC7A484-EF25-4ABF-843D-4FFE790B5F78}"/>
                      </a:ext>
                    </a:extLst>
                  </p:cNvPr>
                  <p:cNvSpPr/>
                  <p:nvPr/>
                </p:nvSpPr>
                <p:spPr>
                  <a:xfrm>
                    <a:off x="4435548" y="5626156"/>
                    <a:ext cx="101880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 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1DC7A484-EF25-4ABF-843D-4FFE790B5F7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5548" y="5626156"/>
                    <a:ext cx="101880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B31B1A42-A980-45E0-B4CB-1F1945932CDA}"/>
                      </a:ext>
                    </a:extLst>
                  </p:cNvPr>
                  <p:cNvSpPr/>
                  <p:nvPr/>
                </p:nvSpPr>
                <p:spPr>
                  <a:xfrm>
                    <a:off x="4435548" y="4485197"/>
                    <a:ext cx="100456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 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B31B1A42-A980-45E0-B4CB-1F1945932CD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5548" y="4485197"/>
                    <a:ext cx="1004569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6A082FF2-DA0D-4723-A33A-84FDAA401673}"/>
                      </a:ext>
                    </a:extLst>
                  </p:cNvPr>
                  <p:cNvSpPr txBox="1"/>
                  <p:nvPr/>
                </p:nvSpPr>
                <p:spPr>
                  <a:xfrm>
                    <a:off x="2860270" y="5073566"/>
                    <a:ext cx="80765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6A082FF2-DA0D-4723-A33A-84FDAA4016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0270" y="5073566"/>
                    <a:ext cx="807657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6767" t="-2174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EC83C593-111C-42D3-A759-6F3CCFF881EE}"/>
                    </a:ext>
                  </a:extLst>
                </p:cNvPr>
                <p:cNvSpPr/>
                <p:nvPr/>
              </p:nvSpPr>
              <p:spPr>
                <a:xfrm>
                  <a:off x="4059970" y="4461262"/>
                  <a:ext cx="3537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EC83C593-111C-42D3-A759-6F3CCFF881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9970" y="4461262"/>
                  <a:ext cx="35375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F31816FD-EF86-4607-A323-E5B92C612215}"/>
                    </a:ext>
                  </a:extLst>
                </p:cNvPr>
                <p:cNvSpPr/>
                <p:nvPr/>
              </p:nvSpPr>
              <p:spPr>
                <a:xfrm>
                  <a:off x="4053620" y="5619148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F31816FD-EF86-4607-A323-E5B92C6122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3620" y="5619148"/>
                  <a:ext cx="36798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C417A7E-25F1-4B7A-8169-A0F352B1D9B0}"/>
              </a:ext>
            </a:extLst>
          </p:cNvPr>
          <p:cNvGrpSpPr/>
          <p:nvPr/>
        </p:nvGrpSpPr>
        <p:grpSpPr>
          <a:xfrm>
            <a:off x="1034427" y="1565519"/>
            <a:ext cx="10234408" cy="2057716"/>
            <a:chOff x="1034427" y="1565519"/>
            <a:chExt cx="10234408" cy="2057716"/>
          </a:xfrm>
        </p:grpSpPr>
        <p:sp>
          <p:nvSpPr>
            <p:cNvPr id="4" name="Flowchart: Manual Operation 3">
              <a:extLst>
                <a:ext uri="{FF2B5EF4-FFF2-40B4-BE49-F238E27FC236}">
                  <a16:creationId xmlns:a16="http://schemas.microsoft.com/office/drawing/2014/main" id="{B8132D22-AF72-4C85-BD01-052DB6AA02E8}"/>
                </a:ext>
              </a:extLst>
            </p:cNvPr>
            <p:cNvSpPr/>
            <p:nvPr/>
          </p:nvSpPr>
          <p:spPr>
            <a:xfrm rot="16200000">
              <a:off x="2068569" y="1900846"/>
              <a:ext cx="1925825" cy="1380875"/>
            </a:xfrm>
            <a:prstGeom prst="flowChartManualOperation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lowchart: Manual Operation 4">
              <a:extLst>
                <a:ext uri="{FF2B5EF4-FFF2-40B4-BE49-F238E27FC236}">
                  <a16:creationId xmlns:a16="http://schemas.microsoft.com/office/drawing/2014/main" id="{3AC4F08B-0C8D-4138-BD32-FC2928F55896}"/>
                </a:ext>
              </a:extLst>
            </p:cNvPr>
            <p:cNvSpPr/>
            <p:nvPr/>
          </p:nvSpPr>
          <p:spPr>
            <a:xfrm rot="5400000">
              <a:off x="6079509" y="1900846"/>
              <a:ext cx="1925826" cy="1380875"/>
            </a:xfrm>
            <a:prstGeom prst="flowChartManualOperation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255B8DC-6721-4A3F-B40F-D7E892A22C23}"/>
                </a:ext>
              </a:extLst>
            </p:cNvPr>
            <p:cNvSpPr txBox="1"/>
            <p:nvPr/>
          </p:nvSpPr>
          <p:spPr>
            <a:xfrm>
              <a:off x="2525324" y="2095141"/>
              <a:ext cx="1289467" cy="525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latin typeface="GE Inspira" panose="020F0603030400020203" pitchFamily="34" charset="0"/>
                </a:rPr>
                <a:t>Encoder</a:t>
              </a:r>
              <a:endParaRPr lang="en-US" b="1" dirty="0">
                <a:latin typeface="GE Inspira" panose="020F0603030400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F99EAB1-B9A7-4121-9DB6-8B3D55493EF9}"/>
                </a:ext>
              </a:extLst>
            </p:cNvPr>
            <p:cNvSpPr txBox="1"/>
            <p:nvPr/>
          </p:nvSpPr>
          <p:spPr>
            <a:xfrm>
              <a:off x="6498360" y="2095141"/>
              <a:ext cx="1032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>
                  <a:latin typeface="GE Inspira" panose="020F0603030400020203" pitchFamily="34" charset="0"/>
                </a:rPr>
                <a:t>Decoder</a:t>
              </a:r>
              <a:endParaRPr lang="fr-FR" b="1" dirty="0">
                <a:latin typeface="GE Inspira" panose="020F0603030400020203" pitchFamily="34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71932A9-364A-4222-BD02-33B1E5ACD207}"/>
                </a:ext>
              </a:extLst>
            </p:cNvPr>
            <p:cNvCxnSpPr>
              <a:cxnSpLocks/>
            </p:cNvCxnSpPr>
            <p:nvPr/>
          </p:nvCxnSpPr>
          <p:spPr>
            <a:xfrm>
              <a:off x="1875012" y="2591283"/>
              <a:ext cx="389056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D608697-CD2D-428C-87CF-2B3A0A520F0A}"/>
                    </a:ext>
                  </a:extLst>
                </p:cNvPr>
                <p:cNvSpPr txBox="1"/>
                <p:nvPr/>
              </p:nvSpPr>
              <p:spPr>
                <a:xfrm>
                  <a:off x="1037637" y="2416152"/>
                  <a:ext cx="754437" cy="2819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latin typeface="Book Antiqua" panose="020406020503050303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D608697-CD2D-428C-87CF-2B3A0A520F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637" y="2416152"/>
                  <a:ext cx="754437" cy="281937"/>
                </a:xfrm>
                <a:prstGeom prst="rect">
                  <a:avLst/>
                </a:prstGeom>
                <a:blipFill>
                  <a:blip r:embed="rId11"/>
                  <a:stretch>
                    <a:fillRect l="-4032" t="-4255" r="-2419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CBEB1E8-322F-4B9D-80B2-AF66F44873A2}"/>
                    </a:ext>
                  </a:extLst>
                </p:cNvPr>
                <p:cNvSpPr/>
                <p:nvPr/>
              </p:nvSpPr>
              <p:spPr>
                <a:xfrm>
                  <a:off x="3786211" y="3253903"/>
                  <a:ext cx="24404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a14:m>
                  <a:r>
                    <a:rPr lang="fr-FR" b="0" dirty="0">
                      <a:ea typeface="Cambria Math" panose="02040503050406030204" pitchFamily="18" charset="0"/>
                    </a:rPr>
                    <a:t> </a:t>
                  </a:r>
                  <a:r>
                    <a:rPr lang="fr-FR" dirty="0">
                      <a:latin typeface="GE Inspira" panose="020F0603030400020203" pitchFamily="34" charset="0"/>
                      <a:ea typeface="Cambria Math" panose="02040503050406030204" pitchFamily="18" charset="0"/>
                    </a:rPr>
                    <a:t>w</a:t>
                  </a:r>
                  <a:r>
                    <a:rPr lang="fr-FR" b="0" dirty="0">
                      <a:latin typeface="GE Inspira" panose="020F0603030400020203" pitchFamily="34" charset="0"/>
                      <a:ea typeface="Cambria Math" panose="02040503050406030204" pitchFamily="18" charset="0"/>
                    </a:rPr>
                    <a:t>ith </a:t>
                  </a:r>
                  <a:r>
                    <a:rPr lang="fr-FR" b="0" dirty="0" err="1">
                      <a:latin typeface="GE Inspira" panose="020F0603030400020203" pitchFamily="34" charset="0"/>
                      <a:ea typeface="Cambria Math" panose="02040503050406030204" pitchFamily="18" charset="0"/>
                    </a:rPr>
                    <a:t>prior</a:t>
                  </a:r>
                  <a14:m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CBEB1E8-322F-4B9D-80B2-AF66F44873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6211" y="3253903"/>
                  <a:ext cx="2440412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11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3FC6F63-2629-431C-8821-9CFF2B9E1902}"/>
                    </a:ext>
                  </a:extLst>
                </p:cNvPr>
                <p:cNvSpPr txBox="1"/>
                <p:nvPr/>
              </p:nvSpPr>
              <p:spPr>
                <a:xfrm>
                  <a:off x="10030965" y="2447453"/>
                  <a:ext cx="754437" cy="2819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latin typeface="Book Antiqua" panose="020406020503050303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3FC6F63-2629-431C-8821-9CFF2B9E1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0965" y="2447453"/>
                  <a:ext cx="754437" cy="281937"/>
                </a:xfrm>
                <a:prstGeom prst="rect">
                  <a:avLst/>
                </a:prstGeom>
                <a:blipFill>
                  <a:blip r:embed="rId13"/>
                  <a:stretch>
                    <a:fillRect l="-3226" t="-21277" r="-2419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91960D1-DFA6-4929-A5F5-B004419C4A31}"/>
                </a:ext>
              </a:extLst>
            </p:cNvPr>
            <p:cNvCxnSpPr>
              <a:cxnSpLocks/>
            </p:cNvCxnSpPr>
            <p:nvPr/>
          </p:nvCxnSpPr>
          <p:spPr>
            <a:xfrm>
              <a:off x="7807668" y="2591283"/>
              <a:ext cx="389056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5A557F-E28A-41A2-94D5-17B3EA07AE64}"/>
                </a:ext>
              </a:extLst>
            </p:cNvPr>
            <p:cNvSpPr txBox="1"/>
            <p:nvPr/>
          </p:nvSpPr>
          <p:spPr>
            <a:xfrm>
              <a:off x="1034427" y="2022256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latin typeface="GE Inspira" panose="020F0603030400020203" pitchFamily="34" charset="0"/>
                </a:rPr>
                <a:t>Input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FFBA9A-8B21-4DE2-8228-34613D563B51}"/>
                </a:ext>
              </a:extLst>
            </p:cNvPr>
            <p:cNvSpPr txBox="1"/>
            <p:nvPr/>
          </p:nvSpPr>
          <p:spPr>
            <a:xfrm>
              <a:off x="4247393" y="1565519"/>
              <a:ext cx="1487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b="1" dirty="0">
                  <a:latin typeface="GE Inspira" panose="020F0603030400020203" pitchFamily="34" charset="0"/>
                </a:rPr>
                <a:t>Latent </a:t>
              </a:r>
              <a:r>
                <a:rPr lang="fr-FR" b="1" dirty="0" err="1">
                  <a:latin typeface="GE Inspira" panose="020F0603030400020203" pitchFamily="34" charset="0"/>
                </a:rPr>
                <a:t>space</a:t>
              </a:r>
              <a:endParaRPr lang="fr-FR" b="1" dirty="0">
                <a:latin typeface="GE Inspira" panose="020F06030304000202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DD243317-6956-4556-8718-433D37795B15}"/>
                    </a:ext>
                  </a:extLst>
                </p:cNvPr>
                <p:cNvSpPr/>
                <p:nvPr/>
              </p:nvSpPr>
              <p:spPr>
                <a:xfrm>
                  <a:off x="2165169" y="2428006"/>
                  <a:ext cx="1663811" cy="67108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fr-FR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DD243317-6956-4556-8718-433D37795B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5169" y="2428006"/>
                  <a:ext cx="1663811" cy="671081"/>
                </a:xfrm>
                <a:prstGeom prst="rect">
                  <a:avLst/>
                </a:prstGeom>
                <a:blipFill>
                  <a:blip r:embed="rId14"/>
                  <a:stretch>
                    <a:fillRect b="-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404AD51B-809F-45E7-B256-BD890B92E170}"/>
                    </a:ext>
                  </a:extLst>
                </p:cNvPr>
                <p:cNvSpPr/>
                <p:nvPr/>
              </p:nvSpPr>
              <p:spPr>
                <a:xfrm>
                  <a:off x="6516121" y="2464473"/>
                  <a:ext cx="9971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latin typeface="Book Antiqua" panose="02040602050305030304" pitchFamily="18" charset="0"/>
                  </a:endParaRPr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404AD51B-809F-45E7-B256-BD890B92E1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6121" y="2464473"/>
                  <a:ext cx="997132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E993E52-A28A-417F-82CC-074407538B54}"/>
                </a:ext>
              </a:extLst>
            </p:cNvPr>
            <p:cNvGrpSpPr/>
            <p:nvPr/>
          </p:nvGrpSpPr>
          <p:grpSpPr>
            <a:xfrm>
              <a:off x="4346452" y="2007874"/>
              <a:ext cx="1304800" cy="1166813"/>
              <a:chOff x="5431280" y="2009681"/>
              <a:chExt cx="1304800" cy="1166813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003C77A-75BB-4F95-82B1-8370E2485BA6}"/>
                  </a:ext>
                </a:extLst>
              </p:cNvPr>
              <p:cNvSpPr/>
              <p:nvPr/>
            </p:nvSpPr>
            <p:spPr>
              <a:xfrm>
                <a:off x="5431280" y="2009681"/>
                <a:ext cx="1304800" cy="116681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1592772C-6D73-477B-A317-9C13356B9570}"/>
                      </a:ext>
                    </a:extLst>
                  </p:cNvPr>
                  <p:cNvSpPr/>
                  <p:nvPr/>
                </p:nvSpPr>
                <p:spPr>
                  <a:xfrm>
                    <a:off x="5431280" y="2257547"/>
                    <a:ext cx="1304800" cy="67108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dirty="0">
                        <a:latin typeface="GE Inspira" panose="020F0603030400020203" pitchFamily="34" charset="0"/>
                      </a:rPr>
                      <a:t>Params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1592772C-6D73-477B-A317-9C13356B957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1280" y="2257547"/>
                    <a:ext cx="1304800" cy="67108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t="-4545" r="-2804" b="-54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0A65042C-AD59-4E7F-BEF6-05C6B7534C67}"/>
                    </a:ext>
                  </a:extLst>
                </p:cNvPr>
                <p:cNvSpPr/>
                <p:nvPr/>
              </p:nvSpPr>
              <p:spPr>
                <a:xfrm>
                  <a:off x="5589343" y="2636161"/>
                  <a:ext cx="813870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400" dirty="0" err="1">
                      <a:latin typeface="GE Inspira" panose="020F0603030400020203" pitchFamily="34" charset="0"/>
                    </a:rPr>
                    <a:t>Sample</a:t>
                  </a:r>
                  <a:r>
                    <a:rPr lang="fr-FR" sz="1400" dirty="0">
                      <a:latin typeface="GE Inspira" panose="020F0603030400020203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fr-FR" sz="140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0A65042C-AD59-4E7F-BEF6-05C6B7534C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9343" y="2636161"/>
                  <a:ext cx="813870" cy="523220"/>
                </a:xfrm>
                <a:prstGeom prst="rect">
                  <a:avLst/>
                </a:prstGeom>
                <a:blipFill>
                  <a:blip r:embed="rId17"/>
                  <a:stretch>
                    <a:fillRect t="-11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3AD2866-E88F-4C8F-8421-2AD777F2CA4C}"/>
                </a:ext>
              </a:extLst>
            </p:cNvPr>
            <p:cNvCxnSpPr>
              <a:cxnSpLocks/>
            </p:cNvCxnSpPr>
            <p:nvPr/>
          </p:nvCxnSpPr>
          <p:spPr>
            <a:xfrm>
              <a:off x="3831949" y="2591283"/>
              <a:ext cx="389056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1052FDD-BDC6-4165-BD56-31F4AFBA1F4D}"/>
                </a:ext>
              </a:extLst>
            </p:cNvPr>
            <p:cNvCxnSpPr>
              <a:cxnSpLocks/>
            </p:cNvCxnSpPr>
            <p:nvPr/>
          </p:nvCxnSpPr>
          <p:spPr>
            <a:xfrm>
              <a:off x="5799765" y="2591280"/>
              <a:ext cx="389056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587500B-C4B0-4C4E-86B7-D6ECAB5C1EA3}"/>
                </a:ext>
              </a:extLst>
            </p:cNvPr>
            <p:cNvSpPr txBox="1"/>
            <p:nvPr/>
          </p:nvSpPr>
          <p:spPr>
            <a:xfrm>
              <a:off x="9547530" y="2022256"/>
              <a:ext cx="1721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latin typeface="GE Inspira" panose="020F0603030400020203" pitchFamily="34" charset="0"/>
                </a:rPr>
                <a:t>Reconstruction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8CD2EA6D-3947-4237-B8C0-08BC45142CC6}"/>
                    </a:ext>
                  </a:extLst>
                </p:cNvPr>
                <p:cNvSpPr/>
                <p:nvPr/>
              </p:nvSpPr>
              <p:spPr>
                <a:xfrm>
                  <a:off x="8104158" y="2206922"/>
                  <a:ext cx="1304800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dirty="0">
                      <a:latin typeface="GE Inspira" panose="020F0603030400020203" pitchFamily="34" charset="0"/>
                    </a:rPr>
                    <a:t>Params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a14:m>
                  <a:endParaRPr lang="en-US" dirty="0">
                    <a:latin typeface="Book Antiqua" panose="02040602050305030304" pitchFamily="18" charset="0"/>
                  </a:endParaRPr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8CD2EA6D-3947-4237-B8C0-08BC45142C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4158" y="2206922"/>
                  <a:ext cx="1304800" cy="646331"/>
                </a:xfrm>
                <a:prstGeom prst="rect">
                  <a:avLst/>
                </a:prstGeom>
                <a:blipFill>
                  <a:blip r:embed="rId18"/>
                  <a:stretch>
                    <a:fillRect t="-4717" r="-2804"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E7747FF-50A0-4777-BBE3-15E3F592F841}"/>
                </a:ext>
              </a:extLst>
            </p:cNvPr>
            <p:cNvCxnSpPr>
              <a:cxnSpLocks/>
            </p:cNvCxnSpPr>
            <p:nvPr/>
          </p:nvCxnSpPr>
          <p:spPr>
            <a:xfrm>
              <a:off x="9408958" y="2591280"/>
              <a:ext cx="389056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45AA7E-494C-4079-9EC0-71CD5C200F8D}"/>
                </a:ext>
              </a:extLst>
            </p:cNvPr>
            <p:cNvSpPr/>
            <p:nvPr/>
          </p:nvSpPr>
          <p:spPr>
            <a:xfrm>
              <a:off x="9227421" y="2620418"/>
              <a:ext cx="7521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dirty="0" err="1">
                  <a:latin typeface="GE Inspira" panose="020F0603030400020203" pitchFamily="34" charset="0"/>
                </a:rPr>
                <a:t>Sample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8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1924B147-2D23-4547-A093-81F0773F0ADD}"/>
              </a:ext>
            </a:extLst>
          </p:cNvPr>
          <p:cNvGrpSpPr/>
          <p:nvPr/>
        </p:nvGrpSpPr>
        <p:grpSpPr>
          <a:xfrm>
            <a:off x="1778794" y="2780587"/>
            <a:ext cx="4263231" cy="1517650"/>
            <a:chOff x="1778794" y="2780587"/>
            <a:chExt cx="4263231" cy="151765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6D1D29C-68AD-4B77-A72B-BEF97FFE711E}"/>
                </a:ext>
              </a:extLst>
            </p:cNvPr>
            <p:cNvGrpSpPr/>
            <p:nvPr/>
          </p:nvGrpSpPr>
          <p:grpSpPr>
            <a:xfrm>
              <a:off x="1778794" y="2780587"/>
              <a:ext cx="1681956" cy="1517650"/>
              <a:chOff x="1778794" y="2780587"/>
              <a:chExt cx="1681956" cy="1517650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3A66889D-A7B9-4086-8547-E55F4BE834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8794" y="3608173"/>
                <a:ext cx="1681956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7C1BC12A-0C5E-4A90-8D09-E9C897CEA2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84767" y="2780587"/>
                <a:ext cx="0" cy="1517650"/>
              </a:xfrm>
              <a:prstGeom prst="straightConnector1">
                <a:avLst/>
              </a:prstGeom>
              <a:ln w="28575"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025E96D-CC97-4B8B-B7F1-B27937D32497}"/>
                  </a:ext>
                </a:extLst>
              </p:cNvPr>
              <p:cNvSpPr/>
              <p:nvPr/>
            </p:nvSpPr>
            <p:spPr>
              <a:xfrm>
                <a:off x="1922991" y="3026502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6D12138-A5DD-4A4A-89B0-033A964A042D}"/>
                  </a:ext>
                </a:extLst>
              </p:cNvPr>
              <p:cNvSpPr/>
              <p:nvPr/>
            </p:nvSpPr>
            <p:spPr>
              <a:xfrm>
                <a:off x="2037063" y="3213094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342E73C-25E7-4780-BAAB-BF6D68AD8D04}"/>
                  </a:ext>
                </a:extLst>
              </p:cNvPr>
              <p:cNvSpPr/>
              <p:nvPr/>
            </p:nvSpPr>
            <p:spPr>
              <a:xfrm>
                <a:off x="2173650" y="3244922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EC38323-DD9E-405D-847D-03F013891FA4}"/>
                  </a:ext>
                </a:extLst>
              </p:cNvPr>
              <p:cNvSpPr/>
              <p:nvPr/>
            </p:nvSpPr>
            <p:spPr>
              <a:xfrm>
                <a:off x="1962255" y="3365348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02C6CDB-772F-4B45-9AC3-77BFD96ED71C}"/>
                  </a:ext>
                </a:extLst>
              </p:cNvPr>
              <p:cNvSpPr/>
              <p:nvPr/>
            </p:nvSpPr>
            <p:spPr>
              <a:xfrm>
                <a:off x="2277594" y="3493693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8E209F2-A051-41D3-AF80-F30DD8C87B92}"/>
                  </a:ext>
                </a:extLst>
              </p:cNvPr>
              <p:cNvSpPr/>
              <p:nvPr/>
            </p:nvSpPr>
            <p:spPr>
              <a:xfrm>
                <a:off x="2178559" y="3351412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59FE5E4-6C9D-42AD-BC19-0399C96B92F6}"/>
                  </a:ext>
                </a:extLst>
              </p:cNvPr>
              <p:cNvSpPr/>
              <p:nvPr/>
            </p:nvSpPr>
            <p:spPr>
              <a:xfrm>
                <a:off x="2110412" y="3383321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1B2FE3E-6892-4642-A3CB-4D6FB013350B}"/>
                  </a:ext>
                </a:extLst>
              </p:cNvPr>
              <p:cNvSpPr/>
              <p:nvPr/>
            </p:nvSpPr>
            <p:spPr>
              <a:xfrm>
                <a:off x="2423007" y="3654075"/>
                <a:ext cx="45719" cy="4571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724EC08-1D2F-49A1-A4D6-5F4958D3C422}"/>
                  </a:ext>
                </a:extLst>
              </p:cNvPr>
              <p:cNvSpPr/>
              <p:nvPr/>
            </p:nvSpPr>
            <p:spPr>
              <a:xfrm>
                <a:off x="2668045" y="3947020"/>
                <a:ext cx="45719" cy="4571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9DE1925-23F9-4579-8171-B9BDD7CD7A47}"/>
                  </a:ext>
                </a:extLst>
              </p:cNvPr>
              <p:cNvSpPr/>
              <p:nvPr/>
            </p:nvSpPr>
            <p:spPr>
              <a:xfrm>
                <a:off x="2622326" y="3699794"/>
                <a:ext cx="45719" cy="4571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027669E-61A2-4FD4-83FD-0833115EE86C}"/>
                  </a:ext>
                </a:extLst>
              </p:cNvPr>
              <p:cNvSpPr/>
              <p:nvPr/>
            </p:nvSpPr>
            <p:spPr>
              <a:xfrm>
                <a:off x="2401613" y="3817480"/>
                <a:ext cx="45719" cy="4571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D373D53-4046-486B-9BFC-06D98A51519B}"/>
                  </a:ext>
                </a:extLst>
              </p:cNvPr>
              <p:cNvSpPr/>
              <p:nvPr/>
            </p:nvSpPr>
            <p:spPr>
              <a:xfrm>
                <a:off x="3062065" y="3969278"/>
                <a:ext cx="45719" cy="4571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A7F3B90-AED7-4307-9371-76E189B906FA}"/>
                  </a:ext>
                </a:extLst>
              </p:cNvPr>
              <p:cNvSpPr/>
              <p:nvPr/>
            </p:nvSpPr>
            <p:spPr>
              <a:xfrm>
                <a:off x="2763742" y="4125255"/>
                <a:ext cx="45719" cy="4571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7F58F0A-7CF4-4144-BDC5-96B7449669C2}"/>
                  </a:ext>
                </a:extLst>
              </p:cNvPr>
              <p:cNvSpPr/>
              <p:nvPr/>
            </p:nvSpPr>
            <p:spPr>
              <a:xfrm>
                <a:off x="2541634" y="3695079"/>
                <a:ext cx="45719" cy="4571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E5352F1-A545-4703-A7DD-8942D4965B93}"/>
                  </a:ext>
                </a:extLst>
              </p:cNvPr>
              <p:cNvSpPr/>
              <p:nvPr/>
            </p:nvSpPr>
            <p:spPr>
              <a:xfrm>
                <a:off x="2443602" y="3178180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6DED1A3-8228-4B22-83B3-A21453BEE166}"/>
                  </a:ext>
                </a:extLst>
              </p:cNvPr>
              <p:cNvSpPr/>
              <p:nvPr/>
            </p:nvSpPr>
            <p:spPr>
              <a:xfrm>
                <a:off x="2503960" y="3138100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F81A15F-1AC6-4F57-9EBB-3D2C16876B1F}"/>
                  </a:ext>
                </a:extLst>
              </p:cNvPr>
              <p:cNvSpPr/>
              <p:nvPr/>
            </p:nvSpPr>
            <p:spPr>
              <a:xfrm>
                <a:off x="2561908" y="320763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BF31688-AF0B-42C3-AC3D-96E58B04A364}"/>
                  </a:ext>
                </a:extLst>
              </p:cNvPr>
              <p:cNvSpPr/>
              <p:nvPr/>
            </p:nvSpPr>
            <p:spPr>
              <a:xfrm>
                <a:off x="2490772" y="3237263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A5399EFA-89C1-48C0-9BC3-82D1625D93F2}"/>
                  </a:ext>
                </a:extLst>
              </p:cNvPr>
              <p:cNvSpPr/>
              <p:nvPr/>
            </p:nvSpPr>
            <p:spPr>
              <a:xfrm>
                <a:off x="2631866" y="313246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2282603-F473-42C5-B74A-B7E6A7E8E72E}"/>
                  </a:ext>
                </a:extLst>
              </p:cNvPr>
              <p:cNvSpPr/>
              <p:nvPr/>
            </p:nvSpPr>
            <p:spPr>
              <a:xfrm>
                <a:off x="2586147" y="3374132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884E28E-155C-4ECD-84FF-9A805000B631}"/>
                  </a:ext>
                </a:extLst>
              </p:cNvPr>
              <p:cNvSpPr/>
              <p:nvPr/>
            </p:nvSpPr>
            <p:spPr>
              <a:xfrm>
                <a:off x="2669901" y="2937436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65095B8-4AB3-4F62-977A-194B448AE423}"/>
                </a:ext>
              </a:extLst>
            </p:cNvPr>
            <p:cNvGrpSpPr/>
            <p:nvPr/>
          </p:nvGrpSpPr>
          <p:grpSpPr>
            <a:xfrm>
              <a:off x="4360069" y="2780587"/>
              <a:ext cx="1681956" cy="1517650"/>
              <a:chOff x="4360069" y="2780587"/>
              <a:chExt cx="1681956" cy="1517650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60ED629-A51C-4D12-8A75-14CFE70A10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0069" y="3608173"/>
                <a:ext cx="1681956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9B4409B-3774-408C-A1E2-52E4F0FC14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6042" y="2780587"/>
                <a:ext cx="0" cy="1517650"/>
              </a:xfrm>
              <a:prstGeom prst="straightConnector1">
                <a:avLst/>
              </a:prstGeom>
              <a:ln w="28575"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3013EE0-CC98-4F08-8CB1-13495DD45D83}"/>
                  </a:ext>
                </a:extLst>
              </p:cNvPr>
              <p:cNvSpPr/>
              <p:nvPr/>
            </p:nvSpPr>
            <p:spPr>
              <a:xfrm>
                <a:off x="4837892" y="3462584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06377AFE-34AA-42A4-AC8C-A0760E4F9DB7}"/>
                  </a:ext>
                </a:extLst>
              </p:cNvPr>
              <p:cNvSpPr/>
              <p:nvPr/>
            </p:nvSpPr>
            <p:spPr>
              <a:xfrm>
                <a:off x="4935585" y="3496484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0A50BAD1-BD9D-4092-A220-F63CE7D92086}"/>
                  </a:ext>
                </a:extLst>
              </p:cNvPr>
              <p:cNvSpPr/>
              <p:nvPr/>
            </p:nvSpPr>
            <p:spPr>
              <a:xfrm>
                <a:off x="5031784" y="3462585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53EB321-1D0D-4AE7-8369-E12E41A5C209}"/>
                  </a:ext>
                </a:extLst>
              </p:cNvPr>
              <p:cNvSpPr/>
              <p:nvPr/>
            </p:nvSpPr>
            <p:spPr>
              <a:xfrm>
                <a:off x="4837893" y="3581457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3B9C857-C530-4B82-984A-88084D51EA86}"/>
                  </a:ext>
                </a:extLst>
              </p:cNvPr>
              <p:cNvSpPr/>
              <p:nvPr/>
            </p:nvSpPr>
            <p:spPr>
              <a:xfrm>
                <a:off x="5018473" y="3629716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ABD02DA-A7FB-433B-8649-3D2D323E9006}"/>
                  </a:ext>
                </a:extLst>
              </p:cNvPr>
              <p:cNvSpPr/>
              <p:nvPr/>
            </p:nvSpPr>
            <p:spPr>
              <a:xfrm>
                <a:off x="5000591" y="3565063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3DAF013-C11E-4874-BEB5-63FD692688EF}"/>
                  </a:ext>
                </a:extLst>
              </p:cNvPr>
              <p:cNvSpPr/>
              <p:nvPr/>
            </p:nvSpPr>
            <p:spPr>
              <a:xfrm>
                <a:off x="4933339" y="3587922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4D56463D-D51A-4A25-9E33-EDC2B4867B8B}"/>
                  </a:ext>
                </a:extLst>
              </p:cNvPr>
              <p:cNvSpPr/>
              <p:nvPr/>
            </p:nvSpPr>
            <p:spPr>
              <a:xfrm>
                <a:off x="5149923" y="3627433"/>
                <a:ext cx="45719" cy="4571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CADDAAC-6D0F-47BE-BCF9-78207F5067F5}"/>
                  </a:ext>
                </a:extLst>
              </p:cNvPr>
              <p:cNvSpPr/>
              <p:nvPr/>
            </p:nvSpPr>
            <p:spPr>
              <a:xfrm>
                <a:off x="5174234" y="3744095"/>
                <a:ext cx="45719" cy="4571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93E25BF-4E50-44DD-A150-65A12A9449A1}"/>
                  </a:ext>
                </a:extLst>
              </p:cNvPr>
              <p:cNvSpPr/>
              <p:nvPr/>
            </p:nvSpPr>
            <p:spPr>
              <a:xfrm>
                <a:off x="5326061" y="3631130"/>
                <a:ext cx="45719" cy="4571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B01043D0-8643-45EE-98E3-49E619E5F431}"/>
                  </a:ext>
                </a:extLst>
              </p:cNvPr>
              <p:cNvSpPr/>
              <p:nvPr/>
            </p:nvSpPr>
            <p:spPr>
              <a:xfrm>
                <a:off x="5085075" y="3790838"/>
                <a:ext cx="45719" cy="4571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42760FE-82E4-4CEA-AEB7-00029CD03F51}"/>
                  </a:ext>
                </a:extLst>
              </p:cNvPr>
              <p:cNvSpPr/>
              <p:nvPr/>
            </p:nvSpPr>
            <p:spPr>
              <a:xfrm>
                <a:off x="5279166" y="3834385"/>
                <a:ext cx="45719" cy="4571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05DB3D0C-7DCF-4539-933A-861D93512417}"/>
                  </a:ext>
                </a:extLst>
              </p:cNvPr>
              <p:cNvSpPr/>
              <p:nvPr/>
            </p:nvSpPr>
            <p:spPr>
              <a:xfrm>
                <a:off x="5348920" y="3726447"/>
                <a:ext cx="45719" cy="4571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74F015A2-0BC9-491C-96AC-948D055649CB}"/>
                  </a:ext>
                </a:extLst>
              </p:cNvPr>
              <p:cNvSpPr/>
              <p:nvPr/>
            </p:nvSpPr>
            <p:spPr>
              <a:xfrm>
                <a:off x="5225096" y="3668437"/>
                <a:ext cx="45719" cy="4571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060C69D8-69A7-4E9F-8257-78FE0015E11D}"/>
                  </a:ext>
                </a:extLst>
              </p:cNvPr>
              <p:cNvSpPr/>
              <p:nvPr/>
            </p:nvSpPr>
            <p:spPr>
              <a:xfrm>
                <a:off x="5135168" y="3337583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EA8173A1-EC82-46C7-8DC2-959131463EBD}"/>
                  </a:ext>
                </a:extLst>
              </p:cNvPr>
              <p:cNvSpPr/>
              <p:nvPr/>
            </p:nvSpPr>
            <p:spPr>
              <a:xfrm>
                <a:off x="5195526" y="3297503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C1F76DB6-ADE2-4590-AE0C-44EDB2ADADBF}"/>
                  </a:ext>
                </a:extLst>
              </p:cNvPr>
              <p:cNvSpPr/>
              <p:nvPr/>
            </p:nvSpPr>
            <p:spPr>
              <a:xfrm>
                <a:off x="5291032" y="336220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D52F821-8BC8-4E3A-93EC-FED0683DDCE8}"/>
                  </a:ext>
                </a:extLst>
              </p:cNvPr>
              <p:cNvSpPr/>
              <p:nvPr/>
            </p:nvSpPr>
            <p:spPr>
              <a:xfrm>
                <a:off x="5182338" y="3396666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2558840-F3B5-46E9-8F31-0C68774FA9CA}"/>
                  </a:ext>
                </a:extLst>
              </p:cNvPr>
              <p:cNvSpPr/>
              <p:nvPr/>
            </p:nvSpPr>
            <p:spPr>
              <a:xfrm>
                <a:off x="5348920" y="3396665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031CB35-9E95-44D0-BAF8-F84FF50D4D68}"/>
                  </a:ext>
                </a:extLst>
              </p:cNvPr>
              <p:cNvSpPr/>
              <p:nvPr/>
            </p:nvSpPr>
            <p:spPr>
              <a:xfrm>
                <a:off x="5277713" y="3533535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DB5CB69-45D6-4F6B-B9CE-A2A993973DF3}"/>
                  </a:ext>
                </a:extLst>
              </p:cNvPr>
              <p:cNvSpPr/>
              <p:nvPr/>
            </p:nvSpPr>
            <p:spPr>
              <a:xfrm>
                <a:off x="5337574" y="3275253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Arrow: Right 62">
              <a:extLst>
                <a:ext uri="{FF2B5EF4-FFF2-40B4-BE49-F238E27FC236}">
                  <a16:creationId xmlns:a16="http://schemas.microsoft.com/office/drawing/2014/main" id="{BAD3F85C-3FE9-4218-8732-A9F743CAC9FC}"/>
                </a:ext>
              </a:extLst>
            </p:cNvPr>
            <p:cNvSpPr/>
            <p:nvPr/>
          </p:nvSpPr>
          <p:spPr>
            <a:xfrm>
              <a:off x="3645488" y="3562259"/>
              <a:ext cx="523875" cy="84114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68D4D03-388E-4FAA-AC55-8B95E3ECEB20}"/>
                </a:ext>
              </a:extLst>
            </p:cNvPr>
            <p:cNvSpPr txBox="1"/>
            <p:nvPr/>
          </p:nvSpPr>
          <p:spPr>
            <a:xfrm>
              <a:off x="3296483" y="3657996"/>
              <a:ext cx="11628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err="1">
                  <a:latin typeface="GE Inspira" panose="020F0603030400020203" pitchFamily="34" charset="0"/>
                </a:rPr>
                <a:t>Regularization</a:t>
              </a:r>
              <a:endParaRPr lang="en-US" sz="1200" b="1" dirty="0">
                <a:latin typeface="GE Inspira" panose="020F0603030400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359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</TotalTime>
  <Words>54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Book Antiqua</vt:lpstr>
      <vt:lpstr>Calibri</vt:lpstr>
      <vt:lpstr>Calibri Light</vt:lpstr>
      <vt:lpstr>Cambria Math</vt:lpstr>
      <vt:lpstr>GE Inspira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Jonathan (GE Healthcare)</dc:creator>
  <cp:lastModifiedBy>Li, Jonathan (GE Healthcare)</cp:lastModifiedBy>
  <cp:revision>16</cp:revision>
  <dcterms:created xsi:type="dcterms:W3CDTF">2018-03-29T20:21:44Z</dcterms:created>
  <dcterms:modified xsi:type="dcterms:W3CDTF">2018-04-04T11:51:49Z</dcterms:modified>
</cp:coreProperties>
</file>