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Vendas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Média do valor de Venda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Ano, Mês e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em valores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Unidades Vendidas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Meses e Anos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Lucros por Segmentos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e Unidades Vendidas por Pais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bcd4311-760f-4842-9250-ceccd7a8382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bba21f97a5d4f51" /><Relationship Type="http://schemas.openxmlformats.org/officeDocument/2006/relationships/slideLayout" Target="/ppt/slideLayouts/slideLayout8.xml" Id="R04f52184b20a4e19" /><Relationship Type="http://schemas.openxmlformats.org/officeDocument/2006/relationships/hyperlink" Target="https://app.powerbi.com/groups/me/reports/9bcd4311-760f-4842-9250-ceccd7a8382a/?pbi_source=PowerPoint" TargetMode="External" Id="RelId0" /><Relationship Type="http://schemas.openxmlformats.org/officeDocument/2006/relationships/image" Target="/ppt/media/image4.png" Id="imgId22372674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e7ea8f1fb6e4a47" /><Relationship Type="http://schemas.openxmlformats.org/officeDocument/2006/relationships/slideLayout" Target="/ppt/slideLayouts/slideLayout8.xml" Id="R4c61d4168b484484" /><Relationship Type="http://schemas.openxmlformats.org/officeDocument/2006/relationships/hyperlink" Target="https://app.powerbi.com/groups/me/reports/9bcd4311-760f-4842-9250-ceccd7a8382a/?pbi_source=PowerPoint" TargetMode="External" Id="RelId1" /><Relationship Type="http://schemas.openxmlformats.org/officeDocument/2006/relationships/image" Target="/ppt/media/image5.png" Id="imgId22372674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87a0ce558c6446e3" /><Relationship Type="http://schemas.openxmlformats.org/officeDocument/2006/relationships/slideLayout" Target="/ppt/slideLayouts/slideLayout8.xml" Id="R14635944688b4893" /><Relationship Type="http://schemas.openxmlformats.org/officeDocument/2006/relationships/hyperlink" Target="https://app.powerbi.com/groups/me/reports/9bcd4311-760f-4842-9250-ceccd7a8382a/?pbi_source=PowerPoint" TargetMode="External" Id="RelId2" /><Relationship Type="http://schemas.openxmlformats.org/officeDocument/2006/relationships/image" Target="/ppt/media/image6.png" Id="imgId22372674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Analisando dados  de um Dashboard de Vendas no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31/07/2024 17:30:18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31/07/2024 17:28:13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Vendas por Produto ,Média do valor de Venda por Produto ,Vendas por Ano, Mês e Segmento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267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Vendas em valores ,Unidades Vendidas ,Lucro por País ,Lucro por Meses e Anos ,Vendas  por Paí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267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ucros por Segmentos ,Vendas e Unidades Vendidas por Pais ,Lucro por País ,textbox ,Lucro por Segmento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267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