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dc.gov/flu/weekly/flureport.x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2-54-69-66-88.us-west-2.compute.amazonaws.com/flutracker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4033" y="1825848"/>
            <a:ext cx="7766936" cy="1646302"/>
          </a:xfrm>
        </p:spPr>
        <p:txBody>
          <a:bodyPr/>
          <a:lstStyle/>
          <a:p>
            <a:r>
              <a:rPr lang="en-US" sz="3600" dirty="0" smtClean="0"/>
              <a:t>Flu Tracker : A web application for flu predictions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033" y="3709115"/>
            <a:ext cx="7999970" cy="1438617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r>
              <a:rPr lang="en-US" sz="2000" b="1" dirty="0" smtClean="0"/>
              <a:t>Sarang Joshi</a:t>
            </a:r>
          </a:p>
          <a:p>
            <a:r>
              <a:rPr lang="en-US" sz="2000" b="1" dirty="0" smtClean="0"/>
              <a:t>Jonathon Hellmann</a:t>
            </a:r>
          </a:p>
          <a:p>
            <a:r>
              <a:rPr lang="en-US" sz="2000" b="1" dirty="0" smtClean="0"/>
              <a:t>Vivek Akupatni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507067" y="936342"/>
            <a:ext cx="77273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 5774 User Interface Software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76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592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92"/>
            <a:ext cx="8596667" cy="4264077"/>
          </a:xfrm>
        </p:spPr>
        <p:txBody>
          <a:bodyPr/>
          <a:lstStyle/>
          <a:p>
            <a:r>
              <a:rPr lang="en-US" sz="2000" dirty="0" smtClean="0"/>
              <a:t>Flu </a:t>
            </a:r>
            <a:r>
              <a:rPr lang="en-US" sz="2000" dirty="0" smtClean="0"/>
              <a:t>tracking system </a:t>
            </a:r>
            <a:r>
              <a:rPr lang="en-US" sz="2000" dirty="0" smtClean="0"/>
              <a:t>for domain experts </a:t>
            </a:r>
          </a:p>
          <a:p>
            <a:r>
              <a:rPr lang="en-US" sz="2000" dirty="0" smtClean="0"/>
              <a:t>Enables users to </a:t>
            </a:r>
          </a:p>
          <a:p>
            <a:pPr lvl="1"/>
            <a:r>
              <a:rPr lang="en-US" dirty="0" smtClean="0"/>
              <a:t>Make flu predictions for region</a:t>
            </a:r>
          </a:p>
          <a:p>
            <a:pPr lvl="1"/>
            <a:r>
              <a:rPr lang="en-US" dirty="0" smtClean="0"/>
              <a:t>Refer to CDC flu data for more accuracy</a:t>
            </a:r>
          </a:p>
          <a:p>
            <a:pPr lvl="1"/>
            <a:r>
              <a:rPr lang="en-US" dirty="0" smtClean="0"/>
              <a:t>Make connections and follow other domain experts</a:t>
            </a:r>
          </a:p>
          <a:p>
            <a:pPr lvl="1"/>
            <a:r>
              <a:rPr lang="en-US" dirty="0" smtClean="0"/>
              <a:t>Visualize predictions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961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 smtClean="0"/>
              <a:t>Core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739"/>
            <a:ext cx="8596668" cy="4598928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Features implemented (CRUD operations for users)</a:t>
            </a:r>
          </a:p>
          <a:p>
            <a:pPr lvl="1"/>
            <a:r>
              <a:rPr lang="en-US" dirty="0" smtClean="0"/>
              <a:t>Create Users</a:t>
            </a:r>
          </a:p>
          <a:p>
            <a:pPr lvl="1"/>
            <a:r>
              <a:rPr lang="en-US" dirty="0" smtClean="0"/>
              <a:t>Make Predictions</a:t>
            </a:r>
          </a:p>
          <a:p>
            <a:pPr lvl="1"/>
            <a:r>
              <a:rPr lang="en-US" dirty="0" smtClean="0"/>
              <a:t>Update Predictions</a:t>
            </a:r>
          </a:p>
          <a:p>
            <a:pPr lvl="1"/>
            <a:r>
              <a:rPr lang="en-US" dirty="0" smtClean="0"/>
              <a:t>Delete Predictions</a:t>
            </a:r>
          </a:p>
          <a:p>
            <a:pPr lvl="1"/>
            <a:r>
              <a:rPr lang="en-US" dirty="0" smtClean="0"/>
              <a:t>View Predictions (List View)</a:t>
            </a:r>
            <a:endParaRPr lang="en-US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85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 smtClean="0"/>
              <a:t>Enhancing the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739"/>
            <a:ext cx="8596668" cy="45989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Interactiv</a:t>
            </a:r>
            <a:r>
              <a:rPr lang="en-US" sz="2000" dirty="0" smtClean="0"/>
              <a:t>e visualization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View and modify predictions via click and drag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View actual CDC data and prediction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Flu Severity Map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Retrieves data from CDC weekly status activity report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External data source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http://www.cdc.gov/flu/weekly/flureport.xml</a:t>
            </a:r>
            <a:endParaRPr lang="en-US" dirty="0" smtClean="0"/>
          </a:p>
          <a:p>
            <a:pPr lvl="1"/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 smtClean="0"/>
              <a:t>Social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739"/>
            <a:ext cx="8596668" cy="4598928"/>
          </a:xfrm>
        </p:spPr>
        <p:txBody>
          <a:bodyPr>
            <a:normAutofit/>
          </a:bodyPr>
          <a:lstStyle/>
          <a:p>
            <a:pPr marL="342900" lvl="1" indent="-342900"/>
            <a:endParaRPr lang="en-US" sz="2000" dirty="0" smtClean="0"/>
          </a:p>
          <a:p>
            <a:pPr marL="342900" lvl="1" indent="-342900"/>
            <a:r>
              <a:rPr lang="en-US" sz="2000" dirty="0" smtClean="0"/>
              <a:t>Features implemented (</a:t>
            </a:r>
            <a:r>
              <a:rPr lang="en-US" dirty="0"/>
              <a:t>Social </a:t>
            </a:r>
            <a:r>
              <a:rPr lang="en-US" dirty="0" smtClean="0"/>
              <a:t>Layer and AMT</a:t>
            </a:r>
            <a:r>
              <a:rPr lang="en-US" sz="2000" dirty="0" smtClean="0"/>
              <a:t>)</a:t>
            </a:r>
          </a:p>
          <a:p>
            <a:pPr lvl="1"/>
            <a:r>
              <a:rPr lang="en-US" dirty="0" smtClean="0"/>
              <a:t>Edit Profile</a:t>
            </a:r>
          </a:p>
          <a:p>
            <a:pPr lvl="1"/>
            <a:r>
              <a:rPr lang="en-US" dirty="0" smtClean="0"/>
              <a:t>Follow Users</a:t>
            </a:r>
          </a:p>
          <a:p>
            <a:pPr lvl="1"/>
            <a:r>
              <a:rPr lang="en-US" dirty="0" smtClean="0"/>
              <a:t>Administrator role</a:t>
            </a:r>
          </a:p>
          <a:p>
            <a:pPr lvl="1"/>
            <a:r>
              <a:rPr lang="en-US" dirty="0" smtClean="0"/>
              <a:t>Use AMT for comparing accuracy of predictions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8743" y="1451428"/>
            <a:ext cx="3972790" cy="52874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Behavior: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Bootstrap</a:t>
            </a:r>
          </a:p>
          <a:p>
            <a:pPr lvl="2"/>
            <a:r>
              <a:rPr lang="en-US" dirty="0"/>
              <a:t>BootBox – a Bootstrap </a:t>
            </a:r>
            <a:r>
              <a:rPr lang="en-US" dirty="0" smtClean="0"/>
              <a:t>plugin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D3JS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DataMaps – a D3JS </a:t>
            </a:r>
            <a:r>
              <a:rPr lang="en-US" dirty="0" smtClean="0"/>
              <a:t>plugin</a:t>
            </a:r>
          </a:p>
          <a:p>
            <a:pPr lvl="1"/>
            <a:r>
              <a:rPr lang="en-US" dirty="0" smtClean="0"/>
              <a:t>HighCharts – a JS library</a:t>
            </a:r>
          </a:p>
          <a:p>
            <a:pPr lvl="2"/>
            <a:r>
              <a:rPr lang="en-US" dirty="0" smtClean="0"/>
              <a:t>Draggable</a:t>
            </a:r>
            <a:r>
              <a:rPr lang="en-US" dirty="0"/>
              <a:t> </a:t>
            </a:r>
            <a:r>
              <a:rPr lang="en-US" dirty="0" smtClean="0"/>
              <a:t>Points – a HighCharts plugin</a:t>
            </a:r>
          </a:p>
          <a:p>
            <a:r>
              <a:rPr lang="en-US" dirty="0" smtClean="0"/>
              <a:t>Presentation: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Bootstrap</a:t>
            </a:r>
          </a:p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HTML</a:t>
            </a:r>
          </a:p>
        </p:txBody>
      </p:sp>
      <p:pic>
        <p:nvPicPr>
          <p:cNvPr id="2050" name="Picture 2" descr="http://dab1nmslvvntp.cloudfront.net/wp-content/uploads/2014/09/1409729756css_three-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6" y="2394858"/>
            <a:ext cx="4393548" cy="32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Jon\Dropbox\2014-08-01 (Fall 2014) CS5774 User Interface Software\Project 5 - Final Project\predictionsGraphView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32" y="3831771"/>
            <a:ext cx="3241905" cy="23222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6" descr="C:\Users\Jon\Dropbox\2014-08-01 (Fall 2014) CS5774 User Interface Software\Project 5 - Final Project\map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287" y="298996"/>
            <a:ext cx="3362892" cy="20958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670545" y="2380345"/>
            <a:ext cx="3362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Uses jQuery, D3JS, DataMaps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829108" y="6154057"/>
            <a:ext cx="3362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Uses jQuery, HighCharts, Draggable Points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787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Architecture</a:t>
            </a:r>
            <a:endParaRPr lang="en-US" dirty="0"/>
          </a:p>
        </p:txBody>
      </p:sp>
      <p:pic>
        <p:nvPicPr>
          <p:cNvPr id="1026" name="Picture 2" descr="http://upload.wikimedia.org/wikipedia/commons/thumb/a/a0/MVC-Process.svg/20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323" y="2654914"/>
            <a:ext cx="3410188" cy="375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b.cse.ohio-state.edu/images/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01" y="1381784"/>
            <a:ext cx="1139626" cy="126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28037" y="1843878"/>
            <a:ext cx="252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MySQL, </a:t>
            </a:r>
            <a:r>
              <a:rPr lang="en-US" sz="1600" dirty="0" err="1" smtClean="0">
                <a:solidFill>
                  <a:schemeClr val="accent2"/>
                </a:solidFill>
              </a:rPr>
              <a:t>phpMyAdmin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4995" y="1212507"/>
            <a:ext cx="1199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Database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628037" y="2692566"/>
            <a:ext cx="149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PHP Classes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4164" y="4210789"/>
            <a:ext cx="149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PHP, Apache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9526" y="4210789"/>
            <a:ext cx="61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PHP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104812" y="2584492"/>
            <a:ext cx="0" cy="206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857698" y="2584492"/>
            <a:ext cx="2758" cy="22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7334" y="4606019"/>
            <a:ext cx="25260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Local Deployment: </a:t>
            </a:r>
            <a:r>
              <a:rPr lang="en-US" sz="1600" dirty="0" smtClean="0">
                <a:solidFill>
                  <a:schemeClr val="accent2"/>
                </a:solidFill>
              </a:rPr>
              <a:t>Using XAMPP, localhost</a:t>
            </a:r>
          </a:p>
          <a:p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sz="1600" b="1" dirty="0" smtClean="0">
                <a:solidFill>
                  <a:schemeClr val="accent2"/>
                </a:solidFill>
              </a:rPr>
              <a:t>Online Deployment:</a:t>
            </a:r>
          </a:p>
          <a:p>
            <a:r>
              <a:rPr lang="en-US" sz="1600" dirty="0" smtClean="0">
                <a:solidFill>
                  <a:schemeClr val="accent2"/>
                </a:solidFill>
              </a:rPr>
              <a:t>Amazon EC2 instance, XAMPP.</a:t>
            </a:r>
          </a:p>
          <a:p>
            <a:r>
              <a:rPr lang="en-US" sz="1600" dirty="0" smtClean="0">
                <a:solidFill>
                  <a:schemeClr val="accent2"/>
                </a:solidFill>
              </a:rPr>
              <a:t>URL: </a:t>
            </a:r>
          </a:p>
          <a:p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7334" y="6361585"/>
            <a:ext cx="7232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hlinkClick r:id="rId4"/>
              </a:rPr>
              <a:t>https://ec2-54-69-66-88.us-west-2.compute.amazonaws.com/flutracker</a:t>
            </a:r>
            <a:r>
              <a:rPr lang="en-US" sz="1600" dirty="0" smtClean="0">
                <a:solidFill>
                  <a:schemeClr val="accent2"/>
                </a:solidFill>
                <a:hlinkClick r:id="rId4"/>
              </a:rPr>
              <a:t>/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 smtClean="0"/>
              <a:t>Architecture: 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739"/>
            <a:ext cx="8596668" cy="4598928"/>
          </a:xfrm>
        </p:spPr>
        <p:txBody>
          <a:bodyPr>
            <a:normAutofit/>
          </a:bodyPr>
          <a:lstStyle/>
          <a:p>
            <a:pPr lvl="1"/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22739"/>
            <a:ext cx="8451445" cy="54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3954</TotalTime>
  <Words>205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Trebuchet MS</vt:lpstr>
      <vt:lpstr>Wingdings</vt:lpstr>
      <vt:lpstr>Wingdings 3</vt:lpstr>
      <vt:lpstr>Facet</vt:lpstr>
      <vt:lpstr>Flu Tracker : A web application for flu predictions</vt:lpstr>
      <vt:lpstr>Project Overview</vt:lpstr>
      <vt:lpstr>Core Functionality</vt:lpstr>
      <vt:lpstr>Enhancing the user experience</vt:lpstr>
      <vt:lpstr>Social Layer</vt:lpstr>
      <vt:lpstr>Front-End Architecture</vt:lpstr>
      <vt:lpstr>Back-End Architecture</vt:lpstr>
      <vt:lpstr>Architecture: ER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server side data on client side using AJAX and JSON</dc:title>
  <dc:creator>Sarang Joshi</dc:creator>
  <cp:lastModifiedBy>Sarang Joshi</cp:lastModifiedBy>
  <cp:revision>38</cp:revision>
  <dcterms:created xsi:type="dcterms:W3CDTF">2014-11-04T08:44:30Z</dcterms:created>
  <dcterms:modified xsi:type="dcterms:W3CDTF">2014-12-02T14:30:54Z</dcterms:modified>
</cp:coreProperties>
</file>